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9" r:id="rId2"/>
    <p:sldId id="389" r:id="rId3"/>
    <p:sldId id="362" r:id="rId4"/>
    <p:sldId id="387" r:id="rId5"/>
    <p:sldId id="271" r:id="rId6"/>
    <p:sldId id="303" r:id="rId7"/>
    <p:sldId id="304" r:id="rId8"/>
    <p:sldId id="308" r:id="rId9"/>
    <p:sldId id="310" r:id="rId10"/>
    <p:sldId id="309" r:id="rId11"/>
    <p:sldId id="391" r:id="rId12"/>
    <p:sldId id="390" r:id="rId13"/>
    <p:sldId id="393" r:id="rId14"/>
    <p:sldId id="394" r:id="rId15"/>
    <p:sldId id="395" r:id="rId16"/>
    <p:sldId id="397" r:id="rId17"/>
    <p:sldId id="398" r:id="rId18"/>
  </p:sldIdLst>
  <p:sldSz cx="12192000" cy="6858000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7575"/>
    <a:srgbClr val="FF5050"/>
    <a:srgbClr val="FF4A45"/>
    <a:srgbClr val="09B8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110" d="100"/>
          <a:sy n="110" d="100"/>
        </p:scale>
        <p:origin x="-510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10815-3E8F-4896-9248-B18406349648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917CD-BCFC-4374-B413-707ADA4193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34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="" xmlns:a16="http://schemas.microsoft.com/office/drawing/2014/main" id="{900EDF0A-ACE3-15B2-12D4-BBB2F710923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76213" y="1114425"/>
            <a:ext cx="7140575" cy="40179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="" xmlns:a16="http://schemas.microsoft.com/office/drawing/2014/main" id="{8FBC1264-CA49-D9DD-64EF-BC1D00B923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59696" y="5522576"/>
            <a:ext cx="5178506" cy="44573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C4B8EA0-969D-F203-426E-104443240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51656672-DBAD-4A22-5E74-4F30B664E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3E25BC0-D06F-7EE9-C174-C86B14F3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5A31-809A-482C-9801-D88DD35FA8C3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82BB308-C921-66FE-4630-60FD9013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23242CC-A3BB-0051-CCAA-7B5B9EE7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FA7B-40CD-4CE7-B5FC-60E95B33E8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569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B905F62-72E3-5456-B10D-C32BCE00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FA95B4D5-9E77-0031-F7B2-50E8B00E4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E591C48-FE09-184C-BE37-9B06A2C87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5A31-809A-482C-9801-D88DD35FA8C3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2DB77F8-D055-9886-864D-0B5E8745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1567845-3ED4-71AE-BC71-D803A65B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FA7B-40CD-4CE7-B5FC-60E95B33E8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538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F359EBF8-57A7-009C-2A79-A0D1C393E3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4F84702E-E2B5-98AA-9F76-81603C0FF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28F203D-3F5F-C36D-B513-098FE5FB0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5A31-809A-482C-9801-D88DD35FA8C3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71C8756-7F0A-3BC0-3282-47BBACB4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BEA0B5B-07E5-98F4-F06D-2BE9C1E7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FA7B-40CD-4CE7-B5FC-60E95B33E8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647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presen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87453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sotto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12"/>
          <p:cNvSpPr>
            <a:spLocks noGrp="1"/>
          </p:cNvSpPr>
          <p:nvPr>
            <p:ph type="body" sz="quarter" idx="12" hasCustomPrompt="1"/>
          </p:nvPr>
        </p:nvSpPr>
        <p:spPr>
          <a:xfrm>
            <a:off x="815414" y="2492896"/>
            <a:ext cx="10561173" cy="432048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 sz="2400" cap="all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 dirty="0"/>
              <a:t>CLIC PER INSERIRE TITOLO DELLA DIAPOSITIVA</a:t>
            </a:r>
          </a:p>
        </p:txBody>
      </p:sp>
      <p:sp>
        <p:nvSpPr>
          <p:cNvPr id="4" name="Segnaposto tes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815414" y="2931442"/>
            <a:ext cx="10561173" cy="309239"/>
          </a:xfrm>
          <a:prstGeom prst="rect">
            <a:avLst/>
          </a:prstGeom>
        </p:spPr>
        <p:txBody>
          <a:bodyPr vert="horz" lIns="0" tIns="0" rIns="0" bIns="0" anchor="t"/>
          <a:lstStyle>
            <a:lvl1pPr>
              <a:defRPr sz="1400" b="0" i="0" cap="none" baseline="0">
                <a:solidFill>
                  <a:srgbClr val="000000"/>
                </a:solidFill>
                <a:latin typeface="HelveticaNeueLT Std Lt"/>
                <a:cs typeface="HelveticaNeueLT Std Lt"/>
              </a:defRPr>
            </a:lvl1pPr>
          </a:lstStyle>
          <a:p>
            <a:pPr lvl="0"/>
            <a:r>
              <a:rPr lang="it-IT" dirty="0"/>
              <a:t>Clic per inserire sottotitolo</a:t>
            </a:r>
          </a:p>
        </p:txBody>
      </p:sp>
      <p:sp>
        <p:nvSpPr>
          <p:cNvPr id="5" name="Segnaposto tes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815414" y="3573016"/>
            <a:ext cx="10561173" cy="1152128"/>
          </a:xfrm>
          <a:prstGeom prst="rect">
            <a:avLst/>
          </a:prstGeom>
        </p:spPr>
        <p:txBody>
          <a:bodyPr vert="horz" lIns="0" tIns="36000" rIns="0" bIns="36000" anchor="t"/>
          <a:lstStyle>
            <a:lvl1pPr>
              <a:defRPr sz="1400" b="0" i="0" cap="none" baseline="0">
                <a:solidFill>
                  <a:srgbClr val="000000"/>
                </a:solidFill>
                <a:latin typeface="HelveticaNeueLT Std Lt"/>
                <a:cs typeface="HelveticaNeueLT Std Lt"/>
              </a:defRPr>
            </a:lvl1pPr>
          </a:lstStyle>
          <a:p>
            <a:pPr lvl="0"/>
            <a:r>
              <a:rPr lang="it-IT" dirty="0"/>
              <a:t>Clic per inserire testo</a:t>
            </a:r>
            <a:br>
              <a:rPr lang="it-IT" dirty="0"/>
            </a:br>
            <a:r>
              <a:rPr lang="it-IT" dirty="0"/>
              <a:t>Es: Cantami o Diva, del </a:t>
            </a:r>
            <a:r>
              <a:rPr lang="it-IT" dirty="0" err="1"/>
              <a:t>Pelide</a:t>
            </a:r>
            <a:r>
              <a:rPr lang="it-IT" dirty="0"/>
              <a:t> Achille l'ira funesta che infiniti addusse lutti agli Achei, molte anzi tempo all'Orco generose travolse alme d'eroi, e di cani e d'augelli orrido pasto lor salme abbandonò (così di Giove l'alto disegno s'</a:t>
            </a:r>
            <a:r>
              <a:rPr lang="it-IT" dirty="0" err="1"/>
              <a:t>adempìa</a:t>
            </a:r>
            <a:r>
              <a:rPr lang="it-IT" dirty="0"/>
              <a:t>), da quando primamente disgiunse aspra contesa Il re de' prodi </a:t>
            </a:r>
            <a:r>
              <a:rPr lang="it-IT" dirty="0" err="1"/>
              <a:t>Atride</a:t>
            </a:r>
            <a:r>
              <a:rPr lang="it-IT" dirty="0"/>
              <a:t> e il divo Achille.</a:t>
            </a:r>
          </a:p>
        </p:txBody>
      </p:sp>
    </p:spTree>
    <p:extLst>
      <p:ext uri="{BB962C8B-B14F-4D97-AF65-F5344CB8AC3E}">
        <p14:creationId xmlns:p14="http://schemas.microsoft.com/office/powerpoint/2010/main" val="249437843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5">
            <a:extLst>
              <a:ext uri="{FF2B5EF4-FFF2-40B4-BE49-F238E27FC236}">
                <a16:creationId xmlns:a16="http://schemas.microsoft.com/office/drawing/2014/main" xmlns="" id="{129B69D2-766D-4E27-BA68-24FFBE9728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C97F10-480F-49D1-9EBC-8389401872E4}" type="slidenum"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45017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DA33595-5083-810D-A2F9-0658D6A6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09F04EE-1366-6289-0328-BF220E72C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34F6641-629F-D6E4-3541-9173E074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5A31-809A-482C-9801-D88DD35FA8C3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8E14C16-36F8-0228-AF70-380A84C4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26D5DBE-CB5C-23EB-98D6-8DF97E91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FA7B-40CD-4CE7-B5FC-60E95B33E8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821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E8F544-5F42-7A89-99D6-1ED73356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FC27BAE3-275A-05E1-D0E2-C3028619D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B83A009-8324-448F-392A-758DDB06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5A31-809A-482C-9801-D88DD35FA8C3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2BE1568-A9AC-5DD5-1363-B1256B31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9E151DD-7D65-5CAC-DBE0-AA8D6B3F4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FA7B-40CD-4CE7-B5FC-60E95B33E8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69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582C40E-F59A-CD31-31E9-A7A0CD5B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3C8CA3A-6068-563D-CCAB-B740945DF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1C14F4D1-0827-7543-2220-77C2872E9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2246D299-0E1A-AF37-6E88-DEF728B9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5A31-809A-482C-9801-D88DD35FA8C3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01EB3B32-6F44-594C-032F-BC309C064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3AF847E8-E69A-64F3-352F-34AD5FD8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FA7B-40CD-4CE7-B5FC-60E95B33E8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53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E9A6D1F-5D71-AA55-253A-C71AA0D06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F3E15CB-B25D-65B3-4233-5997ED919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FD9DA09-8009-BFC5-9AB6-9DB01C535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C3F69436-686A-4B22-3BF4-A739294AC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213E52EF-F71F-643B-2769-5D2DE7C3B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DA2B56E3-E7FF-65FD-00EF-D25AF106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5A31-809A-482C-9801-D88DD35FA8C3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BD3A4739-88B8-E74C-4872-6CAD9952A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6CA34663-B401-9EFE-968D-33179B78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FA7B-40CD-4CE7-B5FC-60E95B33E8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76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A3C5161-E41D-D612-346D-2EF3B889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7621D444-3862-CC6A-75C8-5DED436F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5A31-809A-482C-9801-D88DD35FA8C3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1ADF36D5-4EBB-1109-1B17-1B4E29D8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0C82C5A4-9B69-7F84-3B54-FD12424C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FA7B-40CD-4CE7-B5FC-60E95B33E8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042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241D0A9C-C63F-AF39-858F-A688D8646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5A31-809A-482C-9801-D88DD35FA8C3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0A57ACB6-585E-9D58-831C-7E3FFE96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8993151C-71B0-A7BB-3F4E-E084D66F8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FA7B-40CD-4CE7-B5FC-60E95B33E8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21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0D6F083-263B-8B45-A94E-C14E1004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5363652-EAC8-12BD-D5D9-B6990CE4A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0FEFAF9C-C3CE-6F3E-23C0-D869B7BF9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EB764612-A849-BF73-9F97-271BE331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5A31-809A-482C-9801-D88DD35FA8C3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A99263AF-9458-99E3-1963-89ADE6BB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84E77F8-A3F4-AF67-E24C-1F5051E7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FA7B-40CD-4CE7-B5FC-60E95B33E8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535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1131E32-ED95-8F1E-1E4B-05DC7EDD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B6D388FD-E1A4-BAB9-4C30-2EB7CF799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5B3413B-4BD4-DA6C-9EC1-CDF66CE5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94C0678-10A7-CE3E-6737-8D2ABEF98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5A31-809A-482C-9801-D88DD35FA8C3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C0D6135-276E-0A4E-6874-96BDA308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E78871E-9C58-CFE3-519A-3E9DD3B1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FA7B-40CD-4CE7-B5FC-60E95B33E8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51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F379DF3A-50DA-C419-ABBB-C7D4A94B8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E48108E-A345-9B87-4E24-00A654795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82A8CE2-8DDA-65CB-86F0-E0F99DC56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15A31-809A-482C-9801-D88DD35FA8C3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11DEB52-02D7-4961-F1B0-9C222C5C0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1206DCC-EB40-16B0-8E8C-3D4E15994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0FA7B-40CD-4CE7-B5FC-60E95B33E8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04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6"/>
          <p:cNvSpPr txBox="1">
            <a:spLocks/>
          </p:cNvSpPr>
          <p:nvPr/>
        </p:nvSpPr>
        <p:spPr>
          <a:xfrm>
            <a:off x="1524000" y="3196042"/>
            <a:ext cx="9144000" cy="25372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none" lIns="0" tIns="0" rIns="0" bIns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0" i="0" baseline="0">
                <a:solidFill>
                  <a:srgbClr val="414141"/>
                </a:solidFill>
                <a:latin typeface="HelveticaNeueLT Std Lt"/>
                <a:ea typeface="+mj-ea"/>
                <a:cs typeface="HelveticaNeueLT Std Lt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NeueLT Std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NeueLT Std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NeueLT Std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NeueLT Std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NeueLT Std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NeueLT Std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NeueLT Std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NeueLT Std" charset="0"/>
                <a:ea typeface="ＭＳ Ｐゴシック" charset="0"/>
              </a:defRPr>
            </a:lvl9pPr>
          </a:lstStyle>
          <a:p>
            <a:pPr algn="ctr"/>
            <a:r>
              <a:rPr lang="it-IT" sz="2000" dirty="0"/>
              <a:t>EU PILOT NR.9068/16 ENVI</a:t>
            </a:r>
          </a:p>
          <a:p>
            <a:pPr algn="ctr"/>
            <a:r>
              <a:rPr lang="it-IT" sz="2000" dirty="0"/>
              <a:t>CHIUSURA E FASE POST OPERATIVA </a:t>
            </a:r>
          </a:p>
          <a:p>
            <a:pPr algn="ctr"/>
            <a:r>
              <a:rPr lang="it-IT" sz="2000" dirty="0"/>
              <a:t>DELLA DISCARICA DI MALAGROTTA (ROMA)</a:t>
            </a:r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9649C014-A58C-44E6-A7B7-B2ABBCC8A174}"/>
              </a:ext>
            </a:extLst>
          </p:cNvPr>
          <p:cNvSpPr txBox="1"/>
          <p:nvPr/>
        </p:nvSpPr>
        <p:spPr>
          <a:xfrm>
            <a:off x="1524000" y="1754814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0000"/>
                </a:solidFill>
              </a:rPr>
              <a:t>COMMISSARIO UNICO PER LA REALIZZAZIONE DEGLI INTERVENTI </a:t>
            </a:r>
          </a:p>
          <a:p>
            <a:pPr algn="ctr"/>
            <a:r>
              <a:rPr lang="it-IT" dirty="0">
                <a:solidFill>
                  <a:srgbClr val="000000"/>
                </a:solidFill>
              </a:rPr>
              <a:t>NECESSARI ALL’ADEGUAMENTO ALLA NORMATIVA VIGENTE </a:t>
            </a:r>
          </a:p>
          <a:p>
            <a:pPr algn="ctr"/>
            <a:r>
              <a:rPr lang="it-IT" dirty="0">
                <a:solidFill>
                  <a:srgbClr val="000000"/>
                </a:solidFill>
              </a:rPr>
              <a:t>DELLE DISCARICHE ABUSIVE </a:t>
            </a:r>
          </a:p>
          <a:p>
            <a:pPr algn="ctr"/>
            <a:r>
              <a:rPr lang="it-IT" dirty="0">
                <a:solidFill>
                  <a:srgbClr val="000000"/>
                </a:solidFill>
              </a:rPr>
              <a:t>PRESENTI SUL TERRITORIO NAZIONALE</a:t>
            </a:r>
          </a:p>
        </p:txBody>
      </p:sp>
      <p:pic>
        <p:nvPicPr>
          <p:cNvPr id="3" name="Immagine 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xmlns="" id="{F1171175-2B01-BAE6-05D4-A45213EE9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686" y="380989"/>
            <a:ext cx="1226629" cy="137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0796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xmlns="" id="{F637F396-5D57-03FC-32AC-21750BC4A681}"/>
              </a:ext>
            </a:extLst>
          </p:cNvPr>
          <p:cNvGraphicFramePr>
            <a:graphicFrameLocks noGrp="1"/>
          </p:cNvGraphicFramePr>
          <p:nvPr/>
        </p:nvGraphicFramePr>
        <p:xfrm>
          <a:off x="942974" y="398372"/>
          <a:ext cx="10306051" cy="1094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1">
                  <a:extLst>
                    <a:ext uri="{9D8B030D-6E8A-4147-A177-3AD203B41FA5}">
                      <a16:colId xmlns:a16="http://schemas.microsoft.com/office/drawing/2014/main" xmlns="" val="1219977995"/>
                    </a:ext>
                  </a:extLst>
                </a:gridCol>
                <a:gridCol w="6155555">
                  <a:extLst>
                    <a:ext uri="{9D8B030D-6E8A-4147-A177-3AD203B41FA5}">
                      <a16:colId xmlns:a16="http://schemas.microsoft.com/office/drawing/2014/main" xmlns="" val="118369669"/>
                    </a:ext>
                  </a:extLst>
                </a:gridCol>
                <a:gridCol w="3064645">
                  <a:extLst>
                    <a:ext uri="{9D8B030D-6E8A-4147-A177-3AD203B41FA5}">
                      <a16:colId xmlns:a16="http://schemas.microsoft.com/office/drawing/2014/main" xmlns="" val="3236923815"/>
                    </a:ext>
                  </a:extLst>
                </a:gridCol>
              </a:tblGrid>
              <a:tr h="34036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COMMISSARIO UNICO PER LA REALIZZAZIONE DEGLI INTERVENTI NECESSARI ALL’ADEGUAMENTO ALLA NORMATIVA VIGENTE DELLE DISCARICHE ABUSIVE PRESENTI SUL TERRITORIO NAZIONALE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900811"/>
                  </a:ext>
                </a:extLst>
              </a:tr>
              <a:tr h="45444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CHIUSURA E FASE POST-OPERATIVA DELLA DISCARICA DI MALAGROTTA – FATTIBILITA’ TECNICO ECONOMICA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7716443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E7F99E8-E6C2-46D5-6ADD-83BDA084B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29" y="441882"/>
            <a:ext cx="1814600" cy="5367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41BE03D-5414-3239-866A-3CB556542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135" y="422507"/>
            <a:ext cx="535535" cy="60917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5CBD6A98-315E-8C1D-7F0B-CB7F3EA13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4" y="2233546"/>
            <a:ext cx="10275192" cy="382102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6704957-BAA2-8F51-B218-363A42B73D65}"/>
              </a:ext>
            </a:extLst>
          </p:cNvPr>
          <p:cNvSpPr txBox="1"/>
          <p:nvPr/>
        </p:nvSpPr>
        <p:spPr>
          <a:xfrm>
            <a:off x="711764" y="1587106"/>
            <a:ext cx="1058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  <a:highlight>
                  <a:srgbClr val="008080"/>
                </a:highlight>
              </a:rPr>
              <a:t>TEMPI DELL’INTERVENTO DICHIUSURA E FASE POST-OPERATIVA DELLA DISCARICA   - CRONOPROGRAMMA</a:t>
            </a:r>
          </a:p>
        </p:txBody>
      </p:sp>
    </p:spTree>
    <p:extLst>
      <p:ext uri="{BB962C8B-B14F-4D97-AF65-F5344CB8AC3E}">
        <p14:creationId xmlns:p14="http://schemas.microsoft.com/office/powerpoint/2010/main" val="152568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olo 1">
            <a:extLst>
              <a:ext uri="{FF2B5EF4-FFF2-40B4-BE49-F238E27FC236}">
                <a16:creationId xmlns="" xmlns:a16="http://schemas.microsoft.com/office/drawing/2014/main" id="{9B3395E3-079E-84F0-4AFC-17690333F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045" y="635444"/>
            <a:ext cx="8395990" cy="1325563"/>
          </a:xfrm>
        </p:spPr>
        <p:txBody>
          <a:bodyPr>
            <a:normAutofit/>
          </a:bodyPr>
          <a:lstStyle/>
          <a:p>
            <a:r>
              <a:rPr lang="it-IT" sz="3600" b="1" spc="75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Il sito e la discarica di Malagrotta-Roma </a:t>
            </a:r>
            <a:endParaRPr lang="it-IT" sz="3600" dirty="0">
              <a:latin typeface="Arial Narrow" panose="020B060602020203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50175CB2-D20B-924B-B5E9-1F6FA7759877}"/>
              </a:ext>
            </a:extLst>
          </p:cNvPr>
          <p:cNvSpPr txBox="1"/>
          <p:nvPr/>
        </p:nvSpPr>
        <p:spPr>
          <a:xfrm>
            <a:off x="2085968" y="2088636"/>
            <a:ext cx="9020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Il mezzo per garantire il coordinamento e la cooperazione tra tutti gli attori  è</a:t>
            </a:r>
          </a:p>
          <a:p>
            <a:pPr algn="ctr"/>
            <a:endParaRPr lang="it-IT" sz="1200" dirty="0">
              <a:latin typeface="Arial Narrow" panose="020B0606020202030204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="" xmlns:a16="http://schemas.microsoft.com/office/drawing/2014/main" id="{557D68F2-FDF5-BD3D-0C5F-DAC3AE450E68}"/>
              </a:ext>
            </a:extLst>
          </p:cNvPr>
          <p:cNvSpPr/>
          <p:nvPr/>
        </p:nvSpPr>
        <p:spPr>
          <a:xfrm>
            <a:off x="2256438" y="2770263"/>
            <a:ext cx="8679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rgbClr val="0070C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Arial Narrow" panose="020B0606020202030204" pitchFamily="34" charset="0"/>
              </a:rPr>
              <a:t>PIANO DI ALTA SORVEGLIANZA</a:t>
            </a:r>
            <a:endParaRPr lang="it-IT" sz="5400" b="0" cap="none" spc="0" dirty="0">
              <a:ln w="0"/>
              <a:solidFill>
                <a:srgbClr val="0070C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="" xmlns:a16="http://schemas.microsoft.com/office/drawing/2014/main" id="{FE5F52CD-0EB1-2B5C-2A27-55D783548135}"/>
              </a:ext>
            </a:extLst>
          </p:cNvPr>
          <p:cNvSpPr txBox="1"/>
          <p:nvPr/>
        </p:nvSpPr>
        <p:spPr>
          <a:xfrm>
            <a:off x="2256438" y="4283729"/>
            <a:ext cx="849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Il Commissario ha il compito di alta vigilanza che attua attraverso un </a:t>
            </a:r>
            <a:r>
              <a:rPr lang="it-IT" b="1" dirty="0"/>
              <a:t>periodico accertamento </a:t>
            </a:r>
            <a:r>
              <a:rPr lang="it-IT" dirty="0"/>
              <a:t>dei requisiti per il sito, misurando opportuni indicatori di performance</a:t>
            </a:r>
          </a:p>
          <a:p>
            <a:pPr algn="ctr"/>
            <a:r>
              <a:rPr lang="it-IT" dirty="0"/>
              <a:t>e</a:t>
            </a:r>
          </a:p>
          <a:p>
            <a:pPr algn="ctr"/>
            <a:r>
              <a:rPr lang="it-IT" dirty="0"/>
              <a:t>interviene sugli asset di interesse affidando i servizi e/o le forniture attraverso opportune </a:t>
            </a:r>
            <a:r>
              <a:rPr lang="it-IT" b="1" dirty="0"/>
              <a:t>gare ad evidenza pubblica</a:t>
            </a:r>
            <a:r>
              <a:rPr lang="it-IT" dirty="0"/>
              <a:t>.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59" name="CasellaDiTesto 58">
            <a:extLst>
              <a:ext uri="{FF2B5EF4-FFF2-40B4-BE49-F238E27FC236}">
                <a16:creationId xmlns="" xmlns:a16="http://schemas.microsoft.com/office/drawing/2014/main" id="{7A0F61F6-C5A4-0ADD-8A4D-09A75F732C13}"/>
              </a:ext>
            </a:extLst>
          </p:cNvPr>
          <p:cNvSpPr txBox="1"/>
          <p:nvPr/>
        </p:nvSpPr>
        <p:spPr>
          <a:xfrm>
            <a:off x="143467" y="805343"/>
            <a:ext cx="123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Domani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C7582B80-72A4-421A-D581-EC3C68949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16" y="6228267"/>
            <a:ext cx="519052" cy="5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0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appa, testo, atlante&#10;&#10;Descrizione generata automaticamente">
            <a:extLst>
              <a:ext uri="{FF2B5EF4-FFF2-40B4-BE49-F238E27FC236}">
                <a16:creationId xmlns="" xmlns:a16="http://schemas.microsoft.com/office/drawing/2014/main" id="{1DE44E70-E549-923C-9603-52F87EAF4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235" y="68262"/>
            <a:ext cx="5726430" cy="6702425"/>
          </a:xfrm>
          <a:prstGeom prst="rect">
            <a:avLst/>
          </a:prstGeom>
        </p:spPr>
      </p:pic>
      <p:sp>
        <p:nvSpPr>
          <p:cNvPr id="7" name="Figura a mano libera: forma 6">
            <a:extLst>
              <a:ext uri="{FF2B5EF4-FFF2-40B4-BE49-F238E27FC236}">
                <a16:creationId xmlns="" xmlns:a16="http://schemas.microsoft.com/office/drawing/2014/main" id="{B90647F3-15C7-6F55-A2CD-A266BDCA8D81}"/>
              </a:ext>
            </a:extLst>
          </p:cNvPr>
          <p:cNvSpPr/>
          <p:nvPr/>
        </p:nvSpPr>
        <p:spPr>
          <a:xfrm>
            <a:off x="6048179" y="1011658"/>
            <a:ext cx="5383763" cy="5556899"/>
          </a:xfrm>
          <a:custGeom>
            <a:avLst/>
            <a:gdLst>
              <a:gd name="connsiteX0" fmla="*/ 681135 w 5402425"/>
              <a:gd name="connsiteY0" fmla="*/ 522515 h 4376058"/>
              <a:gd name="connsiteX1" fmla="*/ 681135 w 5402425"/>
              <a:gd name="connsiteY1" fmla="*/ 522515 h 4376058"/>
              <a:gd name="connsiteX2" fmla="*/ 513184 w 5402425"/>
              <a:gd name="connsiteY2" fmla="*/ 1054360 h 4376058"/>
              <a:gd name="connsiteX3" fmla="*/ 466531 w 5402425"/>
              <a:gd name="connsiteY3" fmla="*/ 1073021 h 4376058"/>
              <a:gd name="connsiteX4" fmla="*/ 429209 w 5402425"/>
              <a:gd name="connsiteY4" fmla="*/ 1110343 h 4376058"/>
              <a:gd name="connsiteX5" fmla="*/ 0 w 5402425"/>
              <a:gd name="connsiteY5" fmla="*/ 1791478 h 4376058"/>
              <a:gd name="connsiteX6" fmla="*/ 597160 w 5402425"/>
              <a:gd name="connsiteY6" fmla="*/ 3872205 h 4376058"/>
              <a:gd name="connsiteX7" fmla="*/ 1996751 w 5402425"/>
              <a:gd name="connsiteY7" fmla="*/ 4376058 h 4376058"/>
              <a:gd name="connsiteX8" fmla="*/ 3125756 w 5402425"/>
              <a:gd name="connsiteY8" fmla="*/ 4096139 h 4376058"/>
              <a:gd name="connsiteX9" fmla="*/ 3284376 w 5402425"/>
              <a:gd name="connsiteY9" fmla="*/ 4077478 h 4376058"/>
              <a:gd name="connsiteX10" fmla="*/ 4851919 w 5402425"/>
              <a:gd name="connsiteY10" fmla="*/ 2939143 h 4376058"/>
              <a:gd name="connsiteX11" fmla="*/ 4963886 w 5402425"/>
              <a:gd name="connsiteY11" fmla="*/ 2780523 h 4376058"/>
              <a:gd name="connsiteX12" fmla="*/ 5402425 w 5402425"/>
              <a:gd name="connsiteY12" fmla="*/ 989045 h 4376058"/>
              <a:gd name="connsiteX13" fmla="*/ 2248678 w 5402425"/>
              <a:gd name="connsiteY13" fmla="*/ 0 h 4376058"/>
              <a:gd name="connsiteX14" fmla="*/ 681135 w 5402425"/>
              <a:gd name="connsiteY14" fmla="*/ 522515 h 4376058"/>
              <a:gd name="connsiteX0" fmla="*/ 681135 w 5402425"/>
              <a:gd name="connsiteY0" fmla="*/ 671805 h 4525348"/>
              <a:gd name="connsiteX1" fmla="*/ 681135 w 5402425"/>
              <a:gd name="connsiteY1" fmla="*/ 671805 h 4525348"/>
              <a:gd name="connsiteX2" fmla="*/ 513184 w 5402425"/>
              <a:gd name="connsiteY2" fmla="*/ 1203650 h 4525348"/>
              <a:gd name="connsiteX3" fmla="*/ 466531 w 5402425"/>
              <a:gd name="connsiteY3" fmla="*/ 1222311 h 4525348"/>
              <a:gd name="connsiteX4" fmla="*/ 429209 w 5402425"/>
              <a:gd name="connsiteY4" fmla="*/ 1259633 h 4525348"/>
              <a:gd name="connsiteX5" fmla="*/ 0 w 5402425"/>
              <a:gd name="connsiteY5" fmla="*/ 1940768 h 4525348"/>
              <a:gd name="connsiteX6" fmla="*/ 597160 w 5402425"/>
              <a:gd name="connsiteY6" fmla="*/ 4021495 h 4525348"/>
              <a:gd name="connsiteX7" fmla="*/ 1996751 w 5402425"/>
              <a:gd name="connsiteY7" fmla="*/ 4525348 h 4525348"/>
              <a:gd name="connsiteX8" fmla="*/ 3125756 w 5402425"/>
              <a:gd name="connsiteY8" fmla="*/ 4245429 h 4525348"/>
              <a:gd name="connsiteX9" fmla="*/ 3284376 w 5402425"/>
              <a:gd name="connsiteY9" fmla="*/ 4226768 h 4525348"/>
              <a:gd name="connsiteX10" fmla="*/ 4851919 w 5402425"/>
              <a:gd name="connsiteY10" fmla="*/ 3088433 h 4525348"/>
              <a:gd name="connsiteX11" fmla="*/ 4963886 w 5402425"/>
              <a:gd name="connsiteY11" fmla="*/ 2929813 h 4525348"/>
              <a:gd name="connsiteX12" fmla="*/ 5402425 w 5402425"/>
              <a:gd name="connsiteY12" fmla="*/ 1138335 h 4525348"/>
              <a:gd name="connsiteX13" fmla="*/ 3844213 w 5402425"/>
              <a:gd name="connsiteY13" fmla="*/ 0 h 4525348"/>
              <a:gd name="connsiteX14" fmla="*/ 681135 w 5402425"/>
              <a:gd name="connsiteY14" fmla="*/ 671805 h 4525348"/>
              <a:gd name="connsiteX0" fmla="*/ 681135 w 5402425"/>
              <a:gd name="connsiteY0" fmla="*/ 671805 h 4525348"/>
              <a:gd name="connsiteX1" fmla="*/ 681135 w 5402425"/>
              <a:gd name="connsiteY1" fmla="*/ 671805 h 4525348"/>
              <a:gd name="connsiteX2" fmla="*/ 513184 w 5402425"/>
              <a:gd name="connsiteY2" fmla="*/ 1203650 h 4525348"/>
              <a:gd name="connsiteX3" fmla="*/ 466531 w 5402425"/>
              <a:gd name="connsiteY3" fmla="*/ 1222311 h 4525348"/>
              <a:gd name="connsiteX4" fmla="*/ 429209 w 5402425"/>
              <a:gd name="connsiteY4" fmla="*/ 1259633 h 4525348"/>
              <a:gd name="connsiteX5" fmla="*/ 0 w 5402425"/>
              <a:gd name="connsiteY5" fmla="*/ 1940768 h 4525348"/>
              <a:gd name="connsiteX6" fmla="*/ 597160 w 5402425"/>
              <a:gd name="connsiteY6" fmla="*/ 4021495 h 4525348"/>
              <a:gd name="connsiteX7" fmla="*/ 1996751 w 5402425"/>
              <a:gd name="connsiteY7" fmla="*/ 4525348 h 4525348"/>
              <a:gd name="connsiteX8" fmla="*/ 3125756 w 5402425"/>
              <a:gd name="connsiteY8" fmla="*/ 4245429 h 4525348"/>
              <a:gd name="connsiteX9" fmla="*/ 3284376 w 5402425"/>
              <a:gd name="connsiteY9" fmla="*/ 4226768 h 4525348"/>
              <a:gd name="connsiteX10" fmla="*/ 4851919 w 5402425"/>
              <a:gd name="connsiteY10" fmla="*/ 3088433 h 4525348"/>
              <a:gd name="connsiteX11" fmla="*/ 4963886 w 5402425"/>
              <a:gd name="connsiteY11" fmla="*/ 2929813 h 4525348"/>
              <a:gd name="connsiteX12" fmla="*/ 5402425 w 5402425"/>
              <a:gd name="connsiteY12" fmla="*/ 1138335 h 4525348"/>
              <a:gd name="connsiteX13" fmla="*/ 3844213 w 5402425"/>
              <a:gd name="connsiteY13" fmla="*/ 0 h 4525348"/>
              <a:gd name="connsiteX14" fmla="*/ 681135 w 5402425"/>
              <a:gd name="connsiteY14" fmla="*/ 671805 h 4525348"/>
              <a:gd name="connsiteX0" fmla="*/ 681135 w 4963886"/>
              <a:gd name="connsiteY0" fmla="*/ 671805 h 4525348"/>
              <a:gd name="connsiteX1" fmla="*/ 681135 w 4963886"/>
              <a:gd name="connsiteY1" fmla="*/ 671805 h 4525348"/>
              <a:gd name="connsiteX2" fmla="*/ 513184 w 4963886"/>
              <a:gd name="connsiteY2" fmla="*/ 1203650 h 4525348"/>
              <a:gd name="connsiteX3" fmla="*/ 466531 w 4963886"/>
              <a:gd name="connsiteY3" fmla="*/ 1222311 h 4525348"/>
              <a:gd name="connsiteX4" fmla="*/ 429209 w 4963886"/>
              <a:gd name="connsiteY4" fmla="*/ 1259633 h 4525348"/>
              <a:gd name="connsiteX5" fmla="*/ 0 w 4963886"/>
              <a:gd name="connsiteY5" fmla="*/ 1940768 h 4525348"/>
              <a:gd name="connsiteX6" fmla="*/ 597160 w 4963886"/>
              <a:gd name="connsiteY6" fmla="*/ 4021495 h 4525348"/>
              <a:gd name="connsiteX7" fmla="*/ 1996751 w 4963886"/>
              <a:gd name="connsiteY7" fmla="*/ 4525348 h 4525348"/>
              <a:gd name="connsiteX8" fmla="*/ 3125756 w 4963886"/>
              <a:gd name="connsiteY8" fmla="*/ 4245429 h 4525348"/>
              <a:gd name="connsiteX9" fmla="*/ 3284376 w 4963886"/>
              <a:gd name="connsiteY9" fmla="*/ 4226768 h 4525348"/>
              <a:gd name="connsiteX10" fmla="*/ 4851919 w 4963886"/>
              <a:gd name="connsiteY10" fmla="*/ 3088433 h 4525348"/>
              <a:gd name="connsiteX11" fmla="*/ 4963886 w 4963886"/>
              <a:gd name="connsiteY11" fmla="*/ 2929813 h 4525348"/>
              <a:gd name="connsiteX12" fmla="*/ 4739952 w 4963886"/>
              <a:gd name="connsiteY12" fmla="*/ 419878 h 4525348"/>
              <a:gd name="connsiteX13" fmla="*/ 3844213 w 4963886"/>
              <a:gd name="connsiteY13" fmla="*/ 0 h 4525348"/>
              <a:gd name="connsiteX14" fmla="*/ 681135 w 4963886"/>
              <a:gd name="connsiteY14" fmla="*/ 671805 h 4525348"/>
              <a:gd name="connsiteX0" fmla="*/ 681135 w 5066522"/>
              <a:gd name="connsiteY0" fmla="*/ 671805 h 4525348"/>
              <a:gd name="connsiteX1" fmla="*/ 681135 w 5066522"/>
              <a:gd name="connsiteY1" fmla="*/ 671805 h 4525348"/>
              <a:gd name="connsiteX2" fmla="*/ 513184 w 5066522"/>
              <a:gd name="connsiteY2" fmla="*/ 1203650 h 4525348"/>
              <a:gd name="connsiteX3" fmla="*/ 466531 w 5066522"/>
              <a:gd name="connsiteY3" fmla="*/ 1222311 h 4525348"/>
              <a:gd name="connsiteX4" fmla="*/ 429209 w 5066522"/>
              <a:gd name="connsiteY4" fmla="*/ 1259633 h 4525348"/>
              <a:gd name="connsiteX5" fmla="*/ 0 w 5066522"/>
              <a:gd name="connsiteY5" fmla="*/ 1940768 h 4525348"/>
              <a:gd name="connsiteX6" fmla="*/ 597160 w 5066522"/>
              <a:gd name="connsiteY6" fmla="*/ 4021495 h 4525348"/>
              <a:gd name="connsiteX7" fmla="*/ 1996751 w 5066522"/>
              <a:gd name="connsiteY7" fmla="*/ 4525348 h 4525348"/>
              <a:gd name="connsiteX8" fmla="*/ 3125756 w 5066522"/>
              <a:gd name="connsiteY8" fmla="*/ 4245429 h 4525348"/>
              <a:gd name="connsiteX9" fmla="*/ 3284376 w 5066522"/>
              <a:gd name="connsiteY9" fmla="*/ 4226768 h 4525348"/>
              <a:gd name="connsiteX10" fmla="*/ 4851919 w 5066522"/>
              <a:gd name="connsiteY10" fmla="*/ 3088433 h 4525348"/>
              <a:gd name="connsiteX11" fmla="*/ 5066522 w 5066522"/>
              <a:gd name="connsiteY11" fmla="*/ 1950099 h 4525348"/>
              <a:gd name="connsiteX12" fmla="*/ 4739952 w 5066522"/>
              <a:gd name="connsiteY12" fmla="*/ 419878 h 4525348"/>
              <a:gd name="connsiteX13" fmla="*/ 3844213 w 5066522"/>
              <a:gd name="connsiteY13" fmla="*/ 0 h 4525348"/>
              <a:gd name="connsiteX14" fmla="*/ 681135 w 5066522"/>
              <a:gd name="connsiteY14" fmla="*/ 671805 h 4525348"/>
              <a:gd name="connsiteX0" fmla="*/ 681135 w 5066522"/>
              <a:gd name="connsiteY0" fmla="*/ 671805 h 4525348"/>
              <a:gd name="connsiteX1" fmla="*/ 681135 w 5066522"/>
              <a:gd name="connsiteY1" fmla="*/ 671805 h 4525348"/>
              <a:gd name="connsiteX2" fmla="*/ 513184 w 5066522"/>
              <a:gd name="connsiteY2" fmla="*/ 1203650 h 4525348"/>
              <a:gd name="connsiteX3" fmla="*/ 466531 w 5066522"/>
              <a:gd name="connsiteY3" fmla="*/ 1222311 h 4525348"/>
              <a:gd name="connsiteX4" fmla="*/ 429209 w 5066522"/>
              <a:gd name="connsiteY4" fmla="*/ 1259633 h 4525348"/>
              <a:gd name="connsiteX5" fmla="*/ 0 w 5066522"/>
              <a:gd name="connsiteY5" fmla="*/ 1940768 h 4525348"/>
              <a:gd name="connsiteX6" fmla="*/ 597160 w 5066522"/>
              <a:gd name="connsiteY6" fmla="*/ 4021495 h 4525348"/>
              <a:gd name="connsiteX7" fmla="*/ 1996751 w 5066522"/>
              <a:gd name="connsiteY7" fmla="*/ 4525348 h 4525348"/>
              <a:gd name="connsiteX8" fmla="*/ 3125756 w 5066522"/>
              <a:gd name="connsiteY8" fmla="*/ 4245429 h 4525348"/>
              <a:gd name="connsiteX9" fmla="*/ 3284376 w 5066522"/>
              <a:gd name="connsiteY9" fmla="*/ 4226768 h 4525348"/>
              <a:gd name="connsiteX10" fmla="*/ 4488026 w 5066522"/>
              <a:gd name="connsiteY10" fmla="*/ 2948474 h 4525348"/>
              <a:gd name="connsiteX11" fmla="*/ 5066522 w 5066522"/>
              <a:gd name="connsiteY11" fmla="*/ 1950099 h 4525348"/>
              <a:gd name="connsiteX12" fmla="*/ 4739952 w 5066522"/>
              <a:gd name="connsiteY12" fmla="*/ 419878 h 4525348"/>
              <a:gd name="connsiteX13" fmla="*/ 3844213 w 5066522"/>
              <a:gd name="connsiteY13" fmla="*/ 0 h 4525348"/>
              <a:gd name="connsiteX14" fmla="*/ 681135 w 5066522"/>
              <a:gd name="connsiteY14" fmla="*/ 671805 h 4525348"/>
              <a:gd name="connsiteX0" fmla="*/ 681135 w 5066522"/>
              <a:gd name="connsiteY0" fmla="*/ 671805 h 4525348"/>
              <a:gd name="connsiteX1" fmla="*/ 681135 w 5066522"/>
              <a:gd name="connsiteY1" fmla="*/ 671805 h 4525348"/>
              <a:gd name="connsiteX2" fmla="*/ 513184 w 5066522"/>
              <a:gd name="connsiteY2" fmla="*/ 1203650 h 4525348"/>
              <a:gd name="connsiteX3" fmla="*/ 466531 w 5066522"/>
              <a:gd name="connsiteY3" fmla="*/ 1222311 h 4525348"/>
              <a:gd name="connsiteX4" fmla="*/ 429209 w 5066522"/>
              <a:gd name="connsiteY4" fmla="*/ 1259633 h 4525348"/>
              <a:gd name="connsiteX5" fmla="*/ 0 w 5066522"/>
              <a:gd name="connsiteY5" fmla="*/ 1940768 h 4525348"/>
              <a:gd name="connsiteX6" fmla="*/ 597160 w 5066522"/>
              <a:gd name="connsiteY6" fmla="*/ 4021495 h 4525348"/>
              <a:gd name="connsiteX7" fmla="*/ 1996751 w 5066522"/>
              <a:gd name="connsiteY7" fmla="*/ 4525348 h 4525348"/>
              <a:gd name="connsiteX8" fmla="*/ 3125756 w 5066522"/>
              <a:gd name="connsiteY8" fmla="*/ 4245429 h 4525348"/>
              <a:gd name="connsiteX9" fmla="*/ 3284376 w 5066522"/>
              <a:gd name="connsiteY9" fmla="*/ 4226768 h 4525348"/>
              <a:gd name="connsiteX10" fmla="*/ 4488026 w 5066522"/>
              <a:gd name="connsiteY10" fmla="*/ 2948474 h 4525348"/>
              <a:gd name="connsiteX11" fmla="*/ 5066522 w 5066522"/>
              <a:gd name="connsiteY11" fmla="*/ 1950099 h 4525348"/>
              <a:gd name="connsiteX12" fmla="*/ 4739952 w 5066522"/>
              <a:gd name="connsiteY12" fmla="*/ 419878 h 4525348"/>
              <a:gd name="connsiteX13" fmla="*/ 3844213 w 5066522"/>
              <a:gd name="connsiteY13" fmla="*/ 0 h 4525348"/>
              <a:gd name="connsiteX14" fmla="*/ 681135 w 5066522"/>
              <a:gd name="connsiteY14" fmla="*/ 671805 h 4525348"/>
              <a:gd name="connsiteX0" fmla="*/ 681135 w 5066522"/>
              <a:gd name="connsiteY0" fmla="*/ 671805 h 4525348"/>
              <a:gd name="connsiteX1" fmla="*/ 681135 w 5066522"/>
              <a:gd name="connsiteY1" fmla="*/ 671805 h 4525348"/>
              <a:gd name="connsiteX2" fmla="*/ 513184 w 5066522"/>
              <a:gd name="connsiteY2" fmla="*/ 1203650 h 4525348"/>
              <a:gd name="connsiteX3" fmla="*/ 466531 w 5066522"/>
              <a:gd name="connsiteY3" fmla="*/ 1222311 h 4525348"/>
              <a:gd name="connsiteX4" fmla="*/ 429209 w 5066522"/>
              <a:gd name="connsiteY4" fmla="*/ 1259633 h 4525348"/>
              <a:gd name="connsiteX5" fmla="*/ 0 w 5066522"/>
              <a:gd name="connsiteY5" fmla="*/ 1940768 h 4525348"/>
              <a:gd name="connsiteX6" fmla="*/ 597160 w 5066522"/>
              <a:gd name="connsiteY6" fmla="*/ 4021495 h 4525348"/>
              <a:gd name="connsiteX7" fmla="*/ 1996751 w 5066522"/>
              <a:gd name="connsiteY7" fmla="*/ 4525348 h 4525348"/>
              <a:gd name="connsiteX8" fmla="*/ 3125756 w 5066522"/>
              <a:gd name="connsiteY8" fmla="*/ 4245429 h 4525348"/>
              <a:gd name="connsiteX9" fmla="*/ 3284376 w 5066522"/>
              <a:gd name="connsiteY9" fmla="*/ 4226768 h 4525348"/>
              <a:gd name="connsiteX10" fmla="*/ 3638939 w 5066522"/>
              <a:gd name="connsiteY10" fmla="*/ 3890866 h 4525348"/>
              <a:gd name="connsiteX11" fmla="*/ 4488026 w 5066522"/>
              <a:gd name="connsiteY11" fmla="*/ 2948474 h 4525348"/>
              <a:gd name="connsiteX12" fmla="*/ 5066522 w 5066522"/>
              <a:gd name="connsiteY12" fmla="*/ 1950099 h 4525348"/>
              <a:gd name="connsiteX13" fmla="*/ 4739952 w 5066522"/>
              <a:gd name="connsiteY13" fmla="*/ 419878 h 4525348"/>
              <a:gd name="connsiteX14" fmla="*/ 3844213 w 5066522"/>
              <a:gd name="connsiteY14" fmla="*/ 0 h 4525348"/>
              <a:gd name="connsiteX15" fmla="*/ 681135 w 5066522"/>
              <a:gd name="connsiteY15" fmla="*/ 671805 h 4525348"/>
              <a:gd name="connsiteX0" fmla="*/ 681135 w 5066522"/>
              <a:gd name="connsiteY0" fmla="*/ 671805 h 4525348"/>
              <a:gd name="connsiteX1" fmla="*/ 681135 w 5066522"/>
              <a:gd name="connsiteY1" fmla="*/ 671805 h 4525348"/>
              <a:gd name="connsiteX2" fmla="*/ 513184 w 5066522"/>
              <a:gd name="connsiteY2" fmla="*/ 1203650 h 4525348"/>
              <a:gd name="connsiteX3" fmla="*/ 466531 w 5066522"/>
              <a:gd name="connsiteY3" fmla="*/ 1222311 h 4525348"/>
              <a:gd name="connsiteX4" fmla="*/ 429209 w 5066522"/>
              <a:gd name="connsiteY4" fmla="*/ 1259633 h 4525348"/>
              <a:gd name="connsiteX5" fmla="*/ 0 w 5066522"/>
              <a:gd name="connsiteY5" fmla="*/ 1940768 h 4525348"/>
              <a:gd name="connsiteX6" fmla="*/ 597160 w 5066522"/>
              <a:gd name="connsiteY6" fmla="*/ 4021495 h 4525348"/>
              <a:gd name="connsiteX7" fmla="*/ 1996751 w 5066522"/>
              <a:gd name="connsiteY7" fmla="*/ 4525348 h 4525348"/>
              <a:gd name="connsiteX8" fmla="*/ 3125756 w 5066522"/>
              <a:gd name="connsiteY8" fmla="*/ 4245429 h 4525348"/>
              <a:gd name="connsiteX9" fmla="*/ 3284376 w 5066522"/>
              <a:gd name="connsiteY9" fmla="*/ 4226768 h 4525348"/>
              <a:gd name="connsiteX10" fmla="*/ 3862874 w 5066522"/>
              <a:gd name="connsiteY10" fmla="*/ 3918858 h 4525348"/>
              <a:gd name="connsiteX11" fmla="*/ 4488026 w 5066522"/>
              <a:gd name="connsiteY11" fmla="*/ 2948474 h 4525348"/>
              <a:gd name="connsiteX12" fmla="*/ 5066522 w 5066522"/>
              <a:gd name="connsiteY12" fmla="*/ 1950099 h 4525348"/>
              <a:gd name="connsiteX13" fmla="*/ 4739952 w 5066522"/>
              <a:gd name="connsiteY13" fmla="*/ 419878 h 4525348"/>
              <a:gd name="connsiteX14" fmla="*/ 3844213 w 5066522"/>
              <a:gd name="connsiteY14" fmla="*/ 0 h 4525348"/>
              <a:gd name="connsiteX15" fmla="*/ 681135 w 5066522"/>
              <a:gd name="connsiteY15" fmla="*/ 671805 h 4525348"/>
              <a:gd name="connsiteX0" fmla="*/ 681135 w 5066522"/>
              <a:gd name="connsiteY0" fmla="*/ 671805 h 5607699"/>
              <a:gd name="connsiteX1" fmla="*/ 681135 w 5066522"/>
              <a:gd name="connsiteY1" fmla="*/ 671805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429209 w 5066522"/>
              <a:gd name="connsiteY4" fmla="*/ 1259633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3125756 w 5066522"/>
              <a:gd name="connsiteY8" fmla="*/ 4245429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681135 w 5066522"/>
              <a:gd name="connsiteY15" fmla="*/ 671805 h 5607699"/>
              <a:gd name="connsiteX0" fmla="*/ 681135 w 5066522"/>
              <a:gd name="connsiteY0" fmla="*/ 671805 h 5607699"/>
              <a:gd name="connsiteX1" fmla="*/ 681135 w 5066522"/>
              <a:gd name="connsiteY1" fmla="*/ 671805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429209 w 5066522"/>
              <a:gd name="connsiteY4" fmla="*/ 1259633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2397969 w 5066522"/>
              <a:gd name="connsiteY8" fmla="*/ 5019870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681135 w 5066522"/>
              <a:gd name="connsiteY15" fmla="*/ 671805 h 5607699"/>
              <a:gd name="connsiteX0" fmla="*/ 2332653 w 5066522"/>
              <a:gd name="connsiteY0" fmla="*/ 1119675 h 5607699"/>
              <a:gd name="connsiteX1" fmla="*/ 681135 w 5066522"/>
              <a:gd name="connsiteY1" fmla="*/ 671805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429209 w 5066522"/>
              <a:gd name="connsiteY4" fmla="*/ 1259633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2397969 w 5066522"/>
              <a:gd name="connsiteY8" fmla="*/ 5019870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2332653 w 5066522"/>
              <a:gd name="connsiteY15" fmla="*/ 1119675 h 5607699"/>
              <a:gd name="connsiteX0" fmla="*/ 2332653 w 5066522"/>
              <a:gd name="connsiteY0" fmla="*/ 1119675 h 5607699"/>
              <a:gd name="connsiteX1" fmla="*/ 681135 w 5066522"/>
              <a:gd name="connsiteY1" fmla="*/ 671805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429209 w 5066522"/>
              <a:gd name="connsiteY4" fmla="*/ 1259633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2397969 w 5066522"/>
              <a:gd name="connsiteY8" fmla="*/ 5019870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2332653 w 5066522"/>
              <a:gd name="connsiteY15" fmla="*/ 1119675 h 5607699"/>
              <a:gd name="connsiteX0" fmla="*/ 2416629 w 5066522"/>
              <a:gd name="connsiteY0" fmla="*/ 1222311 h 5607699"/>
              <a:gd name="connsiteX1" fmla="*/ 681135 w 5066522"/>
              <a:gd name="connsiteY1" fmla="*/ 671805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429209 w 5066522"/>
              <a:gd name="connsiteY4" fmla="*/ 1259633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2397969 w 5066522"/>
              <a:gd name="connsiteY8" fmla="*/ 5019870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2416629 w 5066522"/>
              <a:gd name="connsiteY15" fmla="*/ 1222311 h 5607699"/>
              <a:gd name="connsiteX0" fmla="*/ 2416629 w 5066522"/>
              <a:gd name="connsiteY0" fmla="*/ 1222311 h 5607699"/>
              <a:gd name="connsiteX1" fmla="*/ 1782147 w 5066522"/>
              <a:gd name="connsiteY1" fmla="*/ 2211356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429209 w 5066522"/>
              <a:gd name="connsiteY4" fmla="*/ 1259633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2397969 w 5066522"/>
              <a:gd name="connsiteY8" fmla="*/ 5019870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2416629 w 5066522"/>
              <a:gd name="connsiteY15" fmla="*/ 1222311 h 5607699"/>
              <a:gd name="connsiteX0" fmla="*/ 2416629 w 5066522"/>
              <a:gd name="connsiteY0" fmla="*/ 1222311 h 5607699"/>
              <a:gd name="connsiteX1" fmla="*/ 1782147 w 5066522"/>
              <a:gd name="connsiteY1" fmla="*/ 2211356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503854 w 5066522"/>
              <a:gd name="connsiteY4" fmla="*/ 2593910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2397969 w 5066522"/>
              <a:gd name="connsiteY8" fmla="*/ 5019870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2416629 w 5066522"/>
              <a:gd name="connsiteY15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830425 w 5383763"/>
              <a:gd name="connsiteY2" fmla="*/ 1203650 h 5607699"/>
              <a:gd name="connsiteX3" fmla="*/ 783772 w 5383763"/>
              <a:gd name="connsiteY3" fmla="*/ 1222311 h 5607699"/>
              <a:gd name="connsiteX4" fmla="*/ 821095 w 5383763"/>
              <a:gd name="connsiteY4" fmla="*/ 2593910 h 5607699"/>
              <a:gd name="connsiteX5" fmla="*/ 0 w 5383763"/>
              <a:gd name="connsiteY5" fmla="*/ 2575249 h 5607699"/>
              <a:gd name="connsiteX6" fmla="*/ 914401 w 5383763"/>
              <a:gd name="connsiteY6" fmla="*/ 4021495 h 5607699"/>
              <a:gd name="connsiteX7" fmla="*/ 1045029 w 5383763"/>
              <a:gd name="connsiteY7" fmla="*/ 5607699 h 5607699"/>
              <a:gd name="connsiteX8" fmla="*/ 2715210 w 5383763"/>
              <a:gd name="connsiteY8" fmla="*/ 5019870 h 5607699"/>
              <a:gd name="connsiteX9" fmla="*/ 3601617 w 5383763"/>
              <a:gd name="connsiteY9" fmla="*/ 4226768 h 5607699"/>
              <a:gd name="connsiteX10" fmla="*/ 4180115 w 5383763"/>
              <a:gd name="connsiteY10" fmla="*/ 3918858 h 5607699"/>
              <a:gd name="connsiteX11" fmla="*/ 4805267 w 5383763"/>
              <a:gd name="connsiteY11" fmla="*/ 2948474 h 5607699"/>
              <a:gd name="connsiteX12" fmla="*/ 5383763 w 5383763"/>
              <a:gd name="connsiteY12" fmla="*/ 1950099 h 5607699"/>
              <a:gd name="connsiteX13" fmla="*/ 5057193 w 5383763"/>
              <a:gd name="connsiteY13" fmla="*/ 419878 h 5607699"/>
              <a:gd name="connsiteX14" fmla="*/ 4161454 w 5383763"/>
              <a:gd name="connsiteY14" fmla="*/ 0 h 5607699"/>
              <a:gd name="connsiteX15" fmla="*/ 2733870 w 5383763"/>
              <a:gd name="connsiteY15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830425 w 5383763"/>
              <a:gd name="connsiteY2" fmla="*/ 1203650 h 5607699"/>
              <a:gd name="connsiteX3" fmla="*/ 783772 w 5383763"/>
              <a:gd name="connsiteY3" fmla="*/ 1222311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914401 w 5383763"/>
              <a:gd name="connsiteY6" fmla="*/ 4021495 h 5607699"/>
              <a:gd name="connsiteX7" fmla="*/ 1045029 w 5383763"/>
              <a:gd name="connsiteY7" fmla="*/ 5607699 h 5607699"/>
              <a:gd name="connsiteX8" fmla="*/ 2715210 w 5383763"/>
              <a:gd name="connsiteY8" fmla="*/ 5019870 h 5607699"/>
              <a:gd name="connsiteX9" fmla="*/ 3601617 w 5383763"/>
              <a:gd name="connsiteY9" fmla="*/ 4226768 h 5607699"/>
              <a:gd name="connsiteX10" fmla="*/ 4180115 w 5383763"/>
              <a:gd name="connsiteY10" fmla="*/ 3918858 h 5607699"/>
              <a:gd name="connsiteX11" fmla="*/ 4805267 w 5383763"/>
              <a:gd name="connsiteY11" fmla="*/ 2948474 h 5607699"/>
              <a:gd name="connsiteX12" fmla="*/ 5383763 w 5383763"/>
              <a:gd name="connsiteY12" fmla="*/ 1950099 h 5607699"/>
              <a:gd name="connsiteX13" fmla="*/ 5057193 w 5383763"/>
              <a:gd name="connsiteY13" fmla="*/ 419878 h 5607699"/>
              <a:gd name="connsiteX14" fmla="*/ 4161454 w 5383763"/>
              <a:gd name="connsiteY14" fmla="*/ 0 h 5607699"/>
              <a:gd name="connsiteX15" fmla="*/ 2733870 w 5383763"/>
              <a:gd name="connsiteY15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830425 w 5383763"/>
              <a:gd name="connsiteY2" fmla="*/ 1203650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914401 w 5383763"/>
              <a:gd name="connsiteY6" fmla="*/ 4021495 h 5607699"/>
              <a:gd name="connsiteX7" fmla="*/ 1045029 w 5383763"/>
              <a:gd name="connsiteY7" fmla="*/ 5607699 h 5607699"/>
              <a:gd name="connsiteX8" fmla="*/ 2715210 w 5383763"/>
              <a:gd name="connsiteY8" fmla="*/ 5019870 h 5607699"/>
              <a:gd name="connsiteX9" fmla="*/ 3601617 w 5383763"/>
              <a:gd name="connsiteY9" fmla="*/ 4226768 h 5607699"/>
              <a:gd name="connsiteX10" fmla="*/ 4180115 w 5383763"/>
              <a:gd name="connsiteY10" fmla="*/ 3918858 h 5607699"/>
              <a:gd name="connsiteX11" fmla="*/ 4805267 w 5383763"/>
              <a:gd name="connsiteY11" fmla="*/ 2948474 h 5607699"/>
              <a:gd name="connsiteX12" fmla="*/ 5383763 w 5383763"/>
              <a:gd name="connsiteY12" fmla="*/ 1950099 h 5607699"/>
              <a:gd name="connsiteX13" fmla="*/ 5057193 w 5383763"/>
              <a:gd name="connsiteY13" fmla="*/ 419878 h 5607699"/>
              <a:gd name="connsiteX14" fmla="*/ 4161454 w 5383763"/>
              <a:gd name="connsiteY14" fmla="*/ 0 h 5607699"/>
              <a:gd name="connsiteX15" fmla="*/ 2733870 w 5383763"/>
              <a:gd name="connsiteY15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914401 w 5383763"/>
              <a:gd name="connsiteY6" fmla="*/ 4021495 h 5607699"/>
              <a:gd name="connsiteX7" fmla="*/ 1045029 w 5383763"/>
              <a:gd name="connsiteY7" fmla="*/ 5607699 h 5607699"/>
              <a:gd name="connsiteX8" fmla="*/ 2715210 w 5383763"/>
              <a:gd name="connsiteY8" fmla="*/ 5019870 h 5607699"/>
              <a:gd name="connsiteX9" fmla="*/ 3601617 w 5383763"/>
              <a:gd name="connsiteY9" fmla="*/ 4226768 h 5607699"/>
              <a:gd name="connsiteX10" fmla="*/ 4180115 w 5383763"/>
              <a:gd name="connsiteY10" fmla="*/ 3918858 h 5607699"/>
              <a:gd name="connsiteX11" fmla="*/ 4805267 w 5383763"/>
              <a:gd name="connsiteY11" fmla="*/ 2948474 h 5607699"/>
              <a:gd name="connsiteX12" fmla="*/ 5383763 w 5383763"/>
              <a:gd name="connsiteY12" fmla="*/ 1950099 h 5607699"/>
              <a:gd name="connsiteX13" fmla="*/ 5057193 w 5383763"/>
              <a:gd name="connsiteY13" fmla="*/ 419878 h 5607699"/>
              <a:gd name="connsiteX14" fmla="*/ 4161454 w 5383763"/>
              <a:gd name="connsiteY14" fmla="*/ 0 h 5607699"/>
              <a:gd name="connsiteX15" fmla="*/ 2733870 w 5383763"/>
              <a:gd name="connsiteY15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1045029 w 5383763"/>
              <a:gd name="connsiteY7" fmla="*/ 5607699 h 5607699"/>
              <a:gd name="connsiteX8" fmla="*/ 2715210 w 5383763"/>
              <a:gd name="connsiteY8" fmla="*/ 5019870 h 5607699"/>
              <a:gd name="connsiteX9" fmla="*/ 3601617 w 5383763"/>
              <a:gd name="connsiteY9" fmla="*/ 4226768 h 5607699"/>
              <a:gd name="connsiteX10" fmla="*/ 4180115 w 5383763"/>
              <a:gd name="connsiteY10" fmla="*/ 3918858 h 5607699"/>
              <a:gd name="connsiteX11" fmla="*/ 4805267 w 5383763"/>
              <a:gd name="connsiteY11" fmla="*/ 2948474 h 5607699"/>
              <a:gd name="connsiteX12" fmla="*/ 5383763 w 5383763"/>
              <a:gd name="connsiteY12" fmla="*/ 1950099 h 5607699"/>
              <a:gd name="connsiteX13" fmla="*/ 5057193 w 5383763"/>
              <a:gd name="connsiteY13" fmla="*/ 419878 h 5607699"/>
              <a:gd name="connsiteX14" fmla="*/ 4161454 w 5383763"/>
              <a:gd name="connsiteY14" fmla="*/ 0 h 5607699"/>
              <a:gd name="connsiteX15" fmla="*/ 2733870 w 5383763"/>
              <a:gd name="connsiteY15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643814 w 5383763"/>
              <a:gd name="connsiteY7" fmla="*/ 4161454 h 5607699"/>
              <a:gd name="connsiteX8" fmla="*/ 1045029 w 5383763"/>
              <a:gd name="connsiteY8" fmla="*/ 5607699 h 5607699"/>
              <a:gd name="connsiteX9" fmla="*/ 2715210 w 5383763"/>
              <a:gd name="connsiteY9" fmla="*/ 5019870 h 5607699"/>
              <a:gd name="connsiteX10" fmla="*/ 3601617 w 5383763"/>
              <a:gd name="connsiteY10" fmla="*/ 4226768 h 5607699"/>
              <a:gd name="connsiteX11" fmla="*/ 4180115 w 5383763"/>
              <a:gd name="connsiteY11" fmla="*/ 3918858 h 5607699"/>
              <a:gd name="connsiteX12" fmla="*/ 4805267 w 5383763"/>
              <a:gd name="connsiteY12" fmla="*/ 2948474 h 5607699"/>
              <a:gd name="connsiteX13" fmla="*/ 5383763 w 5383763"/>
              <a:gd name="connsiteY13" fmla="*/ 1950099 h 5607699"/>
              <a:gd name="connsiteX14" fmla="*/ 5057193 w 5383763"/>
              <a:gd name="connsiteY14" fmla="*/ 419878 h 5607699"/>
              <a:gd name="connsiteX15" fmla="*/ 4161454 w 5383763"/>
              <a:gd name="connsiteY15" fmla="*/ 0 h 5607699"/>
              <a:gd name="connsiteX16" fmla="*/ 2733870 w 5383763"/>
              <a:gd name="connsiteY16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1045029 w 5383763"/>
              <a:gd name="connsiteY8" fmla="*/ 5607699 h 5607699"/>
              <a:gd name="connsiteX9" fmla="*/ 2715210 w 5383763"/>
              <a:gd name="connsiteY9" fmla="*/ 5019870 h 5607699"/>
              <a:gd name="connsiteX10" fmla="*/ 3601617 w 5383763"/>
              <a:gd name="connsiteY10" fmla="*/ 4226768 h 5607699"/>
              <a:gd name="connsiteX11" fmla="*/ 4180115 w 5383763"/>
              <a:gd name="connsiteY11" fmla="*/ 3918858 h 5607699"/>
              <a:gd name="connsiteX12" fmla="*/ 4805267 w 5383763"/>
              <a:gd name="connsiteY12" fmla="*/ 2948474 h 5607699"/>
              <a:gd name="connsiteX13" fmla="*/ 5383763 w 5383763"/>
              <a:gd name="connsiteY13" fmla="*/ 1950099 h 5607699"/>
              <a:gd name="connsiteX14" fmla="*/ 5057193 w 5383763"/>
              <a:gd name="connsiteY14" fmla="*/ 419878 h 5607699"/>
              <a:gd name="connsiteX15" fmla="*/ 4161454 w 5383763"/>
              <a:gd name="connsiteY15" fmla="*/ 0 h 5607699"/>
              <a:gd name="connsiteX16" fmla="*/ 2733870 w 5383763"/>
              <a:gd name="connsiteY16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802434 w 5383763"/>
              <a:gd name="connsiteY8" fmla="*/ 5001209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503853 w 5383763"/>
              <a:gd name="connsiteY3" fmla="*/ 2668556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503853 w 5383763"/>
              <a:gd name="connsiteY3" fmla="*/ 2668556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503853 w 5383763"/>
              <a:gd name="connsiteY3" fmla="*/ 2668556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307910 w 5383763"/>
              <a:gd name="connsiteY3" fmla="*/ 2575250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727789 w 5383763"/>
              <a:gd name="connsiteY3" fmla="*/ 2472613 h 5607699"/>
              <a:gd name="connsiteX4" fmla="*/ 307910 w 5383763"/>
              <a:gd name="connsiteY4" fmla="*/ 2575250 h 5607699"/>
              <a:gd name="connsiteX5" fmla="*/ 205275 w 5383763"/>
              <a:gd name="connsiteY5" fmla="*/ 2388637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205275 w 5383763"/>
              <a:gd name="connsiteY5" fmla="*/ 2388637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205275 w 5383763"/>
              <a:gd name="connsiteY5" fmla="*/ 2388637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513186 w 5383763"/>
              <a:gd name="connsiteY8" fmla="*/ 4198776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513186 w 5383763"/>
              <a:gd name="connsiteY8" fmla="*/ 4198776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513186 w 5383763"/>
              <a:gd name="connsiteY8" fmla="*/ 4198776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513186 w 5383763"/>
              <a:gd name="connsiteY8" fmla="*/ 4198776 h 5607699"/>
              <a:gd name="connsiteX9" fmla="*/ 419878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522516 w 5383763"/>
              <a:gd name="connsiteY4" fmla="*/ 2537927 h 5607699"/>
              <a:gd name="connsiteX5" fmla="*/ 307910 w 5383763"/>
              <a:gd name="connsiteY5" fmla="*/ 2575250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634483 w 5383763"/>
              <a:gd name="connsiteY4" fmla="*/ 2593911 h 5607699"/>
              <a:gd name="connsiteX5" fmla="*/ 307910 w 5383763"/>
              <a:gd name="connsiteY5" fmla="*/ 2575250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307910 w 5383763"/>
              <a:gd name="connsiteY5" fmla="*/ 2575250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480319 w 5383763"/>
              <a:gd name="connsiteY13" fmla="*/ 4217437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480319 w 5383763"/>
              <a:gd name="connsiteY13" fmla="*/ 4217437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171511 h 5556899"/>
              <a:gd name="connsiteX1" fmla="*/ 1978090 w 5383763"/>
              <a:gd name="connsiteY1" fmla="*/ 2085911 h 5556899"/>
              <a:gd name="connsiteX2" fmla="*/ 1110343 w 5383763"/>
              <a:gd name="connsiteY2" fmla="*/ 2039258 h 5556899"/>
              <a:gd name="connsiteX3" fmla="*/ 681136 w 5383763"/>
              <a:gd name="connsiteY3" fmla="*/ 2169886 h 5556899"/>
              <a:gd name="connsiteX4" fmla="*/ 634483 w 5383763"/>
              <a:gd name="connsiteY4" fmla="*/ 2543111 h 5556899"/>
              <a:gd name="connsiteX5" fmla="*/ 186612 w 5383763"/>
              <a:gd name="connsiteY5" fmla="*/ 2533781 h 5556899"/>
              <a:gd name="connsiteX6" fmla="*/ 149291 w 5383763"/>
              <a:gd name="connsiteY6" fmla="*/ 2207208 h 5556899"/>
              <a:gd name="connsiteX7" fmla="*/ 0 w 5383763"/>
              <a:gd name="connsiteY7" fmla="*/ 2524449 h 5556899"/>
              <a:gd name="connsiteX8" fmla="*/ 354564 w 5383763"/>
              <a:gd name="connsiteY8" fmla="*/ 3046964 h 5556899"/>
              <a:gd name="connsiteX9" fmla="*/ 513186 w 5383763"/>
              <a:gd name="connsiteY9" fmla="*/ 4147976 h 5556899"/>
              <a:gd name="connsiteX10" fmla="*/ 419878 w 5383763"/>
              <a:gd name="connsiteY10" fmla="*/ 4595846 h 5556899"/>
              <a:gd name="connsiteX11" fmla="*/ 1045029 w 5383763"/>
              <a:gd name="connsiteY11" fmla="*/ 5556899 h 5556899"/>
              <a:gd name="connsiteX12" fmla="*/ 2715210 w 5383763"/>
              <a:gd name="connsiteY12" fmla="*/ 4969070 h 5556899"/>
              <a:gd name="connsiteX13" fmla="*/ 3564295 w 5383763"/>
              <a:gd name="connsiteY13" fmla="*/ 4213290 h 5556899"/>
              <a:gd name="connsiteX14" fmla="*/ 4180115 w 5383763"/>
              <a:gd name="connsiteY14" fmla="*/ 3868058 h 5556899"/>
              <a:gd name="connsiteX15" fmla="*/ 4805267 w 5383763"/>
              <a:gd name="connsiteY15" fmla="*/ 2897674 h 5556899"/>
              <a:gd name="connsiteX16" fmla="*/ 5383763 w 5383763"/>
              <a:gd name="connsiteY16" fmla="*/ 1899299 h 5556899"/>
              <a:gd name="connsiteX17" fmla="*/ 5057193 w 5383763"/>
              <a:gd name="connsiteY17" fmla="*/ 369078 h 5556899"/>
              <a:gd name="connsiteX18" fmla="*/ 4072554 w 5383763"/>
              <a:gd name="connsiteY18" fmla="*/ 0 h 5556899"/>
              <a:gd name="connsiteX19" fmla="*/ 2733870 w 5383763"/>
              <a:gd name="connsiteY19" fmla="*/ 1171511 h 5556899"/>
              <a:gd name="connsiteX0" fmla="*/ 2733870 w 5383763"/>
              <a:gd name="connsiteY0" fmla="*/ 1171511 h 5556899"/>
              <a:gd name="connsiteX1" fmla="*/ 1978090 w 5383763"/>
              <a:gd name="connsiteY1" fmla="*/ 2085911 h 5556899"/>
              <a:gd name="connsiteX2" fmla="*/ 1110343 w 5383763"/>
              <a:gd name="connsiteY2" fmla="*/ 2039258 h 5556899"/>
              <a:gd name="connsiteX3" fmla="*/ 681136 w 5383763"/>
              <a:gd name="connsiteY3" fmla="*/ 2169886 h 5556899"/>
              <a:gd name="connsiteX4" fmla="*/ 634483 w 5383763"/>
              <a:gd name="connsiteY4" fmla="*/ 2543111 h 5556899"/>
              <a:gd name="connsiteX5" fmla="*/ 186612 w 5383763"/>
              <a:gd name="connsiteY5" fmla="*/ 2533781 h 5556899"/>
              <a:gd name="connsiteX6" fmla="*/ 149291 w 5383763"/>
              <a:gd name="connsiteY6" fmla="*/ 2207208 h 5556899"/>
              <a:gd name="connsiteX7" fmla="*/ 0 w 5383763"/>
              <a:gd name="connsiteY7" fmla="*/ 2524449 h 5556899"/>
              <a:gd name="connsiteX8" fmla="*/ 354564 w 5383763"/>
              <a:gd name="connsiteY8" fmla="*/ 3046964 h 5556899"/>
              <a:gd name="connsiteX9" fmla="*/ 513186 w 5383763"/>
              <a:gd name="connsiteY9" fmla="*/ 4147976 h 5556899"/>
              <a:gd name="connsiteX10" fmla="*/ 419878 w 5383763"/>
              <a:gd name="connsiteY10" fmla="*/ 4595846 h 5556899"/>
              <a:gd name="connsiteX11" fmla="*/ 1045029 w 5383763"/>
              <a:gd name="connsiteY11" fmla="*/ 5556899 h 5556899"/>
              <a:gd name="connsiteX12" fmla="*/ 2715210 w 5383763"/>
              <a:gd name="connsiteY12" fmla="*/ 4969070 h 5556899"/>
              <a:gd name="connsiteX13" fmla="*/ 3564295 w 5383763"/>
              <a:gd name="connsiteY13" fmla="*/ 4213290 h 5556899"/>
              <a:gd name="connsiteX14" fmla="*/ 4180115 w 5383763"/>
              <a:gd name="connsiteY14" fmla="*/ 3868058 h 5556899"/>
              <a:gd name="connsiteX15" fmla="*/ 4805267 w 5383763"/>
              <a:gd name="connsiteY15" fmla="*/ 2897674 h 5556899"/>
              <a:gd name="connsiteX16" fmla="*/ 5383763 w 5383763"/>
              <a:gd name="connsiteY16" fmla="*/ 1899299 h 5556899"/>
              <a:gd name="connsiteX17" fmla="*/ 5057193 w 5383763"/>
              <a:gd name="connsiteY17" fmla="*/ 369078 h 5556899"/>
              <a:gd name="connsiteX18" fmla="*/ 4072554 w 5383763"/>
              <a:gd name="connsiteY18" fmla="*/ 0 h 5556899"/>
              <a:gd name="connsiteX19" fmla="*/ 2733870 w 5383763"/>
              <a:gd name="connsiteY19" fmla="*/ 1171511 h 5556899"/>
              <a:gd name="connsiteX0" fmla="*/ 2733870 w 5383763"/>
              <a:gd name="connsiteY0" fmla="*/ 1171511 h 5556899"/>
              <a:gd name="connsiteX1" fmla="*/ 1978090 w 5383763"/>
              <a:gd name="connsiteY1" fmla="*/ 2085911 h 5556899"/>
              <a:gd name="connsiteX2" fmla="*/ 1110343 w 5383763"/>
              <a:gd name="connsiteY2" fmla="*/ 2039258 h 5556899"/>
              <a:gd name="connsiteX3" fmla="*/ 681136 w 5383763"/>
              <a:gd name="connsiteY3" fmla="*/ 2169886 h 5556899"/>
              <a:gd name="connsiteX4" fmla="*/ 634483 w 5383763"/>
              <a:gd name="connsiteY4" fmla="*/ 2543111 h 5556899"/>
              <a:gd name="connsiteX5" fmla="*/ 186612 w 5383763"/>
              <a:gd name="connsiteY5" fmla="*/ 2533781 h 5556899"/>
              <a:gd name="connsiteX6" fmla="*/ 149291 w 5383763"/>
              <a:gd name="connsiteY6" fmla="*/ 2207208 h 5556899"/>
              <a:gd name="connsiteX7" fmla="*/ 0 w 5383763"/>
              <a:gd name="connsiteY7" fmla="*/ 2524449 h 5556899"/>
              <a:gd name="connsiteX8" fmla="*/ 354564 w 5383763"/>
              <a:gd name="connsiteY8" fmla="*/ 3046964 h 5556899"/>
              <a:gd name="connsiteX9" fmla="*/ 513186 w 5383763"/>
              <a:gd name="connsiteY9" fmla="*/ 4147976 h 5556899"/>
              <a:gd name="connsiteX10" fmla="*/ 419878 w 5383763"/>
              <a:gd name="connsiteY10" fmla="*/ 4595846 h 5556899"/>
              <a:gd name="connsiteX11" fmla="*/ 1045029 w 5383763"/>
              <a:gd name="connsiteY11" fmla="*/ 5556899 h 5556899"/>
              <a:gd name="connsiteX12" fmla="*/ 2715210 w 5383763"/>
              <a:gd name="connsiteY12" fmla="*/ 4969070 h 5556899"/>
              <a:gd name="connsiteX13" fmla="*/ 3564295 w 5383763"/>
              <a:gd name="connsiteY13" fmla="*/ 4213290 h 5556899"/>
              <a:gd name="connsiteX14" fmla="*/ 4180115 w 5383763"/>
              <a:gd name="connsiteY14" fmla="*/ 3868058 h 5556899"/>
              <a:gd name="connsiteX15" fmla="*/ 4805267 w 5383763"/>
              <a:gd name="connsiteY15" fmla="*/ 2897674 h 5556899"/>
              <a:gd name="connsiteX16" fmla="*/ 5383763 w 5383763"/>
              <a:gd name="connsiteY16" fmla="*/ 1899299 h 5556899"/>
              <a:gd name="connsiteX17" fmla="*/ 5057193 w 5383763"/>
              <a:gd name="connsiteY17" fmla="*/ 369078 h 5556899"/>
              <a:gd name="connsiteX18" fmla="*/ 4072554 w 5383763"/>
              <a:gd name="connsiteY18" fmla="*/ 0 h 5556899"/>
              <a:gd name="connsiteX19" fmla="*/ 2733870 w 5383763"/>
              <a:gd name="connsiteY19" fmla="*/ 1171511 h 555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83763" h="5556899">
                <a:moveTo>
                  <a:pt x="2733870" y="1171511"/>
                </a:moveTo>
                <a:cubicBezTo>
                  <a:pt x="2481943" y="1476311"/>
                  <a:pt x="2379307" y="1902409"/>
                  <a:pt x="1978090" y="2085911"/>
                </a:cubicBezTo>
                <a:cubicBezTo>
                  <a:pt x="1438146" y="2264621"/>
                  <a:pt x="1326502" y="2025262"/>
                  <a:pt x="1110343" y="2039258"/>
                </a:cubicBezTo>
                <a:cubicBezTo>
                  <a:pt x="894184" y="2053254"/>
                  <a:pt x="779107" y="2095241"/>
                  <a:pt x="681136" y="2169886"/>
                </a:cubicBezTo>
                <a:cubicBezTo>
                  <a:pt x="583165" y="2244531"/>
                  <a:pt x="685802" y="2496458"/>
                  <a:pt x="634483" y="2543111"/>
                </a:cubicBezTo>
                <a:cubicBezTo>
                  <a:pt x="536511" y="2524450"/>
                  <a:pt x="248816" y="2580434"/>
                  <a:pt x="186612" y="2533781"/>
                </a:cubicBezTo>
                <a:cubicBezTo>
                  <a:pt x="143070" y="2561773"/>
                  <a:pt x="230156" y="2356498"/>
                  <a:pt x="149291" y="2207208"/>
                </a:cubicBezTo>
                <a:lnTo>
                  <a:pt x="0" y="2524449"/>
                </a:lnTo>
                <a:cubicBezTo>
                  <a:pt x="118188" y="2698621"/>
                  <a:pt x="339012" y="2816808"/>
                  <a:pt x="354564" y="3046964"/>
                </a:cubicBezTo>
                <a:cubicBezTo>
                  <a:pt x="454091" y="3410858"/>
                  <a:pt x="469642" y="3634793"/>
                  <a:pt x="513186" y="4147976"/>
                </a:cubicBezTo>
                <a:cubicBezTo>
                  <a:pt x="534957" y="4458997"/>
                  <a:pt x="444760" y="4443446"/>
                  <a:pt x="419878" y="4595846"/>
                </a:cubicBezTo>
                <a:lnTo>
                  <a:pt x="1045029" y="5556899"/>
                </a:lnTo>
                <a:lnTo>
                  <a:pt x="2715210" y="4969070"/>
                </a:lnTo>
                <a:cubicBezTo>
                  <a:pt x="2855648" y="4959039"/>
                  <a:pt x="3494890" y="4236426"/>
                  <a:pt x="3564295" y="4213290"/>
                </a:cubicBezTo>
                <a:cubicBezTo>
                  <a:pt x="3789785" y="4126205"/>
                  <a:pt x="3979507" y="4081107"/>
                  <a:pt x="4180115" y="3868058"/>
                </a:cubicBezTo>
                <a:cubicBezTo>
                  <a:pt x="4380723" y="3655009"/>
                  <a:pt x="4567337" y="3221135"/>
                  <a:pt x="4805267" y="2897674"/>
                </a:cubicBezTo>
                <a:cubicBezTo>
                  <a:pt x="4880023" y="2758841"/>
                  <a:pt x="5319912" y="2291879"/>
                  <a:pt x="5383763" y="1899299"/>
                </a:cubicBezTo>
                <a:cubicBezTo>
                  <a:pt x="5190930" y="1417217"/>
                  <a:pt x="5166050" y="879152"/>
                  <a:pt x="5057193" y="369078"/>
                </a:cubicBezTo>
                <a:cubicBezTo>
                  <a:pt x="4575889" y="-4017"/>
                  <a:pt x="4813431" y="11016"/>
                  <a:pt x="4072554" y="0"/>
                </a:cubicBezTo>
                <a:cubicBezTo>
                  <a:pt x="3511551" y="252575"/>
                  <a:pt x="3115000" y="459403"/>
                  <a:pt x="2733870" y="1171511"/>
                </a:cubicBezTo>
                <a:close/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="" xmlns:a16="http://schemas.microsoft.com/office/drawing/2014/main" id="{AD219AC7-1925-E938-0A59-704E94800E17}"/>
              </a:ext>
            </a:extLst>
          </p:cNvPr>
          <p:cNvSpPr/>
          <p:nvPr/>
        </p:nvSpPr>
        <p:spPr>
          <a:xfrm>
            <a:off x="6048179" y="1011658"/>
            <a:ext cx="5383763" cy="5556899"/>
          </a:xfrm>
          <a:custGeom>
            <a:avLst/>
            <a:gdLst>
              <a:gd name="connsiteX0" fmla="*/ 681135 w 5402425"/>
              <a:gd name="connsiteY0" fmla="*/ 522515 h 4376058"/>
              <a:gd name="connsiteX1" fmla="*/ 681135 w 5402425"/>
              <a:gd name="connsiteY1" fmla="*/ 522515 h 4376058"/>
              <a:gd name="connsiteX2" fmla="*/ 513184 w 5402425"/>
              <a:gd name="connsiteY2" fmla="*/ 1054360 h 4376058"/>
              <a:gd name="connsiteX3" fmla="*/ 466531 w 5402425"/>
              <a:gd name="connsiteY3" fmla="*/ 1073021 h 4376058"/>
              <a:gd name="connsiteX4" fmla="*/ 429209 w 5402425"/>
              <a:gd name="connsiteY4" fmla="*/ 1110343 h 4376058"/>
              <a:gd name="connsiteX5" fmla="*/ 0 w 5402425"/>
              <a:gd name="connsiteY5" fmla="*/ 1791478 h 4376058"/>
              <a:gd name="connsiteX6" fmla="*/ 597160 w 5402425"/>
              <a:gd name="connsiteY6" fmla="*/ 3872205 h 4376058"/>
              <a:gd name="connsiteX7" fmla="*/ 1996751 w 5402425"/>
              <a:gd name="connsiteY7" fmla="*/ 4376058 h 4376058"/>
              <a:gd name="connsiteX8" fmla="*/ 3125756 w 5402425"/>
              <a:gd name="connsiteY8" fmla="*/ 4096139 h 4376058"/>
              <a:gd name="connsiteX9" fmla="*/ 3284376 w 5402425"/>
              <a:gd name="connsiteY9" fmla="*/ 4077478 h 4376058"/>
              <a:gd name="connsiteX10" fmla="*/ 4851919 w 5402425"/>
              <a:gd name="connsiteY10" fmla="*/ 2939143 h 4376058"/>
              <a:gd name="connsiteX11" fmla="*/ 4963886 w 5402425"/>
              <a:gd name="connsiteY11" fmla="*/ 2780523 h 4376058"/>
              <a:gd name="connsiteX12" fmla="*/ 5402425 w 5402425"/>
              <a:gd name="connsiteY12" fmla="*/ 989045 h 4376058"/>
              <a:gd name="connsiteX13" fmla="*/ 2248678 w 5402425"/>
              <a:gd name="connsiteY13" fmla="*/ 0 h 4376058"/>
              <a:gd name="connsiteX14" fmla="*/ 681135 w 5402425"/>
              <a:gd name="connsiteY14" fmla="*/ 522515 h 4376058"/>
              <a:gd name="connsiteX0" fmla="*/ 681135 w 5402425"/>
              <a:gd name="connsiteY0" fmla="*/ 671805 h 4525348"/>
              <a:gd name="connsiteX1" fmla="*/ 681135 w 5402425"/>
              <a:gd name="connsiteY1" fmla="*/ 671805 h 4525348"/>
              <a:gd name="connsiteX2" fmla="*/ 513184 w 5402425"/>
              <a:gd name="connsiteY2" fmla="*/ 1203650 h 4525348"/>
              <a:gd name="connsiteX3" fmla="*/ 466531 w 5402425"/>
              <a:gd name="connsiteY3" fmla="*/ 1222311 h 4525348"/>
              <a:gd name="connsiteX4" fmla="*/ 429209 w 5402425"/>
              <a:gd name="connsiteY4" fmla="*/ 1259633 h 4525348"/>
              <a:gd name="connsiteX5" fmla="*/ 0 w 5402425"/>
              <a:gd name="connsiteY5" fmla="*/ 1940768 h 4525348"/>
              <a:gd name="connsiteX6" fmla="*/ 597160 w 5402425"/>
              <a:gd name="connsiteY6" fmla="*/ 4021495 h 4525348"/>
              <a:gd name="connsiteX7" fmla="*/ 1996751 w 5402425"/>
              <a:gd name="connsiteY7" fmla="*/ 4525348 h 4525348"/>
              <a:gd name="connsiteX8" fmla="*/ 3125756 w 5402425"/>
              <a:gd name="connsiteY8" fmla="*/ 4245429 h 4525348"/>
              <a:gd name="connsiteX9" fmla="*/ 3284376 w 5402425"/>
              <a:gd name="connsiteY9" fmla="*/ 4226768 h 4525348"/>
              <a:gd name="connsiteX10" fmla="*/ 4851919 w 5402425"/>
              <a:gd name="connsiteY10" fmla="*/ 3088433 h 4525348"/>
              <a:gd name="connsiteX11" fmla="*/ 4963886 w 5402425"/>
              <a:gd name="connsiteY11" fmla="*/ 2929813 h 4525348"/>
              <a:gd name="connsiteX12" fmla="*/ 5402425 w 5402425"/>
              <a:gd name="connsiteY12" fmla="*/ 1138335 h 4525348"/>
              <a:gd name="connsiteX13" fmla="*/ 3844213 w 5402425"/>
              <a:gd name="connsiteY13" fmla="*/ 0 h 4525348"/>
              <a:gd name="connsiteX14" fmla="*/ 681135 w 5402425"/>
              <a:gd name="connsiteY14" fmla="*/ 671805 h 4525348"/>
              <a:gd name="connsiteX0" fmla="*/ 681135 w 5402425"/>
              <a:gd name="connsiteY0" fmla="*/ 671805 h 4525348"/>
              <a:gd name="connsiteX1" fmla="*/ 681135 w 5402425"/>
              <a:gd name="connsiteY1" fmla="*/ 671805 h 4525348"/>
              <a:gd name="connsiteX2" fmla="*/ 513184 w 5402425"/>
              <a:gd name="connsiteY2" fmla="*/ 1203650 h 4525348"/>
              <a:gd name="connsiteX3" fmla="*/ 466531 w 5402425"/>
              <a:gd name="connsiteY3" fmla="*/ 1222311 h 4525348"/>
              <a:gd name="connsiteX4" fmla="*/ 429209 w 5402425"/>
              <a:gd name="connsiteY4" fmla="*/ 1259633 h 4525348"/>
              <a:gd name="connsiteX5" fmla="*/ 0 w 5402425"/>
              <a:gd name="connsiteY5" fmla="*/ 1940768 h 4525348"/>
              <a:gd name="connsiteX6" fmla="*/ 597160 w 5402425"/>
              <a:gd name="connsiteY6" fmla="*/ 4021495 h 4525348"/>
              <a:gd name="connsiteX7" fmla="*/ 1996751 w 5402425"/>
              <a:gd name="connsiteY7" fmla="*/ 4525348 h 4525348"/>
              <a:gd name="connsiteX8" fmla="*/ 3125756 w 5402425"/>
              <a:gd name="connsiteY8" fmla="*/ 4245429 h 4525348"/>
              <a:gd name="connsiteX9" fmla="*/ 3284376 w 5402425"/>
              <a:gd name="connsiteY9" fmla="*/ 4226768 h 4525348"/>
              <a:gd name="connsiteX10" fmla="*/ 4851919 w 5402425"/>
              <a:gd name="connsiteY10" fmla="*/ 3088433 h 4525348"/>
              <a:gd name="connsiteX11" fmla="*/ 4963886 w 5402425"/>
              <a:gd name="connsiteY11" fmla="*/ 2929813 h 4525348"/>
              <a:gd name="connsiteX12" fmla="*/ 5402425 w 5402425"/>
              <a:gd name="connsiteY12" fmla="*/ 1138335 h 4525348"/>
              <a:gd name="connsiteX13" fmla="*/ 3844213 w 5402425"/>
              <a:gd name="connsiteY13" fmla="*/ 0 h 4525348"/>
              <a:gd name="connsiteX14" fmla="*/ 681135 w 5402425"/>
              <a:gd name="connsiteY14" fmla="*/ 671805 h 4525348"/>
              <a:gd name="connsiteX0" fmla="*/ 681135 w 4963886"/>
              <a:gd name="connsiteY0" fmla="*/ 671805 h 4525348"/>
              <a:gd name="connsiteX1" fmla="*/ 681135 w 4963886"/>
              <a:gd name="connsiteY1" fmla="*/ 671805 h 4525348"/>
              <a:gd name="connsiteX2" fmla="*/ 513184 w 4963886"/>
              <a:gd name="connsiteY2" fmla="*/ 1203650 h 4525348"/>
              <a:gd name="connsiteX3" fmla="*/ 466531 w 4963886"/>
              <a:gd name="connsiteY3" fmla="*/ 1222311 h 4525348"/>
              <a:gd name="connsiteX4" fmla="*/ 429209 w 4963886"/>
              <a:gd name="connsiteY4" fmla="*/ 1259633 h 4525348"/>
              <a:gd name="connsiteX5" fmla="*/ 0 w 4963886"/>
              <a:gd name="connsiteY5" fmla="*/ 1940768 h 4525348"/>
              <a:gd name="connsiteX6" fmla="*/ 597160 w 4963886"/>
              <a:gd name="connsiteY6" fmla="*/ 4021495 h 4525348"/>
              <a:gd name="connsiteX7" fmla="*/ 1996751 w 4963886"/>
              <a:gd name="connsiteY7" fmla="*/ 4525348 h 4525348"/>
              <a:gd name="connsiteX8" fmla="*/ 3125756 w 4963886"/>
              <a:gd name="connsiteY8" fmla="*/ 4245429 h 4525348"/>
              <a:gd name="connsiteX9" fmla="*/ 3284376 w 4963886"/>
              <a:gd name="connsiteY9" fmla="*/ 4226768 h 4525348"/>
              <a:gd name="connsiteX10" fmla="*/ 4851919 w 4963886"/>
              <a:gd name="connsiteY10" fmla="*/ 3088433 h 4525348"/>
              <a:gd name="connsiteX11" fmla="*/ 4963886 w 4963886"/>
              <a:gd name="connsiteY11" fmla="*/ 2929813 h 4525348"/>
              <a:gd name="connsiteX12" fmla="*/ 4739952 w 4963886"/>
              <a:gd name="connsiteY12" fmla="*/ 419878 h 4525348"/>
              <a:gd name="connsiteX13" fmla="*/ 3844213 w 4963886"/>
              <a:gd name="connsiteY13" fmla="*/ 0 h 4525348"/>
              <a:gd name="connsiteX14" fmla="*/ 681135 w 4963886"/>
              <a:gd name="connsiteY14" fmla="*/ 671805 h 4525348"/>
              <a:gd name="connsiteX0" fmla="*/ 681135 w 5066522"/>
              <a:gd name="connsiteY0" fmla="*/ 671805 h 4525348"/>
              <a:gd name="connsiteX1" fmla="*/ 681135 w 5066522"/>
              <a:gd name="connsiteY1" fmla="*/ 671805 h 4525348"/>
              <a:gd name="connsiteX2" fmla="*/ 513184 w 5066522"/>
              <a:gd name="connsiteY2" fmla="*/ 1203650 h 4525348"/>
              <a:gd name="connsiteX3" fmla="*/ 466531 w 5066522"/>
              <a:gd name="connsiteY3" fmla="*/ 1222311 h 4525348"/>
              <a:gd name="connsiteX4" fmla="*/ 429209 w 5066522"/>
              <a:gd name="connsiteY4" fmla="*/ 1259633 h 4525348"/>
              <a:gd name="connsiteX5" fmla="*/ 0 w 5066522"/>
              <a:gd name="connsiteY5" fmla="*/ 1940768 h 4525348"/>
              <a:gd name="connsiteX6" fmla="*/ 597160 w 5066522"/>
              <a:gd name="connsiteY6" fmla="*/ 4021495 h 4525348"/>
              <a:gd name="connsiteX7" fmla="*/ 1996751 w 5066522"/>
              <a:gd name="connsiteY7" fmla="*/ 4525348 h 4525348"/>
              <a:gd name="connsiteX8" fmla="*/ 3125756 w 5066522"/>
              <a:gd name="connsiteY8" fmla="*/ 4245429 h 4525348"/>
              <a:gd name="connsiteX9" fmla="*/ 3284376 w 5066522"/>
              <a:gd name="connsiteY9" fmla="*/ 4226768 h 4525348"/>
              <a:gd name="connsiteX10" fmla="*/ 4851919 w 5066522"/>
              <a:gd name="connsiteY10" fmla="*/ 3088433 h 4525348"/>
              <a:gd name="connsiteX11" fmla="*/ 5066522 w 5066522"/>
              <a:gd name="connsiteY11" fmla="*/ 1950099 h 4525348"/>
              <a:gd name="connsiteX12" fmla="*/ 4739952 w 5066522"/>
              <a:gd name="connsiteY12" fmla="*/ 419878 h 4525348"/>
              <a:gd name="connsiteX13" fmla="*/ 3844213 w 5066522"/>
              <a:gd name="connsiteY13" fmla="*/ 0 h 4525348"/>
              <a:gd name="connsiteX14" fmla="*/ 681135 w 5066522"/>
              <a:gd name="connsiteY14" fmla="*/ 671805 h 4525348"/>
              <a:gd name="connsiteX0" fmla="*/ 681135 w 5066522"/>
              <a:gd name="connsiteY0" fmla="*/ 671805 h 4525348"/>
              <a:gd name="connsiteX1" fmla="*/ 681135 w 5066522"/>
              <a:gd name="connsiteY1" fmla="*/ 671805 h 4525348"/>
              <a:gd name="connsiteX2" fmla="*/ 513184 w 5066522"/>
              <a:gd name="connsiteY2" fmla="*/ 1203650 h 4525348"/>
              <a:gd name="connsiteX3" fmla="*/ 466531 w 5066522"/>
              <a:gd name="connsiteY3" fmla="*/ 1222311 h 4525348"/>
              <a:gd name="connsiteX4" fmla="*/ 429209 w 5066522"/>
              <a:gd name="connsiteY4" fmla="*/ 1259633 h 4525348"/>
              <a:gd name="connsiteX5" fmla="*/ 0 w 5066522"/>
              <a:gd name="connsiteY5" fmla="*/ 1940768 h 4525348"/>
              <a:gd name="connsiteX6" fmla="*/ 597160 w 5066522"/>
              <a:gd name="connsiteY6" fmla="*/ 4021495 h 4525348"/>
              <a:gd name="connsiteX7" fmla="*/ 1996751 w 5066522"/>
              <a:gd name="connsiteY7" fmla="*/ 4525348 h 4525348"/>
              <a:gd name="connsiteX8" fmla="*/ 3125756 w 5066522"/>
              <a:gd name="connsiteY8" fmla="*/ 4245429 h 4525348"/>
              <a:gd name="connsiteX9" fmla="*/ 3284376 w 5066522"/>
              <a:gd name="connsiteY9" fmla="*/ 4226768 h 4525348"/>
              <a:gd name="connsiteX10" fmla="*/ 4488026 w 5066522"/>
              <a:gd name="connsiteY10" fmla="*/ 2948474 h 4525348"/>
              <a:gd name="connsiteX11" fmla="*/ 5066522 w 5066522"/>
              <a:gd name="connsiteY11" fmla="*/ 1950099 h 4525348"/>
              <a:gd name="connsiteX12" fmla="*/ 4739952 w 5066522"/>
              <a:gd name="connsiteY12" fmla="*/ 419878 h 4525348"/>
              <a:gd name="connsiteX13" fmla="*/ 3844213 w 5066522"/>
              <a:gd name="connsiteY13" fmla="*/ 0 h 4525348"/>
              <a:gd name="connsiteX14" fmla="*/ 681135 w 5066522"/>
              <a:gd name="connsiteY14" fmla="*/ 671805 h 4525348"/>
              <a:gd name="connsiteX0" fmla="*/ 681135 w 5066522"/>
              <a:gd name="connsiteY0" fmla="*/ 671805 h 4525348"/>
              <a:gd name="connsiteX1" fmla="*/ 681135 w 5066522"/>
              <a:gd name="connsiteY1" fmla="*/ 671805 h 4525348"/>
              <a:gd name="connsiteX2" fmla="*/ 513184 w 5066522"/>
              <a:gd name="connsiteY2" fmla="*/ 1203650 h 4525348"/>
              <a:gd name="connsiteX3" fmla="*/ 466531 w 5066522"/>
              <a:gd name="connsiteY3" fmla="*/ 1222311 h 4525348"/>
              <a:gd name="connsiteX4" fmla="*/ 429209 w 5066522"/>
              <a:gd name="connsiteY4" fmla="*/ 1259633 h 4525348"/>
              <a:gd name="connsiteX5" fmla="*/ 0 w 5066522"/>
              <a:gd name="connsiteY5" fmla="*/ 1940768 h 4525348"/>
              <a:gd name="connsiteX6" fmla="*/ 597160 w 5066522"/>
              <a:gd name="connsiteY6" fmla="*/ 4021495 h 4525348"/>
              <a:gd name="connsiteX7" fmla="*/ 1996751 w 5066522"/>
              <a:gd name="connsiteY7" fmla="*/ 4525348 h 4525348"/>
              <a:gd name="connsiteX8" fmla="*/ 3125756 w 5066522"/>
              <a:gd name="connsiteY8" fmla="*/ 4245429 h 4525348"/>
              <a:gd name="connsiteX9" fmla="*/ 3284376 w 5066522"/>
              <a:gd name="connsiteY9" fmla="*/ 4226768 h 4525348"/>
              <a:gd name="connsiteX10" fmla="*/ 4488026 w 5066522"/>
              <a:gd name="connsiteY10" fmla="*/ 2948474 h 4525348"/>
              <a:gd name="connsiteX11" fmla="*/ 5066522 w 5066522"/>
              <a:gd name="connsiteY11" fmla="*/ 1950099 h 4525348"/>
              <a:gd name="connsiteX12" fmla="*/ 4739952 w 5066522"/>
              <a:gd name="connsiteY12" fmla="*/ 419878 h 4525348"/>
              <a:gd name="connsiteX13" fmla="*/ 3844213 w 5066522"/>
              <a:gd name="connsiteY13" fmla="*/ 0 h 4525348"/>
              <a:gd name="connsiteX14" fmla="*/ 681135 w 5066522"/>
              <a:gd name="connsiteY14" fmla="*/ 671805 h 4525348"/>
              <a:gd name="connsiteX0" fmla="*/ 681135 w 5066522"/>
              <a:gd name="connsiteY0" fmla="*/ 671805 h 4525348"/>
              <a:gd name="connsiteX1" fmla="*/ 681135 w 5066522"/>
              <a:gd name="connsiteY1" fmla="*/ 671805 h 4525348"/>
              <a:gd name="connsiteX2" fmla="*/ 513184 w 5066522"/>
              <a:gd name="connsiteY2" fmla="*/ 1203650 h 4525348"/>
              <a:gd name="connsiteX3" fmla="*/ 466531 w 5066522"/>
              <a:gd name="connsiteY3" fmla="*/ 1222311 h 4525348"/>
              <a:gd name="connsiteX4" fmla="*/ 429209 w 5066522"/>
              <a:gd name="connsiteY4" fmla="*/ 1259633 h 4525348"/>
              <a:gd name="connsiteX5" fmla="*/ 0 w 5066522"/>
              <a:gd name="connsiteY5" fmla="*/ 1940768 h 4525348"/>
              <a:gd name="connsiteX6" fmla="*/ 597160 w 5066522"/>
              <a:gd name="connsiteY6" fmla="*/ 4021495 h 4525348"/>
              <a:gd name="connsiteX7" fmla="*/ 1996751 w 5066522"/>
              <a:gd name="connsiteY7" fmla="*/ 4525348 h 4525348"/>
              <a:gd name="connsiteX8" fmla="*/ 3125756 w 5066522"/>
              <a:gd name="connsiteY8" fmla="*/ 4245429 h 4525348"/>
              <a:gd name="connsiteX9" fmla="*/ 3284376 w 5066522"/>
              <a:gd name="connsiteY9" fmla="*/ 4226768 h 4525348"/>
              <a:gd name="connsiteX10" fmla="*/ 3638939 w 5066522"/>
              <a:gd name="connsiteY10" fmla="*/ 3890866 h 4525348"/>
              <a:gd name="connsiteX11" fmla="*/ 4488026 w 5066522"/>
              <a:gd name="connsiteY11" fmla="*/ 2948474 h 4525348"/>
              <a:gd name="connsiteX12" fmla="*/ 5066522 w 5066522"/>
              <a:gd name="connsiteY12" fmla="*/ 1950099 h 4525348"/>
              <a:gd name="connsiteX13" fmla="*/ 4739952 w 5066522"/>
              <a:gd name="connsiteY13" fmla="*/ 419878 h 4525348"/>
              <a:gd name="connsiteX14" fmla="*/ 3844213 w 5066522"/>
              <a:gd name="connsiteY14" fmla="*/ 0 h 4525348"/>
              <a:gd name="connsiteX15" fmla="*/ 681135 w 5066522"/>
              <a:gd name="connsiteY15" fmla="*/ 671805 h 4525348"/>
              <a:gd name="connsiteX0" fmla="*/ 681135 w 5066522"/>
              <a:gd name="connsiteY0" fmla="*/ 671805 h 4525348"/>
              <a:gd name="connsiteX1" fmla="*/ 681135 w 5066522"/>
              <a:gd name="connsiteY1" fmla="*/ 671805 h 4525348"/>
              <a:gd name="connsiteX2" fmla="*/ 513184 w 5066522"/>
              <a:gd name="connsiteY2" fmla="*/ 1203650 h 4525348"/>
              <a:gd name="connsiteX3" fmla="*/ 466531 w 5066522"/>
              <a:gd name="connsiteY3" fmla="*/ 1222311 h 4525348"/>
              <a:gd name="connsiteX4" fmla="*/ 429209 w 5066522"/>
              <a:gd name="connsiteY4" fmla="*/ 1259633 h 4525348"/>
              <a:gd name="connsiteX5" fmla="*/ 0 w 5066522"/>
              <a:gd name="connsiteY5" fmla="*/ 1940768 h 4525348"/>
              <a:gd name="connsiteX6" fmla="*/ 597160 w 5066522"/>
              <a:gd name="connsiteY6" fmla="*/ 4021495 h 4525348"/>
              <a:gd name="connsiteX7" fmla="*/ 1996751 w 5066522"/>
              <a:gd name="connsiteY7" fmla="*/ 4525348 h 4525348"/>
              <a:gd name="connsiteX8" fmla="*/ 3125756 w 5066522"/>
              <a:gd name="connsiteY8" fmla="*/ 4245429 h 4525348"/>
              <a:gd name="connsiteX9" fmla="*/ 3284376 w 5066522"/>
              <a:gd name="connsiteY9" fmla="*/ 4226768 h 4525348"/>
              <a:gd name="connsiteX10" fmla="*/ 3862874 w 5066522"/>
              <a:gd name="connsiteY10" fmla="*/ 3918858 h 4525348"/>
              <a:gd name="connsiteX11" fmla="*/ 4488026 w 5066522"/>
              <a:gd name="connsiteY11" fmla="*/ 2948474 h 4525348"/>
              <a:gd name="connsiteX12" fmla="*/ 5066522 w 5066522"/>
              <a:gd name="connsiteY12" fmla="*/ 1950099 h 4525348"/>
              <a:gd name="connsiteX13" fmla="*/ 4739952 w 5066522"/>
              <a:gd name="connsiteY13" fmla="*/ 419878 h 4525348"/>
              <a:gd name="connsiteX14" fmla="*/ 3844213 w 5066522"/>
              <a:gd name="connsiteY14" fmla="*/ 0 h 4525348"/>
              <a:gd name="connsiteX15" fmla="*/ 681135 w 5066522"/>
              <a:gd name="connsiteY15" fmla="*/ 671805 h 4525348"/>
              <a:gd name="connsiteX0" fmla="*/ 681135 w 5066522"/>
              <a:gd name="connsiteY0" fmla="*/ 671805 h 5607699"/>
              <a:gd name="connsiteX1" fmla="*/ 681135 w 5066522"/>
              <a:gd name="connsiteY1" fmla="*/ 671805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429209 w 5066522"/>
              <a:gd name="connsiteY4" fmla="*/ 1259633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3125756 w 5066522"/>
              <a:gd name="connsiteY8" fmla="*/ 4245429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681135 w 5066522"/>
              <a:gd name="connsiteY15" fmla="*/ 671805 h 5607699"/>
              <a:gd name="connsiteX0" fmla="*/ 681135 w 5066522"/>
              <a:gd name="connsiteY0" fmla="*/ 671805 h 5607699"/>
              <a:gd name="connsiteX1" fmla="*/ 681135 w 5066522"/>
              <a:gd name="connsiteY1" fmla="*/ 671805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429209 w 5066522"/>
              <a:gd name="connsiteY4" fmla="*/ 1259633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2397969 w 5066522"/>
              <a:gd name="connsiteY8" fmla="*/ 5019870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681135 w 5066522"/>
              <a:gd name="connsiteY15" fmla="*/ 671805 h 5607699"/>
              <a:gd name="connsiteX0" fmla="*/ 2332653 w 5066522"/>
              <a:gd name="connsiteY0" fmla="*/ 1119675 h 5607699"/>
              <a:gd name="connsiteX1" fmla="*/ 681135 w 5066522"/>
              <a:gd name="connsiteY1" fmla="*/ 671805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429209 w 5066522"/>
              <a:gd name="connsiteY4" fmla="*/ 1259633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2397969 w 5066522"/>
              <a:gd name="connsiteY8" fmla="*/ 5019870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2332653 w 5066522"/>
              <a:gd name="connsiteY15" fmla="*/ 1119675 h 5607699"/>
              <a:gd name="connsiteX0" fmla="*/ 2332653 w 5066522"/>
              <a:gd name="connsiteY0" fmla="*/ 1119675 h 5607699"/>
              <a:gd name="connsiteX1" fmla="*/ 681135 w 5066522"/>
              <a:gd name="connsiteY1" fmla="*/ 671805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429209 w 5066522"/>
              <a:gd name="connsiteY4" fmla="*/ 1259633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2397969 w 5066522"/>
              <a:gd name="connsiteY8" fmla="*/ 5019870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2332653 w 5066522"/>
              <a:gd name="connsiteY15" fmla="*/ 1119675 h 5607699"/>
              <a:gd name="connsiteX0" fmla="*/ 2416629 w 5066522"/>
              <a:gd name="connsiteY0" fmla="*/ 1222311 h 5607699"/>
              <a:gd name="connsiteX1" fmla="*/ 681135 w 5066522"/>
              <a:gd name="connsiteY1" fmla="*/ 671805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429209 w 5066522"/>
              <a:gd name="connsiteY4" fmla="*/ 1259633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2397969 w 5066522"/>
              <a:gd name="connsiteY8" fmla="*/ 5019870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2416629 w 5066522"/>
              <a:gd name="connsiteY15" fmla="*/ 1222311 h 5607699"/>
              <a:gd name="connsiteX0" fmla="*/ 2416629 w 5066522"/>
              <a:gd name="connsiteY0" fmla="*/ 1222311 h 5607699"/>
              <a:gd name="connsiteX1" fmla="*/ 1782147 w 5066522"/>
              <a:gd name="connsiteY1" fmla="*/ 2211356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429209 w 5066522"/>
              <a:gd name="connsiteY4" fmla="*/ 1259633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2397969 w 5066522"/>
              <a:gd name="connsiteY8" fmla="*/ 5019870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2416629 w 5066522"/>
              <a:gd name="connsiteY15" fmla="*/ 1222311 h 5607699"/>
              <a:gd name="connsiteX0" fmla="*/ 2416629 w 5066522"/>
              <a:gd name="connsiteY0" fmla="*/ 1222311 h 5607699"/>
              <a:gd name="connsiteX1" fmla="*/ 1782147 w 5066522"/>
              <a:gd name="connsiteY1" fmla="*/ 2211356 h 5607699"/>
              <a:gd name="connsiteX2" fmla="*/ 513184 w 5066522"/>
              <a:gd name="connsiteY2" fmla="*/ 1203650 h 5607699"/>
              <a:gd name="connsiteX3" fmla="*/ 466531 w 5066522"/>
              <a:gd name="connsiteY3" fmla="*/ 1222311 h 5607699"/>
              <a:gd name="connsiteX4" fmla="*/ 503854 w 5066522"/>
              <a:gd name="connsiteY4" fmla="*/ 2593910 h 5607699"/>
              <a:gd name="connsiteX5" fmla="*/ 0 w 5066522"/>
              <a:gd name="connsiteY5" fmla="*/ 1940768 h 5607699"/>
              <a:gd name="connsiteX6" fmla="*/ 597160 w 5066522"/>
              <a:gd name="connsiteY6" fmla="*/ 4021495 h 5607699"/>
              <a:gd name="connsiteX7" fmla="*/ 727788 w 5066522"/>
              <a:gd name="connsiteY7" fmla="*/ 5607699 h 5607699"/>
              <a:gd name="connsiteX8" fmla="*/ 2397969 w 5066522"/>
              <a:gd name="connsiteY8" fmla="*/ 5019870 h 5607699"/>
              <a:gd name="connsiteX9" fmla="*/ 3284376 w 5066522"/>
              <a:gd name="connsiteY9" fmla="*/ 4226768 h 5607699"/>
              <a:gd name="connsiteX10" fmla="*/ 3862874 w 5066522"/>
              <a:gd name="connsiteY10" fmla="*/ 3918858 h 5607699"/>
              <a:gd name="connsiteX11" fmla="*/ 4488026 w 5066522"/>
              <a:gd name="connsiteY11" fmla="*/ 2948474 h 5607699"/>
              <a:gd name="connsiteX12" fmla="*/ 5066522 w 5066522"/>
              <a:gd name="connsiteY12" fmla="*/ 1950099 h 5607699"/>
              <a:gd name="connsiteX13" fmla="*/ 4739952 w 5066522"/>
              <a:gd name="connsiteY13" fmla="*/ 419878 h 5607699"/>
              <a:gd name="connsiteX14" fmla="*/ 3844213 w 5066522"/>
              <a:gd name="connsiteY14" fmla="*/ 0 h 5607699"/>
              <a:gd name="connsiteX15" fmla="*/ 2416629 w 5066522"/>
              <a:gd name="connsiteY15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830425 w 5383763"/>
              <a:gd name="connsiteY2" fmla="*/ 1203650 h 5607699"/>
              <a:gd name="connsiteX3" fmla="*/ 783772 w 5383763"/>
              <a:gd name="connsiteY3" fmla="*/ 1222311 h 5607699"/>
              <a:gd name="connsiteX4" fmla="*/ 821095 w 5383763"/>
              <a:gd name="connsiteY4" fmla="*/ 2593910 h 5607699"/>
              <a:gd name="connsiteX5" fmla="*/ 0 w 5383763"/>
              <a:gd name="connsiteY5" fmla="*/ 2575249 h 5607699"/>
              <a:gd name="connsiteX6" fmla="*/ 914401 w 5383763"/>
              <a:gd name="connsiteY6" fmla="*/ 4021495 h 5607699"/>
              <a:gd name="connsiteX7" fmla="*/ 1045029 w 5383763"/>
              <a:gd name="connsiteY7" fmla="*/ 5607699 h 5607699"/>
              <a:gd name="connsiteX8" fmla="*/ 2715210 w 5383763"/>
              <a:gd name="connsiteY8" fmla="*/ 5019870 h 5607699"/>
              <a:gd name="connsiteX9" fmla="*/ 3601617 w 5383763"/>
              <a:gd name="connsiteY9" fmla="*/ 4226768 h 5607699"/>
              <a:gd name="connsiteX10" fmla="*/ 4180115 w 5383763"/>
              <a:gd name="connsiteY10" fmla="*/ 3918858 h 5607699"/>
              <a:gd name="connsiteX11" fmla="*/ 4805267 w 5383763"/>
              <a:gd name="connsiteY11" fmla="*/ 2948474 h 5607699"/>
              <a:gd name="connsiteX12" fmla="*/ 5383763 w 5383763"/>
              <a:gd name="connsiteY12" fmla="*/ 1950099 h 5607699"/>
              <a:gd name="connsiteX13" fmla="*/ 5057193 w 5383763"/>
              <a:gd name="connsiteY13" fmla="*/ 419878 h 5607699"/>
              <a:gd name="connsiteX14" fmla="*/ 4161454 w 5383763"/>
              <a:gd name="connsiteY14" fmla="*/ 0 h 5607699"/>
              <a:gd name="connsiteX15" fmla="*/ 2733870 w 5383763"/>
              <a:gd name="connsiteY15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830425 w 5383763"/>
              <a:gd name="connsiteY2" fmla="*/ 1203650 h 5607699"/>
              <a:gd name="connsiteX3" fmla="*/ 783772 w 5383763"/>
              <a:gd name="connsiteY3" fmla="*/ 1222311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914401 w 5383763"/>
              <a:gd name="connsiteY6" fmla="*/ 4021495 h 5607699"/>
              <a:gd name="connsiteX7" fmla="*/ 1045029 w 5383763"/>
              <a:gd name="connsiteY7" fmla="*/ 5607699 h 5607699"/>
              <a:gd name="connsiteX8" fmla="*/ 2715210 w 5383763"/>
              <a:gd name="connsiteY8" fmla="*/ 5019870 h 5607699"/>
              <a:gd name="connsiteX9" fmla="*/ 3601617 w 5383763"/>
              <a:gd name="connsiteY9" fmla="*/ 4226768 h 5607699"/>
              <a:gd name="connsiteX10" fmla="*/ 4180115 w 5383763"/>
              <a:gd name="connsiteY10" fmla="*/ 3918858 h 5607699"/>
              <a:gd name="connsiteX11" fmla="*/ 4805267 w 5383763"/>
              <a:gd name="connsiteY11" fmla="*/ 2948474 h 5607699"/>
              <a:gd name="connsiteX12" fmla="*/ 5383763 w 5383763"/>
              <a:gd name="connsiteY12" fmla="*/ 1950099 h 5607699"/>
              <a:gd name="connsiteX13" fmla="*/ 5057193 w 5383763"/>
              <a:gd name="connsiteY13" fmla="*/ 419878 h 5607699"/>
              <a:gd name="connsiteX14" fmla="*/ 4161454 w 5383763"/>
              <a:gd name="connsiteY14" fmla="*/ 0 h 5607699"/>
              <a:gd name="connsiteX15" fmla="*/ 2733870 w 5383763"/>
              <a:gd name="connsiteY15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830425 w 5383763"/>
              <a:gd name="connsiteY2" fmla="*/ 1203650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914401 w 5383763"/>
              <a:gd name="connsiteY6" fmla="*/ 4021495 h 5607699"/>
              <a:gd name="connsiteX7" fmla="*/ 1045029 w 5383763"/>
              <a:gd name="connsiteY7" fmla="*/ 5607699 h 5607699"/>
              <a:gd name="connsiteX8" fmla="*/ 2715210 w 5383763"/>
              <a:gd name="connsiteY8" fmla="*/ 5019870 h 5607699"/>
              <a:gd name="connsiteX9" fmla="*/ 3601617 w 5383763"/>
              <a:gd name="connsiteY9" fmla="*/ 4226768 h 5607699"/>
              <a:gd name="connsiteX10" fmla="*/ 4180115 w 5383763"/>
              <a:gd name="connsiteY10" fmla="*/ 3918858 h 5607699"/>
              <a:gd name="connsiteX11" fmla="*/ 4805267 w 5383763"/>
              <a:gd name="connsiteY11" fmla="*/ 2948474 h 5607699"/>
              <a:gd name="connsiteX12" fmla="*/ 5383763 w 5383763"/>
              <a:gd name="connsiteY12" fmla="*/ 1950099 h 5607699"/>
              <a:gd name="connsiteX13" fmla="*/ 5057193 w 5383763"/>
              <a:gd name="connsiteY13" fmla="*/ 419878 h 5607699"/>
              <a:gd name="connsiteX14" fmla="*/ 4161454 w 5383763"/>
              <a:gd name="connsiteY14" fmla="*/ 0 h 5607699"/>
              <a:gd name="connsiteX15" fmla="*/ 2733870 w 5383763"/>
              <a:gd name="connsiteY15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914401 w 5383763"/>
              <a:gd name="connsiteY6" fmla="*/ 4021495 h 5607699"/>
              <a:gd name="connsiteX7" fmla="*/ 1045029 w 5383763"/>
              <a:gd name="connsiteY7" fmla="*/ 5607699 h 5607699"/>
              <a:gd name="connsiteX8" fmla="*/ 2715210 w 5383763"/>
              <a:gd name="connsiteY8" fmla="*/ 5019870 h 5607699"/>
              <a:gd name="connsiteX9" fmla="*/ 3601617 w 5383763"/>
              <a:gd name="connsiteY9" fmla="*/ 4226768 h 5607699"/>
              <a:gd name="connsiteX10" fmla="*/ 4180115 w 5383763"/>
              <a:gd name="connsiteY10" fmla="*/ 3918858 h 5607699"/>
              <a:gd name="connsiteX11" fmla="*/ 4805267 w 5383763"/>
              <a:gd name="connsiteY11" fmla="*/ 2948474 h 5607699"/>
              <a:gd name="connsiteX12" fmla="*/ 5383763 w 5383763"/>
              <a:gd name="connsiteY12" fmla="*/ 1950099 h 5607699"/>
              <a:gd name="connsiteX13" fmla="*/ 5057193 w 5383763"/>
              <a:gd name="connsiteY13" fmla="*/ 419878 h 5607699"/>
              <a:gd name="connsiteX14" fmla="*/ 4161454 w 5383763"/>
              <a:gd name="connsiteY14" fmla="*/ 0 h 5607699"/>
              <a:gd name="connsiteX15" fmla="*/ 2733870 w 5383763"/>
              <a:gd name="connsiteY15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1045029 w 5383763"/>
              <a:gd name="connsiteY7" fmla="*/ 5607699 h 5607699"/>
              <a:gd name="connsiteX8" fmla="*/ 2715210 w 5383763"/>
              <a:gd name="connsiteY8" fmla="*/ 5019870 h 5607699"/>
              <a:gd name="connsiteX9" fmla="*/ 3601617 w 5383763"/>
              <a:gd name="connsiteY9" fmla="*/ 4226768 h 5607699"/>
              <a:gd name="connsiteX10" fmla="*/ 4180115 w 5383763"/>
              <a:gd name="connsiteY10" fmla="*/ 3918858 h 5607699"/>
              <a:gd name="connsiteX11" fmla="*/ 4805267 w 5383763"/>
              <a:gd name="connsiteY11" fmla="*/ 2948474 h 5607699"/>
              <a:gd name="connsiteX12" fmla="*/ 5383763 w 5383763"/>
              <a:gd name="connsiteY12" fmla="*/ 1950099 h 5607699"/>
              <a:gd name="connsiteX13" fmla="*/ 5057193 w 5383763"/>
              <a:gd name="connsiteY13" fmla="*/ 419878 h 5607699"/>
              <a:gd name="connsiteX14" fmla="*/ 4161454 w 5383763"/>
              <a:gd name="connsiteY14" fmla="*/ 0 h 5607699"/>
              <a:gd name="connsiteX15" fmla="*/ 2733870 w 5383763"/>
              <a:gd name="connsiteY15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643814 w 5383763"/>
              <a:gd name="connsiteY7" fmla="*/ 4161454 h 5607699"/>
              <a:gd name="connsiteX8" fmla="*/ 1045029 w 5383763"/>
              <a:gd name="connsiteY8" fmla="*/ 5607699 h 5607699"/>
              <a:gd name="connsiteX9" fmla="*/ 2715210 w 5383763"/>
              <a:gd name="connsiteY9" fmla="*/ 5019870 h 5607699"/>
              <a:gd name="connsiteX10" fmla="*/ 3601617 w 5383763"/>
              <a:gd name="connsiteY10" fmla="*/ 4226768 h 5607699"/>
              <a:gd name="connsiteX11" fmla="*/ 4180115 w 5383763"/>
              <a:gd name="connsiteY11" fmla="*/ 3918858 h 5607699"/>
              <a:gd name="connsiteX12" fmla="*/ 4805267 w 5383763"/>
              <a:gd name="connsiteY12" fmla="*/ 2948474 h 5607699"/>
              <a:gd name="connsiteX13" fmla="*/ 5383763 w 5383763"/>
              <a:gd name="connsiteY13" fmla="*/ 1950099 h 5607699"/>
              <a:gd name="connsiteX14" fmla="*/ 5057193 w 5383763"/>
              <a:gd name="connsiteY14" fmla="*/ 419878 h 5607699"/>
              <a:gd name="connsiteX15" fmla="*/ 4161454 w 5383763"/>
              <a:gd name="connsiteY15" fmla="*/ 0 h 5607699"/>
              <a:gd name="connsiteX16" fmla="*/ 2733870 w 5383763"/>
              <a:gd name="connsiteY16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1045029 w 5383763"/>
              <a:gd name="connsiteY8" fmla="*/ 5607699 h 5607699"/>
              <a:gd name="connsiteX9" fmla="*/ 2715210 w 5383763"/>
              <a:gd name="connsiteY9" fmla="*/ 5019870 h 5607699"/>
              <a:gd name="connsiteX10" fmla="*/ 3601617 w 5383763"/>
              <a:gd name="connsiteY10" fmla="*/ 4226768 h 5607699"/>
              <a:gd name="connsiteX11" fmla="*/ 4180115 w 5383763"/>
              <a:gd name="connsiteY11" fmla="*/ 3918858 h 5607699"/>
              <a:gd name="connsiteX12" fmla="*/ 4805267 w 5383763"/>
              <a:gd name="connsiteY12" fmla="*/ 2948474 h 5607699"/>
              <a:gd name="connsiteX13" fmla="*/ 5383763 w 5383763"/>
              <a:gd name="connsiteY13" fmla="*/ 1950099 h 5607699"/>
              <a:gd name="connsiteX14" fmla="*/ 5057193 w 5383763"/>
              <a:gd name="connsiteY14" fmla="*/ 419878 h 5607699"/>
              <a:gd name="connsiteX15" fmla="*/ 4161454 w 5383763"/>
              <a:gd name="connsiteY15" fmla="*/ 0 h 5607699"/>
              <a:gd name="connsiteX16" fmla="*/ 2733870 w 5383763"/>
              <a:gd name="connsiteY16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802434 w 5383763"/>
              <a:gd name="connsiteY8" fmla="*/ 5001209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2099388 w 5383763"/>
              <a:gd name="connsiteY1" fmla="*/ 2211356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307910 w 5383763"/>
              <a:gd name="connsiteY3" fmla="*/ 2621903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503853 w 5383763"/>
              <a:gd name="connsiteY3" fmla="*/ 2668556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503853 w 5383763"/>
              <a:gd name="connsiteY3" fmla="*/ 2668556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503853 w 5383763"/>
              <a:gd name="connsiteY3" fmla="*/ 2668556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307910 w 5383763"/>
              <a:gd name="connsiteY3" fmla="*/ 2575250 h 5607699"/>
              <a:gd name="connsiteX4" fmla="*/ 205275 w 5383763"/>
              <a:gd name="connsiteY4" fmla="*/ 2388637 h 5607699"/>
              <a:gd name="connsiteX5" fmla="*/ 0 w 5383763"/>
              <a:gd name="connsiteY5" fmla="*/ 2575249 h 5607699"/>
              <a:gd name="connsiteX6" fmla="*/ 354564 w 5383763"/>
              <a:gd name="connsiteY6" fmla="*/ 3097764 h 5607699"/>
              <a:gd name="connsiteX7" fmla="*/ 457202 w 5383763"/>
              <a:gd name="connsiteY7" fmla="*/ 4189445 h 5607699"/>
              <a:gd name="connsiteX8" fmla="*/ 382556 w 5383763"/>
              <a:gd name="connsiteY8" fmla="*/ 4646646 h 5607699"/>
              <a:gd name="connsiteX9" fmla="*/ 1045029 w 5383763"/>
              <a:gd name="connsiteY9" fmla="*/ 5607699 h 5607699"/>
              <a:gd name="connsiteX10" fmla="*/ 2715210 w 5383763"/>
              <a:gd name="connsiteY10" fmla="*/ 5019870 h 5607699"/>
              <a:gd name="connsiteX11" fmla="*/ 3601617 w 5383763"/>
              <a:gd name="connsiteY11" fmla="*/ 4226768 h 5607699"/>
              <a:gd name="connsiteX12" fmla="*/ 4180115 w 5383763"/>
              <a:gd name="connsiteY12" fmla="*/ 3918858 h 5607699"/>
              <a:gd name="connsiteX13" fmla="*/ 4805267 w 5383763"/>
              <a:gd name="connsiteY13" fmla="*/ 2948474 h 5607699"/>
              <a:gd name="connsiteX14" fmla="*/ 5383763 w 5383763"/>
              <a:gd name="connsiteY14" fmla="*/ 1950099 h 5607699"/>
              <a:gd name="connsiteX15" fmla="*/ 5057193 w 5383763"/>
              <a:gd name="connsiteY15" fmla="*/ 419878 h 5607699"/>
              <a:gd name="connsiteX16" fmla="*/ 4161454 w 5383763"/>
              <a:gd name="connsiteY16" fmla="*/ 0 h 5607699"/>
              <a:gd name="connsiteX17" fmla="*/ 2733870 w 5383763"/>
              <a:gd name="connsiteY17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727789 w 5383763"/>
              <a:gd name="connsiteY3" fmla="*/ 2472613 h 5607699"/>
              <a:gd name="connsiteX4" fmla="*/ 307910 w 5383763"/>
              <a:gd name="connsiteY4" fmla="*/ 2575250 h 5607699"/>
              <a:gd name="connsiteX5" fmla="*/ 205275 w 5383763"/>
              <a:gd name="connsiteY5" fmla="*/ 2388637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205275 w 5383763"/>
              <a:gd name="connsiteY5" fmla="*/ 2388637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205275 w 5383763"/>
              <a:gd name="connsiteY5" fmla="*/ 2388637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457202 w 5383763"/>
              <a:gd name="connsiteY8" fmla="*/ 4189445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513186 w 5383763"/>
              <a:gd name="connsiteY8" fmla="*/ 4198776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513186 w 5383763"/>
              <a:gd name="connsiteY8" fmla="*/ 4198776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513186 w 5383763"/>
              <a:gd name="connsiteY8" fmla="*/ 4198776 h 5607699"/>
              <a:gd name="connsiteX9" fmla="*/ 382556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307910 w 5383763"/>
              <a:gd name="connsiteY4" fmla="*/ 2575250 h 5607699"/>
              <a:gd name="connsiteX5" fmla="*/ 149291 w 5383763"/>
              <a:gd name="connsiteY5" fmla="*/ 2258008 h 5607699"/>
              <a:gd name="connsiteX6" fmla="*/ 0 w 5383763"/>
              <a:gd name="connsiteY6" fmla="*/ 2575249 h 5607699"/>
              <a:gd name="connsiteX7" fmla="*/ 354564 w 5383763"/>
              <a:gd name="connsiteY7" fmla="*/ 3097764 h 5607699"/>
              <a:gd name="connsiteX8" fmla="*/ 513186 w 5383763"/>
              <a:gd name="connsiteY8" fmla="*/ 4198776 h 5607699"/>
              <a:gd name="connsiteX9" fmla="*/ 419878 w 5383763"/>
              <a:gd name="connsiteY9" fmla="*/ 4646646 h 5607699"/>
              <a:gd name="connsiteX10" fmla="*/ 1045029 w 5383763"/>
              <a:gd name="connsiteY10" fmla="*/ 5607699 h 5607699"/>
              <a:gd name="connsiteX11" fmla="*/ 2715210 w 5383763"/>
              <a:gd name="connsiteY11" fmla="*/ 5019870 h 5607699"/>
              <a:gd name="connsiteX12" fmla="*/ 3601617 w 5383763"/>
              <a:gd name="connsiteY12" fmla="*/ 4226768 h 5607699"/>
              <a:gd name="connsiteX13" fmla="*/ 4180115 w 5383763"/>
              <a:gd name="connsiteY13" fmla="*/ 3918858 h 5607699"/>
              <a:gd name="connsiteX14" fmla="*/ 4805267 w 5383763"/>
              <a:gd name="connsiteY14" fmla="*/ 2948474 h 5607699"/>
              <a:gd name="connsiteX15" fmla="*/ 5383763 w 5383763"/>
              <a:gd name="connsiteY15" fmla="*/ 1950099 h 5607699"/>
              <a:gd name="connsiteX16" fmla="*/ 5057193 w 5383763"/>
              <a:gd name="connsiteY16" fmla="*/ 419878 h 5607699"/>
              <a:gd name="connsiteX17" fmla="*/ 4161454 w 5383763"/>
              <a:gd name="connsiteY17" fmla="*/ 0 h 5607699"/>
              <a:gd name="connsiteX18" fmla="*/ 2733870 w 5383763"/>
              <a:gd name="connsiteY18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522516 w 5383763"/>
              <a:gd name="connsiteY4" fmla="*/ 2537927 h 5607699"/>
              <a:gd name="connsiteX5" fmla="*/ 307910 w 5383763"/>
              <a:gd name="connsiteY5" fmla="*/ 2575250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15822 w 5383763"/>
              <a:gd name="connsiteY3" fmla="*/ 2295331 h 5607699"/>
              <a:gd name="connsiteX4" fmla="*/ 634483 w 5383763"/>
              <a:gd name="connsiteY4" fmla="*/ 2593911 h 5607699"/>
              <a:gd name="connsiteX5" fmla="*/ 307910 w 5383763"/>
              <a:gd name="connsiteY5" fmla="*/ 2575250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307910 w 5383763"/>
              <a:gd name="connsiteY5" fmla="*/ 2575250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601617 w 5383763"/>
              <a:gd name="connsiteY13" fmla="*/ 4226768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480319 w 5383763"/>
              <a:gd name="connsiteY13" fmla="*/ 4217437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480319 w 5383763"/>
              <a:gd name="connsiteY13" fmla="*/ 4217437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222311 h 5607699"/>
              <a:gd name="connsiteX1" fmla="*/ 1978090 w 5383763"/>
              <a:gd name="connsiteY1" fmla="*/ 2136711 h 5607699"/>
              <a:gd name="connsiteX2" fmla="*/ 1110343 w 5383763"/>
              <a:gd name="connsiteY2" fmla="*/ 2090058 h 5607699"/>
              <a:gd name="connsiteX3" fmla="*/ 681136 w 5383763"/>
              <a:gd name="connsiteY3" fmla="*/ 2220686 h 5607699"/>
              <a:gd name="connsiteX4" fmla="*/ 634483 w 5383763"/>
              <a:gd name="connsiteY4" fmla="*/ 2593911 h 5607699"/>
              <a:gd name="connsiteX5" fmla="*/ 186612 w 5383763"/>
              <a:gd name="connsiteY5" fmla="*/ 2584581 h 5607699"/>
              <a:gd name="connsiteX6" fmla="*/ 149291 w 5383763"/>
              <a:gd name="connsiteY6" fmla="*/ 2258008 h 5607699"/>
              <a:gd name="connsiteX7" fmla="*/ 0 w 5383763"/>
              <a:gd name="connsiteY7" fmla="*/ 2575249 h 5607699"/>
              <a:gd name="connsiteX8" fmla="*/ 354564 w 5383763"/>
              <a:gd name="connsiteY8" fmla="*/ 3097764 h 5607699"/>
              <a:gd name="connsiteX9" fmla="*/ 513186 w 5383763"/>
              <a:gd name="connsiteY9" fmla="*/ 4198776 h 5607699"/>
              <a:gd name="connsiteX10" fmla="*/ 419878 w 5383763"/>
              <a:gd name="connsiteY10" fmla="*/ 4646646 h 5607699"/>
              <a:gd name="connsiteX11" fmla="*/ 1045029 w 5383763"/>
              <a:gd name="connsiteY11" fmla="*/ 5607699 h 5607699"/>
              <a:gd name="connsiteX12" fmla="*/ 2715210 w 5383763"/>
              <a:gd name="connsiteY12" fmla="*/ 5019870 h 5607699"/>
              <a:gd name="connsiteX13" fmla="*/ 3564295 w 5383763"/>
              <a:gd name="connsiteY13" fmla="*/ 4264090 h 5607699"/>
              <a:gd name="connsiteX14" fmla="*/ 4180115 w 5383763"/>
              <a:gd name="connsiteY14" fmla="*/ 3918858 h 5607699"/>
              <a:gd name="connsiteX15" fmla="*/ 4805267 w 5383763"/>
              <a:gd name="connsiteY15" fmla="*/ 2948474 h 5607699"/>
              <a:gd name="connsiteX16" fmla="*/ 5383763 w 5383763"/>
              <a:gd name="connsiteY16" fmla="*/ 1950099 h 5607699"/>
              <a:gd name="connsiteX17" fmla="*/ 5057193 w 5383763"/>
              <a:gd name="connsiteY17" fmla="*/ 419878 h 5607699"/>
              <a:gd name="connsiteX18" fmla="*/ 4161454 w 5383763"/>
              <a:gd name="connsiteY18" fmla="*/ 0 h 5607699"/>
              <a:gd name="connsiteX19" fmla="*/ 2733870 w 5383763"/>
              <a:gd name="connsiteY19" fmla="*/ 1222311 h 5607699"/>
              <a:gd name="connsiteX0" fmla="*/ 2733870 w 5383763"/>
              <a:gd name="connsiteY0" fmla="*/ 1171511 h 5556899"/>
              <a:gd name="connsiteX1" fmla="*/ 1978090 w 5383763"/>
              <a:gd name="connsiteY1" fmla="*/ 2085911 h 5556899"/>
              <a:gd name="connsiteX2" fmla="*/ 1110343 w 5383763"/>
              <a:gd name="connsiteY2" fmla="*/ 2039258 h 5556899"/>
              <a:gd name="connsiteX3" fmla="*/ 681136 w 5383763"/>
              <a:gd name="connsiteY3" fmla="*/ 2169886 h 5556899"/>
              <a:gd name="connsiteX4" fmla="*/ 634483 w 5383763"/>
              <a:gd name="connsiteY4" fmla="*/ 2543111 h 5556899"/>
              <a:gd name="connsiteX5" fmla="*/ 186612 w 5383763"/>
              <a:gd name="connsiteY5" fmla="*/ 2533781 h 5556899"/>
              <a:gd name="connsiteX6" fmla="*/ 149291 w 5383763"/>
              <a:gd name="connsiteY6" fmla="*/ 2207208 h 5556899"/>
              <a:gd name="connsiteX7" fmla="*/ 0 w 5383763"/>
              <a:gd name="connsiteY7" fmla="*/ 2524449 h 5556899"/>
              <a:gd name="connsiteX8" fmla="*/ 354564 w 5383763"/>
              <a:gd name="connsiteY8" fmla="*/ 3046964 h 5556899"/>
              <a:gd name="connsiteX9" fmla="*/ 513186 w 5383763"/>
              <a:gd name="connsiteY9" fmla="*/ 4147976 h 5556899"/>
              <a:gd name="connsiteX10" fmla="*/ 419878 w 5383763"/>
              <a:gd name="connsiteY10" fmla="*/ 4595846 h 5556899"/>
              <a:gd name="connsiteX11" fmla="*/ 1045029 w 5383763"/>
              <a:gd name="connsiteY11" fmla="*/ 5556899 h 5556899"/>
              <a:gd name="connsiteX12" fmla="*/ 2715210 w 5383763"/>
              <a:gd name="connsiteY12" fmla="*/ 4969070 h 5556899"/>
              <a:gd name="connsiteX13" fmla="*/ 3564295 w 5383763"/>
              <a:gd name="connsiteY13" fmla="*/ 4213290 h 5556899"/>
              <a:gd name="connsiteX14" fmla="*/ 4180115 w 5383763"/>
              <a:gd name="connsiteY14" fmla="*/ 3868058 h 5556899"/>
              <a:gd name="connsiteX15" fmla="*/ 4805267 w 5383763"/>
              <a:gd name="connsiteY15" fmla="*/ 2897674 h 5556899"/>
              <a:gd name="connsiteX16" fmla="*/ 5383763 w 5383763"/>
              <a:gd name="connsiteY16" fmla="*/ 1899299 h 5556899"/>
              <a:gd name="connsiteX17" fmla="*/ 5057193 w 5383763"/>
              <a:gd name="connsiteY17" fmla="*/ 369078 h 5556899"/>
              <a:gd name="connsiteX18" fmla="*/ 4072554 w 5383763"/>
              <a:gd name="connsiteY18" fmla="*/ 0 h 5556899"/>
              <a:gd name="connsiteX19" fmla="*/ 2733870 w 5383763"/>
              <a:gd name="connsiteY19" fmla="*/ 1171511 h 5556899"/>
              <a:gd name="connsiteX0" fmla="*/ 2733870 w 5383763"/>
              <a:gd name="connsiteY0" fmla="*/ 1171511 h 5556899"/>
              <a:gd name="connsiteX1" fmla="*/ 1978090 w 5383763"/>
              <a:gd name="connsiteY1" fmla="*/ 2085911 h 5556899"/>
              <a:gd name="connsiteX2" fmla="*/ 1110343 w 5383763"/>
              <a:gd name="connsiteY2" fmla="*/ 2039258 h 5556899"/>
              <a:gd name="connsiteX3" fmla="*/ 681136 w 5383763"/>
              <a:gd name="connsiteY3" fmla="*/ 2169886 h 5556899"/>
              <a:gd name="connsiteX4" fmla="*/ 634483 w 5383763"/>
              <a:gd name="connsiteY4" fmla="*/ 2543111 h 5556899"/>
              <a:gd name="connsiteX5" fmla="*/ 186612 w 5383763"/>
              <a:gd name="connsiteY5" fmla="*/ 2533781 h 5556899"/>
              <a:gd name="connsiteX6" fmla="*/ 149291 w 5383763"/>
              <a:gd name="connsiteY6" fmla="*/ 2207208 h 5556899"/>
              <a:gd name="connsiteX7" fmla="*/ 0 w 5383763"/>
              <a:gd name="connsiteY7" fmla="*/ 2524449 h 5556899"/>
              <a:gd name="connsiteX8" fmla="*/ 354564 w 5383763"/>
              <a:gd name="connsiteY8" fmla="*/ 3046964 h 5556899"/>
              <a:gd name="connsiteX9" fmla="*/ 513186 w 5383763"/>
              <a:gd name="connsiteY9" fmla="*/ 4147976 h 5556899"/>
              <a:gd name="connsiteX10" fmla="*/ 419878 w 5383763"/>
              <a:gd name="connsiteY10" fmla="*/ 4595846 h 5556899"/>
              <a:gd name="connsiteX11" fmla="*/ 1045029 w 5383763"/>
              <a:gd name="connsiteY11" fmla="*/ 5556899 h 5556899"/>
              <a:gd name="connsiteX12" fmla="*/ 2715210 w 5383763"/>
              <a:gd name="connsiteY12" fmla="*/ 4969070 h 5556899"/>
              <a:gd name="connsiteX13" fmla="*/ 3564295 w 5383763"/>
              <a:gd name="connsiteY13" fmla="*/ 4213290 h 5556899"/>
              <a:gd name="connsiteX14" fmla="*/ 4180115 w 5383763"/>
              <a:gd name="connsiteY14" fmla="*/ 3868058 h 5556899"/>
              <a:gd name="connsiteX15" fmla="*/ 4805267 w 5383763"/>
              <a:gd name="connsiteY15" fmla="*/ 2897674 h 5556899"/>
              <a:gd name="connsiteX16" fmla="*/ 5383763 w 5383763"/>
              <a:gd name="connsiteY16" fmla="*/ 1899299 h 5556899"/>
              <a:gd name="connsiteX17" fmla="*/ 5057193 w 5383763"/>
              <a:gd name="connsiteY17" fmla="*/ 369078 h 5556899"/>
              <a:gd name="connsiteX18" fmla="*/ 4072554 w 5383763"/>
              <a:gd name="connsiteY18" fmla="*/ 0 h 5556899"/>
              <a:gd name="connsiteX19" fmla="*/ 2733870 w 5383763"/>
              <a:gd name="connsiteY19" fmla="*/ 1171511 h 5556899"/>
              <a:gd name="connsiteX0" fmla="*/ 2733870 w 5383763"/>
              <a:gd name="connsiteY0" fmla="*/ 1171511 h 5556899"/>
              <a:gd name="connsiteX1" fmla="*/ 1978090 w 5383763"/>
              <a:gd name="connsiteY1" fmla="*/ 2085911 h 5556899"/>
              <a:gd name="connsiteX2" fmla="*/ 1110343 w 5383763"/>
              <a:gd name="connsiteY2" fmla="*/ 2039258 h 5556899"/>
              <a:gd name="connsiteX3" fmla="*/ 681136 w 5383763"/>
              <a:gd name="connsiteY3" fmla="*/ 2169886 h 5556899"/>
              <a:gd name="connsiteX4" fmla="*/ 634483 w 5383763"/>
              <a:gd name="connsiteY4" fmla="*/ 2543111 h 5556899"/>
              <a:gd name="connsiteX5" fmla="*/ 186612 w 5383763"/>
              <a:gd name="connsiteY5" fmla="*/ 2533781 h 5556899"/>
              <a:gd name="connsiteX6" fmla="*/ 149291 w 5383763"/>
              <a:gd name="connsiteY6" fmla="*/ 2207208 h 5556899"/>
              <a:gd name="connsiteX7" fmla="*/ 0 w 5383763"/>
              <a:gd name="connsiteY7" fmla="*/ 2524449 h 5556899"/>
              <a:gd name="connsiteX8" fmla="*/ 354564 w 5383763"/>
              <a:gd name="connsiteY8" fmla="*/ 3046964 h 5556899"/>
              <a:gd name="connsiteX9" fmla="*/ 513186 w 5383763"/>
              <a:gd name="connsiteY9" fmla="*/ 4147976 h 5556899"/>
              <a:gd name="connsiteX10" fmla="*/ 419878 w 5383763"/>
              <a:gd name="connsiteY10" fmla="*/ 4595846 h 5556899"/>
              <a:gd name="connsiteX11" fmla="*/ 1045029 w 5383763"/>
              <a:gd name="connsiteY11" fmla="*/ 5556899 h 5556899"/>
              <a:gd name="connsiteX12" fmla="*/ 2715210 w 5383763"/>
              <a:gd name="connsiteY12" fmla="*/ 4969070 h 5556899"/>
              <a:gd name="connsiteX13" fmla="*/ 3564295 w 5383763"/>
              <a:gd name="connsiteY13" fmla="*/ 4213290 h 5556899"/>
              <a:gd name="connsiteX14" fmla="*/ 4180115 w 5383763"/>
              <a:gd name="connsiteY14" fmla="*/ 3868058 h 5556899"/>
              <a:gd name="connsiteX15" fmla="*/ 4805267 w 5383763"/>
              <a:gd name="connsiteY15" fmla="*/ 2897674 h 5556899"/>
              <a:gd name="connsiteX16" fmla="*/ 5383763 w 5383763"/>
              <a:gd name="connsiteY16" fmla="*/ 1899299 h 5556899"/>
              <a:gd name="connsiteX17" fmla="*/ 5057193 w 5383763"/>
              <a:gd name="connsiteY17" fmla="*/ 369078 h 5556899"/>
              <a:gd name="connsiteX18" fmla="*/ 4072554 w 5383763"/>
              <a:gd name="connsiteY18" fmla="*/ 0 h 5556899"/>
              <a:gd name="connsiteX19" fmla="*/ 2733870 w 5383763"/>
              <a:gd name="connsiteY19" fmla="*/ 1171511 h 555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83763" h="5556899">
                <a:moveTo>
                  <a:pt x="2733870" y="1171511"/>
                </a:moveTo>
                <a:cubicBezTo>
                  <a:pt x="2481943" y="1476311"/>
                  <a:pt x="2379307" y="1902409"/>
                  <a:pt x="1978090" y="2085911"/>
                </a:cubicBezTo>
                <a:cubicBezTo>
                  <a:pt x="1438146" y="2264621"/>
                  <a:pt x="1326502" y="2025262"/>
                  <a:pt x="1110343" y="2039258"/>
                </a:cubicBezTo>
                <a:cubicBezTo>
                  <a:pt x="894184" y="2053254"/>
                  <a:pt x="779107" y="2095241"/>
                  <a:pt x="681136" y="2169886"/>
                </a:cubicBezTo>
                <a:cubicBezTo>
                  <a:pt x="583165" y="2244531"/>
                  <a:pt x="685802" y="2496458"/>
                  <a:pt x="634483" y="2543111"/>
                </a:cubicBezTo>
                <a:cubicBezTo>
                  <a:pt x="536511" y="2524450"/>
                  <a:pt x="248816" y="2580434"/>
                  <a:pt x="186612" y="2533781"/>
                </a:cubicBezTo>
                <a:cubicBezTo>
                  <a:pt x="143070" y="2561773"/>
                  <a:pt x="230156" y="2356498"/>
                  <a:pt x="149291" y="2207208"/>
                </a:cubicBezTo>
                <a:lnTo>
                  <a:pt x="0" y="2524449"/>
                </a:lnTo>
                <a:cubicBezTo>
                  <a:pt x="118188" y="2698621"/>
                  <a:pt x="339012" y="2816808"/>
                  <a:pt x="354564" y="3046964"/>
                </a:cubicBezTo>
                <a:cubicBezTo>
                  <a:pt x="454091" y="3410858"/>
                  <a:pt x="469642" y="3634793"/>
                  <a:pt x="513186" y="4147976"/>
                </a:cubicBezTo>
                <a:cubicBezTo>
                  <a:pt x="534957" y="4458997"/>
                  <a:pt x="444760" y="4443446"/>
                  <a:pt x="419878" y="4595846"/>
                </a:cubicBezTo>
                <a:lnTo>
                  <a:pt x="1045029" y="5556899"/>
                </a:lnTo>
                <a:lnTo>
                  <a:pt x="2715210" y="4969070"/>
                </a:lnTo>
                <a:cubicBezTo>
                  <a:pt x="2855648" y="4959039"/>
                  <a:pt x="3494890" y="4236426"/>
                  <a:pt x="3564295" y="4213290"/>
                </a:cubicBezTo>
                <a:cubicBezTo>
                  <a:pt x="3789785" y="4126205"/>
                  <a:pt x="3979507" y="4081107"/>
                  <a:pt x="4180115" y="3868058"/>
                </a:cubicBezTo>
                <a:cubicBezTo>
                  <a:pt x="4380723" y="3655009"/>
                  <a:pt x="4567337" y="3221135"/>
                  <a:pt x="4805267" y="2897674"/>
                </a:cubicBezTo>
                <a:cubicBezTo>
                  <a:pt x="4880023" y="2758841"/>
                  <a:pt x="5319912" y="2291879"/>
                  <a:pt x="5383763" y="1899299"/>
                </a:cubicBezTo>
                <a:cubicBezTo>
                  <a:pt x="5190930" y="1417217"/>
                  <a:pt x="5166050" y="879152"/>
                  <a:pt x="5057193" y="369078"/>
                </a:cubicBezTo>
                <a:cubicBezTo>
                  <a:pt x="4575889" y="-4017"/>
                  <a:pt x="4813431" y="11016"/>
                  <a:pt x="4072554" y="0"/>
                </a:cubicBezTo>
                <a:cubicBezTo>
                  <a:pt x="3511551" y="252575"/>
                  <a:pt x="3115000" y="459403"/>
                  <a:pt x="2733870" y="117151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08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400" dirty="0"/>
          </a:p>
        </p:txBody>
      </p:sp>
      <p:sp>
        <p:nvSpPr>
          <p:cNvPr id="24" name="CasellaDiTesto 23">
            <a:extLst>
              <a:ext uri="{FF2B5EF4-FFF2-40B4-BE49-F238E27FC236}">
                <a16:creationId xmlns="" xmlns:a16="http://schemas.microsoft.com/office/drawing/2014/main" id="{E89115BE-E680-734F-31F0-285E9BFE8224}"/>
              </a:ext>
            </a:extLst>
          </p:cNvPr>
          <p:cNvSpPr txBox="1"/>
          <p:nvPr/>
        </p:nvSpPr>
        <p:spPr>
          <a:xfrm>
            <a:off x="6789294" y="3322803"/>
            <a:ext cx="4095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SORVEGLIANZA INTERCONNESSA</a:t>
            </a:r>
          </a:p>
          <a:p>
            <a:pPr algn="ctr"/>
            <a:r>
              <a:rPr lang="it-IT" dirty="0">
                <a:latin typeface="Arial Narrow" panose="020B0606020202030204" pitchFamily="34" charset="0"/>
              </a:rPr>
              <a:t>Governance e</a:t>
            </a:r>
            <a:r>
              <a:rPr lang="it-IT" sz="1800" dirty="0">
                <a:latin typeface="Arial Narrow" panose="020B0606020202030204" pitchFamily="34" charset="0"/>
              </a:rPr>
              <a:t> sistema informativo</a:t>
            </a:r>
            <a:endParaRPr lang="it-IT" dirty="0">
              <a:latin typeface="Arial Narrow" panose="020B060602020203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483FAC7F-6097-5EBC-6FD7-4CA2AA33D844}"/>
              </a:ext>
            </a:extLst>
          </p:cNvPr>
          <p:cNvSpPr txBox="1"/>
          <p:nvPr/>
        </p:nvSpPr>
        <p:spPr>
          <a:xfrm>
            <a:off x="8969393" y="1960710"/>
            <a:ext cx="2103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Arial Narrow" panose="020B0606020202030204" pitchFamily="34" charset="0"/>
              </a:rPr>
              <a:t>MATRICI AMBIENTALI</a:t>
            </a:r>
          </a:p>
          <a:p>
            <a:pPr algn="ctr"/>
            <a:r>
              <a:rPr lang="it-IT" dirty="0">
                <a:latin typeface="Arial Narrow" panose="020B0606020202030204" pitchFamily="34" charset="0"/>
              </a:rPr>
              <a:t>Tutela ambientale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7FDEF1F1-C271-4135-B4FD-CB2B7771810A}"/>
              </a:ext>
            </a:extLst>
          </p:cNvPr>
          <p:cNvSpPr txBox="1"/>
          <p:nvPr/>
        </p:nvSpPr>
        <p:spPr>
          <a:xfrm>
            <a:off x="6872946" y="4590732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Arial Narrow" panose="020B0606020202030204" pitchFamily="34" charset="0"/>
              </a:rPr>
              <a:t>PREVENZIONE INCENDI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="" xmlns:a16="http://schemas.microsoft.com/office/drawing/2014/main" id="{220B549A-C6D3-E7F3-CFBE-47A9113826C2}"/>
              </a:ext>
            </a:extLst>
          </p:cNvPr>
          <p:cNvGrpSpPr/>
          <p:nvPr/>
        </p:nvGrpSpPr>
        <p:grpSpPr>
          <a:xfrm>
            <a:off x="5695526" y="647726"/>
            <a:ext cx="6238473" cy="5920831"/>
            <a:chOff x="2857076" y="657251"/>
            <a:chExt cx="6238473" cy="5920831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="" xmlns:a16="http://schemas.microsoft.com/office/drawing/2014/main" id="{B7D76CC0-0BC5-08C0-DCD1-8AA9D1706258}"/>
                </a:ext>
              </a:extLst>
            </p:cNvPr>
            <p:cNvSpPr/>
            <p:nvPr/>
          </p:nvSpPr>
          <p:spPr>
            <a:xfrm>
              <a:off x="3209729" y="1021183"/>
              <a:ext cx="5383763" cy="5556899"/>
            </a:xfrm>
            <a:custGeom>
              <a:avLst/>
              <a:gdLst>
                <a:gd name="connsiteX0" fmla="*/ 681135 w 5402425"/>
                <a:gd name="connsiteY0" fmla="*/ 522515 h 4376058"/>
                <a:gd name="connsiteX1" fmla="*/ 681135 w 5402425"/>
                <a:gd name="connsiteY1" fmla="*/ 522515 h 4376058"/>
                <a:gd name="connsiteX2" fmla="*/ 513184 w 5402425"/>
                <a:gd name="connsiteY2" fmla="*/ 1054360 h 4376058"/>
                <a:gd name="connsiteX3" fmla="*/ 466531 w 5402425"/>
                <a:gd name="connsiteY3" fmla="*/ 1073021 h 4376058"/>
                <a:gd name="connsiteX4" fmla="*/ 429209 w 5402425"/>
                <a:gd name="connsiteY4" fmla="*/ 1110343 h 4376058"/>
                <a:gd name="connsiteX5" fmla="*/ 0 w 5402425"/>
                <a:gd name="connsiteY5" fmla="*/ 1791478 h 4376058"/>
                <a:gd name="connsiteX6" fmla="*/ 597160 w 5402425"/>
                <a:gd name="connsiteY6" fmla="*/ 3872205 h 4376058"/>
                <a:gd name="connsiteX7" fmla="*/ 1996751 w 5402425"/>
                <a:gd name="connsiteY7" fmla="*/ 4376058 h 4376058"/>
                <a:gd name="connsiteX8" fmla="*/ 3125756 w 5402425"/>
                <a:gd name="connsiteY8" fmla="*/ 4096139 h 4376058"/>
                <a:gd name="connsiteX9" fmla="*/ 3284376 w 5402425"/>
                <a:gd name="connsiteY9" fmla="*/ 4077478 h 4376058"/>
                <a:gd name="connsiteX10" fmla="*/ 4851919 w 5402425"/>
                <a:gd name="connsiteY10" fmla="*/ 2939143 h 4376058"/>
                <a:gd name="connsiteX11" fmla="*/ 4963886 w 5402425"/>
                <a:gd name="connsiteY11" fmla="*/ 2780523 h 4376058"/>
                <a:gd name="connsiteX12" fmla="*/ 5402425 w 5402425"/>
                <a:gd name="connsiteY12" fmla="*/ 989045 h 4376058"/>
                <a:gd name="connsiteX13" fmla="*/ 2248678 w 5402425"/>
                <a:gd name="connsiteY13" fmla="*/ 0 h 4376058"/>
                <a:gd name="connsiteX14" fmla="*/ 681135 w 5402425"/>
                <a:gd name="connsiteY14" fmla="*/ 522515 h 4376058"/>
                <a:gd name="connsiteX0" fmla="*/ 681135 w 5402425"/>
                <a:gd name="connsiteY0" fmla="*/ 671805 h 4525348"/>
                <a:gd name="connsiteX1" fmla="*/ 681135 w 5402425"/>
                <a:gd name="connsiteY1" fmla="*/ 671805 h 4525348"/>
                <a:gd name="connsiteX2" fmla="*/ 513184 w 5402425"/>
                <a:gd name="connsiteY2" fmla="*/ 1203650 h 4525348"/>
                <a:gd name="connsiteX3" fmla="*/ 466531 w 5402425"/>
                <a:gd name="connsiteY3" fmla="*/ 1222311 h 4525348"/>
                <a:gd name="connsiteX4" fmla="*/ 429209 w 5402425"/>
                <a:gd name="connsiteY4" fmla="*/ 1259633 h 4525348"/>
                <a:gd name="connsiteX5" fmla="*/ 0 w 5402425"/>
                <a:gd name="connsiteY5" fmla="*/ 1940768 h 4525348"/>
                <a:gd name="connsiteX6" fmla="*/ 597160 w 5402425"/>
                <a:gd name="connsiteY6" fmla="*/ 4021495 h 4525348"/>
                <a:gd name="connsiteX7" fmla="*/ 1996751 w 5402425"/>
                <a:gd name="connsiteY7" fmla="*/ 4525348 h 4525348"/>
                <a:gd name="connsiteX8" fmla="*/ 3125756 w 5402425"/>
                <a:gd name="connsiteY8" fmla="*/ 4245429 h 4525348"/>
                <a:gd name="connsiteX9" fmla="*/ 3284376 w 5402425"/>
                <a:gd name="connsiteY9" fmla="*/ 4226768 h 4525348"/>
                <a:gd name="connsiteX10" fmla="*/ 4851919 w 5402425"/>
                <a:gd name="connsiteY10" fmla="*/ 3088433 h 4525348"/>
                <a:gd name="connsiteX11" fmla="*/ 4963886 w 5402425"/>
                <a:gd name="connsiteY11" fmla="*/ 2929813 h 4525348"/>
                <a:gd name="connsiteX12" fmla="*/ 5402425 w 5402425"/>
                <a:gd name="connsiteY12" fmla="*/ 1138335 h 4525348"/>
                <a:gd name="connsiteX13" fmla="*/ 3844213 w 5402425"/>
                <a:gd name="connsiteY13" fmla="*/ 0 h 4525348"/>
                <a:gd name="connsiteX14" fmla="*/ 681135 w 5402425"/>
                <a:gd name="connsiteY14" fmla="*/ 671805 h 4525348"/>
                <a:gd name="connsiteX0" fmla="*/ 681135 w 5402425"/>
                <a:gd name="connsiteY0" fmla="*/ 671805 h 4525348"/>
                <a:gd name="connsiteX1" fmla="*/ 681135 w 5402425"/>
                <a:gd name="connsiteY1" fmla="*/ 671805 h 4525348"/>
                <a:gd name="connsiteX2" fmla="*/ 513184 w 5402425"/>
                <a:gd name="connsiteY2" fmla="*/ 1203650 h 4525348"/>
                <a:gd name="connsiteX3" fmla="*/ 466531 w 5402425"/>
                <a:gd name="connsiteY3" fmla="*/ 1222311 h 4525348"/>
                <a:gd name="connsiteX4" fmla="*/ 429209 w 5402425"/>
                <a:gd name="connsiteY4" fmla="*/ 1259633 h 4525348"/>
                <a:gd name="connsiteX5" fmla="*/ 0 w 5402425"/>
                <a:gd name="connsiteY5" fmla="*/ 1940768 h 4525348"/>
                <a:gd name="connsiteX6" fmla="*/ 597160 w 5402425"/>
                <a:gd name="connsiteY6" fmla="*/ 4021495 h 4525348"/>
                <a:gd name="connsiteX7" fmla="*/ 1996751 w 5402425"/>
                <a:gd name="connsiteY7" fmla="*/ 4525348 h 4525348"/>
                <a:gd name="connsiteX8" fmla="*/ 3125756 w 5402425"/>
                <a:gd name="connsiteY8" fmla="*/ 4245429 h 4525348"/>
                <a:gd name="connsiteX9" fmla="*/ 3284376 w 5402425"/>
                <a:gd name="connsiteY9" fmla="*/ 4226768 h 4525348"/>
                <a:gd name="connsiteX10" fmla="*/ 4851919 w 5402425"/>
                <a:gd name="connsiteY10" fmla="*/ 3088433 h 4525348"/>
                <a:gd name="connsiteX11" fmla="*/ 4963886 w 5402425"/>
                <a:gd name="connsiteY11" fmla="*/ 2929813 h 4525348"/>
                <a:gd name="connsiteX12" fmla="*/ 5402425 w 5402425"/>
                <a:gd name="connsiteY12" fmla="*/ 1138335 h 4525348"/>
                <a:gd name="connsiteX13" fmla="*/ 3844213 w 5402425"/>
                <a:gd name="connsiteY13" fmla="*/ 0 h 4525348"/>
                <a:gd name="connsiteX14" fmla="*/ 681135 w 5402425"/>
                <a:gd name="connsiteY14" fmla="*/ 671805 h 4525348"/>
                <a:gd name="connsiteX0" fmla="*/ 681135 w 4963886"/>
                <a:gd name="connsiteY0" fmla="*/ 671805 h 4525348"/>
                <a:gd name="connsiteX1" fmla="*/ 681135 w 4963886"/>
                <a:gd name="connsiteY1" fmla="*/ 671805 h 4525348"/>
                <a:gd name="connsiteX2" fmla="*/ 513184 w 4963886"/>
                <a:gd name="connsiteY2" fmla="*/ 1203650 h 4525348"/>
                <a:gd name="connsiteX3" fmla="*/ 466531 w 4963886"/>
                <a:gd name="connsiteY3" fmla="*/ 1222311 h 4525348"/>
                <a:gd name="connsiteX4" fmla="*/ 429209 w 4963886"/>
                <a:gd name="connsiteY4" fmla="*/ 1259633 h 4525348"/>
                <a:gd name="connsiteX5" fmla="*/ 0 w 4963886"/>
                <a:gd name="connsiteY5" fmla="*/ 1940768 h 4525348"/>
                <a:gd name="connsiteX6" fmla="*/ 597160 w 4963886"/>
                <a:gd name="connsiteY6" fmla="*/ 4021495 h 4525348"/>
                <a:gd name="connsiteX7" fmla="*/ 1996751 w 4963886"/>
                <a:gd name="connsiteY7" fmla="*/ 4525348 h 4525348"/>
                <a:gd name="connsiteX8" fmla="*/ 3125756 w 4963886"/>
                <a:gd name="connsiteY8" fmla="*/ 4245429 h 4525348"/>
                <a:gd name="connsiteX9" fmla="*/ 3284376 w 4963886"/>
                <a:gd name="connsiteY9" fmla="*/ 4226768 h 4525348"/>
                <a:gd name="connsiteX10" fmla="*/ 4851919 w 4963886"/>
                <a:gd name="connsiteY10" fmla="*/ 3088433 h 4525348"/>
                <a:gd name="connsiteX11" fmla="*/ 4963886 w 4963886"/>
                <a:gd name="connsiteY11" fmla="*/ 2929813 h 4525348"/>
                <a:gd name="connsiteX12" fmla="*/ 4739952 w 4963886"/>
                <a:gd name="connsiteY12" fmla="*/ 419878 h 4525348"/>
                <a:gd name="connsiteX13" fmla="*/ 3844213 w 4963886"/>
                <a:gd name="connsiteY13" fmla="*/ 0 h 4525348"/>
                <a:gd name="connsiteX14" fmla="*/ 681135 w 4963886"/>
                <a:gd name="connsiteY14" fmla="*/ 671805 h 4525348"/>
                <a:gd name="connsiteX0" fmla="*/ 681135 w 5066522"/>
                <a:gd name="connsiteY0" fmla="*/ 671805 h 4525348"/>
                <a:gd name="connsiteX1" fmla="*/ 681135 w 5066522"/>
                <a:gd name="connsiteY1" fmla="*/ 671805 h 4525348"/>
                <a:gd name="connsiteX2" fmla="*/ 513184 w 5066522"/>
                <a:gd name="connsiteY2" fmla="*/ 1203650 h 4525348"/>
                <a:gd name="connsiteX3" fmla="*/ 466531 w 5066522"/>
                <a:gd name="connsiteY3" fmla="*/ 1222311 h 4525348"/>
                <a:gd name="connsiteX4" fmla="*/ 429209 w 5066522"/>
                <a:gd name="connsiteY4" fmla="*/ 1259633 h 4525348"/>
                <a:gd name="connsiteX5" fmla="*/ 0 w 5066522"/>
                <a:gd name="connsiteY5" fmla="*/ 1940768 h 4525348"/>
                <a:gd name="connsiteX6" fmla="*/ 597160 w 5066522"/>
                <a:gd name="connsiteY6" fmla="*/ 4021495 h 4525348"/>
                <a:gd name="connsiteX7" fmla="*/ 1996751 w 5066522"/>
                <a:gd name="connsiteY7" fmla="*/ 4525348 h 4525348"/>
                <a:gd name="connsiteX8" fmla="*/ 3125756 w 5066522"/>
                <a:gd name="connsiteY8" fmla="*/ 4245429 h 4525348"/>
                <a:gd name="connsiteX9" fmla="*/ 3284376 w 5066522"/>
                <a:gd name="connsiteY9" fmla="*/ 4226768 h 4525348"/>
                <a:gd name="connsiteX10" fmla="*/ 4851919 w 5066522"/>
                <a:gd name="connsiteY10" fmla="*/ 3088433 h 4525348"/>
                <a:gd name="connsiteX11" fmla="*/ 5066522 w 5066522"/>
                <a:gd name="connsiteY11" fmla="*/ 1950099 h 4525348"/>
                <a:gd name="connsiteX12" fmla="*/ 4739952 w 5066522"/>
                <a:gd name="connsiteY12" fmla="*/ 419878 h 4525348"/>
                <a:gd name="connsiteX13" fmla="*/ 3844213 w 5066522"/>
                <a:gd name="connsiteY13" fmla="*/ 0 h 4525348"/>
                <a:gd name="connsiteX14" fmla="*/ 681135 w 5066522"/>
                <a:gd name="connsiteY14" fmla="*/ 671805 h 4525348"/>
                <a:gd name="connsiteX0" fmla="*/ 681135 w 5066522"/>
                <a:gd name="connsiteY0" fmla="*/ 671805 h 4525348"/>
                <a:gd name="connsiteX1" fmla="*/ 681135 w 5066522"/>
                <a:gd name="connsiteY1" fmla="*/ 671805 h 4525348"/>
                <a:gd name="connsiteX2" fmla="*/ 513184 w 5066522"/>
                <a:gd name="connsiteY2" fmla="*/ 1203650 h 4525348"/>
                <a:gd name="connsiteX3" fmla="*/ 466531 w 5066522"/>
                <a:gd name="connsiteY3" fmla="*/ 1222311 h 4525348"/>
                <a:gd name="connsiteX4" fmla="*/ 429209 w 5066522"/>
                <a:gd name="connsiteY4" fmla="*/ 1259633 h 4525348"/>
                <a:gd name="connsiteX5" fmla="*/ 0 w 5066522"/>
                <a:gd name="connsiteY5" fmla="*/ 1940768 h 4525348"/>
                <a:gd name="connsiteX6" fmla="*/ 597160 w 5066522"/>
                <a:gd name="connsiteY6" fmla="*/ 4021495 h 4525348"/>
                <a:gd name="connsiteX7" fmla="*/ 1996751 w 5066522"/>
                <a:gd name="connsiteY7" fmla="*/ 4525348 h 4525348"/>
                <a:gd name="connsiteX8" fmla="*/ 3125756 w 5066522"/>
                <a:gd name="connsiteY8" fmla="*/ 4245429 h 4525348"/>
                <a:gd name="connsiteX9" fmla="*/ 3284376 w 5066522"/>
                <a:gd name="connsiteY9" fmla="*/ 4226768 h 4525348"/>
                <a:gd name="connsiteX10" fmla="*/ 4488026 w 5066522"/>
                <a:gd name="connsiteY10" fmla="*/ 2948474 h 4525348"/>
                <a:gd name="connsiteX11" fmla="*/ 5066522 w 5066522"/>
                <a:gd name="connsiteY11" fmla="*/ 1950099 h 4525348"/>
                <a:gd name="connsiteX12" fmla="*/ 4739952 w 5066522"/>
                <a:gd name="connsiteY12" fmla="*/ 419878 h 4525348"/>
                <a:gd name="connsiteX13" fmla="*/ 3844213 w 5066522"/>
                <a:gd name="connsiteY13" fmla="*/ 0 h 4525348"/>
                <a:gd name="connsiteX14" fmla="*/ 681135 w 5066522"/>
                <a:gd name="connsiteY14" fmla="*/ 671805 h 4525348"/>
                <a:gd name="connsiteX0" fmla="*/ 681135 w 5066522"/>
                <a:gd name="connsiteY0" fmla="*/ 671805 h 4525348"/>
                <a:gd name="connsiteX1" fmla="*/ 681135 w 5066522"/>
                <a:gd name="connsiteY1" fmla="*/ 671805 h 4525348"/>
                <a:gd name="connsiteX2" fmla="*/ 513184 w 5066522"/>
                <a:gd name="connsiteY2" fmla="*/ 1203650 h 4525348"/>
                <a:gd name="connsiteX3" fmla="*/ 466531 w 5066522"/>
                <a:gd name="connsiteY3" fmla="*/ 1222311 h 4525348"/>
                <a:gd name="connsiteX4" fmla="*/ 429209 w 5066522"/>
                <a:gd name="connsiteY4" fmla="*/ 1259633 h 4525348"/>
                <a:gd name="connsiteX5" fmla="*/ 0 w 5066522"/>
                <a:gd name="connsiteY5" fmla="*/ 1940768 h 4525348"/>
                <a:gd name="connsiteX6" fmla="*/ 597160 w 5066522"/>
                <a:gd name="connsiteY6" fmla="*/ 4021495 h 4525348"/>
                <a:gd name="connsiteX7" fmla="*/ 1996751 w 5066522"/>
                <a:gd name="connsiteY7" fmla="*/ 4525348 h 4525348"/>
                <a:gd name="connsiteX8" fmla="*/ 3125756 w 5066522"/>
                <a:gd name="connsiteY8" fmla="*/ 4245429 h 4525348"/>
                <a:gd name="connsiteX9" fmla="*/ 3284376 w 5066522"/>
                <a:gd name="connsiteY9" fmla="*/ 4226768 h 4525348"/>
                <a:gd name="connsiteX10" fmla="*/ 4488026 w 5066522"/>
                <a:gd name="connsiteY10" fmla="*/ 2948474 h 4525348"/>
                <a:gd name="connsiteX11" fmla="*/ 5066522 w 5066522"/>
                <a:gd name="connsiteY11" fmla="*/ 1950099 h 4525348"/>
                <a:gd name="connsiteX12" fmla="*/ 4739952 w 5066522"/>
                <a:gd name="connsiteY12" fmla="*/ 419878 h 4525348"/>
                <a:gd name="connsiteX13" fmla="*/ 3844213 w 5066522"/>
                <a:gd name="connsiteY13" fmla="*/ 0 h 4525348"/>
                <a:gd name="connsiteX14" fmla="*/ 681135 w 5066522"/>
                <a:gd name="connsiteY14" fmla="*/ 671805 h 4525348"/>
                <a:gd name="connsiteX0" fmla="*/ 681135 w 5066522"/>
                <a:gd name="connsiteY0" fmla="*/ 671805 h 4525348"/>
                <a:gd name="connsiteX1" fmla="*/ 681135 w 5066522"/>
                <a:gd name="connsiteY1" fmla="*/ 671805 h 4525348"/>
                <a:gd name="connsiteX2" fmla="*/ 513184 w 5066522"/>
                <a:gd name="connsiteY2" fmla="*/ 1203650 h 4525348"/>
                <a:gd name="connsiteX3" fmla="*/ 466531 w 5066522"/>
                <a:gd name="connsiteY3" fmla="*/ 1222311 h 4525348"/>
                <a:gd name="connsiteX4" fmla="*/ 429209 w 5066522"/>
                <a:gd name="connsiteY4" fmla="*/ 1259633 h 4525348"/>
                <a:gd name="connsiteX5" fmla="*/ 0 w 5066522"/>
                <a:gd name="connsiteY5" fmla="*/ 1940768 h 4525348"/>
                <a:gd name="connsiteX6" fmla="*/ 597160 w 5066522"/>
                <a:gd name="connsiteY6" fmla="*/ 4021495 h 4525348"/>
                <a:gd name="connsiteX7" fmla="*/ 1996751 w 5066522"/>
                <a:gd name="connsiteY7" fmla="*/ 4525348 h 4525348"/>
                <a:gd name="connsiteX8" fmla="*/ 3125756 w 5066522"/>
                <a:gd name="connsiteY8" fmla="*/ 4245429 h 4525348"/>
                <a:gd name="connsiteX9" fmla="*/ 3284376 w 5066522"/>
                <a:gd name="connsiteY9" fmla="*/ 4226768 h 4525348"/>
                <a:gd name="connsiteX10" fmla="*/ 3638939 w 5066522"/>
                <a:gd name="connsiteY10" fmla="*/ 3890866 h 4525348"/>
                <a:gd name="connsiteX11" fmla="*/ 4488026 w 5066522"/>
                <a:gd name="connsiteY11" fmla="*/ 2948474 h 4525348"/>
                <a:gd name="connsiteX12" fmla="*/ 5066522 w 5066522"/>
                <a:gd name="connsiteY12" fmla="*/ 1950099 h 4525348"/>
                <a:gd name="connsiteX13" fmla="*/ 4739952 w 5066522"/>
                <a:gd name="connsiteY13" fmla="*/ 419878 h 4525348"/>
                <a:gd name="connsiteX14" fmla="*/ 3844213 w 5066522"/>
                <a:gd name="connsiteY14" fmla="*/ 0 h 4525348"/>
                <a:gd name="connsiteX15" fmla="*/ 681135 w 5066522"/>
                <a:gd name="connsiteY15" fmla="*/ 671805 h 4525348"/>
                <a:gd name="connsiteX0" fmla="*/ 681135 w 5066522"/>
                <a:gd name="connsiteY0" fmla="*/ 671805 h 4525348"/>
                <a:gd name="connsiteX1" fmla="*/ 681135 w 5066522"/>
                <a:gd name="connsiteY1" fmla="*/ 671805 h 4525348"/>
                <a:gd name="connsiteX2" fmla="*/ 513184 w 5066522"/>
                <a:gd name="connsiteY2" fmla="*/ 1203650 h 4525348"/>
                <a:gd name="connsiteX3" fmla="*/ 466531 w 5066522"/>
                <a:gd name="connsiteY3" fmla="*/ 1222311 h 4525348"/>
                <a:gd name="connsiteX4" fmla="*/ 429209 w 5066522"/>
                <a:gd name="connsiteY4" fmla="*/ 1259633 h 4525348"/>
                <a:gd name="connsiteX5" fmla="*/ 0 w 5066522"/>
                <a:gd name="connsiteY5" fmla="*/ 1940768 h 4525348"/>
                <a:gd name="connsiteX6" fmla="*/ 597160 w 5066522"/>
                <a:gd name="connsiteY6" fmla="*/ 4021495 h 4525348"/>
                <a:gd name="connsiteX7" fmla="*/ 1996751 w 5066522"/>
                <a:gd name="connsiteY7" fmla="*/ 4525348 h 4525348"/>
                <a:gd name="connsiteX8" fmla="*/ 3125756 w 5066522"/>
                <a:gd name="connsiteY8" fmla="*/ 4245429 h 4525348"/>
                <a:gd name="connsiteX9" fmla="*/ 3284376 w 5066522"/>
                <a:gd name="connsiteY9" fmla="*/ 4226768 h 4525348"/>
                <a:gd name="connsiteX10" fmla="*/ 3862874 w 5066522"/>
                <a:gd name="connsiteY10" fmla="*/ 3918858 h 4525348"/>
                <a:gd name="connsiteX11" fmla="*/ 4488026 w 5066522"/>
                <a:gd name="connsiteY11" fmla="*/ 2948474 h 4525348"/>
                <a:gd name="connsiteX12" fmla="*/ 5066522 w 5066522"/>
                <a:gd name="connsiteY12" fmla="*/ 1950099 h 4525348"/>
                <a:gd name="connsiteX13" fmla="*/ 4739952 w 5066522"/>
                <a:gd name="connsiteY13" fmla="*/ 419878 h 4525348"/>
                <a:gd name="connsiteX14" fmla="*/ 3844213 w 5066522"/>
                <a:gd name="connsiteY14" fmla="*/ 0 h 4525348"/>
                <a:gd name="connsiteX15" fmla="*/ 681135 w 5066522"/>
                <a:gd name="connsiteY15" fmla="*/ 671805 h 4525348"/>
                <a:gd name="connsiteX0" fmla="*/ 681135 w 5066522"/>
                <a:gd name="connsiteY0" fmla="*/ 671805 h 5607699"/>
                <a:gd name="connsiteX1" fmla="*/ 681135 w 5066522"/>
                <a:gd name="connsiteY1" fmla="*/ 671805 h 5607699"/>
                <a:gd name="connsiteX2" fmla="*/ 513184 w 5066522"/>
                <a:gd name="connsiteY2" fmla="*/ 1203650 h 5607699"/>
                <a:gd name="connsiteX3" fmla="*/ 466531 w 5066522"/>
                <a:gd name="connsiteY3" fmla="*/ 1222311 h 5607699"/>
                <a:gd name="connsiteX4" fmla="*/ 429209 w 5066522"/>
                <a:gd name="connsiteY4" fmla="*/ 1259633 h 5607699"/>
                <a:gd name="connsiteX5" fmla="*/ 0 w 5066522"/>
                <a:gd name="connsiteY5" fmla="*/ 1940768 h 5607699"/>
                <a:gd name="connsiteX6" fmla="*/ 597160 w 5066522"/>
                <a:gd name="connsiteY6" fmla="*/ 4021495 h 5607699"/>
                <a:gd name="connsiteX7" fmla="*/ 727788 w 5066522"/>
                <a:gd name="connsiteY7" fmla="*/ 5607699 h 5607699"/>
                <a:gd name="connsiteX8" fmla="*/ 3125756 w 5066522"/>
                <a:gd name="connsiteY8" fmla="*/ 4245429 h 5607699"/>
                <a:gd name="connsiteX9" fmla="*/ 3284376 w 5066522"/>
                <a:gd name="connsiteY9" fmla="*/ 4226768 h 5607699"/>
                <a:gd name="connsiteX10" fmla="*/ 3862874 w 5066522"/>
                <a:gd name="connsiteY10" fmla="*/ 3918858 h 5607699"/>
                <a:gd name="connsiteX11" fmla="*/ 4488026 w 5066522"/>
                <a:gd name="connsiteY11" fmla="*/ 2948474 h 5607699"/>
                <a:gd name="connsiteX12" fmla="*/ 5066522 w 5066522"/>
                <a:gd name="connsiteY12" fmla="*/ 1950099 h 5607699"/>
                <a:gd name="connsiteX13" fmla="*/ 4739952 w 5066522"/>
                <a:gd name="connsiteY13" fmla="*/ 419878 h 5607699"/>
                <a:gd name="connsiteX14" fmla="*/ 3844213 w 5066522"/>
                <a:gd name="connsiteY14" fmla="*/ 0 h 5607699"/>
                <a:gd name="connsiteX15" fmla="*/ 681135 w 5066522"/>
                <a:gd name="connsiteY15" fmla="*/ 671805 h 5607699"/>
                <a:gd name="connsiteX0" fmla="*/ 681135 w 5066522"/>
                <a:gd name="connsiteY0" fmla="*/ 671805 h 5607699"/>
                <a:gd name="connsiteX1" fmla="*/ 681135 w 5066522"/>
                <a:gd name="connsiteY1" fmla="*/ 671805 h 5607699"/>
                <a:gd name="connsiteX2" fmla="*/ 513184 w 5066522"/>
                <a:gd name="connsiteY2" fmla="*/ 1203650 h 5607699"/>
                <a:gd name="connsiteX3" fmla="*/ 466531 w 5066522"/>
                <a:gd name="connsiteY3" fmla="*/ 1222311 h 5607699"/>
                <a:gd name="connsiteX4" fmla="*/ 429209 w 5066522"/>
                <a:gd name="connsiteY4" fmla="*/ 1259633 h 5607699"/>
                <a:gd name="connsiteX5" fmla="*/ 0 w 5066522"/>
                <a:gd name="connsiteY5" fmla="*/ 1940768 h 5607699"/>
                <a:gd name="connsiteX6" fmla="*/ 597160 w 5066522"/>
                <a:gd name="connsiteY6" fmla="*/ 4021495 h 5607699"/>
                <a:gd name="connsiteX7" fmla="*/ 727788 w 5066522"/>
                <a:gd name="connsiteY7" fmla="*/ 5607699 h 5607699"/>
                <a:gd name="connsiteX8" fmla="*/ 2397969 w 5066522"/>
                <a:gd name="connsiteY8" fmla="*/ 5019870 h 5607699"/>
                <a:gd name="connsiteX9" fmla="*/ 3284376 w 5066522"/>
                <a:gd name="connsiteY9" fmla="*/ 4226768 h 5607699"/>
                <a:gd name="connsiteX10" fmla="*/ 3862874 w 5066522"/>
                <a:gd name="connsiteY10" fmla="*/ 3918858 h 5607699"/>
                <a:gd name="connsiteX11" fmla="*/ 4488026 w 5066522"/>
                <a:gd name="connsiteY11" fmla="*/ 2948474 h 5607699"/>
                <a:gd name="connsiteX12" fmla="*/ 5066522 w 5066522"/>
                <a:gd name="connsiteY12" fmla="*/ 1950099 h 5607699"/>
                <a:gd name="connsiteX13" fmla="*/ 4739952 w 5066522"/>
                <a:gd name="connsiteY13" fmla="*/ 419878 h 5607699"/>
                <a:gd name="connsiteX14" fmla="*/ 3844213 w 5066522"/>
                <a:gd name="connsiteY14" fmla="*/ 0 h 5607699"/>
                <a:gd name="connsiteX15" fmla="*/ 681135 w 5066522"/>
                <a:gd name="connsiteY15" fmla="*/ 671805 h 5607699"/>
                <a:gd name="connsiteX0" fmla="*/ 2332653 w 5066522"/>
                <a:gd name="connsiteY0" fmla="*/ 1119675 h 5607699"/>
                <a:gd name="connsiteX1" fmla="*/ 681135 w 5066522"/>
                <a:gd name="connsiteY1" fmla="*/ 671805 h 5607699"/>
                <a:gd name="connsiteX2" fmla="*/ 513184 w 5066522"/>
                <a:gd name="connsiteY2" fmla="*/ 1203650 h 5607699"/>
                <a:gd name="connsiteX3" fmla="*/ 466531 w 5066522"/>
                <a:gd name="connsiteY3" fmla="*/ 1222311 h 5607699"/>
                <a:gd name="connsiteX4" fmla="*/ 429209 w 5066522"/>
                <a:gd name="connsiteY4" fmla="*/ 1259633 h 5607699"/>
                <a:gd name="connsiteX5" fmla="*/ 0 w 5066522"/>
                <a:gd name="connsiteY5" fmla="*/ 1940768 h 5607699"/>
                <a:gd name="connsiteX6" fmla="*/ 597160 w 5066522"/>
                <a:gd name="connsiteY6" fmla="*/ 4021495 h 5607699"/>
                <a:gd name="connsiteX7" fmla="*/ 727788 w 5066522"/>
                <a:gd name="connsiteY7" fmla="*/ 5607699 h 5607699"/>
                <a:gd name="connsiteX8" fmla="*/ 2397969 w 5066522"/>
                <a:gd name="connsiteY8" fmla="*/ 5019870 h 5607699"/>
                <a:gd name="connsiteX9" fmla="*/ 3284376 w 5066522"/>
                <a:gd name="connsiteY9" fmla="*/ 4226768 h 5607699"/>
                <a:gd name="connsiteX10" fmla="*/ 3862874 w 5066522"/>
                <a:gd name="connsiteY10" fmla="*/ 3918858 h 5607699"/>
                <a:gd name="connsiteX11" fmla="*/ 4488026 w 5066522"/>
                <a:gd name="connsiteY11" fmla="*/ 2948474 h 5607699"/>
                <a:gd name="connsiteX12" fmla="*/ 5066522 w 5066522"/>
                <a:gd name="connsiteY12" fmla="*/ 1950099 h 5607699"/>
                <a:gd name="connsiteX13" fmla="*/ 4739952 w 5066522"/>
                <a:gd name="connsiteY13" fmla="*/ 419878 h 5607699"/>
                <a:gd name="connsiteX14" fmla="*/ 3844213 w 5066522"/>
                <a:gd name="connsiteY14" fmla="*/ 0 h 5607699"/>
                <a:gd name="connsiteX15" fmla="*/ 2332653 w 5066522"/>
                <a:gd name="connsiteY15" fmla="*/ 1119675 h 5607699"/>
                <a:gd name="connsiteX0" fmla="*/ 2332653 w 5066522"/>
                <a:gd name="connsiteY0" fmla="*/ 1119675 h 5607699"/>
                <a:gd name="connsiteX1" fmla="*/ 681135 w 5066522"/>
                <a:gd name="connsiteY1" fmla="*/ 671805 h 5607699"/>
                <a:gd name="connsiteX2" fmla="*/ 513184 w 5066522"/>
                <a:gd name="connsiteY2" fmla="*/ 1203650 h 5607699"/>
                <a:gd name="connsiteX3" fmla="*/ 466531 w 5066522"/>
                <a:gd name="connsiteY3" fmla="*/ 1222311 h 5607699"/>
                <a:gd name="connsiteX4" fmla="*/ 429209 w 5066522"/>
                <a:gd name="connsiteY4" fmla="*/ 1259633 h 5607699"/>
                <a:gd name="connsiteX5" fmla="*/ 0 w 5066522"/>
                <a:gd name="connsiteY5" fmla="*/ 1940768 h 5607699"/>
                <a:gd name="connsiteX6" fmla="*/ 597160 w 5066522"/>
                <a:gd name="connsiteY6" fmla="*/ 4021495 h 5607699"/>
                <a:gd name="connsiteX7" fmla="*/ 727788 w 5066522"/>
                <a:gd name="connsiteY7" fmla="*/ 5607699 h 5607699"/>
                <a:gd name="connsiteX8" fmla="*/ 2397969 w 5066522"/>
                <a:gd name="connsiteY8" fmla="*/ 5019870 h 5607699"/>
                <a:gd name="connsiteX9" fmla="*/ 3284376 w 5066522"/>
                <a:gd name="connsiteY9" fmla="*/ 4226768 h 5607699"/>
                <a:gd name="connsiteX10" fmla="*/ 3862874 w 5066522"/>
                <a:gd name="connsiteY10" fmla="*/ 3918858 h 5607699"/>
                <a:gd name="connsiteX11" fmla="*/ 4488026 w 5066522"/>
                <a:gd name="connsiteY11" fmla="*/ 2948474 h 5607699"/>
                <a:gd name="connsiteX12" fmla="*/ 5066522 w 5066522"/>
                <a:gd name="connsiteY12" fmla="*/ 1950099 h 5607699"/>
                <a:gd name="connsiteX13" fmla="*/ 4739952 w 5066522"/>
                <a:gd name="connsiteY13" fmla="*/ 419878 h 5607699"/>
                <a:gd name="connsiteX14" fmla="*/ 3844213 w 5066522"/>
                <a:gd name="connsiteY14" fmla="*/ 0 h 5607699"/>
                <a:gd name="connsiteX15" fmla="*/ 2332653 w 5066522"/>
                <a:gd name="connsiteY15" fmla="*/ 1119675 h 5607699"/>
                <a:gd name="connsiteX0" fmla="*/ 2416629 w 5066522"/>
                <a:gd name="connsiteY0" fmla="*/ 1222311 h 5607699"/>
                <a:gd name="connsiteX1" fmla="*/ 681135 w 5066522"/>
                <a:gd name="connsiteY1" fmla="*/ 671805 h 5607699"/>
                <a:gd name="connsiteX2" fmla="*/ 513184 w 5066522"/>
                <a:gd name="connsiteY2" fmla="*/ 1203650 h 5607699"/>
                <a:gd name="connsiteX3" fmla="*/ 466531 w 5066522"/>
                <a:gd name="connsiteY3" fmla="*/ 1222311 h 5607699"/>
                <a:gd name="connsiteX4" fmla="*/ 429209 w 5066522"/>
                <a:gd name="connsiteY4" fmla="*/ 1259633 h 5607699"/>
                <a:gd name="connsiteX5" fmla="*/ 0 w 5066522"/>
                <a:gd name="connsiteY5" fmla="*/ 1940768 h 5607699"/>
                <a:gd name="connsiteX6" fmla="*/ 597160 w 5066522"/>
                <a:gd name="connsiteY6" fmla="*/ 4021495 h 5607699"/>
                <a:gd name="connsiteX7" fmla="*/ 727788 w 5066522"/>
                <a:gd name="connsiteY7" fmla="*/ 5607699 h 5607699"/>
                <a:gd name="connsiteX8" fmla="*/ 2397969 w 5066522"/>
                <a:gd name="connsiteY8" fmla="*/ 5019870 h 5607699"/>
                <a:gd name="connsiteX9" fmla="*/ 3284376 w 5066522"/>
                <a:gd name="connsiteY9" fmla="*/ 4226768 h 5607699"/>
                <a:gd name="connsiteX10" fmla="*/ 3862874 w 5066522"/>
                <a:gd name="connsiteY10" fmla="*/ 3918858 h 5607699"/>
                <a:gd name="connsiteX11" fmla="*/ 4488026 w 5066522"/>
                <a:gd name="connsiteY11" fmla="*/ 2948474 h 5607699"/>
                <a:gd name="connsiteX12" fmla="*/ 5066522 w 5066522"/>
                <a:gd name="connsiteY12" fmla="*/ 1950099 h 5607699"/>
                <a:gd name="connsiteX13" fmla="*/ 4739952 w 5066522"/>
                <a:gd name="connsiteY13" fmla="*/ 419878 h 5607699"/>
                <a:gd name="connsiteX14" fmla="*/ 3844213 w 5066522"/>
                <a:gd name="connsiteY14" fmla="*/ 0 h 5607699"/>
                <a:gd name="connsiteX15" fmla="*/ 2416629 w 5066522"/>
                <a:gd name="connsiteY15" fmla="*/ 1222311 h 5607699"/>
                <a:gd name="connsiteX0" fmla="*/ 2416629 w 5066522"/>
                <a:gd name="connsiteY0" fmla="*/ 1222311 h 5607699"/>
                <a:gd name="connsiteX1" fmla="*/ 1782147 w 5066522"/>
                <a:gd name="connsiteY1" fmla="*/ 2211356 h 5607699"/>
                <a:gd name="connsiteX2" fmla="*/ 513184 w 5066522"/>
                <a:gd name="connsiteY2" fmla="*/ 1203650 h 5607699"/>
                <a:gd name="connsiteX3" fmla="*/ 466531 w 5066522"/>
                <a:gd name="connsiteY3" fmla="*/ 1222311 h 5607699"/>
                <a:gd name="connsiteX4" fmla="*/ 429209 w 5066522"/>
                <a:gd name="connsiteY4" fmla="*/ 1259633 h 5607699"/>
                <a:gd name="connsiteX5" fmla="*/ 0 w 5066522"/>
                <a:gd name="connsiteY5" fmla="*/ 1940768 h 5607699"/>
                <a:gd name="connsiteX6" fmla="*/ 597160 w 5066522"/>
                <a:gd name="connsiteY6" fmla="*/ 4021495 h 5607699"/>
                <a:gd name="connsiteX7" fmla="*/ 727788 w 5066522"/>
                <a:gd name="connsiteY7" fmla="*/ 5607699 h 5607699"/>
                <a:gd name="connsiteX8" fmla="*/ 2397969 w 5066522"/>
                <a:gd name="connsiteY8" fmla="*/ 5019870 h 5607699"/>
                <a:gd name="connsiteX9" fmla="*/ 3284376 w 5066522"/>
                <a:gd name="connsiteY9" fmla="*/ 4226768 h 5607699"/>
                <a:gd name="connsiteX10" fmla="*/ 3862874 w 5066522"/>
                <a:gd name="connsiteY10" fmla="*/ 3918858 h 5607699"/>
                <a:gd name="connsiteX11" fmla="*/ 4488026 w 5066522"/>
                <a:gd name="connsiteY11" fmla="*/ 2948474 h 5607699"/>
                <a:gd name="connsiteX12" fmla="*/ 5066522 w 5066522"/>
                <a:gd name="connsiteY12" fmla="*/ 1950099 h 5607699"/>
                <a:gd name="connsiteX13" fmla="*/ 4739952 w 5066522"/>
                <a:gd name="connsiteY13" fmla="*/ 419878 h 5607699"/>
                <a:gd name="connsiteX14" fmla="*/ 3844213 w 5066522"/>
                <a:gd name="connsiteY14" fmla="*/ 0 h 5607699"/>
                <a:gd name="connsiteX15" fmla="*/ 2416629 w 5066522"/>
                <a:gd name="connsiteY15" fmla="*/ 1222311 h 5607699"/>
                <a:gd name="connsiteX0" fmla="*/ 2416629 w 5066522"/>
                <a:gd name="connsiteY0" fmla="*/ 1222311 h 5607699"/>
                <a:gd name="connsiteX1" fmla="*/ 1782147 w 5066522"/>
                <a:gd name="connsiteY1" fmla="*/ 2211356 h 5607699"/>
                <a:gd name="connsiteX2" fmla="*/ 513184 w 5066522"/>
                <a:gd name="connsiteY2" fmla="*/ 1203650 h 5607699"/>
                <a:gd name="connsiteX3" fmla="*/ 466531 w 5066522"/>
                <a:gd name="connsiteY3" fmla="*/ 1222311 h 5607699"/>
                <a:gd name="connsiteX4" fmla="*/ 503854 w 5066522"/>
                <a:gd name="connsiteY4" fmla="*/ 2593910 h 5607699"/>
                <a:gd name="connsiteX5" fmla="*/ 0 w 5066522"/>
                <a:gd name="connsiteY5" fmla="*/ 1940768 h 5607699"/>
                <a:gd name="connsiteX6" fmla="*/ 597160 w 5066522"/>
                <a:gd name="connsiteY6" fmla="*/ 4021495 h 5607699"/>
                <a:gd name="connsiteX7" fmla="*/ 727788 w 5066522"/>
                <a:gd name="connsiteY7" fmla="*/ 5607699 h 5607699"/>
                <a:gd name="connsiteX8" fmla="*/ 2397969 w 5066522"/>
                <a:gd name="connsiteY8" fmla="*/ 5019870 h 5607699"/>
                <a:gd name="connsiteX9" fmla="*/ 3284376 w 5066522"/>
                <a:gd name="connsiteY9" fmla="*/ 4226768 h 5607699"/>
                <a:gd name="connsiteX10" fmla="*/ 3862874 w 5066522"/>
                <a:gd name="connsiteY10" fmla="*/ 3918858 h 5607699"/>
                <a:gd name="connsiteX11" fmla="*/ 4488026 w 5066522"/>
                <a:gd name="connsiteY11" fmla="*/ 2948474 h 5607699"/>
                <a:gd name="connsiteX12" fmla="*/ 5066522 w 5066522"/>
                <a:gd name="connsiteY12" fmla="*/ 1950099 h 5607699"/>
                <a:gd name="connsiteX13" fmla="*/ 4739952 w 5066522"/>
                <a:gd name="connsiteY13" fmla="*/ 419878 h 5607699"/>
                <a:gd name="connsiteX14" fmla="*/ 3844213 w 5066522"/>
                <a:gd name="connsiteY14" fmla="*/ 0 h 5607699"/>
                <a:gd name="connsiteX15" fmla="*/ 2416629 w 5066522"/>
                <a:gd name="connsiteY15" fmla="*/ 1222311 h 5607699"/>
                <a:gd name="connsiteX0" fmla="*/ 2733870 w 5383763"/>
                <a:gd name="connsiteY0" fmla="*/ 1222311 h 5607699"/>
                <a:gd name="connsiteX1" fmla="*/ 2099388 w 5383763"/>
                <a:gd name="connsiteY1" fmla="*/ 2211356 h 5607699"/>
                <a:gd name="connsiteX2" fmla="*/ 830425 w 5383763"/>
                <a:gd name="connsiteY2" fmla="*/ 1203650 h 5607699"/>
                <a:gd name="connsiteX3" fmla="*/ 783772 w 5383763"/>
                <a:gd name="connsiteY3" fmla="*/ 1222311 h 5607699"/>
                <a:gd name="connsiteX4" fmla="*/ 821095 w 5383763"/>
                <a:gd name="connsiteY4" fmla="*/ 2593910 h 5607699"/>
                <a:gd name="connsiteX5" fmla="*/ 0 w 5383763"/>
                <a:gd name="connsiteY5" fmla="*/ 2575249 h 5607699"/>
                <a:gd name="connsiteX6" fmla="*/ 914401 w 5383763"/>
                <a:gd name="connsiteY6" fmla="*/ 4021495 h 5607699"/>
                <a:gd name="connsiteX7" fmla="*/ 1045029 w 5383763"/>
                <a:gd name="connsiteY7" fmla="*/ 5607699 h 5607699"/>
                <a:gd name="connsiteX8" fmla="*/ 2715210 w 5383763"/>
                <a:gd name="connsiteY8" fmla="*/ 5019870 h 5607699"/>
                <a:gd name="connsiteX9" fmla="*/ 3601617 w 5383763"/>
                <a:gd name="connsiteY9" fmla="*/ 4226768 h 5607699"/>
                <a:gd name="connsiteX10" fmla="*/ 4180115 w 5383763"/>
                <a:gd name="connsiteY10" fmla="*/ 3918858 h 5607699"/>
                <a:gd name="connsiteX11" fmla="*/ 4805267 w 5383763"/>
                <a:gd name="connsiteY11" fmla="*/ 2948474 h 5607699"/>
                <a:gd name="connsiteX12" fmla="*/ 5383763 w 5383763"/>
                <a:gd name="connsiteY12" fmla="*/ 1950099 h 5607699"/>
                <a:gd name="connsiteX13" fmla="*/ 5057193 w 5383763"/>
                <a:gd name="connsiteY13" fmla="*/ 419878 h 5607699"/>
                <a:gd name="connsiteX14" fmla="*/ 4161454 w 5383763"/>
                <a:gd name="connsiteY14" fmla="*/ 0 h 5607699"/>
                <a:gd name="connsiteX15" fmla="*/ 2733870 w 5383763"/>
                <a:gd name="connsiteY15" fmla="*/ 1222311 h 5607699"/>
                <a:gd name="connsiteX0" fmla="*/ 2733870 w 5383763"/>
                <a:gd name="connsiteY0" fmla="*/ 1222311 h 5607699"/>
                <a:gd name="connsiteX1" fmla="*/ 2099388 w 5383763"/>
                <a:gd name="connsiteY1" fmla="*/ 2211356 h 5607699"/>
                <a:gd name="connsiteX2" fmla="*/ 830425 w 5383763"/>
                <a:gd name="connsiteY2" fmla="*/ 1203650 h 5607699"/>
                <a:gd name="connsiteX3" fmla="*/ 783772 w 5383763"/>
                <a:gd name="connsiteY3" fmla="*/ 1222311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914401 w 5383763"/>
                <a:gd name="connsiteY6" fmla="*/ 4021495 h 5607699"/>
                <a:gd name="connsiteX7" fmla="*/ 1045029 w 5383763"/>
                <a:gd name="connsiteY7" fmla="*/ 5607699 h 5607699"/>
                <a:gd name="connsiteX8" fmla="*/ 2715210 w 5383763"/>
                <a:gd name="connsiteY8" fmla="*/ 5019870 h 5607699"/>
                <a:gd name="connsiteX9" fmla="*/ 3601617 w 5383763"/>
                <a:gd name="connsiteY9" fmla="*/ 4226768 h 5607699"/>
                <a:gd name="connsiteX10" fmla="*/ 4180115 w 5383763"/>
                <a:gd name="connsiteY10" fmla="*/ 3918858 h 5607699"/>
                <a:gd name="connsiteX11" fmla="*/ 4805267 w 5383763"/>
                <a:gd name="connsiteY11" fmla="*/ 2948474 h 5607699"/>
                <a:gd name="connsiteX12" fmla="*/ 5383763 w 5383763"/>
                <a:gd name="connsiteY12" fmla="*/ 1950099 h 5607699"/>
                <a:gd name="connsiteX13" fmla="*/ 5057193 w 5383763"/>
                <a:gd name="connsiteY13" fmla="*/ 419878 h 5607699"/>
                <a:gd name="connsiteX14" fmla="*/ 4161454 w 5383763"/>
                <a:gd name="connsiteY14" fmla="*/ 0 h 5607699"/>
                <a:gd name="connsiteX15" fmla="*/ 2733870 w 5383763"/>
                <a:gd name="connsiteY15" fmla="*/ 1222311 h 5607699"/>
                <a:gd name="connsiteX0" fmla="*/ 2733870 w 5383763"/>
                <a:gd name="connsiteY0" fmla="*/ 1222311 h 5607699"/>
                <a:gd name="connsiteX1" fmla="*/ 2099388 w 5383763"/>
                <a:gd name="connsiteY1" fmla="*/ 2211356 h 5607699"/>
                <a:gd name="connsiteX2" fmla="*/ 830425 w 5383763"/>
                <a:gd name="connsiteY2" fmla="*/ 1203650 h 5607699"/>
                <a:gd name="connsiteX3" fmla="*/ 307910 w 5383763"/>
                <a:gd name="connsiteY3" fmla="*/ 2621903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914401 w 5383763"/>
                <a:gd name="connsiteY6" fmla="*/ 4021495 h 5607699"/>
                <a:gd name="connsiteX7" fmla="*/ 1045029 w 5383763"/>
                <a:gd name="connsiteY7" fmla="*/ 5607699 h 5607699"/>
                <a:gd name="connsiteX8" fmla="*/ 2715210 w 5383763"/>
                <a:gd name="connsiteY8" fmla="*/ 5019870 h 5607699"/>
                <a:gd name="connsiteX9" fmla="*/ 3601617 w 5383763"/>
                <a:gd name="connsiteY9" fmla="*/ 4226768 h 5607699"/>
                <a:gd name="connsiteX10" fmla="*/ 4180115 w 5383763"/>
                <a:gd name="connsiteY10" fmla="*/ 3918858 h 5607699"/>
                <a:gd name="connsiteX11" fmla="*/ 4805267 w 5383763"/>
                <a:gd name="connsiteY11" fmla="*/ 2948474 h 5607699"/>
                <a:gd name="connsiteX12" fmla="*/ 5383763 w 5383763"/>
                <a:gd name="connsiteY12" fmla="*/ 1950099 h 5607699"/>
                <a:gd name="connsiteX13" fmla="*/ 5057193 w 5383763"/>
                <a:gd name="connsiteY13" fmla="*/ 419878 h 5607699"/>
                <a:gd name="connsiteX14" fmla="*/ 4161454 w 5383763"/>
                <a:gd name="connsiteY14" fmla="*/ 0 h 5607699"/>
                <a:gd name="connsiteX15" fmla="*/ 2733870 w 5383763"/>
                <a:gd name="connsiteY15" fmla="*/ 1222311 h 5607699"/>
                <a:gd name="connsiteX0" fmla="*/ 2733870 w 5383763"/>
                <a:gd name="connsiteY0" fmla="*/ 1222311 h 5607699"/>
                <a:gd name="connsiteX1" fmla="*/ 2099388 w 5383763"/>
                <a:gd name="connsiteY1" fmla="*/ 2211356 h 5607699"/>
                <a:gd name="connsiteX2" fmla="*/ 1110343 w 5383763"/>
                <a:gd name="connsiteY2" fmla="*/ 2090058 h 5607699"/>
                <a:gd name="connsiteX3" fmla="*/ 307910 w 5383763"/>
                <a:gd name="connsiteY3" fmla="*/ 2621903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914401 w 5383763"/>
                <a:gd name="connsiteY6" fmla="*/ 4021495 h 5607699"/>
                <a:gd name="connsiteX7" fmla="*/ 1045029 w 5383763"/>
                <a:gd name="connsiteY7" fmla="*/ 5607699 h 5607699"/>
                <a:gd name="connsiteX8" fmla="*/ 2715210 w 5383763"/>
                <a:gd name="connsiteY8" fmla="*/ 5019870 h 5607699"/>
                <a:gd name="connsiteX9" fmla="*/ 3601617 w 5383763"/>
                <a:gd name="connsiteY9" fmla="*/ 4226768 h 5607699"/>
                <a:gd name="connsiteX10" fmla="*/ 4180115 w 5383763"/>
                <a:gd name="connsiteY10" fmla="*/ 3918858 h 5607699"/>
                <a:gd name="connsiteX11" fmla="*/ 4805267 w 5383763"/>
                <a:gd name="connsiteY11" fmla="*/ 2948474 h 5607699"/>
                <a:gd name="connsiteX12" fmla="*/ 5383763 w 5383763"/>
                <a:gd name="connsiteY12" fmla="*/ 1950099 h 5607699"/>
                <a:gd name="connsiteX13" fmla="*/ 5057193 w 5383763"/>
                <a:gd name="connsiteY13" fmla="*/ 419878 h 5607699"/>
                <a:gd name="connsiteX14" fmla="*/ 4161454 w 5383763"/>
                <a:gd name="connsiteY14" fmla="*/ 0 h 5607699"/>
                <a:gd name="connsiteX15" fmla="*/ 2733870 w 5383763"/>
                <a:gd name="connsiteY15" fmla="*/ 1222311 h 5607699"/>
                <a:gd name="connsiteX0" fmla="*/ 2733870 w 5383763"/>
                <a:gd name="connsiteY0" fmla="*/ 1222311 h 5607699"/>
                <a:gd name="connsiteX1" fmla="*/ 2099388 w 5383763"/>
                <a:gd name="connsiteY1" fmla="*/ 2211356 h 5607699"/>
                <a:gd name="connsiteX2" fmla="*/ 1110343 w 5383763"/>
                <a:gd name="connsiteY2" fmla="*/ 2090058 h 5607699"/>
                <a:gd name="connsiteX3" fmla="*/ 307910 w 5383763"/>
                <a:gd name="connsiteY3" fmla="*/ 2621903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1045029 w 5383763"/>
                <a:gd name="connsiteY7" fmla="*/ 5607699 h 5607699"/>
                <a:gd name="connsiteX8" fmla="*/ 2715210 w 5383763"/>
                <a:gd name="connsiteY8" fmla="*/ 5019870 h 5607699"/>
                <a:gd name="connsiteX9" fmla="*/ 3601617 w 5383763"/>
                <a:gd name="connsiteY9" fmla="*/ 4226768 h 5607699"/>
                <a:gd name="connsiteX10" fmla="*/ 4180115 w 5383763"/>
                <a:gd name="connsiteY10" fmla="*/ 3918858 h 5607699"/>
                <a:gd name="connsiteX11" fmla="*/ 4805267 w 5383763"/>
                <a:gd name="connsiteY11" fmla="*/ 2948474 h 5607699"/>
                <a:gd name="connsiteX12" fmla="*/ 5383763 w 5383763"/>
                <a:gd name="connsiteY12" fmla="*/ 1950099 h 5607699"/>
                <a:gd name="connsiteX13" fmla="*/ 5057193 w 5383763"/>
                <a:gd name="connsiteY13" fmla="*/ 419878 h 5607699"/>
                <a:gd name="connsiteX14" fmla="*/ 4161454 w 5383763"/>
                <a:gd name="connsiteY14" fmla="*/ 0 h 5607699"/>
                <a:gd name="connsiteX15" fmla="*/ 2733870 w 5383763"/>
                <a:gd name="connsiteY15" fmla="*/ 1222311 h 5607699"/>
                <a:gd name="connsiteX0" fmla="*/ 2733870 w 5383763"/>
                <a:gd name="connsiteY0" fmla="*/ 1222311 h 5607699"/>
                <a:gd name="connsiteX1" fmla="*/ 2099388 w 5383763"/>
                <a:gd name="connsiteY1" fmla="*/ 2211356 h 5607699"/>
                <a:gd name="connsiteX2" fmla="*/ 1110343 w 5383763"/>
                <a:gd name="connsiteY2" fmla="*/ 2090058 h 5607699"/>
                <a:gd name="connsiteX3" fmla="*/ 307910 w 5383763"/>
                <a:gd name="connsiteY3" fmla="*/ 2621903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643814 w 5383763"/>
                <a:gd name="connsiteY7" fmla="*/ 4161454 h 5607699"/>
                <a:gd name="connsiteX8" fmla="*/ 1045029 w 5383763"/>
                <a:gd name="connsiteY8" fmla="*/ 5607699 h 5607699"/>
                <a:gd name="connsiteX9" fmla="*/ 2715210 w 5383763"/>
                <a:gd name="connsiteY9" fmla="*/ 5019870 h 5607699"/>
                <a:gd name="connsiteX10" fmla="*/ 3601617 w 5383763"/>
                <a:gd name="connsiteY10" fmla="*/ 4226768 h 5607699"/>
                <a:gd name="connsiteX11" fmla="*/ 4180115 w 5383763"/>
                <a:gd name="connsiteY11" fmla="*/ 3918858 h 5607699"/>
                <a:gd name="connsiteX12" fmla="*/ 4805267 w 5383763"/>
                <a:gd name="connsiteY12" fmla="*/ 2948474 h 5607699"/>
                <a:gd name="connsiteX13" fmla="*/ 5383763 w 5383763"/>
                <a:gd name="connsiteY13" fmla="*/ 1950099 h 5607699"/>
                <a:gd name="connsiteX14" fmla="*/ 5057193 w 5383763"/>
                <a:gd name="connsiteY14" fmla="*/ 419878 h 5607699"/>
                <a:gd name="connsiteX15" fmla="*/ 4161454 w 5383763"/>
                <a:gd name="connsiteY15" fmla="*/ 0 h 5607699"/>
                <a:gd name="connsiteX16" fmla="*/ 2733870 w 5383763"/>
                <a:gd name="connsiteY16" fmla="*/ 1222311 h 5607699"/>
                <a:gd name="connsiteX0" fmla="*/ 2733870 w 5383763"/>
                <a:gd name="connsiteY0" fmla="*/ 1222311 h 5607699"/>
                <a:gd name="connsiteX1" fmla="*/ 2099388 w 5383763"/>
                <a:gd name="connsiteY1" fmla="*/ 2211356 h 5607699"/>
                <a:gd name="connsiteX2" fmla="*/ 1110343 w 5383763"/>
                <a:gd name="connsiteY2" fmla="*/ 2090058 h 5607699"/>
                <a:gd name="connsiteX3" fmla="*/ 307910 w 5383763"/>
                <a:gd name="connsiteY3" fmla="*/ 2621903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457202 w 5383763"/>
                <a:gd name="connsiteY7" fmla="*/ 4189445 h 5607699"/>
                <a:gd name="connsiteX8" fmla="*/ 1045029 w 5383763"/>
                <a:gd name="connsiteY8" fmla="*/ 5607699 h 5607699"/>
                <a:gd name="connsiteX9" fmla="*/ 2715210 w 5383763"/>
                <a:gd name="connsiteY9" fmla="*/ 5019870 h 5607699"/>
                <a:gd name="connsiteX10" fmla="*/ 3601617 w 5383763"/>
                <a:gd name="connsiteY10" fmla="*/ 4226768 h 5607699"/>
                <a:gd name="connsiteX11" fmla="*/ 4180115 w 5383763"/>
                <a:gd name="connsiteY11" fmla="*/ 3918858 h 5607699"/>
                <a:gd name="connsiteX12" fmla="*/ 4805267 w 5383763"/>
                <a:gd name="connsiteY12" fmla="*/ 2948474 h 5607699"/>
                <a:gd name="connsiteX13" fmla="*/ 5383763 w 5383763"/>
                <a:gd name="connsiteY13" fmla="*/ 1950099 h 5607699"/>
                <a:gd name="connsiteX14" fmla="*/ 5057193 w 5383763"/>
                <a:gd name="connsiteY14" fmla="*/ 419878 h 5607699"/>
                <a:gd name="connsiteX15" fmla="*/ 4161454 w 5383763"/>
                <a:gd name="connsiteY15" fmla="*/ 0 h 5607699"/>
                <a:gd name="connsiteX16" fmla="*/ 2733870 w 5383763"/>
                <a:gd name="connsiteY16" fmla="*/ 1222311 h 5607699"/>
                <a:gd name="connsiteX0" fmla="*/ 2733870 w 5383763"/>
                <a:gd name="connsiteY0" fmla="*/ 1222311 h 5607699"/>
                <a:gd name="connsiteX1" fmla="*/ 2099388 w 5383763"/>
                <a:gd name="connsiteY1" fmla="*/ 2211356 h 5607699"/>
                <a:gd name="connsiteX2" fmla="*/ 1110343 w 5383763"/>
                <a:gd name="connsiteY2" fmla="*/ 2090058 h 5607699"/>
                <a:gd name="connsiteX3" fmla="*/ 307910 w 5383763"/>
                <a:gd name="connsiteY3" fmla="*/ 2621903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457202 w 5383763"/>
                <a:gd name="connsiteY7" fmla="*/ 4189445 h 5607699"/>
                <a:gd name="connsiteX8" fmla="*/ 802434 w 5383763"/>
                <a:gd name="connsiteY8" fmla="*/ 5001209 h 5607699"/>
                <a:gd name="connsiteX9" fmla="*/ 1045029 w 5383763"/>
                <a:gd name="connsiteY9" fmla="*/ 5607699 h 5607699"/>
                <a:gd name="connsiteX10" fmla="*/ 2715210 w 5383763"/>
                <a:gd name="connsiteY10" fmla="*/ 5019870 h 5607699"/>
                <a:gd name="connsiteX11" fmla="*/ 3601617 w 5383763"/>
                <a:gd name="connsiteY11" fmla="*/ 4226768 h 5607699"/>
                <a:gd name="connsiteX12" fmla="*/ 4180115 w 5383763"/>
                <a:gd name="connsiteY12" fmla="*/ 3918858 h 5607699"/>
                <a:gd name="connsiteX13" fmla="*/ 4805267 w 5383763"/>
                <a:gd name="connsiteY13" fmla="*/ 2948474 h 5607699"/>
                <a:gd name="connsiteX14" fmla="*/ 5383763 w 5383763"/>
                <a:gd name="connsiteY14" fmla="*/ 1950099 h 5607699"/>
                <a:gd name="connsiteX15" fmla="*/ 5057193 w 5383763"/>
                <a:gd name="connsiteY15" fmla="*/ 419878 h 5607699"/>
                <a:gd name="connsiteX16" fmla="*/ 4161454 w 5383763"/>
                <a:gd name="connsiteY16" fmla="*/ 0 h 5607699"/>
                <a:gd name="connsiteX17" fmla="*/ 2733870 w 5383763"/>
                <a:gd name="connsiteY17" fmla="*/ 1222311 h 5607699"/>
                <a:gd name="connsiteX0" fmla="*/ 2733870 w 5383763"/>
                <a:gd name="connsiteY0" fmla="*/ 1222311 h 5607699"/>
                <a:gd name="connsiteX1" fmla="*/ 2099388 w 5383763"/>
                <a:gd name="connsiteY1" fmla="*/ 2211356 h 5607699"/>
                <a:gd name="connsiteX2" fmla="*/ 1110343 w 5383763"/>
                <a:gd name="connsiteY2" fmla="*/ 2090058 h 5607699"/>
                <a:gd name="connsiteX3" fmla="*/ 307910 w 5383763"/>
                <a:gd name="connsiteY3" fmla="*/ 2621903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457202 w 5383763"/>
                <a:gd name="connsiteY7" fmla="*/ 4189445 h 5607699"/>
                <a:gd name="connsiteX8" fmla="*/ 382556 w 5383763"/>
                <a:gd name="connsiteY8" fmla="*/ 4646646 h 5607699"/>
                <a:gd name="connsiteX9" fmla="*/ 1045029 w 5383763"/>
                <a:gd name="connsiteY9" fmla="*/ 5607699 h 5607699"/>
                <a:gd name="connsiteX10" fmla="*/ 2715210 w 5383763"/>
                <a:gd name="connsiteY10" fmla="*/ 5019870 h 5607699"/>
                <a:gd name="connsiteX11" fmla="*/ 3601617 w 5383763"/>
                <a:gd name="connsiteY11" fmla="*/ 4226768 h 5607699"/>
                <a:gd name="connsiteX12" fmla="*/ 4180115 w 5383763"/>
                <a:gd name="connsiteY12" fmla="*/ 3918858 h 5607699"/>
                <a:gd name="connsiteX13" fmla="*/ 4805267 w 5383763"/>
                <a:gd name="connsiteY13" fmla="*/ 2948474 h 5607699"/>
                <a:gd name="connsiteX14" fmla="*/ 5383763 w 5383763"/>
                <a:gd name="connsiteY14" fmla="*/ 1950099 h 5607699"/>
                <a:gd name="connsiteX15" fmla="*/ 5057193 w 5383763"/>
                <a:gd name="connsiteY15" fmla="*/ 419878 h 5607699"/>
                <a:gd name="connsiteX16" fmla="*/ 4161454 w 5383763"/>
                <a:gd name="connsiteY16" fmla="*/ 0 h 5607699"/>
                <a:gd name="connsiteX17" fmla="*/ 2733870 w 5383763"/>
                <a:gd name="connsiteY17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307910 w 5383763"/>
                <a:gd name="connsiteY3" fmla="*/ 2621903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457202 w 5383763"/>
                <a:gd name="connsiteY7" fmla="*/ 4189445 h 5607699"/>
                <a:gd name="connsiteX8" fmla="*/ 382556 w 5383763"/>
                <a:gd name="connsiteY8" fmla="*/ 4646646 h 5607699"/>
                <a:gd name="connsiteX9" fmla="*/ 1045029 w 5383763"/>
                <a:gd name="connsiteY9" fmla="*/ 5607699 h 5607699"/>
                <a:gd name="connsiteX10" fmla="*/ 2715210 w 5383763"/>
                <a:gd name="connsiteY10" fmla="*/ 5019870 h 5607699"/>
                <a:gd name="connsiteX11" fmla="*/ 3601617 w 5383763"/>
                <a:gd name="connsiteY11" fmla="*/ 4226768 h 5607699"/>
                <a:gd name="connsiteX12" fmla="*/ 4180115 w 5383763"/>
                <a:gd name="connsiteY12" fmla="*/ 3918858 h 5607699"/>
                <a:gd name="connsiteX13" fmla="*/ 4805267 w 5383763"/>
                <a:gd name="connsiteY13" fmla="*/ 2948474 h 5607699"/>
                <a:gd name="connsiteX14" fmla="*/ 5383763 w 5383763"/>
                <a:gd name="connsiteY14" fmla="*/ 1950099 h 5607699"/>
                <a:gd name="connsiteX15" fmla="*/ 5057193 w 5383763"/>
                <a:gd name="connsiteY15" fmla="*/ 419878 h 5607699"/>
                <a:gd name="connsiteX16" fmla="*/ 4161454 w 5383763"/>
                <a:gd name="connsiteY16" fmla="*/ 0 h 5607699"/>
                <a:gd name="connsiteX17" fmla="*/ 2733870 w 5383763"/>
                <a:gd name="connsiteY17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307910 w 5383763"/>
                <a:gd name="connsiteY3" fmla="*/ 2621903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457202 w 5383763"/>
                <a:gd name="connsiteY7" fmla="*/ 4189445 h 5607699"/>
                <a:gd name="connsiteX8" fmla="*/ 382556 w 5383763"/>
                <a:gd name="connsiteY8" fmla="*/ 4646646 h 5607699"/>
                <a:gd name="connsiteX9" fmla="*/ 1045029 w 5383763"/>
                <a:gd name="connsiteY9" fmla="*/ 5607699 h 5607699"/>
                <a:gd name="connsiteX10" fmla="*/ 2715210 w 5383763"/>
                <a:gd name="connsiteY10" fmla="*/ 5019870 h 5607699"/>
                <a:gd name="connsiteX11" fmla="*/ 3601617 w 5383763"/>
                <a:gd name="connsiteY11" fmla="*/ 4226768 h 5607699"/>
                <a:gd name="connsiteX12" fmla="*/ 4180115 w 5383763"/>
                <a:gd name="connsiteY12" fmla="*/ 3918858 h 5607699"/>
                <a:gd name="connsiteX13" fmla="*/ 4805267 w 5383763"/>
                <a:gd name="connsiteY13" fmla="*/ 2948474 h 5607699"/>
                <a:gd name="connsiteX14" fmla="*/ 5383763 w 5383763"/>
                <a:gd name="connsiteY14" fmla="*/ 1950099 h 5607699"/>
                <a:gd name="connsiteX15" fmla="*/ 5057193 w 5383763"/>
                <a:gd name="connsiteY15" fmla="*/ 419878 h 5607699"/>
                <a:gd name="connsiteX16" fmla="*/ 4161454 w 5383763"/>
                <a:gd name="connsiteY16" fmla="*/ 0 h 5607699"/>
                <a:gd name="connsiteX17" fmla="*/ 2733870 w 5383763"/>
                <a:gd name="connsiteY17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307910 w 5383763"/>
                <a:gd name="connsiteY3" fmla="*/ 2621903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457202 w 5383763"/>
                <a:gd name="connsiteY7" fmla="*/ 4189445 h 5607699"/>
                <a:gd name="connsiteX8" fmla="*/ 382556 w 5383763"/>
                <a:gd name="connsiteY8" fmla="*/ 4646646 h 5607699"/>
                <a:gd name="connsiteX9" fmla="*/ 1045029 w 5383763"/>
                <a:gd name="connsiteY9" fmla="*/ 5607699 h 5607699"/>
                <a:gd name="connsiteX10" fmla="*/ 2715210 w 5383763"/>
                <a:gd name="connsiteY10" fmla="*/ 5019870 h 5607699"/>
                <a:gd name="connsiteX11" fmla="*/ 3601617 w 5383763"/>
                <a:gd name="connsiteY11" fmla="*/ 4226768 h 5607699"/>
                <a:gd name="connsiteX12" fmla="*/ 4180115 w 5383763"/>
                <a:gd name="connsiteY12" fmla="*/ 3918858 h 5607699"/>
                <a:gd name="connsiteX13" fmla="*/ 4805267 w 5383763"/>
                <a:gd name="connsiteY13" fmla="*/ 2948474 h 5607699"/>
                <a:gd name="connsiteX14" fmla="*/ 5383763 w 5383763"/>
                <a:gd name="connsiteY14" fmla="*/ 1950099 h 5607699"/>
                <a:gd name="connsiteX15" fmla="*/ 5057193 w 5383763"/>
                <a:gd name="connsiteY15" fmla="*/ 419878 h 5607699"/>
                <a:gd name="connsiteX16" fmla="*/ 4161454 w 5383763"/>
                <a:gd name="connsiteY16" fmla="*/ 0 h 5607699"/>
                <a:gd name="connsiteX17" fmla="*/ 2733870 w 5383763"/>
                <a:gd name="connsiteY17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307910 w 5383763"/>
                <a:gd name="connsiteY3" fmla="*/ 2621903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457202 w 5383763"/>
                <a:gd name="connsiteY7" fmla="*/ 4189445 h 5607699"/>
                <a:gd name="connsiteX8" fmla="*/ 382556 w 5383763"/>
                <a:gd name="connsiteY8" fmla="*/ 4646646 h 5607699"/>
                <a:gd name="connsiteX9" fmla="*/ 1045029 w 5383763"/>
                <a:gd name="connsiteY9" fmla="*/ 5607699 h 5607699"/>
                <a:gd name="connsiteX10" fmla="*/ 2715210 w 5383763"/>
                <a:gd name="connsiteY10" fmla="*/ 5019870 h 5607699"/>
                <a:gd name="connsiteX11" fmla="*/ 3601617 w 5383763"/>
                <a:gd name="connsiteY11" fmla="*/ 4226768 h 5607699"/>
                <a:gd name="connsiteX12" fmla="*/ 4180115 w 5383763"/>
                <a:gd name="connsiteY12" fmla="*/ 3918858 h 5607699"/>
                <a:gd name="connsiteX13" fmla="*/ 4805267 w 5383763"/>
                <a:gd name="connsiteY13" fmla="*/ 2948474 h 5607699"/>
                <a:gd name="connsiteX14" fmla="*/ 5383763 w 5383763"/>
                <a:gd name="connsiteY14" fmla="*/ 1950099 h 5607699"/>
                <a:gd name="connsiteX15" fmla="*/ 5057193 w 5383763"/>
                <a:gd name="connsiteY15" fmla="*/ 419878 h 5607699"/>
                <a:gd name="connsiteX16" fmla="*/ 4161454 w 5383763"/>
                <a:gd name="connsiteY16" fmla="*/ 0 h 5607699"/>
                <a:gd name="connsiteX17" fmla="*/ 2733870 w 5383763"/>
                <a:gd name="connsiteY17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503853 w 5383763"/>
                <a:gd name="connsiteY3" fmla="*/ 2668556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457202 w 5383763"/>
                <a:gd name="connsiteY7" fmla="*/ 4189445 h 5607699"/>
                <a:gd name="connsiteX8" fmla="*/ 382556 w 5383763"/>
                <a:gd name="connsiteY8" fmla="*/ 4646646 h 5607699"/>
                <a:gd name="connsiteX9" fmla="*/ 1045029 w 5383763"/>
                <a:gd name="connsiteY9" fmla="*/ 5607699 h 5607699"/>
                <a:gd name="connsiteX10" fmla="*/ 2715210 w 5383763"/>
                <a:gd name="connsiteY10" fmla="*/ 5019870 h 5607699"/>
                <a:gd name="connsiteX11" fmla="*/ 3601617 w 5383763"/>
                <a:gd name="connsiteY11" fmla="*/ 4226768 h 5607699"/>
                <a:gd name="connsiteX12" fmla="*/ 4180115 w 5383763"/>
                <a:gd name="connsiteY12" fmla="*/ 3918858 h 5607699"/>
                <a:gd name="connsiteX13" fmla="*/ 4805267 w 5383763"/>
                <a:gd name="connsiteY13" fmla="*/ 2948474 h 5607699"/>
                <a:gd name="connsiteX14" fmla="*/ 5383763 w 5383763"/>
                <a:gd name="connsiteY14" fmla="*/ 1950099 h 5607699"/>
                <a:gd name="connsiteX15" fmla="*/ 5057193 w 5383763"/>
                <a:gd name="connsiteY15" fmla="*/ 419878 h 5607699"/>
                <a:gd name="connsiteX16" fmla="*/ 4161454 w 5383763"/>
                <a:gd name="connsiteY16" fmla="*/ 0 h 5607699"/>
                <a:gd name="connsiteX17" fmla="*/ 2733870 w 5383763"/>
                <a:gd name="connsiteY17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503853 w 5383763"/>
                <a:gd name="connsiteY3" fmla="*/ 2668556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457202 w 5383763"/>
                <a:gd name="connsiteY7" fmla="*/ 4189445 h 5607699"/>
                <a:gd name="connsiteX8" fmla="*/ 382556 w 5383763"/>
                <a:gd name="connsiteY8" fmla="*/ 4646646 h 5607699"/>
                <a:gd name="connsiteX9" fmla="*/ 1045029 w 5383763"/>
                <a:gd name="connsiteY9" fmla="*/ 5607699 h 5607699"/>
                <a:gd name="connsiteX10" fmla="*/ 2715210 w 5383763"/>
                <a:gd name="connsiteY10" fmla="*/ 5019870 h 5607699"/>
                <a:gd name="connsiteX11" fmla="*/ 3601617 w 5383763"/>
                <a:gd name="connsiteY11" fmla="*/ 4226768 h 5607699"/>
                <a:gd name="connsiteX12" fmla="*/ 4180115 w 5383763"/>
                <a:gd name="connsiteY12" fmla="*/ 3918858 h 5607699"/>
                <a:gd name="connsiteX13" fmla="*/ 4805267 w 5383763"/>
                <a:gd name="connsiteY13" fmla="*/ 2948474 h 5607699"/>
                <a:gd name="connsiteX14" fmla="*/ 5383763 w 5383763"/>
                <a:gd name="connsiteY14" fmla="*/ 1950099 h 5607699"/>
                <a:gd name="connsiteX15" fmla="*/ 5057193 w 5383763"/>
                <a:gd name="connsiteY15" fmla="*/ 419878 h 5607699"/>
                <a:gd name="connsiteX16" fmla="*/ 4161454 w 5383763"/>
                <a:gd name="connsiteY16" fmla="*/ 0 h 5607699"/>
                <a:gd name="connsiteX17" fmla="*/ 2733870 w 5383763"/>
                <a:gd name="connsiteY17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503853 w 5383763"/>
                <a:gd name="connsiteY3" fmla="*/ 2668556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457202 w 5383763"/>
                <a:gd name="connsiteY7" fmla="*/ 4189445 h 5607699"/>
                <a:gd name="connsiteX8" fmla="*/ 382556 w 5383763"/>
                <a:gd name="connsiteY8" fmla="*/ 4646646 h 5607699"/>
                <a:gd name="connsiteX9" fmla="*/ 1045029 w 5383763"/>
                <a:gd name="connsiteY9" fmla="*/ 5607699 h 5607699"/>
                <a:gd name="connsiteX10" fmla="*/ 2715210 w 5383763"/>
                <a:gd name="connsiteY10" fmla="*/ 5019870 h 5607699"/>
                <a:gd name="connsiteX11" fmla="*/ 3601617 w 5383763"/>
                <a:gd name="connsiteY11" fmla="*/ 4226768 h 5607699"/>
                <a:gd name="connsiteX12" fmla="*/ 4180115 w 5383763"/>
                <a:gd name="connsiteY12" fmla="*/ 3918858 h 5607699"/>
                <a:gd name="connsiteX13" fmla="*/ 4805267 w 5383763"/>
                <a:gd name="connsiteY13" fmla="*/ 2948474 h 5607699"/>
                <a:gd name="connsiteX14" fmla="*/ 5383763 w 5383763"/>
                <a:gd name="connsiteY14" fmla="*/ 1950099 h 5607699"/>
                <a:gd name="connsiteX15" fmla="*/ 5057193 w 5383763"/>
                <a:gd name="connsiteY15" fmla="*/ 419878 h 5607699"/>
                <a:gd name="connsiteX16" fmla="*/ 4161454 w 5383763"/>
                <a:gd name="connsiteY16" fmla="*/ 0 h 5607699"/>
                <a:gd name="connsiteX17" fmla="*/ 2733870 w 5383763"/>
                <a:gd name="connsiteY17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307910 w 5383763"/>
                <a:gd name="connsiteY3" fmla="*/ 2575250 h 5607699"/>
                <a:gd name="connsiteX4" fmla="*/ 205275 w 5383763"/>
                <a:gd name="connsiteY4" fmla="*/ 2388637 h 5607699"/>
                <a:gd name="connsiteX5" fmla="*/ 0 w 5383763"/>
                <a:gd name="connsiteY5" fmla="*/ 2575249 h 5607699"/>
                <a:gd name="connsiteX6" fmla="*/ 354564 w 5383763"/>
                <a:gd name="connsiteY6" fmla="*/ 3097764 h 5607699"/>
                <a:gd name="connsiteX7" fmla="*/ 457202 w 5383763"/>
                <a:gd name="connsiteY7" fmla="*/ 4189445 h 5607699"/>
                <a:gd name="connsiteX8" fmla="*/ 382556 w 5383763"/>
                <a:gd name="connsiteY8" fmla="*/ 4646646 h 5607699"/>
                <a:gd name="connsiteX9" fmla="*/ 1045029 w 5383763"/>
                <a:gd name="connsiteY9" fmla="*/ 5607699 h 5607699"/>
                <a:gd name="connsiteX10" fmla="*/ 2715210 w 5383763"/>
                <a:gd name="connsiteY10" fmla="*/ 5019870 h 5607699"/>
                <a:gd name="connsiteX11" fmla="*/ 3601617 w 5383763"/>
                <a:gd name="connsiteY11" fmla="*/ 4226768 h 5607699"/>
                <a:gd name="connsiteX12" fmla="*/ 4180115 w 5383763"/>
                <a:gd name="connsiteY12" fmla="*/ 3918858 h 5607699"/>
                <a:gd name="connsiteX13" fmla="*/ 4805267 w 5383763"/>
                <a:gd name="connsiteY13" fmla="*/ 2948474 h 5607699"/>
                <a:gd name="connsiteX14" fmla="*/ 5383763 w 5383763"/>
                <a:gd name="connsiteY14" fmla="*/ 1950099 h 5607699"/>
                <a:gd name="connsiteX15" fmla="*/ 5057193 w 5383763"/>
                <a:gd name="connsiteY15" fmla="*/ 419878 h 5607699"/>
                <a:gd name="connsiteX16" fmla="*/ 4161454 w 5383763"/>
                <a:gd name="connsiteY16" fmla="*/ 0 h 5607699"/>
                <a:gd name="connsiteX17" fmla="*/ 2733870 w 5383763"/>
                <a:gd name="connsiteY17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727789 w 5383763"/>
                <a:gd name="connsiteY3" fmla="*/ 2472613 h 5607699"/>
                <a:gd name="connsiteX4" fmla="*/ 307910 w 5383763"/>
                <a:gd name="connsiteY4" fmla="*/ 2575250 h 5607699"/>
                <a:gd name="connsiteX5" fmla="*/ 205275 w 5383763"/>
                <a:gd name="connsiteY5" fmla="*/ 2388637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457202 w 5383763"/>
                <a:gd name="connsiteY8" fmla="*/ 4189445 h 5607699"/>
                <a:gd name="connsiteX9" fmla="*/ 382556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307910 w 5383763"/>
                <a:gd name="connsiteY4" fmla="*/ 2575250 h 5607699"/>
                <a:gd name="connsiteX5" fmla="*/ 205275 w 5383763"/>
                <a:gd name="connsiteY5" fmla="*/ 2388637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457202 w 5383763"/>
                <a:gd name="connsiteY8" fmla="*/ 4189445 h 5607699"/>
                <a:gd name="connsiteX9" fmla="*/ 382556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307910 w 5383763"/>
                <a:gd name="connsiteY4" fmla="*/ 2575250 h 5607699"/>
                <a:gd name="connsiteX5" fmla="*/ 205275 w 5383763"/>
                <a:gd name="connsiteY5" fmla="*/ 2388637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457202 w 5383763"/>
                <a:gd name="connsiteY8" fmla="*/ 4189445 h 5607699"/>
                <a:gd name="connsiteX9" fmla="*/ 382556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307910 w 5383763"/>
                <a:gd name="connsiteY4" fmla="*/ 2575250 h 5607699"/>
                <a:gd name="connsiteX5" fmla="*/ 149291 w 5383763"/>
                <a:gd name="connsiteY5" fmla="*/ 2258008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457202 w 5383763"/>
                <a:gd name="connsiteY8" fmla="*/ 4189445 h 5607699"/>
                <a:gd name="connsiteX9" fmla="*/ 382556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307910 w 5383763"/>
                <a:gd name="connsiteY4" fmla="*/ 2575250 h 5607699"/>
                <a:gd name="connsiteX5" fmla="*/ 149291 w 5383763"/>
                <a:gd name="connsiteY5" fmla="*/ 2258008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457202 w 5383763"/>
                <a:gd name="connsiteY8" fmla="*/ 4189445 h 5607699"/>
                <a:gd name="connsiteX9" fmla="*/ 382556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307910 w 5383763"/>
                <a:gd name="connsiteY4" fmla="*/ 2575250 h 5607699"/>
                <a:gd name="connsiteX5" fmla="*/ 149291 w 5383763"/>
                <a:gd name="connsiteY5" fmla="*/ 2258008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457202 w 5383763"/>
                <a:gd name="connsiteY8" fmla="*/ 4189445 h 5607699"/>
                <a:gd name="connsiteX9" fmla="*/ 382556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307910 w 5383763"/>
                <a:gd name="connsiteY4" fmla="*/ 2575250 h 5607699"/>
                <a:gd name="connsiteX5" fmla="*/ 149291 w 5383763"/>
                <a:gd name="connsiteY5" fmla="*/ 2258008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457202 w 5383763"/>
                <a:gd name="connsiteY8" fmla="*/ 4189445 h 5607699"/>
                <a:gd name="connsiteX9" fmla="*/ 382556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307910 w 5383763"/>
                <a:gd name="connsiteY4" fmla="*/ 2575250 h 5607699"/>
                <a:gd name="connsiteX5" fmla="*/ 149291 w 5383763"/>
                <a:gd name="connsiteY5" fmla="*/ 2258008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457202 w 5383763"/>
                <a:gd name="connsiteY8" fmla="*/ 4189445 h 5607699"/>
                <a:gd name="connsiteX9" fmla="*/ 382556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307910 w 5383763"/>
                <a:gd name="connsiteY4" fmla="*/ 2575250 h 5607699"/>
                <a:gd name="connsiteX5" fmla="*/ 149291 w 5383763"/>
                <a:gd name="connsiteY5" fmla="*/ 2258008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457202 w 5383763"/>
                <a:gd name="connsiteY8" fmla="*/ 4189445 h 5607699"/>
                <a:gd name="connsiteX9" fmla="*/ 382556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307910 w 5383763"/>
                <a:gd name="connsiteY4" fmla="*/ 2575250 h 5607699"/>
                <a:gd name="connsiteX5" fmla="*/ 149291 w 5383763"/>
                <a:gd name="connsiteY5" fmla="*/ 2258008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513186 w 5383763"/>
                <a:gd name="connsiteY8" fmla="*/ 4198776 h 5607699"/>
                <a:gd name="connsiteX9" fmla="*/ 382556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307910 w 5383763"/>
                <a:gd name="connsiteY4" fmla="*/ 2575250 h 5607699"/>
                <a:gd name="connsiteX5" fmla="*/ 149291 w 5383763"/>
                <a:gd name="connsiteY5" fmla="*/ 2258008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513186 w 5383763"/>
                <a:gd name="connsiteY8" fmla="*/ 4198776 h 5607699"/>
                <a:gd name="connsiteX9" fmla="*/ 382556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307910 w 5383763"/>
                <a:gd name="connsiteY4" fmla="*/ 2575250 h 5607699"/>
                <a:gd name="connsiteX5" fmla="*/ 149291 w 5383763"/>
                <a:gd name="connsiteY5" fmla="*/ 2258008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513186 w 5383763"/>
                <a:gd name="connsiteY8" fmla="*/ 4198776 h 5607699"/>
                <a:gd name="connsiteX9" fmla="*/ 382556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307910 w 5383763"/>
                <a:gd name="connsiteY4" fmla="*/ 2575250 h 5607699"/>
                <a:gd name="connsiteX5" fmla="*/ 149291 w 5383763"/>
                <a:gd name="connsiteY5" fmla="*/ 2258008 h 5607699"/>
                <a:gd name="connsiteX6" fmla="*/ 0 w 5383763"/>
                <a:gd name="connsiteY6" fmla="*/ 2575249 h 5607699"/>
                <a:gd name="connsiteX7" fmla="*/ 354564 w 5383763"/>
                <a:gd name="connsiteY7" fmla="*/ 3097764 h 5607699"/>
                <a:gd name="connsiteX8" fmla="*/ 513186 w 5383763"/>
                <a:gd name="connsiteY8" fmla="*/ 4198776 h 5607699"/>
                <a:gd name="connsiteX9" fmla="*/ 419878 w 5383763"/>
                <a:gd name="connsiteY9" fmla="*/ 4646646 h 5607699"/>
                <a:gd name="connsiteX10" fmla="*/ 1045029 w 5383763"/>
                <a:gd name="connsiteY10" fmla="*/ 5607699 h 5607699"/>
                <a:gd name="connsiteX11" fmla="*/ 2715210 w 5383763"/>
                <a:gd name="connsiteY11" fmla="*/ 5019870 h 5607699"/>
                <a:gd name="connsiteX12" fmla="*/ 3601617 w 5383763"/>
                <a:gd name="connsiteY12" fmla="*/ 4226768 h 5607699"/>
                <a:gd name="connsiteX13" fmla="*/ 4180115 w 5383763"/>
                <a:gd name="connsiteY13" fmla="*/ 3918858 h 5607699"/>
                <a:gd name="connsiteX14" fmla="*/ 4805267 w 5383763"/>
                <a:gd name="connsiteY14" fmla="*/ 2948474 h 5607699"/>
                <a:gd name="connsiteX15" fmla="*/ 5383763 w 5383763"/>
                <a:gd name="connsiteY15" fmla="*/ 1950099 h 5607699"/>
                <a:gd name="connsiteX16" fmla="*/ 5057193 w 5383763"/>
                <a:gd name="connsiteY16" fmla="*/ 419878 h 5607699"/>
                <a:gd name="connsiteX17" fmla="*/ 4161454 w 5383763"/>
                <a:gd name="connsiteY17" fmla="*/ 0 h 5607699"/>
                <a:gd name="connsiteX18" fmla="*/ 2733870 w 5383763"/>
                <a:gd name="connsiteY18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522516 w 5383763"/>
                <a:gd name="connsiteY4" fmla="*/ 2537927 h 5607699"/>
                <a:gd name="connsiteX5" fmla="*/ 307910 w 5383763"/>
                <a:gd name="connsiteY5" fmla="*/ 2575250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601617 w 5383763"/>
                <a:gd name="connsiteY13" fmla="*/ 4226768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15822 w 5383763"/>
                <a:gd name="connsiteY3" fmla="*/ 2295331 h 5607699"/>
                <a:gd name="connsiteX4" fmla="*/ 634483 w 5383763"/>
                <a:gd name="connsiteY4" fmla="*/ 2593911 h 5607699"/>
                <a:gd name="connsiteX5" fmla="*/ 307910 w 5383763"/>
                <a:gd name="connsiteY5" fmla="*/ 2575250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601617 w 5383763"/>
                <a:gd name="connsiteY13" fmla="*/ 4226768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307910 w 5383763"/>
                <a:gd name="connsiteY5" fmla="*/ 2575250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601617 w 5383763"/>
                <a:gd name="connsiteY13" fmla="*/ 4226768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601617 w 5383763"/>
                <a:gd name="connsiteY13" fmla="*/ 4226768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601617 w 5383763"/>
                <a:gd name="connsiteY13" fmla="*/ 4226768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601617 w 5383763"/>
                <a:gd name="connsiteY13" fmla="*/ 4226768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601617 w 5383763"/>
                <a:gd name="connsiteY13" fmla="*/ 4226768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601617 w 5383763"/>
                <a:gd name="connsiteY13" fmla="*/ 4226768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601617 w 5383763"/>
                <a:gd name="connsiteY13" fmla="*/ 4226768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480319 w 5383763"/>
                <a:gd name="connsiteY13" fmla="*/ 4217437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480319 w 5383763"/>
                <a:gd name="connsiteY13" fmla="*/ 4217437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564295 w 5383763"/>
                <a:gd name="connsiteY13" fmla="*/ 4264090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564295 w 5383763"/>
                <a:gd name="connsiteY13" fmla="*/ 4264090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564295 w 5383763"/>
                <a:gd name="connsiteY13" fmla="*/ 4264090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564295 w 5383763"/>
                <a:gd name="connsiteY13" fmla="*/ 4264090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564295 w 5383763"/>
                <a:gd name="connsiteY13" fmla="*/ 4264090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564295 w 5383763"/>
                <a:gd name="connsiteY13" fmla="*/ 4264090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222311 h 5607699"/>
                <a:gd name="connsiteX1" fmla="*/ 1978090 w 5383763"/>
                <a:gd name="connsiteY1" fmla="*/ 2136711 h 5607699"/>
                <a:gd name="connsiteX2" fmla="*/ 1110343 w 5383763"/>
                <a:gd name="connsiteY2" fmla="*/ 2090058 h 5607699"/>
                <a:gd name="connsiteX3" fmla="*/ 681136 w 5383763"/>
                <a:gd name="connsiteY3" fmla="*/ 2220686 h 5607699"/>
                <a:gd name="connsiteX4" fmla="*/ 634483 w 5383763"/>
                <a:gd name="connsiteY4" fmla="*/ 2593911 h 5607699"/>
                <a:gd name="connsiteX5" fmla="*/ 186612 w 5383763"/>
                <a:gd name="connsiteY5" fmla="*/ 2584581 h 5607699"/>
                <a:gd name="connsiteX6" fmla="*/ 149291 w 5383763"/>
                <a:gd name="connsiteY6" fmla="*/ 2258008 h 5607699"/>
                <a:gd name="connsiteX7" fmla="*/ 0 w 5383763"/>
                <a:gd name="connsiteY7" fmla="*/ 2575249 h 5607699"/>
                <a:gd name="connsiteX8" fmla="*/ 354564 w 5383763"/>
                <a:gd name="connsiteY8" fmla="*/ 3097764 h 5607699"/>
                <a:gd name="connsiteX9" fmla="*/ 513186 w 5383763"/>
                <a:gd name="connsiteY9" fmla="*/ 4198776 h 5607699"/>
                <a:gd name="connsiteX10" fmla="*/ 419878 w 5383763"/>
                <a:gd name="connsiteY10" fmla="*/ 4646646 h 5607699"/>
                <a:gd name="connsiteX11" fmla="*/ 1045029 w 5383763"/>
                <a:gd name="connsiteY11" fmla="*/ 5607699 h 5607699"/>
                <a:gd name="connsiteX12" fmla="*/ 2715210 w 5383763"/>
                <a:gd name="connsiteY12" fmla="*/ 5019870 h 5607699"/>
                <a:gd name="connsiteX13" fmla="*/ 3564295 w 5383763"/>
                <a:gd name="connsiteY13" fmla="*/ 4264090 h 5607699"/>
                <a:gd name="connsiteX14" fmla="*/ 4180115 w 5383763"/>
                <a:gd name="connsiteY14" fmla="*/ 3918858 h 5607699"/>
                <a:gd name="connsiteX15" fmla="*/ 4805267 w 5383763"/>
                <a:gd name="connsiteY15" fmla="*/ 2948474 h 5607699"/>
                <a:gd name="connsiteX16" fmla="*/ 5383763 w 5383763"/>
                <a:gd name="connsiteY16" fmla="*/ 1950099 h 5607699"/>
                <a:gd name="connsiteX17" fmla="*/ 5057193 w 5383763"/>
                <a:gd name="connsiteY17" fmla="*/ 419878 h 5607699"/>
                <a:gd name="connsiteX18" fmla="*/ 4161454 w 5383763"/>
                <a:gd name="connsiteY18" fmla="*/ 0 h 5607699"/>
                <a:gd name="connsiteX19" fmla="*/ 2733870 w 5383763"/>
                <a:gd name="connsiteY19" fmla="*/ 1222311 h 5607699"/>
                <a:gd name="connsiteX0" fmla="*/ 2733870 w 5383763"/>
                <a:gd name="connsiteY0" fmla="*/ 1171511 h 5556899"/>
                <a:gd name="connsiteX1" fmla="*/ 1978090 w 5383763"/>
                <a:gd name="connsiteY1" fmla="*/ 2085911 h 5556899"/>
                <a:gd name="connsiteX2" fmla="*/ 1110343 w 5383763"/>
                <a:gd name="connsiteY2" fmla="*/ 2039258 h 5556899"/>
                <a:gd name="connsiteX3" fmla="*/ 681136 w 5383763"/>
                <a:gd name="connsiteY3" fmla="*/ 2169886 h 5556899"/>
                <a:gd name="connsiteX4" fmla="*/ 634483 w 5383763"/>
                <a:gd name="connsiteY4" fmla="*/ 2543111 h 5556899"/>
                <a:gd name="connsiteX5" fmla="*/ 186612 w 5383763"/>
                <a:gd name="connsiteY5" fmla="*/ 2533781 h 5556899"/>
                <a:gd name="connsiteX6" fmla="*/ 149291 w 5383763"/>
                <a:gd name="connsiteY6" fmla="*/ 2207208 h 5556899"/>
                <a:gd name="connsiteX7" fmla="*/ 0 w 5383763"/>
                <a:gd name="connsiteY7" fmla="*/ 2524449 h 5556899"/>
                <a:gd name="connsiteX8" fmla="*/ 354564 w 5383763"/>
                <a:gd name="connsiteY8" fmla="*/ 3046964 h 5556899"/>
                <a:gd name="connsiteX9" fmla="*/ 513186 w 5383763"/>
                <a:gd name="connsiteY9" fmla="*/ 4147976 h 5556899"/>
                <a:gd name="connsiteX10" fmla="*/ 419878 w 5383763"/>
                <a:gd name="connsiteY10" fmla="*/ 4595846 h 5556899"/>
                <a:gd name="connsiteX11" fmla="*/ 1045029 w 5383763"/>
                <a:gd name="connsiteY11" fmla="*/ 5556899 h 5556899"/>
                <a:gd name="connsiteX12" fmla="*/ 2715210 w 5383763"/>
                <a:gd name="connsiteY12" fmla="*/ 4969070 h 5556899"/>
                <a:gd name="connsiteX13" fmla="*/ 3564295 w 5383763"/>
                <a:gd name="connsiteY13" fmla="*/ 4213290 h 5556899"/>
                <a:gd name="connsiteX14" fmla="*/ 4180115 w 5383763"/>
                <a:gd name="connsiteY14" fmla="*/ 3868058 h 5556899"/>
                <a:gd name="connsiteX15" fmla="*/ 4805267 w 5383763"/>
                <a:gd name="connsiteY15" fmla="*/ 2897674 h 5556899"/>
                <a:gd name="connsiteX16" fmla="*/ 5383763 w 5383763"/>
                <a:gd name="connsiteY16" fmla="*/ 1899299 h 5556899"/>
                <a:gd name="connsiteX17" fmla="*/ 5057193 w 5383763"/>
                <a:gd name="connsiteY17" fmla="*/ 369078 h 5556899"/>
                <a:gd name="connsiteX18" fmla="*/ 4072554 w 5383763"/>
                <a:gd name="connsiteY18" fmla="*/ 0 h 5556899"/>
                <a:gd name="connsiteX19" fmla="*/ 2733870 w 5383763"/>
                <a:gd name="connsiteY19" fmla="*/ 1171511 h 5556899"/>
                <a:gd name="connsiteX0" fmla="*/ 2733870 w 5383763"/>
                <a:gd name="connsiteY0" fmla="*/ 1171511 h 5556899"/>
                <a:gd name="connsiteX1" fmla="*/ 1978090 w 5383763"/>
                <a:gd name="connsiteY1" fmla="*/ 2085911 h 5556899"/>
                <a:gd name="connsiteX2" fmla="*/ 1110343 w 5383763"/>
                <a:gd name="connsiteY2" fmla="*/ 2039258 h 5556899"/>
                <a:gd name="connsiteX3" fmla="*/ 681136 w 5383763"/>
                <a:gd name="connsiteY3" fmla="*/ 2169886 h 5556899"/>
                <a:gd name="connsiteX4" fmla="*/ 634483 w 5383763"/>
                <a:gd name="connsiteY4" fmla="*/ 2543111 h 5556899"/>
                <a:gd name="connsiteX5" fmla="*/ 186612 w 5383763"/>
                <a:gd name="connsiteY5" fmla="*/ 2533781 h 5556899"/>
                <a:gd name="connsiteX6" fmla="*/ 149291 w 5383763"/>
                <a:gd name="connsiteY6" fmla="*/ 2207208 h 5556899"/>
                <a:gd name="connsiteX7" fmla="*/ 0 w 5383763"/>
                <a:gd name="connsiteY7" fmla="*/ 2524449 h 5556899"/>
                <a:gd name="connsiteX8" fmla="*/ 354564 w 5383763"/>
                <a:gd name="connsiteY8" fmla="*/ 3046964 h 5556899"/>
                <a:gd name="connsiteX9" fmla="*/ 513186 w 5383763"/>
                <a:gd name="connsiteY9" fmla="*/ 4147976 h 5556899"/>
                <a:gd name="connsiteX10" fmla="*/ 419878 w 5383763"/>
                <a:gd name="connsiteY10" fmla="*/ 4595846 h 5556899"/>
                <a:gd name="connsiteX11" fmla="*/ 1045029 w 5383763"/>
                <a:gd name="connsiteY11" fmla="*/ 5556899 h 5556899"/>
                <a:gd name="connsiteX12" fmla="*/ 2715210 w 5383763"/>
                <a:gd name="connsiteY12" fmla="*/ 4969070 h 5556899"/>
                <a:gd name="connsiteX13" fmla="*/ 3564295 w 5383763"/>
                <a:gd name="connsiteY13" fmla="*/ 4213290 h 5556899"/>
                <a:gd name="connsiteX14" fmla="*/ 4180115 w 5383763"/>
                <a:gd name="connsiteY14" fmla="*/ 3868058 h 5556899"/>
                <a:gd name="connsiteX15" fmla="*/ 4805267 w 5383763"/>
                <a:gd name="connsiteY15" fmla="*/ 2897674 h 5556899"/>
                <a:gd name="connsiteX16" fmla="*/ 5383763 w 5383763"/>
                <a:gd name="connsiteY16" fmla="*/ 1899299 h 5556899"/>
                <a:gd name="connsiteX17" fmla="*/ 5057193 w 5383763"/>
                <a:gd name="connsiteY17" fmla="*/ 369078 h 5556899"/>
                <a:gd name="connsiteX18" fmla="*/ 4072554 w 5383763"/>
                <a:gd name="connsiteY18" fmla="*/ 0 h 5556899"/>
                <a:gd name="connsiteX19" fmla="*/ 2733870 w 5383763"/>
                <a:gd name="connsiteY19" fmla="*/ 1171511 h 5556899"/>
                <a:gd name="connsiteX0" fmla="*/ 2733870 w 5383763"/>
                <a:gd name="connsiteY0" fmla="*/ 1171511 h 5556899"/>
                <a:gd name="connsiteX1" fmla="*/ 1978090 w 5383763"/>
                <a:gd name="connsiteY1" fmla="*/ 2085911 h 5556899"/>
                <a:gd name="connsiteX2" fmla="*/ 1110343 w 5383763"/>
                <a:gd name="connsiteY2" fmla="*/ 2039258 h 5556899"/>
                <a:gd name="connsiteX3" fmla="*/ 681136 w 5383763"/>
                <a:gd name="connsiteY3" fmla="*/ 2169886 h 5556899"/>
                <a:gd name="connsiteX4" fmla="*/ 634483 w 5383763"/>
                <a:gd name="connsiteY4" fmla="*/ 2543111 h 5556899"/>
                <a:gd name="connsiteX5" fmla="*/ 186612 w 5383763"/>
                <a:gd name="connsiteY5" fmla="*/ 2533781 h 5556899"/>
                <a:gd name="connsiteX6" fmla="*/ 149291 w 5383763"/>
                <a:gd name="connsiteY6" fmla="*/ 2207208 h 5556899"/>
                <a:gd name="connsiteX7" fmla="*/ 0 w 5383763"/>
                <a:gd name="connsiteY7" fmla="*/ 2524449 h 5556899"/>
                <a:gd name="connsiteX8" fmla="*/ 354564 w 5383763"/>
                <a:gd name="connsiteY8" fmla="*/ 3046964 h 5556899"/>
                <a:gd name="connsiteX9" fmla="*/ 513186 w 5383763"/>
                <a:gd name="connsiteY9" fmla="*/ 4147976 h 5556899"/>
                <a:gd name="connsiteX10" fmla="*/ 419878 w 5383763"/>
                <a:gd name="connsiteY10" fmla="*/ 4595846 h 5556899"/>
                <a:gd name="connsiteX11" fmla="*/ 1045029 w 5383763"/>
                <a:gd name="connsiteY11" fmla="*/ 5556899 h 5556899"/>
                <a:gd name="connsiteX12" fmla="*/ 2715210 w 5383763"/>
                <a:gd name="connsiteY12" fmla="*/ 4969070 h 5556899"/>
                <a:gd name="connsiteX13" fmla="*/ 3564295 w 5383763"/>
                <a:gd name="connsiteY13" fmla="*/ 4213290 h 5556899"/>
                <a:gd name="connsiteX14" fmla="*/ 4180115 w 5383763"/>
                <a:gd name="connsiteY14" fmla="*/ 3868058 h 5556899"/>
                <a:gd name="connsiteX15" fmla="*/ 4805267 w 5383763"/>
                <a:gd name="connsiteY15" fmla="*/ 2897674 h 5556899"/>
                <a:gd name="connsiteX16" fmla="*/ 5383763 w 5383763"/>
                <a:gd name="connsiteY16" fmla="*/ 1899299 h 5556899"/>
                <a:gd name="connsiteX17" fmla="*/ 5057193 w 5383763"/>
                <a:gd name="connsiteY17" fmla="*/ 369078 h 5556899"/>
                <a:gd name="connsiteX18" fmla="*/ 4072554 w 5383763"/>
                <a:gd name="connsiteY18" fmla="*/ 0 h 5556899"/>
                <a:gd name="connsiteX19" fmla="*/ 2733870 w 5383763"/>
                <a:gd name="connsiteY19" fmla="*/ 1171511 h 555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83763" h="5556899">
                  <a:moveTo>
                    <a:pt x="2733870" y="1171511"/>
                  </a:moveTo>
                  <a:cubicBezTo>
                    <a:pt x="2481943" y="1476311"/>
                    <a:pt x="2379307" y="1902409"/>
                    <a:pt x="1978090" y="2085911"/>
                  </a:cubicBezTo>
                  <a:cubicBezTo>
                    <a:pt x="1438146" y="2264621"/>
                    <a:pt x="1326502" y="2025262"/>
                    <a:pt x="1110343" y="2039258"/>
                  </a:cubicBezTo>
                  <a:cubicBezTo>
                    <a:pt x="894184" y="2053254"/>
                    <a:pt x="779107" y="2095241"/>
                    <a:pt x="681136" y="2169886"/>
                  </a:cubicBezTo>
                  <a:cubicBezTo>
                    <a:pt x="583165" y="2244531"/>
                    <a:pt x="685802" y="2496458"/>
                    <a:pt x="634483" y="2543111"/>
                  </a:cubicBezTo>
                  <a:cubicBezTo>
                    <a:pt x="536511" y="2524450"/>
                    <a:pt x="248816" y="2580434"/>
                    <a:pt x="186612" y="2533781"/>
                  </a:cubicBezTo>
                  <a:cubicBezTo>
                    <a:pt x="143070" y="2561773"/>
                    <a:pt x="230156" y="2356498"/>
                    <a:pt x="149291" y="2207208"/>
                  </a:cubicBezTo>
                  <a:lnTo>
                    <a:pt x="0" y="2524449"/>
                  </a:lnTo>
                  <a:cubicBezTo>
                    <a:pt x="118188" y="2698621"/>
                    <a:pt x="339012" y="2816808"/>
                    <a:pt x="354564" y="3046964"/>
                  </a:cubicBezTo>
                  <a:cubicBezTo>
                    <a:pt x="454091" y="3410858"/>
                    <a:pt x="469642" y="3634793"/>
                    <a:pt x="513186" y="4147976"/>
                  </a:cubicBezTo>
                  <a:cubicBezTo>
                    <a:pt x="534957" y="4458997"/>
                    <a:pt x="444760" y="4443446"/>
                    <a:pt x="419878" y="4595846"/>
                  </a:cubicBezTo>
                  <a:lnTo>
                    <a:pt x="1045029" y="5556899"/>
                  </a:lnTo>
                  <a:lnTo>
                    <a:pt x="2715210" y="4969070"/>
                  </a:lnTo>
                  <a:cubicBezTo>
                    <a:pt x="2855648" y="4959039"/>
                    <a:pt x="3494890" y="4236426"/>
                    <a:pt x="3564295" y="4213290"/>
                  </a:cubicBezTo>
                  <a:cubicBezTo>
                    <a:pt x="3789785" y="4126205"/>
                    <a:pt x="3979507" y="4081107"/>
                    <a:pt x="4180115" y="3868058"/>
                  </a:cubicBezTo>
                  <a:cubicBezTo>
                    <a:pt x="4380723" y="3655009"/>
                    <a:pt x="4567337" y="3221135"/>
                    <a:pt x="4805267" y="2897674"/>
                  </a:cubicBezTo>
                  <a:cubicBezTo>
                    <a:pt x="4880023" y="2758841"/>
                    <a:pt x="5319912" y="2291879"/>
                    <a:pt x="5383763" y="1899299"/>
                  </a:cubicBezTo>
                  <a:cubicBezTo>
                    <a:pt x="5190930" y="1417217"/>
                    <a:pt x="5166050" y="879152"/>
                    <a:pt x="5057193" y="369078"/>
                  </a:cubicBezTo>
                  <a:cubicBezTo>
                    <a:pt x="4575889" y="-4017"/>
                    <a:pt x="4813431" y="11016"/>
                    <a:pt x="4072554" y="0"/>
                  </a:cubicBezTo>
                  <a:cubicBezTo>
                    <a:pt x="3511551" y="252575"/>
                    <a:pt x="3115000" y="459403"/>
                    <a:pt x="2733870" y="1171511"/>
                  </a:cubicBezTo>
                  <a:close/>
                </a:path>
              </a:pathLst>
            </a:custGeom>
            <a:noFill/>
            <a:ln w="15875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" name="Freccia in giù 12">
              <a:extLst>
                <a:ext uri="{FF2B5EF4-FFF2-40B4-BE49-F238E27FC236}">
                  <a16:creationId xmlns="" xmlns:a16="http://schemas.microsoft.com/office/drawing/2014/main" id="{3B999DEB-18F2-080A-2001-7A903594BC85}"/>
                </a:ext>
              </a:extLst>
            </p:cNvPr>
            <p:cNvSpPr/>
            <p:nvPr/>
          </p:nvSpPr>
          <p:spPr>
            <a:xfrm rot="15359263">
              <a:off x="2968271" y="4503504"/>
              <a:ext cx="333375" cy="20955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Freccia in giù 13">
              <a:extLst>
                <a:ext uri="{FF2B5EF4-FFF2-40B4-BE49-F238E27FC236}">
                  <a16:creationId xmlns="" xmlns:a16="http://schemas.microsoft.com/office/drawing/2014/main" id="{F2816EB3-956B-C5D7-FBC1-A5EFB6B7B0AF}"/>
                </a:ext>
              </a:extLst>
            </p:cNvPr>
            <p:cNvSpPr/>
            <p:nvPr/>
          </p:nvSpPr>
          <p:spPr>
            <a:xfrm rot="18076371">
              <a:off x="5564475" y="1647825"/>
              <a:ext cx="333375" cy="20955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reccia in giù 14">
              <a:extLst>
                <a:ext uri="{FF2B5EF4-FFF2-40B4-BE49-F238E27FC236}">
                  <a16:creationId xmlns="" xmlns:a16="http://schemas.microsoft.com/office/drawing/2014/main" id="{9292BCEB-FA97-2A3C-27A7-B04BE038E8AA}"/>
                </a:ext>
              </a:extLst>
            </p:cNvPr>
            <p:cNvSpPr/>
            <p:nvPr/>
          </p:nvSpPr>
          <p:spPr>
            <a:xfrm rot="20778688">
              <a:off x="6827192" y="657251"/>
              <a:ext cx="333375" cy="2284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Freccia in giù 15">
              <a:extLst>
                <a:ext uri="{FF2B5EF4-FFF2-40B4-BE49-F238E27FC236}">
                  <a16:creationId xmlns="" xmlns:a16="http://schemas.microsoft.com/office/drawing/2014/main" id="{55571120-1BBF-06A0-DFD5-A5244622F5EF}"/>
                </a:ext>
              </a:extLst>
            </p:cNvPr>
            <p:cNvSpPr/>
            <p:nvPr/>
          </p:nvSpPr>
          <p:spPr>
            <a:xfrm rot="1054184">
              <a:off x="4514850" y="2693625"/>
              <a:ext cx="333375" cy="20955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Freccia in giù 16">
              <a:extLst>
                <a:ext uri="{FF2B5EF4-FFF2-40B4-BE49-F238E27FC236}">
                  <a16:creationId xmlns="" xmlns:a16="http://schemas.microsoft.com/office/drawing/2014/main" id="{3A84254D-8BEB-5FDF-4A77-2B71F9D0D600}"/>
                </a:ext>
              </a:extLst>
            </p:cNvPr>
            <p:cNvSpPr/>
            <p:nvPr/>
          </p:nvSpPr>
          <p:spPr>
            <a:xfrm rot="17963979">
              <a:off x="2795163" y="3128406"/>
              <a:ext cx="333375" cy="20955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reccia in giù 17">
              <a:extLst>
                <a:ext uri="{FF2B5EF4-FFF2-40B4-BE49-F238E27FC236}">
                  <a16:creationId xmlns="" xmlns:a16="http://schemas.microsoft.com/office/drawing/2014/main" id="{7F13B568-303B-300E-FA15-04B47F6A88A7}"/>
                </a:ext>
              </a:extLst>
            </p:cNvPr>
            <p:cNvSpPr/>
            <p:nvPr/>
          </p:nvSpPr>
          <p:spPr>
            <a:xfrm rot="14072504">
              <a:off x="3316098" y="6088057"/>
              <a:ext cx="333375" cy="20955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reccia in giù 18">
              <a:extLst>
                <a:ext uri="{FF2B5EF4-FFF2-40B4-BE49-F238E27FC236}">
                  <a16:creationId xmlns="" xmlns:a16="http://schemas.microsoft.com/office/drawing/2014/main" id="{62E9636A-CC97-3BEE-1282-05319C6057D1}"/>
                </a:ext>
              </a:extLst>
            </p:cNvPr>
            <p:cNvSpPr/>
            <p:nvPr/>
          </p:nvSpPr>
          <p:spPr>
            <a:xfrm rot="2611238">
              <a:off x="8257931" y="866756"/>
              <a:ext cx="333375" cy="20955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Freccia in giù 19">
              <a:extLst>
                <a:ext uri="{FF2B5EF4-FFF2-40B4-BE49-F238E27FC236}">
                  <a16:creationId xmlns="" xmlns:a16="http://schemas.microsoft.com/office/drawing/2014/main" id="{C6D1A7CD-DF66-FB4A-C84A-860206E308A6}"/>
                </a:ext>
              </a:extLst>
            </p:cNvPr>
            <p:cNvSpPr/>
            <p:nvPr/>
          </p:nvSpPr>
          <p:spPr>
            <a:xfrm rot="8396237">
              <a:off x="6933827" y="5472402"/>
              <a:ext cx="333375" cy="20955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Freccia in giù 20">
              <a:extLst>
                <a:ext uri="{FF2B5EF4-FFF2-40B4-BE49-F238E27FC236}">
                  <a16:creationId xmlns="" xmlns:a16="http://schemas.microsoft.com/office/drawing/2014/main" id="{5B4FE52E-CA8D-2B34-3F51-27448734A9E8}"/>
                </a:ext>
              </a:extLst>
            </p:cNvPr>
            <p:cNvSpPr/>
            <p:nvPr/>
          </p:nvSpPr>
          <p:spPr>
            <a:xfrm rot="8853573">
              <a:off x="5281588" y="6295468"/>
              <a:ext cx="333375" cy="20955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Freccia in giù 21">
              <a:extLst>
                <a:ext uri="{FF2B5EF4-FFF2-40B4-BE49-F238E27FC236}">
                  <a16:creationId xmlns="" xmlns:a16="http://schemas.microsoft.com/office/drawing/2014/main" id="{AD5D910D-9EFC-3B0E-16EC-7E6245B151C5}"/>
                </a:ext>
              </a:extLst>
            </p:cNvPr>
            <p:cNvSpPr/>
            <p:nvPr/>
          </p:nvSpPr>
          <p:spPr>
            <a:xfrm rot="7014666">
              <a:off x="8257931" y="4307445"/>
              <a:ext cx="333375" cy="20955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3" name="Freccia in giù 22">
              <a:extLst>
                <a:ext uri="{FF2B5EF4-FFF2-40B4-BE49-F238E27FC236}">
                  <a16:creationId xmlns="" xmlns:a16="http://schemas.microsoft.com/office/drawing/2014/main" id="{F7B0955D-D84A-8721-E020-73C79EA64841}"/>
                </a:ext>
              </a:extLst>
            </p:cNvPr>
            <p:cNvSpPr/>
            <p:nvPr/>
          </p:nvSpPr>
          <p:spPr>
            <a:xfrm rot="3978071">
              <a:off x="8824086" y="2543420"/>
              <a:ext cx="333375" cy="20955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="" xmlns:a16="http://schemas.microsoft.com/office/drawing/2014/main" id="{633E640C-941E-877E-A79A-6F01AF5FE25F}"/>
              </a:ext>
            </a:extLst>
          </p:cNvPr>
          <p:cNvSpPr txBox="1"/>
          <p:nvPr/>
        </p:nvSpPr>
        <p:spPr>
          <a:xfrm>
            <a:off x="10040107" y="4996456"/>
            <a:ext cx="1656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Arial Narrow" panose="020B0606020202030204" pitchFamily="34" charset="0"/>
              </a:rPr>
              <a:t>SORVEGLIANZA</a:t>
            </a:r>
          </a:p>
          <a:p>
            <a:pPr algn="ctr"/>
            <a:r>
              <a:rPr lang="it-IT" dirty="0">
                <a:latin typeface="Arial Narrow" panose="020B0606020202030204" pitchFamily="34" charset="0"/>
              </a:rPr>
              <a:t>FISICA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0032633F-8223-1C03-EF88-C2BE1797B704}"/>
              </a:ext>
            </a:extLst>
          </p:cNvPr>
          <p:cNvSpPr txBox="1"/>
          <p:nvPr/>
        </p:nvSpPr>
        <p:spPr>
          <a:xfrm>
            <a:off x="143467" y="805343"/>
            <a:ext cx="123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Domani</a:t>
            </a:r>
          </a:p>
        </p:txBody>
      </p:sp>
      <p:sp>
        <p:nvSpPr>
          <p:cNvPr id="9" name="Titolo 1">
            <a:extLst>
              <a:ext uri="{FF2B5EF4-FFF2-40B4-BE49-F238E27FC236}">
                <a16:creationId xmlns="" xmlns:a16="http://schemas.microsoft.com/office/drawing/2014/main" id="{A0EFEAB7-4DF9-0AEA-0A24-F350C5E0AD1C}"/>
              </a:ext>
            </a:extLst>
          </p:cNvPr>
          <p:cNvSpPr txBox="1">
            <a:spLocks/>
          </p:cNvSpPr>
          <p:nvPr/>
        </p:nvSpPr>
        <p:spPr>
          <a:xfrm>
            <a:off x="1608668" y="436562"/>
            <a:ext cx="44863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b="1" spc="75" dirty="0">
                <a:latin typeface="Arial Narrow" panose="020B0606020202030204" pitchFamily="34" charset="0"/>
                <a:ea typeface="Calibri" panose="020F0502020204030204" pitchFamily="34" charset="0"/>
              </a:rPr>
              <a:t>Il sito e la discarica </a:t>
            </a:r>
            <a:br>
              <a:rPr lang="it-IT" b="1" spc="75" dirty="0"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it-IT" b="1" spc="75" dirty="0">
                <a:latin typeface="Arial Narrow" panose="020B0606020202030204" pitchFamily="34" charset="0"/>
                <a:ea typeface="Calibri" panose="020F0502020204030204" pitchFamily="34" charset="0"/>
              </a:rPr>
              <a:t>di Malagrotta-Roma </a:t>
            </a:r>
            <a:endParaRPr lang="it-IT" dirty="0">
              <a:latin typeface="Arial Narrow" panose="020B0606020202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E363F52C-A4C1-5F50-A8B2-F13B4ACD9D66}"/>
              </a:ext>
            </a:extLst>
          </p:cNvPr>
          <p:cNvSpPr txBox="1"/>
          <p:nvPr/>
        </p:nvSpPr>
        <p:spPr>
          <a:xfrm>
            <a:off x="1855140" y="2163561"/>
            <a:ext cx="364858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Gli Asset di interesse sono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Matrici Ambientali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Prevenzione Incendi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Sorveglianza fisica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Sorveglianza Interconnessa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5EB5E6CB-AE0F-0518-2CE1-886BB4A7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16" y="6228267"/>
            <a:ext cx="519052" cy="5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="" xmlns:a16="http://schemas.microsoft.com/office/drawing/2014/main" id="{F96D3274-CBCB-2A96-D0BD-EF4F07166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806" y="336772"/>
            <a:ext cx="6059593" cy="618445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F19BA779-A6B5-D53C-102C-A8E321D9D9C2}"/>
              </a:ext>
            </a:extLst>
          </p:cNvPr>
          <p:cNvSpPr txBox="1"/>
          <p:nvPr/>
        </p:nvSpPr>
        <p:spPr>
          <a:xfrm>
            <a:off x="60274" y="832306"/>
            <a:ext cx="136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PAS-CA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="" xmlns:a16="http://schemas.microsoft.com/office/drawing/2014/main" id="{68790844-A827-C705-459F-9345AC300480}"/>
              </a:ext>
            </a:extLst>
          </p:cNvPr>
          <p:cNvSpPr txBox="1">
            <a:spLocks/>
          </p:cNvSpPr>
          <p:nvPr/>
        </p:nvSpPr>
        <p:spPr>
          <a:xfrm>
            <a:off x="1684045" y="635444"/>
            <a:ext cx="839599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b="1" spc="75" dirty="0">
                <a:latin typeface="Arial Narrow" panose="020B0606020202030204" pitchFamily="34" charset="0"/>
                <a:ea typeface="Calibri" panose="020F0502020204030204" pitchFamily="34" charset="0"/>
              </a:rPr>
              <a:t>Asset Matrici Ambientali</a:t>
            </a:r>
          </a:p>
          <a:p>
            <a:r>
              <a:rPr lang="it-IT" b="1" spc="75" dirty="0">
                <a:latin typeface="Arial Narrow" panose="020B0606020202030204" pitchFamily="34" charset="0"/>
                <a:ea typeface="Calibri" panose="020F0502020204030204" pitchFamily="34" charset="0"/>
              </a:rPr>
              <a:t>Prime azioni</a:t>
            </a:r>
          </a:p>
          <a:p>
            <a:endParaRPr lang="it-IT" dirty="0">
              <a:latin typeface="Arial Narrow" panose="020B0606020202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FB491077-B752-1BBA-F6FB-42CEF5B68B5D}"/>
              </a:ext>
            </a:extLst>
          </p:cNvPr>
          <p:cNvSpPr txBox="1"/>
          <p:nvPr/>
        </p:nvSpPr>
        <p:spPr>
          <a:xfrm>
            <a:off x="1794407" y="1961007"/>
            <a:ext cx="4650555" cy="4615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Valutazione dello stato di fatto ambientale (Ante </a:t>
            </a:r>
            <a:r>
              <a:rPr lang="it-IT" sz="18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operam</a:t>
            </a: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kern="100" dirty="0">
                <a:cs typeface="Times New Roman" panose="02020603050405020304" pitchFamily="18" charset="0"/>
              </a:rPr>
              <a:t>Rilievo</a:t>
            </a:r>
            <a:r>
              <a:rPr lang="it-IT" kern="100" dirty="0">
                <a:cs typeface="Times New Roman" panose="02020603050405020304" pitchFamily="18" charset="0"/>
              </a:rPr>
              <a:t> topografico/lidar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Verifica dello stato degli impianti </a:t>
            </a:r>
            <a:r>
              <a:rPr lang="it-IT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percolato e biogas </a:t>
            </a: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 relativi consumi energetici 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Valutazione </a:t>
            </a:r>
            <a:r>
              <a:rPr lang="it-IT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qualità </a:t>
            </a:r>
            <a:r>
              <a:rPr lang="it-IT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Ambientale </a:t>
            </a: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	Atmosfera Aria - Impatto Polveri e 	particelle  - Impatti odorigeni - 	Emissioni sonore - Suolo e 	sottosuolo - 	Acque sotterranee - 	Acque 	superficiali - Valutazione 	tecnica  dell’impianto di MISE</a:t>
            </a:r>
          </a:p>
        </p:txBody>
      </p:sp>
      <p:pic>
        <p:nvPicPr>
          <p:cNvPr id="1028" name="Picture 4" descr="Laboratorio Analisi Chimico-Agrarie | LABGHEDINI">
            <a:extLst>
              <a:ext uri="{FF2B5EF4-FFF2-40B4-BE49-F238E27FC236}">
                <a16:creationId xmlns="" xmlns:a16="http://schemas.microsoft.com/office/drawing/2014/main" id="{C6257184-12AE-C58B-A718-E1476A979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5085">
            <a:off x="8296412" y="2690761"/>
            <a:ext cx="2024420" cy="202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cosistema Urbano&quot;, a Benevento la qualità ambientale peggiora ma  Legambiente non se ne accorge - Altra Benevento Possibile">
            <a:extLst>
              <a:ext uri="{FF2B5EF4-FFF2-40B4-BE49-F238E27FC236}">
                <a16:creationId xmlns="" xmlns:a16="http://schemas.microsoft.com/office/drawing/2014/main" id="{666FBA89-B7AF-DB6E-B185-2401A018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7877">
            <a:off x="9971529" y="2058584"/>
            <a:ext cx="1841959" cy="123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8F720011-F64D-CC1A-C760-CEED0797DA11}"/>
              </a:ext>
            </a:extLst>
          </p:cNvPr>
          <p:cNvSpPr txBox="1"/>
          <p:nvPr/>
        </p:nvSpPr>
        <p:spPr>
          <a:xfrm>
            <a:off x="7612398" y="420000"/>
            <a:ext cx="61007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>
                <a:effectLst/>
              </a:rPr>
              <a:t>Impianti di biogas discariche: rischi professionali ed ambientali - UNI/TR 11917:2023</a:t>
            </a:r>
            <a:endParaRPr lang="it-IT" sz="800" dirty="0"/>
          </a:p>
        </p:txBody>
      </p:sp>
      <p:pic>
        <p:nvPicPr>
          <p:cNvPr id="1032" name="Picture 8" descr="Smog, Roma soffoca: fino a domenica inquinamento gigante da Pm10 -  Corriere.it">
            <a:extLst>
              <a:ext uri="{FF2B5EF4-FFF2-40B4-BE49-F238E27FC236}">
                <a16:creationId xmlns="" xmlns:a16="http://schemas.microsoft.com/office/drawing/2014/main" id="{C0433006-AECF-2FAF-9570-0542BEDD3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37">
            <a:off x="9584063" y="3458577"/>
            <a:ext cx="2197458" cy="165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84369C4D-330F-FD8A-1E06-B7F3F13AF2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816" y="6228267"/>
            <a:ext cx="519052" cy="5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55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F19BA779-A6B5-D53C-102C-A8E321D9D9C2}"/>
              </a:ext>
            </a:extLst>
          </p:cNvPr>
          <p:cNvSpPr txBox="1"/>
          <p:nvPr/>
        </p:nvSpPr>
        <p:spPr>
          <a:xfrm>
            <a:off x="60274" y="832306"/>
            <a:ext cx="136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PAS-SSI</a:t>
            </a:r>
          </a:p>
        </p:txBody>
      </p:sp>
      <p:sp>
        <p:nvSpPr>
          <p:cNvPr id="5" name="Titolo 1">
            <a:extLst>
              <a:ext uri="{FF2B5EF4-FFF2-40B4-BE49-F238E27FC236}">
                <a16:creationId xmlns="" xmlns:a16="http://schemas.microsoft.com/office/drawing/2014/main" id="{68790844-A827-C705-459F-9345AC300480}"/>
              </a:ext>
            </a:extLst>
          </p:cNvPr>
          <p:cNvSpPr txBox="1">
            <a:spLocks/>
          </p:cNvSpPr>
          <p:nvPr/>
        </p:nvSpPr>
        <p:spPr>
          <a:xfrm>
            <a:off x="1684045" y="635444"/>
            <a:ext cx="839599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b="1" spc="75" dirty="0">
                <a:latin typeface="Arial Narrow" panose="020B0606020202030204" pitchFamily="34" charset="0"/>
                <a:ea typeface="Calibri" panose="020F0502020204030204" pitchFamily="34" charset="0"/>
              </a:rPr>
              <a:t>Asset Antincendio</a:t>
            </a:r>
          </a:p>
          <a:p>
            <a:r>
              <a:rPr lang="it-IT" b="1" spc="75" dirty="0">
                <a:latin typeface="Arial Narrow" panose="020B0606020202030204" pitchFamily="34" charset="0"/>
                <a:ea typeface="Calibri" panose="020F0502020204030204" pitchFamily="34" charset="0"/>
              </a:rPr>
              <a:t>Prime azioni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="" xmlns:a16="http://schemas.microsoft.com/office/drawing/2014/main" id="{47900B2B-B753-0D7E-DEB9-BE9FB787F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940" y="1822906"/>
            <a:ext cx="5852321" cy="522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it-IT" altLang="it-IT" b="1" dirty="0">
                <a:latin typeface="+mn-lt"/>
              </a:rPr>
              <a:t>Valutazione dello stato di fatto </a:t>
            </a:r>
            <a:r>
              <a:rPr lang="it-IT" altLang="it-IT" dirty="0">
                <a:latin typeface="+mn-lt"/>
              </a:rPr>
              <a:t>del sistema attraverso ricognizione: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latin typeface="+mn-lt"/>
              </a:rPr>
              <a:t>delle attività soggette ai controlli dei Vigili del Fuoco ai sensi del D.P.R. 151/2011 di competenza del gestore;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latin typeface="+mn-lt"/>
              </a:rPr>
              <a:t>formazione/informazione del personale;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latin typeface="+mn-lt"/>
              </a:rPr>
              <a:t>manutenzione impianti 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latin typeface="+mn-lt"/>
              </a:rPr>
              <a:t>procedure di emergenza;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latin typeface="+mn-lt"/>
              </a:rPr>
              <a:t>formazione degli addetti alle emergenze.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it-IT" altLang="it-IT" b="1" dirty="0">
                <a:latin typeface="+mn-lt"/>
              </a:rPr>
              <a:t>Stesura Linee guida del sistema di gestione della sicurezza Antincendio ai sensi del D.M.  03/06/215 e </a:t>
            </a:r>
            <a:r>
              <a:rPr lang="it-IT" altLang="it-IT" b="1" dirty="0" err="1">
                <a:latin typeface="+mn-lt"/>
              </a:rPr>
              <a:t>D.Lgs</a:t>
            </a:r>
            <a:r>
              <a:rPr lang="it-IT" altLang="it-IT" b="1" dirty="0">
                <a:latin typeface="+mn-lt"/>
              </a:rPr>
              <a:t> 81/08</a:t>
            </a:r>
            <a:r>
              <a:rPr lang="it-IT" altLang="it-IT" dirty="0">
                <a:latin typeface="+mn-lt"/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4E6C064A-3424-2DDB-F893-AE10D9B58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25072">
            <a:off x="7504818" y="545066"/>
            <a:ext cx="4071347" cy="334654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630F6A51-4538-777D-65F1-10F65DA48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886" y="2057521"/>
            <a:ext cx="4998836" cy="4343032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="" xmlns:a16="http://schemas.microsoft.com/office/drawing/2014/main" id="{EF866FFD-5458-7D8D-4A2D-D5730A38C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3747">
            <a:off x="7607868" y="3705999"/>
            <a:ext cx="3591429" cy="242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CD2B713E-76E8-5A75-72D4-F79B1AC69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16" y="6228267"/>
            <a:ext cx="519052" cy="5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25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="" xmlns:a16="http://schemas.microsoft.com/office/drawing/2014/main" id="{82776E30-EB35-EB7F-0EEB-69A25907D01B}"/>
              </a:ext>
            </a:extLst>
          </p:cNvPr>
          <p:cNvGrpSpPr/>
          <p:nvPr/>
        </p:nvGrpSpPr>
        <p:grpSpPr>
          <a:xfrm>
            <a:off x="6547474" y="396669"/>
            <a:ext cx="5404020" cy="4772125"/>
            <a:chOff x="6547474" y="396669"/>
            <a:chExt cx="5404020" cy="4772125"/>
          </a:xfrm>
        </p:grpSpPr>
        <p:pic>
          <p:nvPicPr>
            <p:cNvPr id="3" name="Immagine 2">
              <a:extLst>
                <a:ext uri="{FF2B5EF4-FFF2-40B4-BE49-F238E27FC236}">
                  <a16:creationId xmlns="" xmlns:a16="http://schemas.microsoft.com/office/drawing/2014/main" id="{ADC08C9C-5653-62CC-70E1-529399F3E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2000"/>
            </a:blip>
            <a:srcRect r="4382"/>
            <a:stretch/>
          </p:blipFill>
          <p:spPr>
            <a:xfrm>
              <a:off x="6547474" y="396669"/>
              <a:ext cx="5404020" cy="4772125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="" xmlns:a16="http://schemas.microsoft.com/office/drawing/2014/main" id="{33D67E48-0014-C55B-31D7-90B924AEEC45}"/>
                </a:ext>
              </a:extLst>
            </p:cNvPr>
            <p:cNvSpPr/>
            <p:nvPr/>
          </p:nvSpPr>
          <p:spPr>
            <a:xfrm>
              <a:off x="8758239" y="2294988"/>
              <a:ext cx="619871" cy="2446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="" xmlns:a16="http://schemas.microsoft.com/office/drawing/2014/main" id="{CBD4B426-2DB1-C43E-3FC3-B3001AA21A7A}"/>
                </a:ext>
              </a:extLst>
            </p:cNvPr>
            <p:cNvSpPr txBox="1"/>
            <p:nvPr/>
          </p:nvSpPr>
          <p:spPr>
            <a:xfrm>
              <a:off x="8718345" y="2199782"/>
              <a:ext cx="659765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50" b="1" dirty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Software di controllo ed elaborazione del segnale video e termografico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F19BA779-A6B5-D53C-102C-A8E321D9D9C2}"/>
              </a:ext>
            </a:extLst>
          </p:cNvPr>
          <p:cNvSpPr txBox="1"/>
          <p:nvPr/>
        </p:nvSpPr>
        <p:spPr>
          <a:xfrm>
            <a:off x="60273" y="832306"/>
            <a:ext cx="1555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PAS-SSI/CP</a:t>
            </a:r>
          </a:p>
        </p:txBody>
      </p:sp>
      <p:sp>
        <p:nvSpPr>
          <p:cNvPr id="5" name="Titolo 1">
            <a:extLst>
              <a:ext uri="{FF2B5EF4-FFF2-40B4-BE49-F238E27FC236}">
                <a16:creationId xmlns="" xmlns:a16="http://schemas.microsoft.com/office/drawing/2014/main" id="{68790844-A827-C705-459F-9345AC300480}"/>
              </a:ext>
            </a:extLst>
          </p:cNvPr>
          <p:cNvSpPr txBox="1">
            <a:spLocks/>
          </p:cNvSpPr>
          <p:nvPr/>
        </p:nvSpPr>
        <p:spPr>
          <a:xfrm>
            <a:off x="1684045" y="635444"/>
            <a:ext cx="839599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b="1" spc="75" dirty="0">
                <a:latin typeface="Arial Narrow" panose="020B0606020202030204" pitchFamily="34" charset="0"/>
                <a:ea typeface="Calibri" panose="020F0502020204030204" pitchFamily="34" charset="0"/>
              </a:rPr>
              <a:t>Asset Prevenzione Fisica</a:t>
            </a:r>
          </a:p>
          <a:p>
            <a:r>
              <a:rPr lang="it-IT" b="1" spc="75" dirty="0">
                <a:latin typeface="Arial Narrow" panose="020B0606020202030204" pitchFamily="34" charset="0"/>
                <a:ea typeface="Calibri" panose="020F0502020204030204" pitchFamily="34" charset="0"/>
              </a:rPr>
              <a:t>Prime azioni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A66EA0B1-BE2B-288C-9FA4-DEEB66244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16" y="5152475"/>
            <a:ext cx="2195752" cy="138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Text Box 9">
            <a:extLst>
              <a:ext uri="{FF2B5EF4-FFF2-40B4-BE49-F238E27FC236}">
                <a16:creationId xmlns="" xmlns:a16="http://schemas.microsoft.com/office/drawing/2014/main" id="{47900B2B-B753-0D7E-DEB9-BE9FB787F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611" y="1888770"/>
            <a:ext cx="5404020" cy="47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600"/>
              </a:spcAft>
            </a:pPr>
            <a:r>
              <a:rPr lang="it-IT" altLang="it-IT" dirty="0">
                <a:latin typeface="+mn-lt"/>
              </a:rPr>
              <a:t>Stante l’obsolescenza, inadeguatezza e settorialità dell'attuale impianto di videosorveglianza </a:t>
            </a:r>
            <a:r>
              <a:rPr lang="it-IT" altLang="it-IT" b="1" dirty="0">
                <a:latin typeface="+mn-lt"/>
              </a:rPr>
              <a:t>creare sin da subito le adeguate condizioni di sicurezza </a:t>
            </a:r>
            <a:r>
              <a:rPr lang="it-IT" altLang="it-IT" dirty="0">
                <a:latin typeface="+mn-lt"/>
              </a:rPr>
              <a:t>con l’obiettivo di 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</a:rPr>
              <a:t>trattenere o distogliere dal compiere un’azione illecita o dannosa;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</a:rPr>
              <a:t>prevenire ingressi indesiderati al sito: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latin typeface="+mn-lt"/>
              </a:rPr>
              <a:t>realizzare un sistema integrato mobile, tecnologicamente avanzato e sicuro le cui componenti sono trasversali ai comparti.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altLang="it-IT" b="1" dirty="0" err="1">
                <a:solidFill>
                  <a:schemeClr val="tx1"/>
                </a:solidFill>
                <a:latin typeface="+mn-lt"/>
              </a:rPr>
              <a:t>Main</a:t>
            </a:r>
            <a:r>
              <a:rPr lang="it-IT" altLang="it-IT" b="1" dirty="0">
                <a:solidFill>
                  <a:schemeClr val="tx1"/>
                </a:solidFill>
                <a:latin typeface="+mn-lt"/>
              </a:rPr>
              <a:t> control room</a:t>
            </a:r>
            <a:r>
              <a:rPr lang="it-IT" altLang="it-IT" dirty="0">
                <a:latin typeface="+mn-lt"/>
              </a:rPr>
              <a:t> </a:t>
            </a:r>
            <a:r>
              <a:rPr lang="it-IT" altLang="it-IT" b="1" dirty="0">
                <a:latin typeface="+mn-lt"/>
              </a:rPr>
              <a:t>su shelter</a:t>
            </a:r>
          </a:p>
          <a:p>
            <a:pPr>
              <a:spcAft>
                <a:spcPts val="600"/>
              </a:spcAft>
            </a:pPr>
            <a:r>
              <a:rPr lang="it-IT" altLang="it-IT" b="1" dirty="0">
                <a:solidFill>
                  <a:schemeClr val="tx1"/>
                </a:solidFill>
                <a:latin typeface="+mn-lt"/>
              </a:rPr>
              <a:t>Primi sensori mobili sul campo, videocamere ad alta risoluzione dotate di sistema di visione a infrarosso</a:t>
            </a:r>
            <a:endParaRPr lang="it-IT" altLang="it-IT" u="sng" dirty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altLang="it-IT" dirty="0">
              <a:latin typeface="+mn-lt"/>
            </a:endParaRPr>
          </a:p>
          <a:p>
            <a:pPr algn="ctr">
              <a:lnSpc>
                <a:spcPct val="150000"/>
              </a:lnSpc>
            </a:pPr>
            <a:endParaRPr lang="it-IT" altLang="it-IT" sz="1800" dirty="0">
              <a:latin typeface="+mn-lt"/>
            </a:endParaRPr>
          </a:p>
          <a:p>
            <a:pPr algn="ctr">
              <a:lnSpc>
                <a:spcPct val="150000"/>
              </a:lnSpc>
            </a:pPr>
            <a:endParaRPr lang="it-IT" altLang="it-IT" sz="1800" b="1" dirty="0">
              <a:solidFill>
                <a:srgbClr val="0000FF"/>
              </a:solidFill>
              <a:latin typeface="+mn-lt"/>
            </a:endParaRPr>
          </a:p>
          <a:p>
            <a:pPr algn="ctr"/>
            <a:endParaRPr lang="it-IT" altLang="it-IT" dirty="0">
              <a:latin typeface="+mn-lt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650AEE5E-0375-06FF-0B96-999AD45F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032">
            <a:off x="9107620" y="4387354"/>
            <a:ext cx="2836730" cy="196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="" xmlns:a16="http://schemas.microsoft.com/office/drawing/2014/main" id="{16B53732-0481-0159-3A85-1A7A79127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444">
            <a:off x="10067080" y="3169690"/>
            <a:ext cx="1943100" cy="132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B40086D3-9DDA-F7FF-15C4-9D4B05778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816" y="6228267"/>
            <a:ext cx="519052" cy="5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7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8" name="Immagine 13327" descr="Immagine che contiene casa, Modello in scala, schermata&#10;&#10;Descrizione generata automaticamente">
            <a:extLst>
              <a:ext uri="{FF2B5EF4-FFF2-40B4-BE49-F238E27FC236}">
                <a16:creationId xmlns="" xmlns:a16="http://schemas.microsoft.com/office/drawing/2014/main" id="{372C6BF5-3E9E-95F5-9812-310396885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804" y="473899"/>
            <a:ext cx="2956167" cy="2366603"/>
          </a:xfrm>
          <a:prstGeom prst="rect">
            <a:avLst/>
          </a:prstGeom>
          <a:noFill/>
          <a:ln>
            <a:noFill/>
          </a:ln>
        </p:spPr>
      </p:pic>
      <p:sp>
        <p:nvSpPr>
          <p:cNvPr id="13313" name="Text Box 1">
            <a:extLst>
              <a:ext uri="{FF2B5EF4-FFF2-40B4-BE49-F238E27FC236}">
                <a16:creationId xmlns="" xmlns:a16="http://schemas.microsoft.com/office/drawing/2014/main" id="{9FC45CC6-EC62-804E-E1C2-BA9AA231D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217" y="1189565"/>
            <a:ext cx="221783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it-IT" altLang="it-IT" sz="1633"/>
              <a:t>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="" xmlns:a16="http://schemas.microsoft.com/office/drawing/2014/main" id="{D9B436FF-D2E4-7E11-9E9B-6A47991FA551}"/>
              </a:ext>
            </a:extLst>
          </p:cNvPr>
          <p:cNvGrpSpPr/>
          <p:nvPr/>
        </p:nvGrpSpPr>
        <p:grpSpPr>
          <a:xfrm>
            <a:off x="1229528" y="1959013"/>
            <a:ext cx="5188514" cy="5030618"/>
            <a:chOff x="2459619" y="2906226"/>
            <a:chExt cx="8240545" cy="3151711"/>
          </a:xfrm>
        </p:grpSpPr>
        <p:sp>
          <p:nvSpPr>
            <p:cNvPr id="13317" name="Text Box 5">
              <a:extLst>
                <a:ext uri="{FF2B5EF4-FFF2-40B4-BE49-F238E27FC236}">
                  <a16:creationId xmlns="" xmlns:a16="http://schemas.microsoft.com/office/drawing/2014/main" id="{C84AF5E6-3F6A-8AB1-EB30-8009007B4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9619" y="2906226"/>
              <a:ext cx="8240545" cy="449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0823" rIns="81646" bIns="40823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altLang="it-IT" dirty="0">
                  <a:latin typeface="+mn-lt"/>
                </a:rPr>
                <a:t>Una </a:t>
              </a:r>
              <a:r>
                <a:rPr lang="it-IT" altLang="it-IT" dirty="0" err="1">
                  <a:solidFill>
                    <a:schemeClr val="tx1"/>
                  </a:solidFill>
                  <a:latin typeface="+mn-lt"/>
                </a:rPr>
                <a:t>main</a:t>
              </a:r>
              <a:r>
                <a:rPr lang="it-IT" altLang="it-IT" dirty="0">
                  <a:solidFill>
                    <a:schemeClr val="tx1"/>
                  </a:solidFill>
                  <a:latin typeface="+mn-lt"/>
                </a:rPr>
                <a:t> control room</a:t>
              </a:r>
              <a:r>
                <a:rPr lang="it-IT" altLang="it-IT" dirty="0">
                  <a:latin typeface="+mn-lt"/>
                </a:rPr>
                <a:t> di vigilanza su shelter</a:t>
              </a:r>
            </a:p>
          </p:txBody>
        </p:sp>
        <p:sp>
          <p:nvSpPr>
            <p:cNvPr id="13318" name="Text Box 6">
              <a:extLst>
                <a:ext uri="{FF2B5EF4-FFF2-40B4-BE49-F238E27FC236}">
                  <a16:creationId xmlns="" xmlns:a16="http://schemas.microsoft.com/office/drawing/2014/main" id="{C6DFD54A-FBDC-64AF-8F31-E1C5507C7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9619" y="3364194"/>
              <a:ext cx="8240545" cy="565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0823" rIns="81646" bIns="40823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it-IT" altLang="it-IT" dirty="0">
                  <a:latin typeface="+mn-lt"/>
                </a:rPr>
                <a:t>un </a:t>
              </a:r>
              <a:r>
                <a:rPr lang="it-IT" altLang="it-IT" b="1" dirty="0">
                  <a:solidFill>
                    <a:schemeClr val="tx1"/>
                  </a:solidFill>
                  <a:latin typeface="+mn-lt"/>
                </a:rPr>
                <a:t>remote control room </a:t>
              </a:r>
              <a:r>
                <a:rPr lang="it-IT" altLang="it-IT" dirty="0">
                  <a:latin typeface="+mn-lt"/>
                </a:rPr>
                <a:t>di governance in infrastruttura del comando cc</a:t>
              </a:r>
            </a:p>
          </p:txBody>
        </p:sp>
        <p:sp>
          <p:nvSpPr>
            <p:cNvPr id="13319" name="Text Box 7">
              <a:extLst>
                <a:ext uri="{FF2B5EF4-FFF2-40B4-BE49-F238E27FC236}">
                  <a16:creationId xmlns="" xmlns:a16="http://schemas.microsoft.com/office/drawing/2014/main" id="{087D82C6-85C3-AC03-032B-5222967FAB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5947" y="3899871"/>
              <a:ext cx="7987079" cy="911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0823" rIns="81646" bIns="40823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it-IT" altLang="it-IT" dirty="0">
                  <a:latin typeface="+mn-lt"/>
                </a:rPr>
                <a:t>una</a:t>
              </a:r>
              <a:r>
                <a:rPr lang="it-IT" altLang="it-IT" dirty="0">
                  <a:solidFill>
                    <a:srgbClr val="FF3333"/>
                  </a:solidFill>
                  <a:latin typeface="+mn-lt"/>
                </a:rPr>
                <a:t> </a:t>
              </a:r>
              <a:r>
                <a:rPr lang="it-IT" altLang="it-IT" b="1" dirty="0">
                  <a:solidFill>
                    <a:schemeClr val="tx1"/>
                  </a:solidFill>
                  <a:latin typeface="+mn-lt"/>
                </a:rPr>
                <a:t>componente software </a:t>
              </a:r>
              <a:r>
                <a:rPr lang="it-IT" altLang="it-IT" dirty="0">
                  <a:latin typeface="+mn-lt"/>
                </a:rPr>
                <a:t>basata su applicativo centrale in configurazione ridondata ed “espandibile”</a:t>
              </a:r>
            </a:p>
          </p:txBody>
        </p:sp>
        <p:sp>
          <p:nvSpPr>
            <p:cNvPr id="13324" name="Text Box 12">
              <a:extLst>
                <a:ext uri="{FF2B5EF4-FFF2-40B4-BE49-F238E27FC236}">
                  <a16:creationId xmlns="" xmlns:a16="http://schemas.microsoft.com/office/drawing/2014/main" id="{A8E8A958-2E68-8C3E-B91C-F7720E9C9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0429" y="4731557"/>
              <a:ext cx="7938113" cy="1326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0823" rIns="81646" bIns="40823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it-IT" altLang="it-IT" dirty="0">
                  <a:latin typeface="+mn-lt"/>
                </a:rPr>
                <a:t>un </a:t>
              </a:r>
              <a:r>
                <a:rPr lang="it-IT" altLang="it-IT" b="1" dirty="0">
                  <a:solidFill>
                    <a:schemeClr val="tx1"/>
                  </a:solidFill>
                  <a:latin typeface="+mn-lt"/>
                </a:rPr>
                <a:t>network</a:t>
              </a:r>
              <a:r>
                <a:rPr lang="it-IT" altLang="it-IT" dirty="0">
                  <a:solidFill>
                    <a:schemeClr val="tx1"/>
                  </a:solidFill>
                  <a:latin typeface="+mn-lt"/>
                </a:rPr>
                <a:t> di </a:t>
              </a:r>
              <a:r>
                <a:rPr lang="it-IT" altLang="it-IT" b="1" dirty="0">
                  <a:solidFill>
                    <a:schemeClr val="tx1"/>
                  </a:solidFill>
                  <a:latin typeface="+mn-lt"/>
                </a:rPr>
                <a:t>sensori mobili sul campo,</a:t>
              </a:r>
              <a:r>
                <a:rPr lang="it-IT" altLang="it-IT" b="1" dirty="0">
                  <a:solidFill>
                    <a:srgbClr val="FF3333"/>
                  </a:solidFill>
                  <a:latin typeface="+mn-lt"/>
                </a:rPr>
                <a:t> </a:t>
              </a:r>
              <a:r>
                <a:rPr lang="it-IT" altLang="it-IT" b="1" dirty="0">
                  <a:latin typeface="+mn-lt"/>
                </a:rPr>
                <a:t>ambientali e ottici </a:t>
              </a:r>
              <a:r>
                <a:rPr lang="it-IT" altLang="it-IT" dirty="0">
                  <a:latin typeface="+mn-lt"/>
                </a:rPr>
                <a:t>(fissi e/o motorizzati), di riconoscimento e termiche,  antintrusione, lettura targhe e rilevazione incendi</a:t>
              </a:r>
            </a:p>
          </p:txBody>
        </p:sp>
      </p:grpSp>
      <p:sp>
        <p:nvSpPr>
          <p:cNvPr id="3" name="Titolo 1">
            <a:extLst>
              <a:ext uri="{FF2B5EF4-FFF2-40B4-BE49-F238E27FC236}">
                <a16:creationId xmlns="" xmlns:a16="http://schemas.microsoft.com/office/drawing/2014/main" id="{C009A113-D0AD-8742-69A1-896461671771}"/>
              </a:ext>
            </a:extLst>
          </p:cNvPr>
          <p:cNvSpPr txBox="1">
            <a:spLocks/>
          </p:cNvSpPr>
          <p:nvPr/>
        </p:nvSpPr>
        <p:spPr>
          <a:xfrm>
            <a:off x="1684045" y="635444"/>
            <a:ext cx="839599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b="1" spc="75" dirty="0">
                <a:latin typeface="Arial Narrow" panose="020B0606020202030204" pitchFamily="34" charset="0"/>
                <a:ea typeface="Calibri" panose="020F0502020204030204" pitchFamily="34" charset="0"/>
              </a:rPr>
              <a:t>Asset Sorveglianza Interconnessa</a:t>
            </a:r>
          </a:p>
          <a:p>
            <a:r>
              <a:rPr lang="it-IT" b="1" spc="75" dirty="0">
                <a:latin typeface="Arial Narrow" panose="020B0606020202030204" pitchFamily="34" charset="0"/>
                <a:ea typeface="Calibri" panose="020F0502020204030204" pitchFamily="34" charset="0"/>
              </a:rPr>
              <a:t>Prime azioni</a:t>
            </a:r>
          </a:p>
          <a:p>
            <a:endParaRPr lang="it-IT" b="1" spc="75" dirty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endParaRPr lang="it-IT" b="1" spc="75" dirty="0"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="" xmlns:a16="http://schemas.microsoft.com/office/drawing/2014/main" id="{9EADF6C1-656F-F8A4-22B3-A80285B37EF8}"/>
              </a:ext>
            </a:extLst>
          </p:cNvPr>
          <p:cNvGrpSpPr/>
          <p:nvPr/>
        </p:nvGrpSpPr>
        <p:grpSpPr>
          <a:xfrm>
            <a:off x="6401355" y="3002047"/>
            <a:ext cx="5476485" cy="3696720"/>
            <a:chOff x="1817312" y="2089660"/>
            <a:chExt cx="8783482" cy="4964201"/>
          </a:xfrm>
        </p:grpSpPr>
        <p:grpSp>
          <p:nvGrpSpPr>
            <p:cNvPr id="35" name="Gruppo 34">
              <a:extLst>
                <a:ext uri="{FF2B5EF4-FFF2-40B4-BE49-F238E27FC236}">
                  <a16:creationId xmlns="" xmlns:a16="http://schemas.microsoft.com/office/drawing/2014/main" id="{09BDE036-818C-2DBC-0DB9-F17EED14855A}"/>
                </a:ext>
              </a:extLst>
            </p:cNvPr>
            <p:cNvGrpSpPr/>
            <p:nvPr/>
          </p:nvGrpSpPr>
          <p:grpSpPr>
            <a:xfrm>
              <a:off x="1817312" y="2089660"/>
              <a:ext cx="8783482" cy="4964201"/>
              <a:chOff x="1817312" y="2089660"/>
              <a:chExt cx="8783482" cy="4964201"/>
            </a:xfrm>
          </p:grpSpPr>
          <p:sp>
            <p:nvSpPr>
              <p:cNvPr id="42" name="Line 11">
                <a:extLst>
                  <a:ext uri="{FF2B5EF4-FFF2-40B4-BE49-F238E27FC236}">
                    <a16:creationId xmlns="" xmlns:a16="http://schemas.microsoft.com/office/drawing/2014/main" id="{0846CC19-8B59-8E4A-5DD7-7A3EF2800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8610" y="5682837"/>
                <a:ext cx="2801095" cy="1441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sz="1633"/>
              </a:p>
            </p:txBody>
          </p:sp>
          <p:sp>
            <p:nvSpPr>
              <p:cNvPr id="43" name="Text Box 21">
                <a:extLst>
                  <a:ext uri="{FF2B5EF4-FFF2-40B4-BE49-F238E27FC236}">
                    <a16:creationId xmlns="" xmlns:a16="http://schemas.microsoft.com/office/drawing/2014/main" id="{9531A1C3-9D69-7469-7E36-2A0889EE78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5280" y="6335226"/>
                <a:ext cx="2285520" cy="7186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1646" tIns="50294" rIns="81646" bIns="40823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it-IT" altLang="it-IT" sz="1633" b="1">
                    <a:solidFill>
                      <a:srgbClr val="0000FF"/>
                    </a:solidFill>
                  </a:rPr>
                  <a:t>CONTROL ROOM</a:t>
                </a:r>
              </a:p>
            </p:txBody>
          </p:sp>
          <p:sp>
            <p:nvSpPr>
              <p:cNvPr id="44" name="Text Box 22">
                <a:extLst>
                  <a:ext uri="{FF2B5EF4-FFF2-40B4-BE49-F238E27FC236}">
                    <a16:creationId xmlns="" xmlns:a16="http://schemas.microsoft.com/office/drawing/2014/main" id="{6D72FE9F-9958-8D21-E197-4879B42EA4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08427" y="6359708"/>
                <a:ext cx="3264823" cy="629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1646" tIns="50294" rIns="81646" bIns="40823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it-IT" altLang="it-IT" sz="1633" b="1" dirty="0">
                    <a:solidFill>
                      <a:srgbClr val="0000FF"/>
                    </a:solidFill>
                  </a:rPr>
                  <a:t>GOVERNANCE ROOM</a:t>
                </a:r>
              </a:p>
            </p:txBody>
          </p:sp>
          <p:grpSp>
            <p:nvGrpSpPr>
              <p:cNvPr id="45" name="Gruppo 44">
                <a:extLst>
                  <a:ext uri="{FF2B5EF4-FFF2-40B4-BE49-F238E27FC236}">
                    <a16:creationId xmlns="" xmlns:a16="http://schemas.microsoft.com/office/drawing/2014/main" id="{DF2B95A0-8A24-F93B-17DC-6F0A4BE093C4}"/>
                  </a:ext>
                </a:extLst>
              </p:cNvPr>
              <p:cNvGrpSpPr/>
              <p:nvPr/>
            </p:nvGrpSpPr>
            <p:grpSpPr>
              <a:xfrm>
                <a:off x="1817312" y="2089660"/>
                <a:ext cx="8783482" cy="4185080"/>
                <a:chOff x="1817312" y="2089660"/>
                <a:chExt cx="8783482" cy="4185080"/>
              </a:xfrm>
            </p:grpSpPr>
            <p:sp>
              <p:nvSpPr>
                <p:cNvPr id="46" name="Line 7">
                  <a:extLst>
                    <a:ext uri="{FF2B5EF4-FFF2-40B4-BE49-F238E27FC236}">
                      <a16:creationId xmlns="" xmlns:a16="http://schemas.microsoft.com/office/drawing/2014/main" id="{472C3819-9921-98F1-493C-050BEE7785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66820" y="3558614"/>
                  <a:ext cx="73447" cy="1536641"/>
                </a:xfrm>
                <a:prstGeom prst="line">
                  <a:avLst/>
                </a:prstGeom>
                <a:noFill/>
                <a:ln w="9360" cap="flat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sp>
              <p:nvSpPr>
                <p:cNvPr id="47" name="Line 8">
                  <a:extLst>
                    <a:ext uri="{FF2B5EF4-FFF2-40B4-BE49-F238E27FC236}">
                      <a16:creationId xmlns="" xmlns:a16="http://schemas.microsoft.com/office/drawing/2014/main" id="{63EE22E7-2C12-A69A-2D31-874C163675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21908" y="3591738"/>
                  <a:ext cx="1772826" cy="1437271"/>
                </a:xfrm>
                <a:prstGeom prst="line">
                  <a:avLst/>
                </a:prstGeom>
                <a:noFill/>
                <a:ln w="9360" cap="flat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grpSp>
              <p:nvGrpSpPr>
                <p:cNvPr id="48" name="Gruppo 47">
                  <a:extLst>
                    <a:ext uri="{FF2B5EF4-FFF2-40B4-BE49-F238E27FC236}">
                      <a16:creationId xmlns="" xmlns:a16="http://schemas.microsoft.com/office/drawing/2014/main" id="{712F18F9-FEE7-D6AC-65D4-8F0E001E1668}"/>
                    </a:ext>
                  </a:extLst>
                </p:cNvPr>
                <p:cNvGrpSpPr/>
                <p:nvPr/>
              </p:nvGrpSpPr>
              <p:grpSpPr>
                <a:xfrm>
                  <a:off x="1817312" y="2089660"/>
                  <a:ext cx="8783482" cy="4185080"/>
                  <a:chOff x="1817312" y="2089660"/>
                  <a:chExt cx="8783482" cy="4185080"/>
                </a:xfrm>
              </p:grpSpPr>
              <p:pic>
                <p:nvPicPr>
                  <p:cNvPr id="49" name="Picture 6">
                    <a:extLst>
                      <a:ext uri="{FF2B5EF4-FFF2-40B4-BE49-F238E27FC236}">
                        <a16:creationId xmlns="" xmlns:a16="http://schemas.microsoft.com/office/drawing/2014/main" id="{613FB514-6CF1-2F17-0B5D-642055F5DF2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44226" y="5095256"/>
                    <a:ext cx="2275439" cy="11550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50" name="Line 9">
                    <a:extLst>
                      <a:ext uri="{FF2B5EF4-FFF2-40B4-BE49-F238E27FC236}">
                        <a16:creationId xmlns="" xmlns:a16="http://schemas.microsoft.com/office/drawing/2014/main" id="{C361720C-28FD-E9E2-3F0F-CCD88412BE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33704" y="3591738"/>
                    <a:ext cx="2947989" cy="1502078"/>
                  </a:xfrm>
                  <a:prstGeom prst="line">
                    <a:avLst/>
                  </a:prstGeom>
                  <a:noFill/>
                  <a:ln w="9360" cap="flat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 sz="1633"/>
                  </a:p>
                </p:txBody>
              </p:sp>
              <p:sp>
                <p:nvSpPr>
                  <p:cNvPr id="51" name="Line 10">
                    <a:extLst>
                      <a:ext uri="{FF2B5EF4-FFF2-40B4-BE49-F238E27FC236}">
                        <a16:creationId xmlns="" xmlns:a16="http://schemas.microsoft.com/office/drawing/2014/main" id="{09E65383-A877-F9A4-89DF-B08A5B7245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84291" y="3623421"/>
                    <a:ext cx="5152861" cy="1601448"/>
                  </a:xfrm>
                  <a:prstGeom prst="line">
                    <a:avLst/>
                  </a:prstGeom>
                  <a:noFill/>
                  <a:ln w="9360" cap="flat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 sz="1633"/>
                  </a:p>
                </p:txBody>
              </p:sp>
              <p:grpSp>
                <p:nvGrpSpPr>
                  <p:cNvPr id="52" name="Gruppo 51">
                    <a:extLst>
                      <a:ext uri="{FF2B5EF4-FFF2-40B4-BE49-F238E27FC236}">
                        <a16:creationId xmlns="" xmlns:a16="http://schemas.microsoft.com/office/drawing/2014/main" id="{31280A56-F915-B66D-677B-8097CFE92F22}"/>
                      </a:ext>
                    </a:extLst>
                  </p:cNvPr>
                  <p:cNvGrpSpPr/>
                  <p:nvPr/>
                </p:nvGrpSpPr>
                <p:grpSpPr>
                  <a:xfrm>
                    <a:off x="1817312" y="2089660"/>
                    <a:ext cx="8783482" cy="1828993"/>
                    <a:chOff x="1817312" y="2089660"/>
                    <a:chExt cx="8783482" cy="1828993"/>
                  </a:xfrm>
                </p:grpSpPr>
                <p:pic>
                  <p:nvPicPr>
                    <p:cNvPr id="54" name="Picture 2">
                      <a:extLst>
                        <a:ext uri="{FF2B5EF4-FFF2-40B4-BE49-F238E27FC236}">
                          <a16:creationId xmlns="" xmlns:a16="http://schemas.microsoft.com/office/drawing/2014/main" id="{B354D425-1606-B3AD-C9BC-C0C6E4FFA2A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46477" y="2089661"/>
                      <a:ext cx="676871" cy="18289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55" name="Picture 3">
                      <a:extLst>
                        <a:ext uri="{FF2B5EF4-FFF2-40B4-BE49-F238E27FC236}">
                          <a16:creationId xmlns="" xmlns:a16="http://schemas.microsoft.com/office/drawing/2014/main" id="{DFC754AD-8CCB-6F47-19A6-43C8D7208DD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429745" y="2124224"/>
                      <a:ext cx="652389" cy="17296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56" name="Picture 4">
                      <a:extLst>
                        <a:ext uri="{FF2B5EF4-FFF2-40B4-BE49-F238E27FC236}">
                          <a16:creationId xmlns="" xmlns:a16="http://schemas.microsoft.com/office/drawing/2014/main" id="{F1C614DF-0615-B61E-B029-440791B4D31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427070" y="2155908"/>
                      <a:ext cx="653829" cy="16316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57" name="Picture 12">
                      <a:extLst>
                        <a:ext uri="{FF2B5EF4-FFF2-40B4-BE49-F238E27FC236}">
                          <a16:creationId xmlns="" xmlns:a16="http://schemas.microsoft.com/office/drawing/2014/main" id="{A8F9C9D0-E9DE-1813-8270-D74FF316300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002227" y="2155907"/>
                      <a:ext cx="429165" cy="5400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58" name="Picture 14">
                      <a:extLst>
                        <a:ext uri="{FF2B5EF4-FFF2-40B4-BE49-F238E27FC236}">
                          <a16:creationId xmlns="" xmlns:a16="http://schemas.microsoft.com/office/drawing/2014/main" id="{B40BA4EF-765B-3158-B178-56FFC8F3667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00581" y="2137185"/>
                      <a:ext cx="429165" cy="54005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59" name="Picture 15">
                      <a:extLst>
                        <a:ext uri="{FF2B5EF4-FFF2-40B4-BE49-F238E27FC236}">
                          <a16:creationId xmlns="" xmlns:a16="http://schemas.microsoft.com/office/drawing/2014/main" id="{20041F0B-8BE3-2510-660A-DF44FA1245C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817312" y="2089660"/>
                      <a:ext cx="429165" cy="5400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60" name="Picture 16">
                      <a:extLst>
                        <a:ext uri="{FF2B5EF4-FFF2-40B4-BE49-F238E27FC236}">
                          <a16:creationId xmlns="" xmlns:a16="http://schemas.microsoft.com/office/drawing/2014/main" id="{E88F558E-DEAF-B41B-DC71-4771DC1BAA6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981529" y="2155907"/>
                      <a:ext cx="619265" cy="52277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grpSp>
                  <p:nvGrpSpPr>
                    <p:cNvPr id="61" name="Gruppo 60">
                      <a:extLst>
                        <a:ext uri="{FF2B5EF4-FFF2-40B4-BE49-F238E27FC236}">
                          <a16:creationId xmlns="" xmlns:a16="http://schemas.microsoft.com/office/drawing/2014/main" id="{FB466925-7785-24A9-27C0-FD7B2CBC9F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26426" y="2124224"/>
                      <a:ext cx="1595687" cy="1794429"/>
                      <a:chOff x="6326426" y="2124224"/>
                      <a:chExt cx="1595687" cy="1794429"/>
                    </a:xfrm>
                  </p:grpSpPr>
                  <p:pic>
                    <p:nvPicPr>
                      <p:cNvPr id="13314" name="Picture 5">
                        <a:extLst>
                          <a:ext uri="{FF2B5EF4-FFF2-40B4-BE49-F238E27FC236}">
                            <a16:creationId xmlns="" xmlns:a16="http://schemas.microsoft.com/office/drawing/2014/main" id="{1C792D2C-74A8-FEBD-7BD5-6F7B06B7A7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5653" y="2124225"/>
                        <a:ext cx="717195" cy="1794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>
                            <a:solidFill>
                              <a:srgbClr val="80808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13323" name="Picture 13">
                        <a:extLst>
                          <a:ext uri="{FF2B5EF4-FFF2-40B4-BE49-F238E27FC236}">
                            <a16:creationId xmlns="" xmlns:a16="http://schemas.microsoft.com/office/drawing/2014/main" id="{EF5B9C2F-94AE-FBC2-C0B2-496A0B8373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6426" y="2124224"/>
                        <a:ext cx="429165" cy="540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>
                            <a:solidFill>
                              <a:srgbClr val="80808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13325" name="Picture 17">
                        <a:extLst>
                          <a:ext uri="{FF2B5EF4-FFF2-40B4-BE49-F238E27FC236}">
                            <a16:creationId xmlns="" xmlns:a16="http://schemas.microsoft.com/office/drawing/2014/main" id="{242B336F-D1F5-454B-EE1D-B4C671D43E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848" y="2124224"/>
                        <a:ext cx="619265" cy="5227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>
                            <a:solidFill>
                              <a:srgbClr val="80808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grpSp>
                <p:pic>
                  <p:nvPicPr>
                    <p:cNvPr id="62" name="Picture 18">
                      <a:extLst>
                        <a:ext uri="{FF2B5EF4-FFF2-40B4-BE49-F238E27FC236}">
                          <a16:creationId xmlns="" xmlns:a16="http://schemas.microsoft.com/office/drawing/2014/main" id="{5C4CD7F2-C89F-EA3D-8A33-C5A1D927E84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981529" y="2155907"/>
                      <a:ext cx="619265" cy="52277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63" name="Picture 19">
                      <a:extLst>
                        <a:ext uri="{FF2B5EF4-FFF2-40B4-BE49-F238E27FC236}">
                          <a16:creationId xmlns="" xmlns:a16="http://schemas.microsoft.com/office/drawing/2014/main" id="{F1DB5355-5650-C7BA-1E48-BE844DE4847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85644" y="2124224"/>
                      <a:ext cx="619265" cy="52277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3312" name="Picture 20">
                      <a:extLst>
                        <a:ext uri="{FF2B5EF4-FFF2-40B4-BE49-F238E27FC236}">
                          <a16:creationId xmlns="" xmlns:a16="http://schemas.microsoft.com/office/drawing/2014/main" id="{8845ABDD-830F-8BE6-3078-85D83012FF5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29738" y="2089661"/>
                      <a:ext cx="619265" cy="52277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pic>
                <p:nvPicPr>
                  <p:cNvPr id="53" name="Picture 23">
                    <a:extLst>
                      <a:ext uri="{FF2B5EF4-FFF2-40B4-BE49-F238E27FC236}">
                        <a16:creationId xmlns="" xmlns:a16="http://schemas.microsoft.com/office/drawing/2014/main" id="{3D5A7E29-3E82-76BD-F2D0-E40A4DC8352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19319" y="5119739"/>
                    <a:ext cx="2275439" cy="11550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  <p:pic>
          <p:nvPicPr>
            <p:cNvPr id="36" name="Picture 24">
              <a:extLst>
                <a:ext uri="{FF2B5EF4-FFF2-40B4-BE49-F238E27FC236}">
                  <a16:creationId xmlns="" xmlns:a16="http://schemas.microsoft.com/office/drawing/2014/main" id="{8DDBB388-0587-B8C8-CB8A-D09E51C9A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532" y="5985269"/>
              <a:ext cx="414764" cy="41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" name="Line 25">
              <a:extLst>
                <a:ext uri="{FF2B5EF4-FFF2-40B4-BE49-F238E27FC236}">
                  <a16:creationId xmlns="" xmlns:a16="http://schemas.microsoft.com/office/drawing/2014/main" id="{4E548556-808D-2566-8A79-61E93173DD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9665" y="6008311"/>
              <a:ext cx="728717" cy="195861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38" name="Text Box 26">
              <a:extLst>
                <a:ext uri="{FF2B5EF4-FFF2-40B4-BE49-F238E27FC236}">
                  <a16:creationId xmlns="" xmlns:a16="http://schemas.microsoft.com/office/drawing/2014/main" id="{6A259C7B-2444-8065-78E5-CBBE83CB3F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5295" y="5943505"/>
              <a:ext cx="980743" cy="391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50294" rIns="81646" bIns="40823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it-IT" altLang="it-IT" sz="1814" b="1" dirty="0">
                  <a:solidFill>
                    <a:srgbClr val="FF3333"/>
                  </a:solidFill>
                </a:rPr>
                <a:t>FFOO</a:t>
              </a:r>
            </a:p>
          </p:txBody>
        </p:sp>
        <p:pic>
          <p:nvPicPr>
            <p:cNvPr id="39" name="Picture 27">
              <a:extLst>
                <a:ext uri="{FF2B5EF4-FFF2-40B4-BE49-F238E27FC236}">
                  <a16:creationId xmlns="" xmlns:a16="http://schemas.microsoft.com/office/drawing/2014/main" id="{12D3F257-2F40-5C71-532F-273993F6F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532" y="6401473"/>
              <a:ext cx="414764" cy="41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0" name="Text Box 28">
              <a:extLst>
                <a:ext uri="{FF2B5EF4-FFF2-40B4-BE49-F238E27FC236}">
                  <a16:creationId xmlns="" xmlns:a16="http://schemas.microsoft.com/office/drawing/2014/main" id="{01A7069C-AEFC-138C-C995-24901B29B0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3226" y="6499403"/>
              <a:ext cx="980743" cy="391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50294" rIns="81646" bIns="40823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it-IT" altLang="it-IT" sz="1633" b="1">
                  <a:solidFill>
                    <a:srgbClr val="FF3333"/>
                  </a:solidFill>
                </a:rPr>
                <a:t>VVF</a:t>
              </a:r>
            </a:p>
          </p:txBody>
        </p:sp>
        <p:sp>
          <p:nvSpPr>
            <p:cNvPr id="41" name="Line 29">
              <a:extLst>
                <a:ext uri="{FF2B5EF4-FFF2-40B4-BE49-F238E27FC236}">
                  <a16:creationId xmlns="" xmlns:a16="http://schemas.microsoft.com/office/drawing/2014/main" id="{9D3B51D1-8A70-D92B-8079-F1BA5C3989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9665" y="6248817"/>
              <a:ext cx="663909" cy="413323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</p:grpSp>
      <p:sp>
        <p:nvSpPr>
          <p:cNvPr id="13327" name="CasellaDiTesto 13326">
            <a:extLst>
              <a:ext uri="{FF2B5EF4-FFF2-40B4-BE49-F238E27FC236}">
                <a16:creationId xmlns="" xmlns:a16="http://schemas.microsoft.com/office/drawing/2014/main" id="{3DF55C70-8E02-F4BA-5C0D-FCABC980C45B}"/>
              </a:ext>
            </a:extLst>
          </p:cNvPr>
          <p:cNvSpPr txBox="1"/>
          <p:nvPr/>
        </p:nvSpPr>
        <p:spPr>
          <a:xfrm>
            <a:off x="60273" y="832306"/>
            <a:ext cx="1555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PAS-SSI/CP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E483E7C8-57B3-02B9-A3C7-38780CAABE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816" y="6228267"/>
            <a:ext cx="519052" cy="5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92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809377pp\Desktop\immagini_no_copy\wall_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553"/>
            <a:ext cx="8597073" cy="55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o 17">
            <a:extLst>
              <a:ext uri="{FF2B5EF4-FFF2-40B4-BE49-F238E27FC236}">
                <a16:creationId xmlns="" xmlns:a16="http://schemas.microsoft.com/office/drawing/2014/main" id="{9BCE31FF-4537-45D1-B02C-A247554DFAD6}"/>
              </a:ext>
            </a:extLst>
          </p:cNvPr>
          <p:cNvGrpSpPr/>
          <p:nvPr/>
        </p:nvGrpSpPr>
        <p:grpSpPr>
          <a:xfrm>
            <a:off x="8747694" y="-192802"/>
            <a:ext cx="3882637" cy="3383279"/>
            <a:chOff x="3668008" y="1316623"/>
            <a:chExt cx="4952118" cy="4952116"/>
          </a:xfrm>
        </p:grpSpPr>
        <p:sp>
          <p:nvSpPr>
            <p:cNvPr id="20" name="Ovale 19">
              <a:extLst>
                <a:ext uri="{FF2B5EF4-FFF2-40B4-BE49-F238E27FC236}">
                  <a16:creationId xmlns="" xmlns:a16="http://schemas.microsoft.com/office/drawing/2014/main" id="{73DC9A1E-4281-496D-92F9-CF86D47C8E2C}"/>
                </a:ext>
              </a:extLst>
            </p:cNvPr>
            <p:cNvSpPr/>
            <p:nvPr/>
          </p:nvSpPr>
          <p:spPr>
            <a:xfrm>
              <a:off x="3668008" y="1316623"/>
              <a:ext cx="4952118" cy="4952116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="" xmlns:a16="http://schemas.microsoft.com/office/drawing/2014/main" id="{B1F56F13-1C4E-401A-A397-953ED7F00017}"/>
                </a:ext>
              </a:extLst>
            </p:cNvPr>
            <p:cNvSpPr/>
            <p:nvPr/>
          </p:nvSpPr>
          <p:spPr>
            <a:xfrm>
              <a:off x="3915858" y="1564472"/>
              <a:ext cx="4456416" cy="4456416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7" name="Rettangolo 6"/>
          <p:cNvSpPr/>
          <p:nvPr/>
        </p:nvSpPr>
        <p:spPr>
          <a:xfrm>
            <a:off x="338666" y="135731"/>
            <a:ext cx="1670756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Immagine 19">
            <a:extLst>
              <a:ext uri="{FF2B5EF4-FFF2-40B4-BE49-F238E27FC236}">
                <a16:creationId xmlns:a16="http://schemas.microsoft.com/office/drawing/2014/main" xmlns="" id="{7D83DA59-C679-4B81-8A16-280D75F51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" y="90846"/>
            <a:ext cx="1570208" cy="11327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20">
            <a:extLst>
              <a:ext uri="{FF2B5EF4-FFF2-40B4-BE49-F238E27FC236}">
                <a16:creationId xmlns:a16="http://schemas.microsoft.com/office/drawing/2014/main" xmlns="" id="{4091F190-2420-42B5-A253-47B3C4C23CE8}"/>
              </a:ext>
            </a:extLst>
          </p:cNvPr>
          <p:cNvSpPr txBox="1"/>
          <p:nvPr/>
        </p:nvSpPr>
        <p:spPr>
          <a:xfrm>
            <a:off x="156549" y="135731"/>
            <a:ext cx="7533463" cy="836769"/>
          </a:xfrm>
          <a:prstGeom prst="rect">
            <a:avLst/>
          </a:prstGeom>
          <a:noFill/>
          <a:ln cap="flat">
            <a:noFill/>
          </a:ln>
          <a:effectLst/>
        </p:spPr>
        <p:txBody>
          <a:bodyPr vert="horz" wrap="square" lIns="51435" tIns="25718" rIns="51435" bIns="25718" anchor="t" anchorCtr="1" compatLnSpc="1">
            <a:spAutoFit/>
          </a:bodyPr>
          <a:lstStyle/>
          <a:p>
            <a:pPr defTabSz="51435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300" b="1" kern="2200" spc="84" dirty="0">
                <a:ln w="3175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Commissario Unico </a:t>
            </a:r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la realizzazione degli interventi necessari all’adeguamento alla normativa vigente </a:t>
            </a:r>
          </a:p>
          <a:p>
            <a:pPr defTabSz="51435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delle discariche abusive presenti sul territorio nazionale (D.P.C.M. 23 marzo 2017)</a:t>
            </a:r>
          </a:p>
        </p:txBody>
      </p:sp>
      <p:pic>
        <p:nvPicPr>
          <p:cNvPr id="1031" name="Picture 7" descr="Y:\ARCHIVIO\16_COMUNICAZIONE - EVENTI\loghi,stemmi,screenshot,crest\loghi\ITA_e_U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87" y="39845"/>
            <a:ext cx="1600442" cy="9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:\ARCHIVIO\16_COMUNICAZIONE - EVENTI\loghi,stemmi,screenshot,crest\loghi\depositphotos_10562603-stock-illustration-italy-province-map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600" y="-380587"/>
            <a:ext cx="3434702" cy="395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187700" y="3770864"/>
            <a:ext cx="6534673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 </a:t>
            </a:r>
          </a:p>
          <a:p>
            <a:endParaRPr lang="it-IT" sz="2400" b="1" dirty="0"/>
          </a:p>
          <a:p>
            <a:r>
              <a:rPr lang="it-IT" sz="2400" b="1" dirty="0" smtClean="0"/>
              <a:t>TENENTE COLONNELLO ALDO PAPOTTO</a:t>
            </a:r>
            <a:endParaRPr lang="it-IT" sz="2400" b="1" i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400" b="1" dirty="0" smtClean="0"/>
              <a:t>SUBCOMMISSARIO DELLA STRUTTURA </a:t>
            </a:r>
          </a:p>
          <a:p>
            <a:r>
              <a:rPr lang="it-IT" sz="2400" b="1" dirty="0" smtClean="0"/>
              <a:t>DEL COMMISSARIO UNICO</a:t>
            </a:r>
            <a:endParaRPr lang="it-IT" sz="2400" b="1" dirty="0"/>
          </a:p>
        </p:txBody>
      </p:sp>
      <p:pic>
        <p:nvPicPr>
          <p:cNvPr id="1028" name="Picture 4" descr="Y:\ARCHIVIO\16_COMUNICAZIONE - EVENTI\loghi,stemmi,screenshot,crest\ARMA_CC\fiamma verd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436" y="32588"/>
            <a:ext cx="1331152" cy="111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:\ARCHIVIO\16_COMUNICAZIONE - EVENTI - PATROCINIO\FOTO_VIDEO\Foto_task_force_commiss\foto del personale  Ufficio Commissario\Magg. Papotto aldo.jf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553" y="3240848"/>
            <a:ext cx="2870447" cy="3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8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xmlns="" id="{F637F396-5D57-03FC-32AC-21750BC4A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094713"/>
              </p:ext>
            </p:extLst>
          </p:nvPr>
        </p:nvGraphicFramePr>
        <p:xfrm>
          <a:off x="942974" y="398372"/>
          <a:ext cx="10306051" cy="1094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1">
                  <a:extLst>
                    <a:ext uri="{9D8B030D-6E8A-4147-A177-3AD203B41FA5}">
                      <a16:colId xmlns:a16="http://schemas.microsoft.com/office/drawing/2014/main" xmlns="" val="1219977995"/>
                    </a:ext>
                  </a:extLst>
                </a:gridCol>
                <a:gridCol w="6155555">
                  <a:extLst>
                    <a:ext uri="{9D8B030D-6E8A-4147-A177-3AD203B41FA5}">
                      <a16:colId xmlns:a16="http://schemas.microsoft.com/office/drawing/2014/main" xmlns="" val="118369669"/>
                    </a:ext>
                  </a:extLst>
                </a:gridCol>
                <a:gridCol w="3064645">
                  <a:extLst>
                    <a:ext uri="{9D8B030D-6E8A-4147-A177-3AD203B41FA5}">
                      <a16:colId xmlns:a16="http://schemas.microsoft.com/office/drawing/2014/main" xmlns="" val="3236923815"/>
                    </a:ext>
                  </a:extLst>
                </a:gridCol>
              </a:tblGrid>
              <a:tr h="34036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COMMISSARIO UNICO PER LA REALIZZAZIONE DEGLI INTERVENTI NECESSARI ALL’ADEGUAMENTO ALLA NORMATIVA VIGENTE DELLE DISCARICHE ABUSIVE PRESENTI SUL TERRITORIO NAZIONALE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900811"/>
                  </a:ext>
                </a:extLst>
              </a:tr>
              <a:tr h="45444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CHIUSURA E FASE POST-OPERATIVA DELLA DISCARICA DI MALAGROTTA </a:t>
                      </a:r>
                      <a:r>
                        <a:rPr lang="it-IT" sz="1600"/>
                        <a:t>– </a:t>
                      </a:r>
                      <a:r>
                        <a:rPr lang="it-IT" sz="1600" smtClean="0"/>
                        <a:t>AGGIUDICAZIONE</a:t>
                      </a:r>
                      <a:r>
                        <a:rPr lang="it-IT" sz="1600" baseline="0" smtClean="0"/>
                        <a:t> PROVVISORIA APPALTI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7716443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E7F99E8-E6C2-46D5-6ADD-83BDA084B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29" y="441882"/>
            <a:ext cx="1814600" cy="5367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41BE03D-5414-3239-866A-3CB556542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135" y="422507"/>
            <a:ext cx="535535" cy="6091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6C16FA09-2195-4496-580B-13BC53251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3" t="577" r="43" b="-936"/>
          <a:stretch/>
        </p:blipFill>
        <p:spPr>
          <a:xfrm>
            <a:off x="942974" y="2333513"/>
            <a:ext cx="4007149" cy="43682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6704957-BAA2-8F51-B218-363A42B73D65}"/>
              </a:ext>
            </a:extLst>
          </p:cNvPr>
          <p:cNvSpPr txBox="1"/>
          <p:nvPr/>
        </p:nvSpPr>
        <p:spPr>
          <a:xfrm>
            <a:off x="5712541" y="1482945"/>
            <a:ext cx="6040058" cy="1200329"/>
          </a:xfrm>
          <a:prstGeom prst="rect">
            <a:avLst/>
          </a:prstGeom>
          <a:solidFill>
            <a:srgbClr val="008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solidFill>
                  <a:schemeClr val="bg1"/>
                </a:solidFill>
                <a:highlight>
                  <a:srgbClr val="008080"/>
                </a:highlight>
              </a:rPr>
              <a:t> DIAFRAMMA PLASTICO </a:t>
            </a:r>
          </a:p>
          <a:p>
            <a:pPr algn="ctr"/>
            <a:r>
              <a:rPr lang="it-IT" b="1" i="1" dirty="0" smtClean="0">
                <a:solidFill>
                  <a:schemeClr val="bg1"/>
                </a:solidFill>
                <a:highlight>
                  <a:srgbClr val="008080"/>
                </a:highlight>
              </a:rPr>
              <a:t>€ </a:t>
            </a:r>
            <a:r>
              <a:rPr lang="it-IT" b="1" i="1" dirty="0" smtClean="0">
                <a:solidFill>
                  <a:schemeClr val="bg1"/>
                </a:solidFill>
                <a:highlight>
                  <a:srgbClr val="008080"/>
                </a:highlight>
              </a:rPr>
              <a:t>74.953.548,99</a:t>
            </a:r>
          </a:p>
          <a:p>
            <a:pPr algn="ctr"/>
            <a:r>
              <a:rPr lang="it-IT" b="1" i="1" dirty="0" smtClean="0">
                <a:solidFill>
                  <a:schemeClr val="bg1"/>
                </a:solidFill>
                <a:highlight>
                  <a:srgbClr val="008080"/>
                </a:highlight>
              </a:rPr>
              <a:t>19,71% sconto</a:t>
            </a:r>
            <a:endParaRPr lang="it-IT" b="1" i="1" dirty="0">
              <a:solidFill>
                <a:schemeClr val="bg1"/>
              </a:solidFill>
              <a:highlight>
                <a:srgbClr val="008080"/>
              </a:highlight>
            </a:endParaRPr>
          </a:p>
          <a:p>
            <a:pPr algn="ctr"/>
            <a:r>
              <a:rPr lang="it-IT" b="1" i="1" dirty="0" smtClean="0">
                <a:solidFill>
                  <a:schemeClr val="bg1"/>
                </a:solidFill>
                <a:highlight>
                  <a:srgbClr val="008080"/>
                </a:highlight>
              </a:rPr>
              <a:t> </a:t>
            </a:r>
            <a:endParaRPr lang="it-IT" b="1" i="1" dirty="0">
              <a:solidFill>
                <a:schemeClr val="bg1"/>
              </a:solidFill>
              <a:highlight>
                <a:srgbClr val="008080"/>
              </a:highligh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EE693C10-7FB8-FE92-0B3F-8C68A20339B5}"/>
              </a:ext>
            </a:extLst>
          </p:cNvPr>
          <p:cNvSpPr txBox="1"/>
          <p:nvPr/>
        </p:nvSpPr>
        <p:spPr>
          <a:xfrm>
            <a:off x="1027413" y="6128487"/>
            <a:ext cx="2207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8080"/>
                </a:solidFill>
              </a:rPr>
              <a:t>PLANIMETRIA PUNTI DI ASPIRAZIONE DEL BIOGAS</a:t>
            </a:r>
          </a:p>
        </p:txBody>
      </p:sp>
      <p:pic>
        <p:nvPicPr>
          <p:cNvPr id="17" name="Immagine 16" descr="Immagine che contiene mappa&#10;&#10;Descrizione generata automaticamente">
            <a:extLst>
              <a:ext uri="{FF2B5EF4-FFF2-40B4-BE49-F238E27FC236}">
                <a16:creationId xmlns:a16="http://schemas.microsoft.com/office/drawing/2014/main" xmlns="" id="{4DB53C17-975B-DF04-0607-13871DDDB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333513"/>
            <a:ext cx="6266199" cy="436824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D6704957-BAA2-8F51-B218-363A42B73D65}"/>
              </a:ext>
            </a:extLst>
          </p:cNvPr>
          <p:cNvSpPr txBox="1"/>
          <p:nvPr/>
        </p:nvSpPr>
        <p:spPr>
          <a:xfrm>
            <a:off x="336430" y="1482945"/>
            <a:ext cx="5376111" cy="923330"/>
          </a:xfrm>
          <a:prstGeom prst="rect">
            <a:avLst/>
          </a:prstGeom>
          <a:solidFill>
            <a:srgbClr val="008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solidFill>
                  <a:schemeClr val="bg1"/>
                </a:solidFill>
                <a:highlight>
                  <a:srgbClr val="008080"/>
                </a:highlight>
              </a:rPr>
              <a:t>  COPERTURA DISCARICA ESTRAZIONE BIOGAS- PERCOLATO </a:t>
            </a:r>
            <a:r>
              <a:rPr lang="it-IT" b="1" i="1" dirty="0">
                <a:solidFill>
                  <a:schemeClr val="bg1"/>
                </a:solidFill>
                <a:highlight>
                  <a:srgbClr val="008080"/>
                </a:highlight>
              </a:rPr>
              <a:t>–   €. </a:t>
            </a:r>
            <a:r>
              <a:rPr lang="it-IT" b="1" i="1" dirty="0" smtClean="0">
                <a:solidFill>
                  <a:schemeClr val="bg1"/>
                </a:solidFill>
                <a:highlight>
                  <a:srgbClr val="008080"/>
                </a:highlight>
              </a:rPr>
              <a:t>116.049.740,24</a:t>
            </a:r>
          </a:p>
          <a:p>
            <a:pPr algn="ctr"/>
            <a:r>
              <a:rPr lang="it-IT" b="1" i="1" dirty="0" smtClean="0">
                <a:solidFill>
                  <a:schemeClr val="bg1"/>
                </a:solidFill>
                <a:highlight>
                  <a:srgbClr val="008080"/>
                </a:highlight>
              </a:rPr>
              <a:t>7,01% sconto</a:t>
            </a:r>
            <a:endParaRPr lang="it-IT" b="1" i="1" dirty="0" smtClean="0">
              <a:solidFill>
                <a:schemeClr val="bg1"/>
              </a:solidFill>
              <a:highlight>
                <a:srgbClr val="0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98239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5">
            <a:extLst>
              <a:ext uri="{FF2B5EF4-FFF2-40B4-BE49-F238E27FC236}">
                <a16:creationId xmlns:a16="http://schemas.microsoft.com/office/drawing/2014/main" xmlns="" id="{F12F3B3D-A553-6CDA-3A5C-9ECFF20A4A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2439" y="464797"/>
            <a:ext cx="9145561" cy="432048"/>
          </a:xfrm>
        </p:spPr>
        <p:txBody>
          <a:bodyPr anchor="ctr" anchorCtr="0"/>
          <a:lstStyle/>
          <a:p>
            <a:pPr algn="ctr">
              <a:spcBef>
                <a:spcPts val="0"/>
              </a:spcBef>
            </a:pPr>
            <a:r>
              <a:rPr lang="it-IT" sz="2000" dirty="0"/>
              <a:t>Diaframma plastico esistente</a:t>
            </a:r>
          </a:p>
        </p:txBody>
      </p:sp>
      <p:pic>
        <p:nvPicPr>
          <p:cNvPr id="13" name="Immagine 12" descr="Immagine che contiene mappa&#10;&#10;Descrizione generata automaticamente">
            <a:extLst>
              <a:ext uri="{FF2B5EF4-FFF2-40B4-BE49-F238E27FC236}">
                <a16:creationId xmlns:a16="http://schemas.microsoft.com/office/drawing/2014/main" xmlns="" id="{4DB53C17-975B-DF04-0607-13871DDDB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00" y="925200"/>
            <a:ext cx="8244000" cy="574699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12CDD3EF-82AC-D63F-D987-FEC554DB477E}"/>
              </a:ext>
            </a:extLst>
          </p:cNvPr>
          <p:cNvSpPr txBox="1"/>
          <p:nvPr/>
        </p:nvSpPr>
        <p:spPr>
          <a:xfrm>
            <a:off x="2016664" y="993428"/>
            <a:ext cx="3503272" cy="14274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180000" lvl="1" indent="-18000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540385" algn="l"/>
                <a:tab pos="837565" algn="l"/>
              </a:tabLst>
            </a:pPr>
            <a:r>
              <a:rPr lang="it-IT" sz="1200" kern="0" dirty="0">
                <a:solidFill>
                  <a:srgbClr val="000000"/>
                </a:solidFill>
                <a:latin typeface="HelveticaNeueLT Std Lt"/>
              </a:rPr>
              <a:t>Progetto Esecutivo del 1987</a:t>
            </a:r>
          </a:p>
          <a:p>
            <a:pPr marL="180000" lvl="1" indent="-18000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540385" algn="l"/>
                <a:tab pos="837565" algn="l"/>
              </a:tabLst>
            </a:pPr>
            <a:r>
              <a:rPr lang="it-IT" sz="1200" kern="0" dirty="0">
                <a:solidFill>
                  <a:srgbClr val="000000"/>
                </a:solidFill>
                <a:latin typeface="HelveticaNeueLT Std Lt"/>
              </a:rPr>
              <a:t>L = 5.483 m</a:t>
            </a:r>
          </a:p>
          <a:p>
            <a:pPr marL="180000" lvl="1" indent="-18000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540385" algn="l"/>
                <a:tab pos="837565" algn="l"/>
              </a:tabLst>
            </a:pPr>
            <a:r>
              <a:rPr lang="it-IT" sz="1200" kern="0" dirty="0">
                <a:solidFill>
                  <a:srgbClr val="000000"/>
                </a:solidFill>
                <a:latin typeface="HelveticaNeueLT Std Lt"/>
              </a:rPr>
              <a:t>Intestazione nelle argille di base (h variabile tra -15 e -60 m dal p.c. originario)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540385" algn="l"/>
                <a:tab pos="837565" algn="l"/>
              </a:tabLst>
            </a:pPr>
            <a:r>
              <a:rPr lang="it-IT" sz="1200" kern="0" dirty="0">
                <a:solidFill>
                  <a:srgbClr val="000000"/>
                </a:solidFill>
                <a:latin typeface="HelveticaNeueLT Std Lt"/>
              </a:rPr>
              <a:t>Testa alla quota del p.c. originario (tra 20 e 25 m s.l.m.m.)</a:t>
            </a:r>
          </a:p>
        </p:txBody>
      </p:sp>
    </p:spTree>
    <p:extLst>
      <p:ext uri="{BB962C8B-B14F-4D97-AF65-F5344CB8AC3E}">
        <p14:creationId xmlns:p14="http://schemas.microsoft.com/office/powerpoint/2010/main" val="255398949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5">
            <a:extLst>
              <a:ext uri="{FF2B5EF4-FFF2-40B4-BE49-F238E27FC236}">
                <a16:creationId xmlns:a16="http://schemas.microsoft.com/office/drawing/2014/main" xmlns="" id="{8DDDF933-34B6-425E-F607-DB382BC4D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89064" y="1178601"/>
            <a:ext cx="9145561" cy="432048"/>
          </a:xfrm>
        </p:spPr>
        <p:txBody>
          <a:bodyPr anchor="ctr" anchorCtr="0"/>
          <a:lstStyle/>
          <a:p>
            <a:pPr algn="ctr">
              <a:spcBef>
                <a:spcPts val="0"/>
              </a:spcBef>
            </a:pPr>
            <a:r>
              <a:rPr lang="it-IT" sz="2000" dirty="0"/>
              <a:t>NUOVA CINTURAZIONE PERIMETRALE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11192442-3884-E5F9-DFD5-A6512D7ED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671" y="1466850"/>
            <a:ext cx="5269057" cy="5391150"/>
          </a:xfrm>
          <a:prstGeom prst="rect">
            <a:avLst/>
          </a:prstGeom>
        </p:spPr>
      </p:pic>
      <p:graphicFrame>
        <p:nvGraphicFramePr>
          <p:cNvPr id="4" name="Tabella 5">
            <a:extLst>
              <a:ext uri="{FF2B5EF4-FFF2-40B4-BE49-F238E27FC236}">
                <a16:creationId xmlns:a16="http://schemas.microsoft.com/office/drawing/2014/main" xmlns="" id="{F637F396-5D57-03FC-32AC-21750BC4A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701188"/>
              </p:ext>
            </p:extLst>
          </p:nvPr>
        </p:nvGraphicFramePr>
        <p:xfrm>
          <a:off x="942974" y="98036"/>
          <a:ext cx="10306051" cy="1094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1">
                  <a:extLst>
                    <a:ext uri="{9D8B030D-6E8A-4147-A177-3AD203B41FA5}">
                      <a16:colId xmlns:a16="http://schemas.microsoft.com/office/drawing/2014/main" xmlns="" val="1219977995"/>
                    </a:ext>
                  </a:extLst>
                </a:gridCol>
                <a:gridCol w="6155555">
                  <a:extLst>
                    <a:ext uri="{9D8B030D-6E8A-4147-A177-3AD203B41FA5}">
                      <a16:colId xmlns:a16="http://schemas.microsoft.com/office/drawing/2014/main" xmlns="" val="118369669"/>
                    </a:ext>
                  </a:extLst>
                </a:gridCol>
                <a:gridCol w="3064645">
                  <a:extLst>
                    <a:ext uri="{9D8B030D-6E8A-4147-A177-3AD203B41FA5}">
                      <a16:colId xmlns:a16="http://schemas.microsoft.com/office/drawing/2014/main" xmlns="" val="3236923815"/>
                    </a:ext>
                  </a:extLst>
                </a:gridCol>
              </a:tblGrid>
              <a:tr h="34036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COMMISSARIO UNICO PER LA REALIZZAZIONE DEGLI INTERVENTI NECESSARI ALL’ADEGUAMENTO ALLA NORMATIVA VIGENTE DELLE DISCARICHE ABUSIVE PRESENTI SUL TERRITORIO NAZIONALE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900811"/>
                  </a:ext>
                </a:extLst>
              </a:tr>
              <a:tr h="45444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CHIUSURA E FASE POST-OPERATIVA DELLA DISCARICA DI MALAGROTTA – FATTIBILITA’ TECNICO ECONOMICA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7716443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E7F99E8-E6C2-46D5-6ADD-83BDA084B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79" y="173494"/>
            <a:ext cx="1814600" cy="5367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41BE03D-5414-3239-866A-3CB556542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134" y="137295"/>
            <a:ext cx="535535" cy="6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9681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8949D5B8-D760-1651-CE62-CCAF33C33C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"/>
          <a:stretch/>
        </p:blipFill>
        <p:spPr>
          <a:xfrm>
            <a:off x="7552612" y="1953773"/>
            <a:ext cx="4656564" cy="3241547"/>
          </a:xfrm>
          <a:prstGeom prst="rect">
            <a:avLst/>
          </a:prstGeom>
        </p:spPr>
      </p:pic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xmlns="" id="{F637F396-5D57-03FC-32AC-21750BC4A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627454"/>
              </p:ext>
            </p:extLst>
          </p:nvPr>
        </p:nvGraphicFramePr>
        <p:xfrm>
          <a:off x="942974" y="288536"/>
          <a:ext cx="10306051" cy="1094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1">
                  <a:extLst>
                    <a:ext uri="{9D8B030D-6E8A-4147-A177-3AD203B41FA5}">
                      <a16:colId xmlns:a16="http://schemas.microsoft.com/office/drawing/2014/main" xmlns="" val="1219977995"/>
                    </a:ext>
                  </a:extLst>
                </a:gridCol>
                <a:gridCol w="6155555">
                  <a:extLst>
                    <a:ext uri="{9D8B030D-6E8A-4147-A177-3AD203B41FA5}">
                      <a16:colId xmlns:a16="http://schemas.microsoft.com/office/drawing/2014/main" xmlns="" val="118369669"/>
                    </a:ext>
                  </a:extLst>
                </a:gridCol>
                <a:gridCol w="3064645">
                  <a:extLst>
                    <a:ext uri="{9D8B030D-6E8A-4147-A177-3AD203B41FA5}">
                      <a16:colId xmlns:a16="http://schemas.microsoft.com/office/drawing/2014/main" xmlns="" val="3236923815"/>
                    </a:ext>
                  </a:extLst>
                </a:gridCol>
              </a:tblGrid>
              <a:tr h="34036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COMMISSARIO UNICO PER LA REALIZZAZIONE DEGLI INTERVENTI NECESSARI ALL’ADEGUAMENTO ALLA NORMATIVA VIGENTE DELLE DISCARICHE ABUSIVE PRESENTI SUL TERRITORIO NAZIONALE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900811"/>
                  </a:ext>
                </a:extLst>
              </a:tr>
              <a:tr h="45444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CHIUSURA E FASE POST-OPERATIVA DELLA DISCARICA DI MALAGROTTA – </a:t>
                      </a:r>
                      <a:r>
                        <a:rPr lang="it-IT" sz="1600" dirty="0" smtClean="0"/>
                        <a:t> 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7716443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E7F99E8-E6C2-46D5-6ADD-83BDA084B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29" y="332046"/>
            <a:ext cx="1814600" cy="5367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41BE03D-5414-3239-866A-3CB556542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135" y="312671"/>
            <a:ext cx="535535" cy="6091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6A103DD3-BCC0-1E83-4B7A-0EE34F740CC7}"/>
              </a:ext>
            </a:extLst>
          </p:cNvPr>
          <p:cNvSpPr txBox="1"/>
          <p:nvPr/>
        </p:nvSpPr>
        <p:spPr>
          <a:xfrm>
            <a:off x="506919" y="1455518"/>
            <a:ext cx="731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  <a:highlight>
                  <a:srgbClr val="008080"/>
                </a:highlight>
              </a:rPr>
              <a:t>CRITICITA’ ACCERTATE NELLO STATO DI FATTO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CD2226F-B86C-F59D-4991-56BAD5D15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" t="4075" r="3215" b="7177"/>
          <a:stretch/>
        </p:blipFill>
        <p:spPr>
          <a:xfrm>
            <a:off x="65950" y="2553595"/>
            <a:ext cx="7339289" cy="292666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6A96F082-5DD5-4656-7DB1-3B078BF76EFF}"/>
              </a:ext>
            </a:extLst>
          </p:cNvPr>
          <p:cNvSpPr txBox="1"/>
          <p:nvPr/>
        </p:nvSpPr>
        <p:spPr>
          <a:xfrm>
            <a:off x="2029109" y="5223854"/>
            <a:ext cx="3788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>
                <a:solidFill>
                  <a:srgbClr val="008080"/>
                </a:solidFill>
              </a:rPr>
              <a:t>SEZIONE GENERALE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xmlns="" id="{97CC0E60-84D8-7B73-A5F8-0D1AE3FB423A}"/>
              </a:ext>
            </a:extLst>
          </p:cNvPr>
          <p:cNvCxnSpPr>
            <a:cxnSpLocks/>
          </p:cNvCxnSpPr>
          <p:nvPr/>
        </p:nvCxnSpPr>
        <p:spPr>
          <a:xfrm>
            <a:off x="7552612" y="1455518"/>
            <a:ext cx="0" cy="4843556"/>
          </a:xfrm>
          <a:prstGeom prst="line">
            <a:avLst/>
          </a:prstGeom>
          <a:ln w="381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xmlns="" id="{0B9A3BCE-1716-DBC4-ED8E-A5530061AEB9}"/>
              </a:ext>
            </a:extLst>
          </p:cNvPr>
          <p:cNvCxnSpPr>
            <a:cxnSpLocks/>
          </p:cNvCxnSpPr>
          <p:nvPr/>
        </p:nvCxnSpPr>
        <p:spPr>
          <a:xfrm flipH="1">
            <a:off x="7658340" y="3976413"/>
            <a:ext cx="3833091" cy="0"/>
          </a:xfrm>
          <a:prstGeom prst="line">
            <a:avLst/>
          </a:prstGeom>
          <a:ln w="381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E81AC16A-5CD4-72A9-47ED-3522AF12DDA4}"/>
              </a:ext>
            </a:extLst>
          </p:cNvPr>
          <p:cNvSpPr txBox="1"/>
          <p:nvPr/>
        </p:nvSpPr>
        <p:spPr>
          <a:xfrm>
            <a:off x="7513787" y="4038531"/>
            <a:ext cx="1907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DETTAGLIO ʺBʺ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xmlns="" id="{19FDFB67-7FCB-53F0-B67E-6BBC55FA43E5}"/>
              </a:ext>
            </a:extLst>
          </p:cNvPr>
          <p:cNvSpPr/>
          <p:nvPr/>
        </p:nvSpPr>
        <p:spPr>
          <a:xfrm>
            <a:off x="160261" y="4897316"/>
            <a:ext cx="1383401" cy="596010"/>
          </a:xfrm>
          <a:prstGeom prst="roundRect">
            <a:avLst/>
          </a:prstGeom>
          <a:solidFill>
            <a:srgbClr val="FF757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ATTUALE </a:t>
            </a:r>
            <a:endParaRPr lang="it-IT" sz="11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it-IT" sz="1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BARRIERA DI SPONDA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xmlns="" id="{C0D9F44D-2D16-AADB-64A3-80A87FDA734A}"/>
              </a:ext>
            </a:extLst>
          </p:cNvPr>
          <p:cNvSpPr/>
          <p:nvPr/>
        </p:nvSpPr>
        <p:spPr>
          <a:xfrm>
            <a:off x="6169211" y="5079737"/>
            <a:ext cx="1383401" cy="596010"/>
          </a:xfrm>
          <a:prstGeom prst="roundRect">
            <a:avLst/>
          </a:prstGeom>
          <a:solidFill>
            <a:srgbClr val="FF757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ATTUALE  </a:t>
            </a:r>
            <a:endParaRPr lang="it-IT" sz="11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it-IT" sz="1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BARRIERA DI SPONDA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xmlns="" id="{AAF21517-9034-1FEC-4097-343FA43DAC79}"/>
              </a:ext>
            </a:extLst>
          </p:cNvPr>
          <p:cNvSpPr/>
          <p:nvPr/>
        </p:nvSpPr>
        <p:spPr>
          <a:xfrm>
            <a:off x="4007206" y="2397641"/>
            <a:ext cx="1703481" cy="596010"/>
          </a:xfrm>
          <a:prstGeom prst="roundRect">
            <a:avLst/>
          </a:prstGeom>
          <a:solidFill>
            <a:srgbClr val="FF757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REALIZZAZIONE </a:t>
            </a:r>
            <a:endParaRPr lang="it-IT" sz="11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it-IT" sz="1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COPERTURA SUPERFICIALE</a:t>
            </a:r>
          </a:p>
        </p:txBody>
      </p:sp>
    </p:spTree>
    <p:extLst>
      <p:ext uri="{BB962C8B-B14F-4D97-AF65-F5344CB8AC3E}">
        <p14:creationId xmlns:p14="http://schemas.microsoft.com/office/powerpoint/2010/main" val="2051995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xmlns="" id="{F637F396-5D57-03FC-32AC-21750BC4A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350167"/>
              </p:ext>
            </p:extLst>
          </p:nvPr>
        </p:nvGraphicFramePr>
        <p:xfrm>
          <a:off x="942974" y="398373"/>
          <a:ext cx="10306051" cy="1094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1">
                  <a:extLst>
                    <a:ext uri="{9D8B030D-6E8A-4147-A177-3AD203B41FA5}">
                      <a16:colId xmlns:a16="http://schemas.microsoft.com/office/drawing/2014/main" xmlns="" val="1219977995"/>
                    </a:ext>
                  </a:extLst>
                </a:gridCol>
                <a:gridCol w="6155555">
                  <a:extLst>
                    <a:ext uri="{9D8B030D-6E8A-4147-A177-3AD203B41FA5}">
                      <a16:colId xmlns:a16="http://schemas.microsoft.com/office/drawing/2014/main" xmlns="" val="118369669"/>
                    </a:ext>
                  </a:extLst>
                </a:gridCol>
                <a:gridCol w="3064645">
                  <a:extLst>
                    <a:ext uri="{9D8B030D-6E8A-4147-A177-3AD203B41FA5}">
                      <a16:colId xmlns:a16="http://schemas.microsoft.com/office/drawing/2014/main" xmlns="" val="3236923815"/>
                    </a:ext>
                  </a:extLst>
                </a:gridCol>
              </a:tblGrid>
              <a:tr h="34036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COMMISSARIO UNICO PER LA REALIZZAZIONE DEGLI INTERVENTI NECESSARI ALL’ADEGUAMENTO ALLA NORMATIVA VIGENTE DELLE DISCARICHE ABUSIVE PRESENTI SUL TERRITORIO NAZIONALE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900811"/>
                  </a:ext>
                </a:extLst>
              </a:tr>
              <a:tr h="45444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CHIUSURA E FASE POST-OPERATIVA DELLA DISCARICA DI </a:t>
                      </a:r>
                      <a:r>
                        <a:rPr lang="it-IT" sz="1600" dirty="0" smtClean="0"/>
                        <a:t>MALAGROTTA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7716443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E7F99E8-E6C2-46D5-6ADD-83BDA084B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29" y="441883"/>
            <a:ext cx="1814600" cy="5367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41BE03D-5414-3239-866A-3CB556542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135" y="422508"/>
            <a:ext cx="535535" cy="60917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03D7AD7B-BA98-5026-4DEA-0AFC7A461CFC}"/>
              </a:ext>
            </a:extLst>
          </p:cNvPr>
          <p:cNvSpPr txBox="1"/>
          <p:nvPr/>
        </p:nvSpPr>
        <p:spPr>
          <a:xfrm>
            <a:off x="838200" y="2051565"/>
            <a:ext cx="1051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/>
              <a:t>l’insieme </a:t>
            </a:r>
            <a:r>
              <a:rPr lang="it-IT" sz="1600" dirty="0"/>
              <a:t>degli interventi atti a isolare in modo definitivo le fonti inquinanti rispetto alle matrici ambientali circostanti e a garantire un elevato e definitivo livello di sicurezza per le persone e per l’ambiente. In tali casi devono essere previsti piani di monitoraggio e controllo e limitazioni d’uso rispetto alle previsioni degli strumenti urbanistici. </a:t>
            </a:r>
            <a:endParaRPr lang="it-IT" sz="1200" i="1" dirty="0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1766B424-DEDE-C7BF-32FF-64A9A8F790C0}"/>
              </a:ext>
            </a:extLst>
          </p:cNvPr>
          <p:cNvSpPr txBox="1"/>
          <p:nvPr/>
        </p:nvSpPr>
        <p:spPr>
          <a:xfrm>
            <a:off x="764657" y="1585004"/>
            <a:ext cx="1058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  <a:highlight>
                  <a:srgbClr val="008080"/>
                </a:highlight>
              </a:rPr>
              <a:t>OBIETTIVI DELL’INTERVENTO </a:t>
            </a:r>
            <a:r>
              <a:rPr lang="it-IT" b="1" i="1" dirty="0" smtClean="0">
                <a:solidFill>
                  <a:schemeClr val="bg1"/>
                </a:solidFill>
                <a:highlight>
                  <a:srgbClr val="008080"/>
                </a:highlight>
              </a:rPr>
              <a:t>DI CHIUSURA </a:t>
            </a:r>
            <a:r>
              <a:rPr lang="it-IT" b="1" i="1" dirty="0">
                <a:solidFill>
                  <a:schemeClr val="bg1"/>
                </a:solidFill>
                <a:highlight>
                  <a:srgbClr val="008080"/>
                </a:highlight>
              </a:rPr>
              <a:t>E FASE POST-OPERATIVA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C5BE2C9D-8C25-4D6F-1328-342EEE9DC773}"/>
              </a:ext>
            </a:extLst>
          </p:cNvPr>
          <p:cNvSpPr txBox="1"/>
          <p:nvPr/>
        </p:nvSpPr>
        <p:spPr>
          <a:xfrm>
            <a:off x="838200" y="3256790"/>
            <a:ext cx="1058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  <a:highlight>
                  <a:srgbClr val="008080"/>
                </a:highlight>
              </a:rPr>
              <a:t>STRATEGIE E SOLUZIONI TECNICHE PER IL RAGGIUNGIMENTO DEGLI OBIETTIVI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01DAC45-DD0D-1456-DF17-18C4044D9AF3}"/>
              </a:ext>
            </a:extLst>
          </p:cNvPr>
          <p:cNvSpPr txBox="1"/>
          <p:nvPr/>
        </p:nvSpPr>
        <p:spPr>
          <a:xfrm>
            <a:off x="942973" y="3668026"/>
            <a:ext cx="103060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/>
              <a:t>CONFINAMENTO LATERALE</a:t>
            </a:r>
          </a:p>
          <a:p>
            <a:pPr marL="895350" lvl="2" indent="-285750">
              <a:buFont typeface="Wingdings" panose="05000000000000000000" pitchFamily="2" charset="2"/>
              <a:buChar char="v"/>
            </a:pPr>
            <a:r>
              <a:rPr lang="it-IT" dirty="0"/>
              <a:t>Barriera attiva composta da pozzi e trincea drenante perimetrale, con controllo del gradiente;</a:t>
            </a:r>
          </a:p>
          <a:p>
            <a:pPr marL="895350" lvl="2" indent="-285750">
              <a:buFont typeface="Wingdings" panose="05000000000000000000" pitchFamily="2" charset="2"/>
              <a:buChar char="v"/>
            </a:pPr>
            <a:r>
              <a:rPr lang="it-IT" dirty="0"/>
              <a:t>Barriera passiva con nuovo polder perimetrale;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/>
              <a:t>NUOVO IMPIANTO DI TRATTAMENTO PERCOLATO </a:t>
            </a:r>
            <a:r>
              <a:rPr lang="it-IT" dirty="0"/>
              <a:t>(nuova tecnologia ed incremento potenzialità);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/>
              <a:t>COPERTURA SUPERFICIALE FINALE</a:t>
            </a:r>
          </a:p>
          <a:p>
            <a:pPr marL="895350" lvl="2" indent="-285750">
              <a:buFont typeface="Wingdings" panose="05000000000000000000" pitchFamily="2" charset="2"/>
              <a:buChar char="v"/>
            </a:pPr>
            <a:r>
              <a:rPr lang="it-IT" dirty="0"/>
              <a:t>Risagomatura della morfologia e formazione di copertura coerente ai criteri di cui al punto 2.4.3 dell’</a:t>
            </a:r>
            <a:r>
              <a:rPr lang="it-IT" dirty="0" err="1"/>
              <a:t>All</a:t>
            </a:r>
            <a:r>
              <a:rPr lang="it-IT" dirty="0"/>
              <a:t>. 1 al </a:t>
            </a:r>
            <a:r>
              <a:rPr lang="it-IT" dirty="0" err="1"/>
              <a:t>D.Lgs.</a:t>
            </a:r>
            <a:r>
              <a:rPr lang="it-IT" dirty="0"/>
              <a:t> 36/03 e </a:t>
            </a:r>
            <a:r>
              <a:rPr lang="it-IT" dirty="0" err="1"/>
              <a:t>smi</a:t>
            </a:r>
            <a:r>
              <a:rPr lang="it-IT" dirty="0"/>
              <a:t>;</a:t>
            </a:r>
          </a:p>
          <a:p>
            <a:pPr marL="895350" lvl="2" indent="-285750">
              <a:buFont typeface="Wingdings" panose="05000000000000000000" pitchFamily="2" charset="2"/>
              <a:buChar char="v"/>
            </a:pPr>
            <a:r>
              <a:rPr lang="it-IT" dirty="0"/>
              <a:t>Controllo emissioni gassose e loro trattamento;</a:t>
            </a:r>
          </a:p>
          <a:p>
            <a:pPr marL="895350" lvl="2" indent="-285750">
              <a:buFont typeface="Wingdings" panose="05000000000000000000" pitchFamily="2" charset="2"/>
              <a:buChar char="v"/>
            </a:pPr>
            <a:r>
              <a:rPr lang="it-IT" dirty="0"/>
              <a:t>Sistema di gestione delle acque meteoriche coerente con il criterio di invarianza idraulica regionale.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/>
              <a:t>ESTRAZIONE DEL PERCOLATO PER MINIMIZZAZIONE DEL BATTENTE   </a:t>
            </a:r>
          </a:p>
        </p:txBody>
      </p:sp>
    </p:spTree>
    <p:extLst>
      <p:ext uri="{BB962C8B-B14F-4D97-AF65-F5344CB8AC3E}">
        <p14:creationId xmlns:p14="http://schemas.microsoft.com/office/powerpoint/2010/main" val="1148555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xmlns="" id="{F637F396-5D57-03FC-32AC-21750BC4A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731521"/>
              </p:ext>
            </p:extLst>
          </p:nvPr>
        </p:nvGraphicFramePr>
        <p:xfrm>
          <a:off x="942974" y="398372"/>
          <a:ext cx="10306051" cy="1094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1">
                  <a:extLst>
                    <a:ext uri="{9D8B030D-6E8A-4147-A177-3AD203B41FA5}">
                      <a16:colId xmlns:a16="http://schemas.microsoft.com/office/drawing/2014/main" xmlns="" val="1219977995"/>
                    </a:ext>
                  </a:extLst>
                </a:gridCol>
                <a:gridCol w="6155555">
                  <a:extLst>
                    <a:ext uri="{9D8B030D-6E8A-4147-A177-3AD203B41FA5}">
                      <a16:colId xmlns:a16="http://schemas.microsoft.com/office/drawing/2014/main" xmlns="" val="118369669"/>
                    </a:ext>
                  </a:extLst>
                </a:gridCol>
                <a:gridCol w="3064645">
                  <a:extLst>
                    <a:ext uri="{9D8B030D-6E8A-4147-A177-3AD203B41FA5}">
                      <a16:colId xmlns:a16="http://schemas.microsoft.com/office/drawing/2014/main" xmlns="" val="3236923815"/>
                    </a:ext>
                  </a:extLst>
                </a:gridCol>
              </a:tblGrid>
              <a:tr h="34036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COMMISSARIO UNICO PER LA REALIZZAZIONE DEGLI INTERVENTI NECESSARI ALL’ADEGUAMENTO ALLA NORMATIVA VIGENTE DELLE DISCARICHE ABUSIVE PRESENTI SUL TERRITORIO NAZIONALE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900811"/>
                  </a:ext>
                </a:extLst>
              </a:tr>
              <a:tr h="45444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CHIUSURA E FASE POST-OPERATIVA DELLA DISCARICA DI MALAGROTTA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7716443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E7F99E8-E6C2-46D5-6ADD-83BDA084B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29" y="441882"/>
            <a:ext cx="1814600" cy="5367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41BE03D-5414-3239-866A-3CB556542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135" y="422507"/>
            <a:ext cx="535535" cy="6091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6C16FA09-2195-4496-580B-13BC53251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3" t="577" r="43" b="-936"/>
          <a:stretch/>
        </p:blipFill>
        <p:spPr>
          <a:xfrm>
            <a:off x="942974" y="1620292"/>
            <a:ext cx="4661413" cy="50814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2F04E82F-396F-8903-394E-0FF07C93D0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91" b="9361"/>
          <a:stretch/>
        </p:blipFill>
        <p:spPr>
          <a:xfrm>
            <a:off x="5820697" y="2366973"/>
            <a:ext cx="5424979" cy="43484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6D127074-D25B-B779-BF58-708835CCA583}"/>
              </a:ext>
            </a:extLst>
          </p:cNvPr>
          <p:cNvSpPr txBox="1"/>
          <p:nvPr/>
        </p:nvSpPr>
        <p:spPr>
          <a:xfrm>
            <a:off x="9161755" y="5329886"/>
            <a:ext cx="208392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8080"/>
                </a:solidFill>
              </a:rPr>
              <a:t>IL SISTEMA DI ASPIRAZIONE E TRATTAMENTO DEL BIOGAS PREVEDE 4 SETTORI INDIPENDENTI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6704957-BAA2-8F51-B218-363A42B73D65}"/>
              </a:ext>
            </a:extLst>
          </p:cNvPr>
          <p:cNvSpPr txBox="1"/>
          <p:nvPr/>
        </p:nvSpPr>
        <p:spPr>
          <a:xfrm>
            <a:off x="5712541" y="1606770"/>
            <a:ext cx="5641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  <a:highlight>
                  <a:srgbClr val="008080"/>
                </a:highlight>
              </a:rPr>
              <a:t>CONTROLLO EMISSIONI GASSOSE </a:t>
            </a:r>
          </a:p>
          <a:p>
            <a:pPr algn="ctr"/>
            <a:r>
              <a:rPr lang="it-IT" b="1" i="1" dirty="0">
                <a:solidFill>
                  <a:schemeClr val="bg1"/>
                </a:solidFill>
                <a:highlight>
                  <a:srgbClr val="008080"/>
                </a:highlight>
              </a:rPr>
              <a:t>E RELATIVO TRATTAMENTO CON RECUPERO ENERGETICO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577562EB-2F80-D598-ECF9-15726F954752}"/>
              </a:ext>
            </a:extLst>
          </p:cNvPr>
          <p:cNvSpPr txBox="1"/>
          <p:nvPr/>
        </p:nvSpPr>
        <p:spPr>
          <a:xfrm>
            <a:off x="5942390" y="2447033"/>
            <a:ext cx="2038636" cy="74635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it-IT" sz="1400" b="1" u="sng" dirty="0">
                <a:solidFill>
                  <a:srgbClr val="008080"/>
                </a:solidFill>
              </a:rPr>
              <a:t>LEGENDA UTILIZZATORI</a:t>
            </a:r>
          </a:p>
          <a:p>
            <a:pPr marL="354013">
              <a:lnSpc>
                <a:spcPts val="1300"/>
              </a:lnSpc>
              <a:spcAft>
                <a:spcPts val="600"/>
              </a:spcAft>
            </a:pPr>
            <a:r>
              <a:rPr lang="it-IT" sz="1200" b="1" dirty="0">
                <a:solidFill>
                  <a:srgbClr val="008080"/>
                </a:solidFill>
              </a:rPr>
              <a:t>     Turbina a gas</a:t>
            </a:r>
          </a:p>
          <a:p>
            <a:pPr marL="354013">
              <a:lnSpc>
                <a:spcPts val="1300"/>
              </a:lnSpc>
              <a:spcAft>
                <a:spcPts val="600"/>
              </a:spcAft>
            </a:pPr>
            <a:r>
              <a:rPr lang="it-IT" sz="1200" b="1" dirty="0">
                <a:solidFill>
                  <a:srgbClr val="008080"/>
                </a:solidFill>
              </a:rPr>
              <a:t>     Generatori elettrici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xmlns="" id="{F14EBDBA-11F2-3DFC-FDEF-F42948D42E2F}"/>
              </a:ext>
            </a:extLst>
          </p:cNvPr>
          <p:cNvSpPr/>
          <p:nvPr/>
        </p:nvSpPr>
        <p:spPr>
          <a:xfrm>
            <a:off x="5997680" y="2714413"/>
            <a:ext cx="245806" cy="176272"/>
          </a:xfrm>
          <a:prstGeom prst="ellipse">
            <a:avLst/>
          </a:prstGeom>
          <a:solidFill>
            <a:srgbClr val="09B8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EE693C10-7FB8-FE92-0B3F-8C68A20339B5}"/>
              </a:ext>
            </a:extLst>
          </p:cNvPr>
          <p:cNvSpPr txBox="1"/>
          <p:nvPr/>
        </p:nvSpPr>
        <p:spPr>
          <a:xfrm>
            <a:off x="1027413" y="6128487"/>
            <a:ext cx="2207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8080"/>
                </a:solidFill>
              </a:rPr>
              <a:t>PLANIMETRIA PUNTI DI ASPIRAZIONE DEL BIOGAS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C38FA326-1997-ED10-B26A-56F29202A99E}"/>
              </a:ext>
            </a:extLst>
          </p:cNvPr>
          <p:cNvSpPr txBox="1"/>
          <p:nvPr/>
        </p:nvSpPr>
        <p:spPr>
          <a:xfrm>
            <a:off x="6167155" y="2648660"/>
            <a:ext cx="396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>
                <a:solidFill>
                  <a:srgbClr val="00808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483BDC86-80FD-3D20-92C8-9289B36E2A4A}"/>
              </a:ext>
            </a:extLst>
          </p:cNvPr>
          <p:cNvSpPr txBox="1"/>
          <p:nvPr/>
        </p:nvSpPr>
        <p:spPr>
          <a:xfrm>
            <a:off x="6548583" y="5475379"/>
            <a:ext cx="1488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>
                <a:solidFill>
                  <a:srgbClr val="00808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08836E5E-149A-A8DB-9D89-AC08A8EC8799}"/>
              </a:ext>
            </a:extLst>
          </p:cNvPr>
          <p:cNvSpPr txBox="1"/>
          <p:nvPr/>
        </p:nvSpPr>
        <p:spPr>
          <a:xfrm>
            <a:off x="8776670" y="5321490"/>
            <a:ext cx="1488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>
                <a:solidFill>
                  <a:srgbClr val="00808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xmlns="" id="{BF117221-A584-BCD1-E75A-9F4A3CCE19DC}"/>
              </a:ext>
            </a:extLst>
          </p:cNvPr>
          <p:cNvSpPr/>
          <p:nvPr/>
        </p:nvSpPr>
        <p:spPr>
          <a:xfrm>
            <a:off x="5983406" y="2970745"/>
            <a:ext cx="245806" cy="176272"/>
          </a:xfrm>
          <a:prstGeom prst="ellipse">
            <a:avLst/>
          </a:prstGeom>
          <a:solidFill>
            <a:srgbClr val="09B8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97DE975F-0A85-3D0E-32B5-34C93A2B8665}"/>
              </a:ext>
            </a:extLst>
          </p:cNvPr>
          <p:cNvSpPr txBox="1"/>
          <p:nvPr/>
        </p:nvSpPr>
        <p:spPr>
          <a:xfrm>
            <a:off x="6167155" y="2895156"/>
            <a:ext cx="396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>
                <a:solidFill>
                  <a:srgbClr val="008080"/>
                </a:solidFill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2405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xmlns="" id="{F637F396-5D57-03FC-32AC-21750BC4A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465964"/>
              </p:ext>
            </p:extLst>
          </p:nvPr>
        </p:nvGraphicFramePr>
        <p:xfrm>
          <a:off x="942974" y="380614"/>
          <a:ext cx="10306051" cy="1017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1">
                  <a:extLst>
                    <a:ext uri="{9D8B030D-6E8A-4147-A177-3AD203B41FA5}">
                      <a16:colId xmlns:a16="http://schemas.microsoft.com/office/drawing/2014/main" xmlns="" val="1219977995"/>
                    </a:ext>
                  </a:extLst>
                </a:gridCol>
                <a:gridCol w="6155555">
                  <a:extLst>
                    <a:ext uri="{9D8B030D-6E8A-4147-A177-3AD203B41FA5}">
                      <a16:colId xmlns:a16="http://schemas.microsoft.com/office/drawing/2014/main" xmlns="" val="118369669"/>
                    </a:ext>
                  </a:extLst>
                </a:gridCol>
                <a:gridCol w="3064645">
                  <a:extLst>
                    <a:ext uri="{9D8B030D-6E8A-4147-A177-3AD203B41FA5}">
                      <a16:colId xmlns:a16="http://schemas.microsoft.com/office/drawing/2014/main" xmlns="" val="3236923815"/>
                    </a:ext>
                  </a:extLst>
                </a:gridCol>
              </a:tblGrid>
              <a:tr h="59720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COMMISSARIO UNICO PER LA REALIZZAZIONE DEGLI INTERVENTI NECESSARI ALL’ADEGUAMENTO ALLA NORMATIVA VIGENTE DELLE DISCARICHE ABUSIVE PRESENTI SUL TERRITORIO NAZIONALE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900811"/>
                  </a:ext>
                </a:extLst>
              </a:tr>
              <a:tr h="37764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CHIUSURA E FASE POST-OPERATIVA DELLA DISCARICA DI MALAGROTTA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7716443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051191F9-5059-9E1B-74FB-234D4BF437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29" y="424123"/>
            <a:ext cx="1814600" cy="5367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6C519B6F-DDE1-4144-793B-D433D6994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135" y="404748"/>
            <a:ext cx="535535" cy="6091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74B5D8D-E4C0-BECC-19B7-AEC90A154898}"/>
              </a:ext>
            </a:extLst>
          </p:cNvPr>
          <p:cNvSpPr txBox="1"/>
          <p:nvPr/>
        </p:nvSpPr>
        <p:spPr>
          <a:xfrm>
            <a:off x="6466145" y="2248571"/>
            <a:ext cx="4924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solidFill>
                  <a:srgbClr val="008080"/>
                </a:solidFill>
              </a:rPr>
              <a:t>ANCHE IL SISTEMA DI ESTRAZIONE DEL PERCOLATO INTERNO ALLA DISCARICA E’ ORGANIZZATO IN n.4 SETTORI, CON IMPIANTO DI TRATTAMENTO POSIZIONATO LUNGO LA VIABILITA’ MEDIANA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4E2FB6B-072A-BE19-B8E3-620802E4E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3" r="2742"/>
          <a:stretch/>
        </p:blipFill>
        <p:spPr>
          <a:xfrm>
            <a:off x="961104" y="1507259"/>
            <a:ext cx="5361038" cy="51693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DD42DA3E-B432-5208-3E88-E11C8BBBD1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1"/>
          <a:stretch/>
        </p:blipFill>
        <p:spPr>
          <a:xfrm>
            <a:off x="6467256" y="3211534"/>
            <a:ext cx="4781769" cy="34650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2F50F29F-77CC-62B8-198E-F7C79B0B3A8C}"/>
              </a:ext>
            </a:extLst>
          </p:cNvPr>
          <p:cNvSpPr txBox="1"/>
          <p:nvPr/>
        </p:nvSpPr>
        <p:spPr>
          <a:xfrm>
            <a:off x="6695768" y="1450335"/>
            <a:ext cx="4553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  <a:highlight>
                  <a:srgbClr val="008080"/>
                </a:highlight>
              </a:rPr>
              <a:t>SISTEMA DI ESTRAZIONE DEL PERCOLATO</a:t>
            </a:r>
          </a:p>
          <a:p>
            <a:pPr algn="ctr"/>
            <a:r>
              <a:rPr lang="it-IT" b="1" i="1" dirty="0">
                <a:solidFill>
                  <a:schemeClr val="bg1"/>
                </a:solidFill>
                <a:highlight>
                  <a:srgbClr val="008080"/>
                </a:highlight>
              </a:rPr>
              <a:t>e NUOVO IMPIANTO DI TRATTAMENTO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10607E43-6A98-DC92-C9F0-05958EFAEB40}"/>
              </a:ext>
            </a:extLst>
          </p:cNvPr>
          <p:cNvSpPr txBox="1"/>
          <p:nvPr/>
        </p:nvSpPr>
        <p:spPr>
          <a:xfrm>
            <a:off x="961104" y="1573446"/>
            <a:ext cx="23327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8080"/>
                </a:solidFill>
              </a:rPr>
              <a:t>PLANIMETRIA POZZI DI ESTRAZIONE DEL PERCOLATO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C204DD9B-C85D-84E9-43F8-F4B3CA3E1A25}"/>
              </a:ext>
            </a:extLst>
          </p:cNvPr>
          <p:cNvSpPr txBox="1"/>
          <p:nvPr/>
        </p:nvSpPr>
        <p:spPr>
          <a:xfrm>
            <a:off x="9728497" y="5687611"/>
            <a:ext cx="149054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8080"/>
                </a:solidFill>
              </a:rPr>
              <a:t>NUOVO IMPIANTO DI TRATTAMENTO DEL PERCOLATO</a:t>
            </a: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xmlns="" id="{412DBD6B-5560-1891-1E17-8E1E7623012B}"/>
              </a:ext>
            </a:extLst>
          </p:cNvPr>
          <p:cNvSpPr/>
          <p:nvPr/>
        </p:nvSpPr>
        <p:spPr>
          <a:xfrm rot="13899095">
            <a:off x="9641750" y="5110752"/>
            <a:ext cx="1055633" cy="213212"/>
          </a:xfrm>
          <a:prstGeom prst="rightArrow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763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612E50C7-A5FD-2096-F23B-BE86FC592F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2023"/>
          <a:stretch/>
        </p:blipFill>
        <p:spPr>
          <a:xfrm>
            <a:off x="1091391" y="2766398"/>
            <a:ext cx="5010561" cy="1407121"/>
          </a:xfrm>
          <a:prstGeom prst="rect">
            <a:avLst/>
          </a:prstGeom>
        </p:spPr>
      </p:pic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xmlns="" id="{F637F396-5D57-03FC-32AC-21750BC4A681}"/>
              </a:ext>
            </a:extLst>
          </p:cNvPr>
          <p:cNvGraphicFramePr>
            <a:graphicFrameLocks noGrp="1"/>
          </p:cNvGraphicFramePr>
          <p:nvPr/>
        </p:nvGraphicFramePr>
        <p:xfrm>
          <a:off x="942974" y="398372"/>
          <a:ext cx="10306051" cy="1094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1">
                  <a:extLst>
                    <a:ext uri="{9D8B030D-6E8A-4147-A177-3AD203B41FA5}">
                      <a16:colId xmlns:a16="http://schemas.microsoft.com/office/drawing/2014/main" xmlns="" val="1219977995"/>
                    </a:ext>
                  </a:extLst>
                </a:gridCol>
                <a:gridCol w="6155555">
                  <a:extLst>
                    <a:ext uri="{9D8B030D-6E8A-4147-A177-3AD203B41FA5}">
                      <a16:colId xmlns:a16="http://schemas.microsoft.com/office/drawing/2014/main" xmlns="" val="118369669"/>
                    </a:ext>
                  </a:extLst>
                </a:gridCol>
                <a:gridCol w="3064645">
                  <a:extLst>
                    <a:ext uri="{9D8B030D-6E8A-4147-A177-3AD203B41FA5}">
                      <a16:colId xmlns:a16="http://schemas.microsoft.com/office/drawing/2014/main" xmlns="" val="3236923815"/>
                    </a:ext>
                  </a:extLst>
                </a:gridCol>
              </a:tblGrid>
              <a:tr h="34036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COMMISSARIO UNICO PER LA REALIZZAZIONE DEGLI INTERVENTI NECESSARI ALL’ADEGUAMENTO ALLA NORMATIVA VIGENTE DELLE DISCARICHE ABUSIVE PRESENTI SUL TERRITORIO NAZIONALE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900811"/>
                  </a:ext>
                </a:extLst>
              </a:tr>
              <a:tr h="45444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CHIUSURA E FASE POST-OPERATIVA DELLA DISCARICA DI MALAGROTTA – FATTIBILITA’ TECNICO ECONOMICA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7716443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E7F99E8-E6C2-46D5-6ADD-83BDA084B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29" y="441882"/>
            <a:ext cx="1814600" cy="5367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41BE03D-5414-3239-866A-3CB556542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135" y="422507"/>
            <a:ext cx="535535" cy="60917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6704957-BAA2-8F51-B218-363A42B73D65}"/>
              </a:ext>
            </a:extLst>
          </p:cNvPr>
          <p:cNvSpPr txBox="1"/>
          <p:nvPr/>
        </p:nvSpPr>
        <p:spPr>
          <a:xfrm>
            <a:off x="1485902" y="1557149"/>
            <a:ext cx="4391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  <a:highlight>
                  <a:srgbClr val="008080"/>
                </a:highlight>
              </a:rPr>
              <a:t>RETICOLO DI REGIMAZIONE E DEFLUSSO DELLE ACQUE METEORICHE COERENTE CON IL CRITERIO DI INVARIANZA IDRAULICA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D7E7678-BAD4-66D8-7F88-ECCB3DC03F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2024" r="10954" b="-253"/>
          <a:stretch/>
        </p:blipFill>
        <p:spPr>
          <a:xfrm>
            <a:off x="6307569" y="1587106"/>
            <a:ext cx="4941456" cy="51851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C87032ED-F901-B58A-DC3F-748FFFBAB587}"/>
              </a:ext>
            </a:extLst>
          </p:cNvPr>
          <p:cNvSpPr txBox="1"/>
          <p:nvPr/>
        </p:nvSpPr>
        <p:spPr>
          <a:xfrm>
            <a:off x="6380548" y="1635254"/>
            <a:ext cx="270632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8080"/>
                </a:solidFill>
              </a:rPr>
              <a:t>PLANIMETRIA RETE DI DEFLUSSO DELLE ACQUE METEORICHE E RELATIVI SCARICHI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600FFD40-A863-944F-9EE9-9C78A432CF8B}"/>
              </a:ext>
            </a:extLst>
          </p:cNvPr>
          <p:cNvSpPr txBox="1"/>
          <p:nvPr/>
        </p:nvSpPr>
        <p:spPr>
          <a:xfrm>
            <a:off x="2722050" y="4113799"/>
            <a:ext cx="3788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>
                <a:solidFill>
                  <a:srgbClr val="008080"/>
                </a:solidFill>
              </a:rPr>
              <a:t>DETTAGLIO LAMINAZIONE IN SOMMITA’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xmlns="" id="{0A215385-A425-EAA5-D58C-AC391D1BABFB}"/>
              </a:ext>
            </a:extLst>
          </p:cNvPr>
          <p:cNvCxnSpPr>
            <a:cxnSpLocks/>
          </p:cNvCxnSpPr>
          <p:nvPr/>
        </p:nvCxnSpPr>
        <p:spPr>
          <a:xfrm flipH="1">
            <a:off x="1091391" y="4565102"/>
            <a:ext cx="5077636" cy="0"/>
          </a:xfrm>
          <a:prstGeom prst="line">
            <a:avLst/>
          </a:prstGeom>
          <a:ln w="381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15FCE1F4-C1AB-BB5C-D7C9-EB49A8B76B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1" b="5652"/>
          <a:stretch/>
        </p:blipFill>
        <p:spPr>
          <a:xfrm>
            <a:off x="1091391" y="4738240"/>
            <a:ext cx="5054112" cy="153908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212D54B9-5B2D-923A-3B26-09CFB604EC97}"/>
              </a:ext>
            </a:extLst>
          </p:cNvPr>
          <p:cNvSpPr txBox="1"/>
          <p:nvPr/>
        </p:nvSpPr>
        <p:spPr>
          <a:xfrm>
            <a:off x="1091391" y="6329682"/>
            <a:ext cx="541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>
                <a:solidFill>
                  <a:srgbClr val="008080"/>
                </a:solidFill>
              </a:rPr>
              <a:t>DETTAGLIO LAMINAZIONE NELLE BERME (GRADONI INTERMEDI)</a:t>
            </a:r>
          </a:p>
        </p:txBody>
      </p:sp>
    </p:spTree>
    <p:extLst>
      <p:ext uri="{BB962C8B-B14F-4D97-AF65-F5344CB8AC3E}">
        <p14:creationId xmlns:p14="http://schemas.microsoft.com/office/powerpoint/2010/main" val="39769823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|1.2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1079</Words>
  <Application>Microsoft Office PowerPoint</Application>
  <PresentationFormat>Personalizzato</PresentationFormat>
  <Paragraphs>154</Paragraphs>
  <Slides>17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sito e la discarica di Malagrotta-Roma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Teneggi</dc:creator>
  <cp:lastModifiedBy>Papotto Aldo (Cap.)</cp:lastModifiedBy>
  <cp:revision>70</cp:revision>
  <cp:lastPrinted>2024-05-07T18:24:33Z</cp:lastPrinted>
  <dcterms:created xsi:type="dcterms:W3CDTF">2022-12-05T10:43:57Z</dcterms:created>
  <dcterms:modified xsi:type="dcterms:W3CDTF">2024-05-08T08:01:01Z</dcterms:modified>
</cp:coreProperties>
</file>