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8" r:id="rId2"/>
  </p:sldMasterIdLst>
  <p:notesMasterIdLst>
    <p:notesMasterId r:id="rId20"/>
  </p:notesMasterIdLst>
  <p:sldIdLst>
    <p:sldId id="384" r:id="rId3"/>
    <p:sldId id="258" r:id="rId4"/>
    <p:sldId id="259" r:id="rId5"/>
    <p:sldId id="385" r:id="rId6"/>
    <p:sldId id="387" r:id="rId7"/>
    <p:sldId id="379" r:id="rId8"/>
    <p:sldId id="377" r:id="rId9"/>
    <p:sldId id="380" r:id="rId10"/>
    <p:sldId id="382" r:id="rId11"/>
    <p:sldId id="271" r:id="rId12"/>
    <p:sldId id="282" r:id="rId13"/>
    <p:sldId id="386" r:id="rId14"/>
    <p:sldId id="283" r:id="rId15"/>
    <p:sldId id="277" r:id="rId16"/>
    <p:sldId id="284" r:id="rId17"/>
    <p:sldId id="280" r:id="rId18"/>
    <p:sldId id="278"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09" autoAdjust="0"/>
  </p:normalViewPr>
  <p:slideViewPr>
    <p:cSldViewPr snapToGrid="0">
      <p:cViewPr varScale="1">
        <p:scale>
          <a:sx n="86" d="100"/>
          <a:sy n="86" d="100"/>
        </p:scale>
        <p:origin x="131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AAAF8-3036-4114-947A-876E779D5AD8}" type="datetimeFigureOut">
              <a:rPr lang="it-IT" smtClean="0"/>
              <a:t>08/05/2024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8ECA1-4312-441F-805E-30744AD098E4}" type="slidenum">
              <a:rPr lang="it-IT" smtClean="0"/>
              <a:t>‹N›</a:t>
            </a:fld>
            <a:endParaRPr lang="it-IT"/>
          </a:p>
        </p:txBody>
      </p:sp>
    </p:spTree>
    <p:extLst>
      <p:ext uri="{BB962C8B-B14F-4D97-AF65-F5344CB8AC3E}">
        <p14:creationId xmlns:p14="http://schemas.microsoft.com/office/powerpoint/2010/main" val="323841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D0D0D"/>
                </a:solidFill>
                <a:effectLst/>
                <a:latin typeface="Söhne"/>
              </a:rPr>
              <a:t>60.000 aerei Boeing 747-400</a:t>
            </a:r>
          </a:p>
          <a:p>
            <a:r>
              <a:rPr lang="it-IT" b="0" i="0" dirty="0">
                <a:solidFill>
                  <a:srgbClr val="0D0D0D"/>
                </a:solidFill>
                <a:effectLst/>
                <a:latin typeface="Söhne"/>
              </a:rPr>
              <a:t>Un tipico camion per la raccolta dei rifiuti può trasportare circa 10 tonnellate di rifiuti alla volta, avremmo bisogno di 4,5 milioni di viaggi di camion per trasportare tutta quella massa. </a:t>
            </a:r>
            <a:endParaRPr lang="it-IT" dirty="0"/>
          </a:p>
        </p:txBody>
      </p:sp>
      <p:sp>
        <p:nvSpPr>
          <p:cNvPr id="4" name="Segnaposto numero diapositiva 3"/>
          <p:cNvSpPr>
            <a:spLocks noGrp="1"/>
          </p:cNvSpPr>
          <p:nvPr>
            <p:ph type="sldNum" sz="quarter" idx="5"/>
          </p:nvPr>
        </p:nvSpPr>
        <p:spPr/>
        <p:txBody>
          <a:bodyPr/>
          <a:lstStyle/>
          <a:p>
            <a:fld id="{8378ECA1-4312-441F-805E-30744AD098E4}" type="slidenum">
              <a:rPr lang="it-IT" smtClean="0"/>
              <a:t>4</a:t>
            </a:fld>
            <a:endParaRPr lang="it-IT"/>
          </a:p>
        </p:txBody>
      </p:sp>
    </p:spTree>
    <p:extLst>
      <p:ext uri="{BB962C8B-B14F-4D97-AF65-F5344CB8AC3E}">
        <p14:creationId xmlns:p14="http://schemas.microsoft.com/office/powerpoint/2010/main" val="426301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D0D0D"/>
                </a:solidFill>
                <a:effectLst/>
                <a:latin typeface="Söhne"/>
              </a:rPr>
              <a:t>Latina è una città di circa 120.000 abitanti, situata nella regione del Lazio. Se ipotizziamo che una frazione significativa della popolazione di Latina utilizzi gas per il riscaldamento, la cottura e altre esigenze domestiche, potrebbe essere plausibile che il consumo di gas per l'intera città possa avvicinarsi ai 45 milioni di metri cubi all'anno, considerando le dimensioni della popolazione e il loro consumo medio di gas. </a:t>
            </a:r>
            <a:endParaRPr lang="it-IT" dirty="0"/>
          </a:p>
        </p:txBody>
      </p:sp>
      <p:sp>
        <p:nvSpPr>
          <p:cNvPr id="4" name="Segnaposto numero diapositiva 3"/>
          <p:cNvSpPr>
            <a:spLocks noGrp="1"/>
          </p:cNvSpPr>
          <p:nvPr>
            <p:ph type="sldNum" sz="quarter" idx="5"/>
          </p:nvPr>
        </p:nvSpPr>
        <p:spPr/>
        <p:txBody>
          <a:bodyPr/>
          <a:lstStyle/>
          <a:p>
            <a:fld id="{8378ECA1-4312-441F-805E-30744AD098E4}" type="slidenum">
              <a:rPr lang="it-IT" smtClean="0"/>
              <a:t>8</a:t>
            </a:fld>
            <a:endParaRPr lang="it-IT"/>
          </a:p>
        </p:txBody>
      </p:sp>
    </p:spTree>
    <p:extLst>
      <p:ext uri="{BB962C8B-B14F-4D97-AF65-F5344CB8AC3E}">
        <p14:creationId xmlns:p14="http://schemas.microsoft.com/office/powerpoint/2010/main" val="48192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602162" y="2420890"/>
            <a:ext cx="7930278" cy="2016222"/>
          </a:xfrm>
          <a:prstGeom prst="rect">
            <a:avLst/>
          </a:prstGeom>
        </p:spPr>
        <p:txBody>
          <a:bodyPr vert="horz" lIns="0" tIns="0" rIns="0" bIns="0" anchor="ctr"/>
          <a:lstStyle>
            <a:lvl1pPr>
              <a:defRPr sz="1800" i="0" cap="all" baseline="0">
                <a:solidFill>
                  <a:srgbClr val="000000"/>
                </a:solidFill>
              </a:defRPr>
            </a:lvl1pPr>
          </a:lstStyle>
          <a:p>
            <a:r>
              <a:rPr lang="it-IT" sz="1800" dirty="0"/>
              <a:t>D</a:t>
            </a:r>
            <a:r>
              <a:rPr lang="en-US" sz="1800" dirty="0" err="1"/>
              <a:t>iapositiva</a:t>
            </a:r>
            <a:r>
              <a:rPr lang="en-US" sz="1800" dirty="0"/>
              <a:t> con </a:t>
            </a:r>
            <a:r>
              <a:rPr lang="en-US" sz="1800" dirty="0" err="1"/>
              <a:t>il</a:t>
            </a:r>
            <a:r>
              <a:rPr lang="en-US" sz="1800" dirty="0"/>
              <a:t> solo TITOLO</a:t>
            </a:r>
            <a:br>
              <a:rPr lang="en-US" sz="1800" dirty="0"/>
            </a:br>
            <a:r>
              <a:rPr lang="en-US" sz="1800" dirty="0">
                <a:solidFill>
                  <a:srgbClr val="484848"/>
                </a:solidFill>
                <a:latin typeface="HelveticaNeueLT Std" charset="0"/>
              </a:rPr>
              <a:t>(click per </a:t>
            </a:r>
            <a:r>
              <a:rPr lang="en-US" sz="1800" dirty="0" err="1">
                <a:solidFill>
                  <a:srgbClr val="484848"/>
                </a:solidFill>
                <a:latin typeface="HelveticaNeueLT Std" charset="0"/>
              </a:rPr>
              <a:t>inserire</a:t>
            </a:r>
            <a:r>
              <a:rPr lang="en-US" sz="1800" dirty="0">
                <a:solidFill>
                  <a:srgbClr val="484848"/>
                </a:solidFill>
                <a:latin typeface="HelveticaNeueLT Std" charset="0"/>
              </a:rPr>
              <a:t> </a:t>
            </a:r>
            <a:r>
              <a:rPr lang="en-US" sz="1800" dirty="0" err="1">
                <a:solidFill>
                  <a:srgbClr val="484848"/>
                </a:solidFill>
                <a:latin typeface="HelveticaNeueLT Std" charset="0"/>
              </a:rPr>
              <a:t>titolo</a:t>
            </a:r>
            <a:r>
              <a:rPr lang="en-US" sz="1800" dirty="0">
                <a:solidFill>
                  <a:srgbClr val="484848"/>
                </a:solidFill>
                <a:latin typeface="HelveticaNeueLT Std" charset="0"/>
              </a:rPr>
              <a:t>)</a:t>
            </a:r>
          </a:p>
        </p:txBody>
      </p:sp>
    </p:spTree>
    <p:extLst>
      <p:ext uri="{BB962C8B-B14F-4D97-AF65-F5344CB8AC3E}">
        <p14:creationId xmlns:p14="http://schemas.microsoft.com/office/powerpoint/2010/main" val="318481885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olo + 2 immagini con didascalia">
    <p:spTree>
      <p:nvGrpSpPr>
        <p:cNvPr id="1" name=""/>
        <p:cNvGrpSpPr/>
        <p:nvPr/>
      </p:nvGrpSpPr>
      <p:grpSpPr>
        <a:xfrm>
          <a:off x="0" y="0"/>
          <a:ext cx="0" cy="0"/>
          <a:chOff x="0" y="0"/>
          <a:chExt cx="0" cy="0"/>
        </a:xfrm>
      </p:grpSpPr>
      <p:sp>
        <p:nvSpPr>
          <p:cNvPr id="17" name="Segnaposto immagine 7"/>
          <p:cNvSpPr>
            <a:spLocks noGrp="1" noChangeAspect="1"/>
          </p:cNvSpPr>
          <p:nvPr>
            <p:ph type="pic" sz="quarter" idx="19" hasCustomPrompt="1"/>
          </p:nvPr>
        </p:nvSpPr>
        <p:spPr>
          <a:xfrm>
            <a:off x="611560" y="1916833"/>
            <a:ext cx="2448272" cy="3508628"/>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611560" y="5537562"/>
            <a:ext cx="2448272"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7" name="Segnaposto testo 12"/>
          <p:cNvSpPr>
            <a:spLocks noGrp="1"/>
          </p:cNvSpPr>
          <p:nvPr>
            <p:ph type="body" sz="quarter" idx="12" hasCustomPrompt="1"/>
          </p:nvPr>
        </p:nvSpPr>
        <p:spPr>
          <a:xfrm>
            <a:off x="611562" y="1340768"/>
            <a:ext cx="7920880" cy="353544"/>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20" name="Segnaposto immagine 7"/>
          <p:cNvSpPr>
            <a:spLocks noGrp="1" noChangeAspect="1"/>
          </p:cNvSpPr>
          <p:nvPr>
            <p:ph type="pic" sz="quarter" idx="21" hasCustomPrompt="1"/>
          </p:nvPr>
        </p:nvSpPr>
        <p:spPr>
          <a:xfrm>
            <a:off x="3347866" y="1916833"/>
            <a:ext cx="2448272" cy="3508628"/>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1" name="Segnaposto immagine 7"/>
          <p:cNvSpPr>
            <a:spLocks noGrp="1" noChangeAspect="1"/>
          </p:cNvSpPr>
          <p:nvPr>
            <p:ph type="pic" sz="quarter" idx="22" hasCustomPrompt="1"/>
          </p:nvPr>
        </p:nvSpPr>
        <p:spPr>
          <a:xfrm>
            <a:off x="6084169" y="1916833"/>
            <a:ext cx="2448272" cy="3508628"/>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2" name="Segnaposto testo 12"/>
          <p:cNvSpPr>
            <a:spLocks noGrp="1"/>
          </p:cNvSpPr>
          <p:nvPr>
            <p:ph type="body" sz="quarter" idx="23" hasCustomPrompt="1"/>
          </p:nvPr>
        </p:nvSpPr>
        <p:spPr>
          <a:xfrm>
            <a:off x="3347866" y="5537562"/>
            <a:ext cx="2448272"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3" name="Segnaposto testo 12"/>
          <p:cNvSpPr>
            <a:spLocks noGrp="1"/>
          </p:cNvSpPr>
          <p:nvPr>
            <p:ph type="body" sz="quarter" idx="24" hasCustomPrompt="1"/>
          </p:nvPr>
        </p:nvSpPr>
        <p:spPr>
          <a:xfrm>
            <a:off x="6084169" y="5537562"/>
            <a:ext cx="2448272"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Tree>
    <p:extLst>
      <p:ext uri="{BB962C8B-B14F-4D97-AF65-F5344CB8AC3E}">
        <p14:creationId xmlns:p14="http://schemas.microsoft.com/office/powerpoint/2010/main" val="174650131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olo + 2 immagini con didascalia">
    <p:spTree>
      <p:nvGrpSpPr>
        <p:cNvPr id="1" name=""/>
        <p:cNvGrpSpPr/>
        <p:nvPr/>
      </p:nvGrpSpPr>
      <p:grpSpPr>
        <a:xfrm>
          <a:off x="0" y="0"/>
          <a:ext cx="0" cy="0"/>
          <a:chOff x="0" y="0"/>
          <a:chExt cx="0" cy="0"/>
        </a:xfrm>
      </p:grpSpPr>
      <p:sp>
        <p:nvSpPr>
          <p:cNvPr id="17" name="Segnaposto immagine 7"/>
          <p:cNvSpPr>
            <a:spLocks noGrp="1" noChangeAspect="1"/>
          </p:cNvSpPr>
          <p:nvPr>
            <p:ph type="pic" sz="quarter" idx="19" hasCustomPrompt="1"/>
          </p:nvPr>
        </p:nvSpPr>
        <p:spPr>
          <a:xfrm>
            <a:off x="611565" y="1537039"/>
            <a:ext cx="3641369" cy="1819963"/>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611562" y="3449320"/>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7" name="Segnaposto testo 12"/>
          <p:cNvSpPr>
            <a:spLocks noGrp="1"/>
          </p:cNvSpPr>
          <p:nvPr>
            <p:ph type="body" sz="quarter" idx="12" hasCustomPrompt="1"/>
          </p:nvPr>
        </p:nvSpPr>
        <p:spPr>
          <a:xfrm>
            <a:off x="611562" y="980728"/>
            <a:ext cx="7920880" cy="353544"/>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16" name="Segnaposto immagine 7"/>
          <p:cNvSpPr>
            <a:spLocks noGrp="1" noChangeAspect="1"/>
          </p:cNvSpPr>
          <p:nvPr>
            <p:ph type="pic" sz="quarter" idx="21" hasCustomPrompt="1"/>
          </p:nvPr>
        </p:nvSpPr>
        <p:spPr>
          <a:xfrm>
            <a:off x="4860037" y="1537039"/>
            <a:ext cx="3641369" cy="1819963"/>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9" name="Segnaposto testo 12"/>
          <p:cNvSpPr>
            <a:spLocks noGrp="1"/>
          </p:cNvSpPr>
          <p:nvPr>
            <p:ph type="body" sz="quarter" idx="22" hasCustomPrompt="1"/>
          </p:nvPr>
        </p:nvSpPr>
        <p:spPr>
          <a:xfrm>
            <a:off x="4860033" y="3449320"/>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40" name="Segnaposto immagine 7"/>
          <p:cNvSpPr>
            <a:spLocks noGrp="1" noChangeAspect="1"/>
          </p:cNvSpPr>
          <p:nvPr>
            <p:ph type="pic" sz="quarter" idx="23" hasCustomPrompt="1"/>
          </p:nvPr>
        </p:nvSpPr>
        <p:spPr>
          <a:xfrm>
            <a:off x="611565" y="4149090"/>
            <a:ext cx="3641369" cy="1819963"/>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41" name="Segnaposto testo 12"/>
          <p:cNvSpPr>
            <a:spLocks noGrp="1"/>
          </p:cNvSpPr>
          <p:nvPr>
            <p:ph type="body" sz="quarter" idx="24" hasCustomPrompt="1"/>
          </p:nvPr>
        </p:nvSpPr>
        <p:spPr>
          <a:xfrm>
            <a:off x="611562" y="6061381"/>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42" name="Segnaposto immagine 7"/>
          <p:cNvSpPr>
            <a:spLocks noGrp="1" noChangeAspect="1"/>
          </p:cNvSpPr>
          <p:nvPr>
            <p:ph type="pic" sz="quarter" idx="25" hasCustomPrompt="1"/>
          </p:nvPr>
        </p:nvSpPr>
        <p:spPr>
          <a:xfrm>
            <a:off x="4860037" y="4149090"/>
            <a:ext cx="3641369" cy="1819963"/>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43" name="Segnaposto testo 12"/>
          <p:cNvSpPr>
            <a:spLocks noGrp="1"/>
          </p:cNvSpPr>
          <p:nvPr>
            <p:ph type="body" sz="quarter" idx="26" hasCustomPrompt="1"/>
          </p:nvPr>
        </p:nvSpPr>
        <p:spPr>
          <a:xfrm>
            <a:off x="4860033" y="6061381"/>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Tree>
    <p:extLst>
      <p:ext uri="{BB962C8B-B14F-4D97-AF65-F5344CB8AC3E}">
        <p14:creationId xmlns:p14="http://schemas.microsoft.com/office/powerpoint/2010/main" val="380163072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olo + 2 immagini con didascalia">
    <p:spTree>
      <p:nvGrpSpPr>
        <p:cNvPr id="1" name=""/>
        <p:cNvGrpSpPr/>
        <p:nvPr/>
      </p:nvGrpSpPr>
      <p:grpSpPr>
        <a:xfrm>
          <a:off x="0" y="0"/>
          <a:ext cx="0" cy="0"/>
          <a:chOff x="0" y="0"/>
          <a:chExt cx="0" cy="0"/>
        </a:xfrm>
      </p:grpSpPr>
      <p:sp>
        <p:nvSpPr>
          <p:cNvPr id="17" name="Segnaposto immagine 7"/>
          <p:cNvSpPr>
            <a:spLocks noGrp="1" noChangeAspect="1"/>
          </p:cNvSpPr>
          <p:nvPr>
            <p:ph type="pic" sz="quarter" idx="19" hasCustomPrompt="1"/>
          </p:nvPr>
        </p:nvSpPr>
        <p:spPr>
          <a:xfrm>
            <a:off x="611562" y="1537039"/>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611562" y="3356997"/>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7" name="Segnaposto testo 12"/>
          <p:cNvSpPr>
            <a:spLocks noGrp="1"/>
          </p:cNvSpPr>
          <p:nvPr>
            <p:ph type="body" sz="quarter" idx="12" hasCustomPrompt="1"/>
          </p:nvPr>
        </p:nvSpPr>
        <p:spPr>
          <a:xfrm>
            <a:off x="611562" y="980728"/>
            <a:ext cx="7920880" cy="353544"/>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16" name="Segnaposto immagine 7"/>
          <p:cNvSpPr>
            <a:spLocks noGrp="1" noChangeAspect="1"/>
          </p:cNvSpPr>
          <p:nvPr>
            <p:ph type="pic" sz="quarter" idx="21" hasCustomPrompt="1"/>
          </p:nvPr>
        </p:nvSpPr>
        <p:spPr>
          <a:xfrm>
            <a:off x="3311862" y="1537039"/>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9" name="Segnaposto testo 12"/>
          <p:cNvSpPr>
            <a:spLocks noGrp="1"/>
          </p:cNvSpPr>
          <p:nvPr>
            <p:ph type="body" sz="quarter" idx="22" hasCustomPrompt="1"/>
          </p:nvPr>
        </p:nvSpPr>
        <p:spPr>
          <a:xfrm>
            <a:off x="3311862" y="3356997"/>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0" name="Segnaposto immagine 7"/>
          <p:cNvSpPr>
            <a:spLocks noGrp="1" noChangeAspect="1"/>
          </p:cNvSpPr>
          <p:nvPr>
            <p:ph type="pic" sz="quarter" idx="23" hasCustomPrompt="1"/>
          </p:nvPr>
        </p:nvSpPr>
        <p:spPr>
          <a:xfrm>
            <a:off x="6012162" y="1537039"/>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1" name="Segnaposto testo 12"/>
          <p:cNvSpPr>
            <a:spLocks noGrp="1"/>
          </p:cNvSpPr>
          <p:nvPr>
            <p:ph type="body" sz="quarter" idx="24" hasCustomPrompt="1"/>
          </p:nvPr>
        </p:nvSpPr>
        <p:spPr>
          <a:xfrm>
            <a:off x="6012162" y="3356997"/>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2" name="Segnaposto immagine 7"/>
          <p:cNvSpPr>
            <a:spLocks noGrp="1" noChangeAspect="1"/>
          </p:cNvSpPr>
          <p:nvPr>
            <p:ph type="pic" sz="quarter" idx="25" hasCustomPrompt="1"/>
          </p:nvPr>
        </p:nvSpPr>
        <p:spPr>
          <a:xfrm>
            <a:off x="611562" y="4149090"/>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9" name="Segnaposto testo 12"/>
          <p:cNvSpPr>
            <a:spLocks noGrp="1"/>
          </p:cNvSpPr>
          <p:nvPr>
            <p:ph type="body" sz="quarter" idx="26" hasCustomPrompt="1"/>
          </p:nvPr>
        </p:nvSpPr>
        <p:spPr>
          <a:xfrm>
            <a:off x="611562" y="5969053"/>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30" name="Segnaposto immagine 7"/>
          <p:cNvSpPr>
            <a:spLocks noGrp="1" noChangeAspect="1"/>
          </p:cNvSpPr>
          <p:nvPr>
            <p:ph type="pic" sz="quarter" idx="27" hasCustomPrompt="1"/>
          </p:nvPr>
        </p:nvSpPr>
        <p:spPr>
          <a:xfrm>
            <a:off x="3311862" y="4149090"/>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31" name="Segnaposto testo 12"/>
          <p:cNvSpPr>
            <a:spLocks noGrp="1"/>
          </p:cNvSpPr>
          <p:nvPr>
            <p:ph type="body" sz="quarter" idx="28" hasCustomPrompt="1"/>
          </p:nvPr>
        </p:nvSpPr>
        <p:spPr>
          <a:xfrm>
            <a:off x="3311862" y="5969053"/>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32" name="Segnaposto immagine 7"/>
          <p:cNvSpPr>
            <a:spLocks noGrp="1" noChangeAspect="1"/>
          </p:cNvSpPr>
          <p:nvPr>
            <p:ph type="pic" sz="quarter" idx="29" hasCustomPrompt="1"/>
          </p:nvPr>
        </p:nvSpPr>
        <p:spPr>
          <a:xfrm>
            <a:off x="6012162" y="4149090"/>
            <a:ext cx="2520280" cy="1708187"/>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33" name="Segnaposto testo 12"/>
          <p:cNvSpPr>
            <a:spLocks noGrp="1"/>
          </p:cNvSpPr>
          <p:nvPr>
            <p:ph type="body" sz="quarter" idx="30" hasCustomPrompt="1"/>
          </p:nvPr>
        </p:nvSpPr>
        <p:spPr>
          <a:xfrm>
            <a:off x="6012162" y="5969053"/>
            <a:ext cx="2520280" cy="50405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Tree>
    <p:extLst>
      <p:ext uri="{BB962C8B-B14F-4D97-AF65-F5344CB8AC3E}">
        <p14:creationId xmlns:p14="http://schemas.microsoft.com/office/powerpoint/2010/main" val="55805691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olo + 2 immagini con didascalia">
    <p:spTree>
      <p:nvGrpSpPr>
        <p:cNvPr id="1" name=""/>
        <p:cNvGrpSpPr/>
        <p:nvPr/>
      </p:nvGrpSpPr>
      <p:grpSpPr>
        <a:xfrm>
          <a:off x="0" y="0"/>
          <a:ext cx="0" cy="0"/>
          <a:chOff x="0" y="0"/>
          <a:chExt cx="0" cy="0"/>
        </a:xfrm>
      </p:grpSpPr>
      <p:sp>
        <p:nvSpPr>
          <p:cNvPr id="17" name="Segnaposto immagine 7"/>
          <p:cNvSpPr>
            <a:spLocks noGrp="1" noChangeAspect="1"/>
          </p:cNvSpPr>
          <p:nvPr>
            <p:ph type="pic" sz="quarter" idx="19" hasCustomPrompt="1"/>
          </p:nvPr>
        </p:nvSpPr>
        <p:spPr>
          <a:xfrm>
            <a:off x="611562" y="1537039"/>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3059833" y="1556793"/>
            <a:ext cx="1368152" cy="1512168"/>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7" name="Segnaposto testo 12"/>
          <p:cNvSpPr>
            <a:spLocks noGrp="1"/>
          </p:cNvSpPr>
          <p:nvPr>
            <p:ph type="body" sz="quarter" idx="12" hasCustomPrompt="1"/>
          </p:nvPr>
        </p:nvSpPr>
        <p:spPr>
          <a:xfrm>
            <a:off x="611562" y="980728"/>
            <a:ext cx="7920880" cy="353544"/>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8" name="Segnaposto immagine 7"/>
          <p:cNvSpPr>
            <a:spLocks noGrp="1" noChangeAspect="1"/>
          </p:cNvSpPr>
          <p:nvPr>
            <p:ph type="pic" sz="quarter" idx="21" hasCustomPrompt="1"/>
          </p:nvPr>
        </p:nvSpPr>
        <p:spPr>
          <a:xfrm>
            <a:off x="611562" y="3203100"/>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0" name="Segnaposto testo 12"/>
          <p:cNvSpPr>
            <a:spLocks noGrp="1"/>
          </p:cNvSpPr>
          <p:nvPr>
            <p:ph type="body" sz="quarter" idx="22" hasCustomPrompt="1"/>
          </p:nvPr>
        </p:nvSpPr>
        <p:spPr>
          <a:xfrm>
            <a:off x="3059833" y="3222858"/>
            <a:ext cx="1368152" cy="1512168"/>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11" name="Segnaposto immagine 7"/>
          <p:cNvSpPr>
            <a:spLocks noGrp="1" noChangeAspect="1"/>
          </p:cNvSpPr>
          <p:nvPr>
            <p:ph type="pic" sz="quarter" idx="23" hasCustomPrompt="1"/>
          </p:nvPr>
        </p:nvSpPr>
        <p:spPr>
          <a:xfrm>
            <a:off x="611562" y="4869170"/>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12" name="Segnaposto testo 12"/>
          <p:cNvSpPr>
            <a:spLocks noGrp="1"/>
          </p:cNvSpPr>
          <p:nvPr>
            <p:ph type="body" sz="quarter" idx="24" hasCustomPrompt="1"/>
          </p:nvPr>
        </p:nvSpPr>
        <p:spPr>
          <a:xfrm>
            <a:off x="3059833" y="4888924"/>
            <a:ext cx="1368152" cy="1512168"/>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3" name="Segnaposto immagine 7"/>
          <p:cNvSpPr>
            <a:spLocks noGrp="1" noChangeAspect="1"/>
          </p:cNvSpPr>
          <p:nvPr>
            <p:ph type="pic" sz="quarter" idx="25" hasCustomPrompt="1"/>
          </p:nvPr>
        </p:nvSpPr>
        <p:spPr>
          <a:xfrm>
            <a:off x="4716018" y="1537039"/>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4" name="Segnaposto testo 12"/>
          <p:cNvSpPr>
            <a:spLocks noGrp="1"/>
          </p:cNvSpPr>
          <p:nvPr>
            <p:ph type="body" sz="quarter" idx="26" hasCustomPrompt="1"/>
          </p:nvPr>
        </p:nvSpPr>
        <p:spPr>
          <a:xfrm>
            <a:off x="7164289" y="1556793"/>
            <a:ext cx="1368152" cy="1512168"/>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5" name="Segnaposto immagine 7"/>
          <p:cNvSpPr>
            <a:spLocks noGrp="1" noChangeAspect="1"/>
          </p:cNvSpPr>
          <p:nvPr>
            <p:ph type="pic" sz="quarter" idx="27" hasCustomPrompt="1"/>
          </p:nvPr>
        </p:nvSpPr>
        <p:spPr>
          <a:xfrm>
            <a:off x="4716018" y="3203100"/>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6" name="Segnaposto testo 12"/>
          <p:cNvSpPr>
            <a:spLocks noGrp="1"/>
          </p:cNvSpPr>
          <p:nvPr>
            <p:ph type="body" sz="quarter" idx="28" hasCustomPrompt="1"/>
          </p:nvPr>
        </p:nvSpPr>
        <p:spPr>
          <a:xfrm>
            <a:off x="7164289" y="3222858"/>
            <a:ext cx="1368152" cy="1512168"/>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27" name="Segnaposto immagine 7"/>
          <p:cNvSpPr>
            <a:spLocks noGrp="1" noChangeAspect="1"/>
          </p:cNvSpPr>
          <p:nvPr>
            <p:ph type="pic" sz="quarter" idx="29" hasCustomPrompt="1"/>
          </p:nvPr>
        </p:nvSpPr>
        <p:spPr>
          <a:xfrm>
            <a:off x="4716018" y="4869170"/>
            <a:ext cx="2304256" cy="1561771"/>
          </a:xfrm>
          <a:prstGeom prst="rect">
            <a:avLst/>
          </a:prstGeom>
        </p:spPr>
        <p:txBody>
          <a:bodyPr vert="horz" tIns="46800"/>
          <a:lstStyle>
            <a:lvl1pPr algn="ctr">
              <a:defRPr sz="1200" baseline="0"/>
            </a:lvl1pPr>
          </a:lstStyle>
          <a:p>
            <a:r>
              <a:rPr lang="it-IT" dirty="0"/>
              <a:t>LAYOUT PER FOTO CON DIDASCALIA</a:t>
            </a:r>
          </a:p>
          <a:p>
            <a:r>
              <a:rPr lang="it-IT" dirty="0"/>
              <a:t>Trascina un’immagine in questo box</a:t>
            </a:r>
            <a:br>
              <a:rPr lang="it-IT" dirty="0"/>
            </a:br>
            <a:r>
              <a:rPr lang="it-IT" dirty="0"/>
              <a:t>per inserirla.</a:t>
            </a:r>
          </a:p>
        </p:txBody>
      </p:sp>
      <p:sp>
        <p:nvSpPr>
          <p:cNvPr id="28" name="Segnaposto testo 12"/>
          <p:cNvSpPr>
            <a:spLocks noGrp="1"/>
          </p:cNvSpPr>
          <p:nvPr>
            <p:ph type="body" sz="quarter" idx="30" hasCustomPrompt="1"/>
          </p:nvPr>
        </p:nvSpPr>
        <p:spPr>
          <a:xfrm>
            <a:off x="7164289" y="4888924"/>
            <a:ext cx="1368152" cy="1512168"/>
          </a:xfrm>
          <a:prstGeom prst="rect">
            <a:avLst/>
          </a:prstGeom>
        </p:spPr>
        <p:txBody>
          <a:bodyPr vert="horz" lIns="0" tIns="36000" rIns="0" bIns="36000" anchor="ctr"/>
          <a:lstStyle>
            <a:lvl1pPr>
              <a:defRPr sz="1050" b="0" i="0" cap="none" baseline="0">
                <a:solidFill>
                  <a:schemeClr val="tx1">
                    <a:lumMod val="65000"/>
                    <a:lumOff val="35000"/>
                  </a:schemeClr>
                </a:solidFill>
                <a:latin typeface="HelveticaNeueLT Std Lt"/>
                <a:cs typeface="HelveticaNeueLT Std Lt"/>
              </a:defRPr>
            </a:lvl1pPr>
          </a:lstStyle>
          <a:p>
            <a:pPr lvl="0"/>
            <a:r>
              <a:rPr lang="it-IT" dirty="0"/>
              <a:t>Clic per inserire didascalia relativa all’immagine di sinistra.</a:t>
            </a:r>
          </a:p>
        </p:txBody>
      </p:sp>
    </p:spTree>
    <p:extLst>
      <p:ext uri="{BB962C8B-B14F-4D97-AF65-F5344CB8AC3E}">
        <p14:creationId xmlns:p14="http://schemas.microsoft.com/office/powerpoint/2010/main" val="39281630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grande con didascalia sovraimpressa">
    <p:spTree>
      <p:nvGrpSpPr>
        <p:cNvPr id="1" name=""/>
        <p:cNvGrpSpPr/>
        <p:nvPr/>
      </p:nvGrpSpPr>
      <p:grpSpPr>
        <a:xfrm>
          <a:off x="0" y="0"/>
          <a:ext cx="0" cy="0"/>
          <a:chOff x="0" y="0"/>
          <a:chExt cx="0" cy="0"/>
        </a:xfrm>
      </p:grpSpPr>
      <p:sp>
        <p:nvSpPr>
          <p:cNvPr id="8" name="Segnaposto immagine 7"/>
          <p:cNvSpPr>
            <a:spLocks noGrp="1"/>
          </p:cNvSpPr>
          <p:nvPr>
            <p:ph type="pic" sz="quarter" idx="15" hasCustomPrompt="1"/>
          </p:nvPr>
        </p:nvSpPr>
        <p:spPr>
          <a:xfrm>
            <a:off x="0" y="453546"/>
            <a:ext cx="9144000" cy="6404990"/>
          </a:xfrm>
          <a:prstGeom prst="rect">
            <a:avLst/>
          </a:prstGeom>
        </p:spPr>
        <p:txBody>
          <a:bodyPr vert="horz" tIns="1404000"/>
          <a:lstStyle>
            <a:lvl1pPr algn="ctr">
              <a:defRPr sz="1350"/>
            </a:lvl1pPr>
          </a:lstStyle>
          <a:p>
            <a:r>
              <a:rPr lang="it-IT" dirty="0"/>
              <a:t>LAYOUT PER FOTO DI PROGETTO</a:t>
            </a:r>
            <a:br>
              <a:rPr lang="it-IT" dirty="0"/>
            </a:br>
            <a:r>
              <a:rPr lang="it-IT" dirty="0"/>
              <a:t>Trascina una foto in questo box per inserirla a tutto schermo.</a:t>
            </a:r>
            <a:br>
              <a:rPr lang="it-IT" dirty="0"/>
            </a:br>
            <a:r>
              <a:rPr lang="it-IT" sz="1200" dirty="0"/>
              <a:t>Attenzione: La foto deve essere posizionata manualmente sullo sfondo</a:t>
            </a:r>
            <a:br>
              <a:rPr lang="it-IT" sz="1200" dirty="0"/>
            </a:br>
            <a:r>
              <a:rPr lang="it-IT" sz="1200" dirty="0"/>
              <a:t>usando il comando del tasto dx del mouse:</a:t>
            </a:r>
            <a:br>
              <a:rPr lang="it-IT" sz="1200" dirty="0"/>
            </a:br>
            <a:r>
              <a:rPr lang="it-IT" sz="1200" i="1" dirty="0">
                <a:solidFill>
                  <a:srgbClr val="484848"/>
                </a:solidFill>
              </a:rPr>
              <a:t>Ordine -&gt; Porta in secondo piano</a:t>
            </a:r>
          </a:p>
          <a:p>
            <a:endParaRPr lang="it-IT" dirty="0"/>
          </a:p>
        </p:txBody>
      </p:sp>
      <p:sp>
        <p:nvSpPr>
          <p:cNvPr id="3"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Tree>
    <p:extLst>
      <p:ext uri="{BB962C8B-B14F-4D97-AF65-F5344CB8AC3E}">
        <p14:creationId xmlns:p14="http://schemas.microsoft.com/office/powerpoint/2010/main" val="427545294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grande con didascalia piccola sovraimpressa">
    <p:spTree>
      <p:nvGrpSpPr>
        <p:cNvPr id="1" name=""/>
        <p:cNvGrpSpPr/>
        <p:nvPr/>
      </p:nvGrpSpPr>
      <p:grpSpPr>
        <a:xfrm>
          <a:off x="0" y="0"/>
          <a:ext cx="0" cy="0"/>
          <a:chOff x="0" y="0"/>
          <a:chExt cx="0" cy="0"/>
        </a:xfrm>
      </p:grpSpPr>
      <p:sp>
        <p:nvSpPr>
          <p:cNvPr id="8" name="Segnaposto immagine 7"/>
          <p:cNvSpPr>
            <a:spLocks noGrp="1"/>
          </p:cNvSpPr>
          <p:nvPr>
            <p:ph type="pic" sz="quarter" idx="15" hasCustomPrompt="1"/>
          </p:nvPr>
        </p:nvSpPr>
        <p:spPr>
          <a:xfrm>
            <a:off x="0" y="453546"/>
            <a:ext cx="9144000" cy="6404990"/>
          </a:xfrm>
          <a:prstGeom prst="rect">
            <a:avLst/>
          </a:prstGeom>
        </p:spPr>
        <p:txBody>
          <a:bodyPr vert="horz" tIns="1076400"/>
          <a:lstStyle>
            <a:lvl1pPr algn="ctr">
              <a:defRPr sz="1350"/>
            </a:lvl1pPr>
          </a:lstStyle>
          <a:p>
            <a:r>
              <a:rPr lang="it-IT" dirty="0"/>
              <a:t>LAYOUT PER FOTO DI PROGETTO</a:t>
            </a:r>
            <a:br>
              <a:rPr lang="it-IT" dirty="0"/>
            </a:br>
            <a:r>
              <a:rPr lang="it-IT" dirty="0"/>
              <a:t>(con didascalia piccola)</a:t>
            </a:r>
            <a:br>
              <a:rPr lang="it-IT" dirty="0"/>
            </a:br>
            <a:r>
              <a:rPr lang="it-IT" dirty="0"/>
              <a:t>Trascina una foto in questo box per inserirla a tutto schermo.</a:t>
            </a:r>
            <a:br>
              <a:rPr lang="it-IT" dirty="0"/>
            </a:br>
            <a:r>
              <a:rPr lang="it-IT" sz="1200" dirty="0"/>
              <a:t>Attenzione: La foto deve essere posizionata manualmente sullo sfondo</a:t>
            </a:r>
            <a:br>
              <a:rPr lang="it-IT" sz="1200" dirty="0"/>
            </a:br>
            <a:r>
              <a:rPr lang="it-IT" sz="1200" dirty="0"/>
              <a:t>usando il comando del tasto dx del mouse:</a:t>
            </a:r>
            <a:br>
              <a:rPr lang="it-IT" sz="1200" dirty="0"/>
            </a:br>
            <a:r>
              <a:rPr lang="it-IT" sz="1200" i="1" dirty="0">
                <a:solidFill>
                  <a:srgbClr val="484848"/>
                </a:solidFill>
              </a:rPr>
              <a:t>Ordine -&gt; Porta in secondo piano</a:t>
            </a:r>
          </a:p>
          <a:p>
            <a:endParaRPr lang="it-IT" dirty="0"/>
          </a:p>
        </p:txBody>
      </p:sp>
      <p:sp>
        <p:nvSpPr>
          <p:cNvPr id="6"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Tree>
    <p:extLst>
      <p:ext uri="{BB962C8B-B14F-4D97-AF65-F5344CB8AC3E}">
        <p14:creationId xmlns:p14="http://schemas.microsoft.com/office/powerpoint/2010/main" val="1546911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 con didascali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0" y="445997"/>
            <a:ext cx="9144000" cy="4351165"/>
          </a:xfrm>
          <a:prstGeom prst="rect">
            <a:avLst/>
          </a:prstGeom>
        </p:spPr>
        <p:txBody>
          <a:bodyPr vert="horz" tIns="936000"/>
          <a:lstStyle>
            <a:lvl1pPr algn="ctr">
              <a:defRPr sz="1350" baseline="0"/>
            </a:lvl1pPr>
          </a:lstStyle>
          <a:p>
            <a:r>
              <a:rPr lang="it-IT" dirty="0"/>
              <a:t>VARIANTE LAYOUT PER FOTO</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Tree>
    <p:extLst>
      <p:ext uri="{BB962C8B-B14F-4D97-AF65-F5344CB8AC3E}">
        <p14:creationId xmlns:p14="http://schemas.microsoft.com/office/powerpoint/2010/main" val="27645459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 con didascalia piccol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0" y="445992"/>
            <a:ext cx="9144000" cy="5975547"/>
          </a:xfrm>
          <a:prstGeom prst="rect">
            <a:avLst/>
          </a:prstGeom>
        </p:spPr>
        <p:txBody>
          <a:bodyPr vert="horz" tIns="1591200"/>
          <a:lstStyle>
            <a:lvl1pPr algn="ctr">
              <a:defRPr sz="1350" baseline="0"/>
            </a:lvl1pPr>
          </a:lstStyle>
          <a:p>
            <a:r>
              <a:rPr lang="it-IT" dirty="0"/>
              <a:t>VARIANTE LAYOUT PER FOTO</a:t>
            </a:r>
            <a:br>
              <a:rPr lang="it-IT" dirty="0"/>
            </a:br>
            <a:r>
              <a:rPr lang="it-IT" dirty="0"/>
              <a:t>(con didascalia piccola)</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Tree>
    <p:extLst>
      <p:ext uri="{BB962C8B-B14F-4D97-AF65-F5344CB8AC3E}">
        <p14:creationId xmlns:p14="http://schemas.microsoft.com/office/powerpoint/2010/main" val="41999178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Foto con didascalia divisa">
    <p:spTree>
      <p:nvGrpSpPr>
        <p:cNvPr id="1" name=""/>
        <p:cNvGrpSpPr/>
        <p:nvPr/>
      </p:nvGrpSpPr>
      <p:grpSpPr>
        <a:xfrm>
          <a:off x="0" y="0"/>
          <a:ext cx="0" cy="0"/>
          <a:chOff x="0" y="0"/>
          <a:chExt cx="0" cy="0"/>
        </a:xfrm>
      </p:grpSpPr>
      <p:sp>
        <p:nvSpPr>
          <p:cNvPr id="11"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0" y="453547"/>
            <a:ext cx="4572000" cy="4343606"/>
          </a:xfrm>
          <a:prstGeom prst="rect">
            <a:avLst/>
          </a:prstGeom>
        </p:spPr>
        <p:txBody>
          <a:bodyPr vert="horz" tIns="936000"/>
          <a:lstStyle>
            <a:lvl1pPr algn="ctr">
              <a:defRPr sz="1350" baseline="0"/>
            </a:lvl1pPr>
          </a:lstStyle>
          <a:p>
            <a:r>
              <a:rPr lang="it-IT" dirty="0"/>
              <a:t>LAYOUT PER 2 FOTO</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
        <p:nvSpPr>
          <p:cNvPr id="10" name="Segnaposto immagine 7"/>
          <p:cNvSpPr>
            <a:spLocks noGrp="1"/>
          </p:cNvSpPr>
          <p:nvPr>
            <p:ph type="pic" sz="quarter" idx="16" hasCustomPrompt="1"/>
          </p:nvPr>
        </p:nvSpPr>
        <p:spPr>
          <a:xfrm>
            <a:off x="4572000" y="453547"/>
            <a:ext cx="4572000" cy="4343606"/>
          </a:xfrm>
          <a:prstGeom prst="rect">
            <a:avLst/>
          </a:prstGeom>
        </p:spPr>
        <p:txBody>
          <a:bodyPr vert="horz" tIns="936000"/>
          <a:lstStyle>
            <a:lvl1pPr algn="ctr">
              <a:defRPr sz="1350" baseline="0"/>
            </a:lvl1pPr>
          </a:lstStyle>
          <a:p>
            <a:r>
              <a:rPr lang="it-IT" dirty="0"/>
              <a:t>LAYOUT PER 2 FOTO</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Tree>
    <p:extLst>
      <p:ext uri="{BB962C8B-B14F-4D97-AF65-F5344CB8AC3E}">
        <p14:creationId xmlns:p14="http://schemas.microsoft.com/office/powerpoint/2010/main" val="32355155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oto con didascalia piccol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0" y="445992"/>
            <a:ext cx="4572000" cy="5975547"/>
          </a:xfrm>
          <a:prstGeom prst="rect">
            <a:avLst/>
          </a:prstGeom>
        </p:spPr>
        <p:txBody>
          <a:bodyPr vert="horz" tIns="1404000"/>
          <a:lstStyle>
            <a:lvl1pPr algn="ctr">
              <a:defRPr sz="1350" baseline="0"/>
            </a:lvl1pPr>
          </a:lstStyle>
          <a:p>
            <a:r>
              <a:rPr lang="it-IT" dirty="0"/>
              <a:t>LAYOUT PER 2 FOTO</a:t>
            </a:r>
            <a:br>
              <a:rPr lang="it-IT" dirty="0"/>
            </a:br>
            <a:r>
              <a:rPr lang="it-IT" dirty="0"/>
              <a:t>(con didascalia piccola)</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
        <p:nvSpPr>
          <p:cNvPr id="4" name="Segnaposto immagine 7"/>
          <p:cNvSpPr>
            <a:spLocks noGrp="1"/>
          </p:cNvSpPr>
          <p:nvPr>
            <p:ph type="pic" sz="quarter" idx="16" hasCustomPrompt="1"/>
          </p:nvPr>
        </p:nvSpPr>
        <p:spPr>
          <a:xfrm>
            <a:off x="4569647" y="445992"/>
            <a:ext cx="4572000" cy="5975547"/>
          </a:xfrm>
          <a:prstGeom prst="rect">
            <a:avLst/>
          </a:prstGeom>
        </p:spPr>
        <p:txBody>
          <a:bodyPr vert="horz" tIns="1404000"/>
          <a:lstStyle>
            <a:lvl1pPr algn="ctr">
              <a:defRPr sz="1350" baseline="0"/>
            </a:lvl1pPr>
          </a:lstStyle>
          <a:p>
            <a:r>
              <a:rPr lang="it-IT" dirty="0"/>
              <a:t>LAYOUT PER 2 FOTO</a:t>
            </a:r>
            <a:br>
              <a:rPr lang="it-IT" dirty="0"/>
            </a:br>
            <a:r>
              <a:rPr lang="it-IT" dirty="0"/>
              <a:t>(con didascalia piccola)</a:t>
            </a:r>
            <a:br>
              <a:rPr lang="it-IT" dirty="0"/>
            </a:br>
            <a:r>
              <a:rPr lang="it-IT" dirty="0"/>
              <a:t>Trascina una foto in questo box per inserirla.</a:t>
            </a:r>
            <a:br>
              <a:rPr lang="it-IT" dirty="0"/>
            </a:br>
            <a:r>
              <a:rPr lang="it-IT" sz="1200" dirty="0"/>
              <a:t>Attenzione: La foto non verrà impaginata a tutto schermo ma solo nell’area bianca.</a:t>
            </a:r>
            <a:endParaRPr lang="it-IT" dirty="0"/>
          </a:p>
        </p:txBody>
      </p:sp>
    </p:spTree>
    <p:extLst>
      <p:ext uri="{BB962C8B-B14F-4D97-AF65-F5344CB8AC3E}">
        <p14:creationId xmlns:p14="http://schemas.microsoft.com/office/powerpoint/2010/main" val="24940629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Sottotitolo">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2630416"/>
            <a:ext cx="7920880" cy="864096"/>
          </a:xfrm>
          <a:prstGeom prst="rect">
            <a:avLst/>
          </a:prstGeom>
        </p:spPr>
        <p:txBody>
          <a:bodyPr vert="horz" lIns="0" tIns="0" rIns="0" bIns="0" anchor="b"/>
          <a:lstStyle>
            <a:lvl1pPr>
              <a:defRPr sz="1800" cap="all" baseline="0">
                <a:solidFill>
                  <a:srgbClr val="000000"/>
                </a:solidFill>
              </a:defRPr>
            </a:lvl1pPr>
          </a:lstStyle>
          <a:p>
            <a:pPr lvl="0"/>
            <a:r>
              <a:rPr lang="it-IT" noProof="0"/>
              <a:t>CLIC PER INSERIRE TITOLO DELLA DIAPOSITIVA</a:t>
            </a:r>
          </a:p>
        </p:txBody>
      </p:sp>
      <p:sp>
        <p:nvSpPr>
          <p:cNvPr id="4" name="Segnaposto testo 12"/>
          <p:cNvSpPr>
            <a:spLocks noGrp="1"/>
          </p:cNvSpPr>
          <p:nvPr>
            <p:ph type="body" sz="quarter" idx="13" hasCustomPrompt="1"/>
          </p:nvPr>
        </p:nvSpPr>
        <p:spPr>
          <a:xfrm>
            <a:off x="611562" y="3501010"/>
            <a:ext cx="7920880" cy="864095"/>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Tree>
    <p:extLst>
      <p:ext uri="{BB962C8B-B14F-4D97-AF65-F5344CB8AC3E}">
        <p14:creationId xmlns:p14="http://schemas.microsoft.com/office/powerpoint/2010/main" val="287227787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Foto con didascali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7515" y="453556"/>
            <a:ext cx="3047162" cy="4343605"/>
          </a:xfrm>
          <a:prstGeom prst="rect">
            <a:avLst/>
          </a:prstGeom>
        </p:spPr>
        <p:txBody>
          <a:bodyPr vert="horz" tIns="936000"/>
          <a:lstStyle>
            <a:lvl1pPr algn="ctr">
              <a:defRPr sz="1350" baseline="0"/>
            </a:lvl1pPr>
          </a:lstStyle>
          <a:p>
            <a:r>
              <a:rPr lang="it-IT" dirty="0"/>
              <a:t>LAYOUT PER 3 FOTO</a:t>
            </a:r>
            <a:br>
              <a:rPr lang="it-IT" dirty="0"/>
            </a:br>
            <a:r>
              <a:rPr lang="it-IT" dirty="0"/>
              <a:t>Trascina una foto in questo box per inserirla.</a:t>
            </a:r>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
        <p:nvSpPr>
          <p:cNvPr id="13" name="Segnaposto immagine 7"/>
          <p:cNvSpPr>
            <a:spLocks noGrp="1"/>
          </p:cNvSpPr>
          <p:nvPr>
            <p:ph type="pic" sz="quarter" idx="16" hasCustomPrompt="1"/>
          </p:nvPr>
        </p:nvSpPr>
        <p:spPr>
          <a:xfrm>
            <a:off x="6096838" y="453556"/>
            <a:ext cx="3047162" cy="4343605"/>
          </a:xfrm>
          <a:prstGeom prst="rect">
            <a:avLst/>
          </a:prstGeom>
        </p:spPr>
        <p:txBody>
          <a:bodyPr vert="horz" tIns="936000"/>
          <a:lstStyle>
            <a:lvl1pPr algn="ctr">
              <a:defRPr sz="1350" baseline="0"/>
            </a:lvl1pPr>
          </a:lstStyle>
          <a:p>
            <a:r>
              <a:rPr lang="it-IT" dirty="0"/>
              <a:t>LAYOUT PER 3 FOTO</a:t>
            </a:r>
            <a:br>
              <a:rPr lang="it-IT" dirty="0"/>
            </a:br>
            <a:r>
              <a:rPr lang="it-IT" dirty="0"/>
              <a:t>Trascina una foto in questo box per inserirla.</a:t>
            </a:r>
          </a:p>
        </p:txBody>
      </p:sp>
      <p:sp>
        <p:nvSpPr>
          <p:cNvPr id="14" name="Segnaposto immagine 7"/>
          <p:cNvSpPr>
            <a:spLocks noGrp="1"/>
          </p:cNvSpPr>
          <p:nvPr>
            <p:ph type="pic" sz="quarter" idx="17" hasCustomPrompt="1"/>
          </p:nvPr>
        </p:nvSpPr>
        <p:spPr>
          <a:xfrm>
            <a:off x="3048421" y="453556"/>
            <a:ext cx="3047162" cy="4343605"/>
          </a:xfrm>
          <a:prstGeom prst="rect">
            <a:avLst/>
          </a:prstGeom>
        </p:spPr>
        <p:txBody>
          <a:bodyPr vert="horz" tIns="936000"/>
          <a:lstStyle>
            <a:lvl1pPr algn="ctr">
              <a:defRPr sz="1350" baseline="0"/>
            </a:lvl1pPr>
          </a:lstStyle>
          <a:p>
            <a:r>
              <a:rPr lang="it-IT" dirty="0"/>
              <a:t>LAYOUT PER 3 FOTO</a:t>
            </a:r>
            <a:br>
              <a:rPr lang="it-IT" dirty="0"/>
            </a:br>
            <a:r>
              <a:rPr lang="it-IT" dirty="0"/>
              <a:t>Trascina una foto in questo box per inserirla.</a:t>
            </a:r>
          </a:p>
        </p:txBody>
      </p:sp>
    </p:spTree>
    <p:extLst>
      <p:ext uri="{BB962C8B-B14F-4D97-AF65-F5344CB8AC3E}">
        <p14:creationId xmlns:p14="http://schemas.microsoft.com/office/powerpoint/2010/main" val="37555686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Foto con didascalia piccol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
        <p:nvSpPr>
          <p:cNvPr id="5" name="Segnaposto immagine 7"/>
          <p:cNvSpPr>
            <a:spLocks noGrp="1"/>
          </p:cNvSpPr>
          <p:nvPr>
            <p:ph type="pic" sz="quarter" idx="15" hasCustomPrompt="1"/>
          </p:nvPr>
        </p:nvSpPr>
        <p:spPr>
          <a:xfrm>
            <a:off x="-7515" y="453546"/>
            <a:ext cx="3047162" cy="5958030"/>
          </a:xfrm>
          <a:prstGeom prst="rect">
            <a:avLst/>
          </a:prstGeom>
        </p:spPr>
        <p:txBody>
          <a:bodyPr vert="horz" tIns="936000"/>
          <a:lstStyle>
            <a:lvl1pPr algn="ctr">
              <a:defRPr sz="1350" baseline="0"/>
            </a:lvl1pPr>
          </a:lstStyle>
          <a:p>
            <a:r>
              <a:rPr lang="it-IT" dirty="0"/>
              <a:t>LAYOUT PER 3 FOTO</a:t>
            </a:r>
            <a:br>
              <a:rPr lang="it-IT" dirty="0"/>
            </a:br>
            <a:r>
              <a:rPr lang="it-IT" dirty="0"/>
              <a:t>(con didascalia piccola)</a:t>
            </a:r>
            <a:br>
              <a:rPr lang="it-IT" dirty="0"/>
            </a:br>
            <a:r>
              <a:rPr lang="it-IT" dirty="0"/>
              <a:t>Trascina una foto in questo box per inserirla.</a:t>
            </a:r>
          </a:p>
        </p:txBody>
      </p:sp>
      <p:sp>
        <p:nvSpPr>
          <p:cNvPr id="6" name="Segnaposto immagine 7"/>
          <p:cNvSpPr>
            <a:spLocks noGrp="1"/>
          </p:cNvSpPr>
          <p:nvPr>
            <p:ph type="pic" sz="quarter" idx="16" hasCustomPrompt="1"/>
          </p:nvPr>
        </p:nvSpPr>
        <p:spPr>
          <a:xfrm>
            <a:off x="6096838" y="453546"/>
            <a:ext cx="3047162" cy="5958030"/>
          </a:xfrm>
          <a:prstGeom prst="rect">
            <a:avLst/>
          </a:prstGeom>
        </p:spPr>
        <p:txBody>
          <a:bodyPr vert="horz" tIns="936000"/>
          <a:lstStyle>
            <a:lvl1pPr algn="ctr">
              <a:defRPr sz="1350" baseline="0"/>
            </a:lvl1pPr>
          </a:lstStyle>
          <a:p>
            <a:r>
              <a:rPr lang="it-IT" dirty="0"/>
              <a:t>LAYOUT PER 3 FOTO</a:t>
            </a:r>
            <a:br>
              <a:rPr lang="it-IT" dirty="0"/>
            </a:br>
            <a:r>
              <a:rPr lang="it-IT" dirty="0"/>
              <a:t>(con didascalia piccola)</a:t>
            </a:r>
            <a:br>
              <a:rPr lang="it-IT" dirty="0"/>
            </a:br>
            <a:r>
              <a:rPr lang="it-IT" dirty="0"/>
              <a:t>Trascina una foto in questo box per inserirla.</a:t>
            </a:r>
          </a:p>
        </p:txBody>
      </p:sp>
      <p:sp>
        <p:nvSpPr>
          <p:cNvPr id="7" name="Segnaposto immagine 7"/>
          <p:cNvSpPr>
            <a:spLocks noGrp="1"/>
          </p:cNvSpPr>
          <p:nvPr>
            <p:ph type="pic" sz="quarter" idx="17" hasCustomPrompt="1"/>
          </p:nvPr>
        </p:nvSpPr>
        <p:spPr>
          <a:xfrm>
            <a:off x="3048421" y="453546"/>
            <a:ext cx="3047162" cy="5958030"/>
          </a:xfrm>
          <a:prstGeom prst="rect">
            <a:avLst/>
          </a:prstGeom>
        </p:spPr>
        <p:txBody>
          <a:bodyPr vert="horz" tIns="936000"/>
          <a:lstStyle>
            <a:lvl1pPr algn="ctr">
              <a:defRPr sz="1350" baseline="0"/>
            </a:lvl1pPr>
          </a:lstStyle>
          <a:p>
            <a:r>
              <a:rPr lang="it-IT" dirty="0"/>
              <a:t>LAYOUT PER 3 FOTO</a:t>
            </a:r>
            <a:br>
              <a:rPr lang="it-IT" dirty="0"/>
            </a:br>
            <a:r>
              <a:rPr lang="it-IT" dirty="0"/>
              <a:t>(con didascalia piccola)</a:t>
            </a:r>
            <a:br>
              <a:rPr lang="it-IT" dirty="0"/>
            </a:br>
            <a:r>
              <a:rPr lang="it-IT" dirty="0"/>
              <a:t>Trascina una foto in questo box per inserirla.</a:t>
            </a:r>
          </a:p>
        </p:txBody>
      </p:sp>
    </p:spTree>
    <p:extLst>
      <p:ext uri="{BB962C8B-B14F-4D97-AF65-F5344CB8AC3E}">
        <p14:creationId xmlns:p14="http://schemas.microsoft.com/office/powerpoint/2010/main" val="200680652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Foto diverse con didascalia divisa">
    <p:spTree>
      <p:nvGrpSpPr>
        <p:cNvPr id="1" name=""/>
        <p:cNvGrpSpPr/>
        <p:nvPr/>
      </p:nvGrpSpPr>
      <p:grpSpPr>
        <a:xfrm>
          <a:off x="0" y="0"/>
          <a:ext cx="0" cy="0"/>
          <a:chOff x="0" y="0"/>
          <a:chExt cx="0" cy="0"/>
        </a:xfrm>
      </p:grpSpPr>
      <p:sp>
        <p:nvSpPr>
          <p:cNvPr id="11"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10" name="Segnaposto immagine 7"/>
          <p:cNvSpPr>
            <a:spLocks noGrp="1"/>
          </p:cNvSpPr>
          <p:nvPr>
            <p:ph type="pic" sz="quarter" idx="16" hasCustomPrompt="1"/>
          </p:nvPr>
        </p:nvSpPr>
        <p:spPr>
          <a:xfrm>
            <a:off x="-4615" y="445997"/>
            <a:ext cx="6084168" cy="4351165"/>
          </a:xfrm>
          <a:prstGeom prst="rect">
            <a:avLst/>
          </a:prstGeom>
        </p:spPr>
        <p:txBody>
          <a:bodyPr vert="horz" tIns="1123200"/>
          <a:lstStyle>
            <a:lvl1pPr algn="ctr">
              <a:defRPr sz="1350" baseline="0"/>
            </a:lvl1pPr>
          </a:lstStyle>
          <a:p>
            <a:r>
              <a:rPr lang="it-IT" dirty="0"/>
              <a:t>LAYOUT PER 2 FOTO DI FORMATO DIVERSO</a:t>
            </a:r>
            <a:br>
              <a:rPr lang="it-IT" dirty="0"/>
            </a:br>
            <a:r>
              <a:rPr lang="it-IT" dirty="0"/>
              <a:t>Trascina una foto in questo box per inserirla.</a:t>
            </a:r>
          </a:p>
        </p:txBody>
      </p:sp>
      <p:sp>
        <p:nvSpPr>
          <p:cNvPr id="8" name="Segnaposto immagine 7"/>
          <p:cNvSpPr>
            <a:spLocks noGrp="1"/>
          </p:cNvSpPr>
          <p:nvPr>
            <p:ph type="pic" sz="quarter" idx="15" hasCustomPrompt="1"/>
          </p:nvPr>
        </p:nvSpPr>
        <p:spPr>
          <a:xfrm>
            <a:off x="6096838" y="445988"/>
            <a:ext cx="3047162" cy="4351164"/>
          </a:xfrm>
          <a:prstGeom prst="rect">
            <a:avLst/>
          </a:prstGeom>
        </p:spPr>
        <p:txBody>
          <a:bodyPr vert="horz" tIns="936000"/>
          <a:lstStyle>
            <a:lvl1pPr algn="ctr">
              <a:defRPr sz="1350" baseline="0"/>
            </a:lvl1pPr>
          </a:lstStyle>
          <a:p>
            <a:r>
              <a:rPr lang="it-IT" dirty="0"/>
              <a:t>LAYOUT PER 2 FOTO DI FORMATO DIVERSO</a:t>
            </a:r>
            <a:br>
              <a:rPr lang="it-IT" dirty="0"/>
            </a:br>
            <a:r>
              <a:rPr lang="it-IT" dirty="0"/>
              <a:t>Trascina una foto in questo box per inserirla.</a:t>
            </a:r>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Tree>
    <p:extLst>
      <p:ext uri="{BB962C8B-B14F-4D97-AF65-F5344CB8AC3E}">
        <p14:creationId xmlns:p14="http://schemas.microsoft.com/office/powerpoint/2010/main" val="328030437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Foto diverse con didascalia piccola divis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6" hasCustomPrompt="1"/>
          </p:nvPr>
        </p:nvSpPr>
        <p:spPr>
          <a:xfrm>
            <a:off x="-4615" y="445987"/>
            <a:ext cx="6084168" cy="5971877"/>
          </a:xfrm>
          <a:prstGeom prst="rect">
            <a:avLst/>
          </a:prstGeom>
        </p:spPr>
        <p:txBody>
          <a:bodyPr vert="horz" tIns="1123200"/>
          <a:lstStyle>
            <a:lvl1pPr algn="ctr">
              <a:defRPr sz="1350" baseline="0"/>
            </a:lvl1pPr>
          </a:lstStyle>
          <a:p>
            <a:r>
              <a:rPr lang="it-IT" dirty="0"/>
              <a:t>LAYOUT PER 2 FOTO DI FORMATO DIVERSO</a:t>
            </a:r>
            <a:br>
              <a:rPr lang="it-IT" dirty="0"/>
            </a:br>
            <a:r>
              <a:rPr lang="it-IT" dirty="0"/>
              <a:t>(con didascalia piccola)</a:t>
            </a:r>
            <a:br>
              <a:rPr lang="it-IT" dirty="0"/>
            </a:br>
            <a:r>
              <a:rPr lang="it-IT" dirty="0"/>
              <a:t>Trascina una foto in questo box per inserirla.</a:t>
            </a:r>
          </a:p>
        </p:txBody>
      </p:sp>
      <p:sp>
        <p:nvSpPr>
          <p:cNvPr id="9" name="Segnaposto immagine 7"/>
          <p:cNvSpPr>
            <a:spLocks noGrp="1"/>
          </p:cNvSpPr>
          <p:nvPr>
            <p:ph type="pic" sz="quarter" idx="15" hasCustomPrompt="1"/>
          </p:nvPr>
        </p:nvSpPr>
        <p:spPr>
          <a:xfrm>
            <a:off x="6096838" y="445988"/>
            <a:ext cx="3047162" cy="5971876"/>
          </a:xfrm>
          <a:prstGeom prst="rect">
            <a:avLst/>
          </a:prstGeom>
        </p:spPr>
        <p:txBody>
          <a:bodyPr vert="horz" tIns="936000"/>
          <a:lstStyle>
            <a:lvl1pPr algn="ctr">
              <a:defRPr sz="1350" baseline="0"/>
            </a:lvl1pPr>
          </a:lstStyle>
          <a:p>
            <a:r>
              <a:rPr lang="it-IT" dirty="0"/>
              <a:t>LAYOUT PER 2 FOTO DI FORMATO DIVERSO</a:t>
            </a:r>
            <a:br>
              <a:rPr lang="it-IT" dirty="0"/>
            </a:br>
            <a:r>
              <a:rPr lang="it-IT" dirty="0"/>
              <a:t>(con didascalia piccola)</a:t>
            </a:r>
            <a:br>
              <a:rPr lang="it-IT" dirty="0"/>
            </a:br>
            <a:r>
              <a:rPr lang="it-IT" dirty="0"/>
              <a:t>Trascina una foto in questo box per inserirla.</a:t>
            </a:r>
          </a:p>
        </p:txBody>
      </p:sp>
    </p:spTree>
    <p:extLst>
      <p:ext uri="{BB962C8B-B14F-4D97-AF65-F5344CB8AC3E}">
        <p14:creationId xmlns:p14="http://schemas.microsoft.com/office/powerpoint/2010/main" val="20549462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magine con didascalia interna">
    <p:spTree>
      <p:nvGrpSpPr>
        <p:cNvPr id="1" name=""/>
        <p:cNvGrpSpPr/>
        <p:nvPr/>
      </p:nvGrpSpPr>
      <p:grpSpPr>
        <a:xfrm>
          <a:off x="0" y="0"/>
          <a:ext cx="0" cy="0"/>
          <a:chOff x="0" y="0"/>
          <a:chExt cx="0" cy="0"/>
        </a:xfrm>
      </p:grpSpPr>
      <p:sp>
        <p:nvSpPr>
          <p:cNvPr id="11" name="Segnaposto testo 12"/>
          <p:cNvSpPr>
            <a:spLocks noGrp="1"/>
          </p:cNvSpPr>
          <p:nvPr>
            <p:ph type="body" sz="quarter" idx="12" hasCustomPrompt="1"/>
          </p:nvPr>
        </p:nvSpPr>
        <p:spPr>
          <a:xfrm>
            <a:off x="0" y="4907451"/>
            <a:ext cx="9144000" cy="1950552"/>
          </a:xfrm>
          <a:prstGeom prst="rect">
            <a:avLst/>
          </a:prstGeom>
          <a:solidFill>
            <a:schemeClr val="tx1">
              <a:alpha val="65000"/>
            </a:schemeClr>
          </a:solidFill>
        </p:spPr>
        <p:txBody>
          <a:bodyPr vert="horz" wrap="square" lIns="612000" tIns="280800" rIns="612000" bIns="1404000" anchor="b">
            <a:spAutoFit/>
          </a:bodyPr>
          <a:lstStyle>
            <a:lvl1pPr>
              <a:lnSpc>
                <a:spcPct val="90000"/>
              </a:lnSpc>
              <a:defRPr sz="180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5" hasCustomPrompt="1"/>
          </p:nvPr>
        </p:nvSpPr>
        <p:spPr>
          <a:xfrm>
            <a:off x="0" y="445997"/>
            <a:ext cx="6228184" cy="4351165"/>
          </a:xfrm>
          <a:prstGeom prst="rect">
            <a:avLst/>
          </a:prstGeom>
        </p:spPr>
        <p:txBody>
          <a:bodyPr vert="horz" tIns="795600"/>
          <a:lstStyle>
            <a:lvl1pPr algn="ctr">
              <a:defRPr sz="1350" baseline="0"/>
            </a:lvl1pPr>
          </a:lstStyle>
          <a:p>
            <a:r>
              <a:rPr lang="it-IT" dirty="0"/>
              <a:t>LAYOUT PER IMMAGINE/DISEGNO</a:t>
            </a:r>
            <a:br>
              <a:rPr lang="it-IT" dirty="0"/>
            </a:br>
            <a:r>
              <a:rPr lang="it-IT" dirty="0"/>
              <a:t>Trascina un’immagine in questo box</a:t>
            </a:r>
            <a:br>
              <a:rPr lang="it-IT" dirty="0"/>
            </a:br>
            <a:r>
              <a:rPr lang="it-IT" dirty="0"/>
              <a:t>per inserirla.</a:t>
            </a:r>
          </a:p>
        </p:txBody>
      </p:sp>
      <p:sp>
        <p:nvSpPr>
          <p:cNvPr id="4" name="Segnaposto testo 12"/>
          <p:cNvSpPr>
            <a:spLocks noGrp="1"/>
          </p:cNvSpPr>
          <p:nvPr>
            <p:ph type="body" sz="quarter" idx="13" hasCustomPrompt="1"/>
          </p:nvPr>
        </p:nvSpPr>
        <p:spPr>
          <a:xfrm>
            <a:off x="611562" y="5453701"/>
            <a:ext cx="7920880" cy="279565"/>
          </a:xfrm>
          <a:prstGeom prst="rect">
            <a:avLst/>
          </a:prstGeom>
        </p:spPr>
        <p:txBody>
          <a:bodyPr vert="horz" lIns="0" tIns="0" rIns="0" bIns="0" anchor="t"/>
          <a:lstStyle>
            <a:lvl1pPr>
              <a:defRPr sz="1050" b="0" i="0" cap="none" baseline="0">
                <a:solidFill>
                  <a:schemeClr val="bg1"/>
                </a:solidFill>
                <a:latin typeface="HelveticaNeueLT Std Lt"/>
                <a:cs typeface="HelveticaNeueLT Std Lt"/>
              </a:defRPr>
            </a:lvl1pPr>
          </a:lstStyle>
          <a:p>
            <a:pPr lvl="0"/>
            <a:r>
              <a:rPr lang="it-IT" dirty="0"/>
              <a:t>Clic per inserire: City, Country</a:t>
            </a:r>
          </a:p>
        </p:txBody>
      </p:sp>
      <p:sp>
        <p:nvSpPr>
          <p:cNvPr id="5" name="Segnaposto testo 12"/>
          <p:cNvSpPr>
            <a:spLocks noGrp="1"/>
          </p:cNvSpPr>
          <p:nvPr>
            <p:ph type="body" sz="quarter" idx="14" hasCustomPrompt="1"/>
          </p:nvPr>
        </p:nvSpPr>
        <p:spPr>
          <a:xfrm>
            <a:off x="611560" y="5877272"/>
            <a:ext cx="7992888" cy="720080"/>
          </a:xfrm>
          <a:prstGeom prst="rect">
            <a:avLst/>
          </a:prstGeom>
        </p:spPr>
        <p:txBody>
          <a:bodyPr vert="horz" lIns="0" tIns="36000" rIns="0" bIns="36000" anchor="t"/>
          <a:lstStyle>
            <a:lvl1pPr>
              <a:defRPr sz="1050" b="0" i="0" cap="none" baseline="0">
                <a:solidFill>
                  <a:schemeClr val="bg1"/>
                </a:solidFill>
                <a:latin typeface="HelveticaNeueLT Std Lt"/>
                <a:cs typeface="HelveticaNeueLT Std Lt"/>
              </a:defRPr>
            </a:lvl1pPr>
          </a:lstStyle>
          <a:p>
            <a:r>
              <a:rPr lang="en-US" dirty="0">
                <a:solidFill>
                  <a:srgbClr val="F8FFFC"/>
                </a:solidFill>
              </a:rPr>
              <a:t>Client </a:t>
            </a:r>
            <a:r>
              <a:rPr lang="en-US" sz="675" dirty="0">
                <a:solidFill>
                  <a:srgbClr val="F8FFFC"/>
                </a:solidFill>
              </a:rPr>
              <a:t>(</a:t>
            </a:r>
            <a:r>
              <a:rPr lang="en-US" sz="675" dirty="0" err="1">
                <a:solidFill>
                  <a:srgbClr val="F8FFFC"/>
                </a:solidFill>
              </a:rPr>
              <a:t>HelveticaNeueLT</a:t>
            </a:r>
            <a:r>
              <a:rPr lang="en-US" sz="675" dirty="0">
                <a:solidFill>
                  <a:srgbClr val="F8FFFC"/>
                </a:solidFill>
              </a:rPr>
              <a:t> </a:t>
            </a:r>
            <a:r>
              <a:rPr lang="en-US" sz="675" dirty="0" err="1">
                <a:solidFill>
                  <a:srgbClr val="F8FFFC"/>
                </a:solidFill>
              </a:rPr>
              <a:t>Std</a:t>
            </a:r>
            <a:r>
              <a:rPr lang="en-US" sz="675" dirty="0">
                <a:solidFill>
                  <a:srgbClr val="F8FFFC"/>
                </a:solidFill>
              </a:rPr>
              <a:t> Lt)</a:t>
            </a:r>
            <a:r>
              <a:rPr lang="en-US" dirty="0">
                <a:solidFill>
                  <a:srgbClr val="F8FFFC"/>
                </a:solidFill>
              </a:rPr>
              <a:t>:</a:t>
            </a:r>
            <a:r>
              <a:rPr lang="en-US" dirty="0">
                <a:solidFill>
                  <a:srgbClr val="F8FFFC"/>
                </a:solidFill>
                <a:latin typeface="HelveticaNeueLT Std" charset="0"/>
              </a:rPr>
              <a:t> </a:t>
            </a:r>
            <a:r>
              <a:rPr lang="en-US" dirty="0">
                <a:solidFill>
                  <a:srgbClr val="F8FFFC"/>
                </a:solidFill>
                <a:latin typeface="HelveticaNeueLT Std" charset="0"/>
                <a:sym typeface="HelveticaNeueLT Std" charset="0"/>
              </a:rPr>
              <a:t>Client name </a:t>
            </a:r>
            <a:r>
              <a:rPr lang="en-US" sz="675" dirty="0">
                <a:solidFill>
                  <a:srgbClr val="F8FFFC"/>
                </a:solidFill>
                <a:latin typeface="HelveticaNeueLT Std" charset="0"/>
              </a:rPr>
              <a:t>(</a:t>
            </a:r>
            <a:r>
              <a:rPr lang="en-US" sz="675" dirty="0" err="1">
                <a:solidFill>
                  <a:srgbClr val="F8FFFC"/>
                </a:solidFill>
                <a:latin typeface="HelveticaNeueLT Std" charset="0"/>
              </a:rPr>
              <a:t>HelveticaNeueLT</a:t>
            </a:r>
            <a:r>
              <a:rPr lang="en-US" sz="675" dirty="0">
                <a:solidFill>
                  <a:srgbClr val="F8FFFC"/>
                </a:solidFill>
                <a:latin typeface="HelveticaNeueLT Std" charset="0"/>
              </a:rPr>
              <a:t> </a:t>
            </a:r>
            <a:r>
              <a:rPr lang="en-US" sz="675" dirty="0" err="1">
                <a:solidFill>
                  <a:srgbClr val="F8FFFC"/>
                </a:solidFill>
                <a:latin typeface="HelveticaNeueLT Std" charset="0"/>
              </a:rPr>
              <a:t>Std</a:t>
            </a:r>
            <a:r>
              <a:rPr lang="en-US" sz="675" dirty="0">
                <a:solidFill>
                  <a:srgbClr val="F8FFFC"/>
                </a:solidFill>
                <a:latin typeface="HelveticaNeueLT Std" charset="0"/>
              </a:rPr>
              <a:t>)</a:t>
            </a:r>
            <a:r>
              <a:rPr lang="en-US" dirty="0">
                <a:solidFill>
                  <a:srgbClr val="F8FFFC"/>
                </a:solidFill>
              </a:rPr>
              <a:t> | Cost of works</a:t>
            </a:r>
            <a:r>
              <a:rPr lang="en-US" sz="675" dirty="0">
                <a:solidFill>
                  <a:srgbClr val="F8FFFC"/>
                </a:solidFill>
              </a:rPr>
              <a:t> (come “Client”)</a:t>
            </a:r>
            <a:r>
              <a:rPr lang="en-US" dirty="0">
                <a:solidFill>
                  <a:srgbClr val="F8FFFC"/>
                </a:solidFill>
              </a:rPr>
              <a:t>: </a:t>
            </a:r>
            <a:r>
              <a:rPr lang="en-US" dirty="0">
                <a:solidFill>
                  <a:srgbClr val="F8FFFC"/>
                </a:solidFill>
                <a:latin typeface="HelveticaNeueLT Std" charset="0"/>
                <a:sym typeface="HelveticaNeueLT Std" charset="0"/>
              </a:rPr>
              <a:t>€ 000,000 </a:t>
            </a:r>
            <a:r>
              <a:rPr lang="en-US" sz="675" dirty="0">
                <a:solidFill>
                  <a:srgbClr val="F8FFFC"/>
                </a:solidFill>
                <a:latin typeface="HelveticaNeueLT Std" charset="0"/>
                <a:sym typeface="HelveticaNeueLT Std" charset="0"/>
              </a:rPr>
              <a:t>(come “Client Name”)</a:t>
            </a:r>
            <a:br>
              <a:rPr lang="en-US" sz="675" dirty="0">
                <a:solidFill>
                  <a:srgbClr val="F8FFFC"/>
                </a:solidFill>
                <a:latin typeface="HelveticaNeueLT Std" charset="0"/>
                <a:sym typeface="HelveticaNeueLT Std" charset="0"/>
              </a:rPr>
            </a:br>
            <a:r>
              <a:rPr lang="en-US" dirty="0">
                <a:solidFill>
                  <a:srgbClr val="F8FFFC"/>
                </a:solidFill>
              </a:rPr>
              <a:t>List of services of the project </a:t>
            </a:r>
            <a:r>
              <a:rPr lang="en-US" sz="675" dirty="0">
                <a:solidFill>
                  <a:srgbClr val="F8FFFC"/>
                </a:solidFill>
              </a:rPr>
              <a:t>(</a:t>
            </a:r>
            <a:r>
              <a:rPr lang="en-US" sz="675" dirty="0">
                <a:solidFill>
                  <a:srgbClr val="F8FFFC"/>
                </a:solidFill>
                <a:latin typeface="HelveticaNeueLT Std" charset="0"/>
                <a:sym typeface="HelveticaNeueLT Std" charset="0"/>
              </a:rPr>
              <a:t>come “Client Name”</a:t>
            </a:r>
            <a:r>
              <a:rPr lang="en-US" sz="675" dirty="0">
                <a:solidFill>
                  <a:srgbClr val="F8FFFC"/>
                </a:solidFill>
              </a:rPr>
              <a:t>)</a:t>
            </a:r>
          </a:p>
        </p:txBody>
      </p:sp>
      <p:sp>
        <p:nvSpPr>
          <p:cNvPr id="10" name="Segnaposto testo 12"/>
          <p:cNvSpPr>
            <a:spLocks noGrp="1"/>
          </p:cNvSpPr>
          <p:nvPr>
            <p:ph type="body" sz="quarter" idx="16" hasCustomPrompt="1"/>
          </p:nvPr>
        </p:nvSpPr>
        <p:spPr>
          <a:xfrm>
            <a:off x="6516217" y="1113112"/>
            <a:ext cx="2376264" cy="3107976"/>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 disegno.</a:t>
            </a:r>
          </a:p>
        </p:txBody>
      </p:sp>
    </p:spTree>
    <p:extLst>
      <p:ext uri="{BB962C8B-B14F-4D97-AF65-F5344CB8AC3E}">
        <p14:creationId xmlns:p14="http://schemas.microsoft.com/office/powerpoint/2010/main" val="18666123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magine con didascalia piccola e interna">
    <p:spTree>
      <p:nvGrpSpPr>
        <p:cNvPr id="1" name=""/>
        <p:cNvGrpSpPr/>
        <p:nvPr/>
      </p:nvGrpSpPr>
      <p:grpSpPr>
        <a:xfrm>
          <a:off x="0" y="0"/>
          <a:ext cx="0" cy="0"/>
          <a:chOff x="0" y="0"/>
          <a:chExt cx="0" cy="0"/>
        </a:xfrm>
      </p:grpSpPr>
      <p:sp>
        <p:nvSpPr>
          <p:cNvPr id="10" name="Segnaposto testo 12"/>
          <p:cNvSpPr>
            <a:spLocks noGrp="1"/>
          </p:cNvSpPr>
          <p:nvPr>
            <p:ph type="body" sz="quarter" idx="12" hasCustomPrompt="1"/>
          </p:nvPr>
        </p:nvSpPr>
        <p:spPr>
          <a:xfrm>
            <a:off x="0" y="6417983"/>
            <a:ext cx="9144000" cy="442944"/>
          </a:xfrm>
          <a:prstGeom prst="rect">
            <a:avLst/>
          </a:prstGeom>
          <a:solidFill>
            <a:schemeClr val="tx1">
              <a:alpha val="65000"/>
            </a:schemeClr>
          </a:solidFill>
          <a:ln>
            <a:noFill/>
          </a:ln>
        </p:spPr>
        <p:txBody>
          <a:bodyPr vert="horz" wrap="square" lIns="612000" tIns="93600" rIns="612000" bIns="93600" anchor="t" anchorCtr="0">
            <a:normAutofit/>
          </a:bodyPr>
          <a:lstStyle>
            <a:lvl1pPr>
              <a:lnSpc>
                <a:spcPct val="90000"/>
              </a:lnSpc>
              <a:defRPr sz="1350" cap="all" baseline="0">
                <a:solidFill>
                  <a:schemeClr val="bg1"/>
                </a:solidFill>
              </a:defRPr>
            </a:lvl1pPr>
          </a:lstStyle>
          <a:p>
            <a:pPr lvl="0"/>
            <a:r>
              <a:rPr lang="it-IT" dirty="0"/>
              <a:t>CLIC PER INSERIRE TITOLO PROGETTO (MAX 1 RIGA)</a:t>
            </a:r>
          </a:p>
        </p:txBody>
      </p:sp>
      <p:sp>
        <p:nvSpPr>
          <p:cNvPr id="8" name="Segnaposto immagine 7"/>
          <p:cNvSpPr>
            <a:spLocks noGrp="1"/>
          </p:cNvSpPr>
          <p:nvPr>
            <p:ph type="pic" sz="quarter" idx="16" hasCustomPrompt="1"/>
          </p:nvPr>
        </p:nvSpPr>
        <p:spPr>
          <a:xfrm>
            <a:off x="-4615" y="445987"/>
            <a:ext cx="6084168" cy="5971877"/>
          </a:xfrm>
          <a:prstGeom prst="rect">
            <a:avLst/>
          </a:prstGeom>
        </p:spPr>
        <p:txBody>
          <a:bodyPr vert="horz" tIns="1123200"/>
          <a:lstStyle>
            <a:lvl1pPr algn="ctr">
              <a:defRPr sz="1350" baseline="0"/>
            </a:lvl1pPr>
          </a:lstStyle>
          <a:p>
            <a:r>
              <a:rPr lang="it-IT" dirty="0"/>
              <a:t>LAYOUT PER IMMAGINE/DISEGNO</a:t>
            </a:r>
            <a:br>
              <a:rPr lang="it-IT" dirty="0"/>
            </a:br>
            <a:r>
              <a:rPr lang="it-IT" dirty="0"/>
              <a:t>(con didascalia piccola)</a:t>
            </a:r>
            <a:br>
              <a:rPr lang="it-IT" dirty="0"/>
            </a:br>
            <a:r>
              <a:rPr lang="it-IT" dirty="0"/>
              <a:t>Trascina un’immagine in questo box</a:t>
            </a:r>
            <a:br>
              <a:rPr lang="it-IT" dirty="0"/>
            </a:br>
            <a:r>
              <a:rPr lang="it-IT" dirty="0"/>
              <a:t>per inserirla.</a:t>
            </a:r>
          </a:p>
        </p:txBody>
      </p:sp>
      <p:sp>
        <p:nvSpPr>
          <p:cNvPr id="5" name="Segnaposto testo 12"/>
          <p:cNvSpPr>
            <a:spLocks noGrp="1"/>
          </p:cNvSpPr>
          <p:nvPr>
            <p:ph type="body" sz="quarter" idx="17" hasCustomPrompt="1"/>
          </p:nvPr>
        </p:nvSpPr>
        <p:spPr>
          <a:xfrm>
            <a:off x="6516217" y="1113112"/>
            <a:ext cx="2376264" cy="4692152"/>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 disegno.</a:t>
            </a:r>
          </a:p>
        </p:txBody>
      </p:sp>
    </p:spTree>
    <p:extLst>
      <p:ext uri="{BB962C8B-B14F-4D97-AF65-F5344CB8AC3E}">
        <p14:creationId xmlns:p14="http://schemas.microsoft.com/office/powerpoint/2010/main" val="404225823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5473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341B47A-7205-4ABE-B9D2-B452A3FD87C5}" type="datetimeFigureOut">
              <a:rPr lang="it-IT" smtClean="0"/>
              <a:t>08/05/2024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9126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41B47A-7205-4ABE-B9D2-B452A3FD87C5}" type="datetimeFigureOut">
              <a:rPr lang="it-IT" smtClean="0"/>
              <a:t>08/05/2024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3383926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341B47A-7205-4ABE-B9D2-B452A3FD87C5}" type="datetimeFigureOut">
              <a:rPr lang="it-IT" smtClean="0"/>
              <a:t>08/05/2024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422496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sottotitolo e testo">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2492896"/>
            <a:ext cx="7920880" cy="432048"/>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931451"/>
            <a:ext cx="7920880" cy="309239"/>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p:cNvSpPr>
          <p:nvPr>
            <p:ph type="body" sz="quarter" idx="14" hasCustomPrompt="1"/>
          </p:nvPr>
        </p:nvSpPr>
        <p:spPr>
          <a:xfrm>
            <a:off x="611562" y="3573016"/>
            <a:ext cx="7920880" cy="1152128"/>
          </a:xfrm>
          <a:prstGeom prst="rect">
            <a:avLst/>
          </a:prstGeom>
        </p:spPr>
        <p:txBody>
          <a:bodyPr vert="horz" lIns="0" tIns="36000" rIns="0" bIns="36000" anchor="t"/>
          <a:lstStyle>
            <a:lvl1pPr>
              <a:defRPr sz="1050" b="0" i="0" cap="none" baseline="0">
                <a:solidFill>
                  <a:srgbClr val="000000"/>
                </a:solidFill>
                <a:latin typeface="HelveticaNeueLT Std Lt"/>
                <a:cs typeface="HelveticaNeueLT Std Lt"/>
              </a:defRPr>
            </a:lvl1pPr>
          </a:lstStyle>
          <a:p>
            <a:pPr lvl="0"/>
            <a:r>
              <a:rPr lang="it-IT" dirty="0"/>
              <a:t>Clic per inserire testo</a:t>
            </a:r>
            <a:br>
              <a:rPr lang="it-IT" dirty="0"/>
            </a:br>
            <a:r>
              <a:rPr lang="it-IT" dirty="0"/>
              <a:t>Es: Cantami o Diva, del </a:t>
            </a:r>
            <a:r>
              <a:rPr lang="it-IT" dirty="0" err="1"/>
              <a:t>Pelide</a:t>
            </a:r>
            <a:r>
              <a:rPr lang="it-IT" dirty="0"/>
              <a:t> Achille l'ira funesta che infiniti addusse lutti agli Achei, molte anzi tempo all'Orco generose travolse alme d'eroi, e di cani e d'augelli orrido pasto lor salme abbandonò (così di Giove l'alto disegno s'</a:t>
            </a:r>
            <a:r>
              <a:rPr lang="it-IT" dirty="0" err="1"/>
              <a:t>adempìa</a:t>
            </a:r>
            <a:r>
              <a:rPr lang="it-IT" dirty="0"/>
              <a:t>), da quando primamente disgiunse aspra contesa Il re de' prodi </a:t>
            </a:r>
            <a:r>
              <a:rPr lang="it-IT" dirty="0" err="1"/>
              <a:t>Atride</a:t>
            </a:r>
            <a:r>
              <a:rPr lang="it-IT" dirty="0"/>
              <a:t> e il divo Achille.</a:t>
            </a:r>
          </a:p>
        </p:txBody>
      </p:sp>
    </p:spTree>
    <p:extLst>
      <p:ext uri="{BB962C8B-B14F-4D97-AF65-F5344CB8AC3E}">
        <p14:creationId xmlns:p14="http://schemas.microsoft.com/office/powerpoint/2010/main" val="279612411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341B47A-7205-4ABE-B9D2-B452A3FD87C5}" type="datetimeFigureOut">
              <a:rPr lang="it-IT" smtClean="0"/>
              <a:t>08/05/2024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13001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341B47A-7205-4ABE-B9D2-B452A3FD87C5}" type="datetimeFigureOut">
              <a:rPr lang="it-IT" smtClean="0"/>
              <a:t>08/05/2024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1180926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341B47A-7205-4ABE-B9D2-B452A3FD87C5}" type="datetimeFigureOut">
              <a:rPr lang="it-IT" smtClean="0"/>
              <a:t>08/05/2024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774184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1B47A-7205-4ABE-B9D2-B452A3FD87C5}" type="datetimeFigureOut">
              <a:rPr lang="it-IT" smtClean="0"/>
              <a:t>08/05/2024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538897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41B47A-7205-4ABE-B9D2-B452A3FD87C5}" type="datetimeFigureOut">
              <a:rPr lang="it-IT" smtClean="0"/>
              <a:t>08/05/2024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772976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341B47A-7205-4ABE-B9D2-B452A3FD87C5}" type="datetimeFigureOut">
              <a:rPr lang="it-IT" smtClean="0"/>
              <a:t>08/05/2024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385088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41B47A-7205-4ABE-B9D2-B452A3FD87C5}" type="datetimeFigureOut">
              <a:rPr lang="it-IT" smtClean="0"/>
              <a:t>08/05/2024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1767211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341B47A-7205-4ABE-B9D2-B452A3FD87C5}" type="datetimeFigureOut">
              <a:rPr lang="it-IT" smtClean="0"/>
              <a:t>08/05/2024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3BF41F5-FFC0-4CCA-BDCE-FC70E1348775}" type="slidenum">
              <a:rPr lang="it-IT" smtClean="0"/>
              <a:t>‹N›</a:t>
            </a:fld>
            <a:endParaRPr lang="it-IT"/>
          </a:p>
        </p:txBody>
      </p:sp>
    </p:spTree>
    <p:extLst>
      <p:ext uri="{BB962C8B-B14F-4D97-AF65-F5344CB8AC3E}">
        <p14:creationId xmlns:p14="http://schemas.microsoft.com/office/powerpoint/2010/main" val="248839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olo sottotitolo e testo">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2492896"/>
            <a:ext cx="7920880" cy="432048"/>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931451"/>
            <a:ext cx="7920880" cy="309239"/>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p:cNvSpPr>
          <p:nvPr>
            <p:ph type="body" sz="quarter" idx="14" hasCustomPrompt="1"/>
          </p:nvPr>
        </p:nvSpPr>
        <p:spPr>
          <a:xfrm>
            <a:off x="611562" y="3573016"/>
            <a:ext cx="7920880" cy="1152128"/>
          </a:xfrm>
          <a:prstGeom prst="rect">
            <a:avLst/>
          </a:prstGeom>
        </p:spPr>
        <p:txBody>
          <a:bodyPr vert="horz" lIns="0" tIns="36000" rIns="0" bIns="36000" anchor="t"/>
          <a:lstStyle>
            <a:lvl1pPr>
              <a:defRPr sz="1050" b="0" i="0" cap="none" baseline="0">
                <a:solidFill>
                  <a:srgbClr val="000000"/>
                </a:solidFill>
                <a:latin typeface="HelveticaNeueLT Std Lt"/>
                <a:cs typeface="HelveticaNeueLT Std Lt"/>
              </a:defRPr>
            </a:lvl1pPr>
          </a:lstStyle>
          <a:p>
            <a:pPr lvl="0"/>
            <a:r>
              <a:rPr lang="it-IT" dirty="0"/>
              <a:t>Clic per inserire testo</a:t>
            </a:r>
            <a:br>
              <a:rPr lang="it-IT" dirty="0"/>
            </a:br>
            <a:r>
              <a:rPr lang="it-IT" dirty="0"/>
              <a:t>Es: Cantami o Diva, del </a:t>
            </a:r>
            <a:r>
              <a:rPr lang="it-IT" dirty="0" err="1"/>
              <a:t>Pelide</a:t>
            </a:r>
            <a:r>
              <a:rPr lang="it-IT" dirty="0"/>
              <a:t> Achille l'ira funesta che infiniti addusse lutti agli Achei, molte anzi tempo all'Orco generose travolse alme d'eroi, e di cani e d'augelli orrido pasto lor salme abbandonò (così di Giove l'alto disegno s'</a:t>
            </a:r>
            <a:r>
              <a:rPr lang="it-IT" dirty="0" err="1"/>
              <a:t>adempìa</a:t>
            </a:r>
            <a:r>
              <a:rPr lang="it-IT" dirty="0"/>
              <a:t>), da quando primamente disgiunse aspra contesa Il re de' prodi </a:t>
            </a:r>
            <a:r>
              <a:rPr lang="it-IT" dirty="0" err="1"/>
              <a:t>Atride</a:t>
            </a:r>
            <a:r>
              <a:rPr lang="it-IT" dirty="0"/>
              <a:t> e il divo Achille.</a:t>
            </a:r>
          </a:p>
        </p:txBody>
      </p:sp>
    </p:spTree>
    <p:extLst>
      <p:ext uri="{BB962C8B-B14F-4D97-AF65-F5344CB8AC3E}">
        <p14:creationId xmlns:p14="http://schemas.microsoft.com/office/powerpoint/2010/main" val="29895160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sottotitolo testo e 1 immagine">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1844824"/>
            <a:ext cx="7920880" cy="504056"/>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354304"/>
            <a:ext cx="7920880" cy="309239"/>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p:cNvSpPr>
          <p:nvPr>
            <p:ph type="body" sz="quarter" idx="14" hasCustomPrompt="1"/>
          </p:nvPr>
        </p:nvSpPr>
        <p:spPr>
          <a:xfrm>
            <a:off x="611560" y="2951565"/>
            <a:ext cx="3888432" cy="2304256"/>
          </a:xfrm>
          <a:prstGeom prst="rect">
            <a:avLst/>
          </a:prstGeom>
        </p:spPr>
        <p:txBody>
          <a:bodyPr vert="horz" lIns="0" tIns="36000" rIns="0" bIns="36000" anchor="t"/>
          <a:lstStyle>
            <a:lvl1pPr>
              <a:defRPr sz="1050" b="0" i="0" cap="none" baseline="0">
                <a:solidFill>
                  <a:srgbClr val="000000"/>
                </a:solidFill>
                <a:latin typeface="HelveticaNeueLT Std Lt"/>
                <a:cs typeface="HelveticaNeueLT Std Lt"/>
              </a:defRPr>
            </a:lvl1pPr>
          </a:lstStyle>
          <a:p>
            <a:pPr lvl="0"/>
            <a:r>
              <a:rPr lang="it-IT" dirty="0"/>
              <a:t>Clic per inserire testo</a:t>
            </a:r>
            <a:br>
              <a:rPr lang="it-IT" dirty="0"/>
            </a:br>
            <a:r>
              <a:rPr lang="it-IT" dirty="0"/>
              <a:t>Es: Cantami o Diva, del </a:t>
            </a:r>
            <a:r>
              <a:rPr lang="it-IT" dirty="0" err="1"/>
              <a:t>Pelide</a:t>
            </a:r>
            <a:r>
              <a:rPr lang="it-IT" dirty="0"/>
              <a:t> Achille l'ira funesta che infiniti addusse lutti agli Achei, molte anzi tempo all'Orco generose travolse alme d'eroi, e di cani e d'augelli orrido pasto lor salme abbandonò (così di Giove l'alto disegno s'</a:t>
            </a:r>
            <a:r>
              <a:rPr lang="it-IT" dirty="0" err="1"/>
              <a:t>adempìa</a:t>
            </a:r>
            <a:r>
              <a:rPr lang="it-IT" dirty="0"/>
              <a:t>), da quando primamente disgiunse aspra contesa Il re de' prodi </a:t>
            </a:r>
            <a:r>
              <a:rPr lang="it-IT" dirty="0" err="1"/>
              <a:t>Atride</a:t>
            </a:r>
            <a:r>
              <a:rPr lang="it-IT" dirty="0"/>
              <a:t> e il divo Achille.</a:t>
            </a:r>
          </a:p>
        </p:txBody>
      </p:sp>
      <p:sp>
        <p:nvSpPr>
          <p:cNvPr id="6" name="Segnaposto immagine 5"/>
          <p:cNvSpPr>
            <a:spLocks noGrp="1"/>
          </p:cNvSpPr>
          <p:nvPr>
            <p:ph type="pic" sz="quarter" idx="15" hasCustomPrompt="1"/>
          </p:nvPr>
        </p:nvSpPr>
        <p:spPr>
          <a:xfrm>
            <a:off x="4644013" y="2951897"/>
            <a:ext cx="3888433" cy="2916325"/>
          </a:xfrm>
          <a:prstGeom prst="rect">
            <a:avLst/>
          </a:prstGeom>
          <a:noFill/>
          <a:effectLst/>
        </p:spPr>
        <p:txBody>
          <a:bodyPr vert="horz" anchor="t"/>
          <a:lstStyle>
            <a:lvl1pPr algn="ctr">
              <a:defRPr sz="1350">
                <a:solidFill>
                  <a:srgbClr val="414141"/>
                </a:solidFill>
              </a:defRPr>
            </a:lvl1pPr>
          </a:lstStyle>
          <a:p>
            <a:r>
              <a:rPr lang="it-IT" dirty="0"/>
              <a:t>Trascina un’immagine sul segnaposto</a:t>
            </a:r>
          </a:p>
        </p:txBody>
      </p:sp>
    </p:spTree>
    <p:extLst>
      <p:ext uri="{BB962C8B-B14F-4D97-AF65-F5344CB8AC3E}">
        <p14:creationId xmlns:p14="http://schemas.microsoft.com/office/powerpoint/2010/main" val="14783891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sottotitolo testo e 2 immagine">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1628799"/>
            <a:ext cx="7920880" cy="453255"/>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094726"/>
            <a:ext cx="7920880" cy="309239"/>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p:cNvSpPr>
          <p:nvPr>
            <p:ph type="body" sz="quarter" idx="14" hasCustomPrompt="1"/>
          </p:nvPr>
        </p:nvSpPr>
        <p:spPr>
          <a:xfrm>
            <a:off x="611562" y="2708920"/>
            <a:ext cx="7920880" cy="1152128"/>
          </a:xfrm>
          <a:prstGeom prst="rect">
            <a:avLst/>
          </a:prstGeom>
        </p:spPr>
        <p:txBody>
          <a:bodyPr vert="horz" lIns="0" tIns="36000" rIns="0" bIns="36000" anchor="t"/>
          <a:lstStyle>
            <a:lvl1pPr>
              <a:defRPr sz="1050" b="0" i="0" cap="none" baseline="0">
                <a:solidFill>
                  <a:srgbClr val="000000"/>
                </a:solidFill>
                <a:latin typeface="HelveticaNeueLT Std Lt"/>
                <a:cs typeface="HelveticaNeueLT Std Lt"/>
              </a:defRPr>
            </a:lvl1pPr>
          </a:lstStyle>
          <a:p>
            <a:pPr lvl="0"/>
            <a:r>
              <a:rPr lang="it-IT" dirty="0"/>
              <a:t>Clic per inserire testo</a:t>
            </a:r>
            <a:br>
              <a:rPr lang="it-IT" dirty="0"/>
            </a:br>
            <a:r>
              <a:rPr lang="it-IT" dirty="0"/>
              <a:t>Es: Cantami o Diva, del </a:t>
            </a:r>
            <a:r>
              <a:rPr lang="it-IT" dirty="0" err="1"/>
              <a:t>Pelide</a:t>
            </a:r>
            <a:r>
              <a:rPr lang="it-IT" dirty="0"/>
              <a:t> Achille l'ira funesta che infiniti addusse lutti agli Achei, molte anzi tempo all'Orco generose travolse alme d'eroi, e di cani e d'augelli orrido pasto lor salme abbandonò (così di Giove l'alto disegno s'</a:t>
            </a:r>
            <a:r>
              <a:rPr lang="it-IT" dirty="0" err="1"/>
              <a:t>adempìa</a:t>
            </a:r>
            <a:r>
              <a:rPr lang="it-IT" dirty="0"/>
              <a:t>), da quando primamente disgiunse aspra contesa Il re de' prodi </a:t>
            </a:r>
            <a:r>
              <a:rPr lang="it-IT" dirty="0" err="1"/>
              <a:t>Atride</a:t>
            </a:r>
            <a:r>
              <a:rPr lang="it-IT" dirty="0"/>
              <a:t> e il divo Achille.</a:t>
            </a:r>
          </a:p>
        </p:txBody>
      </p:sp>
      <p:sp>
        <p:nvSpPr>
          <p:cNvPr id="6" name="Segnaposto immagine 5"/>
          <p:cNvSpPr>
            <a:spLocks noGrp="1"/>
          </p:cNvSpPr>
          <p:nvPr>
            <p:ph type="pic" sz="quarter" idx="15" hasCustomPrompt="1"/>
          </p:nvPr>
        </p:nvSpPr>
        <p:spPr>
          <a:xfrm>
            <a:off x="5151896" y="4149080"/>
            <a:ext cx="2832315" cy="2124236"/>
          </a:xfrm>
          <a:prstGeom prst="rect">
            <a:avLst/>
          </a:prstGeom>
          <a:noFill/>
          <a:effectLst/>
        </p:spPr>
        <p:txBody>
          <a:bodyPr vert="horz" anchor="t"/>
          <a:lstStyle>
            <a:lvl1pPr algn="ctr">
              <a:defRPr sz="1350">
                <a:solidFill>
                  <a:srgbClr val="414141"/>
                </a:solidFill>
              </a:defRPr>
            </a:lvl1pPr>
          </a:lstStyle>
          <a:p>
            <a:r>
              <a:rPr lang="it-IT" dirty="0"/>
              <a:t>Trascina un’immagine sul segnaposto</a:t>
            </a:r>
          </a:p>
        </p:txBody>
      </p:sp>
      <p:sp>
        <p:nvSpPr>
          <p:cNvPr id="7" name="Segnaposto immagine 5"/>
          <p:cNvSpPr>
            <a:spLocks noGrp="1"/>
          </p:cNvSpPr>
          <p:nvPr>
            <p:ph type="pic" sz="quarter" idx="16" hasCustomPrompt="1"/>
          </p:nvPr>
        </p:nvSpPr>
        <p:spPr>
          <a:xfrm>
            <a:off x="1159790" y="4149080"/>
            <a:ext cx="2832315" cy="2124236"/>
          </a:xfrm>
          <a:prstGeom prst="rect">
            <a:avLst/>
          </a:prstGeom>
          <a:noFill/>
          <a:effectLst/>
        </p:spPr>
        <p:txBody>
          <a:bodyPr vert="horz" anchor="t"/>
          <a:lstStyle>
            <a:lvl1pPr algn="ctr">
              <a:defRPr sz="1350">
                <a:solidFill>
                  <a:srgbClr val="414141"/>
                </a:solidFill>
              </a:defRPr>
            </a:lvl1pPr>
          </a:lstStyle>
          <a:p>
            <a:r>
              <a:rPr lang="it-IT" dirty="0"/>
              <a:t>Trascina un’immagine sul segnaposto</a:t>
            </a:r>
          </a:p>
        </p:txBody>
      </p:sp>
    </p:spTree>
    <p:extLst>
      <p:ext uri="{BB962C8B-B14F-4D97-AF65-F5344CB8AC3E}">
        <p14:creationId xmlns:p14="http://schemas.microsoft.com/office/powerpoint/2010/main" val="6313647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sottotitolo testo e grafico">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1844824"/>
            <a:ext cx="7920880" cy="504056"/>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357356"/>
            <a:ext cx="7920880" cy="309239"/>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p:cNvSpPr>
          <p:nvPr>
            <p:ph type="body" sz="quarter" idx="14" hasCustomPrompt="1"/>
          </p:nvPr>
        </p:nvSpPr>
        <p:spPr>
          <a:xfrm>
            <a:off x="611560" y="2924944"/>
            <a:ext cx="3528392" cy="2304256"/>
          </a:xfrm>
          <a:prstGeom prst="rect">
            <a:avLst/>
          </a:prstGeom>
        </p:spPr>
        <p:txBody>
          <a:bodyPr vert="horz" lIns="0" tIns="36000" rIns="0" bIns="36000" anchor="t"/>
          <a:lstStyle>
            <a:lvl1pPr>
              <a:defRPr sz="1050" b="0" i="0" cap="none" baseline="0">
                <a:solidFill>
                  <a:srgbClr val="000000"/>
                </a:solidFill>
                <a:latin typeface="HelveticaNeueLT Std Lt"/>
                <a:cs typeface="HelveticaNeueLT Std Lt"/>
              </a:defRPr>
            </a:lvl1pPr>
          </a:lstStyle>
          <a:p>
            <a:pPr lvl="0"/>
            <a:r>
              <a:rPr lang="it-IT" dirty="0"/>
              <a:t>Clic per inserire testo</a:t>
            </a:r>
            <a:br>
              <a:rPr lang="it-IT" dirty="0"/>
            </a:br>
            <a:r>
              <a:rPr lang="it-IT" dirty="0"/>
              <a:t>Es: Cantami o Diva, del </a:t>
            </a:r>
            <a:r>
              <a:rPr lang="it-IT" dirty="0" err="1"/>
              <a:t>Pelide</a:t>
            </a:r>
            <a:r>
              <a:rPr lang="it-IT" dirty="0"/>
              <a:t> Achille l'ira funesta che infiniti addusse lutti agli Achei, molte anzi tempo all'Orco generose travolse alme d'eroi, e di cani e d'augelli orrido pasto lor salme abbandonò (così di Giove l'alto disegno s'</a:t>
            </a:r>
            <a:r>
              <a:rPr lang="it-IT" dirty="0" err="1"/>
              <a:t>adempìa</a:t>
            </a:r>
            <a:r>
              <a:rPr lang="it-IT" dirty="0"/>
              <a:t>), da quando primamente disgiunse aspra contesa Il re de' prodi </a:t>
            </a:r>
            <a:r>
              <a:rPr lang="it-IT" dirty="0" err="1"/>
              <a:t>Atride</a:t>
            </a:r>
            <a:r>
              <a:rPr lang="it-IT" dirty="0"/>
              <a:t> e il divo Achille.</a:t>
            </a:r>
          </a:p>
        </p:txBody>
      </p:sp>
      <p:sp>
        <p:nvSpPr>
          <p:cNvPr id="7" name="Segnaposto grafico 6"/>
          <p:cNvSpPr>
            <a:spLocks noGrp="1"/>
          </p:cNvSpPr>
          <p:nvPr>
            <p:ph type="chart" sz="quarter" idx="16"/>
          </p:nvPr>
        </p:nvSpPr>
        <p:spPr>
          <a:xfrm>
            <a:off x="4644013" y="2924944"/>
            <a:ext cx="3889375" cy="2952328"/>
          </a:xfrm>
          <a:prstGeom prst="rect">
            <a:avLst/>
          </a:prstGeom>
        </p:spPr>
        <p:txBody>
          <a:bodyPr vert="horz"/>
          <a:lstStyle>
            <a:lvl1pPr>
              <a:defRPr sz="1350"/>
            </a:lvl1pPr>
          </a:lstStyle>
          <a:p>
            <a:endParaRPr lang="it-IT" dirty="0"/>
          </a:p>
        </p:txBody>
      </p:sp>
    </p:spTree>
    <p:extLst>
      <p:ext uri="{BB962C8B-B14F-4D97-AF65-F5344CB8AC3E}">
        <p14:creationId xmlns:p14="http://schemas.microsoft.com/office/powerpoint/2010/main" val="260386451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Sottotitolo e Schema">
    <p:spTree>
      <p:nvGrpSpPr>
        <p:cNvPr id="1" name=""/>
        <p:cNvGrpSpPr/>
        <p:nvPr/>
      </p:nvGrpSpPr>
      <p:grpSpPr>
        <a:xfrm>
          <a:off x="0" y="0"/>
          <a:ext cx="0" cy="0"/>
          <a:chOff x="0" y="0"/>
          <a:chExt cx="0" cy="0"/>
        </a:xfrm>
      </p:grpSpPr>
      <p:sp>
        <p:nvSpPr>
          <p:cNvPr id="3" name="Segnaposto testo 12"/>
          <p:cNvSpPr>
            <a:spLocks noGrp="1"/>
          </p:cNvSpPr>
          <p:nvPr>
            <p:ph type="body" sz="quarter" idx="12" hasCustomPrompt="1"/>
          </p:nvPr>
        </p:nvSpPr>
        <p:spPr>
          <a:xfrm>
            <a:off x="611562" y="2060848"/>
            <a:ext cx="7920880" cy="425552"/>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
        <p:nvSpPr>
          <p:cNvPr id="4" name="Segnaposto testo 12"/>
          <p:cNvSpPr>
            <a:spLocks noGrp="1"/>
          </p:cNvSpPr>
          <p:nvPr>
            <p:ph type="body" sz="quarter" idx="13" hasCustomPrompt="1"/>
          </p:nvPr>
        </p:nvSpPr>
        <p:spPr>
          <a:xfrm>
            <a:off x="611562" y="2501374"/>
            <a:ext cx="7920880" cy="288031"/>
          </a:xfrm>
          <a:prstGeom prst="rect">
            <a:avLst/>
          </a:prstGeom>
        </p:spPr>
        <p:txBody>
          <a:bodyPr vert="horz" lIns="0" tIns="0" rIns="0" bIns="0" anchor="t"/>
          <a:lstStyle>
            <a:lvl1pPr>
              <a:defRPr sz="1050" b="0" i="0" cap="none" baseline="0">
                <a:solidFill>
                  <a:srgbClr val="000000"/>
                </a:solidFill>
                <a:latin typeface="HelveticaNeueLT Std Lt"/>
                <a:cs typeface="HelveticaNeueLT Std Lt"/>
              </a:defRPr>
            </a:lvl1pPr>
          </a:lstStyle>
          <a:p>
            <a:pPr lvl="0"/>
            <a:r>
              <a:rPr lang="it-IT" dirty="0"/>
              <a:t>Clic per inserire sottotitolo</a:t>
            </a:r>
          </a:p>
        </p:txBody>
      </p:sp>
      <p:sp>
        <p:nvSpPr>
          <p:cNvPr id="5" name="Segnaposto testo 12"/>
          <p:cNvSpPr>
            <a:spLocks noGrp="1" noChangeAspect="1"/>
          </p:cNvSpPr>
          <p:nvPr>
            <p:ph type="body" sz="quarter" idx="14" hasCustomPrompt="1"/>
          </p:nvPr>
        </p:nvSpPr>
        <p:spPr>
          <a:xfrm>
            <a:off x="611560" y="3573016"/>
            <a:ext cx="1620000" cy="1620000"/>
          </a:xfrm>
          <a:prstGeom prst="rect">
            <a:avLst/>
          </a:prstGeom>
          <a:solidFill>
            <a:srgbClr val="BEB9A6"/>
          </a:solidFill>
          <a:effectLst>
            <a:outerShdw blurRad="53975" sx="102000" sy="102000" algn="ctr" rotWithShape="0">
              <a:prstClr val="black">
                <a:alpha val="70000"/>
              </a:prstClr>
            </a:outerShdw>
          </a:effectLst>
        </p:spPr>
        <p:txBody>
          <a:bodyPr vert="horz" anchor="t"/>
          <a:lstStyle>
            <a:lvl1pPr>
              <a:defRPr sz="900" cap="none" baseline="0">
                <a:solidFill>
                  <a:srgbClr val="414141"/>
                </a:solidFill>
              </a:defRPr>
            </a:lvl1pPr>
          </a:lstStyle>
          <a:p>
            <a:pPr lvl="0"/>
            <a:r>
              <a:rPr lang="it-IT" dirty="0"/>
              <a:t>Box per schema.</a:t>
            </a:r>
            <a:br>
              <a:rPr lang="it-IT" dirty="0"/>
            </a:br>
            <a:r>
              <a:rPr lang="it-IT" dirty="0"/>
              <a:t>Fare clic per inserire testo.</a:t>
            </a:r>
          </a:p>
        </p:txBody>
      </p:sp>
      <p:sp>
        <p:nvSpPr>
          <p:cNvPr id="11" name="Segnaposto testo 12"/>
          <p:cNvSpPr>
            <a:spLocks noGrp="1" noChangeAspect="1"/>
          </p:cNvSpPr>
          <p:nvPr>
            <p:ph type="body" sz="quarter" idx="15" hasCustomPrompt="1"/>
          </p:nvPr>
        </p:nvSpPr>
        <p:spPr>
          <a:xfrm>
            <a:off x="2699792" y="3573016"/>
            <a:ext cx="1620000" cy="1620000"/>
          </a:xfrm>
          <a:prstGeom prst="rect">
            <a:avLst/>
          </a:prstGeom>
          <a:solidFill>
            <a:srgbClr val="BEB9A6"/>
          </a:solidFill>
          <a:effectLst>
            <a:outerShdw blurRad="53975" sx="102000" sy="102000" algn="ctr" rotWithShape="0">
              <a:prstClr val="black">
                <a:alpha val="70000"/>
              </a:prstClr>
            </a:outerShdw>
          </a:effectLst>
        </p:spPr>
        <p:txBody>
          <a:bodyPr vert="horz" anchor="t"/>
          <a:lstStyle>
            <a:lvl1pPr>
              <a:defRPr sz="900" cap="none" baseline="0">
                <a:solidFill>
                  <a:srgbClr val="414141"/>
                </a:solidFill>
              </a:defRPr>
            </a:lvl1pPr>
          </a:lstStyle>
          <a:p>
            <a:pPr lvl="0"/>
            <a:r>
              <a:rPr lang="it-IT" dirty="0"/>
              <a:t>Box per schema.</a:t>
            </a:r>
            <a:br>
              <a:rPr lang="it-IT" dirty="0"/>
            </a:br>
            <a:r>
              <a:rPr lang="it-IT" dirty="0"/>
              <a:t>Fare clic per inserire testo.</a:t>
            </a:r>
          </a:p>
        </p:txBody>
      </p:sp>
      <p:sp>
        <p:nvSpPr>
          <p:cNvPr id="12" name="Segnaposto testo 12"/>
          <p:cNvSpPr>
            <a:spLocks noGrp="1" noChangeAspect="1"/>
          </p:cNvSpPr>
          <p:nvPr>
            <p:ph type="body" sz="quarter" idx="16" hasCustomPrompt="1"/>
          </p:nvPr>
        </p:nvSpPr>
        <p:spPr>
          <a:xfrm>
            <a:off x="4788024" y="3573016"/>
            <a:ext cx="1620000" cy="1620000"/>
          </a:xfrm>
          <a:prstGeom prst="rect">
            <a:avLst/>
          </a:prstGeom>
          <a:solidFill>
            <a:srgbClr val="BEB9A6"/>
          </a:solidFill>
          <a:effectLst>
            <a:outerShdw blurRad="53975" sx="102000" sy="102000" algn="ctr" rotWithShape="0">
              <a:prstClr val="black">
                <a:alpha val="70000"/>
              </a:prstClr>
            </a:outerShdw>
          </a:effectLst>
        </p:spPr>
        <p:txBody>
          <a:bodyPr vert="horz" anchor="t"/>
          <a:lstStyle>
            <a:lvl1pPr>
              <a:defRPr sz="900" cap="none" baseline="0">
                <a:solidFill>
                  <a:srgbClr val="414141"/>
                </a:solidFill>
              </a:defRPr>
            </a:lvl1pPr>
          </a:lstStyle>
          <a:p>
            <a:pPr lvl="0"/>
            <a:r>
              <a:rPr lang="it-IT" dirty="0"/>
              <a:t>Box per schema.</a:t>
            </a:r>
            <a:br>
              <a:rPr lang="it-IT" dirty="0"/>
            </a:br>
            <a:r>
              <a:rPr lang="it-IT" dirty="0"/>
              <a:t>Fare clic per inserire testo.</a:t>
            </a:r>
          </a:p>
        </p:txBody>
      </p:sp>
      <p:sp>
        <p:nvSpPr>
          <p:cNvPr id="13" name="Segnaposto testo 12"/>
          <p:cNvSpPr>
            <a:spLocks noGrp="1" noChangeAspect="1"/>
          </p:cNvSpPr>
          <p:nvPr>
            <p:ph type="body" sz="quarter" idx="17" hasCustomPrompt="1"/>
          </p:nvPr>
        </p:nvSpPr>
        <p:spPr>
          <a:xfrm>
            <a:off x="6876256" y="3573016"/>
            <a:ext cx="1620000" cy="1620000"/>
          </a:xfrm>
          <a:prstGeom prst="rect">
            <a:avLst/>
          </a:prstGeom>
          <a:solidFill>
            <a:srgbClr val="BEB9A6"/>
          </a:solidFill>
          <a:effectLst>
            <a:outerShdw blurRad="53975" sx="102000" sy="102000" algn="ctr" rotWithShape="0">
              <a:prstClr val="black">
                <a:alpha val="70000"/>
              </a:prstClr>
            </a:outerShdw>
          </a:effectLst>
        </p:spPr>
        <p:txBody>
          <a:bodyPr vert="horz" anchor="t"/>
          <a:lstStyle>
            <a:lvl1pPr>
              <a:defRPr sz="900" cap="none" baseline="0">
                <a:solidFill>
                  <a:srgbClr val="414141"/>
                </a:solidFill>
              </a:defRPr>
            </a:lvl1pPr>
          </a:lstStyle>
          <a:p>
            <a:pPr lvl="0"/>
            <a:r>
              <a:rPr lang="it-IT" dirty="0"/>
              <a:t>Box per schema.</a:t>
            </a:r>
            <a:br>
              <a:rPr lang="it-IT" dirty="0"/>
            </a:br>
            <a:r>
              <a:rPr lang="it-IT" dirty="0"/>
              <a:t>Fare clic per inserire testo.</a:t>
            </a:r>
          </a:p>
        </p:txBody>
      </p:sp>
    </p:spTree>
    <p:extLst>
      <p:ext uri="{BB962C8B-B14F-4D97-AF65-F5344CB8AC3E}">
        <p14:creationId xmlns:p14="http://schemas.microsoft.com/office/powerpoint/2010/main" val="14912613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 2 immagini con didascalia">
    <p:spTree>
      <p:nvGrpSpPr>
        <p:cNvPr id="1" name=""/>
        <p:cNvGrpSpPr/>
        <p:nvPr/>
      </p:nvGrpSpPr>
      <p:grpSpPr>
        <a:xfrm>
          <a:off x="0" y="0"/>
          <a:ext cx="0" cy="0"/>
          <a:chOff x="0" y="0"/>
          <a:chExt cx="0" cy="0"/>
        </a:xfrm>
      </p:grpSpPr>
      <p:sp>
        <p:nvSpPr>
          <p:cNvPr id="15" name="Segnaposto immagine 7"/>
          <p:cNvSpPr>
            <a:spLocks noGrp="1" noChangeAspect="1"/>
          </p:cNvSpPr>
          <p:nvPr>
            <p:ph type="pic" sz="quarter" idx="17" hasCustomPrompt="1"/>
          </p:nvPr>
        </p:nvSpPr>
        <p:spPr>
          <a:xfrm>
            <a:off x="4644008" y="4149080"/>
            <a:ext cx="3888432" cy="2448272"/>
          </a:xfrm>
          <a:prstGeom prst="rect">
            <a:avLst/>
          </a:prstGeom>
        </p:spPr>
        <p:txBody>
          <a:bodyPr vert="horz" tIns="608400"/>
          <a:lstStyle>
            <a:lvl1pPr algn="ctr">
              <a:defRPr sz="1350" baseline="0"/>
            </a:lvl1pPr>
          </a:lstStyle>
          <a:p>
            <a:r>
              <a:rPr lang="it-IT" dirty="0"/>
              <a:t>LAYOUT PER FOTO CON DIDASCALIA</a:t>
            </a:r>
          </a:p>
          <a:p>
            <a:r>
              <a:rPr lang="it-IT" dirty="0"/>
              <a:t>Trascina un’immagine in questo box</a:t>
            </a:r>
            <a:br>
              <a:rPr lang="it-IT" dirty="0"/>
            </a:br>
            <a:r>
              <a:rPr lang="it-IT" dirty="0"/>
              <a:t>per inserirla.</a:t>
            </a:r>
          </a:p>
        </p:txBody>
      </p:sp>
      <p:sp>
        <p:nvSpPr>
          <p:cNvPr id="16" name="Segnaposto testo 12"/>
          <p:cNvSpPr>
            <a:spLocks noGrp="1"/>
          </p:cNvSpPr>
          <p:nvPr>
            <p:ph type="body" sz="quarter" idx="18" hasCustomPrompt="1"/>
          </p:nvPr>
        </p:nvSpPr>
        <p:spPr>
          <a:xfrm>
            <a:off x="1979712" y="4170948"/>
            <a:ext cx="2520280" cy="2408747"/>
          </a:xfrm>
          <a:prstGeom prst="rect">
            <a:avLst/>
          </a:prstGeom>
        </p:spPr>
        <p:txBody>
          <a:bodyPr vert="horz" lIns="0" tIns="36000" rIns="0" bIns="36000" anchor="ctr"/>
          <a:lstStyle>
            <a:lvl1pPr algn="r">
              <a:defRPr sz="1050" b="0" i="0" cap="none" baseline="0">
                <a:solidFill>
                  <a:schemeClr val="tx1">
                    <a:lumMod val="65000"/>
                    <a:lumOff val="35000"/>
                  </a:schemeClr>
                </a:solidFill>
                <a:latin typeface="HelveticaNeueLT Std Lt"/>
                <a:cs typeface="HelveticaNeueLT Std Lt"/>
              </a:defRPr>
            </a:lvl1pPr>
          </a:lstStyle>
          <a:p>
            <a:pPr lvl="0"/>
            <a:r>
              <a:rPr lang="it-IT" dirty="0"/>
              <a:t>Clic per inserire didascalia relativa all’immagine di destra.</a:t>
            </a:r>
          </a:p>
        </p:txBody>
      </p:sp>
      <p:sp>
        <p:nvSpPr>
          <p:cNvPr id="17" name="Segnaposto immagine 7"/>
          <p:cNvSpPr>
            <a:spLocks noGrp="1" noChangeAspect="1"/>
          </p:cNvSpPr>
          <p:nvPr>
            <p:ph type="pic" sz="quarter" idx="19" hasCustomPrompt="1"/>
          </p:nvPr>
        </p:nvSpPr>
        <p:spPr>
          <a:xfrm>
            <a:off x="611560" y="1537029"/>
            <a:ext cx="3888432" cy="2448272"/>
          </a:xfrm>
          <a:prstGeom prst="rect">
            <a:avLst/>
          </a:prstGeom>
        </p:spPr>
        <p:txBody>
          <a:bodyPr vert="horz" tIns="608400"/>
          <a:lstStyle>
            <a:lvl1pPr algn="ctr">
              <a:defRPr sz="135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4644009" y="1556802"/>
            <a:ext cx="2520280" cy="240874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
        <p:nvSpPr>
          <p:cNvPr id="7" name="Segnaposto testo 12"/>
          <p:cNvSpPr>
            <a:spLocks noGrp="1"/>
          </p:cNvSpPr>
          <p:nvPr>
            <p:ph type="body" sz="quarter" idx="12" hasCustomPrompt="1"/>
          </p:nvPr>
        </p:nvSpPr>
        <p:spPr>
          <a:xfrm>
            <a:off x="611562" y="980728"/>
            <a:ext cx="7920880" cy="353544"/>
          </a:xfrm>
          <a:prstGeom prst="rect">
            <a:avLst/>
          </a:prstGeom>
        </p:spPr>
        <p:txBody>
          <a:bodyPr vert="horz" lIns="0" tIns="0" rIns="0" bIns="0" anchor="b"/>
          <a:lstStyle>
            <a:lvl1pPr>
              <a:defRPr sz="1800" cap="all" baseline="0">
                <a:solidFill>
                  <a:srgbClr val="000000"/>
                </a:solidFill>
              </a:defRPr>
            </a:lvl1pPr>
          </a:lstStyle>
          <a:p>
            <a:pPr lvl="0"/>
            <a:r>
              <a:rPr lang="it-IT" dirty="0"/>
              <a:t>CLIC PER INSERIRE TITOLO DELLA DIAPOSITIVA</a:t>
            </a:r>
          </a:p>
        </p:txBody>
      </p:sp>
    </p:spTree>
    <p:extLst>
      <p:ext uri="{BB962C8B-B14F-4D97-AF65-F5344CB8AC3E}">
        <p14:creationId xmlns:p14="http://schemas.microsoft.com/office/powerpoint/2010/main" val="2610027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magini con didascalia">
    <p:spTree>
      <p:nvGrpSpPr>
        <p:cNvPr id="1" name=""/>
        <p:cNvGrpSpPr/>
        <p:nvPr/>
      </p:nvGrpSpPr>
      <p:grpSpPr>
        <a:xfrm>
          <a:off x="0" y="0"/>
          <a:ext cx="0" cy="0"/>
          <a:chOff x="0" y="0"/>
          <a:chExt cx="0" cy="0"/>
        </a:xfrm>
      </p:grpSpPr>
      <p:sp>
        <p:nvSpPr>
          <p:cNvPr id="15" name="Segnaposto immagine 7"/>
          <p:cNvSpPr>
            <a:spLocks noGrp="1" noChangeAspect="1"/>
          </p:cNvSpPr>
          <p:nvPr>
            <p:ph type="pic" sz="quarter" idx="17" hasCustomPrompt="1"/>
          </p:nvPr>
        </p:nvSpPr>
        <p:spPr>
          <a:xfrm>
            <a:off x="4644008" y="4005064"/>
            <a:ext cx="3888432" cy="2448272"/>
          </a:xfrm>
          <a:prstGeom prst="rect">
            <a:avLst/>
          </a:prstGeom>
        </p:spPr>
        <p:txBody>
          <a:bodyPr vert="horz" tIns="608400"/>
          <a:lstStyle>
            <a:lvl1pPr algn="ctr">
              <a:defRPr sz="1350" baseline="0"/>
            </a:lvl1pPr>
          </a:lstStyle>
          <a:p>
            <a:r>
              <a:rPr lang="it-IT" dirty="0"/>
              <a:t>LAYOUT PER FOTO CON DIDASCALIA</a:t>
            </a:r>
          </a:p>
          <a:p>
            <a:r>
              <a:rPr lang="it-IT" dirty="0"/>
              <a:t>Trascina un’immagine in questo box</a:t>
            </a:r>
            <a:br>
              <a:rPr lang="it-IT" dirty="0"/>
            </a:br>
            <a:r>
              <a:rPr lang="it-IT" dirty="0"/>
              <a:t>per inserirla.</a:t>
            </a:r>
          </a:p>
        </p:txBody>
      </p:sp>
      <p:sp>
        <p:nvSpPr>
          <p:cNvPr id="16" name="Segnaposto testo 12"/>
          <p:cNvSpPr>
            <a:spLocks noGrp="1"/>
          </p:cNvSpPr>
          <p:nvPr>
            <p:ph type="body" sz="quarter" idx="18" hasCustomPrompt="1"/>
          </p:nvPr>
        </p:nvSpPr>
        <p:spPr>
          <a:xfrm>
            <a:off x="1979712" y="4026932"/>
            <a:ext cx="2520280" cy="2408747"/>
          </a:xfrm>
          <a:prstGeom prst="rect">
            <a:avLst/>
          </a:prstGeom>
        </p:spPr>
        <p:txBody>
          <a:bodyPr vert="horz" lIns="0" tIns="36000" rIns="0" bIns="36000" anchor="ctr"/>
          <a:lstStyle>
            <a:lvl1pPr algn="r">
              <a:defRPr sz="1050" b="0" i="0" cap="none" baseline="0">
                <a:solidFill>
                  <a:srgbClr val="000000"/>
                </a:solidFill>
                <a:latin typeface="HelveticaNeueLT Std Lt"/>
                <a:cs typeface="HelveticaNeueLT Std Lt"/>
              </a:defRPr>
            </a:lvl1pPr>
          </a:lstStyle>
          <a:p>
            <a:pPr lvl="0"/>
            <a:r>
              <a:rPr lang="it-IT" dirty="0"/>
              <a:t>Clic per inserire didascalia relativa all’immagine di destra.</a:t>
            </a:r>
          </a:p>
        </p:txBody>
      </p:sp>
      <p:sp>
        <p:nvSpPr>
          <p:cNvPr id="17" name="Segnaposto immagine 7"/>
          <p:cNvSpPr>
            <a:spLocks noGrp="1" noChangeAspect="1"/>
          </p:cNvSpPr>
          <p:nvPr>
            <p:ph type="pic" sz="quarter" idx="19" hasCustomPrompt="1"/>
          </p:nvPr>
        </p:nvSpPr>
        <p:spPr>
          <a:xfrm>
            <a:off x="611560" y="1176989"/>
            <a:ext cx="3888432" cy="2448272"/>
          </a:xfrm>
          <a:prstGeom prst="rect">
            <a:avLst/>
          </a:prstGeom>
        </p:spPr>
        <p:txBody>
          <a:bodyPr vert="horz" tIns="608400"/>
          <a:lstStyle>
            <a:lvl1pPr algn="ctr">
              <a:defRPr sz="1350" baseline="0"/>
            </a:lvl1pPr>
          </a:lstStyle>
          <a:p>
            <a:r>
              <a:rPr lang="it-IT" dirty="0"/>
              <a:t>LAYOUT PER FOTO CON DIDASCALIA</a:t>
            </a:r>
          </a:p>
          <a:p>
            <a:r>
              <a:rPr lang="it-IT" dirty="0"/>
              <a:t>Trascina un’immagine in questo box</a:t>
            </a:r>
            <a:br>
              <a:rPr lang="it-IT" dirty="0"/>
            </a:br>
            <a:r>
              <a:rPr lang="it-IT" dirty="0"/>
              <a:t>per inserirla.</a:t>
            </a:r>
          </a:p>
        </p:txBody>
      </p:sp>
      <p:sp>
        <p:nvSpPr>
          <p:cNvPr id="18" name="Segnaposto testo 12"/>
          <p:cNvSpPr>
            <a:spLocks noGrp="1"/>
          </p:cNvSpPr>
          <p:nvPr>
            <p:ph type="body" sz="quarter" idx="20" hasCustomPrompt="1"/>
          </p:nvPr>
        </p:nvSpPr>
        <p:spPr>
          <a:xfrm>
            <a:off x="4644009" y="1196762"/>
            <a:ext cx="2520280" cy="2408747"/>
          </a:xfrm>
          <a:prstGeom prst="rect">
            <a:avLst/>
          </a:prstGeom>
        </p:spPr>
        <p:txBody>
          <a:bodyPr vert="horz" lIns="0" tIns="36000" rIns="0" bIns="36000" anchor="ctr"/>
          <a:lstStyle>
            <a:lvl1pPr>
              <a:defRPr sz="1050" b="0" i="0" cap="none" baseline="0">
                <a:solidFill>
                  <a:srgbClr val="000000"/>
                </a:solidFill>
                <a:latin typeface="HelveticaNeueLT Std Lt"/>
                <a:cs typeface="HelveticaNeueLT Std Lt"/>
              </a:defRPr>
            </a:lvl1pPr>
          </a:lstStyle>
          <a:p>
            <a:pPr lvl="0"/>
            <a:r>
              <a:rPr lang="it-IT" dirty="0"/>
              <a:t>Clic per inserire didascalia relativa all’immagine di sinistra.</a:t>
            </a:r>
          </a:p>
        </p:txBody>
      </p:sp>
    </p:spTree>
    <p:extLst>
      <p:ext uri="{BB962C8B-B14F-4D97-AF65-F5344CB8AC3E}">
        <p14:creationId xmlns:p14="http://schemas.microsoft.com/office/powerpoint/2010/main" val="8673028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magine 8" descr="sfondo-copertina-ppt.JPG"/>
          <p:cNvPicPr>
            <a:picLocks noChangeAspect="1"/>
          </p:cNvPicPr>
          <p:nvPr userDrawn="1"/>
        </p:nvPicPr>
        <p:blipFill rotWithShape="1">
          <a:blip r:embed="rId28" cstate="print">
            <a:extLst>
              <a:ext uri="{28A0092B-C50C-407E-A947-70E740481C1C}">
                <a14:useLocalDpi xmlns:a14="http://schemas.microsoft.com/office/drawing/2010/main"/>
              </a:ext>
            </a:extLst>
          </a:blip>
          <a:srcRect/>
          <a:stretch/>
        </p:blipFill>
        <p:spPr>
          <a:xfrm>
            <a:off x="0" y="-4568"/>
            <a:ext cx="9144000" cy="464387"/>
          </a:xfrm>
          <a:prstGeom prst="rect">
            <a:avLst/>
          </a:prstGeom>
          <a:noFill/>
          <a:ln>
            <a:noFill/>
          </a:ln>
        </p:spPr>
      </p:pic>
      <p:pic>
        <p:nvPicPr>
          <p:cNvPr id="11" name="Immagine 10" descr="vignettatura.jpg"/>
          <p:cNvPicPr>
            <a:picLocks noChangeAspect="1"/>
          </p:cNvPicPr>
          <p:nvPr userDrawn="1"/>
        </p:nvPicPr>
        <p:blipFill rotWithShape="1">
          <a:blip r:embed="rId29" cstate="print">
            <a:alphaModFix/>
            <a:extLst>
              <a:ext uri="{BEBA8EAE-BF5A-486C-A8C5-ECC9F3942E4B}">
                <a14:imgProps xmlns:a14="http://schemas.microsoft.com/office/drawing/2010/main">
                  <a14:imgLayer r:embed="rId30">
                    <a14:imgEffect>
                      <a14:sharpenSoften amount="-85000"/>
                    </a14:imgEffect>
                    <a14:imgEffect>
                      <a14:brightnessContrast bright="6000" contrast="19000"/>
                    </a14:imgEffect>
                  </a14:imgLayer>
                </a14:imgProps>
              </a:ext>
              <a:ext uri="{28A0092B-C50C-407E-A947-70E740481C1C}">
                <a14:useLocalDpi xmlns:a14="http://schemas.microsoft.com/office/drawing/2010/main"/>
              </a:ext>
            </a:extLst>
          </a:blip>
          <a:srcRect l="4647" t="4784" r="4647" b="4691"/>
          <a:stretch/>
        </p:blipFill>
        <p:spPr>
          <a:xfrm>
            <a:off x="0" y="452312"/>
            <a:ext cx="9144000" cy="6405688"/>
          </a:xfrm>
          <a:prstGeom prst="rect">
            <a:avLst/>
          </a:prstGeom>
          <a:effectLst>
            <a:outerShdw blurRad="76200" algn="ctr" rotWithShape="0">
              <a:prstClr val="black">
                <a:alpha val="80000"/>
              </a:prstClr>
            </a:outerShdw>
          </a:effectLst>
        </p:spPr>
      </p:pic>
      <p:sp>
        <p:nvSpPr>
          <p:cNvPr id="14" name="Rettangolo 13"/>
          <p:cNvSpPr/>
          <p:nvPr userDrawn="1"/>
        </p:nvSpPr>
        <p:spPr bwMode="auto">
          <a:xfrm>
            <a:off x="0" y="66848"/>
            <a:ext cx="1979712" cy="307475"/>
          </a:xfrm>
          <a:prstGeom prst="rect">
            <a:avLst/>
          </a:prstGeom>
          <a:solidFill>
            <a:schemeClr val="bg1"/>
          </a:solidFill>
          <a:ln>
            <a:noFill/>
          </a:ln>
          <a:effectLst>
            <a:outerShdw blurRad="63500" dir="2700000" algn="tl" rotWithShape="0">
              <a:srgbClr val="000000">
                <a:alpha val="80000"/>
              </a:srgbClr>
            </a:outerShdw>
          </a:effectLst>
        </p:spPr>
        <p:txBody>
          <a:bodyPr vert="horz" wrap="square" lIns="0" tIns="0" rIns="0" bIns="0" numCol="1" rtlCol="0" anchor="ctr" anchorCtr="0" compatLnSpc="1">
            <a:prstTxWarp prst="textNoShape">
              <a:avLst/>
            </a:prstTxWarp>
          </a:bodyPr>
          <a:lstStyle/>
          <a:p>
            <a:pPr marL="0" marR="0" indent="0" algn="l" defTabSz="685749"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747474"/>
              </a:solidFill>
              <a:effectLst/>
              <a:latin typeface="HelveticaNeueLT Std Lt" charset="0"/>
              <a:ea typeface="ＭＳ Ｐゴシック" charset="0"/>
              <a:sym typeface="HelveticaNeueLT Std Lt" charset="0"/>
            </a:endParaRPr>
          </a:p>
        </p:txBody>
      </p:sp>
      <p:pic>
        <p:nvPicPr>
          <p:cNvPr id="15" name="Picture 14" descr="Logo Technital RGB (300dpi)"/>
          <p:cNvPicPr>
            <a:picLocks noChangeAspect="1" noChangeArrowheads="1"/>
          </p:cNvPicPr>
          <p:nvPr userDrawn="1"/>
        </p:nvPicPr>
        <p:blipFill>
          <a:blip r:embed="rId31" cstate="print">
            <a:extLst>
              <a:ext uri="{28A0092B-C50C-407E-A947-70E740481C1C}">
                <a14:useLocalDpi xmlns:a14="http://schemas.microsoft.com/office/drawing/2010/main"/>
              </a:ext>
            </a:extLst>
          </a:blip>
          <a:srcRect/>
          <a:stretch>
            <a:fillRect/>
          </a:stretch>
        </p:blipFill>
        <p:spPr bwMode="auto">
          <a:xfrm>
            <a:off x="611561" y="126157"/>
            <a:ext cx="1273935" cy="19002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ttangolo 15"/>
          <p:cNvSpPr/>
          <p:nvPr userDrawn="1"/>
        </p:nvSpPr>
        <p:spPr bwMode="auto">
          <a:xfrm>
            <a:off x="7174318" y="66848"/>
            <a:ext cx="1979712" cy="307475"/>
          </a:xfrm>
          <a:prstGeom prst="rect">
            <a:avLst/>
          </a:prstGeom>
          <a:solidFill>
            <a:schemeClr val="bg1"/>
          </a:solidFill>
          <a:ln>
            <a:noFill/>
          </a:ln>
          <a:effectLst>
            <a:outerShdw blurRad="63500" dir="2700000" algn="tl" rotWithShape="0">
              <a:srgbClr val="000000">
                <a:alpha val="80000"/>
              </a:srgbClr>
            </a:outerShdw>
          </a:effectLst>
        </p:spPr>
        <p:txBody>
          <a:bodyPr vert="horz" wrap="square" lIns="0" tIns="0" rIns="0" bIns="0" numCol="1" rtlCol="0" anchor="ctr" anchorCtr="0" compatLnSpc="1">
            <a:prstTxWarp prst="textNoShape">
              <a:avLst/>
            </a:prstTxWarp>
          </a:bodyPr>
          <a:lstStyle/>
          <a:p>
            <a:pPr marL="0" marR="0" indent="0" algn="l" defTabSz="685749"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747474"/>
              </a:solidFill>
              <a:effectLst/>
              <a:latin typeface="HelveticaNeueLT Std Lt" charset="0"/>
              <a:ea typeface="ＭＳ Ｐゴシック" charset="0"/>
              <a:sym typeface="HelveticaNeueLT Std Lt" charset="0"/>
            </a:endParaRPr>
          </a:p>
        </p:txBody>
      </p:sp>
      <p:sp>
        <p:nvSpPr>
          <p:cNvPr id="12" name="Segnaposto data 1"/>
          <p:cNvSpPr txBox="1">
            <a:spLocks/>
          </p:cNvSpPr>
          <p:nvPr userDrawn="1"/>
        </p:nvSpPr>
        <p:spPr>
          <a:xfrm>
            <a:off x="7208359" y="111479"/>
            <a:ext cx="1619672" cy="285626"/>
          </a:xfrm>
          <a:prstGeom prst="rect">
            <a:avLst/>
          </a:prstGeom>
        </p:spPr>
        <p:txBody>
          <a:bodyPr/>
          <a:lstStyle>
            <a:defPPr>
              <a:defRPr lang="it-IT"/>
            </a:defPPr>
            <a:lvl1pPr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1pPr>
            <a:lvl2pPr marL="4572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2pPr>
            <a:lvl3pPr marL="9144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3pPr>
            <a:lvl4pPr marL="13716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4pPr>
            <a:lvl5pPr marL="18288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5pPr>
            <a:lvl6pPr marL="22860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6pPr>
            <a:lvl7pPr marL="27432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7pPr>
            <a:lvl8pPr marL="32004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8pPr>
            <a:lvl9pPr marL="36576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9pPr>
          </a:lstStyle>
          <a:p>
            <a:fld id="{C4D469F8-831D-BB49-B8B0-BD20448FB9CE}" type="datetime2">
              <a:rPr lang="it-IT" sz="600" b="0" i="0" noProof="0" smtClean="0">
                <a:latin typeface="HelveticaNeueLT Std"/>
                <a:cs typeface="HelveticaNeueLT Std"/>
              </a:rPr>
              <a:pPr/>
              <a:t>mercoledì 8 maggio 2024</a:t>
            </a:fld>
            <a:endParaRPr lang="it-IT" sz="600" b="0" i="0" noProof="0" dirty="0">
              <a:latin typeface="HelveticaNeueLT Std"/>
              <a:cs typeface="HelveticaNeueLT Std"/>
            </a:endParaRPr>
          </a:p>
        </p:txBody>
      </p:sp>
    </p:spTree>
    <p:extLst>
      <p:ext uri="{BB962C8B-B14F-4D97-AF65-F5344CB8AC3E}">
        <p14:creationId xmlns:p14="http://schemas.microsoft.com/office/powerpoint/2010/main" val="1389679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transition>
    <p:fade/>
  </p:transition>
  <p:hf sldNum="0" hdr="0" ftr="0"/>
  <p:txStyles>
    <p:titleStyle>
      <a:lvl1pPr algn="l" rtl="0" fontAlgn="base">
        <a:spcBef>
          <a:spcPct val="0"/>
        </a:spcBef>
        <a:spcAft>
          <a:spcPct val="0"/>
        </a:spcAft>
        <a:defRPr sz="1350">
          <a:solidFill>
            <a:srgbClr val="464847"/>
          </a:solidFill>
          <a:latin typeface="+mj-lt"/>
          <a:ea typeface="+mj-ea"/>
          <a:cs typeface="+mj-cs"/>
        </a:defRPr>
      </a:lvl1pPr>
      <a:lvl2pPr algn="l" rtl="0" fontAlgn="base">
        <a:spcBef>
          <a:spcPct val="0"/>
        </a:spcBef>
        <a:spcAft>
          <a:spcPct val="0"/>
        </a:spcAft>
        <a:defRPr sz="3000">
          <a:solidFill>
            <a:srgbClr val="464847"/>
          </a:solidFill>
          <a:latin typeface="HelveticaNeueLT Std Lt" charset="0"/>
          <a:ea typeface="ＭＳ Ｐゴシック" charset="0"/>
        </a:defRPr>
      </a:lvl2pPr>
      <a:lvl3pPr algn="l" rtl="0" fontAlgn="base">
        <a:spcBef>
          <a:spcPct val="0"/>
        </a:spcBef>
        <a:spcAft>
          <a:spcPct val="0"/>
        </a:spcAft>
        <a:defRPr sz="3000">
          <a:solidFill>
            <a:srgbClr val="464847"/>
          </a:solidFill>
          <a:latin typeface="HelveticaNeueLT Std Lt" charset="0"/>
          <a:ea typeface="ＭＳ Ｐゴシック" charset="0"/>
        </a:defRPr>
      </a:lvl3pPr>
      <a:lvl4pPr algn="l" rtl="0" fontAlgn="base">
        <a:spcBef>
          <a:spcPct val="0"/>
        </a:spcBef>
        <a:spcAft>
          <a:spcPct val="0"/>
        </a:spcAft>
        <a:defRPr sz="3000">
          <a:solidFill>
            <a:srgbClr val="464847"/>
          </a:solidFill>
          <a:latin typeface="HelveticaNeueLT Std Lt" charset="0"/>
          <a:ea typeface="ＭＳ Ｐゴシック" charset="0"/>
        </a:defRPr>
      </a:lvl4pPr>
      <a:lvl5pPr algn="l" rtl="0" fontAlgn="base">
        <a:spcBef>
          <a:spcPct val="0"/>
        </a:spcBef>
        <a:spcAft>
          <a:spcPct val="0"/>
        </a:spcAft>
        <a:defRPr sz="3000">
          <a:solidFill>
            <a:srgbClr val="464847"/>
          </a:solidFill>
          <a:latin typeface="HelveticaNeueLT Std Lt" charset="0"/>
          <a:ea typeface="ＭＳ Ｐゴシック" charset="0"/>
        </a:defRPr>
      </a:lvl5pPr>
      <a:lvl6pPr marL="342875" algn="l" rtl="0" fontAlgn="base">
        <a:spcBef>
          <a:spcPct val="0"/>
        </a:spcBef>
        <a:spcAft>
          <a:spcPct val="0"/>
        </a:spcAft>
        <a:defRPr sz="3000">
          <a:solidFill>
            <a:srgbClr val="464847"/>
          </a:solidFill>
          <a:latin typeface="HelveticaNeueLT Std Lt" charset="0"/>
          <a:ea typeface="ＭＳ Ｐゴシック" charset="0"/>
        </a:defRPr>
      </a:lvl6pPr>
      <a:lvl7pPr marL="685749" algn="l" rtl="0" fontAlgn="base">
        <a:spcBef>
          <a:spcPct val="0"/>
        </a:spcBef>
        <a:spcAft>
          <a:spcPct val="0"/>
        </a:spcAft>
        <a:defRPr sz="3000">
          <a:solidFill>
            <a:srgbClr val="464847"/>
          </a:solidFill>
          <a:latin typeface="HelveticaNeueLT Std Lt" charset="0"/>
          <a:ea typeface="ＭＳ Ｐゴシック" charset="0"/>
        </a:defRPr>
      </a:lvl7pPr>
      <a:lvl8pPr marL="1028624" algn="l" rtl="0" fontAlgn="base">
        <a:spcBef>
          <a:spcPct val="0"/>
        </a:spcBef>
        <a:spcAft>
          <a:spcPct val="0"/>
        </a:spcAft>
        <a:defRPr sz="3000">
          <a:solidFill>
            <a:srgbClr val="464847"/>
          </a:solidFill>
          <a:latin typeface="HelveticaNeueLT Std Lt" charset="0"/>
          <a:ea typeface="ＭＳ Ｐゴシック" charset="0"/>
        </a:defRPr>
      </a:lvl8pPr>
      <a:lvl9pPr marL="1371498" algn="l" rtl="0" fontAlgn="base">
        <a:spcBef>
          <a:spcPct val="0"/>
        </a:spcBef>
        <a:spcAft>
          <a:spcPct val="0"/>
        </a:spcAft>
        <a:defRPr sz="3000">
          <a:solidFill>
            <a:srgbClr val="464847"/>
          </a:solidFill>
          <a:latin typeface="HelveticaNeueLT Std Lt" charset="0"/>
          <a:ea typeface="ＭＳ Ｐゴシック" charset="0"/>
        </a:defRPr>
      </a:lvl9pPr>
    </p:titleStyle>
    <p:bodyStyle>
      <a:lvl1pPr algn="l" rtl="0" fontAlgn="base">
        <a:spcBef>
          <a:spcPct val="20000"/>
        </a:spcBef>
        <a:spcAft>
          <a:spcPct val="0"/>
        </a:spcAft>
        <a:buFont typeface="HelveticaNeueLT Std Lt" charset="0"/>
        <a:defRPr sz="3000">
          <a:solidFill>
            <a:srgbClr val="464847"/>
          </a:solidFill>
          <a:latin typeface="+mn-lt"/>
          <a:ea typeface="+mn-ea"/>
          <a:cs typeface="+mn-cs"/>
        </a:defRPr>
      </a:lvl1pPr>
      <a:lvl2pPr marL="615509" indent="-480977" algn="l" rtl="0" fontAlgn="base">
        <a:spcBef>
          <a:spcPct val="20000"/>
        </a:spcBef>
        <a:spcAft>
          <a:spcPct val="0"/>
        </a:spcAft>
        <a:buFont typeface="HelveticaNeueLT Std Lt" charset="0"/>
        <a:defRPr sz="1800">
          <a:solidFill>
            <a:srgbClr val="464847"/>
          </a:solidFill>
          <a:latin typeface="+mn-lt"/>
          <a:ea typeface="+mn-ea"/>
        </a:defRPr>
      </a:lvl2pPr>
      <a:lvl3pPr marL="921475" indent="-171438" algn="l" rtl="0" fontAlgn="base">
        <a:spcBef>
          <a:spcPct val="20000"/>
        </a:spcBef>
        <a:spcAft>
          <a:spcPct val="0"/>
        </a:spcAft>
        <a:buFont typeface="HelveticaNeueLT Std Lt" charset="0"/>
        <a:defRPr sz="1200">
          <a:solidFill>
            <a:srgbClr val="464847"/>
          </a:solidFill>
          <a:latin typeface="+mn-lt"/>
          <a:ea typeface="+mn-ea"/>
        </a:defRPr>
      </a:lvl3pPr>
      <a:lvl4pPr marL="1227443" indent="-171438" algn="l" rtl="0" fontAlgn="base">
        <a:spcBef>
          <a:spcPct val="20000"/>
        </a:spcBef>
        <a:spcAft>
          <a:spcPct val="0"/>
        </a:spcAft>
        <a:buFont typeface="HelveticaNeueLT Std Lt" charset="0"/>
        <a:defRPr sz="1050">
          <a:solidFill>
            <a:srgbClr val="464847"/>
          </a:solidFill>
          <a:latin typeface="+mn-lt"/>
          <a:ea typeface="+mn-ea"/>
        </a:defRPr>
      </a:lvl4pPr>
      <a:lvl5pPr marL="1542935" indent="-171438" algn="l" rtl="0" fontAlgn="base">
        <a:spcBef>
          <a:spcPct val="20000"/>
        </a:spcBef>
        <a:spcAft>
          <a:spcPct val="0"/>
        </a:spcAft>
        <a:buFont typeface="HelveticaNeueLT Std Lt" charset="0"/>
        <a:defRPr sz="1050">
          <a:solidFill>
            <a:srgbClr val="464847"/>
          </a:solidFill>
          <a:latin typeface="+mn-lt"/>
          <a:ea typeface="+mn-ea"/>
        </a:defRPr>
      </a:lvl5pPr>
      <a:lvl6pPr marL="1885809" indent="-171438" algn="l" rtl="0" fontAlgn="base">
        <a:spcBef>
          <a:spcPct val="20000"/>
        </a:spcBef>
        <a:spcAft>
          <a:spcPct val="0"/>
        </a:spcAft>
        <a:buFont typeface="HelveticaNeueLT Std Lt" charset="0"/>
        <a:defRPr sz="1050">
          <a:solidFill>
            <a:srgbClr val="464847"/>
          </a:solidFill>
          <a:latin typeface="+mn-lt"/>
          <a:ea typeface="+mn-ea"/>
        </a:defRPr>
      </a:lvl6pPr>
      <a:lvl7pPr marL="2228684" indent="-171438" algn="l" rtl="0" fontAlgn="base">
        <a:spcBef>
          <a:spcPct val="20000"/>
        </a:spcBef>
        <a:spcAft>
          <a:spcPct val="0"/>
        </a:spcAft>
        <a:buFont typeface="HelveticaNeueLT Std Lt" charset="0"/>
        <a:defRPr sz="1050">
          <a:solidFill>
            <a:srgbClr val="464847"/>
          </a:solidFill>
          <a:latin typeface="+mn-lt"/>
          <a:ea typeface="+mn-ea"/>
        </a:defRPr>
      </a:lvl7pPr>
      <a:lvl8pPr marL="2571558" indent="-171438" algn="l" rtl="0" fontAlgn="base">
        <a:spcBef>
          <a:spcPct val="20000"/>
        </a:spcBef>
        <a:spcAft>
          <a:spcPct val="0"/>
        </a:spcAft>
        <a:buFont typeface="HelveticaNeueLT Std Lt" charset="0"/>
        <a:defRPr sz="1050">
          <a:solidFill>
            <a:srgbClr val="464847"/>
          </a:solidFill>
          <a:latin typeface="+mn-lt"/>
          <a:ea typeface="+mn-ea"/>
        </a:defRPr>
      </a:lvl8pPr>
      <a:lvl9pPr marL="2914433" indent="-171438" algn="l" rtl="0" fontAlgn="base">
        <a:spcBef>
          <a:spcPct val="20000"/>
        </a:spcBef>
        <a:spcAft>
          <a:spcPct val="0"/>
        </a:spcAft>
        <a:buFont typeface="HelveticaNeueLT Std Lt" charset="0"/>
        <a:defRPr sz="1050">
          <a:solidFill>
            <a:srgbClr val="464847"/>
          </a:solidFill>
          <a:latin typeface="+mn-lt"/>
          <a:ea typeface="+mn-ea"/>
        </a:defRPr>
      </a:lvl9pPr>
    </p:bodyStyle>
    <p:otherStyle>
      <a:defPPr>
        <a:defRPr lang="it-IT"/>
      </a:defPPr>
      <a:lvl1pPr marL="0" algn="l" defTabSz="342875" rtl="0" eaLnBrk="1" latinLnBrk="0" hangingPunct="1">
        <a:defRPr sz="1350" kern="1200">
          <a:solidFill>
            <a:schemeClr val="tx1"/>
          </a:solidFill>
          <a:latin typeface="+mn-lt"/>
          <a:ea typeface="+mn-ea"/>
          <a:cs typeface="+mn-cs"/>
        </a:defRPr>
      </a:lvl1pPr>
      <a:lvl2pPr marL="342875" algn="l" defTabSz="342875" rtl="0" eaLnBrk="1" latinLnBrk="0" hangingPunct="1">
        <a:defRPr sz="1350" kern="1200">
          <a:solidFill>
            <a:schemeClr val="tx1"/>
          </a:solidFill>
          <a:latin typeface="+mn-lt"/>
          <a:ea typeface="+mn-ea"/>
          <a:cs typeface="+mn-cs"/>
        </a:defRPr>
      </a:lvl2pPr>
      <a:lvl3pPr marL="685749" algn="l" defTabSz="342875" rtl="0" eaLnBrk="1" latinLnBrk="0" hangingPunct="1">
        <a:defRPr sz="1350" kern="1200">
          <a:solidFill>
            <a:schemeClr val="tx1"/>
          </a:solidFill>
          <a:latin typeface="+mn-lt"/>
          <a:ea typeface="+mn-ea"/>
          <a:cs typeface="+mn-cs"/>
        </a:defRPr>
      </a:lvl3pPr>
      <a:lvl4pPr marL="1028624" algn="l" defTabSz="342875" rtl="0" eaLnBrk="1" latinLnBrk="0" hangingPunct="1">
        <a:defRPr sz="1350" kern="1200">
          <a:solidFill>
            <a:schemeClr val="tx1"/>
          </a:solidFill>
          <a:latin typeface="+mn-lt"/>
          <a:ea typeface="+mn-ea"/>
          <a:cs typeface="+mn-cs"/>
        </a:defRPr>
      </a:lvl4pPr>
      <a:lvl5pPr marL="1371498" algn="l" defTabSz="342875" rtl="0" eaLnBrk="1" latinLnBrk="0" hangingPunct="1">
        <a:defRPr sz="1350" kern="1200">
          <a:solidFill>
            <a:schemeClr val="tx1"/>
          </a:solidFill>
          <a:latin typeface="+mn-lt"/>
          <a:ea typeface="+mn-ea"/>
          <a:cs typeface="+mn-cs"/>
        </a:defRPr>
      </a:lvl5pPr>
      <a:lvl6pPr marL="1714373" algn="l" defTabSz="342875" rtl="0" eaLnBrk="1" latinLnBrk="0" hangingPunct="1">
        <a:defRPr sz="1350" kern="1200">
          <a:solidFill>
            <a:schemeClr val="tx1"/>
          </a:solidFill>
          <a:latin typeface="+mn-lt"/>
          <a:ea typeface="+mn-ea"/>
          <a:cs typeface="+mn-cs"/>
        </a:defRPr>
      </a:lvl6pPr>
      <a:lvl7pPr marL="2057246" algn="l" defTabSz="342875" rtl="0" eaLnBrk="1" latinLnBrk="0" hangingPunct="1">
        <a:defRPr sz="1350" kern="1200">
          <a:solidFill>
            <a:schemeClr val="tx1"/>
          </a:solidFill>
          <a:latin typeface="+mn-lt"/>
          <a:ea typeface="+mn-ea"/>
          <a:cs typeface="+mn-cs"/>
        </a:defRPr>
      </a:lvl7pPr>
      <a:lvl8pPr marL="2400120" algn="l" defTabSz="342875" rtl="0" eaLnBrk="1" latinLnBrk="0" hangingPunct="1">
        <a:defRPr sz="1350" kern="1200">
          <a:solidFill>
            <a:schemeClr val="tx1"/>
          </a:solidFill>
          <a:latin typeface="+mn-lt"/>
          <a:ea typeface="+mn-ea"/>
          <a:cs typeface="+mn-cs"/>
        </a:defRPr>
      </a:lvl8pPr>
      <a:lvl9pPr marL="2742995" algn="l" defTabSz="34287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1B47A-7205-4ABE-B9D2-B452A3FD87C5}" type="datetimeFigureOut">
              <a:rPr lang="it-IT" smtClean="0"/>
              <a:t>08/05/2024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F41F5-FFC0-4CCA-BDCE-FC70E1348775}" type="slidenum">
              <a:rPr lang="it-IT" smtClean="0"/>
              <a:t>‹N›</a:t>
            </a:fld>
            <a:endParaRPr lang="it-IT"/>
          </a:p>
        </p:txBody>
      </p:sp>
    </p:spTree>
    <p:extLst>
      <p:ext uri="{BB962C8B-B14F-4D97-AF65-F5344CB8AC3E}">
        <p14:creationId xmlns:p14="http://schemas.microsoft.com/office/powerpoint/2010/main" val="294955842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12.em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magine 2" descr="005.png">
            <a:extLst>
              <a:ext uri="{FF2B5EF4-FFF2-40B4-BE49-F238E27FC236}">
                <a16:creationId xmlns:a16="http://schemas.microsoft.com/office/drawing/2014/main" id="{1CB294F2-357D-B17F-BDDC-F3F3F40E1F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ttore 1 7">
            <a:extLst>
              <a:ext uri="{FF2B5EF4-FFF2-40B4-BE49-F238E27FC236}">
                <a16:creationId xmlns:a16="http://schemas.microsoft.com/office/drawing/2014/main" id="{8F08AA7A-3EFE-1E6D-372C-347DCB582763}"/>
              </a:ext>
            </a:extLst>
          </p:cNvPr>
          <p:cNvCxnSpPr/>
          <p:nvPr/>
        </p:nvCxnSpPr>
        <p:spPr>
          <a:xfrm>
            <a:off x="544513" y="3398838"/>
            <a:ext cx="8048625"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17" name="CasellaDiTesto 9">
            <a:extLst>
              <a:ext uri="{FF2B5EF4-FFF2-40B4-BE49-F238E27FC236}">
                <a16:creationId xmlns:a16="http://schemas.microsoft.com/office/drawing/2014/main" id="{2323F70C-AA49-3897-4DC3-FBE3E180DBC7}"/>
              </a:ext>
            </a:extLst>
          </p:cNvPr>
          <p:cNvSpPr txBox="1">
            <a:spLocks noChangeArrowheads="1"/>
          </p:cNvSpPr>
          <p:nvPr/>
        </p:nvSpPr>
        <p:spPr bwMode="auto">
          <a:xfrm>
            <a:off x="460375" y="5109733"/>
            <a:ext cx="21804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it-IT" altLang="it-IT" sz="1800" dirty="0">
                <a:solidFill>
                  <a:prstClr val="black"/>
                </a:solidFill>
                <a:latin typeface="Baskerville" charset="0"/>
              </a:rPr>
              <a:t>Roma, 8</a:t>
            </a:r>
            <a:r>
              <a:rPr kumimoji="0" lang="it-IT" altLang="it-IT" sz="1800" b="0" i="0" u="none" strike="noStrike" kern="1200" cap="none" spc="0" normalizeH="0" baseline="0" noProof="0" dirty="0">
                <a:ln>
                  <a:noFill/>
                </a:ln>
                <a:solidFill>
                  <a:prstClr val="black"/>
                </a:solidFill>
                <a:effectLst/>
                <a:uLnTx/>
                <a:uFillTx/>
                <a:latin typeface="Baskerville" charset="0"/>
                <a:ea typeface="MS PGothic" panose="020B0600070205080204" pitchFamily="34" charset="-128"/>
                <a:cs typeface="+mn-cs"/>
              </a:rPr>
              <a:t> </a:t>
            </a:r>
            <a:r>
              <a:rPr lang="it-IT" altLang="it-IT" sz="1800" dirty="0">
                <a:solidFill>
                  <a:prstClr val="black"/>
                </a:solidFill>
                <a:latin typeface="Baskerville" charset="0"/>
              </a:rPr>
              <a:t>maggio</a:t>
            </a:r>
            <a:r>
              <a:rPr kumimoji="0" lang="it-IT" altLang="it-IT" sz="1800" b="0" i="0" u="none" strike="noStrike" kern="1200" cap="none" spc="0" normalizeH="0" baseline="0" noProof="0" dirty="0">
                <a:ln>
                  <a:noFill/>
                </a:ln>
                <a:solidFill>
                  <a:prstClr val="black"/>
                </a:solidFill>
                <a:effectLst/>
                <a:uLnTx/>
                <a:uFillTx/>
                <a:latin typeface="Baskerville" charset="0"/>
                <a:ea typeface="MS PGothic" panose="020B0600070205080204" pitchFamily="34" charset="-128"/>
                <a:cs typeface="+mn-cs"/>
              </a:rPr>
              <a:t> 2024</a:t>
            </a:r>
          </a:p>
        </p:txBody>
      </p:sp>
      <p:cxnSp>
        <p:nvCxnSpPr>
          <p:cNvPr id="7" name="Connettore 1 6">
            <a:extLst>
              <a:ext uri="{FF2B5EF4-FFF2-40B4-BE49-F238E27FC236}">
                <a16:creationId xmlns:a16="http://schemas.microsoft.com/office/drawing/2014/main" id="{57F2FD02-492A-5FDD-E2F6-4A4721609C77}"/>
              </a:ext>
            </a:extLst>
          </p:cNvPr>
          <p:cNvCxnSpPr/>
          <p:nvPr/>
        </p:nvCxnSpPr>
        <p:spPr>
          <a:xfrm>
            <a:off x="544513" y="4710113"/>
            <a:ext cx="8048625"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19" name="CasellaDiTesto 8">
            <a:extLst>
              <a:ext uri="{FF2B5EF4-FFF2-40B4-BE49-F238E27FC236}">
                <a16:creationId xmlns:a16="http://schemas.microsoft.com/office/drawing/2014/main" id="{885A7D5C-86D5-C648-1103-7797BFC7C3EF}"/>
              </a:ext>
            </a:extLst>
          </p:cNvPr>
          <p:cNvSpPr txBox="1">
            <a:spLocks noChangeArrowheads="1"/>
          </p:cNvSpPr>
          <p:nvPr/>
        </p:nvSpPr>
        <p:spPr bwMode="auto">
          <a:xfrm>
            <a:off x="5999659" y="4284730"/>
            <a:ext cx="2686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it-IT" altLang="it-IT" sz="2000" b="0" i="1" u="none" strike="noStrike" kern="1200" cap="none" spc="0" normalizeH="0" baseline="0" noProof="0" dirty="0">
                <a:ln>
                  <a:noFill/>
                </a:ln>
                <a:solidFill>
                  <a:prstClr val="black"/>
                </a:solidFill>
                <a:effectLst/>
                <a:uLnTx/>
                <a:uFillTx/>
                <a:latin typeface="Baskerville" charset="0"/>
                <a:ea typeface="MS PGothic" panose="020B0600070205080204" pitchFamily="34" charset="-128"/>
                <a:cs typeface="+mn-cs"/>
              </a:rPr>
              <a:t>Prof. Pasquale IOVINO</a:t>
            </a:r>
          </a:p>
        </p:txBody>
      </p:sp>
      <p:sp>
        <p:nvSpPr>
          <p:cNvPr id="2" name="CasellaDiTesto 5">
            <a:extLst>
              <a:ext uri="{FF2B5EF4-FFF2-40B4-BE49-F238E27FC236}">
                <a16:creationId xmlns:a16="http://schemas.microsoft.com/office/drawing/2014/main" id="{06C00D33-F00B-6CB8-2E77-82A30D1E549C}"/>
              </a:ext>
            </a:extLst>
          </p:cNvPr>
          <p:cNvSpPr txBox="1">
            <a:spLocks noChangeArrowheads="1"/>
          </p:cNvSpPr>
          <p:nvPr/>
        </p:nvSpPr>
        <p:spPr bwMode="auto">
          <a:xfrm>
            <a:off x="544513" y="1378935"/>
            <a:ext cx="3759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spcBef>
                <a:spcPts val="600"/>
              </a:spcBef>
              <a:spcAft>
                <a:spcPts val="600"/>
              </a:spcAft>
            </a:pPr>
            <a:r>
              <a:rPr lang="en-US" sz="4000" cap="all"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La discarica di Malagrotta</a:t>
            </a:r>
            <a:endParaRPr lang="it-IT" sz="4000" cap="all" dirty="0">
              <a:effectLst>
                <a:outerShdw blurRad="38100" dist="38100" dir="2700000" algn="tl">
                  <a:srgbClr val="000000">
                    <a:alpha val="43137"/>
                  </a:srgbClr>
                </a:outerShdw>
              </a:effectLst>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FDF1FC21-AE77-A056-02AC-359245A44BAE}"/>
              </a:ext>
            </a:extLst>
          </p:cNvPr>
          <p:cNvPicPr>
            <a:picLocks noChangeAspect="1"/>
          </p:cNvPicPr>
          <p:nvPr/>
        </p:nvPicPr>
        <p:blipFill>
          <a:blip r:embed="rId3"/>
          <a:stretch>
            <a:fillRect/>
          </a:stretch>
        </p:blipFill>
        <p:spPr>
          <a:xfrm>
            <a:off x="5036019" y="1029809"/>
            <a:ext cx="3557119" cy="20167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39FB511-5DB7-6CA5-DE18-931DAE87564C}"/>
              </a:ext>
            </a:extLst>
          </p:cNvPr>
          <p:cNvSpPr txBox="1"/>
          <p:nvPr/>
        </p:nvSpPr>
        <p:spPr>
          <a:xfrm>
            <a:off x="527255" y="445043"/>
            <a:ext cx="8089490" cy="5971956"/>
          </a:xfrm>
          <a:prstGeom prst="rect">
            <a:avLst/>
          </a:prstGeom>
          <a:noFill/>
        </p:spPr>
        <p:txBody>
          <a:bodyPr wrap="square" rtlCol="0">
            <a:spAutoFit/>
          </a:bodyPr>
          <a:lstStyle/>
          <a:p>
            <a:pPr algn="just">
              <a:lnSpc>
                <a:spcPct val="150000"/>
              </a:lnSpc>
              <a:spcAft>
                <a:spcPts val="600"/>
              </a:spcAft>
            </a:pPr>
            <a:r>
              <a:rPr lang="it-IT" sz="1350" dirty="0">
                <a:latin typeface="Arial" panose="020B0604020202020204" pitchFamily="34" charset="0"/>
                <a:ea typeface="Calibri" panose="020F0502020204030204" pitchFamily="34" charset="0"/>
                <a:cs typeface="Times New Roman" panose="02020603050405020304" pitchFamily="18" charset="0"/>
              </a:rPr>
              <a:t>Nel </a:t>
            </a:r>
            <a:r>
              <a:rPr lang="it-IT" sz="1350" b="1" dirty="0">
                <a:latin typeface="Arial" panose="020B0604020202020204" pitchFamily="34" charset="0"/>
                <a:ea typeface="Calibri" panose="020F0502020204030204" pitchFamily="34" charset="0"/>
                <a:cs typeface="Times New Roman" panose="02020603050405020304" pitchFamily="18" charset="0"/>
              </a:rPr>
              <a:t>Maggio 2016, la società E. Giovi s.r.l. ha predisposto un progetto di modifica sostanziale al progetto della copertura approvato nel 2008</a:t>
            </a:r>
            <a:r>
              <a:rPr lang="it-IT" sz="1350" dirty="0">
                <a:latin typeface="Arial" panose="020B0604020202020204" pitchFamily="34" charset="0"/>
                <a:ea typeface="Calibri" panose="020F0502020204030204" pitchFamily="34" charset="0"/>
                <a:cs typeface="Times New Roman" panose="02020603050405020304" pitchFamily="18" charset="0"/>
              </a:rPr>
              <a:t>. La Regione Lazio ha approvato il suddetto progetto, con prescrizioni, mediante determinazione </a:t>
            </a:r>
            <a:r>
              <a:rPr lang="it-IT" sz="1350" b="1" dirty="0">
                <a:latin typeface="Arial" panose="020B0604020202020204" pitchFamily="34" charset="0"/>
                <a:ea typeface="Calibri" panose="020F0502020204030204" pitchFamily="34" charset="0"/>
                <a:cs typeface="Times New Roman" panose="02020603050405020304" pitchFamily="18" charset="0"/>
              </a:rPr>
              <a:t>n° G15439 del 15/11/2017 e n°G15612 del 03/12/2018. </a:t>
            </a:r>
          </a:p>
          <a:p>
            <a:pPr algn="just">
              <a:lnSpc>
                <a:spcPct val="150000"/>
              </a:lnSpc>
              <a:spcAft>
                <a:spcPts val="600"/>
              </a:spcAft>
            </a:pPr>
            <a:endParaRPr lang="it-IT" sz="135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it-IT" sz="1350" dirty="0">
                <a:latin typeface="Arial" panose="020B0604020202020204" pitchFamily="34" charset="0"/>
                <a:ea typeface="Calibri" panose="020F0502020204030204" pitchFamily="34" charset="0"/>
                <a:cs typeface="Times New Roman" panose="02020603050405020304" pitchFamily="18" charset="0"/>
              </a:rPr>
              <a:t>Nel 2016 è stato anche aperto un caso EU Pilot relativo alla discarica. Si tratta del caso EUP/2016/9068 “Chiusura e fase post operativa della discarica di Malagrotta” (Direttiva 1999/31/CE nel Lazio).</a:t>
            </a:r>
            <a:endParaRPr lang="it-IT" sz="13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endParaRPr lang="it-IT" sz="135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it-IT" sz="1350" dirty="0">
                <a:latin typeface="Arial" panose="020B0604020202020204" pitchFamily="34" charset="0"/>
                <a:ea typeface="Calibri" panose="020F0502020204030204" pitchFamily="34" charset="0"/>
                <a:cs typeface="Times New Roman" panose="02020603050405020304" pitchFamily="18" charset="0"/>
              </a:rPr>
              <a:t>In data </a:t>
            </a:r>
            <a:r>
              <a:rPr lang="it-IT" sz="1350" b="1" dirty="0">
                <a:latin typeface="Arial" panose="020B0604020202020204" pitchFamily="34" charset="0"/>
                <a:ea typeface="Calibri" panose="020F0502020204030204" pitchFamily="34" charset="0"/>
                <a:cs typeface="Times New Roman" panose="02020603050405020304" pitchFamily="18" charset="0"/>
              </a:rPr>
              <a:t>10/07/2018 è stato emesso dal Tribunale di Roma il decreto di sequestro preventivo</a:t>
            </a:r>
            <a:r>
              <a:rPr lang="it-IT" sz="1350" dirty="0">
                <a:latin typeface="Arial" panose="020B0604020202020204" pitchFamily="34" charset="0"/>
                <a:ea typeface="Calibri" panose="020F0502020204030204" pitchFamily="34" charset="0"/>
                <a:cs typeface="Times New Roman" panose="02020603050405020304" pitchFamily="18" charset="0"/>
              </a:rPr>
              <a:t> della società E. Giovi s.r.l., con nomina dell’Amministratore Giudiziario nella persona del Dott. Luigi Palumbo in data 27/07/2018.</a:t>
            </a:r>
            <a:endParaRPr lang="it-IT" sz="13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endParaRPr lang="it-IT" sz="135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it-IT" sz="1350" dirty="0">
                <a:latin typeface="Arial" panose="020B0604020202020204" pitchFamily="34" charset="0"/>
                <a:ea typeface="Calibri" panose="020F0502020204030204" pitchFamily="34" charset="0"/>
                <a:cs typeface="Times New Roman" panose="02020603050405020304" pitchFamily="18" charset="0"/>
              </a:rPr>
              <a:t>Il </a:t>
            </a:r>
            <a:r>
              <a:rPr lang="it-IT" sz="1350" b="1" dirty="0">
                <a:latin typeface="Arial" panose="020B0604020202020204" pitchFamily="34" charset="0"/>
                <a:ea typeface="Calibri" panose="020F0502020204030204" pitchFamily="34" charset="0"/>
                <a:cs typeface="Times New Roman" panose="02020603050405020304" pitchFamily="18" charset="0"/>
              </a:rPr>
              <a:t>29/01/2019 è stata emessa la richiesta di Incidente Probatorio</a:t>
            </a:r>
            <a:r>
              <a:rPr lang="it-IT" sz="1350" dirty="0">
                <a:latin typeface="Arial" panose="020B0604020202020204" pitchFamily="34" charset="0"/>
                <a:ea typeface="Calibri" panose="020F0502020204030204" pitchFamily="34" charset="0"/>
                <a:cs typeface="Times New Roman" panose="02020603050405020304" pitchFamily="18" charset="0"/>
              </a:rPr>
              <a:t> - Art. 392 e 393 e ss. del Codice di Procedura Penale nell’ambito del Proc. Pen. 10455/17 Mod. 21 R.G.N.R. della Procura della Repubblica presso il Tribunale di Roma - Direzione Distrettuale Antimafia.</a:t>
            </a:r>
            <a:endParaRPr lang="it-IT" sz="13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endParaRPr lang="it-IT" sz="135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it-IT" sz="1350" dirty="0">
                <a:latin typeface="Arial" panose="020B0604020202020204" pitchFamily="34" charset="0"/>
                <a:ea typeface="Calibri" panose="020F0502020204030204" pitchFamily="34" charset="0"/>
                <a:cs typeface="Times New Roman" panose="02020603050405020304" pitchFamily="18" charset="0"/>
              </a:rPr>
              <a:t>In data </a:t>
            </a:r>
            <a:r>
              <a:rPr lang="it-IT" sz="1350" b="1" dirty="0">
                <a:latin typeface="Arial" panose="020B0604020202020204" pitchFamily="34" charset="0"/>
                <a:ea typeface="Calibri" panose="020F0502020204030204" pitchFamily="34" charset="0"/>
                <a:cs typeface="Times New Roman" panose="02020603050405020304" pitchFamily="18" charset="0"/>
              </a:rPr>
              <a:t>23/02/2021 i Consulenti Tecnici del Giudice per le Indagini Preliminari hanno depositato la perizia tecnica</a:t>
            </a:r>
            <a:r>
              <a:rPr lang="it-IT" sz="1350" dirty="0">
                <a:latin typeface="Arial" panose="020B0604020202020204" pitchFamily="34" charset="0"/>
                <a:ea typeface="Calibri" panose="020F0502020204030204" pitchFamily="34" charset="0"/>
                <a:cs typeface="Times New Roman" panose="02020603050405020304" pitchFamily="18" charset="0"/>
              </a:rPr>
              <a:t> relativa alle attività peritali svolte presso il complesso impiantistico di Malagrotta.</a:t>
            </a:r>
            <a:endParaRPr lang="it-IT"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806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7180A87-EB52-B412-220C-B7BF36548287}"/>
              </a:ext>
            </a:extLst>
          </p:cNvPr>
          <p:cNvSpPr txBox="1"/>
          <p:nvPr/>
        </p:nvSpPr>
        <p:spPr>
          <a:xfrm>
            <a:off x="415089" y="396906"/>
            <a:ext cx="8313822" cy="5632311"/>
          </a:xfrm>
          <a:prstGeom prst="rect">
            <a:avLst/>
          </a:prstGeom>
          <a:noFill/>
        </p:spPr>
        <p:txBody>
          <a:bodyPr wrap="square" rtlCol="0">
            <a:spAutoFit/>
          </a:bodyPr>
          <a:lstStyle/>
          <a:p>
            <a:pPr algn="just">
              <a:spcAft>
                <a:spcPts val="900"/>
              </a:spcAft>
            </a:pPr>
            <a:r>
              <a:rPr lang="it-IT" sz="1500" dirty="0">
                <a:ea typeface="Calibri" panose="020F0502020204030204" pitchFamily="34" charset="0"/>
              </a:rPr>
              <a:t>La E.Giovi s.r.l., terminate le attività peritali, </a:t>
            </a:r>
            <a:r>
              <a:rPr lang="it-IT" sz="1500" b="1" dirty="0">
                <a:ea typeface="Calibri" panose="020F0502020204030204" pitchFamily="34" charset="0"/>
              </a:rPr>
              <a:t>ha conferito alla società Technital S.p.A., in data 12/05/2021, l’incarico di redigere il Progetto Definitivo della copertura finale</a:t>
            </a:r>
            <a:r>
              <a:rPr lang="it-IT" sz="1500" dirty="0">
                <a:ea typeface="Calibri" panose="020F0502020204030204" pitchFamily="34" charset="0"/>
              </a:rPr>
              <a:t> di tutta l’area della discarica.</a:t>
            </a:r>
          </a:p>
          <a:p>
            <a:pPr algn="just">
              <a:spcAft>
                <a:spcPts val="900"/>
              </a:spcAft>
            </a:pPr>
            <a:endParaRPr lang="it-IT" sz="1500" dirty="0"/>
          </a:p>
          <a:p>
            <a:pPr algn="just">
              <a:spcAft>
                <a:spcPts val="900"/>
              </a:spcAft>
            </a:pPr>
            <a:r>
              <a:rPr lang="it-IT" sz="1500" dirty="0"/>
              <a:t>Le attività di </a:t>
            </a:r>
            <a:r>
              <a:rPr lang="it-IT" sz="1500" b="1" dirty="0"/>
              <a:t>indagine geognostica, geotecnica e geofisica </a:t>
            </a:r>
            <a:r>
              <a:rPr lang="it-IT" sz="1500" dirty="0"/>
              <a:t>sono state avviate all’inizio del mese di Dicembre 2021, le attività relative al </a:t>
            </a:r>
            <a:r>
              <a:rPr lang="it-IT" sz="1500" b="1" dirty="0"/>
              <a:t>rilievo topografico </a:t>
            </a:r>
            <a:r>
              <a:rPr lang="it-IT" sz="1500" dirty="0"/>
              <a:t>sono state avviate nel mese di Settembre 2021 e le attività relative al </a:t>
            </a:r>
            <a:r>
              <a:rPr lang="it-IT" sz="1500" b="1" dirty="0"/>
              <a:t>rilievo delle emissioni di gas </a:t>
            </a:r>
            <a:r>
              <a:rPr lang="it-IT" sz="1500" dirty="0"/>
              <a:t>(metano) sono state avviate all’inizio del mese di Maggio 2022. </a:t>
            </a:r>
            <a:r>
              <a:rPr lang="it-IT" sz="1500" b="1" dirty="0"/>
              <a:t>Il completamento di tutte le attività previste è avvenuto alla fine del mese di Giugno 2022.</a:t>
            </a:r>
          </a:p>
          <a:p>
            <a:pPr algn="just">
              <a:spcAft>
                <a:spcPts val="900"/>
              </a:spcAft>
            </a:pPr>
            <a:endParaRPr lang="it-IT" sz="1500" dirty="0"/>
          </a:p>
          <a:p>
            <a:pPr algn="just">
              <a:spcAft>
                <a:spcPts val="900"/>
              </a:spcAft>
            </a:pPr>
            <a:r>
              <a:rPr lang="it-IT" sz="1500" dirty="0"/>
              <a:t>Da tali attività è risultato come la zona che presenta </a:t>
            </a:r>
            <a:r>
              <a:rPr lang="it-IT" sz="1500" b="1" dirty="0"/>
              <a:t>maggiori criticità è localizzata lungo il versante ovest della discarica</a:t>
            </a:r>
            <a:r>
              <a:rPr lang="it-IT" sz="1500" dirty="0"/>
              <a:t>. </a:t>
            </a:r>
          </a:p>
          <a:p>
            <a:pPr algn="just">
              <a:spcAft>
                <a:spcPts val="900"/>
              </a:spcAft>
            </a:pPr>
            <a:endParaRPr lang="it-IT" sz="1500" dirty="0"/>
          </a:p>
          <a:p>
            <a:pPr algn="just">
              <a:spcAft>
                <a:spcPts val="900"/>
              </a:spcAft>
            </a:pPr>
            <a:r>
              <a:rPr lang="it-IT" sz="1500" dirty="0"/>
              <a:t>L’Amministrazione Giudiziaria ha ritenuto, coerentemente a quanto rilevato dalla società Technital, che in questa zona della discarica si sarebbe dovuto intervenire con misure specifiche e localizzate. </a:t>
            </a:r>
          </a:p>
          <a:p>
            <a:pPr algn="just">
              <a:spcAft>
                <a:spcPts val="900"/>
              </a:spcAft>
            </a:pPr>
            <a:endParaRPr lang="it-IT" sz="1500" dirty="0"/>
          </a:p>
          <a:p>
            <a:pPr algn="just">
              <a:spcAft>
                <a:spcPts val="900"/>
              </a:spcAft>
            </a:pPr>
            <a:r>
              <a:rPr lang="it-IT" sz="1500" dirty="0"/>
              <a:t>E’ stata quindi rappresentata agli Enti competenti </a:t>
            </a:r>
            <a:r>
              <a:rPr lang="it-IT" sz="1500" b="1" dirty="0"/>
              <a:t>l’urgenza nel procedere alla messa in sicurezza del lato ovest della discarica procedendo alla realizzazione di nuovi pozzi di emungimento del percolato, alla realizzazione di nuovi pozzi MISE, nonché alla implementazione dell’attuale rete di pozzi di captazione del biogas.</a:t>
            </a:r>
          </a:p>
        </p:txBody>
      </p:sp>
    </p:spTree>
    <p:extLst>
      <p:ext uri="{BB962C8B-B14F-4D97-AF65-F5344CB8AC3E}">
        <p14:creationId xmlns:p14="http://schemas.microsoft.com/office/powerpoint/2010/main" val="772008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61AF2D-9551-9863-8F8B-C25153946DBA}"/>
              </a:ext>
            </a:extLst>
          </p:cNvPr>
          <p:cNvPicPr>
            <a:picLocks noChangeAspect="1"/>
          </p:cNvPicPr>
          <p:nvPr/>
        </p:nvPicPr>
        <p:blipFill>
          <a:blip r:embed="rId2"/>
          <a:stretch>
            <a:fillRect/>
          </a:stretch>
        </p:blipFill>
        <p:spPr>
          <a:xfrm>
            <a:off x="337351" y="1492222"/>
            <a:ext cx="8469297" cy="38735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924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B3244F8-9AB1-FAA9-0F49-BA31B81E6DA6}"/>
              </a:ext>
            </a:extLst>
          </p:cNvPr>
          <p:cNvSpPr txBox="1"/>
          <p:nvPr/>
        </p:nvSpPr>
        <p:spPr>
          <a:xfrm>
            <a:off x="463216" y="811801"/>
            <a:ext cx="8217568" cy="3393237"/>
          </a:xfrm>
          <a:prstGeom prst="rect">
            <a:avLst/>
          </a:prstGeom>
          <a:noFill/>
        </p:spPr>
        <p:txBody>
          <a:bodyPr wrap="square" rtlCol="0">
            <a:spAutoFit/>
          </a:bodyPr>
          <a:lstStyle/>
          <a:p>
            <a:pPr marL="270254" indent="-270254" algn="just">
              <a:spcAft>
                <a:spcPts val="900"/>
              </a:spcAft>
            </a:pPr>
            <a:r>
              <a:rPr lang="it-IT" sz="1600" dirty="0"/>
              <a:t>1)	Implementazione della rete dei pozzi della </a:t>
            </a:r>
            <a:r>
              <a:rPr lang="it-IT" sz="1600" b="1" dirty="0"/>
              <a:t>MISE con la realizzazione di N.3 pozzi</a:t>
            </a:r>
            <a:r>
              <a:rPr lang="it-IT" sz="1600" dirty="0"/>
              <a:t> localizzati sul versante della discarica posto a monte dell’impianto TMB1. Gli interventi per la M.I.S.E. (Messa In Sicurezza di Emergenza) della discarica di Malagrotta sono stati caratterizzati dalla realizzazione di una barriera idraulica, sviluppata nel corso degli anni, che ha lo scopo di creare una inversione dei livelli della falda interna al diaframma plastico (piezometri V) e della falda esterna al polder (piezometri Z). </a:t>
            </a:r>
          </a:p>
          <a:p>
            <a:pPr marL="270254" indent="-270254" algn="just">
              <a:spcAft>
                <a:spcPts val="900"/>
              </a:spcAft>
            </a:pPr>
            <a:r>
              <a:rPr lang="it-IT" sz="1600" dirty="0"/>
              <a:t>2)	Incrementare il numero dei </a:t>
            </a:r>
            <a:r>
              <a:rPr lang="it-IT" sz="1600" b="1" dirty="0"/>
              <a:t>pozzi di estrazione del percolato realizzando N.25 unità aggiuntive </a:t>
            </a:r>
            <a:r>
              <a:rPr lang="it-IT" sz="1600" dirty="0"/>
              <a:t>per i lotti C, H ed F della discarica.</a:t>
            </a:r>
          </a:p>
          <a:p>
            <a:pPr marL="270254" indent="-270254" algn="just">
              <a:spcAft>
                <a:spcPts val="900"/>
              </a:spcAft>
              <a:buAutoNum type="arabicParenR" startAt="3"/>
            </a:pPr>
            <a:r>
              <a:rPr lang="it-IT" sz="1600" dirty="0"/>
              <a:t>Implementare l’attuale rete di </a:t>
            </a:r>
            <a:r>
              <a:rPr lang="it-IT" sz="1600" b="1" dirty="0"/>
              <a:t>pozzi di captazione del biogas (N.30) </a:t>
            </a:r>
            <a:r>
              <a:rPr lang="it-IT" sz="1600" dirty="0"/>
              <a:t>nel settore Ovest della discarica. </a:t>
            </a:r>
          </a:p>
          <a:p>
            <a:pPr algn="just">
              <a:spcAft>
                <a:spcPts val="900"/>
              </a:spcAft>
            </a:pPr>
            <a:r>
              <a:rPr lang="it-IT" sz="1600" dirty="0"/>
              <a:t>Per le attività descritte è stata prodotta una quantificazione dei costi per la loro realizzazione che è risultata essere pari ad € 795.000,00.</a:t>
            </a:r>
          </a:p>
        </p:txBody>
      </p:sp>
      <p:sp>
        <p:nvSpPr>
          <p:cNvPr id="3" name="CasellaDiTesto 2">
            <a:extLst>
              <a:ext uri="{FF2B5EF4-FFF2-40B4-BE49-F238E27FC236}">
                <a16:creationId xmlns:a16="http://schemas.microsoft.com/office/drawing/2014/main" id="{6B9B7118-8FE5-15F1-95EA-DC62FA307D30}"/>
              </a:ext>
            </a:extLst>
          </p:cNvPr>
          <p:cNvSpPr txBox="1"/>
          <p:nvPr/>
        </p:nvSpPr>
        <p:spPr>
          <a:xfrm>
            <a:off x="631658" y="113486"/>
            <a:ext cx="7880684" cy="369332"/>
          </a:xfrm>
          <a:prstGeom prst="rect">
            <a:avLst/>
          </a:prstGeom>
        </p:spPr>
        <p:txBody>
          <a:bodyPr vert="horz" lIns="0" tIns="0" rIns="0" bIns="0" rtlCol="0" anchor="b">
            <a:noAutofit/>
          </a:bodyPr>
          <a:lstStyle>
            <a:lvl1pPr indent="0" algn="ctr">
              <a:lnSpc>
                <a:spcPct val="90000"/>
              </a:lnSpc>
              <a:spcBef>
                <a:spcPts val="1000"/>
              </a:spcBef>
              <a:buFont typeface="Arial" panose="020B0604020202020204" pitchFamily="34" charset="0"/>
              <a:buNone/>
              <a:defRPr sz="2400" cap="all" baseline="0">
                <a:solidFill>
                  <a:srgbClr val="00000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Attività urgenti realizzate nell’anno 2023</a:t>
            </a:r>
          </a:p>
        </p:txBody>
      </p:sp>
      <p:pic>
        <p:nvPicPr>
          <p:cNvPr id="4" name="Immagine 3">
            <a:extLst>
              <a:ext uri="{FF2B5EF4-FFF2-40B4-BE49-F238E27FC236}">
                <a16:creationId xmlns:a16="http://schemas.microsoft.com/office/drawing/2014/main" id="{1493807F-E189-EC9C-3D5C-DE5AD4386FB0}"/>
              </a:ext>
            </a:extLst>
          </p:cNvPr>
          <p:cNvPicPr>
            <a:picLocks noChangeAspect="1"/>
          </p:cNvPicPr>
          <p:nvPr/>
        </p:nvPicPr>
        <p:blipFill>
          <a:blip r:embed="rId2"/>
          <a:stretch>
            <a:fillRect/>
          </a:stretch>
        </p:blipFill>
        <p:spPr>
          <a:xfrm>
            <a:off x="6499428" y="4440277"/>
            <a:ext cx="1830847" cy="2007002"/>
          </a:xfrm>
          <a:prstGeom prst="rect">
            <a:avLst/>
          </a:prstGeom>
        </p:spPr>
      </p:pic>
      <p:pic>
        <p:nvPicPr>
          <p:cNvPr id="5" name="Immagine 4">
            <a:extLst>
              <a:ext uri="{FF2B5EF4-FFF2-40B4-BE49-F238E27FC236}">
                <a16:creationId xmlns:a16="http://schemas.microsoft.com/office/drawing/2014/main" id="{A35070B7-FFB8-8D57-2992-1317922031C0}"/>
              </a:ext>
            </a:extLst>
          </p:cNvPr>
          <p:cNvPicPr>
            <a:picLocks noChangeAspect="1"/>
          </p:cNvPicPr>
          <p:nvPr/>
        </p:nvPicPr>
        <p:blipFill>
          <a:blip r:embed="rId3"/>
          <a:stretch>
            <a:fillRect/>
          </a:stretch>
        </p:blipFill>
        <p:spPr>
          <a:xfrm>
            <a:off x="3739418" y="4450501"/>
            <a:ext cx="2604594" cy="1986554"/>
          </a:xfrm>
          <a:prstGeom prst="rect">
            <a:avLst/>
          </a:prstGeom>
        </p:spPr>
      </p:pic>
      <p:pic>
        <p:nvPicPr>
          <p:cNvPr id="7" name="Immagine 6">
            <a:extLst>
              <a:ext uri="{FF2B5EF4-FFF2-40B4-BE49-F238E27FC236}">
                <a16:creationId xmlns:a16="http://schemas.microsoft.com/office/drawing/2014/main" id="{F06304DA-A378-D683-D9EF-3E76A7360AD0}"/>
              </a:ext>
            </a:extLst>
          </p:cNvPr>
          <p:cNvPicPr>
            <a:picLocks noChangeAspect="1"/>
          </p:cNvPicPr>
          <p:nvPr/>
        </p:nvPicPr>
        <p:blipFill>
          <a:blip r:embed="rId4"/>
          <a:stretch>
            <a:fillRect/>
          </a:stretch>
        </p:blipFill>
        <p:spPr>
          <a:xfrm>
            <a:off x="723724" y="4450501"/>
            <a:ext cx="2821562" cy="1986554"/>
          </a:xfrm>
          <a:prstGeom prst="rect">
            <a:avLst/>
          </a:prstGeom>
        </p:spPr>
      </p:pic>
    </p:spTree>
    <p:extLst>
      <p:ext uri="{BB962C8B-B14F-4D97-AF65-F5344CB8AC3E}">
        <p14:creationId xmlns:p14="http://schemas.microsoft.com/office/powerpoint/2010/main" val="403234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extLst>
              <a:ext uri="{FF2B5EF4-FFF2-40B4-BE49-F238E27FC236}">
                <a16:creationId xmlns:a16="http://schemas.microsoft.com/office/drawing/2014/main" id="{79E78338-F620-2286-9C84-43FD069B137B}"/>
              </a:ext>
            </a:extLst>
          </p:cNvPr>
          <p:cNvPicPr>
            <a:picLocks noChangeAspect="1"/>
          </p:cNvPicPr>
          <p:nvPr/>
        </p:nvPicPr>
        <p:blipFill>
          <a:blip r:embed="rId2"/>
          <a:stretch>
            <a:fillRect/>
          </a:stretch>
        </p:blipFill>
        <p:spPr>
          <a:xfrm>
            <a:off x="750610" y="719259"/>
            <a:ext cx="7640494" cy="4526992"/>
          </a:xfrm>
          <a:prstGeom prst="rect">
            <a:avLst/>
          </a:prstGeom>
        </p:spPr>
      </p:pic>
    </p:spTree>
    <p:extLst>
      <p:ext uri="{BB962C8B-B14F-4D97-AF65-F5344CB8AC3E}">
        <p14:creationId xmlns:p14="http://schemas.microsoft.com/office/powerpoint/2010/main" val="412871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636CA76-BEBC-D471-5E4C-31BF0145A062}"/>
              </a:ext>
            </a:extLst>
          </p:cNvPr>
          <p:cNvPicPr>
            <a:picLocks noChangeAspect="1"/>
          </p:cNvPicPr>
          <p:nvPr/>
        </p:nvPicPr>
        <p:blipFill>
          <a:blip r:embed="rId2"/>
          <a:stretch>
            <a:fillRect/>
          </a:stretch>
        </p:blipFill>
        <p:spPr>
          <a:xfrm>
            <a:off x="771882" y="600970"/>
            <a:ext cx="7600235" cy="5070764"/>
          </a:xfrm>
          <a:prstGeom prst="rect">
            <a:avLst/>
          </a:prstGeom>
        </p:spPr>
      </p:pic>
      <p:sp>
        <p:nvSpPr>
          <p:cNvPr id="7" name="Ovale 6">
            <a:extLst>
              <a:ext uri="{FF2B5EF4-FFF2-40B4-BE49-F238E27FC236}">
                <a16:creationId xmlns:a16="http://schemas.microsoft.com/office/drawing/2014/main" id="{2A09E268-A8C1-BA1A-FEB3-51D4D72D729F}"/>
              </a:ext>
            </a:extLst>
          </p:cNvPr>
          <p:cNvSpPr/>
          <p:nvPr/>
        </p:nvSpPr>
        <p:spPr>
          <a:xfrm rot="19076118">
            <a:off x="5948769" y="1669027"/>
            <a:ext cx="2307107" cy="895927"/>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271993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magine 2">
            <a:extLst>
              <a:ext uri="{FF2B5EF4-FFF2-40B4-BE49-F238E27FC236}">
                <a16:creationId xmlns:a16="http://schemas.microsoft.com/office/drawing/2014/main" id="{D04FA1F9-F4EC-7FC5-B2EF-4F251E4E0233}"/>
              </a:ext>
            </a:extLst>
          </p:cNvPr>
          <p:cNvPicPr>
            <a:picLocks noChangeAspect="1"/>
          </p:cNvPicPr>
          <p:nvPr/>
        </p:nvPicPr>
        <p:blipFill>
          <a:blip r:embed="rId2"/>
          <a:stretch>
            <a:fillRect/>
          </a:stretch>
        </p:blipFill>
        <p:spPr>
          <a:xfrm>
            <a:off x="617032" y="638175"/>
            <a:ext cx="7909935" cy="4745961"/>
          </a:xfrm>
          <a:prstGeom prst="rect">
            <a:avLst/>
          </a:prstGeom>
        </p:spPr>
      </p:pic>
    </p:spTree>
    <p:extLst>
      <p:ext uri="{BB962C8B-B14F-4D97-AF65-F5344CB8AC3E}">
        <p14:creationId xmlns:p14="http://schemas.microsoft.com/office/powerpoint/2010/main" val="280580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magine 4">
            <a:extLst>
              <a:ext uri="{FF2B5EF4-FFF2-40B4-BE49-F238E27FC236}">
                <a16:creationId xmlns:a16="http://schemas.microsoft.com/office/drawing/2014/main" id="{9A7620B5-E9DF-BB52-6F5F-10CAC1A26B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Immagine 4" descr="023.png">
            <a:extLst>
              <a:ext uri="{FF2B5EF4-FFF2-40B4-BE49-F238E27FC236}">
                <a16:creationId xmlns:a16="http://schemas.microsoft.com/office/drawing/2014/main" id="{E6A8A0C7-6266-53D7-7E86-378B3310D3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5772150"/>
            <a:ext cx="20510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ttore 1 8">
            <a:extLst>
              <a:ext uri="{FF2B5EF4-FFF2-40B4-BE49-F238E27FC236}">
                <a16:creationId xmlns:a16="http://schemas.microsoft.com/office/drawing/2014/main" id="{5284628F-F90F-B12F-13F8-5F076ED65C23}"/>
              </a:ext>
            </a:extLst>
          </p:cNvPr>
          <p:cNvCxnSpPr/>
          <p:nvPr/>
        </p:nvCxnSpPr>
        <p:spPr>
          <a:xfrm>
            <a:off x="558800" y="5567363"/>
            <a:ext cx="8048625"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42" name="CasellaDiTesto 8">
            <a:extLst>
              <a:ext uri="{FF2B5EF4-FFF2-40B4-BE49-F238E27FC236}">
                <a16:creationId xmlns:a16="http://schemas.microsoft.com/office/drawing/2014/main" id="{D270DE6C-4047-5F86-9A70-57368DA32DAE}"/>
              </a:ext>
            </a:extLst>
          </p:cNvPr>
          <p:cNvSpPr txBox="1">
            <a:spLocks noChangeArrowheads="1"/>
          </p:cNvSpPr>
          <p:nvPr/>
        </p:nvSpPr>
        <p:spPr bwMode="auto">
          <a:xfrm>
            <a:off x="2861756" y="2844225"/>
            <a:ext cx="3420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altLang="it-IT" sz="3200" b="0" i="1" u="none" strike="noStrike" kern="1200" cap="none" spc="0" normalizeH="0" baseline="0" noProof="0" dirty="0">
                <a:ln>
                  <a:noFill/>
                </a:ln>
                <a:solidFill>
                  <a:prstClr val="black"/>
                </a:solidFill>
                <a:effectLst/>
                <a:uLnTx/>
                <a:uFillTx/>
                <a:latin typeface="Baskerville" charset="0"/>
                <a:ea typeface="MS PGothic" panose="020B0600070205080204" pitchFamily="34" charset="-128"/>
                <a:cs typeface="+mn-cs"/>
              </a:rPr>
              <a:t>Grazie per l’attenzione.</a:t>
            </a:r>
          </a:p>
        </p:txBody>
      </p:sp>
      <p:sp>
        <p:nvSpPr>
          <p:cNvPr id="3" name="Segnaposto numero diapositiva 2">
            <a:extLst>
              <a:ext uri="{FF2B5EF4-FFF2-40B4-BE49-F238E27FC236}">
                <a16:creationId xmlns:a16="http://schemas.microsoft.com/office/drawing/2014/main" id="{E7D87856-4C23-024B-955E-8CC3AC60E383}"/>
              </a:ext>
            </a:extLst>
          </p:cNvPr>
          <p:cNvSpPr>
            <a:spLocks noGrp="1"/>
          </p:cNvSpPr>
          <p:nvPr>
            <p:ph type="sldNum" sz="quarter" idx="12"/>
          </p:nvPr>
        </p:nvSpPr>
        <p:spPr/>
        <p:txBody>
          <a:bodyPr/>
          <a:lstStyle/>
          <a:p>
            <a:fld id="{AEA365C2-E627-4666-B8E5-71B0D65A65D1}" type="slidenum">
              <a:rPr lang="it-IT" altLang="it-IT" smtClean="0"/>
              <a:pPr/>
              <a:t>17</a:t>
            </a:fld>
            <a:endParaRPr lang="it-IT"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2CCB21F-E8DA-DD09-A7D0-B64337109CD7}"/>
              </a:ext>
            </a:extLst>
          </p:cNvPr>
          <p:cNvPicPr>
            <a:picLocks noChangeAspect="1"/>
          </p:cNvPicPr>
          <p:nvPr/>
        </p:nvPicPr>
        <p:blipFill>
          <a:blip r:embed="rId2"/>
          <a:stretch>
            <a:fillRect/>
          </a:stretch>
        </p:blipFill>
        <p:spPr>
          <a:xfrm>
            <a:off x="2462463" y="2313456"/>
            <a:ext cx="6573137" cy="4333156"/>
          </a:xfrm>
          <a:prstGeom prst="rect">
            <a:avLst/>
          </a:prstGeom>
        </p:spPr>
      </p:pic>
      <p:pic>
        <p:nvPicPr>
          <p:cNvPr id="2" name="Immagine 1"/>
          <p:cNvPicPr>
            <a:picLocks noChangeAspect="1"/>
          </p:cNvPicPr>
          <p:nvPr/>
        </p:nvPicPr>
        <p:blipFill>
          <a:blip r:embed="rId3"/>
          <a:stretch>
            <a:fillRect/>
          </a:stretch>
        </p:blipFill>
        <p:spPr>
          <a:xfrm>
            <a:off x="298642" y="164202"/>
            <a:ext cx="8546715" cy="2213765"/>
          </a:xfrm>
          <a:prstGeom prst="rect">
            <a:avLst/>
          </a:prstGeom>
        </p:spPr>
      </p:pic>
      <p:sp>
        <p:nvSpPr>
          <p:cNvPr id="3" name="CasellaDiTesto 2"/>
          <p:cNvSpPr txBox="1"/>
          <p:nvPr/>
        </p:nvSpPr>
        <p:spPr>
          <a:xfrm>
            <a:off x="435430" y="3565633"/>
            <a:ext cx="2476212" cy="553998"/>
          </a:xfrm>
          <a:prstGeom prst="rect">
            <a:avLst/>
          </a:prstGeom>
          <a:solidFill>
            <a:srgbClr val="FFFF00"/>
          </a:solidFill>
        </p:spPr>
        <p:txBody>
          <a:bodyPr wrap="square" rtlCol="0">
            <a:spAutoFit/>
          </a:bodyPr>
          <a:lstStyle/>
          <a:p>
            <a:pPr algn="ctr"/>
            <a:r>
              <a:rPr lang="it-IT" sz="3000" b="1" dirty="0"/>
              <a:t>2.400.000 m</a:t>
            </a:r>
            <a:r>
              <a:rPr lang="it-IT" sz="3000" b="1" baseline="30000" dirty="0"/>
              <a:t>2</a:t>
            </a:r>
            <a:r>
              <a:rPr lang="it-IT" sz="3000" b="1" dirty="0"/>
              <a:t> </a:t>
            </a:r>
          </a:p>
        </p:txBody>
      </p:sp>
    </p:spTree>
    <p:extLst>
      <p:ext uri="{BB962C8B-B14F-4D97-AF65-F5344CB8AC3E}">
        <p14:creationId xmlns:p14="http://schemas.microsoft.com/office/powerpoint/2010/main" val="118667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9460"/>
          <a:stretch/>
        </p:blipFill>
        <p:spPr>
          <a:xfrm>
            <a:off x="3167744" y="2579083"/>
            <a:ext cx="5715000" cy="3452132"/>
          </a:xfrm>
          <a:prstGeom prst="rect">
            <a:avLst/>
          </a:prstGeom>
        </p:spPr>
      </p:pic>
      <p:sp>
        <p:nvSpPr>
          <p:cNvPr id="3" name="CasellaDiTesto 2"/>
          <p:cNvSpPr txBox="1"/>
          <p:nvPr/>
        </p:nvSpPr>
        <p:spPr>
          <a:xfrm>
            <a:off x="760639" y="3922601"/>
            <a:ext cx="2220686" cy="553998"/>
          </a:xfrm>
          <a:prstGeom prst="rect">
            <a:avLst/>
          </a:prstGeom>
          <a:solidFill>
            <a:srgbClr val="FFFF00"/>
          </a:solidFill>
        </p:spPr>
        <p:txBody>
          <a:bodyPr wrap="square" rtlCol="0">
            <a:spAutoFit/>
          </a:bodyPr>
          <a:lstStyle/>
          <a:p>
            <a:pPr algn="ctr"/>
            <a:r>
              <a:rPr lang="it-IT" sz="3000" b="1" dirty="0"/>
              <a:t>… x 336</a:t>
            </a:r>
          </a:p>
        </p:txBody>
      </p:sp>
      <p:pic>
        <p:nvPicPr>
          <p:cNvPr id="4" name="Immagine 3">
            <a:extLst>
              <a:ext uri="{FF2B5EF4-FFF2-40B4-BE49-F238E27FC236}">
                <a16:creationId xmlns:a16="http://schemas.microsoft.com/office/drawing/2014/main" id="{BA4C9438-01A4-D052-9B6C-CEEA99F7C84E}"/>
              </a:ext>
            </a:extLst>
          </p:cNvPr>
          <p:cNvPicPr>
            <a:picLocks noChangeAspect="1"/>
          </p:cNvPicPr>
          <p:nvPr/>
        </p:nvPicPr>
        <p:blipFill>
          <a:blip r:embed="rId3"/>
          <a:stretch>
            <a:fillRect/>
          </a:stretch>
        </p:blipFill>
        <p:spPr>
          <a:xfrm>
            <a:off x="204106" y="342900"/>
            <a:ext cx="3733117" cy="2038502"/>
          </a:xfrm>
          <a:prstGeom prst="rect">
            <a:avLst/>
          </a:prstGeom>
        </p:spPr>
      </p:pic>
    </p:spTree>
    <p:extLst>
      <p:ext uri="{BB962C8B-B14F-4D97-AF65-F5344CB8AC3E}">
        <p14:creationId xmlns:p14="http://schemas.microsoft.com/office/powerpoint/2010/main" val="127031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BA83D4D-A54E-4F1A-B19B-4590BDF92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0514" y="3097371"/>
            <a:ext cx="4277757" cy="3191387"/>
          </a:xfrm>
          <a:prstGeom prst="rect">
            <a:avLst/>
          </a:prstGeom>
        </p:spPr>
      </p:pic>
      <p:sp>
        <p:nvSpPr>
          <p:cNvPr id="6" name="Segnaposto testo 5">
            <a:extLst>
              <a:ext uri="{FF2B5EF4-FFF2-40B4-BE49-F238E27FC236}">
                <a16:creationId xmlns:a16="http://schemas.microsoft.com/office/drawing/2014/main" id="{E2F6AC96-C373-9998-AC8F-7B92F1F0B0F8}"/>
              </a:ext>
            </a:extLst>
          </p:cNvPr>
          <p:cNvSpPr>
            <a:spLocks noGrp="1"/>
          </p:cNvSpPr>
          <p:nvPr/>
        </p:nvSpPr>
        <p:spPr>
          <a:xfrm>
            <a:off x="0" y="26057"/>
            <a:ext cx="9145561" cy="432048"/>
          </a:xfrm>
          <a:prstGeom prst="rect">
            <a:avLst/>
          </a:prstGeom>
        </p:spPr>
        <p:txBody>
          <a:bodyPr vert="horz" lIns="0" tIns="0" rIns="0" bIns="0" anchor="b"/>
          <a:lstStyle>
            <a:lvl1pPr algn="l" rtl="0" fontAlgn="base">
              <a:spcBef>
                <a:spcPct val="20000"/>
              </a:spcBef>
              <a:spcAft>
                <a:spcPct val="0"/>
              </a:spcAft>
              <a:buFont typeface="HelveticaNeueLT Std Lt" charset="0"/>
              <a:defRPr sz="2400" cap="all" baseline="0">
                <a:solidFill>
                  <a:srgbClr val="000000"/>
                </a:solidFill>
                <a:latin typeface="+mn-lt"/>
                <a:ea typeface="+mn-ea"/>
                <a:cs typeface="+mn-cs"/>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algn="ctr"/>
            <a:r>
              <a:rPr lang="it-IT" dirty="0"/>
              <a:t>LOTTI DI CONFERIMENTO</a:t>
            </a:r>
          </a:p>
        </p:txBody>
      </p:sp>
      <p:sp>
        <p:nvSpPr>
          <p:cNvPr id="7" name="Segnaposto testo 7">
            <a:extLst>
              <a:ext uri="{FF2B5EF4-FFF2-40B4-BE49-F238E27FC236}">
                <a16:creationId xmlns:a16="http://schemas.microsoft.com/office/drawing/2014/main" id="{7DABC202-583A-4CF2-B6B9-953F635DAEFB}"/>
              </a:ext>
            </a:extLst>
          </p:cNvPr>
          <p:cNvSpPr txBox="1">
            <a:spLocks/>
          </p:cNvSpPr>
          <p:nvPr/>
        </p:nvSpPr>
        <p:spPr>
          <a:xfrm>
            <a:off x="159798" y="610477"/>
            <a:ext cx="3977196" cy="2369880"/>
          </a:xfrm>
          <a:prstGeom prst="rect">
            <a:avLst/>
          </a:prstGeom>
        </p:spPr>
        <p:txBody>
          <a:bodyPr vert="horz" wrap="square" lIns="0" tIns="0" rIns="0" bIns="0" anchor="t">
            <a:spAutoFit/>
          </a:bodyPr>
          <a:lstStyle>
            <a:defPPr>
              <a:defRPr lang="it-IT"/>
            </a:defPPr>
            <a:lvl1pPr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1pPr>
            <a:lvl2pPr marL="4572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2pPr>
            <a:lvl3pPr marL="9144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3pPr>
            <a:lvl4pPr marL="13716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4pPr>
            <a:lvl5pPr marL="1828800" algn="l" rtl="0" fontAlgn="base">
              <a:spcBef>
                <a:spcPct val="0"/>
              </a:spcBef>
              <a:spcAft>
                <a:spcPct val="0"/>
              </a:spcAft>
              <a:defRPr sz="1400" kern="1200">
                <a:solidFill>
                  <a:srgbClr val="747474"/>
                </a:solidFill>
                <a:latin typeface="HelveticaNeueLT Std Lt" charset="0"/>
                <a:ea typeface="ＭＳ Ｐゴシック" charset="0"/>
                <a:cs typeface="+mn-cs"/>
                <a:sym typeface="HelveticaNeueLT Std Lt" charset="0"/>
              </a:defRPr>
            </a:lvl5pPr>
            <a:lvl6pPr marL="22860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6pPr>
            <a:lvl7pPr marL="27432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7pPr>
            <a:lvl8pPr marL="32004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8pPr>
            <a:lvl9pPr marL="3657600" algn="l" defTabSz="457200" rtl="0" eaLnBrk="1" latinLnBrk="0" hangingPunct="1">
              <a:defRPr sz="1400" kern="1200">
                <a:solidFill>
                  <a:srgbClr val="747474"/>
                </a:solidFill>
                <a:latin typeface="HelveticaNeueLT Std Lt" charset="0"/>
                <a:ea typeface="ＭＳ Ｐゴシック" charset="0"/>
                <a:cs typeface="+mn-cs"/>
                <a:sym typeface="HelveticaNeueLT Std Lt" charset="0"/>
              </a:defRPr>
            </a:lvl9pPr>
          </a:lstStyle>
          <a:p>
            <a:pPr marL="87313" algn="just"/>
            <a:r>
              <a:rPr lang="it-IT" kern="0" dirty="0"/>
              <a:t>Gli ampliamenti continui hanno portato alla configurazione finale in </a:t>
            </a:r>
            <a:r>
              <a:rPr lang="it-IT" kern="0" dirty="0">
                <a:solidFill>
                  <a:srgbClr val="FF0000"/>
                </a:solidFill>
              </a:rPr>
              <a:t>10 lotti</a:t>
            </a:r>
            <a:r>
              <a:rPr lang="it-IT" kern="0" dirty="0"/>
              <a:t>, fra loro contigui e parzialmente sovrapposti, contrassegnati con le lettere dalla A alla L, oltre a un ulteriore lotto, denominato “intercluso” (INT), l’unico ad essere realizzato secondo i dettami della normativa allora vigente (D.Lgs. 36/03 e s.m.i.)</a:t>
            </a:r>
          </a:p>
          <a:p>
            <a:pPr marL="87313" algn="just"/>
            <a:r>
              <a:rPr lang="it-IT" kern="0" dirty="0"/>
              <a:t>Sviluppati e coltivati dal 1985 al 09/2013; lotti A, B e C già attivi prima del DPR 915/82 (inizi degli anni ’80)</a:t>
            </a:r>
          </a:p>
          <a:p>
            <a:pPr marL="87313" algn="just"/>
            <a:endParaRPr lang="it-IT" kern="0" dirty="0"/>
          </a:p>
        </p:txBody>
      </p:sp>
      <p:pic>
        <p:nvPicPr>
          <p:cNvPr id="9" name="table">
            <a:extLst>
              <a:ext uri="{FF2B5EF4-FFF2-40B4-BE49-F238E27FC236}">
                <a16:creationId xmlns:a16="http://schemas.microsoft.com/office/drawing/2014/main" id="{B4B612D9-B021-A72E-920A-5881525E1B50}"/>
              </a:ext>
            </a:extLst>
          </p:cNvPr>
          <p:cNvPicPr>
            <a:picLocks noChangeAspect="1"/>
          </p:cNvPicPr>
          <p:nvPr/>
        </p:nvPicPr>
        <p:blipFill>
          <a:blip r:embed="rId4"/>
          <a:stretch>
            <a:fillRect/>
          </a:stretch>
        </p:blipFill>
        <p:spPr>
          <a:xfrm>
            <a:off x="4396961" y="4078229"/>
            <a:ext cx="4594568" cy="2590800"/>
          </a:xfrm>
          <a:prstGeom prst="rect">
            <a:avLst/>
          </a:prstGeom>
        </p:spPr>
      </p:pic>
      <p:sp>
        <p:nvSpPr>
          <p:cNvPr id="10" name="Segnaposto testo 7">
            <a:extLst>
              <a:ext uri="{FF2B5EF4-FFF2-40B4-BE49-F238E27FC236}">
                <a16:creationId xmlns:a16="http://schemas.microsoft.com/office/drawing/2014/main" id="{29EB9203-DF0A-75A7-DD5B-A0D97AAC7DB1}"/>
              </a:ext>
            </a:extLst>
          </p:cNvPr>
          <p:cNvSpPr txBox="1">
            <a:spLocks/>
          </p:cNvSpPr>
          <p:nvPr/>
        </p:nvSpPr>
        <p:spPr>
          <a:xfrm>
            <a:off x="2123728" y="6144340"/>
            <a:ext cx="1944216" cy="473976"/>
          </a:xfrm>
          <a:prstGeom prst="rect">
            <a:avLst/>
          </a:prstGeom>
          <a:solidFill>
            <a:srgbClr val="FFFF00"/>
          </a:solidFill>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87313" algn="ctr"/>
            <a:r>
              <a:rPr lang="it-IT" i="1" kern="0" dirty="0"/>
              <a:t>Dal 1985 al 2013: </a:t>
            </a:r>
          </a:p>
          <a:p>
            <a:pPr marL="87313" algn="ctr"/>
            <a:r>
              <a:rPr lang="it-IT" i="1" kern="0" dirty="0"/>
              <a:t>44.907.519,73 t di rifiuti  </a:t>
            </a:r>
          </a:p>
        </p:txBody>
      </p:sp>
      <p:pic>
        <p:nvPicPr>
          <p:cNvPr id="5" name="Immagine 4">
            <a:extLst>
              <a:ext uri="{FF2B5EF4-FFF2-40B4-BE49-F238E27FC236}">
                <a16:creationId xmlns:a16="http://schemas.microsoft.com/office/drawing/2014/main" id="{428A34E3-4B0A-AA0E-0EB0-3EF5DF7E076A}"/>
              </a:ext>
            </a:extLst>
          </p:cNvPr>
          <p:cNvPicPr>
            <a:picLocks noChangeAspect="1"/>
          </p:cNvPicPr>
          <p:nvPr/>
        </p:nvPicPr>
        <p:blipFill>
          <a:blip r:embed="rId5"/>
          <a:stretch>
            <a:fillRect/>
          </a:stretch>
        </p:blipFill>
        <p:spPr>
          <a:xfrm>
            <a:off x="4329232" y="559293"/>
            <a:ext cx="4745168" cy="2984460"/>
          </a:xfrm>
          <a:prstGeom prst="rect">
            <a:avLst/>
          </a:prstGeom>
        </p:spPr>
      </p:pic>
      <p:sp>
        <p:nvSpPr>
          <p:cNvPr id="11" name="Ovale 10">
            <a:extLst>
              <a:ext uri="{FF2B5EF4-FFF2-40B4-BE49-F238E27FC236}">
                <a16:creationId xmlns:a16="http://schemas.microsoft.com/office/drawing/2014/main" id="{2CD01650-0F24-1FEE-59AB-A3A244F25433}"/>
              </a:ext>
            </a:extLst>
          </p:cNvPr>
          <p:cNvSpPr/>
          <p:nvPr/>
        </p:nvSpPr>
        <p:spPr>
          <a:xfrm rot="765879">
            <a:off x="5392655" y="1943774"/>
            <a:ext cx="368970" cy="784018"/>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2" name="Ovale 11">
            <a:extLst>
              <a:ext uri="{FF2B5EF4-FFF2-40B4-BE49-F238E27FC236}">
                <a16:creationId xmlns:a16="http://schemas.microsoft.com/office/drawing/2014/main" id="{73BBD0FD-42DB-475D-B570-9F6DC4A00296}"/>
              </a:ext>
            </a:extLst>
          </p:cNvPr>
          <p:cNvSpPr/>
          <p:nvPr/>
        </p:nvSpPr>
        <p:spPr>
          <a:xfrm rot="1490949">
            <a:off x="8339415" y="1556103"/>
            <a:ext cx="322883" cy="11982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8296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71F4DC-CD38-0242-7389-87AF392F9CCE}"/>
              </a:ext>
            </a:extLst>
          </p:cNvPr>
          <p:cNvPicPr>
            <a:picLocks noChangeAspect="1"/>
          </p:cNvPicPr>
          <p:nvPr/>
        </p:nvPicPr>
        <p:blipFill>
          <a:blip r:embed="rId2"/>
          <a:stretch>
            <a:fillRect/>
          </a:stretch>
        </p:blipFill>
        <p:spPr>
          <a:xfrm>
            <a:off x="57150" y="315880"/>
            <a:ext cx="9029700" cy="4338051"/>
          </a:xfrm>
          <a:prstGeom prst="rect">
            <a:avLst/>
          </a:prstGeom>
        </p:spPr>
      </p:pic>
      <p:pic>
        <p:nvPicPr>
          <p:cNvPr id="5" name="Immagine 4">
            <a:extLst>
              <a:ext uri="{FF2B5EF4-FFF2-40B4-BE49-F238E27FC236}">
                <a16:creationId xmlns:a16="http://schemas.microsoft.com/office/drawing/2014/main" id="{EBDB21C9-1BB3-4A4C-CE9F-D98B02CC26BF}"/>
              </a:ext>
            </a:extLst>
          </p:cNvPr>
          <p:cNvPicPr>
            <a:picLocks noChangeAspect="1"/>
          </p:cNvPicPr>
          <p:nvPr/>
        </p:nvPicPr>
        <p:blipFill>
          <a:blip r:embed="rId3"/>
          <a:stretch>
            <a:fillRect/>
          </a:stretch>
        </p:blipFill>
        <p:spPr>
          <a:xfrm>
            <a:off x="5242319" y="4927633"/>
            <a:ext cx="3506393" cy="1614487"/>
          </a:xfrm>
          <a:prstGeom prst="rect">
            <a:avLst/>
          </a:prstGeom>
        </p:spPr>
      </p:pic>
      <p:pic>
        <p:nvPicPr>
          <p:cNvPr id="7" name="Immagine 6">
            <a:extLst>
              <a:ext uri="{FF2B5EF4-FFF2-40B4-BE49-F238E27FC236}">
                <a16:creationId xmlns:a16="http://schemas.microsoft.com/office/drawing/2014/main" id="{6D079A20-F3BB-F9C3-86D4-E3D77F67B736}"/>
              </a:ext>
            </a:extLst>
          </p:cNvPr>
          <p:cNvPicPr>
            <a:picLocks noChangeAspect="1"/>
          </p:cNvPicPr>
          <p:nvPr/>
        </p:nvPicPr>
        <p:blipFill>
          <a:blip r:embed="rId4"/>
          <a:stretch>
            <a:fillRect/>
          </a:stretch>
        </p:blipFill>
        <p:spPr>
          <a:xfrm>
            <a:off x="1759949" y="4653931"/>
            <a:ext cx="2407238" cy="2204069"/>
          </a:xfrm>
          <a:prstGeom prst="rect">
            <a:avLst/>
          </a:prstGeom>
        </p:spPr>
      </p:pic>
    </p:spTree>
    <p:extLst>
      <p:ext uri="{BB962C8B-B14F-4D97-AF65-F5344CB8AC3E}">
        <p14:creationId xmlns:p14="http://schemas.microsoft.com/office/powerpoint/2010/main" val="13400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2"/>
          </p:nvPr>
        </p:nvSpPr>
        <p:spPr>
          <a:xfrm>
            <a:off x="1142414" y="82639"/>
            <a:ext cx="6859171" cy="324036"/>
          </a:xfrm>
        </p:spPr>
        <p:txBody>
          <a:bodyPr>
            <a:noAutofit/>
          </a:bodyPr>
          <a:lstStyle/>
          <a:p>
            <a:pPr marL="0" indent="0" algn="ctr">
              <a:buNone/>
            </a:pPr>
            <a:r>
              <a:rPr lang="it-IT" sz="2400" dirty="0"/>
              <a:t>SVILUPPO PLANOALTIMETRICO</a:t>
            </a:r>
          </a:p>
        </p:txBody>
      </p:sp>
      <p:sp>
        <p:nvSpPr>
          <p:cNvPr id="7" name="Segnaposto testo 7">
            <a:extLst>
              <a:ext uri="{FF2B5EF4-FFF2-40B4-BE49-F238E27FC236}">
                <a16:creationId xmlns:a16="http://schemas.microsoft.com/office/drawing/2014/main" id="{B7E004E4-7A63-4453-B223-BA99388D8E61}"/>
              </a:ext>
            </a:extLst>
          </p:cNvPr>
          <p:cNvSpPr txBox="1">
            <a:spLocks/>
          </p:cNvSpPr>
          <p:nvPr/>
        </p:nvSpPr>
        <p:spPr>
          <a:xfrm>
            <a:off x="642256" y="6311948"/>
            <a:ext cx="3522994" cy="355482"/>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050" kern="0" dirty="0"/>
              <a:t>Due «alti» altimetrici: lotti C-H-F-D e lotti B-E-G. </a:t>
            </a:r>
          </a:p>
          <a:p>
            <a:pPr marL="65480"/>
            <a:r>
              <a:rPr lang="it-IT" sz="1050" kern="0" dirty="0"/>
              <a:t>Spessore dei rifiuti abbancati variabile da ~ 50 m a ~ 55 m</a:t>
            </a:r>
          </a:p>
        </p:txBody>
      </p:sp>
      <p:pic>
        <p:nvPicPr>
          <p:cNvPr id="8" name="Immagine 7" descr="Immagine che contiene mappa&#10;&#10;Descrizione generata automaticamente">
            <a:extLst>
              <a:ext uri="{FF2B5EF4-FFF2-40B4-BE49-F238E27FC236}">
                <a16:creationId xmlns:a16="http://schemas.microsoft.com/office/drawing/2014/main" id="{EACA4109-FD8E-4F7D-98C3-770B5D3FB444}"/>
              </a:ext>
            </a:extLst>
          </p:cNvPr>
          <p:cNvPicPr>
            <a:picLocks noChangeAspect="1"/>
          </p:cNvPicPr>
          <p:nvPr/>
        </p:nvPicPr>
        <p:blipFill>
          <a:blip r:embed="rId2"/>
          <a:stretch>
            <a:fillRect/>
          </a:stretch>
        </p:blipFill>
        <p:spPr>
          <a:xfrm>
            <a:off x="642256" y="546052"/>
            <a:ext cx="7859487" cy="5643815"/>
          </a:xfrm>
          <a:prstGeom prst="rect">
            <a:avLst/>
          </a:prstGeom>
        </p:spPr>
      </p:pic>
    </p:spTree>
    <p:extLst>
      <p:ext uri="{BB962C8B-B14F-4D97-AF65-F5344CB8AC3E}">
        <p14:creationId xmlns:p14="http://schemas.microsoft.com/office/powerpoint/2010/main" val="777518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2"/>
          </p:nvPr>
        </p:nvSpPr>
        <p:spPr>
          <a:xfrm>
            <a:off x="1142414" y="163536"/>
            <a:ext cx="6859171" cy="324036"/>
          </a:xfrm>
        </p:spPr>
        <p:txBody>
          <a:bodyPr vert="horz" lIns="0" tIns="0" rIns="0" bIns="0" rtlCol="0" anchor="b">
            <a:noAutofit/>
          </a:bodyPr>
          <a:lstStyle/>
          <a:p>
            <a:pPr marL="0" indent="0" algn="ctr">
              <a:buNone/>
            </a:pPr>
            <a:r>
              <a:rPr lang="it-IT" sz="2400" dirty="0"/>
              <a:t>RETE DI RACCOLTA DEL PERCOLATO</a:t>
            </a:r>
          </a:p>
        </p:txBody>
      </p:sp>
      <p:sp>
        <p:nvSpPr>
          <p:cNvPr id="5" name="Segnaposto testo 7">
            <a:extLst>
              <a:ext uri="{FF2B5EF4-FFF2-40B4-BE49-F238E27FC236}">
                <a16:creationId xmlns:a16="http://schemas.microsoft.com/office/drawing/2014/main" id="{7DABC202-583A-4CF2-B6B9-953F635DAEFB}"/>
              </a:ext>
            </a:extLst>
          </p:cNvPr>
          <p:cNvSpPr txBox="1">
            <a:spLocks/>
          </p:cNvSpPr>
          <p:nvPr/>
        </p:nvSpPr>
        <p:spPr>
          <a:xfrm>
            <a:off x="7450979" y="1257283"/>
            <a:ext cx="1623353" cy="4616648"/>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200" b="1" kern="0" dirty="0"/>
              <a:t>Pozzi percolato</a:t>
            </a:r>
          </a:p>
          <a:p>
            <a:pPr marL="204773" indent="-139295">
              <a:buFont typeface="Arial" panose="020B0604020202020204" pitchFamily="34" charset="0"/>
              <a:buChar char="•"/>
            </a:pPr>
            <a:r>
              <a:rPr lang="it-IT" sz="1200" kern="0" dirty="0"/>
              <a:t>12 pozzi, tra il 1992 ed il 2017</a:t>
            </a:r>
          </a:p>
          <a:p>
            <a:pPr marL="204773" indent="-139295">
              <a:buFont typeface="Arial" panose="020B0604020202020204" pitchFamily="34" charset="0"/>
              <a:buChar char="•"/>
            </a:pPr>
            <a:r>
              <a:rPr lang="it-IT" sz="1200" kern="0" dirty="0"/>
              <a:t>lotto A e C senza pozzi</a:t>
            </a:r>
          </a:p>
          <a:p>
            <a:pPr marL="134991"/>
            <a:endParaRPr lang="it-IT" sz="1200" kern="0" dirty="0"/>
          </a:p>
          <a:p>
            <a:pPr marL="134991"/>
            <a:endParaRPr lang="it-IT" sz="1200" kern="0" dirty="0"/>
          </a:p>
          <a:p>
            <a:pPr marL="65480"/>
            <a:r>
              <a:rPr lang="it-IT" sz="1200" b="1" kern="0" dirty="0"/>
              <a:t>Pozzi biogas a funzionamento «duale»</a:t>
            </a:r>
          </a:p>
          <a:p>
            <a:pPr marL="204773" indent="-139295">
              <a:buFont typeface="Arial" panose="020B0604020202020204" pitchFamily="34" charset="0"/>
              <a:buChar char="•"/>
            </a:pPr>
            <a:r>
              <a:rPr lang="it-IT" sz="1200" kern="0" dirty="0"/>
              <a:t>32, lotti C-H-F</a:t>
            </a:r>
          </a:p>
          <a:p>
            <a:pPr marL="204773" indent="-139295">
              <a:buFont typeface="Arial" panose="020B0604020202020204" pitchFamily="34" charset="0"/>
              <a:buChar char="•"/>
            </a:pPr>
            <a:r>
              <a:rPr lang="it-IT" sz="1200" kern="0" dirty="0"/>
              <a:t>4, gradone lotto H</a:t>
            </a:r>
          </a:p>
          <a:p>
            <a:pPr marL="204773" indent="-139295">
              <a:buFont typeface="Arial" panose="020B0604020202020204" pitchFamily="34" charset="0"/>
              <a:buChar char="•"/>
            </a:pPr>
            <a:r>
              <a:rPr lang="it-IT" sz="1200" kern="0" dirty="0"/>
              <a:t>17, lotti B-E</a:t>
            </a:r>
          </a:p>
          <a:p>
            <a:pPr marL="204773" indent="-139295">
              <a:buFont typeface="Arial" panose="020B0604020202020204" pitchFamily="34" charset="0"/>
              <a:buChar char="•"/>
            </a:pPr>
            <a:r>
              <a:rPr lang="it-IT" sz="1200" kern="0" dirty="0"/>
              <a:t>accesi 2/4 giorni alla settimana</a:t>
            </a:r>
          </a:p>
          <a:p>
            <a:pPr marL="134991"/>
            <a:endParaRPr lang="it-IT" sz="1200" kern="0" dirty="0"/>
          </a:p>
          <a:p>
            <a:pPr marL="134991"/>
            <a:endParaRPr lang="it-IT" sz="1200" kern="0" dirty="0"/>
          </a:p>
          <a:p>
            <a:pPr marL="65480"/>
            <a:r>
              <a:rPr lang="it-IT" sz="1200" b="1" kern="0" dirty="0"/>
              <a:t>Condense</a:t>
            </a:r>
          </a:p>
          <a:p>
            <a:pPr marL="204773" indent="-139295">
              <a:buFont typeface="Arial" panose="020B0604020202020204" pitchFamily="34" charset="0"/>
              <a:buChar char="•"/>
            </a:pPr>
            <a:r>
              <a:rPr lang="it-IT" sz="1200" kern="0" dirty="0"/>
              <a:t>Rete biogas</a:t>
            </a:r>
          </a:p>
          <a:p>
            <a:pPr marL="204773" indent="-139295">
              <a:buFont typeface="Arial" panose="020B0604020202020204" pitchFamily="34" charset="0"/>
              <a:buChar char="•"/>
            </a:pPr>
            <a:r>
              <a:rPr lang="it-IT" sz="1200" kern="0" dirty="0"/>
              <a:t>Centrale a motogeneratori</a:t>
            </a:r>
          </a:p>
          <a:p>
            <a:pPr marL="204773" indent="-139295">
              <a:buFont typeface="Arial" panose="020B0604020202020204" pitchFamily="34" charset="0"/>
              <a:buChar char="•"/>
            </a:pPr>
            <a:r>
              <a:rPr lang="it-IT" sz="1200" kern="0" dirty="0"/>
              <a:t>Centrale a turbine</a:t>
            </a:r>
          </a:p>
        </p:txBody>
      </p:sp>
      <p:pic>
        <p:nvPicPr>
          <p:cNvPr id="8" name="Immagine 7" descr="Immagine che contiene mappa&#10;&#10;Descrizione generata automaticamente">
            <a:extLst>
              <a:ext uri="{FF2B5EF4-FFF2-40B4-BE49-F238E27FC236}">
                <a16:creationId xmlns:a16="http://schemas.microsoft.com/office/drawing/2014/main" id="{99166BEB-A031-4869-A7D1-74E097B03700}"/>
              </a:ext>
            </a:extLst>
          </p:cNvPr>
          <p:cNvPicPr>
            <a:picLocks noChangeAspect="1"/>
          </p:cNvPicPr>
          <p:nvPr/>
        </p:nvPicPr>
        <p:blipFill>
          <a:blip r:embed="rId2"/>
          <a:stretch>
            <a:fillRect/>
          </a:stretch>
        </p:blipFill>
        <p:spPr>
          <a:xfrm>
            <a:off x="205622" y="984069"/>
            <a:ext cx="7227939" cy="5190308"/>
          </a:xfrm>
          <a:prstGeom prst="rect">
            <a:avLst/>
          </a:prstGeom>
        </p:spPr>
      </p:pic>
    </p:spTree>
    <p:extLst>
      <p:ext uri="{BB962C8B-B14F-4D97-AF65-F5344CB8AC3E}">
        <p14:creationId xmlns:p14="http://schemas.microsoft.com/office/powerpoint/2010/main" val="8420580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2"/>
          </p:nvPr>
        </p:nvSpPr>
        <p:spPr>
          <a:xfrm>
            <a:off x="1142414" y="204559"/>
            <a:ext cx="6859171" cy="324036"/>
          </a:xfrm>
        </p:spPr>
        <p:txBody>
          <a:bodyPr vert="horz" lIns="0" tIns="0" rIns="0" bIns="0" rtlCol="0" anchor="b">
            <a:noAutofit/>
          </a:bodyPr>
          <a:lstStyle/>
          <a:p>
            <a:pPr marL="0" indent="0" algn="ctr">
              <a:buNone/>
            </a:pPr>
            <a:r>
              <a:rPr lang="it-IT" sz="2400" dirty="0"/>
              <a:t>RETE DI RACCOLTA DEL BIOGAS</a:t>
            </a:r>
          </a:p>
        </p:txBody>
      </p:sp>
      <p:sp>
        <p:nvSpPr>
          <p:cNvPr id="5" name="Segnaposto testo 7">
            <a:extLst>
              <a:ext uri="{FF2B5EF4-FFF2-40B4-BE49-F238E27FC236}">
                <a16:creationId xmlns:a16="http://schemas.microsoft.com/office/drawing/2014/main" id="{7DABC202-583A-4CF2-B6B9-953F635DAEFB}"/>
              </a:ext>
            </a:extLst>
          </p:cNvPr>
          <p:cNvSpPr txBox="1">
            <a:spLocks/>
          </p:cNvSpPr>
          <p:nvPr/>
        </p:nvSpPr>
        <p:spPr>
          <a:xfrm>
            <a:off x="7505586" y="1387889"/>
            <a:ext cx="1606330" cy="1712777"/>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050" b="1" kern="0" dirty="0"/>
              <a:t>Pozzi biogas</a:t>
            </a:r>
          </a:p>
          <a:p>
            <a:pPr marL="204773" indent="-139295">
              <a:buFont typeface="Arial" panose="020B0604020202020204" pitchFamily="34" charset="0"/>
              <a:buChar char="•"/>
            </a:pPr>
            <a:r>
              <a:rPr lang="it-IT" sz="1050" kern="0" dirty="0"/>
              <a:t>~ 2.800 </a:t>
            </a:r>
          </a:p>
          <a:p>
            <a:pPr marL="204773" indent="-139295">
              <a:buFont typeface="Arial" panose="020B0604020202020204" pitchFamily="34" charset="0"/>
              <a:buChar char="•"/>
            </a:pPr>
            <a:r>
              <a:rPr lang="it-IT" sz="1050" kern="0" dirty="0"/>
              <a:t>~ 2483 attivi</a:t>
            </a:r>
          </a:p>
          <a:p>
            <a:pPr marL="204773" indent="-139295">
              <a:buFont typeface="Arial" panose="020B0604020202020204" pitchFamily="34" charset="0"/>
              <a:buChar char="•"/>
            </a:pPr>
            <a:r>
              <a:rPr lang="it-IT" sz="1050" kern="0" dirty="0"/>
              <a:t>profondità 20 m dal p.c.</a:t>
            </a:r>
          </a:p>
          <a:p>
            <a:pPr marL="134991"/>
            <a:endParaRPr lang="it-IT" sz="1050" kern="0" dirty="0"/>
          </a:p>
          <a:p>
            <a:pPr marL="134991"/>
            <a:endParaRPr lang="it-IT" sz="1050" kern="0" dirty="0"/>
          </a:p>
          <a:p>
            <a:pPr marL="65480"/>
            <a:r>
              <a:rPr lang="it-IT" sz="1050" b="1" kern="0" dirty="0"/>
              <a:t>Soffianti</a:t>
            </a:r>
          </a:p>
          <a:p>
            <a:pPr marL="204773" indent="-139295">
              <a:buFont typeface="Arial" panose="020B0604020202020204" pitchFamily="34" charset="0"/>
              <a:buChar char="•"/>
            </a:pPr>
            <a:r>
              <a:rPr lang="it-IT" sz="1050" kern="0" dirty="0"/>
              <a:t>punto più alto</a:t>
            </a:r>
          </a:p>
          <a:p>
            <a:pPr marL="204773" indent="-139295">
              <a:buFont typeface="Arial" panose="020B0604020202020204" pitchFamily="34" charset="0"/>
              <a:buChar char="•"/>
            </a:pPr>
            <a:r>
              <a:rPr lang="it-IT" sz="1050" kern="0" dirty="0"/>
              <a:t>4 da 45 kW</a:t>
            </a:r>
          </a:p>
        </p:txBody>
      </p:sp>
      <p:pic>
        <p:nvPicPr>
          <p:cNvPr id="3" name="Immagine 2" descr="Immagine che contiene mappa&#10;&#10;Descrizione generata automaticamente">
            <a:extLst>
              <a:ext uri="{FF2B5EF4-FFF2-40B4-BE49-F238E27FC236}">
                <a16:creationId xmlns:a16="http://schemas.microsoft.com/office/drawing/2014/main" id="{00147341-BCBC-4250-A278-083D1E2B5730}"/>
              </a:ext>
            </a:extLst>
          </p:cNvPr>
          <p:cNvPicPr>
            <a:picLocks noChangeAspect="1"/>
          </p:cNvPicPr>
          <p:nvPr/>
        </p:nvPicPr>
        <p:blipFill>
          <a:blip r:embed="rId3"/>
          <a:stretch>
            <a:fillRect/>
          </a:stretch>
        </p:blipFill>
        <p:spPr>
          <a:xfrm>
            <a:off x="205173" y="1083113"/>
            <a:ext cx="7283512" cy="5230214"/>
          </a:xfrm>
          <a:prstGeom prst="rect">
            <a:avLst/>
          </a:prstGeom>
        </p:spPr>
      </p:pic>
      <p:sp>
        <p:nvSpPr>
          <p:cNvPr id="7" name="Segnaposto testo 7">
            <a:extLst>
              <a:ext uri="{FF2B5EF4-FFF2-40B4-BE49-F238E27FC236}">
                <a16:creationId xmlns:a16="http://schemas.microsoft.com/office/drawing/2014/main" id="{32C50F6F-750E-40BA-A805-1AE4FCC0EB0D}"/>
              </a:ext>
            </a:extLst>
          </p:cNvPr>
          <p:cNvSpPr txBox="1">
            <a:spLocks/>
          </p:cNvSpPr>
          <p:nvPr/>
        </p:nvSpPr>
        <p:spPr>
          <a:xfrm>
            <a:off x="7537670" y="3396957"/>
            <a:ext cx="1536661" cy="1228028"/>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050" kern="0" dirty="0"/>
              <a:t>Centrale di recupero energetico a </a:t>
            </a:r>
            <a:r>
              <a:rPr lang="it-IT" sz="1050" b="1" kern="0" dirty="0"/>
              <a:t>motogeneratori </a:t>
            </a:r>
            <a:r>
              <a:rPr lang="it-IT" sz="1050" kern="0" dirty="0"/>
              <a:t>(8)</a:t>
            </a:r>
          </a:p>
          <a:p>
            <a:pPr marL="65480"/>
            <a:endParaRPr lang="it-IT" sz="1050" kern="0" dirty="0"/>
          </a:p>
          <a:p>
            <a:pPr marL="65480"/>
            <a:endParaRPr lang="it-IT" sz="1050" kern="0" dirty="0"/>
          </a:p>
          <a:p>
            <a:pPr marL="65480"/>
            <a:r>
              <a:rPr lang="it-IT" sz="1050" kern="0" dirty="0"/>
              <a:t>Centrale di recupero energetico a </a:t>
            </a:r>
            <a:r>
              <a:rPr lang="it-IT" sz="1050" b="1" kern="0" dirty="0"/>
              <a:t>turbine </a:t>
            </a:r>
            <a:r>
              <a:rPr lang="it-IT" sz="1050" kern="0" dirty="0"/>
              <a:t>(2)</a:t>
            </a:r>
          </a:p>
        </p:txBody>
      </p:sp>
      <p:sp>
        <p:nvSpPr>
          <p:cNvPr id="8" name="Segnaposto testo 7">
            <a:extLst>
              <a:ext uri="{FF2B5EF4-FFF2-40B4-BE49-F238E27FC236}">
                <a16:creationId xmlns:a16="http://schemas.microsoft.com/office/drawing/2014/main" id="{B77ACB4C-0E85-46B9-B418-766BCABCFC4C}"/>
              </a:ext>
            </a:extLst>
          </p:cNvPr>
          <p:cNvSpPr txBox="1">
            <a:spLocks/>
          </p:cNvSpPr>
          <p:nvPr/>
        </p:nvSpPr>
        <p:spPr>
          <a:xfrm>
            <a:off x="7448579" y="4951154"/>
            <a:ext cx="1609709" cy="1071062"/>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134991"/>
            <a:r>
              <a:rPr lang="it-IT" sz="1200" kern="0" dirty="0">
                <a:latin typeface="+mn-lt"/>
              </a:rPr>
              <a:t>BIOGAS estratto:</a:t>
            </a:r>
          </a:p>
          <a:p>
            <a:pPr marL="134991"/>
            <a:r>
              <a:rPr lang="it-IT" sz="1200" kern="0" dirty="0">
                <a:latin typeface="+mn-lt"/>
              </a:rPr>
              <a:t>2020 = 46.931.533 Nm</a:t>
            </a:r>
            <a:r>
              <a:rPr lang="it-IT" sz="1200" kern="0" baseline="30000" dirty="0">
                <a:latin typeface="+mn-lt"/>
              </a:rPr>
              <a:t>3</a:t>
            </a:r>
          </a:p>
          <a:p>
            <a:pPr marL="134991"/>
            <a:r>
              <a:rPr lang="it-IT" sz="1200" kern="0" dirty="0">
                <a:latin typeface="+mn-lt"/>
              </a:rPr>
              <a:t>2021 = 45.335.406 Nm</a:t>
            </a:r>
            <a:r>
              <a:rPr lang="it-IT" sz="1200" kern="0" baseline="30000" dirty="0">
                <a:latin typeface="+mn-lt"/>
              </a:rPr>
              <a:t>3</a:t>
            </a:r>
          </a:p>
          <a:p>
            <a:pPr marL="134991"/>
            <a:r>
              <a:rPr lang="it-IT" sz="1200" kern="0" dirty="0">
                <a:latin typeface="+mn-lt"/>
              </a:rPr>
              <a:t>2022 = 40.068.274 Nm</a:t>
            </a:r>
            <a:r>
              <a:rPr lang="it-IT" sz="1200" kern="0" baseline="30000" dirty="0">
                <a:latin typeface="+mn-lt"/>
              </a:rPr>
              <a:t>3</a:t>
            </a:r>
          </a:p>
          <a:p>
            <a:pPr marL="134991"/>
            <a:r>
              <a:rPr lang="it-IT" sz="1200" kern="0" dirty="0">
                <a:latin typeface="+mn-lt"/>
              </a:rPr>
              <a:t>2023 = 39.265.785 Nm</a:t>
            </a:r>
            <a:r>
              <a:rPr lang="it-IT" sz="1200" kern="0" baseline="30000" dirty="0">
                <a:latin typeface="+mn-lt"/>
              </a:rPr>
              <a:t>3</a:t>
            </a:r>
            <a:r>
              <a:rPr lang="it-IT" sz="1200" kern="0" dirty="0">
                <a:latin typeface="+mn-lt"/>
              </a:rPr>
              <a:t>  </a:t>
            </a:r>
          </a:p>
        </p:txBody>
      </p:sp>
    </p:spTree>
    <p:extLst>
      <p:ext uri="{BB962C8B-B14F-4D97-AF65-F5344CB8AC3E}">
        <p14:creationId xmlns:p14="http://schemas.microsoft.com/office/powerpoint/2010/main" val="5745692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2"/>
          </p:nvPr>
        </p:nvSpPr>
        <p:spPr>
          <a:xfrm>
            <a:off x="915330" y="166130"/>
            <a:ext cx="6859171" cy="324036"/>
          </a:xfrm>
        </p:spPr>
        <p:txBody>
          <a:bodyPr vert="horz" lIns="0" tIns="0" rIns="0" bIns="0" rtlCol="0" anchor="b">
            <a:noAutofit/>
          </a:bodyPr>
          <a:lstStyle/>
          <a:p>
            <a:pPr marL="0" indent="0" algn="ctr">
              <a:buNone/>
            </a:pPr>
            <a:r>
              <a:rPr lang="it-IT" sz="2400" dirty="0"/>
              <a:t>RETE DI POZZI PER LA M.I.S.E</a:t>
            </a:r>
          </a:p>
        </p:txBody>
      </p:sp>
      <p:sp>
        <p:nvSpPr>
          <p:cNvPr id="5" name="Segnaposto testo 7">
            <a:extLst>
              <a:ext uri="{FF2B5EF4-FFF2-40B4-BE49-F238E27FC236}">
                <a16:creationId xmlns:a16="http://schemas.microsoft.com/office/drawing/2014/main" id="{7DABC202-583A-4CF2-B6B9-953F635DAEFB}"/>
              </a:ext>
            </a:extLst>
          </p:cNvPr>
          <p:cNvSpPr txBox="1">
            <a:spLocks/>
          </p:cNvSpPr>
          <p:nvPr/>
        </p:nvSpPr>
        <p:spPr>
          <a:xfrm>
            <a:off x="7512021" y="1096802"/>
            <a:ext cx="1508318" cy="3218317"/>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050" b="1" kern="0" dirty="0"/>
              <a:t>Ordinanza del Sindaco n°255 del 12/11/2010</a:t>
            </a:r>
          </a:p>
          <a:p>
            <a:pPr marL="65480"/>
            <a:endParaRPr lang="it-IT" sz="1050" kern="0" dirty="0"/>
          </a:p>
          <a:p>
            <a:pPr marL="65480"/>
            <a:r>
              <a:rPr lang="it-IT" sz="1050" b="1" kern="0" dirty="0"/>
              <a:t>Impedire diffusione di contaminazione</a:t>
            </a:r>
          </a:p>
          <a:p>
            <a:pPr marL="65480"/>
            <a:endParaRPr lang="it-IT" sz="1050" kern="0" dirty="0"/>
          </a:p>
          <a:p>
            <a:pPr marL="65480">
              <a:spcBef>
                <a:spcPts val="225"/>
              </a:spcBef>
            </a:pPr>
            <a:r>
              <a:rPr lang="it-IT" sz="1050" kern="0" dirty="0"/>
              <a:t>Università della Tuscia (prof. Piscopo) 2016 </a:t>
            </a:r>
          </a:p>
          <a:p>
            <a:pPr marL="65480">
              <a:spcBef>
                <a:spcPts val="225"/>
              </a:spcBef>
            </a:pPr>
            <a:endParaRPr lang="it-IT" sz="1050" kern="0" dirty="0"/>
          </a:p>
          <a:p>
            <a:pPr marL="204773" indent="-139295">
              <a:buFont typeface="Arial" panose="020B0604020202020204" pitchFamily="34" charset="0"/>
              <a:buChar char="•"/>
            </a:pPr>
            <a:r>
              <a:rPr lang="it-IT" sz="1050" kern="0" dirty="0"/>
              <a:t>15 pozzi (da M01 a M15) + PSP + M19 e M20 collegati a M05</a:t>
            </a:r>
          </a:p>
          <a:p>
            <a:pPr marL="204773" indent="-139295">
              <a:buFont typeface="Arial" panose="020B0604020202020204" pitchFamily="34" charset="0"/>
              <a:buChar char="•"/>
            </a:pPr>
            <a:r>
              <a:rPr lang="it-IT" sz="1050" kern="0" dirty="0"/>
              <a:t>M16, M17 e M18 (ex CGT)</a:t>
            </a:r>
          </a:p>
          <a:p>
            <a:pPr marL="204773" indent="-139295">
              <a:buFont typeface="Arial" panose="020B0604020202020204" pitchFamily="34" charset="0"/>
              <a:buChar char="•"/>
            </a:pPr>
            <a:r>
              <a:rPr lang="it-IT" sz="1050" kern="0" dirty="0"/>
              <a:t>TR1 (esterno) e TR2 (interno)</a:t>
            </a:r>
          </a:p>
          <a:p>
            <a:pPr marL="204773" indent="-139295">
              <a:buFont typeface="Arial" panose="020B0604020202020204" pitchFamily="34" charset="0"/>
              <a:buChar char="•"/>
            </a:pPr>
            <a:endParaRPr lang="it-IT" sz="1050" kern="0" dirty="0"/>
          </a:p>
          <a:p>
            <a:pPr marL="65480"/>
            <a:r>
              <a:rPr lang="it-IT" sz="1050" kern="0" dirty="0"/>
              <a:t>Gestione automatica</a:t>
            </a:r>
          </a:p>
        </p:txBody>
      </p:sp>
      <p:sp>
        <p:nvSpPr>
          <p:cNvPr id="7" name="Segnaposto testo 7">
            <a:extLst>
              <a:ext uri="{FF2B5EF4-FFF2-40B4-BE49-F238E27FC236}">
                <a16:creationId xmlns:a16="http://schemas.microsoft.com/office/drawing/2014/main" id="{32C50F6F-750E-40BA-A805-1AE4FCC0EB0D}"/>
              </a:ext>
            </a:extLst>
          </p:cNvPr>
          <p:cNvSpPr txBox="1">
            <a:spLocks/>
          </p:cNvSpPr>
          <p:nvPr/>
        </p:nvSpPr>
        <p:spPr>
          <a:xfrm>
            <a:off x="167840" y="6127352"/>
            <a:ext cx="7491368" cy="369332"/>
          </a:xfrm>
          <a:prstGeom prst="rect">
            <a:avLst/>
          </a:prstGeom>
        </p:spPr>
        <p:txBody>
          <a:bodyPr vert="horz" wrap="square" lIns="0" tIns="0" rIns="0" bIns="0" anchor="t">
            <a:spAutoFit/>
          </a:bodyPr>
          <a:lstStyle>
            <a:lvl1pPr algn="l" rtl="0" fontAlgn="base">
              <a:spcBef>
                <a:spcPct val="20000"/>
              </a:spcBef>
              <a:spcAft>
                <a:spcPct val="0"/>
              </a:spcAft>
              <a:buFont typeface="HelveticaNeueLT Std Lt" charset="0"/>
              <a:defRPr sz="1400" b="0" i="0" cap="none" baseline="0">
                <a:solidFill>
                  <a:srgbClr val="000000"/>
                </a:solidFill>
                <a:latin typeface="HelveticaNeueLT Std Lt"/>
                <a:ea typeface="+mn-ea"/>
                <a:cs typeface="HelveticaNeueLT Std Lt"/>
              </a:defRPr>
            </a:lvl1pPr>
            <a:lvl2pPr marL="820738" indent="-641350" algn="l" rtl="0" fontAlgn="base">
              <a:spcBef>
                <a:spcPct val="20000"/>
              </a:spcBef>
              <a:spcAft>
                <a:spcPct val="0"/>
              </a:spcAft>
              <a:buFont typeface="HelveticaNeueLT Std Lt" charset="0"/>
              <a:defRPr sz="2400">
                <a:solidFill>
                  <a:srgbClr val="464847"/>
                </a:solidFill>
                <a:latin typeface="+mn-lt"/>
                <a:ea typeface="+mn-ea"/>
              </a:defRPr>
            </a:lvl2pPr>
            <a:lvl3pPr marL="1228725" indent="-228600" algn="l" rtl="0" fontAlgn="base">
              <a:spcBef>
                <a:spcPct val="20000"/>
              </a:spcBef>
              <a:spcAft>
                <a:spcPct val="0"/>
              </a:spcAft>
              <a:buFont typeface="HelveticaNeueLT Std Lt" charset="0"/>
              <a:defRPr sz="1600">
                <a:solidFill>
                  <a:srgbClr val="464847"/>
                </a:solidFill>
                <a:latin typeface="+mn-lt"/>
                <a:ea typeface="+mn-ea"/>
              </a:defRPr>
            </a:lvl3pPr>
            <a:lvl4pPr marL="1636713" indent="-228600" algn="l" rtl="0" fontAlgn="base">
              <a:spcBef>
                <a:spcPct val="20000"/>
              </a:spcBef>
              <a:spcAft>
                <a:spcPct val="0"/>
              </a:spcAft>
              <a:buFont typeface="HelveticaNeueLT Std Lt" charset="0"/>
              <a:defRPr sz="1400">
                <a:solidFill>
                  <a:srgbClr val="464847"/>
                </a:solidFill>
                <a:latin typeface="+mn-lt"/>
                <a:ea typeface="+mn-ea"/>
              </a:defRPr>
            </a:lvl4pPr>
            <a:lvl5pPr marL="2057400" indent="-228600" algn="l" rtl="0" fontAlgn="base">
              <a:spcBef>
                <a:spcPct val="20000"/>
              </a:spcBef>
              <a:spcAft>
                <a:spcPct val="0"/>
              </a:spcAft>
              <a:buFont typeface="HelveticaNeueLT Std Lt" charset="0"/>
              <a:defRPr sz="1400">
                <a:solidFill>
                  <a:srgbClr val="464847"/>
                </a:solidFill>
                <a:latin typeface="+mn-lt"/>
                <a:ea typeface="+mn-ea"/>
              </a:defRPr>
            </a:lvl5pPr>
            <a:lvl6pPr marL="2514600" indent="-228600" algn="l" rtl="0" fontAlgn="base">
              <a:spcBef>
                <a:spcPct val="20000"/>
              </a:spcBef>
              <a:spcAft>
                <a:spcPct val="0"/>
              </a:spcAft>
              <a:buFont typeface="HelveticaNeueLT Std Lt" charset="0"/>
              <a:defRPr sz="1400">
                <a:solidFill>
                  <a:srgbClr val="464847"/>
                </a:solidFill>
                <a:latin typeface="+mn-lt"/>
                <a:ea typeface="+mn-ea"/>
              </a:defRPr>
            </a:lvl6pPr>
            <a:lvl7pPr marL="2971800" indent="-228600" algn="l" rtl="0" fontAlgn="base">
              <a:spcBef>
                <a:spcPct val="20000"/>
              </a:spcBef>
              <a:spcAft>
                <a:spcPct val="0"/>
              </a:spcAft>
              <a:buFont typeface="HelveticaNeueLT Std Lt" charset="0"/>
              <a:defRPr sz="1400">
                <a:solidFill>
                  <a:srgbClr val="464847"/>
                </a:solidFill>
                <a:latin typeface="+mn-lt"/>
                <a:ea typeface="+mn-ea"/>
              </a:defRPr>
            </a:lvl7pPr>
            <a:lvl8pPr marL="3429000" indent="-228600" algn="l" rtl="0" fontAlgn="base">
              <a:spcBef>
                <a:spcPct val="20000"/>
              </a:spcBef>
              <a:spcAft>
                <a:spcPct val="0"/>
              </a:spcAft>
              <a:buFont typeface="HelveticaNeueLT Std Lt" charset="0"/>
              <a:defRPr sz="1400">
                <a:solidFill>
                  <a:srgbClr val="464847"/>
                </a:solidFill>
                <a:latin typeface="+mn-lt"/>
                <a:ea typeface="+mn-ea"/>
              </a:defRPr>
            </a:lvl8pPr>
            <a:lvl9pPr marL="3886200" indent="-228600" algn="l" rtl="0" fontAlgn="base">
              <a:spcBef>
                <a:spcPct val="20000"/>
              </a:spcBef>
              <a:spcAft>
                <a:spcPct val="0"/>
              </a:spcAft>
              <a:buFont typeface="HelveticaNeueLT Std Lt" charset="0"/>
              <a:defRPr sz="1400">
                <a:solidFill>
                  <a:srgbClr val="464847"/>
                </a:solidFill>
                <a:latin typeface="+mn-lt"/>
                <a:ea typeface="+mn-ea"/>
              </a:defRPr>
            </a:lvl9pPr>
          </a:lstStyle>
          <a:p>
            <a:pPr marL="65480"/>
            <a:r>
              <a:rPr lang="it-IT" sz="1200" kern="0" dirty="0"/>
              <a:t>Controllare il livello piezometrico presente nella fascia perimetrale compresa tra il diaframma e la discarica e, laddove necessario, invertire, mediante emungimento, il livello di falda tra interno ed esterno del diaframma.</a:t>
            </a:r>
          </a:p>
        </p:txBody>
      </p:sp>
      <p:pic>
        <p:nvPicPr>
          <p:cNvPr id="4" name="Immagine 3" descr="Immagine che contiene mappa&#10;&#10;Descrizione generata automaticamente">
            <a:extLst>
              <a:ext uri="{FF2B5EF4-FFF2-40B4-BE49-F238E27FC236}">
                <a16:creationId xmlns:a16="http://schemas.microsoft.com/office/drawing/2014/main" id="{E92F99AF-DD39-4A93-87E4-BA1070E81315}"/>
              </a:ext>
            </a:extLst>
          </p:cNvPr>
          <p:cNvPicPr>
            <a:picLocks noChangeAspect="1"/>
          </p:cNvPicPr>
          <p:nvPr/>
        </p:nvPicPr>
        <p:blipFill>
          <a:blip r:embed="rId2"/>
          <a:stretch>
            <a:fillRect/>
          </a:stretch>
        </p:blipFill>
        <p:spPr>
          <a:xfrm>
            <a:off x="261759" y="825831"/>
            <a:ext cx="7250262" cy="5206338"/>
          </a:xfrm>
          <a:prstGeom prst="rect">
            <a:avLst/>
          </a:prstGeom>
        </p:spPr>
      </p:pic>
    </p:spTree>
    <p:extLst>
      <p:ext uri="{BB962C8B-B14F-4D97-AF65-F5344CB8AC3E}">
        <p14:creationId xmlns:p14="http://schemas.microsoft.com/office/powerpoint/2010/main" val="1174632104"/>
      </p:ext>
    </p:extLst>
  </p:cSld>
  <p:clrMapOvr>
    <a:masterClrMapping/>
  </p:clrMapOvr>
  <p:transition>
    <p:fade/>
  </p:transition>
</p:sld>
</file>

<file path=ppt/theme/theme1.xml><?xml version="1.0" encoding="utf-8"?>
<a:theme xmlns:a="http://schemas.openxmlformats.org/drawingml/2006/main" name="Pagina interna">
  <a:themeElements>
    <a:clrScheme name="Pagina inter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gina interna">
      <a:majorFont>
        <a:latin typeface="HelveticaNeueLT Std Lt"/>
        <a:ea typeface="ＭＳ Ｐゴシック"/>
        <a:cs typeface=""/>
      </a:majorFont>
      <a:minorFont>
        <a:latin typeface="HelveticaNeueLT Std L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a:ln>
              <a:noFill/>
            </a:ln>
            <a:solidFill>
              <a:srgbClr val="747474"/>
            </a:solidFill>
            <a:effectLst/>
            <a:latin typeface="HelveticaNeueLT Std Lt" charset="0"/>
            <a:ea typeface="ＭＳ Ｐゴシック" charset="0"/>
            <a:sym typeface="HelveticaNeueLT Std Lt"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a:ln>
              <a:noFill/>
            </a:ln>
            <a:solidFill>
              <a:srgbClr val="747474"/>
            </a:solidFill>
            <a:effectLst/>
            <a:latin typeface="HelveticaNeueLT Std Lt" charset="0"/>
            <a:ea typeface="ＭＳ Ｐゴシック" charset="0"/>
            <a:sym typeface="HelveticaNeueLT Std Lt" charset="0"/>
          </a:defRPr>
        </a:defPPr>
      </a:lstStyle>
    </a:lnDef>
  </a:objectDefaults>
  <a:extraClrSchemeLst>
    <a:extraClrScheme>
      <a:clrScheme name="Pagina inter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gina inter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gina inter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gina inter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gina inter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gina inter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gina inter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gina inter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gina inter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gina inter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gina inter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gina inter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1107</Words>
  <Application>Microsoft Office PowerPoint</Application>
  <PresentationFormat>Presentazione su schermo (4:3)</PresentationFormat>
  <Paragraphs>92</Paragraphs>
  <Slides>17</Slides>
  <Notes>2</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17</vt:i4>
      </vt:variant>
    </vt:vector>
  </HeadingPairs>
  <TitlesOfParts>
    <vt:vector size="26" baseType="lpstr">
      <vt:lpstr>Arial</vt:lpstr>
      <vt:lpstr>Baskerville</vt:lpstr>
      <vt:lpstr>Calibri</vt:lpstr>
      <vt:lpstr>Calibri Light</vt:lpstr>
      <vt:lpstr>HelveticaNeueLT Std</vt:lpstr>
      <vt:lpstr>HelveticaNeueLT Std Lt</vt:lpstr>
      <vt:lpstr>Söhne</vt:lpstr>
      <vt:lpstr>Pagina interna</vt:lpstr>
      <vt:lpstr>Office 2013 - Tema 2022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Iovino</dc:creator>
  <cp:lastModifiedBy>Pasquale Iovino</cp:lastModifiedBy>
  <cp:revision>33</cp:revision>
  <dcterms:created xsi:type="dcterms:W3CDTF">2019-11-25T09:35:08Z</dcterms:created>
  <dcterms:modified xsi:type="dcterms:W3CDTF">2024-05-08T07:29:00Z</dcterms:modified>
</cp:coreProperties>
</file>