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47" r:id="rId2"/>
    <p:sldId id="328" r:id="rId3"/>
    <p:sldId id="423" r:id="rId4"/>
    <p:sldId id="448" r:id="rId5"/>
    <p:sldId id="449" r:id="rId6"/>
    <p:sldId id="450" r:id="rId7"/>
    <p:sldId id="45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2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36"/>
    <a:srgbClr val="D12529"/>
    <a:srgbClr val="9F1515"/>
    <a:srgbClr val="FFDE00"/>
    <a:srgbClr val="44B99D"/>
    <a:srgbClr val="005E29"/>
    <a:srgbClr val="F2E37C"/>
    <a:srgbClr val="3B3838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813" autoAdjust="0"/>
  </p:normalViewPr>
  <p:slideViewPr>
    <p:cSldViewPr snapToGrid="0" showGuides="1">
      <p:cViewPr varScale="1">
        <p:scale>
          <a:sx n="107" d="100"/>
          <a:sy n="107" d="100"/>
        </p:scale>
        <p:origin x="-834" y="-84"/>
      </p:cViewPr>
      <p:guideLst>
        <p:guide orient="horz" pos="252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B404359A-C14B-4E1C-93BA-DD7D23C9260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A5F23C3-E1F3-44F8-B681-79FD56BEF58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defRPr>
            </a:lvl1pPr>
          </a:lstStyle>
          <a:p>
            <a:fld id="{3113D1BE-0BE4-4911-ADED-1223B2A4DCCD}" type="datetime1">
              <a:rPr lang="it-IT" smtClean="0"/>
              <a:pPr/>
              <a:t>08/05/2024</a:t>
            </a:fld>
            <a:endParaRPr lang="it-IT" dirty="0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xmlns="" id="{EE332B28-1587-4396-BC13-3C42A7FF7E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xmlns="" id="{DA19B286-CEC2-48D9-9A18-E396C0A6C59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C6094E2-F146-454E-B618-CB9EFAE6E8C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3B750AFA-D011-49DC-AA24-6304097125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defRPr>
            </a:lvl1pPr>
          </a:lstStyle>
          <a:p>
            <a:fld id="{A0347017-0A2B-4F32-9357-F96D7728EA4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59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 panose="020F0502020204030204" pitchFamily="34" charset="0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 panose="020F0502020204030204" pitchFamily="34" charset="0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 panose="020F0502020204030204" pitchFamily="34" charset="0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 panose="020F0502020204030204" pitchFamily="34" charset="0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47017-0A2B-4F32-9357-F96D7728EA42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208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0347017-0A2B-4F32-9357-F96D7728EA4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0347017-0A2B-4F32-9357-F96D7728EA4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0347017-0A2B-4F32-9357-F96D7728EA4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12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0347017-0A2B-4F32-9357-F96D7728EA4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12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xmlns="" id="{129B69D2-766D-4E27-BA68-24FFBE9728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C97F10-480F-49D1-9EBC-8389401872E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653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xmlns="" id="{129B69D2-766D-4E27-BA68-24FFBE9728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C97F10-480F-49D1-9EBC-8389401872E4}" type="slidenum"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57697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5DB4D17A-56B5-4F39-8BEE-3B9F3CF0B3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A129456-1BDF-42E8-B6D3-02EDCB53F8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3047B93-A5A7-4381-BC49-0651545F0FC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 panose="020F0502020204030204" pitchFamily="34" charset="0"/>
              </a:defRPr>
            </a:lvl1pPr>
          </a:lstStyle>
          <a:p>
            <a:fld id="{9DBD4FEF-BA64-497B-9A81-E952B8B4ED2B}" type="datetime1">
              <a:rPr lang="it-IT" smtClean="0"/>
              <a:pPr/>
              <a:t>08/05/2024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2699AF7-15BC-4BD4-BF1A-6EB26A4F36F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4A54CE0-CB09-4631-ADEA-C46A785464F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 panose="020F0502020204030204" pitchFamily="34" charset="0"/>
              </a:defRPr>
            </a:lvl1pPr>
          </a:lstStyle>
          <a:p>
            <a:fld id="{9024181F-7E20-4938-AE50-79901F3889A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Calibri" panose="020F0502020204030204" pitchFamily="34" charset="0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Calibri" panose="020F0502020204030204" pitchFamily="34" charset="0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 panose="020F0502020204030204" pitchFamily="34" charset="0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 panose="020F0502020204030204" pitchFamily="34" charset="0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 panose="020F0502020204030204" pitchFamily="34" charset="0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Y:\ARCHIVIO\16_COMUNICAZIONE\loghi,stemmi,screenshot,crest\loghi\nastro-tricolore-1-removebg-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3139">
            <a:off x="-2751755" y="-2210183"/>
            <a:ext cx="16074186" cy="508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809377pp\Desktop\immagini_no_copy\wall_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71" y="1362554"/>
            <a:ext cx="9337015" cy="54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20">
            <a:extLst>
              <a:ext uri="{FF2B5EF4-FFF2-40B4-BE49-F238E27FC236}">
                <a16:creationId xmlns:a16="http://schemas.microsoft.com/office/drawing/2014/main" xmlns="" id="{4091F190-2420-42B5-A253-47B3C4C23CE8}"/>
              </a:ext>
            </a:extLst>
          </p:cNvPr>
          <p:cNvSpPr txBox="1"/>
          <p:nvPr/>
        </p:nvSpPr>
        <p:spPr>
          <a:xfrm>
            <a:off x="1714500" y="211931"/>
            <a:ext cx="5048412" cy="836769"/>
          </a:xfrm>
          <a:prstGeom prst="rect">
            <a:avLst/>
          </a:prstGeom>
          <a:solidFill>
            <a:schemeClr val="bg1"/>
          </a:solidFill>
          <a:ln cap="flat">
            <a:noFill/>
          </a:ln>
          <a:effectLst/>
        </p:spPr>
        <p:txBody>
          <a:bodyPr vert="horz" wrap="square" lIns="51435" tIns="25718" rIns="51435" bIns="25718" anchor="t" anchorCtr="1" compatLnSpc="1">
            <a:spAutoFit/>
          </a:bodyPr>
          <a:lstStyle/>
          <a:p>
            <a:pPr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300" b="1" kern="2200" spc="84" dirty="0">
                <a:ln w="3175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Commissario Unico </a:t>
            </a:r>
            <a:r>
              <a:rPr 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la realizzazione degli interventi necessari all’adeguamento alla normativa vigente </a:t>
            </a:r>
          </a:p>
          <a:p>
            <a:pPr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 discariche abusive presenti sul territorio nazionale (D.P.C.M. 23 marzo 2017)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124200" y="3694664"/>
            <a:ext cx="8418968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Discarica di Roma MALAGROTTA</a:t>
            </a:r>
          </a:p>
          <a:p>
            <a:pPr algn="ctr"/>
            <a:r>
              <a:rPr lang="it-IT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CONFERENZA STAMPA</a:t>
            </a:r>
          </a:p>
          <a:p>
            <a:pPr algn="ctr"/>
            <a:r>
              <a:rPr lang="it-IT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 maggio 2024</a:t>
            </a:r>
            <a:endParaRPr lang="it-IT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dirty="0"/>
          </a:p>
        </p:txBody>
      </p:sp>
      <p:pic>
        <p:nvPicPr>
          <p:cNvPr id="1028" name="Picture 4" descr="Y:\ARCHIVIO\16_COMUNICAZIONE - EVENTI\loghi,stemmi,screenshot,crest\ARMA_CC\fiamma verd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004" y="6156355"/>
            <a:ext cx="599707" cy="5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Y:\ARCHIVIO\16_COMUNICAZIONE - EVENTI\loghi,stemmi,screenshot,crest\loghi\italia-eu-8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12" y="1603373"/>
            <a:ext cx="3314700" cy="1731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19">
            <a:extLst>
              <a:ext uri="{FF2B5EF4-FFF2-40B4-BE49-F238E27FC236}">
                <a16:creationId xmlns:a16="http://schemas.microsoft.com/office/drawing/2014/main" xmlns="" id="{7D83DA59-C679-4B81-8A16-280D75F518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70" y="63936"/>
            <a:ext cx="1240325" cy="1112584"/>
          </a:xfrm>
          <a:prstGeom prst="rect">
            <a:avLst/>
          </a:prstGeom>
          <a:noFill/>
          <a:ln cap="flat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03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17">
        <p:circle/>
      </p:transition>
    </mc:Choice>
    <mc:Fallback xmlns="">
      <p:transition spd="slow" advTm="31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60D003B-2107-4156-A72B-CF9C94B1D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7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497">
            <a:off x="4215278" y="289272"/>
            <a:ext cx="8513696" cy="6915624"/>
          </a:xfrm>
          <a:prstGeom prst="rect">
            <a:avLst/>
          </a:prstGeom>
        </p:spPr>
      </p:pic>
      <p:sp>
        <p:nvSpPr>
          <p:cNvPr id="71" name="Rettangolo 70">
            <a:extLst>
              <a:ext uri="{FF2B5EF4-FFF2-40B4-BE49-F238E27FC236}">
                <a16:creationId xmlns:a16="http://schemas.microsoft.com/office/drawing/2014/main" xmlns="" id="{EDE896AD-E182-440F-B29A-2AF9E1BACFFA}"/>
              </a:ext>
            </a:extLst>
          </p:cNvPr>
          <p:cNvSpPr/>
          <p:nvPr/>
        </p:nvSpPr>
        <p:spPr>
          <a:xfrm>
            <a:off x="0" y="6684586"/>
            <a:ext cx="12192000" cy="17171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7" name="Elemento grafico 57">
            <a:extLst>
              <a:ext uri="{FF2B5EF4-FFF2-40B4-BE49-F238E27FC236}">
                <a16:creationId xmlns:a16="http://schemas.microsoft.com/office/drawing/2014/main" xmlns="" id="{CA4D2CD5-058D-4187-9B9D-16BA02B25DA1}"/>
              </a:ext>
            </a:extLst>
          </p:cNvPr>
          <p:cNvGrpSpPr/>
          <p:nvPr/>
        </p:nvGrpSpPr>
        <p:grpSpPr>
          <a:xfrm>
            <a:off x="0" y="0"/>
            <a:ext cx="12192000" cy="1731583"/>
            <a:chOff x="540031" y="98501"/>
            <a:chExt cx="5676812" cy="1076325"/>
          </a:xfrm>
        </p:grpSpPr>
        <p:sp>
          <p:nvSpPr>
            <p:cNvPr id="66" name="Figura a mano libera: forma 65">
              <a:extLst>
                <a:ext uri="{FF2B5EF4-FFF2-40B4-BE49-F238E27FC236}">
                  <a16:creationId xmlns:a16="http://schemas.microsoft.com/office/drawing/2014/main" xmlns="" id="{5F17692C-50D7-4AB3-ADC5-77693306DE8F}"/>
                </a:ext>
              </a:extLst>
            </p:cNvPr>
            <p:cNvSpPr/>
            <p:nvPr/>
          </p:nvSpPr>
          <p:spPr>
            <a:xfrm>
              <a:off x="540031" y="98501"/>
              <a:ext cx="5676812" cy="991945"/>
            </a:xfrm>
            <a:custGeom>
              <a:avLst/>
              <a:gdLst>
                <a:gd name="connsiteX0" fmla="*/ 5669090 w 5669185"/>
                <a:gd name="connsiteY0" fmla="*/ 0 h 990612"/>
                <a:gd name="connsiteX1" fmla="*/ 0 w 5669185"/>
                <a:gd name="connsiteY1" fmla="*/ 0 h 990612"/>
                <a:gd name="connsiteX2" fmla="*/ 0 w 5669185"/>
                <a:gd name="connsiteY2" fmla="*/ 816864 h 990612"/>
                <a:gd name="connsiteX3" fmla="*/ 5669185 w 5669185"/>
                <a:gd name="connsiteY3" fmla="*/ 763810 h 990612"/>
                <a:gd name="connsiteX4" fmla="*/ 5669185 w 5669185"/>
                <a:gd name="connsiteY4" fmla="*/ 0 h 99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9185" h="990612">
                  <a:moveTo>
                    <a:pt x="5669090" y="0"/>
                  </a:moveTo>
                  <a:lnTo>
                    <a:pt x="0" y="0"/>
                  </a:lnTo>
                  <a:lnTo>
                    <a:pt x="0" y="816864"/>
                  </a:lnTo>
                  <a:cubicBezTo>
                    <a:pt x="1477423" y="-618935"/>
                    <a:pt x="4043934" y="1690973"/>
                    <a:pt x="5669185" y="763810"/>
                  </a:cubicBezTo>
                  <a:lnTo>
                    <a:pt x="566918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7" name="Figura a mano libera: forma 66">
              <a:extLst>
                <a:ext uri="{FF2B5EF4-FFF2-40B4-BE49-F238E27FC236}">
                  <a16:creationId xmlns:a16="http://schemas.microsoft.com/office/drawing/2014/main" xmlns="" id="{A31DD42F-512F-4A20-A5A5-C8F29B38513F}"/>
                </a:ext>
              </a:extLst>
            </p:cNvPr>
            <p:cNvSpPr/>
            <p:nvPr/>
          </p:nvSpPr>
          <p:spPr>
            <a:xfrm>
              <a:off x="544595" y="98501"/>
              <a:ext cx="5669184" cy="1076325"/>
            </a:xfrm>
            <a:custGeom>
              <a:avLst/>
              <a:gdLst>
                <a:gd name="connsiteX0" fmla="*/ 0 w 5669184"/>
                <a:gd name="connsiteY0" fmla="*/ 0 h 1076325"/>
                <a:gd name="connsiteX1" fmla="*/ 5669185 w 5669184"/>
                <a:gd name="connsiteY1" fmla="*/ 0 h 1076325"/>
                <a:gd name="connsiteX2" fmla="*/ 5669185 w 5669184"/>
                <a:gd name="connsiteY2" fmla="*/ 1076325 h 1076325"/>
                <a:gd name="connsiteX3" fmla="*/ 0 w 5669184"/>
                <a:gd name="connsiteY3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9184" h="1076325">
                  <a:moveTo>
                    <a:pt x="0" y="0"/>
                  </a:moveTo>
                  <a:lnTo>
                    <a:pt x="5669185" y="0"/>
                  </a:lnTo>
                  <a:lnTo>
                    <a:pt x="5669185" y="1076325"/>
                  </a:lnTo>
                  <a:lnTo>
                    <a:pt x="0" y="107632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8" name="Elemento grafico 47">
            <a:extLst>
              <a:ext uri="{FF2B5EF4-FFF2-40B4-BE49-F238E27FC236}">
                <a16:creationId xmlns:a16="http://schemas.microsoft.com/office/drawing/2014/main" xmlns="" id="{4E5F0119-29CD-419D-93F1-F8B8598C93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-91009" y="67056"/>
            <a:ext cx="13062215" cy="1787436"/>
          </a:xfrm>
          <a:prstGeom prst="rect">
            <a:avLst/>
          </a:prstGeom>
        </p:spPr>
      </p:pic>
      <p:sp>
        <p:nvSpPr>
          <p:cNvPr id="178" name="CasellaDiTesto 11">
            <a:extLst>
              <a:ext uri="{FF2B5EF4-FFF2-40B4-BE49-F238E27FC236}">
                <a16:creationId xmlns:a16="http://schemas.microsoft.com/office/drawing/2014/main" xmlns="" id="{C94F4570-B7C2-4141-AD8B-BC9A1DC9D5A4}"/>
              </a:ext>
            </a:extLst>
          </p:cNvPr>
          <p:cNvSpPr txBox="1"/>
          <p:nvPr/>
        </p:nvSpPr>
        <p:spPr>
          <a:xfrm>
            <a:off x="136651" y="1048970"/>
            <a:ext cx="4324427" cy="67403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baseline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I numeri delle </a:t>
            </a:r>
            <a:endParaRPr lang="it-IT" sz="2400" b="1" i="0" u="none" strike="noStrike" kern="1200" cap="none" baseline="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Tx/>
              <a:latin typeface="Georgia" panose="02040502050405020303" pitchFamily="18" charset="0"/>
              <a:ea typeface="Verdana" panose="020B0604030504040204" pitchFamily="34" charset="0"/>
              <a:cs typeface="Calibri" pitchFamily="34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baseline="0" dirty="0" smtClean="0">
                <a:solidFill>
                  <a:srgbClr val="008D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discariche</a:t>
            </a:r>
            <a:r>
              <a:rPr lang="it-IT" sz="2400" b="1" i="0" u="none" strike="noStrike" kern="1200" cap="none" dirty="0" smtClean="0">
                <a:solidFill>
                  <a:srgbClr val="008D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 </a:t>
            </a:r>
            <a:r>
              <a:rPr lang="it-IT" sz="2400" b="1" i="0" u="none" strike="noStrike" kern="1200" cap="none" baseline="0" dirty="0" smtClean="0">
                <a:solidFill>
                  <a:srgbClr val="008D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commissariate 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i="0" u="none" strike="noStrike" kern="1200" cap="none" baseline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causa </a:t>
            </a:r>
            <a:r>
              <a:rPr lang="it-IT" b="1" i="0" u="none" strike="noStrike" kern="1200" cap="none" baseline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196 </a:t>
            </a:r>
            <a:r>
              <a:rPr lang="it-IT" b="1" i="0" u="none" strike="noStrike" kern="1200" cap="none" baseline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-13</a:t>
            </a:r>
            <a:r>
              <a:rPr lang="it-IT" b="1" i="0" u="none" strike="noStrike" kern="1200" cap="none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  </a:t>
            </a:r>
            <a:r>
              <a:rPr lang="it-IT" b="1" i="0" u="none" strike="noStrike" kern="1200" cap="none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&gt; </a:t>
            </a:r>
            <a:r>
              <a:rPr lang="it-IT" b="1" i="1" u="none" strike="noStrike" kern="1200" cap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81 siti</a:t>
            </a:r>
            <a:endParaRPr lang="it-IT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  <a:ea typeface="Verdana" panose="020B0604030504040204" pitchFamily="34" charset="0"/>
              <a:cs typeface="Calibri" pitchFamily="34"/>
            </a:endParaRP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i="0" u="none" strike="noStrike" kern="1200" cap="none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causa 498-17</a:t>
            </a:r>
            <a:r>
              <a:rPr lang="it-IT" b="1" i="0" u="none" strike="noStrike" kern="1200" cap="none" baseline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  &gt; </a:t>
            </a:r>
            <a:r>
              <a:rPr lang="it-IT" b="1" i="1" u="none" strike="noStrike" kern="1200" cap="none" baseline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4 </a:t>
            </a:r>
            <a:r>
              <a:rPr lang="it-IT" b="1" i="1" u="none" strike="noStrike" kern="1200" cap="none" baseline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siti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EU </a:t>
            </a:r>
            <a:r>
              <a:rPr lang="it-IT" b="1" i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Pilot</a:t>
            </a:r>
            <a:r>
              <a:rPr lang="it-IT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 9068/16</a:t>
            </a:r>
            <a:r>
              <a:rPr lang="it-IT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&gt; 1 sito</a:t>
            </a:r>
          </a:p>
          <a:p>
            <a:pPr marL="285750" marR="0" lvl="0" indent="-2857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i="1" u="none" strike="noStrike" kern="1200" cap="none" baseline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DPCM</a:t>
            </a:r>
            <a:r>
              <a:rPr lang="it-IT" b="1" i="1" u="none" strike="noStrike" kern="1200" cap="none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 03.11.2023 </a:t>
            </a:r>
            <a:r>
              <a:rPr lang="it-IT" b="1" i="1" u="none" strike="noStrike" kern="1200" cap="none" dirty="0" smtClean="0">
                <a:solidFill>
                  <a:srgbClr val="9F151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«</a:t>
            </a:r>
            <a:r>
              <a:rPr lang="it-IT" b="1" i="1" u="none" strike="noStrike" kern="1200" cap="none" dirty="0" err="1" smtClean="0">
                <a:solidFill>
                  <a:srgbClr val="9F151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keu</a:t>
            </a:r>
            <a:r>
              <a:rPr lang="it-IT" b="1" i="1" u="none" strike="noStrike" kern="1200" cap="none" dirty="0" smtClean="0">
                <a:solidFill>
                  <a:srgbClr val="9F151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» </a:t>
            </a:r>
            <a:r>
              <a:rPr lang="it-IT" b="1" i="1" u="none" strike="noStrike" kern="1200" cap="non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&gt; 3 siti</a:t>
            </a:r>
          </a:p>
          <a:p>
            <a:pPr marL="285750" indent="-285750"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DPCM </a:t>
            </a:r>
            <a:r>
              <a:rPr lang="it-IT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15.02.2024 </a:t>
            </a:r>
            <a:r>
              <a:rPr lang="it-IT" b="1" i="1" dirty="0" smtClean="0">
                <a:solidFill>
                  <a:srgbClr val="9F151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«</a:t>
            </a:r>
            <a:r>
              <a:rPr lang="it-IT" b="1" i="1" dirty="0" err="1" smtClean="0">
                <a:solidFill>
                  <a:srgbClr val="9F151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lamezia</a:t>
            </a:r>
            <a:r>
              <a:rPr lang="it-IT" b="1" i="1" dirty="0" smtClean="0">
                <a:solidFill>
                  <a:srgbClr val="9F151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» </a:t>
            </a:r>
            <a:r>
              <a:rPr lang="it-IT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&gt; </a:t>
            </a:r>
            <a:r>
              <a:rPr lang="it-IT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1 siti</a:t>
            </a:r>
            <a:endParaRPr lang="it-IT" b="1" i="1" u="none" strike="noStrike" kern="1200" cap="none" baseline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Tx/>
              <a:latin typeface="Georgia" panose="02040502050405020303" pitchFamily="18" charset="0"/>
              <a:ea typeface="Verdana" panose="020B0604030504040204" pitchFamily="34" charset="0"/>
              <a:cs typeface="Calibri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b="1" i="1" kern="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  <a:ea typeface="Verdana" panose="020B0604030504040204" pitchFamily="34" charset="0"/>
              <a:cs typeface="Calibri" pitchFamily="34"/>
            </a:endParaRP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1" i="0" u="none" strike="noStrike" kern="1200" cap="none" baseline="0" dirty="0" smtClean="0">
                <a:solidFill>
                  <a:srgbClr val="008D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Per un totale di </a:t>
            </a:r>
            <a:r>
              <a:rPr lang="it-IT" sz="2200" b="1" i="0" u="none" strike="noStrike" kern="1200" cap="none" baseline="0" dirty="0" smtClean="0">
                <a:solidFill>
                  <a:srgbClr val="008D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  <a:sym typeface="Wingdings" panose="05000000000000000000" pitchFamily="2" charset="2"/>
              </a:rPr>
              <a:t> </a:t>
            </a:r>
            <a:r>
              <a:rPr lang="it-IT" sz="2800" b="1" i="0" u="none" strike="noStrike" kern="1200" cap="none" baseline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  <a:sym typeface="Wingdings" panose="05000000000000000000" pitchFamily="2" charset="2"/>
              </a:rPr>
              <a:t>90</a:t>
            </a:r>
            <a:r>
              <a:rPr lang="it-IT" sz="2200" b="1" i="0" u="none" strike="noStrike" kern="1200" cap="none" baseline="0" dirty="0" smtClean="0">
                <a:solidFill>
                  <a:srgbClr val="008D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  <a:sym typeface="Wingdings" panose="05000000000000000000" pitchFamily="2" charset="2"/>
              </a:rPr>
              <a:t> </a:t>
            </a:r>
            <a:r>
              <a:rPr lang="it-IT" sz="2800" b="1" i="0" u="none" strike="noStrike" kern="1200" cap="none" baseline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siti</a:t>
            </a:r>
            <a:endParaRPr lang="it-IT" sz="2800" b="1" i="0" u="none" strike="noStrike" kern="1200" cap="none" baseline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Tx/>
              <a:latin typeface="Georgia" panose="02040502050405020303" pitchFamily="18" charset="0"/>
              <a:ea typeface="Verdana" panose="020B0604030504040204" pitchFamily="34" charset="0"/>
              <a:cs typeface="Calibri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200" b="1" i="0" u="none" strike="noStrike" kern="1200" cap="none" baseline="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Tx/>
              <a:latin typeface="Georgia" panose="02040502050405020303" pitchFamily="18" charset="0"/>
              <a:ea typeface="Verdana" panose="020B0604030504040204" pitchFamily="34" charset="0"/>
              <a:cs typeface="Calibri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00" b="1" i="0" u="none" strike="noStrike" kern="1200" cap="none" baseline="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Tx/>
              <a:latin typeface="Georgia" panose="02040502050405020303" pitchFamily="18" charset="0"/>
              <a:ea typeface="Verdana" panose="020B0604030504040204" pitchFamily="34" charset="0"/>
              <a:cs typeface="Calibri" pitchFamily="34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baseline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UBICAZIONE</a:t>
            </a:r>
            <a:r>
              <a:rPr lang="it-IT" sz="3200" b="1" i="0" u="none" strike="noStrike" kern="1200" cap="none" baseline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:</a:t>
            </a:r>
            <a:endParaRPr lang="it-IT" sz="6000" b="1" i="0" u="none" strike="noStrike" kern="1200" cap="none" baseline="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Tx/>
              <a:latin typeface="Georgia" panose="02040502050405020303" pitchFamily="18" charset="0"/>
              <a:ea typeface="Verdana" panose="020B0604030504040204" pitchFamily="34" charset="0"/>
              <a:cs typeface="Calibri" pitchFamily="34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dirty="0">
                <a:solidFill>
                  <a:srgbClr val="008D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&gt; </a:t>
            </a:r>
            <a:r>
              <a:rPr lang="it-IT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10</a:t>
            </a:r>
            <a:r>
              <a:rPr lang="it-IT" sz="3200" b="1" dirty="0">
                <a:solidFill>
                  <a:srgbClr val="008D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 </a:t>
            </a:r>
            <a:r>
              <a:rPr lang="it-IT" sz="3200" b="1" i="1" u="none" strike="noStrike" kern="1200" cap="none" baseline="0" dirty="0">
                <a:solidFill>
                  <a:srgbClr val="008D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Regioni 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1" dirty="0">
                <a:solidFill>
                  <a:srgbClr val="008D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&gt; </a:t>
            </a:r>
            <a:r>
              <a:rPr lang="it-IT" sz="32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32</a:t>
            </a:r>
            <a:r>
              <a:rPr lang="it-IT" sz="3200" b="1" i="1" dirty="0" smtClean="0">
                <a:solidFill>
                  <a:srgbClr val="008D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 </a:t>
            </a:r>
            <a:r>
              <a:rPr lang="it-IT" sz="3200" b="1" i="1" dirty="0">
                <a:solidFill>
                  <a:srgbClr val="008D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Province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1" u="none" strike="noStrike" kern="1200" cap="none" baseline="0" dirty="0">
                <a:solidFill>
                  <a:srgbClr val="008D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&gt; </a:t>
            </a:r>
            <a:r>
              <a:rPr lang="it-IT" sz="32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81</a:t>
            </a:r>
            <a:r>
              <a:rPr lang="it-IT" sz="3200" b="1" i="1" u="none" strike="noStrike" kern="1200" cap="none" baseline="0" dirty="0" smtClean="0">
                <a:solidFill>
                  <a:srgbClr val="008D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 </a:t>
            </a:r>
            <a:r>
              <a:rPr lang="it-IT" sz="3200" b="1" i="1" u="none" strike="noStrike" kern="1200" cap="none" baseline="0" dirty="0">
                <a:solidFill>
                  <a:srgbClr val="008D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Comuni</a:t>
            </a:r>
            <a:endParaRPr lang="it-IT" sz="300" b="1" i="0" u="none" strike="noStrike" kern="1200" cap="none" baseline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Tx/>
              <a:latin typeface="Georgia" panose="02040502050405020303" pitchFamily="18" charset="0"/>
              <a:ea typeface="Verdana" panose="020B0604030504040204" pitchFamily="34" charset="0"/>
              <a:cs typeface="Calibri" pitchFamily="34"/>
            </a:endParaRPr>
          </a:p>
          <a:p>
            <a:pPr marL="266700" marR="0" lvl="0" indent="-2667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1" kern="0" dirty="0">
              <a:solidFill>
                <a:srgbClr val="008D3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  <a:ea typeface="Verdana" panose="020B0604030504040204" pitchFamily="34" charset="0"/>
              <a:cs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4200" b="1" i="0" u="none" strike="noStrike" kern="1200" cap="none" baseline="0" dirty="0">
              <a:solidFill>
                <a:srgbClr val="008D3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Tx/>
              <a:latin typeface="Georgia" panose="02040502050405020303" pitchFamily="18" charset="0"/>
              <a:ea typeface="Verdana" panose="020B0604030504040204" pitchFamily="34" charset="0"/>
              <a:cs typeface="Calibri" pitchFamily="34"/>
            </a:endParaRPr>
          </a:p>
        </p:txBody>
      </p:sp>
      <p:grpSp>
        <p:nvGrpSpPr>
          <p:cNvPr id="72" name="Elemento grafico 2">
            <a:extLst>
              <a:ext uri="{FF2B5EF4-FFF2-40B4-BE49-F238E27FC236}">
                <a16:creationId xmlns:a16="http://schemas.microsoft.com/office/drawing/2014/main" xmlns="" id="{8DD2BBBD-C9E7-4241-A1B4-4D53501F7182}"/>
              </a:ext>
            </a:extLst>
          </p:cNvPr>
          <p:cNvGrpSpPr/>
          <p:nvPr/>
        </p:nvGrpSpPr>
        <p:grpSpPr>
          <a:xfrm>
            <a:off x="4240404" y="865790"/>
            <a:ext cx="4791185" cy="5818795"/>
            <a:chOff x="6821309" y="1677162"/>
            <a:chExt cx="4090510" cy="4806600"/>
          </a:xfrm>
          <a:solidFill>
            <a:schemeClr val="bg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3" name="Figura a mano libera: forma 72">
              <a:extLst>
                <a:ext uri="{FF2B5EF4-FFF2-40B4-BE49-F238E27FC236}">
                  <a16:creationId xmlns:a16="http://schemas.microsoft.com/office/drawing/2014/main" xmlns="" id="{380624F3-5741-44DF-B109-F064010B667C}"/>
                </a:ext>
              </a:extLst>
            </p:cNvPr>
            <p:cNvSpPr/>
            <p:nvPr/>
          </p:nvSpPr>
          <p:spPr>
            <a:xfrm>
              <a:off x="8208244" y="1881948"/>
              <a:ext cx="841914" cy="922496"/>
            </a:xfrm>
            <a:custGeom>
              <a:avLst/>
              <a:gdLst>
                <a:gd name="connsiteX0" fmla="*/ 595217 w 841914"/>
                <a:gd name="connsiteY0" fmla="*/ 617982 h 922496"/>
                <a:gd name="connsiteX1" fmla="*/ 605028 w 841914"/>
                <a:gd name="connsiteY1" fmla="*/ 618077 h 922496"/>
                <a:gd name="connsiteX2" fmla="*/ 609600 w 841914"/>
                <a:gd name="connsiteY2" fmla="*/ 619030 h 922496"/>
                <a:gd name="connsiteX3" fmla="*/ 613982 w 841914"/>
                <a:gd name="connsiteY3" fmla="*/ 621316 h 922496"/>
                <a:gd name="connsiteX4" fmla="*/ 605980 w 841914"/>
                <a:gd name="connsiteY4" fmla="*/ 613981 h 922496"/>
                <a:gd name="connsiteX5" fmla="*/ 599694 w 841914"/>
                <a:gd name="connsiteY5" fmla="*/ 612553 h 922496"/>
                <a:gd name="connsiteX6" fmla="*/ 593788 w 841914"/>
                <a:gd name="connsiteY6" fmla="*/ 616744 h 922496"/>
                <a:gd name="connsiteX7" fmla="*/ 587026 w 841914"/>
                <a:gd name="connsiteY7" fmla="*/ 626174 h 922496"/>
                <a:gd name="connsiteX8" fmla="*/ 578739 w 841914"/>
                <a:gd name="connsiteY8" fmla="*/ 642366 h 922496"/>
                <a:gd name="connsiteX9" fmla="*/ 576072 w 841914"/>
                <a:gd name="connsiteY9" fmla="*/ 651224 h 922496"/>
                <a:gd name="connsiteX10" fmla="*/ 576548 w 841914"/>
                <a:gd name="connsiteY10" fmla="*/ 654177 h 922496"/>
                <a:gd name="connsiteX11" fmla="*/ 595217 w 841914"/>
                <a:gd name="connsiteY11" fmla="*/ 617982 h 922496"/>
                <a:gd name="connsiteX12" fmla="*/ 586930 w 841914"/>
                <a:gd name="connsiteY12" fmla="*/ 612362 h 922496"/>
                <a:gd name="connsiteX13" fmla="*/ 590264 w 841914"/>
                <a:gd name="connsiteY13" fmla="*/ 610362 h 922496"/>
                <a:gd name="connsiteX14" fmla="*/ 590836 w 841914"/>
                <a:gd name="connsiteY14" fmla="*/ 604742 h 922496"/>
                <a:gd name="connsiteX15" fmla="*/ 585121 w 841914"/>
                <a:gd name="connsiteY15" fmla="*/ 600266 h 922496"/>
                <a:gd name="connsiteX16" fmla="*/ 579215 w 841914"/>
                <a:gd name="connsiteY16" fmla="*/ 600266 h 922496"/>
                <a:gd name="connsiteX17" fmla="*/ 574643 w 841914"/>
                <a:gd name="connsiteY17" fmla="*/ 607981 h 922496"/>
                <a:gd name="connsiteX18" fmla="*/ 576072 w 841914"/>
                <a:gd name="connsiteY18" fmla="*/ 614458 h 922496"/>
                <a:gd name="connsiteX19" fmla="*/ 581787 w 841914"/>
                <a:gd name="connsiteY19" fmla="*/ 615696 h 922496"/>
                <a:gd name="connsiteX20" fmla="*/ 586930 w 841914"/>
                <a:gd name="connsiteY20" fmla="*/ 612362 h 922496"/>
                <a:gd name="connsiteX21" fmla="*/ 837057 w 841914"/>
                <a:gd name="connsiteY21" fmla="*/ 499491 h 922496"/>
                <a:gd name="connsiteX22" fmla="*/ 834961 w 841914"/>
                <a:gd name="connsiteY22" fmla="*/ 495014 h 922496"/>
                <a:gd name="connsiteX23" fmla="*/ 827151 w 841914"/>
                <a:gd name="connsiteY23" fmla="*/ 473107 h 922496"/>
                <a:gd name="connsiteX24" fmla="*/ 825436 w 841914"/>
                <a:gd name="connsiteY24" fmla="*/ 470345 h 922496"/>
                <a:gd name="connsiteX25" fmla="*/ 822008 w 841914"/>
                <a:gd name="connsiteY25" fmla="*/ 466154 h 922496"/>
                <a:gd name="connsiteX26" fmla="*/ 820293 w 841914"/>
                <a:gd name="connsiteY26" fmla="*/ 463677 h 922496"/>
                <a:gd name="connsiteX27" fmla="*/ 819245 w 841914"/>
                <a:gd name="connsiteY27" fmla="*/ 461391 h 922496"/>
                <a:gd name="connsiteX28" fmla="*/ 819436 w 841914"/>
                <a:gd name="connsiteY28" fmla="*/ 458057 h 922496"/>
                <a:gd name="connsiteX29" fmla="*/ 819531 w 841914"/>
                <a:gd name="connsiteY29" fmla="*/ 457295 h 922496"/>
                <a:gd name="connsiteX30" fmla="*/ 819245 w 841914"/>
                <a:gd name="connsiteY30" fmla="*/ 455771 h 922496"/>
                <a:gd name="connsiteX31" fmla="*/ 818198 w 841914"/>
                <a:gd name="connsiteY31" fmla="*/ 453200 h 922496"/>
                <a:gd name="connsiteX32" fmla="*/ 810006 w 841914"/>
                <a:gd name="connsiteY32" fmla="*/ 442246 h 922496"/>
                <a:gd name="connsiteX33" fmla="*/ 809434 w 841914"/>
                <a:gd name="connsiteY33" fmla="*/ 440436 h 922496"/>
                <a:gd name="connsiteX34" fmla="*/ 809053 w 841914"/>
                <a:gd name="connsiteY34" fmla="*/ 438055 h 922496"/>
                <a:gd name="connsiteX35" fmla="*/ 808482 w 841914"/>
                <a:gd name="connsiteY35" fmla="*/ 432245 h 922496"/>
                <a:gd name="connsiteX36" fmla="*/ 808387 w 841914"/>
                <a:gd name="connsiteY36" fmla="*/ 427101 h 922496"/>
                <a:gd name="connsiteX37" fmla="*/ 809149 w 841914"/>
                <a:gd name="connsiteY37" fmla="*/ 421958 h 922496"/>
                <a:gd name="connsiteX38" fmla="*/ 809053 w 841914"/>
                <a:gd name="connsiteY38" fmla="*/ 420814 h 922496"/>
                <a:gd name="connsiteX39" fmla="*/ 806768 w 841914"/>
                <a:gd name="connsiteY39" fmla="*/ 416909 h 922496"/>
                <a:gd name="connsiteX40" fmla="*/ 800005 w 841914"/>
                <a:gd name="connsiteY40" fmla="*/ 412433 h 922496"/>
                <a:gd name="connsiteX41" fmla="*/ 796385 w 841914"/>
                <a:gd name="connsiteY41" fmla="*/ 416909 h 922496"/>
                <a:gd name="connsiteX42" fmla="*/ 793814 w 841914"/>
                <a:gd name="connsiteY42" fmla="*/ 421767 h 922496"/>
                <a:gd name="connsiteX43" fmla="*/ 792766 w 841914"/>
                <a:gd name="connsiteY43" fmla="*/ 423196 h 922496"/>
                <a:gd name="connsiteX44" fmla="*/ 791051 w 841914"/>
                <a:gd name="connsiteY44" fmla="*/ 423863 h 922496"/>
                <a:gd name="connsiteX45" fmla="*/ 788670 w 841914"/>
                <a:gd name="connsiteY45" fmla="*/ 423863 h 922496"/>
                <a:gd name="connsiteX46" fmla="*/ 773144 w 841914"/>
                <a:gd name="connsiteY46" fmla="*/ 420624 h 922496"/>
                <a:gd name="connsiteX47" fmla="*/ 771144 w 841914"/>
                <a:gd name="connsiteY47" fmla="*/ 419005 h 922496"/>
                <a:gd name="connsiteX48" fmla="*/ 770382 w 841914"/>
                <a:gd name="connsiteY48" fmla="*/ 417290 h 922496"/>
                <a:gd name="connsiteX49" fmla="*/ 770668 w 841914"/>
                <a:gd name="connsiteY49" fmla="*/ 415576 h 922496"/>
                <a:gd name="connsiteX50" fmla="*/ 770382 w 841914"/>
                <a:gd name="connsiteY50" fmla="*/ 413956 h 922496"/>
                <a:gd name="connsiteX51" fmla="*/ 769525 w 841914"/>
                <a:gd name="connsiteY51" fmla="*/ 412623 h 922496"/>
                <a:gd name="connsiteX52" fmla="*/ 768286 w 841914"/>
                <a:gd name="connsiteY52" fmla="*/ 411575 h 922496"/>
                <a:gd name="connsiteX53" fmla="*/ 766667 w 841914"/>
                <a:gd name="connsiteY53" fmla="*/ 410813 h 922496"/>
                <a:gd name="connsiteX54" fmla="*/ 764953 w 841914"/>
                <a:gd name="connsiteY54" fmla="*/ 410242 h 922496"/>
                <a:gd name="connsiteX55" fmla="*/ 762572 w 841914"/>
                <a:gd name="connsiteY55" fmla="*/ 410432 h 922496"/>
                <a:gd name="connsiteX56" fmla="*/ 760000 w 841914"/>
                <a:gd name="connsiteY56" fmla="*/ 411385 h 922496"/>
                <a:gd name="connsiteX57" fmla="*/ 756476 w 841914"/>
                <a:gd name="connsiteY57" fmla="*/ 414242 h 922496"/>
                <a:gd name="connsiteX58" fmla="*/ 754856 w 841914"/>
                <a:gd name="connsiteY58" fmla="*/ 416433 h 922496"/>
                <a:gd name="connsiteX59" fmla="*/ 753713 w 841914"/>
                <a:gd name="connsiteY59" fmla="*/ 418433 h 922496"/>
                <a:gd name="connsiteX60" fmla="*/ 753047 w 841914"/>
                <a:gd name="connsiteY60" fmla="*/ 420052 h 922496"/>
                <a:gd name="connsiteX61" fmla="*/ 751713 w 841914"/>
                <a:gd name="connsiteY61" fmla="*/ 421005 h 922496"/>
                <a:gd name="connsiteX62" fmla="*/ 750094 w 841914"/>
                <a:gd name="connsiteY62" fmla="*/ 421196 h 922496"/>
                <a:gd name="connsiteX63" fmla="*/ 747332 w 841914"/>
                <a:gd name="connsiteY63" fmla="*/ 419576 h 922496"/>
                <a:gd name="connsiteX64" fmla="*/ 746189 w 841914"/>
                <a:gd name="connsiteY64" fmla="*/ 417862 h 922496"/>
                <a:gd name="connsiteX65" fmla="*/ 745808 w 841914"/>
                <a:gd name="connsiteY65" fmla="*/ 416433 h 922496"/>
                <a:gd name="connsiteX66" fmla="*/ 745903 w 841914"/>
                <a:gd name="connsiteY66" fmla="*/ 414909 h 922496"/>
                <a:gd name="connsiteX67" fmla="*/ 745808 w 841914"/>
                <a:gd name="connsiteY67" fmla="*/ 413195 h 922496"/>
                <a:gd name="connsiteX68" fmla="*/ 745426 w 841914"/>
                <a:gd name="connsiteY68" fmla="*/ 411480 h 922496"/>
                <a:gd name="connsiteX69" fmla="*/ 744569 w 841914"/>
                <a:gd name="connsiteY69" fmla="*/ 410146 h 922496"/>
                <a:gd name="connsiteX70" fmla="*/ 743426 w 841914"/>
                <a:gd name="connsiteY70" fmla="*/ 409004 h 922496"/>
                <a:gd name="connsiteX71" fmla="*/ 740950 w 841914"/>
                <a:gd name="connsiteY71" fmla="*/ 407003 h 922496"/>
                <a:gd name="connsiteX72" fmla="*/ 738092 w 841914"/>
                <a:gd name="connsiteY72" fmla="*/ 405575 h 922496"/>
                <a:gd name="connsiteX73" fmla="*/ 736568 w 841914"/>
                <a:gd name="connsiteY73" fmla="*/ 405955 h 922496"/>
                <a:gd name="connsiteX74" fmla="*/ 735330 w 841914"/>
                <a:gd name="connsiteY74" fmla="*/ 407003 h 922496"/>
                <a:gd name="connsiteX75" fmla="*/ 733425 w 841914"/>
                <a:gd name="connsiteY75" fmla="*/ 410146 h 922496"/>
                <a:gd name="connsiteX76" fmla="*/ 732282 w 841914"/>
                <a:gd name="connsiteY76" fmla="*/ 412337 h 922496"/>
                <a:gd name="connsiteX77" fmla="*/ 730758 w 841914"/>
                <a:gd name="connsiteY77" fmla="*/ 414242 h 922496"/>
                <a:gd name="connsiteX78" fmla="*/ 728853 w 841914"/>
                <a:gd name="connsiteY78" fmla="*/ 415385 h 922496"/>
                <a:gd name="connsiteX79" fmla="*/ 722852 w 841914"/>
                <a:gd name="connsiteY79" fmla="*/ 416433 h 922496"/>
                <a:gd name="connsiteX80" fmla="*/ 720090 w 841914"/>
                <a:gd name="connsiteY80" fmla="*/ 417767 h 922496"/>
                <a:gd name="connsiteX81" fmla="*/ 717328 w 841914"/>
                <a:gd name="connsiteY81" fmla="*/ 419862 h 922496"/>
                <a:gd name="connsiteX82" fmla="*/ 706184 w 841914"/>
                <a:gd name="connsiteY82" fmla="*/ 431483 h 922496"/>
                <a:gd name="connsiteX83" fmla="*/ 703135 w 841914"/>
                <a:gd name="connsiteY83" fmla="*/ 432911 h 922496"/>
                <a:gd name="connsiteX84" fmla="*/ 697135 w 841914"/>
                <a:gd name="connsiteY84" fmla="*/ 432149 h 922496"/>
                <a:gd name="connsiteX85" fmla="*/ 694658 w 841914"/>
                <a:gd name="connsiteY85" fmla="*/ 425958 h 922496"/>
                <a:gd name="connsiteX86" fmla="*/ 693039 w 841914"/>
                <a:gd name="connsiteY86" fmla="*/ 423863 h 922496"/>
                <a:gd name="connsiteX87" fmla="*/ 687324 w 841914"/>
                <a:gd name="connsiteY87" fmla="*/ 418624 h 922496"/>
                <a:gd name="connsiteX88" fmla="*/ 685419 w 841914"/>
                <a:gd name="connsiteY88" fmla="*/ 417481 h 922496"/>
                <a:gd name="connsiteX89" fmla="*/ 683800 w 841914"/>
                <a:gd name="connsiteY89" fmla="*/ 417005 h 922496"/>
                <a:gd name="connsiteX90" fmla="*/ 682180 w 841914"/>
                <a:gd name="connsiteY90" fmla="*/ 417195 h 922496"/>
                <a:gd name="connsiteX91" fmla="*/ 680561 w 841914"/>
                <a:gd name="connsiteY91" fmla="*/ 417671 h 922496"/>
                <a:gd name="connsiteX92" fmla="*/ 676561 w 841914"/>
                <a:gd name="connsiteY92" fmla="*/ 420338 h 922496"/>
                <a:gd name="connsiteX93" fmla="*/ 674846 w 841914"/>
                <a:gd name="connsiteY93" fmla="*/ 420719 h 922496"/>
                <a:gd name="connsiteX94" fmla="*/ 673132 w 841914"/>
                <a:gd name="connsiteY94" fmla="*/ 420529 h 922496"/>
                <a:gd name="connsiteX95" fmla="*/ 661035 w 841914"/>
                <a:gd name="connsiteY95" fmla="*/ 414338 h 922496"/>
                <a:gd name="connsiteX96" fmla="*/ 659797 w 841914"/>
                <a:gd name="connsiteY96" fmla="*/ 412813 h 922496"/>
                <a:gd name="connsiteX97" fmla="*/ 658654 w 841914"/>
                <a:gd name="connsiteY97" fmla="*/ 410623 h 922496"/>
                <a:gd name="connsiteX98" fmla="*/ 657606 w 841914"/>
                <a:gd name="connsiteY98" fmla="*/ 406527 h 922496"/>
                <a:gd name="connsiteX99" fmla="*/ 648843 w 841914"/>
                <a:gd name="connsiteY99" fmla="*/ 383096 h 922496"/>
                <a:gd name="connsiteX100" fmla="*/ 647986 w 841914"/>
                <a:gd name="connsiteY100" fmla="*/ 379000 h 922496"/>
                <a:gd name="connsiteX101" fmla="*/ 647605 w 841914"/>
                <a:gd name="connsiteY101" fmla="*/ 376333 h 922496"/>
                <a:gd name="connsiteX102" fmla="*/ 646843 w 841914"/>
                <a:gd name="connsiteY102" fmla="*/ 374333 h 922496"/>
                <a:gd name="connsiteX103" fmla="*/ 645414 w 841914"/>
                <a:gd name="connsiteY103" fmla="*/ 372427 h 922496"/>
                <a:gd name="connsiteX104" fmla="*/ 642176 w 841914"/>
                <a:gd name="connsiteY104" fmla="*/ 370237 h 922496"/>
                <a:gd name="connsiteX105" fmla="*/ 637032 w 841914"/>
                <a:gd name="connsiteY105" fmla="*/ 368522 h 922496"/>
                <a:gd name="connsiteX106" fmla="*/ 635794 w 841914"/>
                <a:gd name="connsiteY106" fmla="*/ 367760 h 922496"/>
                <a:gd name="connsiteX107" fmla="*/ 628555 w 841914"/>
                <a:gd name="connsiteY107" fmla="*/ 359664 h 922496"/>
                <a:gd name="connsiteX108" fmla="*/ 626650 w 841914"/>
                <a:gd name="connsiteY108" fmla="*/ 358330 h 922496"/>
                <a:gd name="connsiteX109" fmla="*/ 625221 w 841914"/>
                <a:gd name="connsiteY109" fmla="*/ 357759 h 922496"/>
                <a:gd name="connsiteX110" fmla="*/ 621601 w 841914"/>
                <a:gd name="connsiteY110" fmla="*/ 356806 h 922496"/>
                <a:gd name="connsiteX111" fmla="*/ 619887 w 841914"/>
                <a:gd name="connsiteY111" fmla="*/ 354997 h 922496"/>
                <a:gd name="connsiteX112" fmla="*/ 618839 w 841914"/>
                <a:gd name="connsiteY112" fmla="*/ 351758 h 922496"/>
                <a:gd name="connsiteX113" fmla="*/ 617315 w 841914"/>
                <a:gd name="connsiteY113" fmla="*/ 336328 h 922496"/>
                <a:gd name="connsiteX114" fmla="*/ 615315 w 841914"/>
                <a:gd name="connsiteY114" fmla="*/ 326898 h 922496"/>
                <a:gd name="connsiteX115" fmla="*/ 609981 w 841914"/>
                <a:gd name="connsiteY115" fmla="*/ 310229 h 922496"/>
                <a:gd name="connsiteX116" fmla="*/ 613886 w 841914"/>
                <a:gd name="connsiteY116" fmla="*/ 304133 h 922496"/>
                <a:gd name="connsiteX117" fmla="*/ 615601 w 841914"/>
                <a:gd name="connsiteY117" fmla="*/ 300704 h 922496"/>
                <a:gd name="connsiteX118" fmla="*/ 616934 w 841914"/>
                <a:gd name="connsiteY118" fmla="*/ 297371 h 922496"/>
                <a:gd name="connsiteX119" fmla="*/ 617696 w 841914"/>
                <a:gd name="connsiteY119" fmla="*/ 295751 h 922496"/>
                <a:gd name="connsiteX120" fmla="*/ 618649 w 841914"/>
                <a:gd name="connsiteY120" fmla="*/ 294322 h 922496"/>
                <a:gd name="connsiteX121" fmla="*/ 619697 w 841914"/>
                <a:gd name="connsiteY121" fmla="*/ 293084 h 922496"/>
                <a:gd name="connsiteX122" fmla="*/ 620935 w 841914"/>
                <a:gd name="connsiteY122" fmla="*/ 292037 h 922496"/>
                <a:gd name="connsiteX123" fmla="*/ 622268 w 841914"/>
                <a:gd name="connsiteY123" fmla="*/ 291179 h 922496"/>
                <a:gd name="connsiteX124" fmla="*/ 630650 w 841914"/>
                <a:gd name="connsiteY124" fmla="*/ 288608 h 922496"/>
                <a:gd name="connsiteX125" fmla="*/ 633508 w 841914"/>
                <a:gd name="connsiteY125" fmla="*/ 286988 h 922496"/>
                <a:gd name="connsiteX126" fmla="*/ 635889 w 841914"/>
                <a:gd name="connsiteY126" fmla="*/ 284893 h 922496"/>
                <a:gd name="connsiteX127" fmla="*/ 636842 w 841914"/>
                <a:gd name="connsiteY127" fmla="*/ 283750 h 922496"/>
                <a:gd name="connsiteX128" fmla="*/ 637508 w 841914"/>
                <a:gd name="connsiteY128" fmla="*/ 282512 h 922496"/>
                <a:gd name="connsiteX129" fmla="*/ 638461 w 841914"/>
                <a:gd name="connsiteY129" fmla="*/ 280321 h 922496"/>
                <a:gd name="connsiteX130" fmla="*/ 638651 w 841914"/>
                <a:gd name="connsiteY130" fmla="*/ 277082 h 922496"/>
                <a:gd name="connsiteX131" fmla="*/ 638461 w 841914"/>
                <a:gd name="connsiteY131" fmla="*/ 272320 h 922496"/>
                <a:gd name="connsiteX132" fmla="*/ 637127 w 841914"/>
                <a:gd name="connsiteY132" fmla="*/ 262509 h 922496"/>
                <a:gd name="connsiteX133" fmla="*/ 635984 w 841914"/>
                <a:gd name="connsiteY133" fmla="*/ 258223 h 922496"/>
                <a:gd name="connsiteX134" fmla="*/ 634746 w 841914"/>
                <a:gd name="connsiteY134" fmla="*/ 255365 h 922496"/>
                <a:gd name="connsiteX135" fmla="*/ 628174 w 841914"/>
                <a:gd name="connsiteY135" fmla="*/ 250412 h 922496"/>
                <a:gd name="connsiteX136" fmla="*/ 625793 w 841914"/>
                <a:gd name="connsiteY136" fmla="*/ 248221 h 922496"/>
                <a:gd name="connsiteX137" fmla="*/ 624840 w 841914"/>
                <a:gd name="connsiteY137" fmla="*/ 246983 h 922496"/>
                <a:gd name="connsiteX138" fmla="*/ 624078 w 841914"/>
                <a:gd name="connsiteY138" fmla="*/ 245554 h 922496"/>
                <a:gd name="connsiteX139" fmla="*/ 623792 w 841914"/>
                <a:gd name="connsiteY139" fmla="*/ 243840 h 922496"/>
                <a:gd name="connsiteX140" fmla="*/ 623221 w 841914"/>
                <a:gd name="connsiteY140" fmla="*/ 236792 h 922496"/>
                <a:gd name="connsiteX141" fmla="*/ 622649 w 841914"/>
                <a:gd name="connsiteY141" fmla="*/ 233172 h 922496"/>
                <a:gd name="connsiteX142" fmla="*/ 621411 w 841914"/>
                <a:gd name="connsiteY142" fmla="*/ 231553 h 922496"/>
                <a:gd name="connsiteX143" fmla="*/ 619697 w 841914"/>
                <a:gd name="connsiteY143" fmla="*/ 230886 h 922496"/>
                <a:gd name="connsiteX144" fmla="*/ 615791 w 841914"/>
                <a:gd name="connsiteY144" fmla="*/ 230791 h 922496"/>
                <a:gd name="connsiteX145" fmla="*/ 614077 w 841914"/>
                <a:gd name="connsiteY145" fmla="*/ 230505 h 922496"/>
                <a:gd name="connsiteX146" fmla="*/ 612934 w 841914"/>
                <a:gd name="connsiteY146" fmla="*/ 229457 h 922496"/>
                <a:gd name="connsiteX147" fmla="*/ 612267 w 841914"/>
                <a:gd name="connsiteY147" fmla="*/ 227933 h 922496"/>
                <a:gd name="connsiteX148" fmla="*/ 611696 w 841914"/>
                <a:gd name="connsiteY148" fmla="*/ 226219 h 922496"/>
                <a:gd name="connsiteX149" fmla="*/ 611029 w 841914"/>
                <a:gd name="connsiteY149" fmla="*/ 224695 h 922496"/>
                <a:gd name="connsiteX150" fmla="*/ 609981 w 841914"/>
                <a:gd name="connsiteY150" fmla="*/ 223552 h 922496"/>
                <a:gd name="connsiteX151" fmla="*/ 608362 w 841914"/>
                <a:gd name="connsiteY151" fmla="*/ 222980 h 922496"/>
                <a:gd name="connsiteX152" fmla="*/ 600647 w 841914"/>
                <a:gd name="connsiteY152" fmla="*/ 222790 h 922496"/>
                <a:gd name="connsiteX153" fmla="*/ 598932 w 841914"/>
                <a:gd name="connsiteY153" fmla="*/ 222123 h 922496"/>
                <a:gd name="connsiteX154" fmla="*/ 597408 w 841914"/>
                <a:gd name="connsiteY154" fmla="*/ 221361 h 922496"/>
                <a:gd name="connsiteX155" fmla="*/ 589026 w 841914"/>
                <a:gd name="connsiteY155" fmla="*/ 213931 h 922496"/>
                <a:gd name="connsiteX156" fmla="*/ 583787 w 841914"/>
                <a:gd name="connsiteY156" fmla="*/ 207645 h 922496"/>
                <a:gd name="connsiteX157" fmla="*/ 582930 w 841914"/>
                <a:gd name="connsiteY157" fmla="*/ 206312 h 922496"/>
                <a:gd name="connsiteX158" fmla="*/ 581692 w 841914"/>
                <a:gd name="connsiteY158" fmla="*/ 203359 h 922496"/>
                <a:gd name="connsiteX159" fmla="*/ 581501 w 841914"/>
                <a:gd name="connsiteY159" fmla="*/ 201835 h 922496"/>
                <a:gd name="connsiteX160" fmla="*/ 582359 w 841914"/>
                <a:gd name="connsiteY160" fmla="*/ 199454 h 922496"/>
                <a:gd name="connsiteX161" fmla="*/ 584073 w 841914"/>
                <a:gd name="connsiteY161" fmla="*/ 195643 h 922496"/>
                <a:gd name="connsiteX162" fmla="*/ 589788 w 841914"/>
                <a:gd name="connsiteY162" fmla="*/ 187642 h 922496"/>
                <a:gd name="connsiteX163" fmla="*/ 593312 w 841914"/>
                <a:gd name="connsiteY163" fmla="*/ 183642 h 922496"/>
                <a:gd name="connsiteX164" fmla="*/ 598361 w 841914"/>
                <a:gd name="connsiteY164" fmla="*/ 180022 h 922496"/>
                <a:gd name="connsiteX165" fmla="*/ 616077 w 841914"/>
                <a:gd name="connsiteY165" fmla="*/ 170879 h 922496"/>
                <a:gd name="connsiteX166" fmla="*/ 618839 w 841914"/>
                <a:gd name="connsiteY166" fmla="*/ 168116 h 922496"/>
                <a:gd name="connsiteX167" fmla="*/ 625888 w 841914"/>
                <a:gd name="connsiteY167" fmla="*/ 158877 h 922496"/>
                <a:gd name="connsiteX168" fmla="*/ 636842 w 841914"/>
                <a:gd name="connsiteY168" fmla="*/ 138589 h 922496"/>
                <a:gd name="connsiteX169" fmla="*/ 640366 w 841914"/>
                <a:gd name="connsiteY169" fmla="*/ 126111 h 922496"/>
                <a:gd name="connsiteX170" fmla="*/ 644747 w 841914"/>
                <a:gd name="connsiteY170" fmla="*/ 116300 h 922496"/>
                <a:gd name="connsiteX171" fmla="*/ 646081 w 841914"/>
                <a:gd name="connsiteY171" fmla="*/ 114586 h 922496"/>
                <a:gd name="connsiteX172" fmla="*/ 647891 w 841914"/>
                <a:gd name="connsiteY172" fmla="*/ 112967 h 922496"/>
                <a:gd name="connsiteX173" fmla="*/ 655415 w 841914"/>
                <a:gd name="connsiteY173" fmla="*/ 108775 h 922496"/>
                <a:gd name="connsiteX174" fmla="*/ 669798 w 841914"/>
                <a:gd name="connsiteY174" fmla="*/ 105632 h 922496"/>
                <a:gd name="connsiteX175" fmla="*/ 686181 w 841914"/>
                <a:gd name="connsiteY175" fmla="*/ 105537 h 922496"/>
                <a:gd name="connsiteX176" fmla="*/ 689896 w 841914"/>
                <a:gd name="connsiteY176" fmla="*/ 106585 h 922496"/>
                <a:gd name="connsiteX177" fmla="*/ 693039 w 841914"/>
                <a:gd name="connsiteY177" fmla="*/ 108109 h 922496"/>
                <a:gd name="connsiteX178" fmla="*/ 694658 w 841914"/>
                <a:gd name="connsiteY178" fmla="*/ 108490 h 922496"/>
                <a:gd name="connsiteX179" fmla="*/ 696182 w 841914"/>
                <a:gd name="connsiteY179" fmla="*/ 107918 h 922496"/>
                <a:gd name="connsiteX180" fmla="*/ 697040 w 841914"/>
                <a:gd name="connsiteY180" fmla="*/ 105823 h 922496"/>
                <a:gd name="connsiteX181" fmla="*/ 696944 w 841914"/>
                <a:gd name="connsiteY181" fmla="*/ 101441 h 922496"/>
                <a:gd name="connsiteX182" fmla="*/ 696277 w 841914"/>
                <a:gd name="connsiteY182" fmla="*/ 98965 h 922496"/>
                <a:gd name="connsiteX183" fmla="*/ 695134 w 841914"/>
                <a:gd name="connsiteY183" fmla="*/ 97155 h 922496"/>
                <a:gd name="connsiteX184" fmla="*/ 692182 w 841914"/>
                <a:gd name="connsiteY184" fmla="*/ 95441 h 922496"/>
                <a:gd name="connsiteX185" fmla="*/ 690467 w 841914"/>
                <a:gd name="connsiteY185" fmla="*/ 94869 h 922496"/>
                <a:gd name="connsiteX186" fmla="*/ 688943 w 841914"/>
                <a:gd name="connsiteY186" fmla="*/ 94107 h 922496"/>
                <a:gd name="connsiteX187" fmla="*/ 687705 w 841914"/>
                <a:gd name="connsiteY187" fmla="*/ 93154 h 922496"/>
                <a:gd name="connsiteX188" fmla="*/ 686753 w 841914"/>
                <a:gd name="connsiteY188" fmla="*/ 91821 h 922496"/>
                <a:gd name="connsiteX189" fmla="*/ 686848 w 841914"/>
                <a:gd name="connsiteY189" fmla="*/ 89535 h 922496"/>
                <a:gd name="connsiteX190" fmla="*/ 688181 w 841914"/>
                <a:gd name="connsiteY190" fmla="*/ 86582 h 922496"/>
                <a:gd name="connsiteX191" fmla="*/ 694087 w 841914"/>
                <a:gd name="connsiteY191" fmla="*/ 79248 h 922496"/>
                <a:gd name="connsiteX192" fmla="*/ 695897 w 841914"/>
                <a:gd name="connsiteY192" fmla="*/ 77533 h 922496"/>
                <a:gd name="connsiteX193" fmla="*/ 697325 w 841914"/>
                <a:gd name="connsiteY193" fmla="*/ 76581 h 922496"/>
                <a:gd name="connsiteX194" fmla="*/ 700278 w 841914"/>
                <a:gd name="connsiteY194" fmla="*/ 75057 h 922496"/>
                <a:gd name="connsiteX195" fmla="*/ 703612 w 841914"/>
                <a:gd name="connsiteY195" fmla="*/ 73914 h 922496"/>
                <a:gd name="connsiteX196" fmla="*/ 726186 w 841914"/>
                <a:gd name="connsiteY196" fmla="*/ 70390 h 922496"/>
                <a:gd name="connsiteX197" fmla="*/ 727234 w 841914"/>
                <a:gd name="connsiteY197" fmla="*/ 69151 h 922496"/>
                <a:gd name="connsiteX198" fmla="*/ 727805 w 841914"/>
                <a:gd name="connsiteY198" fmla="*/ 66770 h 922496"/>
                <a:gd name="connsiteX199" fmla="*/ 726853 w 841914"/>
                <a:gd name="connsiteY199" fmla="*/ 62579 h 922496"/>
                <a:gd name="connsiteX200" fmla="*/ 727519 w 841914"/>
                <a:gd name="connsiteY200" fmla="*/ 57817 h 922496"/>
                <a:gd name="connsiteX201" fmla="*/ 727710 w 841914"/>
                <a:gd name="connsiteY201" fmla="*/ 51435 h 922496"/>
                <a:gd name="connsiteX202" fmla="*/ 725329 w 841914"/>
                <a:gd name="connsiteY202" fmla="*/ 41053 h 922496"/>
                <a:gd name="connsiteX203" fmla="*/ 723233 w 841914"/>
                <a:gd name="connsiteY203" fmla="*/ 17335 h 922496"/>
                <a:gd name="connsiteX204" fmla="*/ 720281 w 841914"/>
                <a:gd name="connsiteY204" fmla="*/ 16383 h 922496"/>
                <a:gd name="connsiteX205" fmla="*/ 717614 w 841914"/>
                <a:gd name="connsiteY205" fmla="*/ 16764 h 922496"/>
                <a:gd name="connsiteX206" fmla="*/ 712089 w 841914"/>
                <a:gd name="connsiteY206" fmla="*/ 18955 h 922496"/>
                <a:gd name="connsiteX207" fmla="*/ 708851 w 841914"/>
                <a:gd name="connsiteY207" fmla="*/ 19050 h 922496"/>
                <a:gd name="connsiteX208" fmla="*/ 705707 w 841914"/>
                <a:gd name="connsiteY208" fmla="*/ 17621 h 922496"/>
                <a:gd name="connsiteX209" fmla="*/ 699421 w 841914"/>
                <a:gd name="connsiteY209" fmla="*/ 12859 h 922496"/>
                <a:gd name="connsiteX210" fmla="*/ 696754 w 841914"/>
                <a:gd name="connsiteY210" fmla="*/ 11621 h 922496"/>
                <a:gd name="connsiteX211" fmla="*/ 696182 w 841914"/>
                <a:gd name="connsiteY211" fmla="*/ 11335 h 922496"/>
                <a:gd name="connsiteX212" fmla="*/ 679228 w 841914"/>
                <a:gd name="connsiteY212" fmla="*/ 9620 h 922496"/>
                <a:gd name="connsiteX213" fmla="*/ 659225 w 841914"/>
                <a:gd name="connsiteY213" fmla="*/ 12287 h 922496"/>
                <a:gd name="connsiteX214" fmla="*/ 654177 w 841914"/>
                <a:gd name="connsiteY214" fmla="*/ 11811 h 922496"/>
                <a:gd name="connsiteX215" fmla="*/ 648462 w 841914"/>
                <a:gd name="connsiteY215" fmla="*/ 9049 h 922496"/>
                <a:gd name="connsiteX216" fmla="*/ 637889 w 841914"/>
                <a:gd name="connsiteY216" fmla="*/ 1810 h 922496"/>
                <a:gd name="connsiteX217" fmla="*/ 627507 w 841914"/>
                <a:gd name="connsiteY217" fmla="*/ 0 h 922496"/>
                <a:gd name="connsiteX218" fmla="*/ 618934 w 841914"/>
                <a:gd name="connsiteY218" fmla="*/ 5143 h 922496"/>
                <a:gd name="connsiteX219" fmla="*/ 614648 w 841914"/>
                <a:gd name="connsiteY219" fmla="*/ 9049 h 922496"/>
                <a:gd name="connsiteX220" fmla="*/ 612838 w 841914"/>
                <a:gd name="connsiteY220" fmla="*/ 11906 h 922496"/>
                <a:gd name="connsiteX221" fmla="*/ 611791 w 841914"/>
                <a:gd name="connsiteY221" fmla="*/ 13145 h 922496"/>
                <a:gd name="connsiteX222" fmla="*/ 609981 w 841914"/>
                <a:gd name="connsiteY222" fmla="*/ 14478 h 922496"/>
                <a:gd name="connsiteX223" fmla="*/ 603409 w 841914"/>
                <a:gd name="connsiteY223" fmla="*/ 18002 h 922496"/>
                <a:gd name="connsiteX224" fmla="*/ 601694 w 841914"/>
                <a:gd name="connsiteY224" fmla="*/ 19812 h 922496"/>
                <a:gd name="connsiteX225" fmla="*/ 601028 w 841914"/>
                <a:gd name="connsiteY225" fmla="*/ 21622 h 922496"/>
                <a:gd name="connsiteX226" fmla="*/ 601409 w 841914"/>
                <a:gd name="connsiteY226" fmla="*/ 25146 h 922496"/>
                <a:gd name="connsiteX227" fmla="*/ 601123 w 841914"/>
                <a:gd name="connsiteY227" fmla="*/ 26860 h 922496"/>
                <a:gd name="connsiteX228" fmla="*/ 599884 w 841914"/>
                <a:gd name="connsiteY228" fmla="*/ 28004 h 922496"/>
                <a:gd name="connsiteX229" fmla="*/ 597789 w 841914"/>
                <a:gd name="connsiteY229" fmla="*/ 28670 h 922496"/>
                <a:gd name="connsiteX230" fmla="*/ 593979 w 841914"/>
                <a:gd name="connsiteY230" fmla="*/ 28194 h 922496"/>
                <a:gd name="connsiteX231" fmla="*/ 591788 w 841914"/>
                <a:gd name="connsiteY231" fmla="*/ 27337 h 922496"/>
                <a:gd name="connsiteX232" fmla="*/ 589979 w 841914"/>
                <a:gd name="connsiteY232" fmla="*/ 26194 h 922496"/>
                <a:gd name="connsiteX233" fmla="*/ 588836 w 841914"/>
                <a:gd name="connsiteY233" fmla="*/ 25051 h 922496"/>
                <a:gd name="connsiteX234" fmla="*/ 587407 w 841914"/>
                <a:gd name="connsiteY234" fmla="*/ 24098 h 922496"/>
                <a:gd name="connsiteX235" fmla="*/ 585788 w 841914"/>
                <a:gd name="connsiteY235" fmla="*/ 23431 h 922496"/>
                <a:gd name="connsiteX236" fmla="*/ 583406 w 841914"/>
                <a:gd name="connsiteY236" fmla="*/ 23717 h 922496"/>
                <a:gd name="connsiteX237" fmla="*/ 580834 w 841914"/>
                <a:gd name="connsiteY237" fmla="*/ 24765 h 922496"/>
                <a:gd name="connsiteX238" fmla="*/ 577120 w 841914"/>
                <a:gd name="connsiteY238" fmla="*/ 27527 h 922496"/>
                <a:gd name="connsiteX239" fmla="*/ 573976 w 841914"/>
                <a:gd name="connsiteY239" fmla="*/ 29146 h 922496"/>
                <a:gd name="connsiteX240" fmla="*/ 570262 w 841914"/>
                <a:gd name="connsiteY240" fmla="*/ 30480 h 922496"/>
                <a:gd name="connsiteX241" fmla="*/ 553307 w 841914"/>
                <a:gd name="connsiteY241" fmla="*/ 32385 h 922496"/>
                <a:gd name="connsiteX242" fmla="*/ 547878 w 841914"/>
                <a:gd name="connsiteY242" fmla="*/ 34862 h 922496"/>
                <a:gd name="connsiteX243" fmla="*/ 539877 w 841914"/>
                <a:gd name="connsiteY243" fmla="*/ 39719 h 922496"/>
                <a:gd name="connsiteX244" fmla="*/ 537877 w 841914"/>
                <a:gd name="connsiteY244" fmla="*/ 40291 h 922496"/>
                <a:gd name="connsiteX245" fmla="*/ 536543 w 841914"/>
                <a:gd name="connsiteY245" fmla="*/ 38576 h 922496"/>
                <a:gd name="connsiteX246" fmla="*/ 535686 w 841914"/>
                <a:gd name="connsiteY246" fmla="*/ 34766 h 922496"/>
                <a:gd name="connsiteX247" fmla="*/ 535115 w 841914"/>
                <a:gd name="connsiteY247" fmla="*/ 33147 h 922496"/>
                <a:gd name="connsiteX248" fmla="*/ 527495 w 841914"/>
                <a:gd name="connsiteY248" fmla="*/ 20479 h 922496"/>
                <a:gd name="connsiteX249" fmla="*/ 526256 w 841914"/>
                <a:gd name="connsiteY249" fmla="*/ 19431 h 922496"/>
                <a:gd name="connsiteX250" fmla="*/ 524637 w 841914"/>
                <a:gd name="connsiteY250" fmla="*/ 18764 h 922496"/>
                <a:gd name="connsiteX251" fmla="*/ 516922 w 841914"/>
                <a:gd name="connsiteY251" fmla="*/ 17431 h 922496"/>
                <a:gd name="connsiteX252" fmla="*/ 513969 w 841914"/>
                <a:gd name="connsiteY252" fmla="*/ 15812 h 922496"/>
                <a:gd name="connsiteX253" fmla="*/ 500443 w 841914"/>
                <a:gd name="connsiteY253" fmla="*/ 4096 h 922496"/>
                <a:gd name="connsiteX254" fmla="*/ 498920 w 841914"/>
                <a:gd name="connsiteY254" fmla="*/ 3905 h 922496"/>
                <a:gd name="connsiteX255" fmla="*/ 497205 w 841914"/>
                <a:gd name="connsiteY255" fmla="*/ 4667 h 922496"/>
                <a:gd name="connsiteX256" fmla="*/ 495300 w 841914"/>
                <a:gd name="connsiteY256" fmla="*/ 8096 h 922496"/>
                <a:gd name="connsiteX257" fmla="*/ 494347 w 841914"/>
                <a:gd name="connsiteY257" fmla="*/ 10668 h 922496"/>
                <a:gd name="connsiteX258" fmla="*/ 493967 w 841914"/>
                <a:gd name="connsiteY258" fmla="*/ 13145 h 922496"/>
                <a:gd name="connsiteX259" fmla="*/ 493490 w 841914"/>
                <a:gd name="connsiteY259" fmla="*/ 19907 h 922496"/>
                <a:gd name="connsiteX260" fmla="*/ 492824 w 841914"/>
                <a:gd name="connsiteY260" fmla="*/ 24003 h 922496"/>
                <a:gd name="connsiteX261" fmla="*/ 490823 w 841914"/>
                <a:gd name="connsiteY261" fmla="*/ 31528 h 922496"/>
                <a:gd name="connsiteX262" fmla="*/ 488347 w 841914"/>
                <a:gd name="connsiteY262" fmla="*/ 38195 h 922496"/>
                <a:gd name="connsiteX263" fmla="*/ 485204 w 841914"/>
                <a:gd name="connsiteY263" fmla="*/ 44672 h 922496"/>
                <a:gd name="connsiteX264" fmla="*/ 480632 w 841914"/>
                <a:gd name="connsiteY264" fmla="*/ 50387 h 922496"/>
                <a:gd name="connsiteX265" fmla="*/ 479584 w 841914"/>
                <a:gd name="connsiteY265" fmla="*/ 52292 h 922496"/>
                <a:gd name="connsiteX266" fmla="*/ 478822 w 841914"/>
                <a:gd name="connsiteY266" fmla="*/ 54388 h 922496"/>
                <a:gd name="connsiteX267" fmla="*/ 477965 w 841914"/>
                <a:gd name="connsiteY267" fmla="*/ 60579 h 922496"/>
                <a:gd name="connsiteX268" fmla="*/ 477393 w 841914"/>
                <a:gd name="connsiteY268" fmla="*/ 62484 h 922496"/>
                <a:gd name="connsiteX269" fmla="*/ 476726 w 841914"/>
                <a:gd name="connsiteY269" fmla="*/ 64103 h 922496"/>
                <a:gd name="connsiteX270" fmla="*/ 475964 w 841914"/>
                <a:gd name="connsiteY270" fmla="*/ 65627 h 922496"/>
                <a:gd name="connsiteX271" fmla="*/ 475012 w 841914"/>
                <a:gd name="connsiteY271" fmla="*/ 66961 h 922496"/>
                <a:gd name="connsiteX272" fmla="*/ 473964 w 841914"/>
                <a:gd name="connsiteY272" fmla="*/ 68104 h 922496"/>
                <a:gd name="connsiteX273" fmla="*/ 468440 w 841914"/>
                <a:gd name="connsiteY273" fmla="*/ 70104 h 922496"/>
                <a:gd name="connsiteX274" fmla="*/ 415576 w 841914"/>
                <a:gd name="connsiteY274" fmla="*/ 80677 h 922496"/>
                <a:gd name="connsiteX275" fmla="*/ 408813 w 841914"/>
                <a:gd name="connsiteY275" fmla="*/ 85725 h 922496"/>
                <a:gd name="connsiteX276" fmla="*/ 409480 w 841914"/>
                <a:gd name="connsiteY276" fmla="*/ 95726 h 922496"/>
                <a:gd name="connsiteX277" fmla="*/ 412528 w 841914"/>
                <a:gd name="connsiteY277" fmla="*/ 98393 h 922496"/>
                <a:gd name="connsiteX278" fmla="*/ 422053 w 841914"/>
                <a:gd name="connsiteY278" fmla="*/ 100393 h 922496"/>
                <a:gd name="connsiteX279" fmla="*/ 425482 w 841914"/>
                <a:gd name="connsiteY279" fmla="*/ 101917 h 922496"/>
                <a:gd name="connsiteX280" fmla="*/ 428054 w 841914"/>
                <a:gd name="connsiteY280" fmla="*/ 103918 h 922496"/>
                <a:gd name="connsiteX281" fmla="*/ 429101 w 841914"/>
                <a:gd name="connsiteY281" fmla="*/ 105156 h 922496"/>
                <a:gd name="connsiteX282" fmla="*/ 429959 w 841914"/>
                <a:gd name="connsiteY282" fmla="*/ 106489 h 922496"/>
                <a:gd name="connsiteX283" fmla="*/ 430625 w 841914"/>
                <a:gd name="connsiteY283" fmla="*/ 108109 h 922496"/>
                <a:gd name="connsiteX284" fmla="*/ 430721 w 841914"/>
                <a:gd name="connsiteY284" fmla="*/ 110109 h 922496"/>
                <a:gd name="connsiteX285" fmla="*/ 430149 w 841914"/>
                <a:gd name="connsiteY285" fmla="*/ 112490 h 922496"/>
                <a:gd name="connsiteX286" fmla="*/ 428054 w 841914"/>
                <a:gd name="connsiteY286" fmla="*/ 115633 h 922496"/>
                <a:gd name="connsiteX287" fmla="*/ 426244 w 841914"/>
                <a:gd name="connsiteY287" fmla="*/ 117158 h 922496"/>
                <a:gd name="connsiteX288" fmla="*/ 423196 w 841914"/>
                <a:gd name="connsiteY288" fmla="*/ 119253 h 922496"/>
                <a:gd name="connsiteX289" fmla="*/ 420815 w 841914"/>
                <a:gd name="connsiteY289" fmla="*/ 121253 h 922496"/>
                <a:gd name="connsiteX290" fmla="*/ 419767 w 841914"/>
                <a:gd name="connsiteY290" fmla="*/ 122492 h 922496"/>
                <a:gd name="connsiteX291" fmla="*/ 418909 w 841914"/>
                <a:gd name="connsiteY291" fmla="*/ 123920 h 922496"/>
                <a:gd name="connsiteX292" fmla="*/ 417957 w 841914"/>
                <a:gd name="connsiteY292" fmla="*/ 126492 h 922496"/>
                <a:gd name="connsiteX293" fmla="*/ 417100 w 841914"/>
                <a:gd name="connsiteY293" fmla="*/ 130112 h 922496"/>
                <a:gd name="connsiteX294" fmla="*/ 415195 w 841914"/>
                <a:gd name="connsiteY294" fmla="*/ 144971 h 922496"/>
                <a:gd name="connsiteX295" fmla="*/ 414433 w 841914"/>
                <a:gd name="connsiteY295" fmla="*/ 146685 h 922496"/>
                <a:gd name="connsiteX296" fmla="*/ 412623 w 841914"/>
                <a:gd name="connsiteY296" fmla="*/ 148018 h 922496"/>
                <a:gd name="connsiteX297" fmla="*/ 407003 w 841914"/>
                <a:gd name="connsiteY297" fmla="*/ 148590 h 922496"/>
                <a:gd name="connsiteX298" fmla="*/ 405479 w 841914"/>
                <a:gd name="connsiteY298" fmla="*/ 149352 h 922496"/>
                <a:gd name="connsiteX299" fmla="*/ 398907 w 841914"/>
                <a:gd name="connsiteY299" fmla="*/ 154019 h 922496"/>
                <a:gd name="connsiteX300" fmla="*/ 397764 w 841914"/>
                <a:gd name="connsiteY300" fmla="*/ 155353 h 922496"/>
                <a:gd name="connsiteX301" fmla="*/ 397192 w 841914"/>
                <a:gd name="connsiteY301" fmla="*/ 157353 h 922496"/>
                <a:gd name="connsiteX302" fmla="*/ 397574 w 841914"/>
                <a:gd name="connsiteY302" fmla="*/ 160496 h 922496"/>
                <a:gd name="connsiteX303" fmla="*/ 398240 w 841914"/>
                <a:gd name="connsiteY303" fmla="*/ 162687 h 922496"/>
                <a:gd name="connsiteX304" fmla="*/ 399193 w 841914"/>
                <a:gd name="connsiteY304" fmla="*/ 164401 h 922496"/>
                <a:gd name="connsiteX305" fmla="*/ 411861 w 841914"/>
                <a:gd name="connsiteY305" fmla="*/ 178879 h 922496"/>
                <a:gd name="connsiteX306" fmla="*/ 413575 w 841914"/>
                <a:gd name="connsiteY306" fmla="*/ 181451 h 922496"/>
                <a:gd name="connsiteX307" fmla="*/ 414338 w 841914"/>
                <a:gd name="connsiteY307" fmla="*/ 182880 h 922496"/>
                <a:gd name="connsiteX308" fmla="*/ 415004 w 841914"/>
                <a:gd name="connsiteY308" fmla="*/ 184499 h 922496"/>
                <a:gd name="connsiteX309" fmla="*/ 415100 w 841914"/>
                <a:gd name="connsiteY309" fmla="*/ 187071 h 922496"/>
                <a:gd name="connsiteX310" fmla="*/ 414528 w 841914"/>
                <a:gd name="connsiteY310" fmla="*/ 195358 h 922496"/>
                <a:gd name="connsiteX311" fmla="*/ 415100 w 841914"/>
                <a:gd name="connsiteY311" fmla="*/ 198025 h 922496"/>
                <a:gd name="connsiteX312" fmla="*/ 416242 w 841914"/>
                <a:gd name="connsiteY312" fmla="*/ 199739 h 922496"/>
                <a:gd name="connsiteX313" fmla="*/ 417957 w 841914"/>
                <a:gd name="connsiteY313" fmla="*/ 200311 h 922496"/>
                <a:gd name="connsiteX314" fmla="*/ 419862 w 841914"/>
                <a:gd name="connsiteY314" fmla="*/ 200501 h 922496"/>
                <a:gd name="connsiteX315" fmla="*/ 427958 w 841914"/>
                <a:gd name="connsiteY315" fmla="*/ 200216 h 922496"/>
                <a:gd name="connsiteX316" fmla="*/ 429768 w 841914"/>
                <a:gd name="connsiteY316" fmla="*/ 200596 h 922496"/>
                <a:gd name="connsiteX317" fmla="*/ 431197 w 841914"/>
                <a:gd name="connsiteY317" fmla="*/ 201359 h 922496"/>
                <a:gd name="connsiteX318" fmla="*/ 432245 w 841914"/>
                <a:gd name="connsiteY318" fmla="*/ 202597 h 922496"/>
                <a:gd name="connsiteX319" fmla="*/ 433578 w 841914"/>
                <a:gd name="connsiteY319" fmla="*/ 205645 h 922496"/>
                <a:gd name="connsiteX320" fmla="*/ 434530 w 841914"/>
                <a:gd name="connsiteY320" fmla="*/ 206883 h 922496"/>
                <a:gd name="connsiteX321" fmla="*/ 435959 w 841914"/>
                <a:gd name="connsiteY321" fmla="*/ 207835 h 922496"/>
                <a:gd name="connsiteX322" fmla="*/ 439293 w 841914"/>
                <a:gd name="connsiteY322" fmla="*/ 209169 h 922496"/>
                <a:gd name="connsiteX323" fmla="*/ 440626 w 841914"/>
                <a:gd name="connsiteY323" fmla="*/ 209836 h 922496"/>
                <a:gd name="connsiteX324" fmla="*/ 441293 w 841914"/>
                <a:gd name="connsiteY324" fmla="*/ 210693 h 922496"/>
                <a:gd name="connsiteX325" fmla="*/ 441579 w 841914"/>
                <a:gd name="connsiteY325" fmla="*/ 210979 h 922496"/>
                <a:gd name="connsiteX326" fmla="*/ 439198 w 841914"/>
                <a:gd name="connsiteY326" fmla="*/ 219266 h 922496"/>
                <a:gd name="connsiteX327" fmla="*/ 438912 w 841914"/>
                <a:gd name="connsiteY327" fmla="*/ 222218 h 922496"/>
                <a:gd name="connsiteX328" fmla="*/ 439103 w 841914"/>
                <a:gd name="connsiteY328" fmla="*/ 224695 h 922496"/>
                <a:gd name="connsiteX329" fmla="*/ 439865 w 841914"/>
                <a:gd name="connsiteY329" fmla="*/ 226124 h 922496"/>
                <a:gd name="connsiteX330" fmla="*/ 440817 w 841914"/>
                <a:gd name="connsiteY330" fmla="*/ 227362 h 922496"/>
                <a:gd name="connsiteX331" fmla="*/ 443293 w 841914"/>
                <a:gd name="connsiteY331" fmla="*/ 229648 h 922496"/>
                <a:gd name="connsiteX332" fmla="*/ 453676 w 841914"/>
                <a:gd name="connsiteY332" fmla="*/ 235458 h 922496"/>
                <a:gd name="connsiteX333" fmla="*/ 454914 w 841914"/>
                <a:gd name="connsiteY333" fmla="*/ 236506 h 922496"/>
                <a:gd name="connsiteX334" fmla="*/ 455962 w 841914"/>
                <a:gd name="connsiteY334" fmla="*/ 237744 h 922496"/>
                <a:gd name="connsiteX335" fmla="*/ 456629 w 841914"/>
                <a:gd name="connsiteY335" fmla="*/ 239363 h 922496"/>
                <a:gd name="connsiteX336" fmla="*/ 456438 w 841914"/>
                <a:gd name="connsiteY336" fmla="*/ 241268 h 922496"/>
                <a:gd name="connsiteX337" fmla="*/ 455295 w 841914"/>
                <a:gd name="connsiteY337" fmla="*/ 243268 h 922496"/>
                <a:gd name="connsiteX338" fmla="*/ 451961 w 841914"/>
                <a:gd name="connsiteY338" fmla="*/ 245269 h 922496"/>
                <a:gd name="connsiteX339" fmla="*/ 447580 w 841914"/>
                <a:gd name="connsiteY339" fmla="*/ 247079 h 922496"/>
                <a:gd name="connsiteX340" fmla="*/ 445484 w 841914"/>
                <a:gd name="connsiteY340" fmla="*/ 248793 h 922496"/>
                <a:gd name="connsiteX341" fmla="*/ 443103 w 841914"/>
                <a:gd name="connsiteY341" fmla="*/ 251365 h 922496"/>
                <a:gd name="connsiteX342" fmla="*/ 435578 w 841914"/>
                <a:gd name="connsiteY342" fmla="*/ 262318 h 922496"/>
                <a:gd name="connsiteX343" fmla="*/ 434150 w 841914"/>
                <a:gd name="connsiteY343" fmla="*/ 265462 h 922496"/>
                <a:gd name="connsiteX344" fmla="*/ 432911 w 841914"/>
                <a:gd name="connsiteY344" fmla="*/ 267271 h 922496"/>
                <a:gd name="connsiteX345" fmla="*/ 430911 w 841914"/>
                <a:gd name="connsiteY345" fmla="*/ 269176 h 922496"/>
                <a:gd name="connsiteX346" fmla="*/ 426720 w 841914"/>
                <a:gd name="connsiteY346" fmla="*/ 271367 h 922496"/>
                <a:gd name="connsiteX347" fmla="*/ 411671 w 841914"/>
                <a:gd name="connsiteY347" fmla="*/ 276416 h 922496"/>
                <a:gd name="connsiteX348" fmla="*/ 404813 w 841914"/>
                <a:gd name="connsiteY348" fmla="*/ 280892 h 922496"/>
                <a:gd name="connsiteX349" fmla="*/ 401384 w 841914"/>
                <a:gd name="connsiteY349" fmla="*/ 281940 h 922496"/>
                <a:gd name="connsiteX350" fmla="*/ 397669 w 841914"/>
                <a:gd name="connsiteY350" fmla="*/ 282512 h 922496"/>
                <a:gd name="connsiteX351" fmla="*/ 378524 w 841914"/>
                <a:gd name="connsiteY351" fmla="*/ 282702 h 922496"/>
                <a:gd name="connsiteX352" fmla="*/ 367570 w 841914"/>
                <a:gd name="connsiteY352" fmla="*/ 284797 h 922496"/>
                <a:gd name="connsiteX353" fmla="*/ 365760 w 841914"/>
                <a:gd name="connsiteY353" fmla="*/ 285655 h 922496"/>
                <a:gd name="connsiteX354" fmla="*/ 364331 w 841914"/>
                <a:gd name="connsiteY354" fmla="*/ 287750 h 922496"/>
                <a:gd name="connsiteX355" fmla="*/ 363093 w 841914"/>
                <a:gd name="connsiteY355" fmla="*/ 291751 h 922496"/>
                <a:gd name="connsiteX356" fmla="*/ 363474 w 841914"/>
                <a:gd name="connsiteY356" fmla="*/ 297371 h 922496"/>
                <a:gd name="connsiteX357" fmla="*/ 363950 w 841914"/>
                <a:gd name="connsiteY357" fmla="*/ 300418 h 922496"/>
                <a:gd name="connsiteX358" fmla="*/ 365379 w 841914"/>
                <a:gd name="connsiteY358" fmla="*/ 304324 h 922496"/>
                <a:gd name="connsiteX359" fmla="*/ 365570 w 841914"/>
                <a:gd name="connsiteY359" fmla="*/ 306324 h 922496"/>
                <a:gd name="connsiteX360" fmla="*/ 365188 w 841914"/>
                <a:gd name="connsiteY360" fmla="*/ 308420 h 922496"/>
                <a:gd name="connsiteX361" fmla="*/ 363474 w 841914"/>
                <a:gd name="connsiteY361" fmla="*/ 310991 h 922496"/>
                <a:gd name="connsiteX362" fmla="*/ 360521 w 841914"/>
                <a:gd name="connsiteY362" fmla="*/ 313754 h 922496"/>
                <a:gd name="connsiteX363" fmla="*/ 359283 w 841914"/>
                <a:gd name="connsiteY363" fmla="*/ 316135 h 922496"/>
                <a:gd name="connsiteX364" fmla="*/ 358235 w 841914"/>
                <a:gd name="connsiteY364" fmla="*/ 319850 h 922496"/>
                <a:gd name="connsiteX365" fmla="*/ 356997 w 841914"/>
                <a:gd name="connsiteY365" fmla="*/ 332518 h 922496"/>
                <a:gd name="connsiteX366" fmla="*/ 358426 w 841914"/>
                <a:gd name="connsiteY366" fmla="*/ 342424 h 922496"/>
                <a:gd name="connsiteX367" fmla="*/ 347758 w 841914"/>
                <a:gd name="connsiteY367" fmla="*/ 346805 h 922496"/>
                <a:gd name="connsiteX368" fmla="*/ 342233 w 841914"/>
                <a:gd name="connsiteY368" fmla="*/ 347567 h 922496"/>
                <a:gd name="connsiteX369" fmla="*/ 333946 w 841914"/>
                <a:gd name="connsiteY369" fmla="*/ 346710 h 922496"/>
                <a:gd name="connsiteX370" fmla="*/ 330422 w 841914"/>
                <a:gd name="connsiteY370" fmla="*/ 345567 h 922496"/>
                <a:gd name="connsiteX371" fmla="*/ 328993 w 841914"/>
                <a:gd name="connsiteY371" fmla="*/ 344805 h 922496"/>
                <a:gd name="connsiteX372" fmla="*/ 327850 w 841914"/>
                <a:gd name="connsiteY372" fmla="*/ 343757 h 922496"/>
                <a:gd name="connsiteX373" fmla="*/ 326803 w 841914"/>
                <a:gd name="connsiteY373" fmla="*/ 342519 h 922496"/>
                <a:gd name="connsiteX374" fmla="*/ 326041 w 841914"/>
                <a:gd name="connsiteY374" fmla="*/ 341090 h 922496"/>
                <a:gd name="connsiteX375" fmla="*/ 323945 w 841914"/>
                <a:gd name="connsiteY375" fmla="*/ 334804 h 922496"/>
                <a:gd name="connsiteX376" fmla="*/ 323755 w 841914"/>
                <a:gd name="connsiteY376" fmla="*/ 334518 h 922496"/>
                <a:gd name="connsiteX377" fmla="*/ 321945 w 841914"/>
                <a:gd name="connsiteY377" fmla="*/ 331756 h 922496"/>
                <a:gd name="connsiteX378" fmla="*/ 319659 w 841914"/>
                <a:gd name="connsiteY378" fmla="*/ 329565 h 922496"/>
                <a:gd name="connsiteX379" fmla="*/ 318421 w 841914"/>
                <a:gd name="connsiteY379" fmla="*/ 328613 h 922496"/>
                <a:gd name="connsiteX380" fmla="*/ 316992 w 841914"/>
                <a:gd name="connsiteY380" fmla="*/ 327755 h 922496"/>
                <a:gd name="connsiteX381" fmla="*/ 315278 w 841914"/>
                <a:gd name="connsiteY381" fmla="*/ 327279 h 922496"/>
                <a:gd name="connsiteX382" fmla="*/ 313277 w 841914"/>
                <a:gd name="connsiteY382" fmla="*/ 326993 h 922496"/>
                <a:gd name="connsiteX383" fmla="*/ 308991 w 841914"/>
                <a:gd name="connsiteY383" fmla="*/ 326898 h 922496"/>
                <a:gd name="connsiteX384" fmla="*/ 293180 w 841914"/>
                <a:gd name="connsiteY384" fmla="*/ 328613 h 922496"/>
                <a:gd name="connsiteX385" fmla="*/ 290132 w 841914"/>
                <a:gd name="connsiteY385" fmla="*/ 329851 h 922496"/>
                <a:gd name="connsiteX386" fmla="*/ 274511 w 841914"/>
                <a:gd name="connsiteY386" fmla="*/ 340805 h 922496"/>
                <a:gd name="connsiteX387" fmla="*/ 265843 w 841914"/>
                <a:gd name="connsiteY387" fmla="*/ 343186 h 922496"/>
                <a:gd name="connsiteX388" fmla="*/ 258032 w 841914"/>
                <a:gd name="connsiteY388" fmla="*/ 344043 h 922496"/>
                <a:gd name="connsiteX389" fmla="*/ 256318 w 841914"/>
                <a:gd name="connsiteY389" fmla="*/ 345091 h 922496"/>
                <a:gd name="connsiteX390" fmla="*/ 254889 w 841914"/>
                <a:gd name="connsiteY390" fmla="*/ 346805 h 922496"/>
                <a:gd name="connsiteX391" fmla="*/ 253651 w 841914"/>
                <a:gd name="connsiteY391" fmla="*/ 350615 h 922496"/>
                <a:gd name="connsiteX392" fmla="*/ 253555 w 841914"/>
                <a:gd name="connsiteY392" fmla="*/ 353092 h 922496"/>
                <a:gd name="connsiteX393" fmla="*/ 253841 w 841914"/>
                <a:gd name="connsiteY393" fmla="*/ 355283 h 922496"/>
                <a:gd name="connsiteX394" fmla="*/ 255079 w 841914"/>
                <a:gd name="connsiteY394" fmla="*/ 358426 h 922496"/>
                <a:gd name="connsiteX395" fmla="*/ 255270 w 841914"/>
                <a:gd name="connsiteY395" fmla="*/ 360045 h 922496"/>
                <a:gd name="connsiteX396" fmla="*/ 254699 w 841914"/>
                <a:gd name="connsiteY396" fmla="*/ 361855 h 922496"/>
                <a:gd name="connsiteX397" fmla="*/ 252317 w 841914"/>
                <a:gd name="connsiteY397" fmla="*/ 364236 h 922496"/>
                <a:gd name="connsiteX398" fmla="*/ 250317 w 841914"/>
                <a:gd name="connsiteY398" fmla="*/ 366617 h 922496"/>
                <a:gd name="connsiteX399" fmla="*/ 248031 w 841914"/>
                <a:gd name="connsiteY399" fmla="*/ 370618 h 922496"/>
                <a:gd name="connsiteX400" fmla="*/ 246412 w 841914"/>
                <a:gd name="connsiteY400" fmla="*/ 372618 h 922496"/>
                <a:gd name="connsiteX401" fmla="*/ 243650 w 841914"/>
                <a:gd name="connsiteY401" fmla="*/ 373380 h 922496"/>
                <a:gd name="connsiteX402" fmla="*/ 241935 w 841914"/>
                <a:gd name="connsiteY402" fmla="*/ 372809 h 922496"/>
                <a:gd name="connsiteX403" fmla="*/ 240316 w 841914"/>
                <a:gd name="connsiteY403" fmla="*/ 371951 h 922496"/>
                <a:gd name="connsiteX404" fmla="*/ 237839 w 841914"/>
                <a:gd name="connsiteY404" fmla="*/ 369856 h 922496"/>
                <a:gd name="connsiteX405" fmla="*/ 236696 w 841914"/>
                <a:gd name="connsiteY405" fmla="*/ 368713 h 922496"/>
                <a:gd name="connsiteX406" fmla="*/ 235839 w 841914"/>
                <a:gd name="connsiteY406" fmla="*/ 367475 h 922496"/>
                <a:gd name="connsiteX407" fmla="*/ 235077 w 841914"/>
                <a:gd name="connsiteY407" fmla="*/ 366046 h 922496"/>
                <a:gd name="connsiteX408" fmla="*/ 234125 w 841914"/>
                <a:gd name="connsiteY408" fmla="*/ 364903 h 922496"/>
                <a:gd name="connsiteX409" fmla="*/ 232696 w 841914"/>
                <a:gd name="connsiteY409" fmla="*/ 364331 h 922496"/>
                <a:gd name="connsiteX410" fmla="*/ 231172 w 841914"/>
                <a:gd name="connsiteY410" fmla="*/ 364522 h 922496"/>
                <a:gd name="connsiteX411" fmla="*/ 229743 w 841914"/>
                <a:gd name="connsiteY411" fmla="*/ 365379 h 922496"/>
                <a:gd name="connsiteX412" fmla="*/ 228505 w 841914"/>
                <a:gd name="connsiteY412" fmla="*/ 366427 h 922496"/>
                <a:gd name="connsiteX413" fmla="*/ 224218 w 841914"/>
                <a:gd name="connsiteY413" fmla="*/ 371094 h 922496"/>
                <a:gd name="connsiteX414" fmla="*/ 218789 w 841914"/>
                <a:gd name="connsiteY414" fmla="*/ 374523 h 922496"/>
                <a:gd name="connsiteX415" fmla="*/ 217361 w 841914"/>
                <a:gd name="connsiteY415" fmla="*/ 376523 h 922496"/>
                <a:gd name="connsiteX416" fmla="*/ 216027 w 841914"/>
                <a:gd name="connsiteY416" fmla="*/ 379476 h 922496"/>
                <a:gd name="connsiteX417" fmla="*/ 214408 w 841914"/>
                <a:gd name="connsiteY417" fmla="*/ 385477 h 922496"/>
                <a:gd name="connsiteX418" fmla="*/ 211741 w 841914"/>
                <a:gd name="connsiteY418" fmla="*/ 391859 h 922496"/>
                <a:gd name="connsiteX419" fmla="*/ 192024 w 841914"/>
                <a:gd name="connsiteY419" fmla="*/ 427768 h 922496"/>
                <a:gd name="connsiteX420" fmla="*/ 191453 w 841914"/>
                <a:gd name="connsiteY420" fmla="*/ 429482 h 922496"/>
                <a:gd name="connsiteX421" fmla="*/ 191643 w 841914"/>
                <a:gd name="connsiteY421" fmla="*/ 431959 h 922496"/>
                <a:gd name="connsiteX422" fmla="*/ 192691 w 841914"/>
                <a:gd name="connsiteY422" fmla="*/ 435674 h 922496"/>
                <a:gd name="connsiteX423" fmla="*/ 192500 w 841914"/>
                <a:gd name="connsiteY423" fmla="*/ 437388 h 922496"/>
                <a:gd name="connsiteX424" fmla="*/ 191643 w 841914"/>
                <a:gd name="connsiteY424" fmla="*/ 438817 h 922496"/>
                <a:gd name="connsiteX425" fmla="*/ 187928 w 841914"/>
                <a:gd name="connsiteY425" fmla="*/ 441008 h 922496"/>
                <a:gd name="connsiteX426" fmla="*/ 186500 w 841914"/>
                <a:gd name="connsiteY426" fmla="*/ 442055 h 922496"/>
                <a:gd name="connsiteX427" fmla="*/ 185833 w 841914"/>
                <a:gd name="connsiteY427" fmla="*/ 443579 h 922496"/>
                <a:gd name="connsiteX428" fmla="*/ 186023 w 841914"/>
                <a:gd name="connsiteY428" fmla="*/ 446056 h 922496"/>
                <a:gd name="connsiteX429" fmla="*/ 186976 w 841914"/>
                <a:gd name="connsiteY429" fmla="*/ 451866 h 922496"/>
                <a:gd name="connsiteX430" fmla="*/ 186880 w 841914"/>
                <a:gd name="connsiteY430" fmla="*/ 453676 h 922496"/>
                <a:gd name="connsiteX431" fmla="*/ 186690 w 841914"/>
                <a:gd name="connsiteY431" fmla="*/ 455390 h 922496"/>
                <a:gd name="connsiteX432" fmla="*/ 174022 w 841914"/>
                <a:gd name="connsiteY432" fmla="*/ 477012 h 922496"/>
                <a:gd name="connsiteX433" fmla="*/ 168116 w 841914"/>
                <a:gd name="connsiteY433" fmla="*/ 482346 h 922496"/>
                <a:gd name="connsiteX434" fmla="*/ 162020 w 841914"/>
                <a:gd name="connsiteY434" fmla="*/ 482060 h 922496"/>
                <a:gd name="connsiteX435" fmla="*/ 145066 w 841914"/>
                <a:gd name="connsiteY435" fmla="*/ 476059 h 922496"/>
                <a:gd name="connsiteX436" fmla="*/ 143161 w 841914"/>
                <a:gd name="connsiteY436" fmla="*/ 475774 h 922496"/>
                <a:gd name="connsiteX437" fmla="*/ 141446 w 841914"/>
                <a:gd name="connsiteY437" fmla="*/ 475964 h 922496"/>
                <a:gd name="connsiteX438" fmla="*/ 138017 w 841914"/>
                <a:gd name="connsiteY438" fmla="*/ 476821 h 922496"/>
                <a:gd name="connsiteX439" fmla="*/ 135636 w 841914"/>
                <a:gd name="connsiteY439" fmla="*/ 476631 h 922496"/>
                <a:gd name="connsiteX440" fmla="*/ 132969 w 841914"/>
                <a:gd name="connsiteY440" fmla="*/ 476059 h 922496"/>
                <a:gd name="connsiteX441" fmla="*/ 129064 w 841914"/>
                <a:gd name="connsiteY441" fmla="*/ 474726 h 922496"/>
                <a:gd name="connsiteX442" fmla="*/ 127063 w 841914"/>
                <a:gd name="connsiteY442" fmla="*/ 475012 h 922496"/>
                <a:gd name="connsiteX443" fmla="*/ 125540 w 841914"/>
                <a:gd name="connsiteY443" fmla="*/ 475869 h 922496"/>
                <a:gd name="connsiteX444" fmla="*/ 121063 w 841914"/>
                <a:gd name="connsiteY444" fmla="*/ 482632 h 922496"/>
                <a:gd name="connsiteX445" fmla="*/ 120015 w 841914"/>
                <a:gd name="connsiteY445" fmla="*/ 483870 h 922496"/>
                <a:gd name="connsiteX446" fmla="*/ 118872 w 841914"/>
                <a:gd name="connsiteY446" fmla="*/ 484918 h 922496"/>
                <a:gd name="connsiteX447" fmla="*/ 117634 w 841914"/>
                <a:gd name="connsiteY447" fmla="*/ 485680 h 922496"/>
                <a:gd name="connsiteX448" fmla="*/ 116110 w 841914"/>
                <a:gd name="connsiteY448" fmla="*/ 486061 h 922496"/>
                <a:gd name="connsiteX449" fmla="*/ 110395 w 841914"/>
                <a:gd name="connsiteY449" fmla="*/ 484442 h 922496"/>
                <a:gd name="connsiteX450" fmla="*/ 108775 w 841914"/>
                <a:gd name="connsiteY450" fmla="*/ 484918 h 922496"/>
                <a:gd name="connsiteX451" fmla="*/ 107633 w 841914"/>
                <a:gd name="connsiteY451" fmla="*/ 485870 h 922496"/>
                <a:gd name="connsiteX452" fmla="*/ 105728 w 841914"/>
                <a:gd name="connsiteY452" fmla="*/ 488537 h 922496"/>
                <a:gd name="connsiteX453" fmla="*/ 104680 w 841914"/>
                <a:gd name="connsiteY453" fmla="*/ 489680 h 922496"/>
                <a:gd name="connsiteX454" fmla="*/ 103346 w 841914"/>
                <a:gd name="connsiteY454" fmla="*/ 490633 h 922496"/>
                <a:gd name="connsiteX455" fmla="*/ 101727 w 841914"/>
                <a:gd name="connsiteY455" fmla="*/ 491014 h 922496"/>
                <a:gd name="connsiteX456" fmla="*/ 99917 w 841914"/>
                <a:gd name="connsiteY456" fmla="*/ 490918 h 922496"/>
                <a:gd name="connsiteX457" fmla="*/ 97536 w 841914"/>
                <a:gd name="connsiteY457" fmla="*/ 489013 h 922496"/>
                <a:gd name="connsiteX458" fmla="*/ 94774 w 841914"/>
                <a:gd name="connsiteY458" fmla="*/ 485775 h 922496"/>
                <a:gd name="connsiteX459" fmla="*/ 89916 w 841914"/>
                <a:gd name="connsiteY459" fmla="*/ 478060 h 922496"/>
                <a:gd name="connsiteX460" fmla="*/ 86963 w 841914"/>
                <a:gd name="connsiteY460" fmla="*/ 475202 h 922496"/>
                <a:gd name="connsiteX461" fmla="*/ 84487 w 841914"/>
                <a:gd name="connsiteY461" fmla="*/ 473869 h 922496"/>
                <a:gd name="connsiteX462" fmla="*/ 80963 w 841914"/>
                <a:gd name="connsiteY462" fmla="*/ 474440 h 922496"/>
                <a:gd name="connsiteX463" fmla="*/ 79534 w 841914"/>
                <a:gd name="connsiteY463" fmla="*/ 473488 h 922496"/>
                <a:gd name="connsiteX464" fmla="*/ 78772 w 841914"/>
                <a:gd name="connsiteY464" fmla="*/ 471392 h 922496"/>
                <a:gd name="connsiteX465" fmla="*/ 78962 w 841914"/>
                <a:gd name="connsiteY465" fmla="*/ 467106 h 922496"/>
                <a:gd name="connsiteX466" fmla="*/ 80677 w 841914"/>
                <a:gd name="connsiteY466" fmla="*/ 457581 h 922496"/>
                <a:gd name="connsiteX467" fmla="*/ 80677 w 841914"/>
                <a:gd name="connsiteY467" fmla="*/ 457391 h 922496"/>
                <a:gd name="connsiteX468" fmla="*/ 80867 w 841914"/>
                <a:gd name="connsiteY468" fmla="*/ 455485 h 922496"/>
                <a:gd name="connsiteX469" fmla="*/ 81248 w 841914"/>
                <a:gd name="connsiteY469" fmla="*/ 453866 h 922496"/>
                <a:gd name="connsiteX470" fmla="*/ 81725 w 841914"/>
                <a:gd name="connsiteY470" fmla="*/ 452152 h 922496"/>
                <a:gd name="connsiteX471" fmla="*/ 82487 w 841914"/>
                <a:gd name="connsiteY471" fmla="*/ 450437 h 922496"/>
                <a:gd name="connsiteX472" fmla="*/ 83249 w 841914"/>
                <a:gd name="connsiteY472" fmla="*/ 449009 h 922496"/>
                <a:gd name="connsiteX473" fmla="*/ 87725 w 841914"/>
                <a:gd name="connsiteY473" fmla="*/ 444341 h 922496"/>
                <a:gd name="connsiteX474" fmla="*/ 88678 w 841914"/>
                <a:gd name="connsiteY474" fmla="*/ 443008 h 922496"/>
                <a:gd name="connsiteX475" fmla="*/ 89154 w 841914"/>
                <a:gd name="connsiteY475" fmla="*/ 440912 h 922496"/>
                <a:gd name="connsiteX476" fmla="*/ 88868 w 841914"/>
                <a:gd name="connsiteY476" fmla="*/ 437959 h 922496"/>
                <a:gd name="connsiteX477" fmla="*/ 87440 w 841914"/>
                <a:gd name="connsiteY477" fmla="*/ 433197 h 922496"/>
                <a:gd name="connsiteX478" fmla="*/ 86868 w 841914"/>
                <a:gd name="connsiteY478" fmla="*/ 430054 h 922496"/>
                <a:gd name="connsiteX479" fmla="*/ 85058 w 841914"/>
                <a:gd name="connsiteY479" fmla="*/ 426720 h 922496"/>
                <a:gd name="connsiteX480" fmla="*/ 83629 w 841914"/>
                <a:gd name="connsiteY480" fmla="*/ 424720 h 922496"/>
                <a:gd name="connsiteX481" fmla="*/ 70009 w 841914"/>
                <a:gd name="connsiteY481" fmla="*/ 416338 h 922496"/>
                <a:gd name="connsiteX482" fmla="*/ 55436 w 841914"/>
                <a:gd name="connsiteY482" fmla="*/ 438531 h 922496"/>
                <a:gd name="connsiteX483" fmla="*/ 53816 w 841914"/>
                <a:gd name="connsiteY483" fmla="*/ 441674 h 922496"/>
                <a:gd name="connsiteX484" fmla="*/ 48768 w 841914"/>
                <a:gd name="connsiteY484" fmla="*/ 454533 h 922496"/>
                <a:gd name="connsiteX485" fmla="*/ 41148 w 841914"/>
                <a:gd name="connsiteY485" fmla="*/ 467582 h 922496"/>
                <a:gd name="connsiteX486" fmla="*/ 36004 w 841914"/>
                <a:gd name="connsiteY486" fmla="*/ 473583 h 922496"/>
                <a:gd name="connsiteX487" fmla="*/ 1238 w 841914"/>
                <a:gd name="connsiteY487" fmla="*/ 526351 h 922496"/>
                <a:gd name="connsiteX488" fmla="*/ 191 w 841914"/>
                <a:gd name="connsiteY488" fmla="*/ 535496 h 922496"/>
                <a:gd name="connsiteX489" fmla="*/ 0 w 841914"/>
                <a:gd name="connsiteY489" fmla="*/ 549116 h 922496"/>
                <a:gd name="connsiteX490" fmla="*/ 3429 w 841914"/>
                <a:gd name="connsiteY490" fmla="*/ 580834 h 922496"/>
                <a:gd name="connsiteX491" fmla="*/ 3143 w 841914"/>
                <a:gd name="connsiteY491" fmla="*/ 599122 h 922496"/>
                <a:gd name="connsiteX492" fmla="*/ 2286 w 841914"/>
                <a:gd name="connsiteY492" fmla="*/ 599884 h 922496"/>
                <a:gd name="connsiteX493" fmla="*/ 953 w 841914"/>
                <a:gd name="connsiteY493" fmla="*/ 602742 h 922496"/>
                <a:gd name="connsiteX494" fmla="*/ 857 w 841914"/>
                <a:gd name="connsiteY494" fmla="*/ 605314 h 922496"/>
                <a:gd name="connsiteX495" fmla="*/ 1619 w 841914"/>
                <a:gd name="connsiteY495" fmla="*/ 608743 h 922496"/>
                <a:gd name="connsiteX496" fmla="*/ 3238 w 841914"/>
                <a:gd name="connsiteY496" fmla="*/ 613981 h 922496"/>
                <a:gd name="connsiteX497" fmla="*/ 7239 w 841914"/>
                <a:gd name="connsiteY497" fmla="*/ 619411 h 922496"/>
                <a:gd name="connsiteX498" fmla="*/ 16002 w 841914"/>
                <a:gd name="connsiteY498" fmla="*/ 617030 h 922496"/>
                <a:gd name="connsiteX499" fmla="*/ 21146 w 841914"/>
                <a:gd name="connsiteY499" fmla="*/ 617506 h 922496"/>
                <a:gd name="connsiteX500" fmla="*/ 21812 w 841914"/>
                <a:gd name="connsiteY500" fmla="*/ 627507 h 922496"/>
                <a:gd name="connsiteX501" fmla="*/ 21050 w 841914"/>
                <a:gd name="connsiteY501" fmla="*/ 637127 h 922496"/>
                <a:gd name="connsiteX502" fmla="*/ 22098 w 841914"/>
                <a:gd name="connsiteY502" fmla="*/ 641318 h 922496"/>
                <a:gd name="connsiteX503" fmla="*/ 26479 w 841914"/>
                <a:gd name="connsiteY503" fmla="*/ 644462 h 922496"/>
                <a:gd name="connsiteX504" fmla="*/ 26479 w 841914"/>
                <a:gd name="connsiteY504" fmla="*/ 647509 h 922496"/>
                <a:gd name="connsiteX505" fmla="*/ 22670 w 841914"/>
                <a:gd name="connsiteY505" fmla="*/ 651129 h 922496"/>
                <a:gd name="connsiteX506" fmla="*/ 22479 w 841914"/>
                <a:gd name="connsiteY506" fmla="*/ 662940 h 922496"/>
                <a:gd name="connsiteX507" fmla="*/ 19431 w 841914"/>
                <a:gd name="connsiteY507" fmla="*/ 667417 h 922496"/>
                <a:gd name="connsiteX508" fmla="*/ 26670 w 841914"/>
                <a:gd name="connsiteY508" fmla="*/ 669703 h 922496"/>
                <a:gd name="connsiteX509" fmla="*/ 30385 w 841914"/>
                <a:gd name="connsiteY509" fmla="*/ 668560 h 922496"/>
                <a:gd name="connsiteX510" fmla="*/ 32195 w 841914"/>
                <a:gd name="connsiteY510" fmla="*/ 668560 h 922496"/>
                <a:gd name="connsiteX511" fmla="*/ 34100 w 841914"/>
                <a:gd name="connsiteY511" fmla="*/ 669417 h 922496"/>
                <a:gd name="connsiteX512" fmla="*/ 35814 w 841914"/>
                <a:gd name="connsiteY512" fmla="*/ 671893 h 922496"/>
                <a:gd name="connsiteX513" fmla="*/ 36767 w 841914"/>
                <a:gd name="connsiteY513" fmla="*/ 673894 h 922496"/>
                <a:gd name="connsiteX514" fmla="*/ 38005 w 841914"/>
                <a:gd name="connsiteY514" fmla="*/ 677418 h 922496"/>
                <a:gd name="connsiteX515" fmla="*/ 38767 w 841914"/>
                <a:gd name="connsiteY515" fmla="*/ 678942 h 922496"/>
                <a:gd name="connsiteX516" fmla="*/ 39910 w 841914"/>
                <a:gd name="connsiteY516" fmla="*/ 679895 h 922496"/>
                <a:gd name="connsiteX517" fmla="*/ 41338 w 841914"/>
                <a:gd name="connsiteY517" fmla="*/ 680276 h 922496"/>
                <a:gd name="connsiteX518" fmla="*/ 43339 w 841914"/>
                <a:gd name="connsiteY518" fmla="*/ 679513 h 922496"/>
                <a:gd name="connsiteX519" fmla="*/ 44767 w 841914"/>
                <a:gd name="connsiteY519" fmla="*/ 678466 h 922496"/>
                <a:gd name="connsiteX520" fmla="*/ 45911 w 841914"/>
                <a:gd name="connsiteY520" fmla="*/ 677227 h 922496"/>
                <a:gd name="connsiteX521" fmla="*/ 47625 w 841914"/>
                <a:gd name="connsiteY521" fmla="*/ 674560 h 922496"/>
                <a:gd name="connsiteX522" fmla="*/ 48768 w 841914"/>
                <a:gd name="connsiteY522" fmla="*/ 673418 h 922496"/>
                <a:gd name="connsiteX523" fmla="*/ 50197 w 841914"/>
                <a:gd name="connsiteY523" fmla="*/ 672846 h 922496"/>
                <a:gd name="connsiteX524" fmla="*/ 52864 w 841914"/>
                <a:gd name="connsiteY524" fmla="*/ 673703 h 922496"/>
                <a:gd name="connsiteX525" fmla="*/ 56197 w 841914"/>
                <a:gd name="connsiteY525" fmla="*/ 675799 h 922496"/>
                <a:gd name="connsiteX526" fmla="*/ 66961 w 841914"/>
                <a:gd name="connsiteY526" fmla="*/ 686467 h 922496"/>
                <a:gd name="connsiteX527" fmla="*/ 68580 w 841914"/>
                <a:gd name="connsiteY527" fmla="*/ 689229 h 922496"/>
                <a:gd name="connsiteX528" fmla="*/ 70580 w 841914"/>
                <a:gd name="connsiteY528" fmla="*/ 693801 h 922496"/>
                <a:gd name="connsiteX529" fmla="*/ 71438 w 841914"/>
                <a:gd name="connsiteY529" fmla="*/ 695134 h 922496"/>
                <a:gd name="connsiteX530" fmla="*/ 104870 w 841914"/>
                <a:gd name="connsiteY530" fmla="*/ 721043 h 922496"/>
                <a:gd name="connsiteX531" fmla="*/ 116396 w 841914"/>
                <a:gd name="connsiteY531" fmla="*/ 725519 h 922496"/>
                <a:gd name="connsiteX532" fmla="*/ 119063 w 841914"/>
                <a:gd name="connsiteY532" fmla="*/ 726948 h 922496"/>
                <a:gd name="connsiteX533" fmla="*/ 121063 w 841914"/>
                <a:gd name="connsiteY533" fmla="*/ 728663 h 922496"/>
                <a:gd name="connsiteX534" fmla="*/ 123730 w 841914"/>
                <a:gd name="connsiteY534" fmla="*/ 731996 h 922496"/>
                <a:gd name="connsiteX535" fmla="*/ 124778 w 841914"/>
                <a:gd name="connsiteY535" fmla="*/ 733711 h 922496"/>
                <a:gd name="connsiteX536" fmla="*/ 125349 w 841914"/>
                <a:gd name="connsiteY536" fmla="*/ 735521 h 922496"/>
                <a:gd name="connsiteX537" fmla="*/ 124396 w 841914"/>
                <a:gd name="connsiteY537" fmla="*/ 737426 h 922496"/>
                <a:gd name="connsiteX538" fmla="*/ 124111 w 841914"/>
                <a:gd name="connsiteY538" fmla="*/ 738664 h 922496"/>
                <a:gd name="connsiteX539" fmla="*/ 122872 w 841914"/>
                <a:gd name="connsiteY539" fmla="*/ 741807 h 922496"/>
                <a:gd name="connsiteX540" fmla="*/ 122587 w 841914"/>
                <a:gd name="connsiteY540" fmla="*/ 742950 h 922496"/>
                <a:gd name="connsiteX541" fmla="*/ 122396 w 841914"/>
                <a:gd name="connsiteY541" fmla="*/ 744474 h 922496"/>
                <a:gd name="connsiteX542" fmla="*/ 122587 w 841914"/>
                <a:gd name="connsiteY542" fmla="*/ 745998 h 922496"/>
                <a:gd name="connsiteX543" fmla="*/ 122872 w 841914"/>
                <a:gd name="connsiteY543" fmla="*/ 747046 h 922496"/>
                <a:gd name="connsiteX544" fmla="*/ 123444 w 841914"/>
                <a:gd name="connsiteY544" fmla="*/ 747998 h 922496"/>
                <a:gd name="connsiteX545" fmla="*/ 124968 w 841914"/>
                <a:gd name="connsiteY545" fmla="*/ 748855 h 922496"/>
                <a:gd name="connsiteX546" fmla="*/ 127159 w 841914"/>
                <a:gd name="connsiteY546" fmla="*/ 749427 h 922496"/>
                <a:gd name="connsiteX547" fmla="*/ 131350 w 841914"/>
                <a:gd name="connsiteY547" fmla="*/ 749332 h 922496"/>
                <a:gd name="connsiteX548" fmla="*/ 136112 w 841914"/>
                <a:gd name="connsiteY548" fmla="*/ 748475 h 922496"/>
                <a:gd name="connsiteX549" fmla="*/ 138017 w 841914"/>
                <a:gd name="connsiteY549" fmla="*/ 748475 h 922496"/>
                <a:gd name="connsiteX550" fmla="*/ 139732 w 841914"/>
                <a:gd name="connsiteY550" fmla="*/ 749427 h 922496"/>
                <a:gd name="connsiteX551" fmla="*/ 141351 w 841914"/>
                <a:gd name="connsiteY551" fmla="*/ 751713 h 922496"/>
                <a:gd name="connsiteX552" fmla="*/ 141732 w 841914"/>
                <a:gd name="connsiteY552" fmla="*/ 753809 h 922496"/>
                <a:gd name="connsiteX553" fmla="*/ 141351 w 841914"/>
                <a:gd name="connsiteY553" fmla="*/ 755618 h 922496"/>
                <a:gd name="connsiteX554" fmla="*/ 139922 w 841914"/>
                <a:gd name="connsiteY554" fmla="*/ 758571 h 922496"/>
                <a:gd name="connsiteX555" fmla="*/ 139351 w 841914"/>
                <a:gd name="connsiteY555" fmla="*/ 760190 h 922496"/>
                <a:gd name="connsiteX556" fmla="*/ 139160 w 841914"/>
                <a:gd name="connsiteY556" fmla="*/ 762000 h 922496"/>
                <a:gd name="connsiteX557" fmla="*/ 139446 w 841914"/>
                <a:gd name="connsiteY557" fmla="*/ 763714 h 922496"/>
                <a:gd name="connsiteX558" fmla="*/ 140113 w 841914"/>
                <a:gd name="connsiteY558" fmla="*/ 765238 h 922496"/>
                <a:gd name="connsiteX559" fmla="*/ 140875 w 841914"/>
                <a:gd name="connsiteY559" fmla="*/ 766572 h 922496"/>
                <a:gd name="connsiteX560" fmla="*/ 145066 w 841914"/>
                <a:gd name="connsiteY560" fmla="*/ 771906 h 922496"/>
                <a:gd name="connsiteX561" fmla="*/ 146685 w 841914"/>
                <a:gd name="connsiteY561" fmla="*/ 773239 h 922496"/>
                <a:gd name="connsiteX562" fmla="*/ 149352 w 841914"/>
                <a:gd name="connsiteY562" fmla="*/ 774859 h 922496"/>
                <a:gd name="connsiteX563" fmla="*/ 151543 w 841914"/>
                <a:gd name="connsiteY563" fmla="*/ 775335 h 922496"/>
                <a:gd name="connsiteX564" fmla="*/ 153924 w 841914"/>
                <a:gd name="connsiteY564" fmla="*/ 774954 h 922496"/>
                <a:gd name="connsiteX565" fmla="*/ 156400 w 841914"/>
                <a:gd name="connsiteY565" fmla="*/ 773144 h 922496"/>
                <a:gd name="connsiteX566" fmla="*/ 157829 w 841914"/>
                <a:gd name="connsiteY566" fmla="*/ 771430 h 922496"/>
                <a:gd name="connsiteX567" fmla="*/ 159067 w 841914"/>
                <a:gd name="connsiteY567" fmla="*/ 770192 h 922496"/>
                <a:gd name="connsiteX568" fmla="*/ 160306 w 841914"/>
                <a:gd name="connsiteY568" fmla="*/ 769525 h 922496"/>
                <a:gd name="connsiteX569" fmla="*/ 170212 w 841914"/>
                <a:gd name="connsiteY569" fmla="*/ 768477 h 922496"/>
                <a:gd name="connsiteX570" fmla="*/ 172784 w 841914"/>
                <a:gd name="connsiteY570" fmla="*/ 767525 h 922496"/>
                <a:gd name="connsiteX571" fmla="*/ 174688 w 841914"/>
                <a:gd name="connsiteY571" fmla="*/ 766381 h 922496"/>
                <a:gd name="connsiteX572" fmla="*/ 175927 w 841914"/>
                <a:gd name="connsiteY572" fmla="*/ 765334 h 922496"/>
                <a:gd name="connsiteX573" fmla="*/ 178499 w 841914"/>
                <a:gd name="connsiteY573" fmla="*/ 765048 h 922496"/>
                <a:gd name="connsiteX574" fmla="*/ 182309 w 841914"/>
                <a:gd name="connsiteY574" fmla="*/ 765429 h 922496"/>
                <a:gd name="connsiteX575" fmla="*/ 192786 w 841914"/>
                <a:gd name="connsiteY575" fmla="*/ 768668 h 922496"/>
                <a:gd name="connsiteX576" fmla="*/ 194882 w 841914"/>
                <a:gd name="connsiteY576" fmla="*/ 772573 h 922496"/>
                <a:gd name="connsiteX577" fmla="*/ 189929 w 841914"/>
                <a:gd name="connsiteY577" fmla="*/ 776478 h 922496"/>
                <a:gd name="connsiteX578" fmla="*/ 188881 w 841914"/>
                <a:gd name="connsiteY578" fmla="*/ 777621 h 922496"/>
                <a:gd name="connsiteX579" fmla="*/ 188309 w 841914"/>
                <a:gd name="connsiteY579" fmla="*/ 779050 h 922496"/>
                <a:gd name="connsiteX580" fmla="*/ 188214 w 841914"/>
                <a:gd name="connsiteY580" fmla="*/ 780669 h 922496"/>
                <a:gd name="connsiteX581" fmla="*/ 189643 w 841914"/>
                <a:gd name="connsiteY581" fmla="*/ 791432 h 922496"/>
                <a:gd name="connsiteX582" fmla="*/ 189929 w 841914"/>
                <a:gd name="connsiteY582" fmla="*/ 792385 h 922496"/>
                <a:gd name="connsiteX583" fmla="*/ 195929 w 841914"/>
                <a:gd name="connsiteY583" fmla="*/ 794385 h 922496"/>
                <a:gd name="connsiteX584" fmla="*/ 216408 w 841914"/>
                <a:gd name="connsiteY584" fmla="*/ 794195 h 922496"/>
                <a:gd name="connsiteX585" fmla="*/ 216313 w 841914"/>
                <a:gd name="connsiteY585" fmla="*/ 806672 h 922496"/>
                <a:gd name="connsiteX586" fmla="*/ 227457 w 841914"/>
                <a:gd name="connsiteY586" fmla="*/ 816769 h 922496"/>
                <a:gd name="connsiteX587" fmla="*/ 256222 w 841914"/>
                <a:gd name="connsiteY587" fmla="*/ 835819 h 922496"/>
                <a:gd name="connsiteX588" fmla="*/ 262033 w 841914"/>
                <a:gd name="connsiteY588" fmla="*/ 836390 h 922496"/>
                <a:gd name="connsiteX589" fmla="*/ 266605 w 841914"/>
                <a:gd name="connsiteY589" fmla="*/ 839057 h 922496"/>
                <a:gd name="connsiteX590" fmla="*/ 267462 w 841914"/>
                <a:gd name="connsiteY590" fmla="*/ 847249 h 922496"/>
                <a:gd name="connsiteX591" fmla="*/ 270986 w 841914"/>
                <a:gd name="connsiteY591" fmla="*/ 853154 h 922496"/>
                <a:gd name="connsiteX592" fmla="*/ 277178 w 841914"/>
                <a:gd name="connsiteY592" fmla="*/ 853250 h 922496"/>
                <a:gd name="connsiteX593" fmla="*/ 290417 w 841914"/>
                <a:gd name="connsiteY593" fmla="*/ 850392 h 922496"/>
                <a:gd name="connsiteX594" fmla="*/ 297561 w 841914"/>
                <a:gd name="connsiteY594" fmla="*/ 850868 h 922496"/>
                <a:gd name="connsiteX595" fmla="*/ 302895 w 841914"/>
                <a:gd name="connsiteY595" fmla="*/ 852106 h 922496"/>
                <a:gd name="connsiteX596" fmla="*/ 312706 w 841914"/>
                <a:gd name="connsiteY596" fmla="*/ 857250 h 922496"/>
                <a:gd name="connsiteX597" fmla="*/ 330899 w 841914"/>
                <a:gd name="connsiteY597" fmla="*/ 871918 h 922496"/>
                <a:gd name="connsiteX598" fmla="*/ 336423 w 841914"/>
                <a:gd name="connsiteY598" fmla="*/ 873728 h 922496"/>
                <a:gd name="connsiteX599" fmla="*/ 342614 w 841914"/>
                <a:gd name="connsiteY599" fmla="*/ 872204 h 922496"/>
                <a:gd name="connsiteX600" fmla="*/ 347282 w 841914"/>
                <a:gd name="connsiteY600" fmla="*/ 868585 h 922496"/>
                <a:gd name="connsiteX601" fmla="*/ 355378 w 841914"/>
                <a:gd name="connsiteY601" fmla="*/ 860584 h 922496"/>
                <a:gd name="connsiteX602" fmla="*/ 369380 w 841914"/>
                <a:gd name="connsiteY602" fmla="*/ 856012 h 922496"/>
                <a:gd name="connsiteX603" fmla="*/ 375380 w 841914"/>
                <a:gd name="connsiteY603" fmla="*/ 852773 h 922496"/>
                <a:gd name="connsiteX604" fmla="*/ 376523 w 841914"/>
                <a:gd name="connsiteY604" fmla="*/ 847344 h 922496"/>
                <a:gd name="connsiteX605" fmla="*/ 379476 w 841914"/>
                <a:gd name="connsiteY605" fmla="*/ 843915 h 922496"/>
                <a:gd name="connsiteX606" fmla="*/ 382524 w 841914"/>
                <a:gd name="connsiteY606" fmla="*/ 841820 h 922496"/>
                <a:gd name="connsiteX607" fmla="*/ 386429 w 841914"/>
                <a:gd name="connsiteY607" fmla="*/ 840772 h 922496"/>
                <a:gd name="connsiteX608" fmla="*/ 391859 w 841914"/>
                <a:gd name="connsiteY608" fmla="*/ 840486 h 922496"/>
                <a:gd name="connsiteX609" fmla="*/ 393287 w 841914"/>
                <a:gd name="connsiteY609" fmla="*/ 839438 h 922496"/>
                <a:gd name="connsiteX610" fmla="*/ 395288 w 841914"/>
                <a:gd name="connsiteY610" fmla="*/ 834866 h 922496"/>
                <a:gd name="connsiteX611" fmla="*/ 396621 w 841914"/>
                <a:gd name="connsiteY611" fmla="*/ 833818 h 922496"/>
                <a:gd name="connsiteX612" fmla="*/ 404908 w 841914"/>
                <a:gd name="connsiteY612" fmla="*/ 833818 h 922496"/>
                <a:gd name="connsiteX613" fmla="*/ 421386 w 841914"/>
                <a:gd name="connsiteY613" fmla="*/ 830104 h 922496"/>
                <a:gd name="connsiteX614" fmla="*/ 430054 w 841914"/>
                <a:gd name="connsiteY614" fmla="*/ 832104 h 922496"/>
                <a:gd name="connsiteX615" fmla="*/ 435483 w 841914"/>
                <a:gd name="connsiteY615" fmla="*/ 832390 h 922496"/>
                <a:gd name="connsiteX616" fmla="*/ 439769 w 841914"/>
                <a:gd name="connsiteY616" fmla="*/ 833438 h 922496"/>
                <a:gd name="connsiteX617" fmla="*/ 442341 w 841914"/>
                <a:gd name="connsiteY617" fmla="*/ 833438 h 922496"/>
                <a:gd name="connsiteX618" fmla="*/ 455295 w 841914"/>
                <a:gd name="connsiteY618" fmla="*/ 830294 h 922496"/>
                <a:gd name="connsiteX619" fmla="*/ 458724 w 841914"/>
                <a:gd name="connsiteY619" fmla="*/ 830009 h 922496"/>
                <a:gd name="connsiteX620" fmla="*/ 461391 w 841914"/>
                <a:gd name="connsiteY620" fmla="*/ 830199 h 922496"/>
                <a:gd name="connsiteX621" fmla="*/ 463010 w 841914"/>
                <a:gd name="connsiteY621" fmla="*/ 830866 h 922496"/>
                <a:gd name="connsiteX622" fmla="*/ 496157 w 841914"/>
                <a:gd name="connsiteY622" fmla="*/ 837343 h 922496"/>
                <a:gd name="connsiteX623" fmla="*/ 501967 w 841914"/>
                <a:gd name="connsiteY623" fmla="*/ 840010 h 922496"/>
                <a:gd name="connsiteX624" fmla="*/ 505873 w 841914"/>
                <a:gd name="connsiteY624" fmla="*/ 842867 h 922496"/>
                <a:gd name="connsiteX625" fmla="*/ 506921 w 841914"/>
                <a:gd name="connsiteY625" fmla="*/ 844105 h 922496"/>
                <a:gd name="connsiteX626" fmla="*/ 507683 w 841914"/>
                <a:gd name="connsiteY626" fmla="*/ 845534 h 922496"/>
                <a:gd name="connsiteX627" fmla="*/ 509207 w 841914"/>
                <a:gd name="connsiteY627" fmla="*/ 850392 h 922496"/>
                <a:gd name="connsiteX628" fmla="*/ 510445 w 841914"/>
                <a:gd name="connsiteY628" fmla="*/ 852106 h 922496"/>
                <a:gd name="connsiteX629" fmla="*/ 512540 w 841914"/>
                <a:gd name="connsiteY629" fmla="*/ 853630 h 922496"/>
                <a:gd name="connsiteX630" fmla="*/ 517017 w 841914"/>
                <a:gd name="connsiteY630" fmla="*/ 855250 h 922496"/>
                <a:gd name="connsiteX631" fmla="*/ 519875 w 841914"/>
                <a:gd name="connsiteY631" fmla="*/ 855345 h 922496"/>
                <a:gd name="connsiteX632" fmla="*/ 522161 w 841914"/>
                <a:gd name="connsiteY632" fmla="*/ 854678 h 922496"/>
                <a:gd name="connsiteX633" fmla="*/ 524542 w 841914"/>
                <a:gd name="connsiteY633" fmla="*/ 853440 h 922496"/>
                <a:gd name="connsiteX634" fmla="*/ 526161 w 841914"/>
                <a:gd name="connsiteY634" fmla="*/ 853630 h 922496"/>
                <a:gd name="connsiteX635" fmla="*/ 531971 w 841914"/>
                <a:gd name="connsiteY635" fmla="*/ 856297 h 922496"/>
                <a:gd name="connsiteX636" fmla="*/ 542925 w 841914"/>
                <a:gd name="connsiteY636" fmla="*/ 858869 h 922496"/>
                <a:gd name="connsiteX637" fmla="*/ 545401 w 841914"/>
                <a:gd name="connsiteY637" fmla="*/ 858774 h 922496"/>
                <a:gd name="connsiteX638" fmla="*/ 546163 w 841914"/>
                <a:gd name="connsiteY638" fmla="*/ 858202 h 922496"/>
                <a:gd name="connsiteX639" fmla="*/ 547116 w 841914"/>
                <a:gd name="connsiteY639" fmla="*/ 857345 h 922496"/>
                <a:gd name="connsiteX640" fmla="*/ 548259 w 841914"/>
                <a:gd name="connsiteY640" fmla="*/ 856488 h 922496"/>
                <a:gd name="connsiteX641" fmla="*/ 550545 w 841914"/>
                <a:gd name="connsiteY641" fmla="*/ 855631 h 922496"/>
                <a:gd name="connsiteX642" fmla="*/ 559689 w 841914"/>
                <a:gd name="connsiteY642" fmla="*/ 853726 h 922496"/>
                <a:gd name="connsiteX643" fmla="*/ 562832 w 841914"/>
                <a:gd name="connsiteY643" fmla="*/ 853726 h 922496"/>
                <a:gd name="connsiteX644" fmla="*/ 565023 w 841914"/>
                <a:gd name="connsiteY644" fmla="*/ 854297 h 922496"/>
                <a:gd name="connsiteX645" fmla="*/ 566166 w 841914"/>
                <a:gd name="connsiteY645" fmla="*/ 855345 h 922496"/>
                <a:gd name="connsiteX646" fmla="*/ 566928 w 841914"/>
                <a:gd name="connsiteY646" fmla="*/ 856679 h 922496"/>
                <a:gd name="connsiteX647" fmla="*/ 567500 w 841914"/>
                <a:gd name="connsiteY647" fmla="*/ 858107 h 922496"/>
                <a:gd name="connsiteX648" fmla="*/ 567404 w 841914"/>
                <a:gd name="connsiteY648" fmla="*/ 859726 h 922496"/>
                <a:gd name="connsiteX649" fmla="*/ 566833 w 841914"/>
                <a:gd name="connsiteY649" fmla="*/ 861155 h 922496"/>
                <a:gd name="connsiteX650" fmla="*/ 565118 w 841914"/>
                <a:gd name="connsiteY650" fmla="*/ 863918 h 922496"/>
                <a:gd name="connsiteX651" fmla="*/ 564356 w 841914"/>
                <a:gd name="connsiteY651" fmla="*/ 865442 h 922496"/>
                <a:gd name="connsiteX652" fmla="*/ 563880 w 841914"/>
                <a:gd name="connsiteY652" fmla="*/ 867156 h 922496"/>
                <a:gd name="connsiteX653" fmla="*/ 563785 w 841914"/>
                <a:gd name="connsiteY653" fmla="*/ 869156 h 922496"/>
                <a:gd name="connsiteX654" fmla="*/ 563975 w 841914"/>
                <a:gd name="connsiteY654" fmla="*/ 870966 h 922496"/>
                <a:gd name="connsiteX655" fmla="*/ 564928 w 841914"/>
                <a:gd name="connsiteY655" fmla="*/ 876300 h 922496"/>
                <a:gd name="connsiteX656" fmla="*/ 565309 w 841914"/>
                <a:gd name="connsiteY656" fmla="*/ 881443 h 922496"/>
                <a:gd name="connsiteX657" fmla="*/ 565976 w 841914"/>
                <a:gd name="connsiteY657" fmla="*/ 885063 h 922496"/>
                <a:gd name="connsiteX658" fmla="*/ 566357 w 841914"/>
                <a:gd name="connsiteY658" fmla="*/ 886777 h 922496"/>
                <a:gd name="connsiteX659" fmla="*/ 566928 w 841914"/>
                <a:gd name="connsiteY659" fmla="*/ 888301 h 922496"/>
                <a:gd name="connsiteX660" fmla="*/ 568357 w 841914"/>
                <a:gd name="connsiteY660" fmla="*/ 889921 h 922496"/>
                <a:gd name="connsiteX661" fmla="*/ 570833 w 841914"/>
                <a:gd name="connsiteY661" fmla="*/ 891254 h 922496"/>
                <a:gd name="connsiteX662" fmla="*/ 578549 w 841914"/>
                <a:gd name="connsiteY662" fmla="*/ 893921 h 922496"/>
                <a:gd name="connsiteX663" fmla="*/ 580549 w 841914"/>
                <a:gd name="connsiteY663" fmla="*/ 894969 h 922496"/>
                <a:gd name="connsiteX664" fmla="*/ 581787 w 841914"/>
                <a:gd name="connsiteY664" fmla="*/ 896017 h 922496"/>
                <a:gd name="connsiteX665" fmla="*/ 582835 w 841914"/>
                <a:gd name="connsiteY665" fmla="*/ 897160 h 922496"/>
                <a:gd name="connsiteX666" fmla="*/ 583597 w 841914"/>
                <a:gd name="connsiteY666" fmla="*/ 898588 h 922496"/>
                <a:gd name="connsiteX667" fmla="*/ 584168 w 841914"/>
                <a:gd name="connsiteY667" fmla="*/ 900113 h 922496"/>
                <a:gd name="connsiteX668" fmla="*/ 584454 w 841914"/>
                <a:gd name="connsiteY668" fmla="*/ 901922 h 922496"/>
                <a:gd name="connsiteX669" fmla="*/ 584549 w 841914"/>
                <a:gd name="connsiteY669" fmla="*/ 906018 h 922496"/>
                <a:gd name="connsiteX670" fmla="*/ 584835 w 841914"/>
                <a:gd name="connsiteY670" fmla="*/ 907923 h 922496"/>
                <a:gd name="connsiteX671" fmla="*/ 585502 w 841914"/>
                <a:gd name="connsiteY671" fmla="*/ 909447 h 922496"/>
                <a:gd name="connsiteX672" fmla="*/ 586454 w 841914"/>
                <a:gd name="connsiteY672" fmla="*/ 910685 h 922496"/>
                <a:gd name="connsiteX673" fmla="*/ 591122 w 841914"/>
                <a:gd name="connsiteY673" fmla="*/ 914876 h 922496"/>
                <a:gd name="connsiteX674" fmla="*/ 601409 w 841914"/>
                <a:gd name="connsiteY674" fmla="*/ 922401 h 922496"/>
                <a:gd name="connsiteX675" fmla="*/ 601504 w 841914"/>
                <a:gd name="connsiteY675" fmla="*/ 922496 h 922496"/>
                <a:gd name="connsiteX676" fmla="*/ 603028 w 841914"/>
                <a:gd name="connsiteY676" fmla="*/ 922306 h 922496"/>
                <a:gd name="connsiteX677" fmla="*/ 609314 w 841914"/>
                <a:gd name="connsiteY677" fmla="*/ 917734 h 922496"/>
                <a:gd name="connsiteX678" fmla="*/ 611981 w 841914"/>
                <a:gd name="connsiteY678" fmla="*/ 909447 h 922496"/>
                <a:gd name="connsiteX679" fmla="*/ 609314 w 841914"/>
                <a:gd name="connsiteY679" fmla="*/ 908971 h 922496"/>
                <a:gd name="connsiteX680" fmla="*/ 605028 w 841914"/>
                <a:gd name="connsiteY680" fmla="*/ 907066 h 922496"/>
                <a:gd name="connsiteX681" fmla="*/ 602551 w 841914"/>
                <a:gd name="connsiteY681" fmla="*/ 906494 h 922496"/>
                <a:gd name="connsiteX682" fmla="*/ 602551 w 841914"/>
                <a:gd name="connsiteY682" fmla="*/ 903160 h 922496"/>
                <a:gd name="connsiteX683" fmla="*/ 606457 w 841914"/>
                <a:gd name="connsiteY683" fmla="*/ 901827 h 922496"/>
                <a:gd name="connsiteX684" fmla="*/ 609124 w 841914"/>
                <a:gd name="connsiteY684" fmla="*/ 898303 h 922496"/>
                <a:gd name="connsiteX685" fmla="*/ 609314 w 841914"/>
                <a:gd name="connsiteY685" fmla="*/ 894683 h 922496"/>
                <a:gd name="connsiteX686" fmla="*/ 600742 w 841914"/>
                <a:gd name="connsiteY686" fmla="*/ 890968 h 922496"/>
                <a:gd name="connsiteX687" fmla="*/ 600932 w 841914"/>
                <a:gd name="connsiteY687" fmla="*/ 886397 h 922496"/>
                <a:gd name="connsiteX688" fmla="*/ 604838 w 841914"/>
                <a:gd name="connsiteY688" fmla="*/ 878491 h 922496"/>
                <a:gd name="connsiteX689" fmla="*/ 605980 w 841914"/>
                <a:gd name="connsiteY689" fmla="*/ 875347 h 922496"/>
                <a:gd name="connsiteX690" fmla="*/ 608933 w 841914"/>
                <a:gd name="connsiteY690" fmla="*/ 871252 h 922496"/>
                <a:gd name="connsiteX691" fmla="*/ 612838 w 841914"/>
                <a:gd name="connsiteY691" fmla="*/ 868775 h 922496"/>
                <a:gd name="connsiteX692" fmla="*/ 616744 w 841914"/>
                <a:gd name="connsiteY692" fmla="*/ 870680 h 922496"/>
                <a:gd name="connsiteX693" fmla="*/ 618363 w 841914"/>
                <a:gd name="connsiteY693" fmla="*/ 876014 h 922496"/>
                <a:gd name="connsiteX694" fmla="*/ 617030 w 841914"/>
                <a:gd name="connsiteY694" fmla="*/ 882015 h 922496"/>
                <a:gd name="connsiteX695" fmla="*/ 611791 w 841914"/>
                <a:gd name="connsiteY695" fmla="*/ 893064 h 922496"/>
                <a:gd name="connsiteX696" fmla="*/ 614553 w 841914"/>
                <a:gd name="connsiteY696" fmla="*/ 897255 h 922496"/>
                <a:gd name="connsiteX697" fmla="*/ 616839 w 841914"/>
                <a:gd name="connsiteY697" fmla="*/ 902589 h 922496"/>
                <a:gd name="connsiteX698" fmla="*/ 618363 w 841914"/>
                <a:gd name="connsiteY698" fmla="*/ 907351 h 922496"/>
                <a:gd name="connsiteX699" fmla="*/ 618839 w 841914"/>
                <a:gd name="connsiteY699" fmla="*/ 909542 h 922496"/>
                <a:gd name="connsiteX700" fmla="*/ 628936 w 841914"/>
                <a:gd name="connsiteY700" fmla="*/ 897350 h 922496"/>
                <a:gd name="connsiteX701" fmla="*/ 633508 w 841914"/>
                <a:gd name="connsiteY701" fmla="*/ 889445 h 922496"/>
                <a:gd name="connsiteX702" fmla="*/ 635413 w 841914"/>
                <a:gd name="connsiteY702" fmla="*/ 881729 h 922496"/>
                <a:gd name="connsiteX703" fmla="*/ 636080 w 841914"/>
                <a:gd name="connsiteY703" fmla="*/ 866108 h 922496"/>
                <a:gd name="connsiteX704" fmla="*/ 637508 w 841914"/>
                <a:gd name="connsiteY704" fmla="*/ 860774 h 922496"/>
                <a:gd name="connsiteX705" fmla="*/ 640080 w 841914"/>
                <a:gd name="connsiteY705" fmla="*/ 860393 h 922496"/>
                <a:gd name="connsiteX706" fmla="*/ 642176 w 841914"/>
                <a:gd name="connsiteY706" fmla="*/ 860393 h 922496"/>
                <a:gd name="connsiteX707" fmla="*/ 643128 w 841914"/>
                <a:gd name="connsiteY707" fmla="*/ 857441 h 922496"/>
                <a:gd name="connsiteX708" fmla="*/ 644271 w 841914"/>
                <a:gd name="connsiteY708" fmla="*/ 854869 h 922496"/>
                <a:gd name="connsiteX709" fmla="*/ 647129 w 841914"/>
                <a:gd name="connsiteY709" fmla="*/ 850201 h 922496"/>
                <a:gd name="connsiteX710" fmla="*/ 645795 w 841914"/>
                <a:gd name="connsiteY710" fmla="*/ 846963 h 922496"/>
                <a:gd name="connsiteX711" fmla="*/ 649129 w 841914"/>
                <a:gd name="connsiteY711" fmla="*/ 841724 h 922496"/>
                <a:gd name="connsiteX712" fmla="*/ 649415 w 841914"/>
                <a:gd name="connsiteY712" fmla="*/ 837247 h 922496"/>
                <a:gd name="connsiteX713" fmla="*/ 647224 w 841914"/>
                <a:gd name="connsiteY713" fmla="*/ 832390 h 922496"/>
                <a:gd name="connsiteX714" fmla="*/ 643509 w 841914"/>
                <a:gd name="connsiteY714" fmla="*/ 828770 h 922496"/>
                <a:gd name="connsiteX715" fmla="*/ 638651 w 841914"/>
                <a:gd name="connsiteY715" fmla="*/ 826960 h 922496"/>
                <a:gd name="connsiteX716" fmla="*/ 632936 w 841914"/>
                <a:gd name="connsiteY716" fmla="*/ 827056 h 922496"/>
                <a:gd name="connsiteX717" fmla="*/ 632936 w 841914"/>
                <a:gd name="connsiteY717" fmla="*/ 830675 h 922496"/>
                <a:gd name="connsiteX718" fmla="*/ 633984 w 841914"/>
                <a:gd name="connsiteY718" fmla="*/ 830866 h 922496"/>
                <a:gd name="connsiteX719" fmla="*/ 636270 w 841914"/>
                <a:gd name="connsiteY719" fmla="*/ 830580 h 922496"/>
                <a:gd name="connsiteX720" fmla="*/ 637413 w 841914"/>
                <a:gd name="connsiteY720" fmla="*/ 830675 h 922496"/>
                <a:gd name="connsiteX721" fmla="*/ 632936 w 841914"/>
                <a:gd name="connsiteY721" fmla="*/ 834200 h 922496"/>
                <a:gd name="connsiteX722" fmla="*/ 625602 w 841914"/>
                <a:gd name="connsiteY722" fmla="*/ 826675 h 922496"/>
                <a:gd name="connsiteX723" fmla="*/ 618744 w 841914"/>
                <a:gd name="connsiteY723" fmla="*/ 817531 h 922496"/>
                <a:gd name="connsiteX724" fmla="*/ 615125 w 841914"/>
                <a:gd name="connsiteY724" fmla="*/ 815340 h 922496"/>
                <a:gd name="connsiteX725" fmla="*/ 612458 w 841914"/>
                <a:gd name="connsiteY725" fmla="*/ 813149 h 922496"/>
                <a:gd name="connsiteX726" fmla="*/ 606933 w 841914"/>
                <a:gd name="connsiteY726" fmla="*/ 807244 h 922496"/>
                <a:gd name="connsiteX727" fmla="*/ 607981 w 841914"/>
                <a:gd name="connsiteY727" fmla="*/ 802100 h 922496"/>
                <a:gd name="connsiteX728" fmla="*/ 603885 w 841914"/>
                <a:gd name="connsiteY728" fmla="*/ 798671 h 922496"/>
                <a:gd name="connsiteX729" fmla="*/ 597694 w 841914"/>
                <a:gd name="connsiteY729" fmla="*/ 795528 h 922496"/>
                <a:gd name="connsiteX730" fmla="*/ 592741 w 841914"/>
                <a:gd name="connsiteY730" fmla="*/ 791051 h 922496"/>
                <a:gd name="connsiteX731" fmla="*/ 596837 w 841914"/>
                <a:gd name="connsiteY731" fmla="*/ 798195 h 922496"/>
                <a:gd name="connsiteX732" fmla="*/ 598837 w 841914"/>
                <a:gd name="connsiteY732" fmla="*/ 804101 h 922496"/>
                <a:gd name="connsiteX733" fmla="*/ 597789 w 841914"/>
                <a:gd name="connsiteY733" fmla="*/ 810101 h 922496"/>
                <a:gd name="connsiteX734" fmla="*/ 592741 w 841914"/>
                <a:gd name="connsiteY734" fmla="*/ 817626 h 922496"/>
                <a:gd name="connsiteX735" fmla="*/ 588074 w 841914"/>
                <a:gd name="connsiteY735" fmla="*/ 811054 h 922496"/>
                <a:gd name="connsiteX736" fmla="*/ 590074 w 841914"/>
                <a:gd name="connsiteY736" fmla="*/ 809911 h 922496"/>
                <a:gd name="connsiteX737" fmla="*/ 591217 w 841914"/>
                <a:gd name="connsiteY737" fmla="*/ 808768 h 922496"/>
                <a:gd name="connsiteX738" fmla="*/ 592646 w 841914"/>
                <a:gd name="connsiteY738" fmla="*/ 807910 h 922496"/>
                <a:gd name="connsiteX739" fmla="*/ 595313 w 841914"/>
                <a:gd name="connsiteY739" fmla="*/ 807434 h 922496"/>
                <a:gd name="connsiteX740" fmla="*/ 595313 w 841914"/>
                <a:gd name="connsiteY740" fmla="*/ 804101 h 922496"/>
                <a:gd name="connsiteX741" fmla="*/ 590836 w 841914"/>
                <a:gd name="connsiteY741" fmla="*/ 797719 h 922496"/>
                <a:gd name="connsiteX742" fmla="*/ 587312 w 841914"/>
                <a:gd name="connsiteY742" fmla="*/ 790575 h 922496"/>
                <a:gd name="connsiteX743" fmla="*/ 583121 w 841914"/>
                <a:gd name="connsiteY743" fmla="*/ 783526 h 922496"/>
                <a:gd name="connsiteX744" fmla="*/ 576358 w 841914"/>
                <a:gd name="connsiteY744" fmla="*/ 777621 h 922496"/>
                <a:gd name="connsiteX745" fmla="*/ 577215 w 841914"/>
                <a:gd name="connsiteY745" fmla="*/ 780955 h 922496"/>
                <a:gd name="connsiteX746" fmla="*/ 577787 w 841914"/>
                <a:gd name="connsiteY746" fmla="*/ 782479 h 922496"/>
                <a:gd name="connsiteX747" fmla="*/ 578930 w 841914"/>
                <a:gd name="connsiteY747" fmla="*/ 784288 h 922496"/>
                <a:gd name="connsiteX748" fmla="*/ 571405 w 841914"/>
                <a:gd name="connsiteY748" fmla="*/ 784955 h 922496"/>
                <a:gd name="connsiteX749" fmla="*/ 567976 w 841914"/>
                <a:gd name="connsiteY749" fmla="*/ 780097 h 922496"/>
                <a:gd name="connsiteX750" fmla="*/ 568166 w 841914"/>
                <a:gd name="connsiteY750" fmla="*/ 771525 h 922496"/>
                <a:gd name="connsiteX751" fmla="*/ 571595 w 841914"/>
                <a:gd name="connsiteY751" fmla="*/ 760857 h 922496"/>
                <a:gd name="connsiteX752" fmla="*/ 571595 w 841914"/>
                <a:gd name="connsiteY752" fmla="*/ 762857 h 922496"/>
                <a:gd name="connsiteX753" fmla="*/ 571976 w 841914"/>
                <a:gd name="connsiteY753" fmla="*/ 767525 h 922496"/>
                <a:gd name="connsiteX754" fmla="*/ 571595 w 841914"/>
                <a:gd name="connsiteY754" fmla="*/ 770763 h 922496"/>
                <a:gd name="connsiteX755" fmla="*/ 575405 w 841914"/>
                <a:gd name="connsiteY755" fmla="*/ 772859 h 922496"/>
                <a:gd name="connsiteX756" fmla="*/ 578834 w 841914"/>
                <a:gd name="connsiteY756" fmla="*/ 774001 h 922496"/>
                <a:gd name="connsiteX757" fmla="*/ 576643 w 841914"/>
                <a:gd name="connsiteY757" fmla="*/ 755713 h 922496"/>
                <a:gd name="connsiteX758" fmla="*/ 576358 w 841914"/>
                <a:gd name="connsiteY758" fmla="*/ 739426 h 922496"/>
                <a:gd name="connsiteX759" fmla="*/ 574358 w 841914"/>
                <a:gd name="connsiteY759" fmla="*/ 732568 h 922496"/>
                <a:gd name="connsiteX760" fmla="*/ 570547 w 841914"/>
                <a:gd name="connsiteY760" fmla="*/ 725614 h 922496"/>
                <a:gd name="connsiteX761" fmla="*/ 568547 w 841914"/>
                <a:gd name="connsiteY761" fmla="*/ 718471 h 922496"/>
                <a:gd name="connsiteX762" fmla="*/ 571691 w 841914"/>
                <a:gd name="connsiteY762" fmla="*/ 711041 h 922496"/>
                <a:gd name="connsiteX763" fmla="*/ 567880 w 841914"/>
                <a:gd name="connsiteY763" fmla="*/ 713042 h 922496"/>
                <a:gd name="connsiteX764" fmla="*/ 560165 w 841914"/>
                <a:gd name="connsiteY764" fmla="*/ 720757 h 922496"/>
                <a:gd name="connsiteX765" fmla="*/ 555117 w 841914"/>
                <a:gd name="connsiteY765" fmla="*/ 724662 h 922496"/>
                <a:gd name="connsiteX766" fmla="*/ 556355 w 841914"/>
                <a:gd name="connsiteY766" fmla="*/ 725710 h 922496"/>
                <a:gd name="connsiteX767" fmla="*/ 556736 w 841914"/>
                <a:gd name="connsiteY767" fmla="*/ 725900 h 922496"/>
                <a:gd name="connsiteX768" fmla="*/ 557689 w 841914"/>
                <a:gd name="connsiteY768" fmla="*/ 727710 h 922496"/>
                <a:gd name="connsiteX769" fmla="*/ 551117 w 841914"/>
                <a:gd name="connsiteY769" fmla="*/ 727520 h 922496"/>
                <a:gd name="connsiteX770" fmla="*/ 545306 w 841914"/>
                <a:gd name="connsiteY770" fmla="*/ 723995 h 922496"/>
                <a:gd name="connsiteX771" fmla="*/ 542163 w 841914"/>
                <a:gd name="connsiteY771" fmla="*/ 718185 h 922496"/>
                <a:gd name="connsiteX772" fmla="*/ 543401 w 841914"/>
                <a:gd name="connsiteY772" fmla="*/ 711137 h 922496"/>
                <a:gd name="connsiteX773" fmla="*/ 540068 w 841914"/>
                <a:gd name="connsiteY773" fmla="*/ 708184 h 922496"/>
                <a:gd name="connsiteX774" fmla="*/ 538639 w 841914"/>
                <a:gd name="connsiteY774" fmla="*/ 705136 h 922496"/>
                <a:gd name="connsiteX775" fmla="*/ 539591 w 841914"/>
                <a:gd name="connsiteY775" fmla="*/ 702659 h 922496"/>
                <a:gd name="connsiteX776" fmla="*/ 543401 w 841914"/>
                <a:gd name="connsiteY776" fmla="*/ 701135 h 922496"/>
                <a:gd name="connsiteX777" fmla="*/ 541877 w 841914"/>
                <a:gd name="connsiteY777" fmla="*/ 692563 h 922496"/>
                <a:gd name="connsiteX778" fmla="*/ 542163 w 841914"/>
                <a:gd name="connsiteY778" fmla="*/ 685514 h 922496"/>
                <a:gd name="connsiteX779" fmla="*/ 540734 w 841914"/>
                <a:gd name="connsiteY779" fmla="*/ 680371 h 922496"/>
                <a:gd name="connsiteX780" fmla="*/ 533876 w 841914"/>
                <a:gd name="connsiteY780" fmla="*/ 677609 h 922496"/>
                <a:gd name="connsiteX781" fmla="*/ 535400 w 841914"/>
                <a:gd name="connsiteY781" fmla="*/ 683133 h 922496"/>
                <a:gd name="connsiteX782" fmla="*/ 534543 w 841914"/>
                <a:gd name="connsiteY782" fmla="*/ 689801 h 922496"/>
                <a:gd name="connsiteX783" fmla="*/ 531876 w 841914"/>
                <a:gd name="connsiteY783" fmla="*/ 695516 h 922496"/>
                <a:gd name="connsiteX784" fmla="*/ 528066 w 841914"/>
                <a:gd name="connsiteY784" fmla="*/ 697897 h 922496"/>
                <a:gd name="connsiteX785" fmla="*/ 523970 w 841914"/>
                <a:gd name="connsiteY785" fmla="*/ 695897 h 922496"/>
                <a:gd name="connsiteX786" fmla="*/ 520922 w 841914"/>
                <a:gd name="connsiteY786" fmla="*/ 685705 h 922496"/>
                <a:gd name="connsiteX787" fmla="*/ 517208 w 841914"/>
                <a:gd name="connsiteY787" fmla="*/ 681323 h 922496"/>
                <a:gd name="connsiteX788" fmla="*/ 519017 w 841914"/>
                <a:gd name="connsiteY788" fmla="*/ 670941 h 922496"/>
                <a:gd name="connsiteX789" fmla="*/ 521875 w 841914"/>
                <a:gd name="connsiteY789" fmla="*/ 669608 h 922496"/>
                <a:gd name="connsiteX790" fmla="*/ 525780 w 841914"/>
                <a:gd name="connsiteY790" fmla="*/ 672370 h 922496"/>
                <a:gd name="connsiteX791" fmla="*/ 530352 w 841914"/>
                <a:gd name="connsiteY791" fmla="*/ 674370 h 922496"/>
                <a:gd name="connsiteX792" fmla="*/ 537686 w 841914"/>
                <a:gd name="connsiteY792" fmla="*/ 673132 h 922496"/>
                <a:gd name="connsiteX793" fmla="*/ 540258 w 841914"/>
                <a:gd name="connsiteY793" fmla="*/ 669608 h 922496"/>
                <a:gd name="connsiteX794" fmla="*/ 541782 w 841914"/>
                <a:gd name="connsiteY794" fmla="*/ 664369 h 922496"/>
                <a:gd name="connsiteX795" fmla="*/ 545687 w 841914"/>
                <a:gd name="connsiteY795" fmla="*/ 657797 h 922496"/>
                <a:gd name="connsiteX796" fmla="*/ 542830 w 841914"/>
                <a:gd name="connsiteY796" fmla="*/ 651320 h 922496"/>
                <a:gd name="connsiteX797" fmla="*/ 544354 w 841914"/>
                <a:gd name="connsiteY797" fmla="*/ 649605 h 922496"/>
                <a:gd name="connsiteX798" fmla="*/ 547592 w 841914"/>
                <a:gd name="connsiteY798" fmla="*/ 649510 h 922496"/>
                <a:gd name="connsiteX799" fmla="*/ 550164 w 841914"/>
                <a:gd name="connsiteY799" fmla="*/ 647891 h 922496"/>
                <a:gd name="connsiteX800" fmla="*/ 551117 w 841914"/>
                <a:gd name="connsiteY800" fmla="*/ 643033 h 922496"/>
                <a:gd name="connsiteX801" fmla="*/ 550926 w 841914"/>
                <a:gd name="connsiteY801" fmla="*/ 639509 h 922496"/>
                <a:gd name="connsiteX802" fmla="*/ 551497 w 841914"/>
                <a:gd name="connsiteY802" fmla="*/ 635984 h 922496"/>
                <a:gd name="connsiteX803" fmla="*/ 554831 w 841914"/>
                <a:gd name="connsiteY803" fmla="*/ 631222 h 922496"/>
                <a:gd name="connsiteX804" fmla="*/ 551212 w 841914"/>
                <a:gd name="connsiteY804" fmla="*/ 627697 h 922496"/>
                <a:gd name="connsiteX805" fmla="*/ 550355 w 841914"/>
                <a:gd name="connsiteY805" fmla="*/ 623411 h 922496"/>
                <a:gd name="connsiteX806" fmla="*/ 551688 w 841914"/>
                <a:gd name="connsiteY806" fmla="*/ 618839 h 922496"/>
                <a:gd name="connsiteX807" fmla="*/ 554736 w 841914"/>
                <a:gd name="connsiteY807" fmla="*/ 614363 h 922496"/>
                <a:gd name="connsiteX808" fmla="*/ 552545 w 841914"/>
                <a:gd name="connsiteY808" fmla="*/ 614363 h 922496"/>
                <a:gd name="connsiteX809" fmla="*/ 552545 w 841914"/>
                <a:gd name="connsiteY809" fmla="*/ 611314 h 922496"/>
                <a:gd name="connsiteX810" fmla="*/ 559403 w 841914"/>
                <a:gd name="connsiteY810" fmla="*/ 597980 h 922496"/>
                <a:gd name="connsiteX811" fmla="*/ 572072 w 841914"/>
                <a:gd name="connsiteY811" fmla="*/ 585597 h 922496"/>
                <a:gd name="connsiteX812" fmla="*/ 586073 w 841914"/>
                <a:gd name="connsiteY812" fmla="*/ 577787 h 922496"/>
                <a:gd name="connsiteX813" fmla="*/ 597313 w 841914"/>
                <a:gd name="connsiteY813" fmla="*/ 577977 h 922496"/>
                <a:gd name="connsiteX814" fmla="*/ 596455 w 841914"/>
                <a:gd name="connsiteY814" fmla="*/ 582739 h 922496"/>
                <a:gd name="connsiteX815" fmla="*/ 600837 w 841914"/>
                <a:gd name="connsiteY815" fmla="*/ 584263 h 922496"/>
                <a:gd name="connsiteX816" fmla="*/ 607124 w 841914"/>
                <a:gd name="connsiteY816" fmla="*/ 583406 h 922496"/>
                <a:gd name="connsiteX817" fmla="*/ 611410 w 841914"/>
                <a:gd name="connsiteY817" fmla="*/ 581025 h 922496"/>
                <a:gd name="connsiteX818" fmla="*/ 611410 w 841914"/>
                <a:gd name="connsiteY818" fmla="*/ 577977 h 922496"/>
                <a:gd name="connsiteX819" fmla="*/ 599884 w 841914"/>
                <a:gd name="connsiteY819" fmla="*/ 573310 h 922496"/>
                <a:gd name="connsiteX820" fmla="*/ 597694 w 841914"/>
                <a:gd name="connsiteY820" fmla="*/ 568928 h 922496"/>
                <a:gd name="connsiteX821" fmla="*/ 601980 w 841914"/>
                <a:gd name="connsiteY821" fmla="*/ 561022 h 922496"/>
                <a:gd name="connsiteX822" fmla="*/ 604361 w 841914"/>
                <a:gd name="connsiteY822" fmla="*/ 571309 h 922496"/>
                <a:gd name="connsiteX823" fmla="*/ 606647 w 841914"/>
                <a:gd name="connsiteY823" fmla="*/ 571309 h 922496"/>
                <a:gd name="connsiteX824" fmla="*/ 609219 w 841914"/>
                <a:gd name="connsiteY824" fmla="*/ 568643 h 922496"/>
                <a:gd name="connsiteX825" fmla="*/ 615125 w 841914"/>
                <a:gd name="connsiteY825" fmla="*/ 574167 h 922496"/>
                <a:gd name="connsiteX826" fmla="*/ 620840 w 841914"/>
                <a:gd name="connsiteY826" fmla="*/ 574358 h 922496"/>
                <a:gd name="connsiteX827" fmla="*/ 620840 w 841914"/>
                <a:gd name="connsiteY827" fmla="*/ 571309 h 922496"/>
                <a:gd name="connsiteX828" fmla="*/ 617601 w 841914"/>
                <a:gd name="connsiteY828" fmla="*/ 565309 h 922496"/>
                <a:gd name="connsiteX829" fmla="*/ 623316 w 841914"/>
                <a:gd name="connsiteY829" fmla="*/ 556546 h 922496"/>
                <a:gd name="connsiteX830" fmla="*/ 632460 w 841914"/>
                <a:gd name="connsiteY830" fmla="*/ 548354 h 922496"/>
                <a:gd name="connsiteX831" fmla="*/ 639794 w 841914"/>
                <a:gd name="connsiteY831" fmla="*/ 544259 h 922496"/>
                <a:gd name="connsiteX832" fmla="*/ 641128 w 841914"/>
                <a:gd name="connsiteY832" fmla="*/ 551212 h 922496"/>
                <a:gd name="connsiteX833" fmla="*/ 643795 w 841914"/>
                <a:gd name="connsiteY833" fmla="*/ 555688 h 922496"/>
                <a:gd name="connsiteX834" fmla="*/ 650272 w 841914"/>
                <a:gd name="connsiteY834" fmla="*/ 562547 h 922496"/>
                <a:gd name="connsiteX835" fmla="*/ 652653 w 841914"/>
                <a:gd name="connsiteY835" fmla="*/ 562166 h 922496"/>
                <a:gd name="connsiteX836" fmla="*/ 661416 w 841914"/>
                <a:gd name="connsiteY836" fmla="*/ 555879 h 922496"/>
                <a:gd name="connsiteX837" fmla="*/ 665512 w 841914"/>
                <a:gd name="connsiteY837" fmla="*/ 554164 h 922496"/>
                <a:gd name="connsiteX838" fmla="*/ 662750 w 841914"/>
                <a:gd name="connsiteY838" fmla="*/ 560451 h 922496"/>
                <a:gd name="connsiteX839" fmla="*/ 658940 w 841914"/>
                <a:gd name="connsiteY839" fmla="*/ 564547 h 922496"/>
                <a:gd name="connsiteX840" fmla="*/ 653987 w 841914"/>
                <a:gd name="connsiteY840" fmla="*/ 566833 h 922496"/>
                <a:gd name="connsiteX841" fmla="*/ 647891 w 841914"/>
                <a:gd name="connsiteY841" fmla="*/ 567500 h 922496"/>
                <a:gd name="connsiteX842" fmla="*/ 644843 w 841914"/>
                <a:gd name="connsiteY842" fmla="*/ 570738 h 922496"/>
                <a:gd name="connsiteX843" fmla="*/ 644462 w 841914"/>
                <a:gd name="connsiteY843" fmla="*/ 577596 h 922496"/>
                <a:gd name="connsiteX844" fmla="*/ 642652 w 841914"/>
                <a:gd name="connsiteY844" fmla="*/ 583597 h 922496"/>
                <a:gd name="connsiteX845" fmla="*/ 635032 w 841914"/>
                <a:gd name="connsiteY845" fmla="*/ 584549 h 922496"/>
                <a:gd name="connsiteX846" fmla="*/ 635032 w 841914"/>
                <a:gd name="connsiteY846" fmla="*/ 580930 h 922496"/>
                <a:gd name="connsiteX847" fmla="*/ 638556 w 841914"/>
                <a:gd name="connsiteY847" fmla="*/ 581120 h 922496"/>
                <a:gd name="connsiteX848" fmla="*/ 639699 w 841914"/>
                <a:gd name="connsiteY848" fmla="*/ 580930 h 922496"/>
                <a:gd name="connsiteX849" fmla="*/ 639604 w 841914"/>
                <a:gd name="connsiteY849" fmla="*/ 580549 h 922496"/>
                <a:gd name="connsiteX850" fmla="*/ 638556 w 841914"/>
                <a:gd name="connsiteY850" fmla="*/ 578739 h 922496"/>
                <a:gd name="connsiteX851" fmla="*/ 637413 w 841914"/>
                <a:gd name="connsiteY851" fmla="*/ 577310 h 922496"/>
                <a:gd name="connsiteX852" fmla="*/ 637222 w 841914"/>
                <a:gd name="connsiteY852" fmla="*/ 577977 h 922496"/>
                <a:gd name="connsiteX853" fmla="*/ 636556 w 841914"/>
                <a:gd name="connsiteY853" fmla="*/ 576834 h 922496"/>
                <a:gd name="connsiteX854" fmla="*/ 633032 w 841914"/>
                <a:gd name="connsiteY854" fmla="*/ 578168 h 922496"/>
                <a:gd name="connsiteX855" fmla="*/ 629317 w 841914"/>
                <a:gd name="connsiteY855" fmla="*/ 578453 h 922496"/>
                <a:gd name="connsiteX856" fmla="*/ 625412 w 841914"/>
                <a:gd name="connsiteY856" fmla="*/ 577977 h 922496"/>
                <a:gd name="connsiteX857" fmla="*/ 630079 w 841914"/>
                <a:gd name="connsiteY857" fmla="*/ 584645 h 922496"/>
                <a:gd name="connsiteX858" fmla="*/ 627793 w 841914"/>
                <a:gd name="connsiteY858" fmla="*/ 587026 h 922496"/>
                <a:gd name="connsiteX859" fmla="*/ 626078 w 841914"/>
                <a:gd name="connsiteY859" fmla="*/ 587216 h 922496"/>
                <a:gd name="connsiteX860" fmla="*/ 624650 w 841914"/>
                <a:gd name="connsiteY860" fmla="*/ 585216 h 922496"/>
                <a:gd name="connsiteX861" fmla="*/ 623030 w 841914"/>
                <a:gd name="connsiteY861" fmla="*/ 581025 h 922496"/>
                <a:gd name="connsiteX862" fmla="*/ 620744 w 841914"/>
                <a:gd name="connsiteY862" fmla="*/ 581025 h 922496"/>
                <a:gd name="connsiteX863" fmla="*/ 620649 w 841914"/>
                <a:gd name="connsiteY863" fmla="*/ 585502 h 922496"/>
                <a:gd name="connsiteX864" fmla="*/ 619411 w 841914"/>
                <a:gd name="connsiteY864" fmla="*/ 587788 h 922496"/>
                <a:gd name="connsiteX865" fmla="*/ 617125 w 841914"/>
                <a:gd name="connsiteY865" fmla="*/ 588455 h 922496"/>
                <a:gd name="connsiteX866" fmla="*/ 613791 w 841914"/>
                <a:gd name="connsiteY866" fmla="*/ 587978 h 922496"/>
                <a:gd name="connsiteX867" fmla="*/ 615505 w 841914"/>
                <a:gd name="connsiteY867" fmla="*/ 592455 h 922496"/>
                <a:gd name="connsiteX868" fmla="*/ 613220 w 841914"/>
                <a:gd name="connsiteY868" fmla="*/ 597789 h 922496"/>
                <a:gd name="connsiteX869" fmla="*/ 609409 w 841914"/>
                <a:gd name="connsiteY869" fmla="*/ 604076 h 922496"/>
                <a:gd name="connsiteX870" fmla="*/ 606743 w 841914"/>
                <a:gd name="connsiteY870" fmla="*/ 611314 h 922496"/>
                <a:gd name="connsiteX871" fmla="*/ 611315 w 841914"/>
                <a:gd name="connsiteY871" fmla="*/ 610457 h 922496"/>
                <a:gd name="connsiteX872" fmla="*/ 620840 w 841914"/>
                <a:gd name="connsiteY872" fmla="*/ 604456 h 922496"/>
                <a:gd name="connsiteX873" fmla="*/ 633317 w 841914"/>
                <a:gd name="connsiteY873" fmla="*/ 601409 h 922496"/>
                <a:gd name="connsiteX874" fmla="*/ 636080 w 841914"/>
                <a:gd name="connsiteY874" fmla="*/ 599599 h 922496"/>
                <a:gd name="connsiteX875" fmla="*/ 641795 w 841914"/>
                <a:gd name="connsiteY875" fmla="*/ 594741 h 922496"/>
                <a:gd name="connsiteX876" fmla="*/ 675799 w 841914"/>
                <a:gd name="connsiteY876" fmla="*/ 582168 h 922496"/>
                <a:gd name="connsiteX877" fmla="*/ 733901 w 841914"/>
                <a:gd name="connsiteY877" fmla="*/ 554164 h 922496"/>
                <a:gd name="connsiteX878" fmla="*/ 789908 w 841914"/>
                <a:gd name="connsiteY878" fmla="*/ 517493 h 922496"/>
                <a:gd name="connsiteX879" fmla="*/ 802862 w 841914"/>
                <a:gd name="connsiteY879" fmla="*/ 514445 h 922496"/>
                <a:gd name="connsiteX880" fmla="*/ 829913 w 841914"/>
                <a:gd name="connsiteY880" fmla="*/ 513588 h 922496"/>
                <a:gd name="connsiteX881" fmla="*/ 838295 w 841914"/>
                <a:gd name="connsiteY881" fmla="*/ 511016 h 922496"/>
                <a:gd name="connsiteX882" fmla="*/ 841915 w 841914"/>
                <a:gd name="connsiteY882" fmla="*/ 505968 h 922496"/>
                <a:gd name="connsiteX883" fmla="*/ 841915 w 841914"/>
                <a:gd name="connsiteY883" fmla="*/ 505873 h 922496"/>
                <a:gd name="connsiteX884" fmla="*/ 837057 w 841914"/>
                <a:gd name="connsiteY884" fmla="*/ 499491 h 922496"/>
                <a:gd name="connsiteX885" fmla="*/ 604266 w 841914"/>
                <a:gd name="connsiteY885" fmla="*/ 598932 h 922496"/>
                <a:gd name="connsiteX886" fmla="*/ 602456 w 841914"/>
                <a:gd name="connsiteY886" fmla="*/ 601218 h 922496"/>
                <a:gd name="connsiteX887" fmla="*/ 599980 w 841914"/>
                <a:gd name="connsiteY887" fmla="*/ 602361 h 922496"/>
                <a:gd name="connsiteX888" fmla="*/ 594932 w 841914"/>
                <a:gd name="connsiteY888" fmla="*/ 604171 h 922496"/>
                <a:gd name="connsiteX889" fmla="*/ 598361 w 841914"/>
                <a:gd name="connsiteY889" fmla="*/ 608171 h 922496"/>
                <a:gd name="connsiteX890" fmla="*/ 602075 w 841914"/>
                <a:gd name="connsiteY890" fmla="*/ 606362 h 922496"/>
                <a:gd name="connsiteX891" fmla="*/ 606457 w 841914"/>
                <a:gd name="connsiteY891" fmla="*/ 602837 h 922496"/>
                <a:gd name="connsiteX892" fmla="*/ 609791 w 841914"/>
                <a:gd name="connsiteY892" fmla="*/ 596932 h 922496"/>
                <a:gd name="connsiteX893" fmla="*/ 608362 w 841914"/>
                <a:gd name="connsiteY893" fmla="*/ 594741 h 922496"/>
                <a:gd name="connsiteX894" fmla="*/ 604266 w 841914"/>
                <a:gd name="connsiteY894" fmla="*/ 598932 h 92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</a:cxnLst>
              <a:rect l="l" t="t" r="r" b="b"/>
              <a:pathLst>
                <a:path w="841914" h="922496">
                  <a:moveTo>
                    <a:pt x="595217" y="617982"/>
                  </a:moveTo>
                  <a:lnTo>
                    <a:pt x="605028" y="618077"/>
                  </a:lnTo>
                  <a:lnTo>
                    <a:pt x="609600" y="619030"/>
                  </a:lnTo>
                  <a:lnTo>
                    <a:pt x="613982" y="621316"/>
                  </a:lnTo>
                  <a:lnTo>
                    <a:pt x="605980" y="613981"/>
                  </a:lnTo>
                  <a:lnTo>
                    <a:pt x="599694" y="612553"/>
                  </a:lnTo>
                  <a:lnTo>
                    <a:pt x="593788" y="616744"/>
                  </a:lnTo>
                  <a:lnTo>
                    <a:pt x="587026" y="626174"/>
                  </a:lnTo>
                  <a:lnTo>
                    <a:pt x="578739" y="642366"/>
                  </a:lnTo>
                  <a:lnTo>
                    <a:pt x="576072" y="651224"/>
                  </a:lnTo>
                  <a:lnTo>
                    <a:pt x="576548" y="654177"/>
                  </a:lnTo>
                  <a:lnTo>
                    <a:pt x="595217" y="617982"/>
                  </a:lnTo>
                  <a:close/>
                  <a:moveTo>
                    <a:pt x="586930" y="612362"/>
                  </a:moveTo>
                  <a:lnTo>
                    <a:pt x="590264" y="610362"/>
                  </a:lnTo>
                  <a:lnTo>
                    <a:pt x="590836" y="604742"/>
                  </a:lnTo>
                  <a:lnTo>
                    <a:pt x="585121" y="600266"/>
                  </a:lnTo>
                  <a:lnTo>
                    <a:pt x="579215" y="600266"/>
                  </a:lnTo>
                  <a:lnTo>
                    <a:pt x="574643" y="607981"/>
                  </a:lnTo>
                  <a:lnTo>
                    <a:pt x="576072" y="614458"/>
                  </a:lnTo>
                  <a:lnTo>
                    <a:pt x="581787" y="615696"/>
                  </a:lnTo>
                  <a:lnTo>
                    <a:pt x="586930" y="612362"/>
                  </a:lnTo>
                  <a:close/>
                  <a:moveTo>
                    <a:pt x="837057" y="499491"/>
                  </a:moveTo>
                  <a:lnTo>
                    <a:pt x="834961" y="495014"/>
                  </a:lnTo>
                  <a:lnTo>
                    <a:pt x="827151" y="473107"/>
                  </a:lnTo>
                  <a:lnTo>
                    <a:pt x="825436" y="470345"/>
                  </a:lnTo>
                  <a:lnTo>
                    <a:pt x="822008" y="466154"/>
                  </a:lnTo>
                  <a:lnTo>
                    <a:pt x="820293" y="463677"/>
                  </a:lnTo>
                  <a:lnTo>
                    <a:pt x="819245" y="461391"/>
                  </a:lnTo>
                  <a:lnTo>
                    <a:pt x="819436" y="458057"/>
                  </a:lnTo>
                  <a:lnTo>
                    <a:pt x="819531" y="457295"/>
                  </a:lnTo>
                  <a:lnTo>
                    <a:pt x="819245" y="455771"/>
                  </a:lnTo>
                  <a:lnTo>
                    <a:pt x="818198" y="453200"/>
                  </a:lnTo>
                  <a:lnTo>
                    <a:pt x="810006" y="442246"/>
                  </a:lnTo>
                  <a:lnTo>
                    <a:pt x="809434" y="440436"/>
                  </a:lnTo>
                  <a:lnTo>
                    <a:pt x="809053" y="438055"/>
                  </a:lnTo>
                  <a:lnTo>
                    <a:pt x="808482" y="432245"/>
                  </a:lnTo>
                  <a:lnTo>
                    <a:pt x="808387" y="427101"/>
                  </a:lnTo>
                  <a:lnTo>
                    <a:pt x="809149" y="421958"/>
                  </a:lnTo>
                  <a:lnTo>
                    <a:pt x="809053" y="420814"/>
                  </a:lnTo>
                  <a:lnTo>
                    <a:pt x="806768" y="416909"/>
                  </a:lnTo>
                  <a:lnTo>
                    <a:pt x="800005" y="412433"/>
                  </a:lnTo>
                  <a:lnTo>
                    <a:pt x="796385" y="416909"/>
                  </a:lnTo>
                  <a:lnTo>
                    <a:pt x="793814" y="421767"/>
                  </a:lnTo>
                  <a:lnTo>
                    <a:pt x="792766" y="423196"/>
                  </a:lnTo>
                  <a:lnTo>
                    <a:pt x="791051" y="423863"/>
                  </a:lnTo>
                  <a:lnTo>
                    <a:pt x="788670" y="423863"/>
                  </a:lnTo>
                  <a:lnTo>
                    <a:pt x="773144" y="420624"/>
                  </a:lnTo>
                  <a:lnTo>
                    <a:pt x="771144" y="419005"/>
                  </a:lnTo>
                  <a:lnTo>
                    <a:pt x="770382" y="417290"/>
                  </a:lnTo>
                  <a:lnTo>
                    <a:pt x="770668" y="415576"/>
                  </a:lnTo>
                  <a:lnTo>
                    <a:pt x="770382" y="413956"/>
                  </a:lnTo>
                  <a:lnTo>
                    <a:pt x="769525" y="412623"/>
                  </a:lnTo>
                  <a:lnTo>
                    <a:pt x="768286" y="411575"/>
                  </a:lnTo>
                  <a:lnTo>
                    <a:pt x="766667" y="410813"/>
                  </a:lnTo>
                  <a:lnTo>
                    <a:pt x="764953" y="410242"/>
                  </a:lnTo>
                  <a:lnTo>
                    <a:pt x="762572" y="410432"/>
                  </a:lnTo>
                  <a:lnTo>
                    <a:pt x="760000" y="411385"/>
                  </a:lnTo>
                  <a:lnTo>
                    <a:pt x="756476" y="414242"/>
                  </a:lnTo>
                  <a:lnTo>
                    <a:pt x="754856" y="416433"/>
                  </a:lnTo>
                  <a:lnTo>
                    <a:pt x="753713" y="418433"/>
                  </a:lnTo>
                  <a:lnTo>
                    <a:pt x="753047" y="420052"/>
                  </a:lnTo>
                  <a:lnTo>
                    <a:pt x="751713" y="421005"/>
                  </a:lnTo>
                  <a:lnTo>
                    <a:pt x="750094" y="421196"/>
                  </a:lnTo>
                  <a:lnTo>
                    <a:pt x="747332" y="419576"/>
                  </a:lnTo>
                  <a:lnTo>
                    <a:pt x="746189" y="417862"/>
                  </a:lnTo>
                  <a:lnTo>
                    <a:pt x="745808" y="416433"/>
                  </a:lnTo>
                  <a:lnTo>
                    <a:pt x="745903" y="414909"/>
                  </a:lnTo>
                  <a:lnTo>
                    <a:pt x="745808" y="413195"/>
                  </a:lnTo>
                  <a:lnTo>
                    <a:pt x="745426" y="411480"/>
                  </a:lnTo>
                  <a:lnTo>
                    <a:pt x="744569" y="410146"/>
                  </a:lnTo>
                  <a:lnTo>
                    <a:pt x="743426" y="409004"/>
                  </a:lnTo>
                  <a:lnTo>
                    <a:pt x="740950" y="407003"/>
                  </a:lnTo>
                  <a:lnTo>
                    <a:pt x="738092" y="405575"/>
                  </a:lnTo>
                  <a:lnTo>
                    <a:pt x="736568" y="405955"/>
                  </a:lnTo>
                  <a:lnTo>
                    <a:pt x="735330" y="407003"/>
                  </a:lnTo>
                  <a:lnTo>
                    <a:pt x="733425" y="410146"/>
                  </a:lnTo>
                  <a:lnTo>
                    <a:pt x="732282" y="412337"/>
                  </a:lnTo>
                  <a:lnTo>
                    <a:pt x="730758" y="414242"/>
                  </a:lnTo>
                  <a:lnTo>
                    <a:pt x="728853" y="415385"/>
                  </a:lnTo>
                  <a:lnTo>
                    <a:pt x="722852" y="416433"/>
                  </a:lnTo>
                  <a:lnTo>
                    <a:pt x="720090" y="417767"/>
                  </a:lnTo>
                  <a:lnTo>
                    <a:pt x="717328" y="419862"/>
                  </a:lnTo>
                  <a:lnTo>
                    <a:pt x="706184" y="431483"/>
                  </a:lnTo>
                  <a:lnTo>
                    <a:pt x="703135" y="432911"/>
                  </a:lnTo>
                  <a:lnTo>
                    <a:pt x="697135" y="432149"/>
                  </a:lnTo>
                  <a:lnTo>
                    <a:pt x="694658" y="425958"/>
                  </a:lnTo>
                  <a:lnTo>
                    <a:pt x="693039" y="423863"/>
                  </a:lnTo>
                  <a:lnTo>
                    <a:pt x="687324" y="418624"/>
                  </a:lnTo>
                  <a:lnTo>
                    <a:pt x="685419" y="417481"/>
                  </a:lnTo>
                  <a:lnTo>
                    <a:pt x="683800" y="417005"/>
                  </a:lnTo>
                  <a:lnTo>
                    <a:pt x="682180" y="417195"/>
                  </a:lnTo>
                  <a:lnTo>
                    <a:pt x="680561" y="417671"/>
                  </a:lnTo>
                  <a:lnTo>
                    <a:pt x="676561" y="420338"/>
                  </a:lnTo>
                  <a:lnTo>
                    <a:pt x="674846" y="420719"/>
                  </a:lnTo>
                  <a:lnTo>
                    <a:pt x="673132" y="420529"/>
                  </a:lnTo>
                  <a:lnTo>
                    <a:pt x="661035" y="414338"/>
                  </a:lnTo>
                  <a:lnTo>
                    <a:pt x="659797" y="412813"/>
                  </a:lnTo>
                  <a:lnTo>
                    <a:pt x="658654" y="410623"/>
                  </a:lnTo>
                  <a:lnTo>
                    <a:pt x="657606" y="406527"/>
                  </a:lnTo>
                  <a:lnTo>
                    <a:pt x="648843" y="383096"/>
                  </a:lnTo>
                  <a:lnTo>
                    <a:pt x="647986" y="379000"/>
                  </a:lnTo>
                  <a:lnTo>
                    <a:pt x="647605" y="376333"/>
                  </a:lnTo>
                  <a:lnTo>
                    <a:pt x="646843" y="374333"/>
                  </a:lnTo>
                  <a:lnTo>
                    <a:pt x="645414" y="372427"/>
                  </a:lnTo>
                  <a:lnTo>
                    <a:pt x="642176" y="370237"/>
                  </a:lnTo>
                  <a:lnTo>
                    <a:pt x="637032" y="368522"/>
                  </a:lnTo>
                  <a:lnTo>
                    <a:pt x="635794" y="367760"/>
                  </a:lnTo>
                  <a:lnTo>
                    <a:pt x="628555" y="359664"/>
                  </a:lnTo>
                  <a:lnTo>
                    <a:pt x="626650" y="358330"/>
                  </a:lnTo>
                  <a:lnTo>
                    <a:pt x="625221" y="357759"/>
                  </a:lnTo>
                  <a:lnTo>
                    <a:pt x="621601" y="356806"/>
                  </a:lnTo>
                  <a:lnTo>
                    <a:pt x="619887" y="354997"/>
                  </a:lnTo>
                  <a:lnTo>
                    <a:pt x="618839" y="351758"/>
                  </a:lnTo>
                  <a:lnTo>
                    <a:pt x="617315" y="336328"/>
                  </a:lnTo>
                  <a:lnTo>
                    <a:pt x="615315" y="326898"/>
                  </a:lnTo>
                  <a:lnTo>
                    <a:pt x="609981" y="310229"/>
                  </a:lnTo>
                  <a:lnTo>
                    <a:pt x="613886" y="304133"/>
                  </a:lnTo>
                  <a:lnTo>
                    <a:pt x="615601" y="300704"/>
                  </a:lnTo>
                  <a:lnTo>
                    <a:pt x="616934" y="297371"/>
                  </a:lnTo>
                  <a:lnTo>
                    <a:pt x="617696" y="295751"/>
                  </a:lnTo>
                  <a:lnTo>
                    <a:pt x="618649" y="294322"/>
                  </a:lnTo>
                  <a:lnTo>
                    <a:pt x="619697" y="293084"/>
                  </a:lnTo>
                  <a:lnTo>
                    <a:pt x="620935" y="292037"/>
                  </a:lnTo>
                  <a:lnTo>
                    <a:pt x="622268" y="291179"/>
                  </a:lnTo>
                  <a:lnTo>
                    <a:pt x="630650" y="288608"/>
                  </a:lnTo>
                  <a:lnTo>
                    <a:pt x="633508" y="286988"/>
                  </a:lnTo>
                  <a:lnTo>
                    <a:pt x="635889" y="284893"/>
                  </a:lnTo>
                  <a:lnTo>
                    <a:pt x="636842" y="283750"/>
                  </a:lnTo>
                  <a:lnTo>
                    <a:pt x="637508" y="282512"/>
                  </a:lnTo>
                  <a:lnTo>
                    <a:pt x="638461" y="280321"/>
                  </a:lnTo>
                  <a:lnTo>
                    <a:pt x="638651" y="277082"/>
                  </a:lnTo>
                  <a:lnTo>
                    <a:pt x="638461" y="272320"/>
                  </a:lnTo>
                  <a:lnTo>
                    <a:pt x="637127" y="262509"/>
                  </a:lnTo>
                  <a:lnTo>
                    <a:pt x="635984" y="258223"/>
                  </a:lnTo>
                  <a:lnTo>
                    <a:pt x="634746" y="255365"/>
                  </a:lnTo>
                  <a:lnTo>
                    <a:pt x="628174" y="250412"/>
                  </a:lnTo>
                  <a:lnTo>
                    <a:pt x="625793" y="248221"/>
                  </a:lnTo>
                  <a:lnTo>
                    <a:pt x="624840" y="246983"/>
                  </a:lnTo>
                  <a:lnTo>
                    <a:pt x="624078" y="245554"/>
                  </a:lnTo>
                  <a:lnTo>
                    <a:pt x="623792" y="243840"/>
                  </a:lnTo>
                  <a:lnTo>
                    <a:pt x="623221" y="236792"/>
                  </a:lnTo>
                  <a:lnTo>
                    <a:pt x="622649" y="233172"/>
                  </a:lnTo>
                  <a:lnTo>
                    <a:pt x="621411" y="231553"/>
                  </a:lnTo>
                  <a:lnTo>
                    <a:pt x="619697" y="230886"/>
                  </a:lnTo>
                  <a:lnTo>
                    <a:pt x="615791" y="230791"/>
                  </a:lnTo>
                  <a:lnTo>
                    <a:pt x="614077" y="230505"/>
                  </a:lnTo>
                  <a:lnTo>
                    <a:pt x="612934" y="229457"/>
                  </a:lnTo>
                  <a:lnTo>
                    <a:pt x="612267" y="227933"/>
                  </a:lnTo>
                  <a:lnTo>
                    <a:pt x="611696" y="226219"/>
                  </a:lnTo>
                  <a:lnTo>
                    <a:pt x="611029" y="224695"/>
                  </a:lnTo>
                  <a:lnTo>
                    <a:pt x="609981" y="223552"/>
                  </a:lnTo>
                  <a:lnTo>
                    <a:pt x="608362" y="222980"/>
                  </a:lnTo>
                  <a:lnTo>
                    <a:pt x="600647" y="222790"/>
                  </a:lnTo>
                  <a:lnTo>
                    <a:pt x="598932" y="222123"/>
                  </a:lnTo>
                  <a:lnTo>
                    <a:pt x="597408" y="221361"/>
                  </a:lnTo>
                  <a:lnTo>
                    <a:pt x="589026" y="213931"/>
                  </a:lnTo>
                  <a:lnTo>
                    <a:pt x="583787" y="207645"/>
                  </a:lnTo>
                  <a:lnTo>
                    <a:pt x="582930" y="206312"/>
                  </a:lnTo>
                  <a:lnTo>
                    <a:pt x="581692" y="203359"/>
                  </a:lnTo>
                  <a:lnTo>
                    <a:pt x="581501" y="201835"/>
                  </a:lnTo>
                  <a:lnTo>
                    <a:pt x="582359" y="199454"/>
                  </a:lnTo>
                  <a:lnTo>
                    <a:pt x="584073" y="195643"/>
                  </a:lnTo>
                  <a:lnTo>
                    <a:pt x="589788" y="187642"/>
                  </a:lnTo>
                  <a:lnTo>
                    <a:pt x="593312" y="183642"/>
                  </a:lnTo>
                  <a:lnTo>
                    <a:pt x="598361" y="180022"/>
                  </a:lnTo>
                  <a:lnTo>
                    <a:pt x="616077" y="170879"/>
                  </a:lnTo>
                  <a:lnTo>
                    <a:pt x="618839" y="168116"/>
                  </a:lnTo>
                  <a:lnTo>
                    <a:pt x="625888" y="158877"/>
                  </a:lnTo>
                  <a:lnTo>
                    <a:pt x="636842" y="138589"/>
                  </a:lnTo>
                  <a:lnTo>
                    <a:pt x="640366" y="126111"/>
                  </a:lnTo>
                  <a:lnTo>
                    <a:pt x="644747" y="116300"/>
                  </a:lnTo>
                  <a:lnTo>
                    <a:pt x="646081" y="114586"/>
                  </a:lnTo>
                  <a:lnTo>
                    <a:pt x="647891" y="112967"/>
                  </a:lnTo>
                  <a:lnTo>
                    <a:pt x="655415" y="108775"/>
                  </a:lnTo>
                  <a:lnTo>
                    <a:pt x="669798" y="105632"/>
                  </a:lnTo>
                  <a:lnTo>
                    <a:pt x="686181" y="105537"/>
                  </a:lnTo>
                  <a:lnTo>
                    <a:pt x="689896" y="106585"/>
                  </a:lnTo>
                  <a:lnTo>
                    <a:pt x="693039" y="108109"/>
                  </a:lnTo>
                  <a:lnTo>
                    <a:pt x="694658" y="108490"/>
                  </a:lnTo>
                  <a:lnTo>
                    <a:pt x="696182" y="107918"/>
                  </a:lnTo>
                  <a:lnTo>
                    <a:pt x="697040" y="105823"/>
                  </a:lnTo>
                  <a:lnTo>
                    <a:pt x="696944" y="101441"/>
                  </a:lnTo>
                  <a:lnTo>
                    <a:pt x="696277" y="98965"/>
                  </a:lnTo>
                  <a:lnTo>
                    <a:pt x="695134" y="97155"/>
                  </a:lnTo>
                  <a:lnTo>
                    <a:pt x="692182" y="95441"/>
                  </a:lnTo>
                  <a:lnTo>
                    <a:pt x="690467" y="94869"/>
                  </a:lnTo>
                  <a:lnTo>
                    <a:pt x="688943" y="94107"/>
                  </a:lnTo>
                  <a:lnTo>
                    <a:pt x="687705" y="93154"/>
                  </a:lnTo>
                  <a:lnTo>
                    <a:pt x="686753" y="91821"/>
                  </a:lnTo>
                  <a:lnTo>
                    <a:pt x="686848" y="89535"/>
                  </a:lnTo>
                  <a:lnTo>
                    <a:pt x="688181" y="86582"/>
                  </a:lnTo>
                  <a:lnTo>
                    <a:pt x="694087" y="79248"/>
                  </a:lnTo>
                  <a:lnTo>
                    <a:pt x="695897" y="77533"/>
                  </a:lnTo>
                  <a:lnTo>
                    <a:pt x="697325" y="76581"/>
                  </a:lnTo>
                  <a:lnTo>
                    <a:pt x="700278" y="75057"/>
                  </a:lnTo>
                  <a:lnTo>
                    <a:pt x="703612" y="73914"/>
                  </a:lnTo>
                  <a:lnTo>
                    <a:pt x="726186" y="70390"/>
                  </a:lnTo>
                  <a:lnTo>
                    <a:pt x="727234" y="69151"/>
                  </a:lnTo>
                  <a:lnTo>
                    <a:pt x="727805" y="66770"/>
                  </a:lnTo>
                  <a:lnTo>
                    <a:pt x="726853" y="62579"/>
                  </a:lnTo>
                  <a:lnTo>
                    <a:pt x="727519" y="57817"/>
                  </a:lnTo>
                  <a:lnTo>
                    <a:pt x="727710" y="51435"/>
                  </a:lnTo>
                  <a:lnTo>
                    <a:pt x="725329" y="41053"/>
                  </a:lnTo>
                  <a:lnTo>
                    <a:pt x="723233" y="17335"/>
                  </a:lnTo>
                  <a:lnTo>
                    <a:pt x="720281" y="16383"/>
                  </a:lnTo>
                  <a:lnTo>
                    <a:pt x="717614" y="16764"/>
                  </a:lnTo>
                  <a:lnTo>
                    <a:pt x="712089" y="18955"/>
                  </a:lnTo>
                  <a:lnTo>
                    <a:pt x="708851" y="19050"/>
                  </a:lnTo>
                  <a:lnTo>
                    <a:pt x="705707" y="17621"/>
                  </a:lnTo>
                  <a:lnTo>
                    <a:pt x="699421" y="12859"/>
                  </a:lnTo>
                  <a:lnTo>
                    <a:pt x="696754" y="11621"/>
                  </a:lnTo>
                  <a:lnTo>
                    <a:pt x="696182" y="11335"/>
                  </a:lnTo>
                  <a:lnTo>
                    <a:pt x="679228" y="9620"/>
                  </a:lnTo>
                  <a:lnTo>
                    <a:pt x="659225" y="12287"/>
                  </a:lnTo>
                  <a:lnTo>
                    <a:pt x="654177" y="11811"/>
                  </a:lnTo>
                  <a:lnTo>
                    <a:pt x="648462" y="9049"/>
                  </a:lnTo>
                  <a:lnTo>
                    <a:pt x="637889" y="1810"/>
                  </a:lnTo>
                  <a:lnTo>
                    <a:pt x="627507" y="0"/>
                  </a:lnTo>
                  <a:lnTo>
                    <a:pt x="618934" y="5143"/>
                  </a:lnTo>
                  <a:lnTo>
                    <a:pt x="614648" y="9049"/>
                  </a:lnTo>
                  <a:lnTo>
                    <a:pt x="612838" y="11906"/>
                  </a:lnTo>
                  <a:lnTo>
                    <a:pt x="611791" y="13145"/>
                  </a:lnTo>
                  <a:lnTo>
                    <a:pt x="609981" y="14478"/>
                  </a:lnTo>
                  <a:lnTo>
                    <a:pt x="603409" y="18002"/>
                  </a:lnTo>
                  <a:lnTo>
                    <a:pt x="601694" y="19812"/>
                  </a:lnTo>
                  <a:lnTo>
                    <a:pt x="601028" y="21622"/>
                  </a:lnTo>
                  <a:lnTo>
                    <a:pt x="601409" y="25146"/>
                  </a:lnTo>
                  <a:lnTo>
                    <a:pt x="601123" y="26860"/>
                  </a:lnTo>
                  <a:lnTo>
                    <a:pt x="599884" y="28004"/>
                  </a:lnTo>
                  <a:lnTo>
                    <a:pt x="597789" y="28670"/>
                  </a:lnTo>
                  <a:lnTo>
                    <a:pt x="593979" y="28194"/>
                  </a:lnTo>
                  <a:lnTo>
                    <a:pt x="591788" y="27337"/>
                  </a:lnTo>
                  <a:lnTo>
                    <a:pt x="589979" y="26194"/>
                  </a:lnTo>
                  <a:lnTo>
                    <a:pt x="588836" y="25051"/>
                  </a:lnTo>
                  <a:lnTo>
                    <a:pt x="587407" y="24098"/>
                  </a:lnTo>
                  <a:lnTo>
                    <a:pt x="585788" y="23431"/>
                  </a:lnTo>
                  <a:lnTo>
                    <a:pt x="583406" y="23717"/>
                  </a:lnTo>
                  <a:lnTo>
                    <a:pt x="580834" y="24765"/>
                  </a:lnTo>
                  <a:lnTo>
                    <a:pt x="577120" y="27527"/>
                  </a:lnTo>
                  <a:lnTo>
                    <a:pt x="573976" y="29146"/>
                  </a:lnTo>
                  <a:lnTo>
                    <a:pt x="570262" y="30480"/>
                  </a:lnTo>
                  <a:lnTo>
                    <a:pt x="553307" y="32385"/>
                  </a:lnTo>
                  <a:lnTo>
                    <a:pt x="547878" y="34862"/>
                  </a:lnTo>
                  <a:lnTo>
                    <a:pt x="539877" y="39719"/>
                  </a:lnTo>
                  <a:lnTo>
                    <a:pt x="537877" y="40291"/>
                  </a:lnTo>
                  <a:lnTo>
                    <a:pt x="536543" y="38576"/>
                  </a:lnTo>
                  <a:lnTo>
                    <a:pt x="535686" y="34766"/>
                  </a:lnTo>
                  <a:lnTo>
                    <a:pt x="535115" y="33147"/>
                  </a:lnTo>
                  <a:lnTo>
                    <a:pt x="527495" y="20479"/>
                  </a:lnTo>
                  <a:lnTo>
                    <a:pt x="526256" y="19431"/>
                  </a:lnTo>
                  <a:lnTo>
                    <a:pt x="524637" y="18764"/>
                  </a:lnTo>
                  <a:lnTo>
                    <a:pt x="516922" y="17431"/>
                  </a:lnTo>
                  <a:lnTo>
                    <a:pt x="513969" y="15812"/>
                  </a:lnTo>
                  <a:lnTo>
                    <a:pt x="500443" y="4096"/>
                  </a:lnTo>
                  <a:lnTo>
                    <a:pt x="498920" y="3905"/>
                  </a:lnTo>
                  <a:lnTo>
                    <a:pt x="497205" y="4667"/>
                  </a:lnTo>
                  <a:lnTo>
                    <a:pt x="495300" y="8096"/>
                  </a:lnTo>
                  <a:lnTo>
                    <a:pt x="494347" y="10668"/>
                  </a:lnTo>
                  <a:lnTo>
                    <a:pt x="493967" y="13145"/>
                  </a:lnTo>
                  <a:lnTo>
                    <a:pt x="493490" y="19907"/>
                  </a:lnTo>
                  <a:lnTo>
                    <a:pt x="492824" y="24003"/>
                  </a:lnTo>
                  <a:lnTo>
                    <a:pt x="490823" y="31528"/>
                  </a:lnTo>
                  <a:lnTo>
                    <a:pt x="488347" y="38195"/>
                  </a:lnTo>
                  <a:lnTo>
                    <a:pt x="485204" y="44672"/>
                  </a:lnTo>
                  <a:lnTo>
                    <a:pt x="480632" y="50387"/>
                  </a:lnTo>
                  <a:lnTo>
                    <a:pt x="479584" y="52292"/>
                  </a:lnTo>
                  <a:lnTo>
                    <a:pt x="478822" y="54388"/>
                  </a:lnTo>
                  <a:lnTo>
                    <a:pt x="477965" y="60579"/>
                  </a:lnTo>
                  <a:lnTo>
                    <a:pt x="477393" y="62484"/>
                  </a:lnTo>
                  <a:lnTo>
                    <a:pt x="476726" y="64103"/>
                  </a:lnTo>
                  <a:lnTo>
                    <a:pt x="475964" y="65627"/>
                  </a:lnTo>
                  <a:lnTo>
                    <a:pt x="475012" y="66961"/>
                  </a:lnTo>
                  <a:lnTo>
                    <a:pt x="473964" y="68104"/>
                  </a:lnTo>
                  <a:lnTo>
                    <a:pt x="468440" y="70104"/>
                  </a:lnTo>
                  <a:lnTo>
                    <a:pt x="415576" y="80677"/>
                  </a:lnTo>
                  <a:lnTo>
                    <a:pt x="408813" y="85725"/>
                  </a:lnTo>
                  <a:lnTo>
                    <a:pt x="409480" y="95726"/>
                  </a:lnTo>
                  <a:lnTo>
                    <a:pt x="412528" y="98393"/>
                  </a:lnTo>
                  <a:lnTo>
                    <a:pt x="422053" y="100393"/>
                  </a:lnTo>
                  <a:lnTo>
                    <a:pt x="425482" y="101917"/>
                  </a:lnTo>
                  <a:lnTo>
                    <a:pt x="428054" y="103918"/>
                  </a:lnTo>
                  <a:lnTo>
                    <a:pt x="429101" y="105156"/>
                  </a:lnTo>
                  <a:lnTo>
                    <a:pt x="429959" y="106489"/>
                  </a:lnTo>
                  <a:lnTo>
                    <a:pt x="430625" y="108109"/>
                  </a:lnTo>
                  <a:lnTo>
                    <a:pt x="430721" y="110109"/>
                  </a:lnTo>
                  <a:lnTo>
                    <a:pt x="430149" y="112490"/>
                  </a:lnTo>
                  <a:lnTo>
                    <a:pt x="428054" y="115633"/>
                  </a:lnTo>
                  <a:lnTo>
                    <a:pt x="426244" y="117158"/>
                  </a:lnTo>
                  <a:lnTo>
                    <a:pt x="423196" y="119253"/>
                  </a:lnTo>
                  <a:lnTo>
                    <a:pt x="420815" y="121253"/>
                  </a:lnTo>
                  <a:lnTo>
                    <a:pt x="419767" y="122492"/>
                  </a:lnTo>
                  <a:lnTo>
                    <a:pt x="418909" y="123920"/>
                  </a:lnTo>
                  <a:lnTo>
                    <a:pt x="417957" y="126492"/>
                  </a:lnTo>
                  <a:lnTo>
                    <a:pt x="417100" y="130112"/>
                  </a:lnTo>
                  <a:lnTo>
                    <a:pt x="415195" y="144971"/>
                  </a:lnTo>
                  <a:lnTo>
                    <a:pt x="414433" y="146685"/>
                  </a:lnTo>
                  <a:lnTo>
                    <a:pt x="412623" y="148018"/>
                  </a:lnTo>
                  <a:lnTo>
                    <a:pt x="407003" y="148590"/>
                  </a:lnTo>
                  <a:lnTo>
                    <a:pt x="405479" y="149352"/>
                  </a:lnTo>
                  <a:lnTo>
                    <a:pt x="398907" y="154019"/>
                  </a:lnTo>
                  <a:lnTo>
                    <a:pt x="397764" y="155353"/>
                  </a:lnTo>
                  <a:lnTo>
                    <a:pt x="397192" y="157353"/>
                  </a:lnTo>
                  <a:lnTo>
                    <a:pt x="397574" y="160496"/>
                  </a:lnTo>
                  <a:lnTo>
                    <a:pt x="398240" y="162687"/>
                  </a:lnTo>
                  <a:lnTo>
                    <a:pt x="399193" y="164401"/>
                  </a:lnTo>
                  <a:lnTo>
                    <a:pt x="411861" y="178879"/>
                  </a:lnTo>
                  <a:lnTo>
                    <a:pt x="413575" y="181451"/>
                  </a:lnTo>
                  <a:lnTo>
                    <a:pt x="414338" y="182880"/>
                  </a:lnTo>
                  <a:lnTo>
                    <a:pt x="415004" y="184499"/>
                  </a:lnTo>
                  <a:lnTo>
                    <a:pt x="415100" y="187071"/>
                  </a:lnTo>
                  <a:lnTo>
                    <a:pt x="414528" y="195358"/>
                  </a:lnTo>
                  <a:lnTo>
                    <a:pt x="415100" y="198025"/>
                  </a:lnTo>
                  <a:lnTo>
                    <a:pt x="416242" y="199739"/>
                  </a:lnTo>
                  <a:lnTo>
                    <a:pt x="417957" y="200311"/>
                  </a:lnTo>
                  <a:lnTo>
                    <a:pt x="419862" y="200501"/>
                  </a:lnTo>
                  <a:lnTo>
                    <a:pt x="427958" y="200216"/>
                  </a:lnTo>
                  <a:lnTo>
                    <a:pt x="429768" y="200596"/>
                  </a:lnTo>
                  <a:lnTo>
                    <a:pt x="431197" y="201359"/>
                  </a:lnTo>
                  <a:lnTo>
                    <a:pt x="432245" y="202597"/>
                  </a:lnTo>
                  <a:lnTo>
                    <a:pt x="433578" y="205645"/>
                  </a:lnTo>
                  <a:lnTo>
                    <a:pt x="434530" y="206883"/>
                  </a:lnTo>
                  <a:lnTo>
                    <a:pt x="435959" y="207835"/>
                  </a:lnTo>
                  <a:lnTo>
                    <a:pt x="439293" y="209169"/>
                  </a:lnTo>
                  <a:lnTo>
                    <a:pt x="440626" y="209836"/>
                  </a:lnTo>
                  <a:lnTo>
                    <a:pt x="441293" y="210693"/>
                  </a:lnTo>
                  <a:lnTo>
                    <a:pt x="441579" y="210979"/>
                  </a:lnTo>
                  <a:lnTo>
                    <a:pt x="439198" y="219266"/>
                  </a:lnTo>
                  <a:lnTo>
                    <a:pt x="438912" y="222218"/>
                  </a:lnTo>
                  <a:lnTo>
                    <a:pt x="439103" y="224695"/>
                  </a:lnTo>
                  <a:lnTo>
                    <a:pt x="439865" y="226124"/>
                  </a:lnTo>
                  <a:lnTo>
                    <a:pt x="440817" y="227362"/>
                  </a:lnTo>
                  <a:lnTo>
                    <a:pt x="443293" y="229648"/>
                  </a:lnTo>
                  <a:lnTo>
                    <a:pt x="453676" y="235458"/>
                  </a:lnTo>
                  <a:lnTo>
                    <a:pt x="454914" y="236506"/>
                  </a:lnTo>
                  <a:lnTo>
                    <a:pt x="455962" y="237744"/>
                  </a:lnTo>
                  <a:lnTo>
                    <a:pt x="456629" y="239363"/>
                  </a:lnTo>
                  <a:lnTo>
                    <a:pt x="456438" y="241268"/>
                  </a:lnTo>
                  <a:lnTo>
                    <a:pt x="455295" y="243268"/>
                  </a:lnTo>
                  <a:lnTo>
                    <a:pt x="451961" y="245269"/>
                  </a:lnTo>
                  <a:lnTo>
                    <a:pt x="447580" y="247079"/>
                  </a:lnTo>
                  <a:lnTo>
                    <a:pt x="445484" y="248793"/>
                  </a:lnTo>
                  <a:lnTo>
                    <a:pt x="443103" y="251365"/>
                  </a:lnTo>
                  <a:lnTo>
                    <a:pt x="435578" y="262318"/>
                  </a:lnTo>
                  <a:lnTo>
                    <a:pt x="434150" y="265462"/>
                  </a:lnTo>
                  <a:lnTo>
                    <a:pt x="432911" y="267271"/>
                  </a:lnTo>
                  <a:lnTo>
                    <a:pt x="430911" y="269176"/>
                  </a:lnTo>
                  <a:lnTo>
                    <a:pt x="426720" y="271367"/>
                  </a:lnTo>
                  <a:lnTo>
                    <a:pt x="411671" y="276416"/>
                  </a:lnTo>
                  <a:lnTo>
                    <a:pt x="404813" y="280892"/>
                  </a:lnTo>
                  <a:lnTo>
                    <a:pt x="401384" y="281940"/>
                  </a:lnTo>
                  <a:lnTo>
                    <a:pt x="397669" y="282512"/>
                  </a:lnTo>
                  <a:lnTo>
                    <a:pt x="378524" y="282702"/>
                  </a:lnTo>
                  <a:lnTo>
                    <a:pt x="367570" y="284797"/>
                  </a:lnTo>
                  <a:lnTo>
                    <a:pt x="365760" y="285655"/>
                  </a:lnTo>
                  <a:lnTo>
                    <a:pt x="364331" y="287750"/>
                  </a:lnTo>
                  <a:lnTo>
                    <a:pt x="363093" y="291751"/>
                  </a:lnTo>
                  <a:lnTo>
                    <a:pt x="363474" y="297371"/>
                  </a:lnTo>
                  <a:lnTo>
                    <a:pt x="363950" y="300418"/>
                  </a:lnTo>
                  <a:lnTo>
                    <a:pt x="365379" y="304324"/>
                  </a:lnTo>
                  <a:lnTo>
                    <a:pt x="365570" y="306324"/>
                  </a:lnTo>
                  <a:lnTo>
                    <a:pt x="365188" y="308420"/>
                  </a:lnTo>
                  <a:lnTo>
                    <a:pt x="363474" y="310991"/>
                  </a:lnTo>
                  <a:lnTo>
                    <a:pt x="360521" y="313754"/>
                  </a:lnTo>
                  <a:lnTo>
                    <a:pt x="359283" y="316135"/>
                  </a:lnTo>
                  <a:lnTo>
                    <a:pt x="358235" y="319850"/>
                  </a:lnTo>
                  <a:lnTo>
                    <a:pt x="356997" y="332518"/>
                  </a:lnTo>
                  <a:lnTo>
                    <a:pt x="358426" y="342424"/>
                  </a:lnTo>
                  <a:lnTo>
                    <a:pt x="347758" y="346805"/>
                  </a:lnTo>
                  <a:lnTo>
                    <a:pt x="342233" y="347567"/>
                  </a:lnTo>
                  <a:lnTo>
                    <a:pt x="333946" y="346710"/>
                  </a:lnTo>
                  <a:lnTo>
                    <a:pt x="330422" y="345567"/>
                  </a:lnTo>
                  <a:lnTo>
                    <a:pt x="328993" y="344805"/>
                  </a:lnTo>
                  <a:lnTo>
                    <a:pt x="327850" y="343757"/>
                  </a:lnTo>
                  <a:lnTo>
                    <a:pt x="326803" y="342519"/>
                  </a:lnTo>
                  <a:lnTo>
                    <a:pt x="326041" y="341090"/>
                  </a:lnTo>
                  <a:lnTo>
                    <a:pt x="323945" y="334804"/>
                  </a:lnTo>
                  <a:lnTo>
                    <a:pt x="323755" y="334518"/>
                  </a:lnTo>
                  <a:lnTo>
                    <a:pt x="321945" y="331756"/>
                  </a:lnTo>
                  <a:lnTo>
                    <a:pt x="319659" y="329565"/>
                  </a:lnTo>
                  <a:lnTo>
                    <a:pt x="318421" y="328613"/>
                  </a:lnTo>
                  <a:lnTo>
                    <a:pt x="316992" y="327755"/>
                  </a:lnTo>
                  <a:lnTo>
                    <a:pt x="315278" y="327279"/>
                  </a:lnTo>
                  <a:lnTo>
                    <a:pt x="313277" y="326993"/>
                  </a:lnTo>
                  <a:lnTo>
                    <a:pt x="308991" y="326898"/>
                  </a:lnTo>
                  <a:lnTo>
                    <a:pt x="293180" y="328613"/>
                  </a:lnTo>
                  <a:lnTo>
                    <a:pt x="290132" y="329851"/>
                  </a:lnTo>
                  <a:lnTo>
                    <a:pt x="274511" y="340805"/>
                  </a:lnTo>
                  <a:lnTo>
                    <a:pt x="265843" y="343186"/>
                  </a:lnTo>
                  <a:lnTo>
                    <a:pt x="258032" y="344043"/>
                  </a:lnTo>
                  <a:lnTo>
                    <a:pt x="256318" y="345091"/>
                  </a:lnTo>
                  <a:lnTo>
                    <a:pt x="254889" y="346805"/>
                  </a:lnTo>
                  <a:lnTo>
                    <a:pt x="253651" y="350615"/>
                  </a:lnTo>
                  <a:lnTo>
                    <a:pt x="253555" y="353092"/>
                  </a:lnTo>
                  <a:lnTo>
                    <a:pt x="253841" y="355283"/>
                  </a:lnTo>
                  <a:lnTo>
                    <a:pt x="255079" y="358426"/>
                  </a:lnTo>
                  <a:lnTo>
                    <a:pt x="255270" y="360045"/>
                  </a:lnTo>
                  <a:lnTo>
                    <a:pt x="254699" y="361855"/>
                  </a:lnTo>
                  <a:lnTo>
                    <a:pt x="252317" y="364236"/>
                  </a:lnTo>
                  <a:lnTo>
                    <a:pt x="250317" y="366617"/>
                  </a:lnTo>
                  <a:lnTo>
                    <a:pt x="248031" y="370618"/>
                  </a:lnTo>
                  <a:lnTo>
                    <a:pt x="246412" y="372618"/>
                  </a:lnTo>
                  <a:lnTo>
                    <a:pt x="243650" y="373380"/>
                  </a:lnTo>
                  <a:lnTo>
                    <a:pt x="241935" y="372809"/>
                  </a:lnTo>
                  <a:lnTo>
                    <a:pt x="240316" y="371951"/>
                  </a:lnTo>
                  <a:lnTo>
                    <a:pt x="237839" y="369856"/>
                  </a:lnTo>
                  <a:lnTo>
                    <a:pt x="236696" y="368713"/>
                  </a:lnTo>
                  <a:lnTo>
                    <a:pt x="235839" y="367475"/>
                  </a:lnTo>
                  <a:lnTo>
                    <a:pt x="235077" y="366046"/>
                  </a:lnTo>
                  <a:lnTo>
                    <a:pt x="234125" y="364903"/>
                  </a:lnTo>
                  <a:lnTo>
                    <a:pt x="232696" y="364331"/>
                  </a:lnTo>
                  <a:lnTo>
                    <a:pt x="231172" y="364522"/>
                  </a:lnTo>
                  <a:lnTo>
                    <a:pt x="229743" y="365379"/>
                  </a:lnTo>
                  <a:lnTo>
                    <a:pt x="228505" y="366427"/>
                  </a:lnTo>
                  <a:lnTo>
                    <a:pt x="224218" y="371094"/>
                  </a:lnTo>
                  <a:lnTo>
                    <a:pt x="218789" y="374523"/>
                  </a:lnTo>
                  <a:lnTo>
                    <a:pt x="217361" y="376523"/>
                  </a:lnTo>
                  <a:lnTo>
                    <a:pt x="216027" y="379476"/>
                  </a:lnTo>
                  <a:lnTo>
                    <a:pt x="214408" y="385477"/>
                  </a:lnTo>
                  <a:lnTo>
                    <a:pt x="211741" y="391859"/>
                  </a:lnTo>
                  <a:lnTo>
                    <a:pt x="192024" y="427768"/>
                  </a:lnTo>
                  <a:lnTo>
                    <a:pt x="191453" y="429482"/>
                  </a:lnTo>
                  <a:lnTo>
                    <a:pt x="191643" y="431959"/>
                  </a:lnTo>
                  <a:lnTo>
                    <a:pt x="192691" y="435674"/>
                  </a:lnTo>
                  <a:lnTo>
                    <a:pt x="192500" y="437388"/>
                  </a:lnTo>
                  <a:lnTo>
                    <a:pt x="191643" y="438817"/>
                  </a:lnTo>
                  <a:lnTo>
                    <a:pt x="187928" y="441008"/>
                  </a:lnTo>
                  <a:lnTo>
                    <a:pt x="186500" y="442055"/>
                  </a:lnTo>
                  <a:lnTo>
                    <a:pt x="185833" y="443579"/>
                  </a:lnTo>
                  <a:lnTo>
                    <a:pt x="186023" y="446056"/>
                  </a:lnTo>
                  <a:lnTo>
                    <a:pt x="186976" y="451866"/>
                  </a:lnTo>
                  <a:lnTo>
                    <a:pt x="186880" y="453676"/>
                  </a:lnTo>
                  <a:lnTo>
                    <a:pt x="186690" y="455390"/>
                  </a:lnTo>
                  <a:lnTo>
                    <a:pt x="174022" y="477012"/>
                  </a:lnTo>
                  <a:lnTo>
                    <a:pt x="168116" y="482346"/>
                  </a:lnTo>
                  <a:lnTo>
                    <a:pt x="162020" y="482060"/>
                  </a:lnTo>
                  <a:lnTo>
                    <a:pt x="145066" y="476059"/>
                  </a:lnTo>
                  <a:lnTo>
                    <a:pt x="143161" y="475774"/>
                  </a:lnTo>
                  <a:lnTo>
                    <a:pt x="141446" y="475964"/>
                  </a:lnTo>
                  <a:lnTo>
                    <a:pt x="138017" y="476821"/>
                  </a:lnTo>
                  <a:lnTo>
                    <a:pt x="135636" y="476631"/>
                  </a:lnTo>
                  <a:lnTo>
                    <a:pt x="132969" y="476059"/>
                  </a:lnTo>
                  <a:lnTo>
                    <a:pt x="129064" y="474726"/>
                  </a:lnTo>
                  <a:lnTo>
                    <a:pt x="127063" y="475012"/>
                  </a:lnTo>
                  <a:lnTo>
                    <a:pt x="125540" y="475869"/>
                  </a:lnTo>
                  <a:lnTo>
                    <a:pt x="121063" y="482632"/>
                  </a:lnTo>
                  <a:lnTo>
                    <a:pt x="120015" y="483870"/>
                  </a:lnTo>
                  <a:lnTo>
                    <a:pt x="118872" y="484918"/>
                  </a:lnTo>
                  <a:lnTo>
                    <a:pt x="117634" y="485680"/>
                  </a:lnTo>
                  <a:lnTo>
                    <a:pt x="116110" y="486061"/>
                  </a:lnTo>
                  <a:lnTo>
                    <a:pt x="110395" y="484442"/>
                  </a:lnTo>
                  <a:lnTo>
                    <a:pt x="108775" y="484918"/>
                  </a:lnTo>
                  <a:lnTo>
                    <a:pt x="107633" y="485870"/>
                  </a:lnTo>
                  <a:lnTo>
                    <a:pt x="105728" y="488537"/>
                  </a:lnTo>
                  <a:lnTo>
                    <a:pt x="104680" y="489680"/>
                  </a:lnTo>
                  <a:lnTo>
                    <a:pt x="103346" y="490633"/>
                  </a:lnTo>
                  <a:lnTo>
                    <a:pt x="101727" y="491014"/>
                  </a:lnTo>
                  <a:lnTo>
                    <a:pt x="99917" y="490918"/>
                  </a:lnTo>
                  <a:lnTo>
                    <a:pt x="97536" y="489013"/>
                  </a:lnTo>
                  <a:lnTo>
                    <a:pt x="94774" y="485775"/>
                  </a:lnTo>
                  <a:lnTo>
                    <a:pt x="89916" y="478060"/>
                  </a:lnTo>
                  <a:lnTo>
                    <a:pt x="86963" y="475202"/>
                  </a:lnTo>
                  <a:lnTo>
                    <a:pt x="84487" y="473869"/>
                  </a:lnTo>
                  <a:lnTo>
                    <a:pt x="80963" y="474440"/>
                  </a:lnTo>
                  <a:lnTo>
                    <a:pt x="79534" y="473488"/>
                  </a:lnTo>
                  <a:lnTo>
                    <a:pt x="78772" y="471392"/>
                  </a:lnTo>
                  <a:lnTo>
                    <a:pt x="78962" y="467106"/>
                  </a:lnTo>
                  <a:lnTo>
                    <a:pt x="80677" y="457581"/>
                  </a:lnTo>
                  <a:lnTo>
                    <a:pt x="80677" y="457391"/>
                  </a:lnTo>
                  <a:lnTo>
                    <a:pt x="80867" y="455485"/>
                  </a:lnTo>
                  <a:lnTo>
                    <a:pt x="81248" y="453866"/>
                  </a:lnTo>
                  <a:lnTo>
                    <a:pt x="81725" y="452152"/>
                  </a:lnTo>
                  <a:lnTo>
                    <a:pt x="82487" y="450437"/>
                  </a:lnTo>
                  <a:lnTo>
                    <a:pt x="83249" y="449009"/>
                  </a:lnTo>
                  <a:lnTo>
                    <a:pt x="87725" y="444341"/>
                  </a:lnTo>
                  <a:lnTo>
                    <a:pt x="88678" y="443008"/>
                  </a:lnTo>
                  <a:lnTo>
                    <a:pt x="89154" y="440912"/>
                  </a:lnTo>
                  <a:lnTo>
                    <a:pt x="88868" y="437959"/>
                  </a:lnTo>
                  <a:lnTo>
                    <a:pt x="87440" y="433197"/>
                  </a:lnTo>
                  <a:lnTo>
                    <a:pt x="86868" y="430054"/>
                  </a:lnTo>
                  <a:lnTo>
                    <a:pt x="85058" y="426720"/>
                  </a:lnTo>
                  <a:lnTo>
                    <a:pt x="83629" y="424720"/>
                  </a:lnTo>
                  <a:lnTo>
                    <a:pt x="70009" y="416338"/>
                  </a:lnTo>
                  <a:lnTo>
                    <a:pt x="55436" y="438531"/>
                  </a:lnTo>
                  <a:lnTo>
                    <a:pt x="53816" y="441674"/>
                  </a:lnTo>
                  <a:lnTo>
                    <a:pt x="48768" y="454533"/>
                  </a:lnTo>
                  <a:lnTo>
                    <a:pt x="41148" y="467582"/>
                  </a:lnTo>
                  <a:lnTo>
                    <a:pt x="36004" y="473583"/>
                  </a:lnTo>
                  <a:lnTo>
                    <a:pt x="1238" y="526351"/>
                  </a:lnTo>
                  <a:lnTo>
                    <a:pt x="191" y="535496"/>
                  </a:lnTo>
                  <a:lnTo>
                    <a:pt x="0" y="549116"/>
                  </a:lnTo>
                  <a:lnTo>
                    <a:pt x="3429" y="580834"/>
                  </a:lnTo>
                  <a:lnTo>
                    <a:pt x="3143" y="599122"/>
                  </a:lnTo>
                  <a:lnTo>
                    <a:pt x="2286" y="599884"/>
                  </a:lnTo>
                  <a:lnTo>
                    <a:pt x="953" y="602742"/>
                  </a:lnTo>
                  <a:lnTo>
                    <a:pt x="857" y="605314"/>
                  </a:lnTo>
                  <a:lnTo>
                    <a:pt x="1619" y="608743"/>
                  </a:lnTo>
                  <a:lnTo>
                    <a:pt x="3238" y="613981"/>
                  </a:lnTo>
                  <a:lnTo>
                    <a:pt x="7239" y="619411"/>
                  </a:lnTo>
                  <a:lnTo>
                    <a:pt x="16002" y="617030"/>
                  </a:lnTo>
                  <a:lnTo>
                    <a:pt x="21146" y="617506"/>
                  </a:lnTo>
                  <a:lnTo>
                    <a:pt x="21812" y="627507"/>
                  </a:lnTo>
                  <a:lnTo>
                    <a:pt x="21050" y="637127"/>
                  </a:lnTo>
                  <a:lnTo>
                    <a:pt x="22098" y="641318"/>
                  </a:lnTo>
                  <a:lnTo>
                    <a:pt x="26479" y="644462"/>
                  </a:lnTo>
                  <a:lnTo>
                    <a:pt x="26479" y="647509"/>
                  </a:lnTo>
                  <a:lnTo>
                    <a:pt x="22670" y="651129"/>
                  </a:lnTo>
                  <a:lnTo>
                    <a:pt x="22479" y="662940"/>
                  </a:lnTo>
                  <a:lnTo>
                    <a:pt x="19431" y="667417"/>
                  </a:lnTo>
                  <a:lnTo>
                    <a:pt x="26670" y="669703"/>
                  </a:lnTo>
                  <a:lnTo>
                    <a:pt x="30385" y="668560"/>
                  </a:lnTo>
                  <a:lnTo>
                    <a:pt x="32195" y="668560"/>
                  </a:lnTo>
                  <a:lnTo>
                    <a:pt x="34100" y="669417"/>
                  </a:lnTo>
                  <a:lnTo>
                    <a:pt x="35814" y="671893"/>
                  </a:lnTo>
                  <a:lnTo>
                    <a:pt x="36767" y="673894"/>
                  </a:lnTo>
                  <a:lnTo>
                    <a:pt x="38005" y="677418"/>
                  </a:lnTo>
                  <a:lnTo>
                    <a:pt x="38767" y="678942"/>
                  </a:lnTo>
                  <a:lnTo>
                    <a:pt x="39910" y="679895"/>
                  </a:lnTo>
                  <a:lnTo>
                    <a:pt x="41338" y="680276"/>
                  </a:lnTo>
                  <a:lnTo>
                    <a:pt x="43339" y="679513"/>
                  </a:lnTo>
                  <a:lnTo>
                    <a:pt x="44767" y="678466"/>
                  </a:lnTo>
                  <a:lnTo>
                    <a:pt x="45911" y="677227"/>
                  </a:lnTo>
                  <a:lnTo>
                    <a:pt x="47625" y="674560"/>
                  </a:lnTo>
                  <a:lnTo>
                    <a:pt x="48768" y="673418"/>
                  </a:lnTo>
                  <a:lnTo>
                    <a:pt x="50197" y="672846"/>
                  </a:lnTo>
                  <a:lnTo>
                    <a:pt x="52864" y="673703"/>
                  </a:lnTo>
                  <a:lnTo>
                    <a:pt x="56197" y="675799"/>
                  </a:lnTo>
                  <a:lnTo>
                    <a:pt x="66961" y="686467"/>
                  </a:lnTo>
                  <a:lnTo>
                    <a:pt x="68580" y="689229"/>
                  </a:lnTo>
                  <a:lnTo>
                    <a:pt x="70580" y="693801"/>
                  </a:lnTo>
                  <a:lnTo>
                    <a:pt x="71438" y="695134"/>
                  </a:lnTo>
                  <a:lnTo>
                    <a:pt x="104870" y="721043"/>
                  </a:lnTo>
                  <a:lnTo>
                    <a:pt x="116396" y="725519"/>
                  </a:lnTo>
                  <a:lnTo>
                    <a:pt x="119063" y="726948"/>
                  </a:lnTo>
                  <a:lnTo>
                    <a:pt x="121063" y="728663"/>
                  </a:lnTo>
                  <a:lnTo>
                    <a:pt x="123730" y="731996"/>
                  </a:lnTo>
                  <a:lnTo>
                    <a:pt x="124778" y="733711"/>
                  </a:lnTo>
                  <a:lnTo>
                    <a:pt x="125349" y="735521"/>
                  </a:lnTo>
                  <a:lnTo>
                    <a:pt x="124396" y="737426"/>
                  </a:lnTo>
                  <a:lnTo>
                    <a:pt x="124111" y="738664"/>
                  </a:lnTo>
                  <a:lnTo>
                    <a:pt x="122872" y="741807"/>
                  </a:lnTo>
                  <a:lnTo>
                    <a:pt x="122587" y="742950"/>
                  </a:lnTo>
                  <a:lnTo>
                    <a:pt x="122396" y="744474"/>
                  </a:lnTo>
                  <a:lnTo>
                    <a:pt x="122587" y="745998"/>
                  </a:lnTo>
                  <a:lnTo>
                    <a:pt x="122872" y="747046"/>
                  </a:lnTo>
                  <a:lnTo>
                    <a:pt x="123444" y="747998"/>
                  </a:lnTo>
                  <a:lnTo>
                    <a:pt x="124968" y="748855"/>
                  </a:lnTo>
                  <a:lnTo>
                    <a:pt x="127159" y="749427"/>
                  </a:lnTo>
                  <a:lnTo>
                    <a:pt x="131350" y="749332"/>
                  </a:lnTo>
                  <a:lnTo>
                    <a:pt x="136112" y="748475"/>
                  </a:lnTo>
                  <a:lnTo>
                    <a:pt x="138017" y="748475"/>
                  </a:lnTo>
                  <a:lnTo>
                    <a:pt x="139732" y="749427"/>
                  </a:lnTo>
                  <a:lnTo>
                    <a:pt x="141351" y="751713"/>
                  </a:lnTo>
                  <a:lnTo>
                    <a:pt x="141732" y="753809"/>
                  </a:lnTo>
                  <a:lnTo>
                    <a:pt x="141351" y="755618"/>
                  </a:lnTo>
                  <a:lnTo>
                    <a:pt x="139922" y="758571"/>
                  </a:lnTo>
                  <a:lnTo>
                    <a:pt x="139351" y="760190"/>
                  </a:lnTo>
                  <a:lnTo>
                    <a:pt x="139160" y="762000"/>
                  </a:lnTo>
                  <a:lnTo>
                    <a:pt x="139446" y="763714"/>
                  </a:lnTo>
                  <a:lnTo>
                    <a:pt x="140113" y="765238"/>
                  </a:lnTo>
                  <a:lnTo>
                    <a:pt x="140875" y="766572"/>
                  </a:lnTo>
                  <a:lnTo>
                    <a:pt x="145066" y="771906"/>
                  </a:lnTo>
                  <a:lnTo>
                    <a:pt x="146685" y="773239"/>
                  </a:lnTo>
                  <a:lnTo>
                    <a:pt x="149352" y="774859"/>
                  </a:lnTo>
                  <a:lnTo>
                    <a:pt x="151543" y="775335"/>
                  </a:lnTo>
                  <a:lnTo>
                    <a:pt x="153924" y="774954"/>
                  </a:lnTo>
                  <a:lnTo>
                    <a:pt x="156400" y="773144"/>
                  </a:lnTo>
                  <a:lnTo>
                    <a:pt x="157829" y="771430"/>
                  </a:lnTo>
                  <a:lnTo>
                    <a:pt x="159067" y="770192"/>
                  </a:lnTo>
                  <a:lnTo>
                    <a:pt x="160306" y="769525"/>
                  </a:lnTo>
                  <a:lnTo>
                    <a:pt x="170212" y="768477"/>
                  </a:lnTo>
                  <a:lnTo>
                    <a:pt x="172784" y="767525"/>
                  </a:lnTo>
                  <a:lnTo>
                    <a:pt x="174688" y="766381"/>
                  </a:lnTo>
                  <a:lnTo>
                    <a:pt x="175927" y="765334"/>
                  </a:lnTo>
                  <a:lnTo>
                    <a:pt x="178499" y="765048"/>
                  </a:lnTo>
                  <a:lnTo>
                    <a:pt x="182309" y="765429"/>
                  </a:lnTo>
                  <a:lnTo>
                    <a:pt x="192786" y="768668"/>
                  </a:lnTo>
                  <a:lnTo>
                    <a:pt x="194882" y="772573"/>
                  </a:lnTo>
                  <a:lnTo>
                    <a:pt x="189929" y="776478"/>
                  </a:lnTo>
                  <a:lnTo>
                    <a:pt x="188881" y="777621"/>
                  </a:lnTo>
                  <a:lnTo>
                    <a:pt x="188309" y="779050"/>
                  </a:lnTo>
                  <a:lnTo>
                    <a:pt x="188214" y="780669"/>
                  </a:lnTo>
                  <a:lnTo>
                    <a:pt x="189643" y="791432"/>
                  </a:lnTo>
                  <a:lnTo>
                    <a:pt x="189929" y="792385"/>
                  </a:lnTo>
                  <a:lnTo>
                    <a:pt x="195929" y="794385"/>
                  </a:lnTo>
                  <a:lnTo>
                    <a:pt x="216408" y="794195"/>
                  </a:lnTo>
                  <a:lnTo>
                    <a:pt x="216313" y="806672"/>
                  </a:lnTo>
                  <a:lnTo>
                    <a:pt x="227457" y="816769"/>
                  </a:lnTo>
                  <a:lnTo>
                    <a:pt x="256222" y="835819"/>
                  </a:lnTo>
                  <a:lnTo>
                    <a:pt x="262033" y="836390"/>
                  </a:lnTo>
                  <a:lnTo>
                    <a:pt x="266605" y="839057"/>
                  </a:lnTo>
                  <a:lnTo>
                    <a:pt x="267462" y="847249"/>
                  </a:lnTo>
                  <a:lnTo>
                    <a:pt x="270986" y="853154"/>
                  </a:lnTo>
                  <a:lnTo>
                    <a:pt x="277178" y="853250"/>
                  </a:lnTo>
                  <a:lnTo>
                    <a:pt x="290417" y="850392"/>
                  </a:lnTo>
                  <a:lnTo>
                    <a:pt x="297561" y="850868"/>
                  </a:lnTo>
                  <a:lnTo>
                    <a:pt x="302895" y="852106"/>
                  </a:lnTo>
                  <a:lnTo>
                    <a:pt x="312706" y="857250"/>
                  </a:lnTo>
                  <a:lnTo>
                    <a:pt x="330899" y="871918"/>
                  </a:lnTo>
                  <a:lnTo>
                    <a:pt x="336423" y="873728"/>
                  </a:lnTo>
                  <a:lnTo>
                    <a:pt x="342614" y="872204"/>
                  </a:lnTo>
                  <a:lnTo>
                    <a:pt x="347282" y="868585"/>
                  </a:lnTo>
                  <a:lnTo>
                    <a:pt x="355378" y="860584"/>
                  </a:lnTo>
                  <a:lnTo>
                    <a:pt x="369380" y="856012"/>
                  </a:lnTo>
                  <a:lnTo>
                    <a:pt x="375380" y="852773"/>
                  </a:lnTo>
                  <a:lnTo>
                    <a:pt x="376523" y="847344"/>
                  </a:lnTo>
                  <a:lnTo>
                    <a:pt x="379476" y="843915"/>
                  </a:lnTo>
                  <a:lnTo>
                    <a:pt x="382524" y="841820"/>
                  </a:lnTo>
                  <a:lnTo>
                    <a:pt x="386429" y="840772"/>
                  </a:lnTo>
                  <a:lnTo>
                    <a:pt x="391859" y="840486"/>
                  </a:lnTo>
                  <a:lnTo>
                    <a:pt x="393287" y="839438"/>
                  </a:lnTo>
                  <a:lnTo>
                    <a:pt x="395288" y="834866"/>
                  </a:lnTo>
                  <a:lnTo>
                    <a:pt x="396621" y="833818"/>
                  </a:lnTo>
                  <a:lnTo>
                    <a:pt x="404908" y="833818"/>
                  </a:lnTo>
                  <a:lnTo>
                    <a:pt x="421386" y="830104"/>
                  </a:lnTo>
                  <a:lnTo>
                    <a:pt x="430054" y="832104"/>
                  </a:lnTo>
                  <a:lnTo>
                    <a:pt x="435483" y="832390"/>
                  </a:lnTo>
                  <a:lnTo>
                    <a:pt x="439769" y="833438"/>
                  </a:lnTo>
                  <a:lnTo>
                    <a:pt x="442341" y="833438"/>
                  </a:lnTo>
                  <a:lnTo>
                    <a:pt x="455295" y="830294"/>
                  </a:lnTo>
                  <a:lnTo>
                    <a:pt x="458724" y="830009"/>
                  </a:lnTo>
                  <a:lnTo>
                    <a:pt x="461391" y="830199"/>
                  </a:lnTo>
                  <a:lnTo>
                    <a:pt x="463010" y="830866"/>
                  </a:lnTo>
                  <a:lnTo>
                    <a:pt x="496157" y="837343"/>
                  </a:lnTo>
                  <a:lnTo>
                    <a:pt x="501967" y="840010"/>
                  </a:lnTo>
                  <a:lnTo>
                    <a:pt x="505873" y="842867"/>
                  </a:lnTo>
                  <a:lnTo>
                    <a:pt x="506921" y="844105"/>
                  </a:lnTo>
                  <a:lnTo>
                    <a:pt x="507683" y="845534"/>
                  </a:lnTo>
                  <a:lnTo>
                    <a:pt x="509207" y="850392"/>
                  </a:lnTo>
                  <a:lnTo>
                    <a:pt x="510445" y="852106"/>
                  </a:lnTo>
                  <a:lnTo>
                    <a:pt x="512540" y="853630"/>
                  </a:lnTo>
                  <a:lnTo>
                    <a:pt x="517017" y="855250"/>
                  </a:lnTo>
                  <a:lnTo>
                    <a:pt x="519875" y="855345"/>
                  </a:lnTo>
                  <a:lnTo>
                    <a:pt x="522161" y="854678"/>
                  </a:lnTo>
                  <a:lnTo>
                    <a:pt x="524542" y="853440"/>
                  </a:lnTo>
                  <a:lnTo>
                    <a:pt x="526161" y="853630"/>
                  </a:lnTo>
                  <a:lnTo>
                    <a:pt x="531971" y="856297"/>
                  </a:lnTo>
                  <a:lnTo>
                    <a:pt x="542925" y="858869"/>
                  </a:lnTo>
                  <a:lnTo>
                    <a:pt x="545401" y="858774"/>
                  </a:lnTo>
                  <a:lnTo>
                    <a:pt x="546163" y="858202"/>
                  </a:lnTo>
                  <a:lnTo>
                    <a:pt x="547116" y="857345"/>
                  </a:lnTo>
                  <a:lnTo>
                    <a:pt x="548259" y="856488"/>
                  </a:lnTo>
                  <a:lnTo>
                    <a:pt x="550545" y="855631"/>
                  </a:lnTo>
                  <a:lnTo>
                    <a:pt x="559689" y="853726"/>
                  </a:lnTo>
                  <a:lnTo>
                    <a:pt x="562832" y="853726"/>
                  </a:lnTo>
                  <a:lnTo>
                    <a:pt x="565023" y="854297"/>
                  </a:lnTo>
                  <a:lnTo>
                    <a:pt x="566166" y="855345"/>
                  </a:lnTo>
                  <a:lnTo>
                    <a:pt x="566928" y="856679"/>
                  </a:lnTo>
                  <a:lnTo>
                    <a:pt x="567500" y="858107"/>
                  </a:lnTo>
                  <a:lnTo>
                    <a:pt x="567404" y="859726"/>
                  </a:lnTo>
                  <a:lnTo>
                    <a:pt x="566833" y="861155"/>
                  </a:lnTo>
                  <a:lnTo>
                    <a:pt x="565118" y="863918"/>
                  </a:lnTo>
                  <a:lnTo>
                    <a:pt x="564356" y="865442"/>
                  </a:lnTo>
                  <a:lnTo>
                    <a:pt x="563880" y="867156"/>
                  </a:lnTo>
                  <a:lnTo>
                    <a:pt x="563785" y="869156"/>
                  </a:lnTo>
                  <a:lnTo>
                    <a:pt x="563975" y="870966"/>
                  </a:lnTo>
                  <a:lnTo>
                    <a:pt x="564928" y="876300"/>
                  </a:lnTo>
                  <a:lnTo>
                    <a:pt x="565309" y="881443"/>
                  </a:lnTo>
                  <a:lnTo>
                    <a:pt x="565976" y="885063"/>
                  </a:lnTo>
                  <a:lnTo>
                    <a:pt x="566357" y="886777"/>
                  </a:lnTo>
                  <a:lnTo>
                    <a:pt x="566928" y="888301"/>
                  </a:lnTo>
                  <a:lnTo>
                    <a:pt x="568357" y="889921"/>
                  </a:lnTo>
                  <a:lnTo>
                    <a:pt x="570833" y="891254"/>
                  </a:lnTo>
                  <a:lnTo>
                    <a:pt x="578549" y="893921"/>
                  </a:lnTo>
                  <a:lnTo>
                    <a:pt x="580549" y="894969"/>
                  </a:lnTo>
                  <a:lnTo>
                    <a:pt x="581787" y="896017"/>
                  </a:lnTo>
                  <a:lnTo>
                    <a:pt x="582835" y="897160"/>
                  </a:lnTo>
                  <a:lnTo>
                    <a:pt x="583597" y="898588"/>
                  </a:lnTo>
                  <a:lnTo>
                    <a:pt x="584168" y="900113"/>
                  </a:lnTo>
                  <a:lnTo>
                    <a:pt x="584454" y="901922"/>
                  </a:lnTo>
                  <a:lnTo>
                    <a:pt x="584549" y="906018"/>
                  </a:lnTo>
                  <a:lnTo>
                    <a:pt x="584835" y="907923"/>
                  </a:lnTo>
                  <a:lnTo>
                    <a:pt x="585502" y="909447"/>
                  </a:lnTo>
                  <a:lnTo>
                    <a:pt x="586454" y="910685"/>
                  </a:lnTo>
                  <a:lnTo>
                    <a:pt x="591122" y="914876"/>
                  </a:lnTo>
                  <a:lnTo>
                    <a:pt x="601409" y="922401"/>
                  </a:lnTo>
                  <a:lnTo>
                    <a:pt x="601504" y="922496"/>
                  </a:lnTo>
                  <a:lnTo>
                    <a:pt x="603028" y="922306"/>
                  </a:lnTo>
                  <a:lnTo>
                    <a:pt x="609314" y="917734"/>
                  </a:lnTo>
                  <a:lnTo>
                    <a:pt x="611981" y="909447"/>
                  </a:lnTo>
                  <a:lnTo>
                    <a:pt x="609314" y="908971"/>
                  </a:lnTo>
                  <a:lnTo>
                    <a:pt x="605028" y="907066"/>
                  </a:lnTo>
                  <a:lnTo>
                    <a:pt x="602551" y="906494"/>
                  </a:lnTo>
                  <a:lnTo>
                    <a:pt x="602551" y="903160"/>
                  </a:lnTo>
                  <a:lnTo>
                    <a:pt x="606457" y="901827"/>
                  </a:lnTo>
                  <a:lnTo>
                    <a:pt x="609124" y="898303"/>
                  </a:lnTo>
                  <a:lnTo>
                    <a:pt x="609314" y="894683"/>
                  </a:lnTo>
                  <a:lnTo>
                    <a:pt x="600742" y="890968"/>
                  </a:lnTo>
                  <a:lnTo>
                    <a:pt x="600932" y="886397"/>
                  </a:lnTo>
                  <a:lnTo>
                    <a:pt x="604838" y="878491"/>
                  </a:lnTo>
                  <a:lnTo>
                    <a:pt x="605980" y="875347"/>
                  </a:lnTo>
                  <a:lnTo>
                    <a:pt x="608933" y="871252"/>
                  </a:lnTo>
                  <a:lnTo>
                    <a:pt x="612838" y="868775"/>
                  </a:lnTo>
                  <a:lnTo>
                    <a:pt x="616744" y="870680"/>
                  </a:lnTo>
                  <a:lnTo>
                    <a:pt x="618363" y="876014"/>
                  </a:lnTo>
                  <a:lnTo>
                    <a:pt x="617030" y="882015"/>
                  </a:lnTo>
                  <a:lnTo>
                    <a:pt x="611791" y="893064"/>
                  </a:lnTo>
                  <a:lnTo>
                    <a:pt x="614553" y="897255"/>
                  </a:lnTo>
                  <a:lnTo>
                    <a:pt x="616839" y="902589"/>
                  </a:lnTo>
                  <a:lnTo>
                    <a:pt x="618363" y="907351"/>
                  </a:lnTo>
                  <a:lnTo>
                    <a:pt x="618839" y="909542"/>
                  </a:lnTo>
                  <a:lnTo>
                    <a:pt x="628936" y="897350"/>
                  </a:lnTo>
                  <a:lnTo>
                    <a:pt x="633508" y="889445"/>
                  </a:lnTo>
                  <a:lnTo>
                    <a:pt x="635413" y="881729"/>
                  </a:lnTo>
                  <a:lnTo>
                    <a:pt x="636080" y="866108"/>
                  </a:lnTo>
                  <a:lnTo>
                    <a:pt x="637508" y="860774"/>
                  </a:lnTo>
                  <a:lnTo>
                    <a:pt x="640080" y="860393"/>
                  </a:lnTo>
                  <a:lnTo>
                    <a:pt x="642176" y="860393"/>
                  </a:lnTo>
                  <a:lnTo>
                    <a:pt x="643128" y="857441"/>
                  </a:lnTo>
                  <a:lnTo>
                    <a:pt x="644271" y="854869"/>
                  </a:lnTo>
                  <a:lnTo>
                    <a:pt x="647129" y="850201"/>
                  </a:lnTo>
                  <a:lnTo>
                    <a:pt x="645795" y="846963"/>
                  </a:lnTo>
                  <a:lnTo>
                    <a:pt x="649129" y="841724"/>
                  </a:lnTo>
                  <a:lnTo>
                    <a:pt x="649415" y="837247"/>
                  </a:lnTo>
                  <a:lnTo>
                    <a:pt x="647224" y="832390"/>
                  </a:lnTo>
                  <a:lnTo>
                    <a:pt x="643509" y="828770"/>
                  </a:lnTo>
                  <a:lnTo>
                    <a:pt x="638651" y="826960"/>
                  </a:lnTo>
                  <a:lnTo>
                    <a:pt x="632936" y="827056"/>
                  </a:lnTo>
                  <a:lnTo>
                    <a:pt x="632936" y="830675"/>
                  </a:lnTo>
                  <a:lnTo>
                    <a:pt x="633984" y="830866"/>
                  </a:lnTo>
                  <a:lnTo>
                    <a:pt x="636270" y="830580"/>
                  </a:lnTo>
                  <a:lnTo>
                    <a:pt x="637413" y="830675"/>
                  </a:lnTo>
                  <a:lnTo>
                    <a:pt x="632936" y="834200"/>
                  </a:lnTo>
                  <a:lnTo>
                    <a:pt x="625602" y="826675"/>
                  </a:lnTo>
                  <a:lnTo>
                    <a:pt x="618744" y="817531"/>
                  </a:lnTo>
                  <a:lnTo>
                    <a:pt x="615125" y="815340"/>
                  </a:lnTo>
                  <a:lnTo>
                    <a:pt x="612458" y="813149"/>
                  </a:lnTo>
                  <a:lnTo>
                    <a:pt x="606933" y="807244"/>
                  </a:lnTo>
                  <a:lnTo>
                    <a:pt x="607981" y="802100"/>
                  </a:lnTo>
                  <a:lnTo>
                    <a:pt x="603885" y="798671"/>
                  </a:lnTo>
                  <a:lnTo>
                    <a:pt x="597694" y="795528"/>
                  </a:lnTo>
                  <a:lnTo>
                    <a:pt x="592741" y="791051"/>
                  </a:lnTo>
                  <a:lnTo>
                    <a:pt x="596837" y="798195"/>
                  </a:lnTo>
                  <a:lnTo>
                    <a:pt x="598837" y="804101"/>
                  </a:lnTo>
                  <a:lnTo>
                    <a:pt x="597789" y="810101"/>
                  </a:lnTo>
                  <a:lnTo>
                    <a:pt x="592741" y="817626"/>
                  </a:lnTo>
                  <a:lnTo>
                    <a:pt x="588074" y="811054"/>
                  </a:lnTo>
                  <a:lnTo>
                    <a:pt x="590074" y="809911"/>
                  </a:lnTo>
                  <a:lnTo>
                    <a:pt x="591217" y="808768"/>
                  </a:lnTo>
                  <a:lnTo>
                    <a:pt x="592646" y="807910"/>
                  </a:lnTo>
                  <a:lnTo>
                    <a:pt x="595313" y="807434"/>
                  </a:lnTo>
                  <a:lnTo>
                    <a:pt x="595313" y="804101"/>
                  </a:lnTo>
                  <a:lnTo>
                    <a:pt x="590836" y="797719"/>
                  </a:lnTo>
                  <a:lnTo>
                    <a:pt x="587312" y="790575"/>
                  </a:lnTo>
                  <a:lnTo>
                    <a:pt x="583121" y="783526"/>
                  </a:lnTo>
                  <a:lnTo>
                    <a:pt x="576358" y="777621"/>
                  </a:lnTo>
                  <a:lnTo>
                    <a:pt x="577215" y="780955"/>
                  </a:lnTo>
                  <a:lnTo>
                    <a:pt x="577787" y="782479"/>
                  </a:lnTo>
                  <a:lnTo>
                    <a:pt x="578930" y="784288"/>
                  </a:lnTo>
                  <a:lnTo>
                    <a:pt x="571405" y="784955"/>
                  </a:lnTo>
                  <a:lnTo>
                    <a:pt x="567976" y="780097"/>
                  </a:lnTo>
                  <a:lnTo>
                    <a:pt x="568166" y="771525"/>
                  </a:lnTo>
                  <a:lnTo>
                    <a:pt x="571595" y="760857"/>
                  </a:lnTo>
                  <a:lnTo>
                    <a:pt x="571595" y="762857"/>
                  </a:lnTo>
                  <a:lnTo>
                    <a:pt x="571976" y="767525"/>
                  </a:lnTo>
                  <a:lnTo>
                    <a:pt x="571595" y="770763"/>
                  </a:lnTo>
                  <a:lnTo>
                    <a:pt x="575405" y="772859"/>
                  </a:lnTo>
                  <a:lnTo>
                    <a:pt x="578834" y="774001"/>
                  </a:lnTo>
                  <a:lnTo>
                    <a:pt x="576643" y="755713"/>
                  </a:lnTo>
                  <a:lnTo>
                    <a:pt x="576358" y="739426"/>
                  </a:lnTo>
                  <a:lnTo>
                    <a:pt x="574358" y="732568"/>
                  </a:lnTo>
                  <a:lnTo>
                    <a:pt x="570547" y="725614"/>
                  </a:lnTo>
                  <a:lnTo>
                    <a:pt x="568547" y="718471"/>
                  </a:lnTo>
                  <a:lnTo>
                    <a:pt x="571691" y="711041"/>
                  </a:lnTo>
                  <a:lnTo>
                    <a:pt x="567880" y="713042"/>
                  </a:lnTo>
                  <a:lnTo>
                    <a:pt x="560165" y="720757"/>
                  </a:lnTo>
                  <a:lnTo>
                    <a:pt x="555117" y="724662"/>
                  </a:lnTo>
                  <a:lnTo>
                    <a:pt x="556355" y="725710"/>
                  </a:lnTo>
                  <a:lnTo>
                    <a:pt x="556736" y="725900"/>
                  </a:lnTo>
                  <a:lnTo>
                    <a:pt x="557689" y="727710"/>
                  </a:lnTo>
                  <a:lnTo>
                    <a:pt x="551117" y="727520"/>
                  </a:lnTo>
                  <a:lnTo>
                    <a:pt x="545306" y="723995"/>
                  </a:lnTo>
                  <a:lnTo>
                    <a:pt x="542163" y="718185"/>
                  </a:lnTo>
                  <a:lnTo>
                    <a:pt x="543401" y="711137"/>
                  </a:lnTo>
                  <a:lnTo>
                    <a:pt x="540068" y="708184"/>
                  </a:lnTo>
                  <a:lnTo>
                    <a:pt x="538639" y="705136"/>
                  </a:lnTo>
                  <a:lnTo>
                    <a:pt x="539591" y="702659"/>
                  </a:lnTo>
                  <a:lnTo>
                    <a:pt x="543401" y="701135"/>
                  </a:lnTo>
                  <a:lnTo>
                    <a:pt x="541877" y="692563"/>
                  </a:lnTo>
                  <a:lnTo>
                    <a:pt x="542163" y="685514"/>
                  </a:lnTo>
                  <a:lnTo>
                    <a:pt x="540734" y="680371"/>
                  </a:lnTo>
                  <a:lnTo>
                    <a:pt x="533876" y="677609"/>
                  </a:lnTo>
                  <a:lnTo>
                    <a:pt x="535400" y="683133"/>
                  </a:lnTo>
                  <a:lnTo>
                    <a:pt x="534543" y="689801"/>
                  </a:lnTo>
                  <a:lnTo>
                    <a:pt x="531876" y="695516"/>
                  </a:lnTo>
                  <a:lnTo>
                    <a:pt x="528066" y="697897"/>
                  </a:lnTo>
                  <a:lnTo>
                    <a:pt x="523970" y="695897"/>
                  </a:lnTo>
                  <a:lnTo>
                    <a:pt x="520922" y="685705"/>
                  </a:lnTo>
                  <a:lnTo>
                    <a:pt x="517208" y="681323"/>
                  </a:lnTo>
                  <a:lnTo>
                    <a:pt x="519017" y="670941"/>
                  </a:lnTo>
                  <a:lnTo>
                    <a:pt x="521875" y="669608"/>
                  </a:lnTo>
                  <a:lnTo>
                    <a:pt x="525780" y="672370"/>
                  </a:lnTo>
                  <a:lnTo>
                    <a:pt x="530352" y="674370"/>
                  </a:lnTo>
                  <a:lnTo>
                    <a:pt x="537686" y="673132"/>
                  </a:lnTo>
                  <a:lnTo>
                    <a:pt x="540258" y="669608"/>
                  </a:lnTo>
                  <a:lnTo>
                    <a:pt x="541782" y="664369"/>
                  </a:lnTo>
                  <a:lnTo>
                    <a:pt x="545687" y="657797"/>
                  </a:lnTo>
                  <a:lnTo>
                    <a:pt x="542830" y="651320"/>
                  </a:lnTo>
                  <a:lnTo>
                    <a:pt x="544354" y="649605"/>
                  </a:lnTo>
                  <a:lnTo>
                    <a:pt x="547592" y="649510"/>
                  </a:lnTo>
                  <a:lnTo>
                    <a:pt x="550164" y="647891"/>
                  </a:lnTo>
                  <a:lnTo>
                    <a:pt x="551117" y="643033"/>
                  </a:lnTo>
                  <a:lnTo>
                    <a:pt x="550926" y="639509"/>
                  </a:lnTo>
                  <a:lnTo>
                    <a:pt x="551497" y="635984"/>
                  </a:lnTo>
                  <a:lnTo>
                    <a:pt x="554831" y="631222"/>
                  </a:lnTo>
                  <a:lnTo>
                    <a:pt x="551212" y="627697"/>
                  </a:lnTo>
                  <a:lnTo>
                    <a:pt x="550355" y="623411"/>
                  </a:lnTo>
                  <a:lnTo>
                    <a:pt x="551688" y="618839"/>
                  </a:lnTo>
                  <a:lnTo>
                    <a:pt x="554736" y="614363"/>
                  </a:lnTo>
                  <a:lnTo>
                    <a:pt x="552545" y="614363"/>
                  </a:lnTo>
                  <a:lnTo>
                    <a:pt x="552545" y="611314"/>
                  </a:lnTo>
                  <a:lnTo>
                    <a:pt x="559403" y="597980"/>
                  </a:lnTo>
                  <a:lnTo>
                    <a:pt x="572072" y="585597"/>
                  </a:lnTo>
                  <a:lnTo>
                    <a:pt x="586073" y="577787"/>
                  </a:lnTo>
                  <a:lnTo>
                    <a:pt x="597313" y="577977"/>
                  </a:lnTo>
                  <a:lnTo>
                    <a:pt x="596455" y="582739"/>
                  </a:lnTo>
                  <a:lnTo>
                    <a:pt x="600837" y="584263"/>
                  </a:lnTo>
                  <a:lnTo>
                    <a:pt x="607124" y="583406"/>
                  </a:lnTo>
                  <a:lnTo>
                    <a:pt x="611410" y="581025"/>
                  </a:lnTo>
                  <a:lnTo>
                    <a:pt x="611410" y="577977"/>
                  </a:lnTo>
                  <a:lnTo>
                    <a:pt x="599884" y="573310"/>
                  </a:lnTo>
                  <a:lnTo>
                    <a:pt x="597694" y="568928"/>
                  </a:lnTo>
                  <a:lnTo>
                    <a:pt x="601980" y="561022"/>
                  </a:lnTo>
                  <a:lnTo>
                    <a:pt x="604361" y="571309"/>
                  </a:lnTo>
                  <a:lnTo>
                    <a:pt x="606647" y="571309"/>
                  </a:lnTo>
                  <a:lnTo>
                    <a:pt x="609219" y="568643"/>
                  </a:lnTo>
                  <a:lnTo>
                    <a:pt x="615125" y="574167"/>
                  </a:lnTo>
                  <a:lnTo>
                    <a:pt x="620840" y="574358"/>
                  </a:lnTo>
                  <a:lnTo>
                    <a:pt x="620840" y="571309"/>
                  </a:lnTo>
                  <a:lnTo>
                    <a:pt x="617601" y="565309"/>
                  </a:lnTo>
                  <a:lnTo>
                    <a:pt x="623316" y="556546"/>
                  </a:lnTo>
                  <a:lnTo>
                    <a:pt x="632460" y="548354"/>
                  </a:lnTo>
                  <a:lnTo>
                    <a:pt x="639794" y="544259"/>
                  </a:lnTo>
                  <a:lnTo>
                    <a:pt x="641128" y="551212"/>
                  </a:lnTo>
                  <a:lnTo>
                    <a:pt x="643795" y="555688"/>
                  </a:lnTo>
                  <a:lnTo>
                    <a:pt x="650272" y="562547"/>
                  </a:lnTo>
                  <a:lnTo>
                    <a:pt x="652653" y="562166"/>
                  </a:lnTo>
                  <a:lnTo>
                    <a:pt x="661416" y="555879"/>
                  </a:lnTo>
                  <a:lnTo>
                    <a:pt x="665512" y="554164"/>
                  </a:lnTo>
                  <a:lnTo>
                    <a:pt x="662750" y="560451"/>
                  </a:lnTo>
                  <a:lnTo>
                    <a:pt x="658940" y="564547"/>
                  </a:lnTo>
                  <a:lnTo>
                    <a:pt x="653987" y="566833"/>
                  </a:lnTo>
                  <a:lnTo>
                    <a:pt x="647891" y="567500"/>
                  </a:lnTo>
                  <a:lnTo>
                    <a:pt x="644843" y="570738"/>
                  </a:lnTo>
                  <a:lnTo>
                    <a:pt x="644462" y="577596"/>
                  </a:lnTo>
                  <a:lnTo>
                    <a:pt x="642652" y="583597"/>
                  </a:lnTo>
                  <a:lnTo>
                    <a:pt x="635032" y="584549"/>
                  </a:lnTo>
                  <a:lnTo>
                    <a:pt x="635032" y="580930"/>
                  </a:lnTo>
                  <a:lnTo>
                    <a:pt x="638556" y="581120"/>
                  </a:lnTo>
                  <a:lnTo>
                    <a:pt x="639699" y="580930"/>
                  </a:lnTo>
                  <a:lnTo>
                    <a:pt x="639604" y="580549"/>
                  </a:lnTo>
                  <a:lnTo>
                    <a:pt x="638556" y="578739"/>
                  </a:lnTo>
                  <a:lnTo>
                    <a:pt x="637413" y="577310"/>
                  </a:lnTo>
                  <a:lnTo>
                    <a:pt x="637222" y="577977"/>
                  </a:lnTo>
                  <a:lnTo>
                    <a:pt x="636556" y="576834"/>
                  </a:lnTo>
                  <a:lnTo>
                    <a:pt x="633032" y="578168"/>
                  </a:lnTo>
                  <a:lnTo>
                    <a:pt x="629317" y="578453"/>
                  </a:lnTo>
                  <a:lnTo>
                    <a:pt x="625412" y="577977"/>
                  </a:lnTo>
                  <a:lnTo>
                    <a:pt x="630079" y="584645"/>
                  </a:lnTo>
                  <a:lnTo>
                    <a:pt x="627793" y="587026"/>
                  </a:lnTo>
                  <a:lnTo>
                    <a:pt x="626078" y="587216"/>
                  </a:lnTo>
                  <a:lnTo>
                    <a:pt x="624650" y="585216"/>
                  </a:lnTo>
                  <a:lnTo>
                    <a:pt x="623030" y="581025"/>
                  </a:lnTo>
                  <a:lnTo>
                    <a:pt x="620744" y="581025"/>
                  </a:lnTo>
                  <a:lnTo>
                    <a:pt x="620649" y="585502"/>
                  </a:lnTo>
                  <a:lnTo>
                    <a:pt x="619411" y="587788"/>
                  </a:lnTo>
                  <a:lnTo>
                    <a:pt x="617125" y="588455"/>
                  </a:lnTo>
                  <a:lnTo>
                    <a:pt x="613791" y="587978"/>
                  </a:lnTo>
                  <a:lnTo>
                    <a:pt x="615505" y="592455"/>
                  </a:lnTo>
                  <a:lnTo>
                    <a:pt x="613220" y="597789"/>
                  </a:lnTo>
                  <a:lnTo>
                    <a:pt x="609409" y="604076"/>
                  </a:lnTo>
                  <a:lnTo>
                    <a:pt x="606743" y="611314"/>
                  </a:lnTo>
                  <a:lnTo>
                    <a:pt x="611315" y="610457"/>
                  </a:lnTo>
                  <a:lnTo>
                    <a:pt x="620840" y="604456"/>
                  </a:lnTo>
                  <a:lnTo>
                    <a:pt x="633317" y="601409"/>
                  </a:lnTo>
                  <a:lnTo>
                    <a:pt x="636080" y="599599"/>
                  </a:lnTo>
                  <a:lnTo>
                    <a:pt x="641795" y="594741"/>
                  </a:lnTo>
                  <a:lnTo>
                    <a:pt x="675799" y="582168"/>
                  </a:lnTo>
                  <a:lnTo>
                    <a:pt x="733901" y="554164"/>
                  </a:lnTo>
                  <a:lnTo>
                    <a:pt x="789908" y="517493"/>
                  </a:lnTo>
                  <a:lnTo>
                    <a:pt x="802862" y="514445"/>
                  </a:lnTo>
                  <a:lnTo>
                    <a:pt x="829913" y="513588"/>
                  </a:lnTo>
                  <a:lnTo>
                    <a:pt x="838295" y="511016"/>
                  </a:lnTo>
                  <a:lnTo>
                    <a:pt x="841915" y="505968"/>
                  </a:lnTo>
                  <a:lnTo>
                    <a:pt x="841915" y="505873"/>
                  </a:lnTo>
                  <a:lnTo>
                    <a:pt x="837057" y="499491"/>
                  </a:lnTo>
                  <a:close/>
                  <a:moveTo>
                    <a:pt x="604266" y="598932"/>
                  </a:moveTo>
                  <a:lnTo>
                    <a:pt x="602456" y="601218"/>
                  </a:lnTo>
                  <a:lnTo>
                    <a:pt x="599980" y="602361"/>
                  </a:lnTo>
                  <a:lnTo>
                    <a:pt x="594932" y="604171"/>
                  </a:lnTo>
                  <a:lnTo>
                    <a:pt x="598361" y="608171"/>
                  </a:lnTo>
                  <a:lnTo>
                    <a:pt x="602075" y="606362"/>
                  </a:lnTo>
                  <a:lnTo>
                    <a:pt x="606457" y="602837"/>
                  </a:lnTo>
                  <a:lnTo>
                    <a:pt x="609791" y="596932"/>
                  </a:lnTo>
                  <a:lnTo>
                    <a:pt x="608362" y="594741"/>
                  </a:lnTo>
                  <a:lnTo>
                    <a:pt x="604266" y="598932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4" name="Figura a mano libera: forma 73">
              <a:extLst>
                <a:ext uri="{FF2B5EF4-FFF2-40B4-BE49-F238E27FC236}">
                  <a16:creationId xmlns:a16="http://schemas.microsoft.com/office/drawing/2014/main" xmlns="" id="{F520330A-521F-4C3C-A0C7-CE5D73199F06}"/>
                </a:ext>
              </a:extLst>
            </p:cNvPr>
            <p:cNvSpPr/>
            <p:nvPr/>
          </p:nvSpPr>
          <p:spPr>
            <a:xfrm>
              <a:off x="8636203" y="3364514"/>
              <a:ext cx="469391" cy="585501"/>
            </a:xfrm>
            <a:custGeom>
              <a:avLst/>
              <a:gdLst>
                <a:gd name="connsiteX0" fmla="*/ 469392 w 469391"/>
                <a:gd name="connsiteY0" fmla="*/ 383953 h 585501"/>
                <a:gd name="connsiteX1" fmla="*/ 469201 w 469391"/>
                <a:gd name="connsiteY1" fmla="*/ 382143 h 585501"/>
                <a:gd name="connsiteX2" fmla="*/ 468344 w 469391"/>
                <a:gd name="connsiteY2" fmla="*/ 378905 h 585501"/>
                <a:gd name="connsiteX3" fmla="*/ 466249 w 469391"/>
                <a:gd name="connsiteY3" fmla="*/ 372713 h 585501"/>
                <a:gd name="connsiteX4" fmla="*/ 463582 w 469391"/>
                <a:gd name="connsiteY4" fmla="*/ 367093 h 585501"/>
                <a:gd name="connsiteX5" fmla="*/ 462724 w 469391"/>
                <a:gd name="connsiteY5" fmla="*/ 365760 h 585501"/>
                <a:gd name="connsiteX6" fmla="*/ 461772 w 469391"/>
                <a:gd name="connsiteY6" fmla="*/ 364617 h 585501"/>
                <a:gd name="connsiteX7" fmla="*/ 460820 w 469391"/>
                <a:gd name="connsiteY7" fmla="*/ 363855 h 585501"/>
                <a:gd name="connsiteX8" fmla="*/ 458438 w 469391"/>
                <a:gd name="connsiteY8" fmla="*/ 362807 h 585501"/>
                <a:gd name="connsiteX9" fmla="*/ 438626 w 469391"/>
                <a:gd name="connsiteY9" fmla="*/ 373666 h 585501"/>
                <a:gd name="connsiteX10" fmla="*/ 433006 w 469391"/>
                <a:gd name="connsiteY10" fmla="*/ 374047 h 585501"/>
                <a:gd name="connsiteX11" fmla="*/ 432340 w 469391"/>
                <a:gd name="connsiteY11" fmla="*/ 372618 h 585501"/>
                <a:gd name="connsiteX12" fmla="*/ 431768 w 469391"/>
                <a:gd name="connsiteY12" fmla="*/ 370999 h 585501"/>
                <a:gd name="connsiteX13" fmla="*/ 431197 w 469391"/>
                <a:gd name="connsiteY13" fmla="*/ 367474 h 585501"/>
                <a:gd name="connsiteX14" fmla="*/ 430721 w 469391"/>
                <a:gd name="connsiteY14" fmla="*/ 365950 h 585501"/>
                <a:gd name="connsiteX15" fmla="*/ 430149 w 469391"/>
                <a:gd name="connsiteY15" fmla="*/ 364522 h 585501"/>
                <a:gd name="connsiteX16" fmla="*/ 428530 w 469391"/>
                <a:gd name="connsiteY16" fmla="*/ 362045 h 585501"/>
                <a:gd name="connsiteX17" fmla="*/ 417481 w 469391"/>
                <a:gd name="connsiteY17" fmla="*/ 349472 h 585501"/>
                <a:gd name="connsiteX18" fmla="*/ 415862 w 469391"/>
                <a:gd name="connsiteY18" fmla="*/ 347091 h 585501"/>
                <a:gd name="connsiteX19" fmla="*/ 412623 w 469391"/>
                <a:gd name="connsiteY19" fmla="*/ 343757 h 585501"/>
                <a:gd name="connsiteX20" fmla="*/ 405289 w 469391"/>
                <a:gd name="connsiteY20" fmla="*/ 338138 h 585501"/>
                <a:gd name="connsiteX21" fmla="*/ 400717 w 469391"/>
                <a:gd name="connsiteY21" fmla="*/ 332613 h 585501"/>
                <a:gd name="connsiteX22" fmla="*/ 398145 w 469391"/>
                <a:gd name="connsiteY22" fmla="*/ 330137 h 585501"/>
                <a:gd name="connsiteX23" fmla="*/ 396145 w 469391"/>
                <a:gd name="connsiteY23" fmla="*/ 329374 h 585501"/>
                <a:gd name="connsiteX24" fmla="*/ 394621 w 469391"/>
                <a:gd name="connsiteY24" fmla="*/ 329660 h 585501"/>
                <a:gd name="connsiteX25" fmla="*/ 392525 w 469391"/>
                <a:gd name="connsiteY25" fmla="*/ 330422 h 585501"/>
                <a:gd name="connsiteX26" fmla="*/ 389572 w 469391"/>
                <a:gd name="connsiteY26" fmla="*/ 330898 h 585501"/>
                <a:gd name="connsiteX27" fmla="*/ 379666 w 469391"/>
                <a:gd name="connsiteY27" fmla="*/ 330422 h 585501"/>
                <a:gd name="connsiteX28" fmla="*/ 377476 w 469391"/>
                <a:gd name="connsiteY28" fmla="*/ 331089 h 585501"/>
                <a:gd name="connsiteX29" fmla="*/ 376714 w 469391"/>
                <a:gd name="connsiteY29" fmla="*/ 332327 h 585501"/>
                <a:gd name="connsiteX30" fmla="*/ 376618 w 469391"/>
                <a:gd name="connsiteY30" fmla="*/ 333946 h 585501"/>
                <a:gd name="connsiteX31" fmla="*/ 376999 w 469391"/>
                <a:gd name="connsiteY31" fmla="*/ 335471 h 585501"/>
                <a:gd name="connsiteX32" fmla="*/ 378238 w 469391"/>
                <a:gd name="connsiteY32" fmla="*/ 338423 h 585501"/>
                <a:gd name="connsiteX33" fmla="*/ 378619 w 469391"/>
                <a:gd name="connsiteY33" fmla="*/ 340042 h 585501"/>
                <a:gd name="connsiteX34" fmla="*/ 378142 w 469391"/>
                <a:gd name="connsiteY34" fmla="*/ 341757 h 585501"/>
                <a:gd name="connsiteX35" fmla="*/ 376714 w 469391"/>
                <a:gd name="connsiteY35" fmla="*/ 343281 h 585501"/>
                <a:gd name="connsiteX36" fmla="*/ 373475 w 469391"/>
                <a:gd name="connsiteY36" fmla="*/ 344329 h 585501"/>
                <a:gd name="connsiteX37" fmla="*/ 371856 w 469391"/>
                <a:gd name="connsiteY37" fmla="*/ 343662 h 585501"/>
                <a:gd name="connsiteX38" fmla="*/ 370904 w 469391"/>
                <a:gd name="connsiteY38" fmla="*/ 342233 h 585501"/>
                <a:gd name="connsiteX39" fmla="*/ 370713 w 469391"/>
                <a:gd name="connsiteY39" fmla="*/ 340519 h 585501"/>
                <a:gd name="connsiteX40" fmla="*/ 370808 w 469391"/>
                <a:gd name="connsiteY40" fmla="*/ 332613 h 585501"/>
                <a:gd name="connsiteX41" fmla="*/ 370713 w 469391"/>
                <a:gd name="connsiteY41" fmla="*/ 330708 h 585501"/>
                <a:gd name="connsiteX42" fmla="*/ 370427 w 469391"/>
                <a:gd name="connsiteY42" fmla="*/ 328993 h 585501"/>
                <a:gd name="connsiteX43" fmla="*/ 370046 w 469391"/>
                <a:gd name="connsiteY43" fmla="*/ 327279 h 585501"/>
                <a:gd name="connsiteX44" fmla="*/ 369284 w 469391"/>
                <a:gd name="connsiteY44" fmla="*/ 325946 h 585501"/>
                <a:gd name="connsiteX45" fmla="*/ 368332 w 469391"/>
                <a:gd name="connsiteY45" fmla="*/ 324707 h 585501"/>
                <a:gd name="connsiteX46" fmla="*/ 359473 w 469391"/>
                <a:gd name="connsiteY46" fmla="*/ 318421 h 585501"/>
                <a:gd name="connsiteX47" fmla="*/ 357283 w 469391"/>
                <a:gd name="connsiteY47" fmla="*/ 316325 h 585501"/>
                <a:gd name="connsiteX48" fmla="*/ 351568 w 469391"/>
                <a:gd name="connsiteY48" fmla="*/ 308800 h 585501"/>
                <a:gd name="connsiteX49" fmla="*/ 349472 w 469391"/>
                <a:gd name="connsiteY49" fmla="*/ 304990 h 585501"/>
                <a:gd name="connsiteX50" fmla="*/ 348710 w 469391"/>
                <a:gd name="connsiteY50" fmla="*/ 301657 h 585501"/>
                <a:gd name="connsiteX51" fmla="*/ 348615 w 469391"/>
                <a:gd name="connsiteY51" fmla="*/ 297656 h 585501"/>
                <a:gd name="connsiteX52" fmla="*/ 348520 w 469391"/>
                <a:gd name="connsiteY52" fmla="*/ 295846 h 585501"/>
                <a:gd name="connsiteX53" fmla="*/ 347948 w 469391"/>
                <a:gd name="connsiteY53" fmla="*/ 294227 h 585501"/>
                <a:gd name="connsiteX54" fmla="*/ 346520 w 469391"/>
                <a:gd name="connsiteY54" fmla="*/ 291370 h 585501"/>
                <a:gd name="connsiteX55" fmla="*/ 345853 w 469391"/>
                <a:gd name="connsiteY55" fmla="*/ 289846 h 585501"/>
                <a:gd name="connsiteX56" fmla="*/ 345662 w 469391"/>
                <a:gd name="connsiteY56" fmla="*/ 288322 h 585501"/>
                <a:gd name="connsiteX57" fmla="*/ 345662 w 469391"/>
                <a:gd name="connsiteY57" fmla="*/ 286512 h 585501"/>
                <a:gd name="connsiteX58" fmla="*/ 346234 w 469391"/>
                <a:gd name="connsiteY58" fmla="*/ 282702 h 585501"/>
                <a:gd name="connsiteX59" fmla="*/ 346329 w 469391"/>
                <a:gd name="connsiteY59" fmla="*/ 280892 h 585501"/>
                <a:gd name="connsiteX60" fmla="*/ 346234 w 469391"/>
                <a:gd name="connsiteY60" fmla="*/ 279273 h 585501"/>
                <a:gd name="connsiteX61" fmla="*/ 346138 w 469391"/>
                <a:gd name="connsiteY61" fmla="*/ 278321 h 585501"/>
                <a:gd name="connsiteX62" fmla="*/ 344424 w 469391"/>
                <a:gd name="connsiteY62" fmla="*/ 272701 h 585501"/>
                <a:gd name="connsiteX63" fmla="*/ 343948 w 469391"/>
                <a:gd name="connsiteY63" fmla="*/ 267081 h 585501"/>
                <a:gd name="connsiteX64" fmla="*/ 344138 w 469391"/>
                <a:gd name="connsiteY64" fmla="*/ 262985 h 585501"/>
                <a:gd name="connsiteX65" fmla="*/ 345186 w 469391"/>
                <a:gd name="connsiteY65" fmla="*/ 254889 h 585501"/>
                <a:gd name="connsiteX66" fmla="*/ 345472 w 469391"/>
                <a:gd name="connsiteY66" fmla="*/ 250793 h 585501"/>
                <a:gd name="connsiteX67" fmla="*/ 344614 w 469391"/>
                <a:gd name="connsiteY67" fmla="*/ 247745 h 585501"/>
                <a:gd name="connsiteX68" fmla="*/ 342900 w 469391"/>
                <a:gd name="connsiteY68" fmla="*/ 244126 h 585501"/>
                <a:gd name="connsiteX69" fmla="*/ 338518 w 469391"/>
                <a:gd name="connsiteY69" fmla="*/ 237554 h 585501"/>
                <a:gd name="connsiteX70" fmla="*/ 335947 w 469391"/>
                <a:gd name="connsiteY70" fmla="*/ 234696 h 585501"/>
                <a:gd name="connsiteX71" fmla="*/ 333375 w 469391"/>
                <a:gd name="connsiteY71" fmla="*/ 232981 h 585501"/>
                <a:gd name="connsiteX72" fmla="*/ 328136 w 469391"/>
                <a:gd name="connsiteY72" fmla="*/ 232219 h 585501"/>
                <a:gd name="connsiteX73" fmla="*/ 326517 w 469391"/>
                <a:gd name="connsiteY73" fmla="*/ 231076 h 585501"/>
                <a:gd name="connsiteX74" fmla="*/ 325564 w 469391"/>
                <a:gd name="connsiteY74" fmla="*/ 229648 h 585501"/>
                <a:gd name="connsiteX75" fmla="*/ 324326 w 469391"/>
                <a:gd name="connsiteY75" fmla="*/ 224790 h 585501"/>
                <a:gd name="connsiteX76" fmla="*/ 324326 w 469391"/>
                <a:gd name="connsiteY76" fmla="*/ 223171 h 585501"/>
                <a:gd name="connsiteX77" fmla="*/ 324898 w 469391"/>
                <a:gd name="connsiteY77" fmla="*/ 221742 h 585501"/>
                <a:gd name="connsiteX78" fmla="*/ 325755 w 469391"/>
                <a:gd name="connsiteY78" fmla="*/ 220599 h 585501"/>
                <a:gd name="connsiteX79" fmla="*/ 327850 w 469391"/>
                <a:gd name="connsiteY79" fmla="*/ 218504 h 585501"/>
                <a:gd name="connsiteX80" fmla="*/ 329851 w 469391"/>
                <a:gd name="connsiteY80" fmla="*/ 216027 h 585501"/>
                <a:gd name="connsiteX81" fmla="*/ 330613 w 469391"/>
                <a:gd name="connsiteY81" fmla="*/ 214503 h 585501"/>
                <a:gd name="connsiteX82" fmla="*/ 331375 w 469391"/>
                <a:gd name="connsiteY82" fmla="*/ 212884 h 585501"/>
                <a:gd name="connsiteX83" fmla="*/ 331851 w 469391"/>
                <a:gd name="connsiteY83" fmla="*/ 211264 h 585501"/>
                <a:gd name="connsiteX84" fmla="*/ 332232 w 469391"/>
                <a:gd name="connsiteY84" fmla="*/ 209455 h 585501"/>
                <a:gd name="connsiteX85" fmla="*/ 332422 w 469391"/>
                <a:gd name="connsiteY85" fmla="*/ 207454 h 585501"/>
                <a:gd name="connsiteX86" fmla="*/ 332422 w 469391"/>
                <a:gd name="connsiteY86" fmla="*/ 205549 h 585501"/>
                <a:gd name="connsiteX87" fmla="*/ 331946 w 469391"/>
                <a:gd name="connsiteY87" fmla="*/ 201930 h 585501"/>
                <a:gd name="connsiteX88" fmla="*/ 330232 w 469391"/>
                <a:gd name="connsiteY88" fmla="*/ 193929 h 585501"/>
                <a:gd name="connsiteX89" fmla="*/ 313372 w 469391"/>
                <a:gd name="connsiteY89" fmla="*/ 165544 h 585501"/>
                <a:gd name="connsiteX90" fmla="*/ 311277 w 469391"/>
                <a:gd name="connsiteY90" fmla="*/ 161163 h 585501"/>
                <a:gd name="connsiteX91" fmla="*/ 310801 w 469391"/>
                <a:gd name="connsiteY91" fmla="*/ 157639 h 585501"/>
                <a:gd name="connsiteX92" fmla="*/ 311277 w 469391"/>
                <a:gd name="connsiteY92" fmla="*/ 151447 h 585501"/>
                <a:gd name="connsiteX93" fmla="*/ 310420 w 469391"/>
                <a:gd name="connsiteY93" fmla="*/ 144399 h 585501"/>
                <a:gd name="connsiteX94" fmla="*/ 309753 w 469391"/>
                <a:gd name="connsiteY94" fmla="*/ 141827 h 585501"/>
                <a:gd name="connsiteX95" fmla="*/ 308896 w 469391"/>
                <a:gd name="connsiteY95" fmla="*/ 139732 h 585501"/>
                <a:gd name="connsiteX96" fmla="*/ 296989 w 469391"/>
                <a:gd name="connsiteY96" fmla="*/ 120396 h 585501"/>
                <a:gd name="connsiteX97" fmla="*/ 295275 w 469391"/>
                <a:gd name="connsiteY97" fmla="*/ 116872 h 585501"/>
                <a:gd name="connsiteX98" fmla="*/ 294322 w 469391"/>
                <a:gd name="connsiteY98" fmla="*/ 114014 h 585501"/>
                <a:gd name="connsiteX99" fmla="*/ 294418 w 469391"/>
                <a:gd name="connsiteY99" fmla="*/ 112014 h 585501"/>
                <a:gd name="connsiteX100" fmla="*/ 296704 w 469391"/>
                <a:gd name="connsiteY100" fmla="*/ 100774 h 585501"/>
                <a:gd name="connsiteX101" fmla="*/ 296989 w 469391"/>
                <a:gd name="connsiteY101" fmla="*/ 96774 h 585501"/>
                <a:gd name="connsiteX102" fmla="*/ 296894 w 469391"/>
                <a:gd name="connsiteY102" fmla="*/ 94774 h 585501"/>
                <a:gd name="connsiteX103" fmla="*/ 296989 w 469391"/>
                <a:gd name="connsiteY103" fmla="*/ 90964 h 585501"/>
                <a:gd name="connsiteX104" fmla="*/ 298037 w 469391"/>
                <a:gd name="connsiteY104" fmla="*/ 84868 h 585501"/>
                <a:gd name="connsiteX105" fmla="*/ 298513 w 469391"/>
                <a:gd name="connsiteY105" fmla="*/ 83058 h 585501"/>
                <a:gd name="connsiteX106" fmla="*/ 298418 w 469391"/>
                <a:gd name="connsiteY106" fmla="*/ 75152 h 585501"/>
                <a:gd name="connsiteX107" fmla="*/ 289465 w 469391"/>
                <a:gd name="connsiteY107" fmla="*/ 75343 h 585501"/>
                <a:gd name="connsiteX108" fmla="*/ 282797 w 469391"/>
                <a:gd name="connsiteY108" fmla="*/ 78676 h 585501"/>
                <a:gd name="connsiteX109" fmla="*/ 281178 w 469391"/>
                <a:gd name="connsiteY109" fmla="*/ 79915 h 585501"/>
                <a:gd name="connsiteX110" fmla="*/ 280130 w 469391"/>
                <a:gd name="connsiteY110" fmla="*/ 81058 h 585501"/>
                <a:gd name="connsiteX111" fmla="*/ 277082 w 469391"/>
                <a:gd name="connsiteY111" fmla="*/ 85725 h 585501"/>
                <a:gd name="connsiteX112" fmla="*/ 275368 w 469391"/>
                <a:gd name="connsiteY112" fmla="*/ 87916 h 585501"/>
                <a:gd name="connsiteX113" fmla="*/ 273558 w 469391"/>
                <a:gd name="connsiteY113" fmla="*/ 88297 h 585501"/>
                <a:gd name="connsiteX114" fmla="*/ 272129 w 469391"/>
                <a:gd name="connsiteY114" fmla="*/ 88011 h 585501"/>
                <a:gd name="connsiteX115" fmla="*/ 268033 w 469391"/>
                <a:gd name="connsiteY115" fmla="*/ 85534 h 585501"/>
                <a:gd name="connsiteX116" fmla="*/ 263462 w 469391"/>
                <a:gd name="connsiteY116" fmla="*/ 84106 h 585501"/>
                <a:gd name="connsiteX117" fmla="*/ 259461 w 469391"/>
                <a:gd name="connsiteY117" fmla="*/ 83344 h 585501"/>
                <a:gd name="connsiteX118" fmla="*/ 257365 w 469391"/>
                <a:gd name="connsiteY118" fmla="*/ 83534 h 585501"/>
                <a:gd name="connsiteX119" fmla="*/ 256032 w 469391"/>
                <a:gd name="connsiteY119" fmla="*/ 83820 h 585501"/>
                <a:gd name="connsiteX120" fmla="*/ 254984 w 469391"/>
                <a:gd name="connsiteY120" fmla="*/ 84582 h 585501"/>
                <a:gd name="connsiteX121" fmla="*/ 251936 w 469391"/>
                <a:gd name="connsiteY121" fmla="*/ 87916 h 585501"/>
                <a:gd name="connsiteX122" fmla="*/ 248888 w 469391"/>
                <a:gd name="connsiteY122" fmla="*/ 90297 h 585501"/>
                <a:gd name="connsiteX123" fmla="*/ 247078 w 469391"/>
                <a:gd name="connsiteY123" fmla="*/ 90392 h 585501"/>
                <a:gd name="connsiteX124" fmla="*/ 245650 w 469391"/>
                <a:gd name="connsiteY124" fmla="*/ 89725 h 585501"/>
                <a:gd name="connsiteX125" fmla="*/ 213360 w 469391"/>
                <a:gd name="connsiteY125" fmla="*/ 51054 h 585501"/>
                <a:gd name="connsiteX126" fmla="*/ 205740 w 469391"/>
                <a:gd name="connsiteY126" fmla="*/ 46577 h 585501"/>
                <a:gd name="connsiteX127" fmla="*/ 190024 w 469391"/>
                <a:gd name="connsiteY127" fmla="*/ 39719 h 585501"/>
                <a:gd name="connsiteX128" fmla="*/ 186309 w 469391"/>
                <a:gd name="connsiteY128" fmla="*/ 38767 h 585501"/>
                <a:gd name="connsiteX129" fmla="*/ 184499 w 469391"/>
                <a:gd name="connsiteY129" fmla="*/ 39148 h 585501"/>
                <a:gd name="connsiteX130" fmla="*/ 183166 w 469391"/>
                <a:gd name="connsiteY130" fmla="*/ 39814 h 585501"/>
                <a:gd name="connsiteX131" fmla="*/ 181927 w 469391"/>
                <a:gd name="connsiteY131" fmla="*/ 40767 h 585501"/>
                <a:gd name="connsiteX132" fmla="*/ 180022 w 469391"/>
                <a:gd name="connsiteY132" fmla="*/ 43243 h 585501"/>
                <a:gd name="connsiteX133" fmla="*/ 178403 w 469391"/>
                <a:gd name="connsiteY133" fmla="*/ 44482 h 585501"/>
                <a:gd name="connsiteX134" fmla="*/ 176498 w 469391"/>
                <a:gd name="connsiteY134" fmla="*/ 45529 h 585501"/>
                <a:gd name="connsiteX135" fmla="*/ 172879 w 469391"/>
                <a:gd name="connsiteY135" fmla="*/ 46387 h 585501"/>
                <a:gd name="connsiteX136" fmla="*/ 169164 w 469391"/>
                <a:gd name="connsiteY136" fmla="*/ 45339 h 585501"/>
                <a:gd name="connsiteX137" fmla="*/ 147923 w 469391"/>
                <a:gd name="connsiteY137" fmla="*/ 35147 h 585501"/>
                <a:gd name="connsiteX138" fmla="*/ 145351 w 469391"/>
                <a:gd name="connsiteY138" fmla="*/ 33338 h 585501"/>
                <a:gd name="connsiteX139" fmla="*/ 144209 w 469391"/>
                <a:gd name="connsiteY139" fmla="*/ 32385 h 585501"/>
                <a:gd name="connsiteX140" fmla="*/ 143351 w 469391"/>
                <a:gd name="connsiteY140" fmla="*/ 31051 h 585501"/>
                <a:gd name="connsiteX141" fmla="*/ 142780 w 469391"/>
                <a:gd name="connsiteY141" fmla="*/ 29623 h 585501"/>
                <a:gd name="connsiteX142" fmla="*/ 142780 w 469391"/>
                <a:gd name="connsiteY142" fmla="*/ 27908 h 585501"/>
                <a:gd name="connsiteX143" fmla="*/ 143446 w 469391"/>
                <a:gd name="connsiteY143" fmla="*/ 26479 h 585501"/>
                <a:gd name="connsiteX144" fmla="*/ 144399 w 469391"/>
                <a:gd name="connsiteY144" fmla="*/ 25432 h 585501"/>
                <a:gd name="connsiteX145" fmla="*/ 145828 w 469391"/>
                <a:gd name="connsiteY145" fmla="*/ 24955 h 585501"/>
                <a:gd name="connsiteX146" fmla="*/ 147542 w 469391"/>
                <a:gd name="connsiteY146" fmla="*/ 25051 h 585501"/>
                <a:gd name="connsiteX147" fmla="*/ 152971 w 469391"/>
                <a:gd name="connsiteY147" fmla="*/ 26194 h 585501"/>
                <a:gd name="connsiteX148" fmla="*/ 154781 w 469391"/>
                <a:gd name="connsiteY148" fmla="*/ 26098 h 585501"/>
                <a:gd name="connsiteX149" fmla="*/ 156210 w 469391"/>
                <a:gd name="connsiteY149" fmla="*/ 25527 h 585501"/>
                <a:gd name="connsiteX150" fmla="*/ 157543 w 469391"/>
                <a:gd name="connsiteY150" fmla="*/ 24670 h 585501"/>
                <a:gd name="connsiteX151" fmla="*/ 158496 w 469391"/>
                <a:gd name="connsiteY151" fmla="*/ 23431 h 585501"/>
                <a:gd name="connsiteX152" fmla="*/ 159353 w 469391"/>
                <a:gd name="connsiteY152" fmla="*/ 22098 h 585501"/>
                <a:gd name="connsiteX153" fmla="*/ 160020 w 469391"/>
                <a:gd name="connsiteY153" fmla="*/ 20574 h 585501"/>
                <a:gd name="connsiteX154" fmla="*/ 160496 w 469391"/>
                <a:gd name="connsiteY154" fmla="*/ 18955 h 585501"/>
                <a:gd name="connsiteX155" fmla="*/ 160782 w 469391"/>
                <a:gd name="connsiteY155" fmla="*/ 17335 h 585501"/>
                <a:gd name="connsiteX156" fmla="*/ 160591 w 469391"/>
                <a:gd name="connsiteY156" fmla="*/ 15716 h 585501"/>
                <a:gd name="connsiteX157" fmla="*/ 159448 w 469391"/>
                <a:gd name="connsiteY157" fmla="*/ 12859 h 585501"/>
                <a:gd name="connsiteX158" fmla="*/ 159448 w 469391"/>
                <a:gd name="connsiteY158" fmla="*/ 11239 h 585501"/>
                <a:gd name="connsiteX159" fmla="*/ 159925 w 469391"/>
                <a:gd name="connsiteY159" fmla="*/ 9715 h 585501"/>
                <a:gd name="connsiteX160" fmla="*/ 161258 w 469391"/>
                <a:gd name="connsiteY160" fmla="*/ 6572 h 585501"/>
                <a:gd name="connsiteX161" fmla="*/ 161830 w 469391"/>
                <a:gd name="connsiteY161" fmla="*/ 4763 h 585501"/>
                <a:gd name="connsiteX162" fmla="*/ 161925 w 469391"/>
                <a:gd name="connsiteY162" fmla="*/ 2762 h 585501"/>
                <a:gd name="connsiteX163" fmla="*/ 161258 w 469391"/>
                <a:gd name="connsiteY163" fmla="*/ 571 h 585501"/>
                <a:gd name="connsiteX164" fmla="*/ 159925 w 469391"/>
                <a:gd name="connsiteY164" fmla="*/ 0 h 585501"/>
                <a:gd name="connsiteX165" fmla="*/ 158496 w 469391"/>
                <a:gd name="connsiteY165" fmla="*/ 190 h 585501"/>
                <a:gd name="connsiteX166" fmla="*/ 144780 w 469391"/>
                <a:gd name="connsiteY166" fmla="*/ 5334 h 585501"/>
                <a:gd name="connsiteX167" fmla="*/ 143446 w 469391"/>
                <a:gd name="connsiteY167" fmla="*/ 6096 h 585501"/>
                <a:gd name="connsiteX168" fmla="*/ 142208 w 469391"/>
                <a:gd name="connsiteY168" fmla="*/ 7144 h 585501"/>
                <a:gd name="connsiteX169" fmla="*/ 141446 w 469391"/>
                <a:gd name="connsiteY169" fmla="*/ 8477 h 585501"/>
                <a:gd name="connsiteX170" fmla="*/ 140113 w 469391"/>
                <a:gd name="connsiteY170" fmla="*/ 11716 h 585501"/>
                <a:gd name="connsiteX171" fmla="*/ 138779 w 469391"/>
                <a:gd name="connsiteY171" fmla="*/ 13049 h 585501"/>
                <a:gd name="connsiteX172" fmla="*/ 136303 w 469391"/>
                <a:gd name="connsiteY172" fmla="*/ 13716 h 585501"/>
                <a:gd name="connsiteX173" fmla="*/ 134112 w 469391"/>
                <a:gd name="connsiteY173" fmla="*/ 12954 h 585501"/>
                <a:gd name="connsiteX174" fmla="*/ 127444 w 469391"/>
                <a:gd name="connsiteY174" fmla="*/ 8668 h 585501"/>
                <a:gd name="connsiteX175" fmla="*/ 122301 w 469391"/>
                <a:gd name="connsiteY175" fmla="*/ 6667 h 585501"/>
                <a:gd name="connsiteX176" fmla="*/ 119253 w 469391"/>
                <a:gd name="connsiteY176" fmla="*/ 5905 h 585501"/>
                <a:gd name="connsiteX177" fmla="*/ 114871 w 469391"/>
                <a:gd name="connsiteY177" fmla="*/ 5905 h 585501"/>
                <a:gd name="connsiteX178" fmla="*/ 111252 w 469391"/>
                <a:gd name="connsiteY178" fmla="*/ 5429 h 585501"/>
                <a:gd name="connsiteX179" fmla="*/ 109823 w 469391"/>
                <a:gd name="connsiteY179" fmla="*/ 4572 h 585501"/>
                <a:gd name="connsiteX180" fmla="*/ 108394 w 469391"/>
                <a:gd name="connsiteY180" fmla="*/ 1810 h 585501"/>
                <a:gd name="connsiteX181" fmla="*/ 90868 w 469391"/>
                <a:gd name="connsiteY181" fmla="*/ 34099 h 585501"/>
                <a:gd name="connsiteX182" fmla="*/ 85249 w 469391"/>
                <a:gd name="connsiteY182" fmla="*/ 42005 h 585501"/>
                <a:gd name="connsiteX183" fmla="*/ 83629 w 469391"/>
                <a:gd name="connsiteY183" fmla="*/ 42386 h 585501"/>
                <a:gd name="connsiteX184" fmla="*/ 79248 w 469391"/>
                <a:gd name="connsiteY184" fmla="*/ 42863 h 585501"/>
                <a:gd name="connsiteX185" fmla="*/ 76581 w 469391"/>
                <a:gd name="connsiteY185" fmla="*/ 43815 h 585501"/>
                <a:gd name="connsiteX186" fmla="*/ 72961 w 469391"/>
                <a:gd name="connsiteY186" fmla="*/ 46196 h 585501"/>
                <a:gd name="connsiteX187" fmla="*/ 71628 w 469391"/>
                <a:gd name="connsiteY187" fmla="*/ 48292 h 585501"/>
                <a:gd name="connsiteX188" fmla="*/ 71247 w 469391"/>
                <a:gd name="connsiteY188" fmla="*/ 50197 h 585501"/>
                <a:gd name="connsiteX189" fmla="*/ 71723 w 469391"/>
                <a:gd name="connsiteY189" fmla="*/ 51816 h 585501"/>
                <a:gd name="connsiteX190" fmla="*/ 72676 w 469391"/>
                <a:gd name="connsiteY190" fmla="*/ 53054 h 585501"/>
                <a:gd name="connsiteX191" fmla="*/ 74009 w 469391"/>
                <a:gd name="connsiteY191" fmla="*/ 53912 h 585501"/>
                <a:gd name="connsiteX192" fmla="*/ 80200 w 469391"/>
                <a:gd name="connsiteY192" fmla="*/ 56674 h 585501"/>
                <a:gd name="connsiteX193" fmla="*/ 82582 w 469391"/>
                <a:gd name="connsiteY193" fmla="*/ 58674 h 585501"/>
                <a:gd name="connsiteX194" fmla="*/ 83439 w 469391"/>
                <a:gd name="connsiteY194" fmla="*/ 60198 h 585501"/>
                <a:gd name="connsiteX195" fmla="*/ 84106 w 469391"/>
                <a:gd name="connsiteY195" fmla="*/ 62198 h 585501"/>
                <a:gd name="connsiteX196" fmla="*/ 84010 w 469391"/>
                <a:gd name="connsiteY196" fmla="*/ 65818 h 585501"/>
                <a:gd name="connsiteX197" fmla="*/ 83153 w 469391"/>
                <a:gd name="connsiteY197" fmla="*/ 67532 h 585501"/>
                <a:gd name="connsiteX198" fmla="*/ 81820 w 469391"/>
                <a:gd name="connsiteY198" fmla="*/ 68866 h 585501"/>
                <a:gd name="connsiteX199" fmla="*/ 78772 w 469391"/>
                <a:gd name="connsiteY199" fmla="*/ 69913 h 585501"/>
                <a:gd name="connsiteX200" fmla="*/ 76390 w 469391"/>
                <a:gd name="connsiteY200" fmla="*/ 71342 h 585501"/>
                <a:gd name="connsiteX201" fmla="*/ 73533 w 469391"/>
                <a:gd name="connsiteY201" fmla="*/ 73628 h 585501"/>
                <a:gd name="connsiteX202" fmla="*/ 66675 w 469391"/>
                <a:gd name="connsiteY202" fmla="*/ 82010 h 585501"/>
                <a:gd name="connsiteX203" fmla="*/ 64675 w 469391"/>
                <a:gd name="connsiteY203" fmla="*/ 83820 h 585501"/>
                <a:gd name="connsiteX204" fmla="*/ 63151 w 469391"/>
                <a:gd name="connsiteY204" fmla="*/ 84201 h 585501"/>
                <a:gd name="connsiteX205" fmla="*/ 60579 w 469391"/>
                <a:gd name="connsiteY205" fmla="*/ 85058 h 585501"/>
                <a:gd name="connsiteX206" fmla="*/ 57817 w 469391"/>
                <a:gd name="connsiteY206" fmla="*/ 86487 h 585501"/>
                <a:gd name="connsiteX207" fmla="*/ 52768 w 469391"/>
                <a:gd name="connsiteY207" fmla="*/ 91249 h 585501"/>
                <a:gd name="connsiteX208" fmla="*/ 51149 w 469391"/>
                <a:gd name="connsiteY208" fmla="*/ 94107 h 585501"/>
                <a:gd name="connsiteX209" fmla="*/ 50863 w 469391"/>
                <a:gd name="connsiteY209" fmla="*/ 96298 h 585501"/>
                <a:gd name="connsiteX210" fmla="*/ 51816 w 469391"/>
                <a:gd name="connsiteY210" fmla="*/ 97441 h 585501"/>
                <a:gd name="connsiteX211" fmla="*/ 53149 w 469391"/>
                <a:gd name="connsiteY211" fmla="*/ 98203 h 585501"/>
                <a:gd name="connsiteX212" fmla="*/ 54864 w 469391"/>
                <a:gd name="connsiteY212" fmla="*/ 98584 h 585501"/>
                <a:gd name="connsiteX213" fmla="*/ 61913 w 469391"/>
                <a:gd name="connsiteY213" fmla="*/ 98107 h 585501"/>
                <a:gd name="connsiteX214" fmla="*/ 63341 w 469391"/>
                <a:gd name="connsiteY214" fmla="*/ 98774 h 585501"/>
                <a:gd name="connsiteX215" fmla="*/ 64008 w 469391"/>
                <a:gd name="connsiteY215" fmla="*/ 100489 h 585501"/>
                <a:gd name="connsiteX216" fmla="*/ 64103 w 469391"/>
                <a:gd name="connsiteY216" fmla="*/ 103251 h 585501"/>
                <a:gd name="connsiteX217" fmla="*/ 63532 w 469391"/>
                <a:gd name="connsiteY217" fmla="*/ 110871 h 585501"/>
                <a:gd name="connsiteX218" fmla="*/ 63627 w 469391"/>
                <a:gd name="connsiteY218" fmla="*/ 113252 h 585501"/>
                <a:gd name="connsiteX219" fmla="*/ 64008 w 469391"/>
                <a:gd name="connsiteY219" fmla="*/ 114967 h 585501"/>
                <a:gd name="connsiteX220" fmla="*/ 64770 w 469391"/>
                <a:gd name="connsiteY220" fmla="*/ 116300 h 585501"/>
                <a:gd name="connsiteX221" fmla="*/ 65818 w 469391"/>
                <a:gd name="connsiteY221" fmla="*/ 117253 h 585501"/>
                <a:gd name="connsiteX222" fmla="*/ 79534 w 469391"/>
                <a:gd name="connsiteY222" fmla="*/ 121444 h 585501"/>
                <a:gd name="connsiteX223" fmla="*/ 82486 w 469391"/>
                <a:gd name="connsiteY223" fmla="*/ 123063 h 585501"/>
                <a:gd name="connsiteX224" fmla="*/ 83629 w 469391"/>
                <a:gd name="connsiteY224" fmla="*/ 124111 h 585501"/>
                <a:gd name="connsiteX225" fmla="*/ 84391 w 469391"/>
                <a:gd name="connsiteY225" fmla="*/ 127254 h 585501"/>
                <a:gd name="connsiteX226" fmla="*/ 84868 w 469391"/>
                <a:gd name="connsiteY226" fmla="*/ 132016 h 585501"/>
                <a:gd name="connsiteX227" fmla="*/ 84677 w 469391"/>
                <a:gd name="connsiteY227" fmla="*/ 142970 h 585501"/>
                <a:gd name="connsiteX228" fmla="*/ 84963 w 469391"/>
                <a:gd name="connsiteY228" fmla="*/ 147923 h 585501"/>
                <a:gd name="connsiteX229" fmla="*/ 85725 w 469391"/>
                <a:gd name="connsiteY229" fmla="*/ 151066 h 585501"/>
                <a:gd name="connsiteX230" fmla="*/ 87058 w 469391"/>
                <a:gd name="connsiteY230" fmla="*/ 151924 h 585501"/>
                <a:gd name="connsiteX231" fmla="*/ 90392 w 469391"/>
                <a:gd name="connsiteY231" fmla="*/ 153067 h 585501"/>
                <a:gd name="connsiteX232" fmla="*/ 92202 w 469391"/>
                <a:gd name="connsiteY232" fmla="*/ 153257 h 585501"/>
                <a:gd name="connsiteX233" fmla="*/ 96012 w 469391"/>
                <a:gd name="connsiteY233" fmla="*/ 153067 h 585501"/>
                <a:gd name="connsiteX234" fmla="*/ 97631 w 469391"/>
                <a:gd name="connsiteY234" fmla="*/ 152590 h 585501"/>
                <a:gd name="connsiteX235" fmla="*/ 98869 w 469391"/>
                <a:gd name="connsiteY235" fmla="*/ 151733 h 585501"/>
                <a:gd name="connsiteX236" fmla="*/ 99822 w 469391"/>
                <a:gd name="connsiteY236" fmla="*/ 150590 h 585501"/>
                <a:gd name="connsiteX237" fmla="*/ 100584 w 469391"/>
                <a:gd name="connsiteY237" fmla="*/ 149162 h 585501"/>
                <a:gd name="connsiteX238" fmla="*/ 102584 w 469391"/>
                <a:gd name="connsiteY238" fmla="*/ 144494 h 585501"/>
                <a:gd name="connsiteX239" fmla="*/ 103537 w 469391"/>
                <a:gd name="connsiteY239" fmla="*/ 143161 h 585501"/>
                <a:gd name="connsiteX240" fmla="*/ 104680 w 469391"/>
                <a:gd name="connsiteY240" fmla="*/ 142399 h 585501"/>
                <a:gd name="connsiteX241" fmla="*/ 106204 w 469391"/>
                <a:gd name="connsiteY241" fmla="*/ 142208 h 585501"/>
                <a:gd name="connsiteX242" fmla="*/ 107728 w 469391"/>
                <a:gd name="connsiteY242" fmla="*/ 142684 h 585501"/>
                <a:gd name="connsiteX243" fmla="*/ 109156 w 469391"/>
                <a:gd name="connsiteY243" fmla="*/ 144304 h 585501"/>
                <a:gd name="connsiteX244" fmla="*/ 110490 w 469391"/>
                <a:gd name="connsiteY244" fmla="*/ 146494 h 585501"/>
                <a:gd name="connsiteX245" fmla="*/ 112014 w 469391"/>
                <a:gd name="connsiteY245" fmla="*/ 150971 h 585501"/>
                <a:gd name="connsiteX246" fmla="*/ 111919 w 469391"/>
                <a:gd name="connsiteY246" fmla="*/ 153448 h 585501"/>
                <a:gd name="connsiteX247" fmla="*/ 111252 w 469391"/>
                <a:gd name="connsiteY247" fmla="*/ 155257 h 585501"/>
                <a:gd name="connsiteX248" fmla="*/ 106680 w 469391"/>
                <a:gd name="connsiteY248" fmla="*/ 159258 h 585501"/>
                <a:gd name="connsiteX249" fmla="*/ 92488 w 469391"/>
                <a:gd name="connsiteY249" fmla="*/ 168592 h 585501"/>
                <a:gd name="connsiteX250" fmla="*/ 91059 w 469391"/>
                <a:gd name="connsiteY250" fmla="*/ 169259 h 585501"/>
                <a:gd name="connsiteX251" fmla="*/ 89535 w 469391"/>
                <a:gd name="connsiteY251" fmla="*/ 169640 h 585501"/>
                <a:gd name="connsiteX252" fmla="*/ 81629 w 469391"/>
                <a:gd name="connsiteY252" fmla="*/ 169545 h 585501"/>
                <a:gd name="connsiteX253" fmla="*/ 80010 w 469391"/>
                <a:gd name="connsiteY253" fmla="*/ 170021 h 585501"/>
                <a:gd name="connsiteX254" fmla="*/ 78581 w 469391"/>
                <a:gd name="connsiteY254" fmla="*/ 170688 h 585501"/>
                <a:gd name="connsiteX255" fmla="*/ 77438 w 469391"/>
                <a:gd name="connsiteY255" fmla="*/ 171640 h 585501"/>
                <a:gd name="connsiteX256" fmla="*/ 75152 w 469391"/>
                <a:gd name="connsiteY256" fmla="*/ 173926 h 585501"/>
                <a:gd name="connsiteX257" fmla="*/ 72676 w 469391"/>
                <a:gd name="connsiteY257" fmla="*/ 175927 h 585501"/>
                <a:gd name="connsiteX258" fmla="*/ 71247 w 469391"/>
                <a:gd name="connsiteY258" fmla="*/ 176689 h 585501"/>
                <a:gd name="connsiteX259" fmla="*/ 69723 w 469391"/>
                <a:gd name="connsiteY259" fmla="*/ 177070 h 585501"/>
                <a:gd name="connsiteX260" fmla="*/ 67913 w 469391"/>
                <a:gd name="connsiteY260" fmla="*/ 176974 h 585501"/>
                <a:gd name="connsiteX261" fmla="*/ 64484 w 469391"/>
                <a:gd name="connsiteY261" fmla="*/ 176117 h 585501"/>
                <a:gd name="connsiteX262" fmla="*/ 55150 w 469391"/>
                <a:gd name="connsiteY262" fmla="*/ 171926 h 585501"/>
                <a:gd name="connsiteX263" fmla="*/ 53149 w 469391"/>
                <a:gd name="connsiteY263" fmla="*/ 171831 h 585501"/>
                <a:gd name="connsiteX264" fmla="*/ 50959 w 469391"/>
                <a:gd name="connsiteY264" fmla="*/ 172402 h 585501"/>
                <a:gd name="connsiteX265" fmla="*/ 48006 w 469391"/>
                <a:gd name="connsiteY265" fmla="*/ 174403 h 585501"/>
                <a:gd name="connsiteX266" fmla="*/ 46768 w 469391"/>
                <a:gd name="connsiteY266" fmla="*/ 176308 h 585501"/>
                <a:gd name="connsiteX267" fmla="*/ 46006 w 469391"/>
                <a:gd name="connsiteY267" fmla="*/ 178403 h 585501"/>
                <a:gd name="connsiteX268" fmla="*/ 43815 w 469391"/>
                <a:gd name="connsiteY268" fmla="*/ 192500 h 585501"/>
                <a:gd name="connsiteX269" fmla="*/ 43053 w 469391"/>
                <a:gd name="connsiteY269" fmla="*/ 195548 h 585501"/>
                <a:gd name="connsiteX270" fmla="*/ 42291 w 469391"/>
                <a:gd name="connsiteY270" fmla="*/ 197834 h 585501"/>
                <a:gd name="connsiteX271" fmla="*/ 41338 w 469391"/>
                <a:gd name="connsiteY271" fmla="*/ 199454 h 585501"/>
                <a:gd name="connsiteX272" fmla="*/ 38481 w 469391"/>
                <a:gd name="connsiteY272" fmla="*/ 202406 h 585501"/>
                <a:gd name="connsiteX273" fmla="*/ 36862 w 469391"/>
                <a:gd name="connsiteY273" fmla="*/ 203740 h 585501"/>
                <a:gd name="connsiteX274" fmla="*/ 35719 w 469391"/>
                <a:gd name="connsiteY274" fmla="*/ 204406 h 585501"/>
                <a:gd name="connsiteX275" fmla="*/ 26098 w 469391"/>
                <a:gd name="connsiteY275" fmla="*/ 207359 h 585501"/>
                <a:gd name="connsiteX276" fmla="*/ 23050 w 469391"/>
                <a:gd name="connsiteY276" fmla="*/ 209169 h 585501"/>
                <a:gd name="connsiteX277" fmla="*/ 19050 w 469391"/>
                <a:gd name="connsiteY277" fmla="*/ 213074 h 585501"/>
                <a:gd name="connsiteX278" fmla="*/ 11525 w 469391"/>
                <a:gd name="connsiteY278" fmla="*/ 227266 h 585501"/>
                <a:gd name="connsiteX279" fmla="*/ 9811 w 469391"/>
                <a:gd name="connsiteY279" fmla="*/ 234410 h 585501"/>
                <a:gd name="connsiteX280" fmla="*/ 10096 w 469391"/>
                <a:gd name="connsiteY280" fmla="*/ 236410 h 585501"/>
                <a:gd name="connsiteX281" fmla="*/ 10382 w 469391"/>
                <a:gd name="connsiteY281" fmla="*/ 238125 h 585501"/>
                <a:gd name="connsiteX282" fmla="*/ 10858 w 469391"/>
                <a:gd name="connsiteY282" fmla="*/ 239744 h 585501"/>
                <a:gd name="connsiteX283" fmla="*/ 11525 w 469391"/>
                <a:gd name="connsiteY283" fmla="*/ 241173 h 585501"/>
                <a:gd name="connsiteX284" fmla="*/ 12097 w 469391"/>
                <a:gd name="connsiteY284" fmla="*/ 243935 h 585501"/>
                <a:gd name="connsiteX285" fmla="*/ 12763 w 469391"/>
                <a:gd name="connsiteY285" fmla="*/ 247840 h 585501"/>
                <a:gd name="connsiteX286" fmla="*/ 13240 w 469391"/>
                <a:gd name="connsiteY286" fmla="*/ 255937 h 585501"/>
                <a:gd name="connsiteX287" fmla="*/ 14002 w 469391"/>
                <a:gd name="connsiteY287" fmla="*/ 259651 h 585501"/>
                <a:gd name="connsiteX288" fmla="*/ 15145 w 469391"/>
                <a:gd name="connsiteY288" fmla="*/ 261842 h 585501"/>
                <a:gd name="connsiteX289" fmla="*/ 16573 w 469391"/>
                <a:gd name="connsiteY289" fmla="*/ 262223 h 585501"/>
                <a:gd name="connsiteX290" fmla="*/ 18097 w 469391"/>
                <a:gd name="connsiteY290" fmla="*/ 261842 h 585501"/>
                <a:gd name="connsiteX291" fmla="*/ 19145 w 469391"/>
                <a:gd name="connsiteY291" fmla="*/ 260890 h 585501"/>
                <a:gd name="connsiteX292" fmla="*/ 20955 w 469391"/>
                <a:gd name="connsiteY292" fmla="*/ 258318 h 585501"/>
                <a:gd name="connsiteX293" fmla="*/ 22193 w 469391"/>
                <a:gd name="connsiteY293" fmla="*/ 257365 h 585501"/>
                <a:gd name="connsiteX294" fmla="*/ 23622 w 469391"/>
                <a:gd name="connsiteY294" fmla="*/ 256794 h 585501"/>
                <a:gd name="connsiteX295" fmla="*/ 25527 w 469391"/>
                <a:gd name="connsiteY295" fmla="*/ 257461 h 585501"/>
                <a:gd name="connsiteX296" fmla="*/ 27432 w 469391"/>
                <a:gd name="connsiteY296" fmla="*/ 259366 h 585501"/>
                <a:gd name="connsiteX297" fmla="*/ 29718 w 469391"/>
                <a:gd name="connsiteY297" fmla="*/ 264128 h 585501"/>
                <a:gd name="connsiteX298" fmla="*/ 30289 w 469391"/>
                <a:gd name="connsiteY298" fmla="*/ 267271 h 585501"/>
                <a:gd name="connsiteX299" fmla="*/ 30480 w 469391"/>
                <a:gd name="connsiteY299" fmla="*/ 270034 h 585501"/>
                <a:gd name="connsiteX300" fmla="*/ 29908 w 469391"/>
                <a:gd name="connsiteY300" fmla="*/ 278416 h 585501"/>
                <a:gd name="connsiteX301" fmla="*/ 29527 w 469391"/>
                <a:gd name="connsiteY301" fmla="*/ 280511 h 585501"/>
                <a:gd name="connsiteX302" fmla="*/ 29146 w 469391"/>
                <a:gd name="connsiteY302" fmla="*/ 282226 h 585501"/>
                <a:gd name="connsiteX303" fmla="*/ 28003 w 469391"/>
                <a:gd name="connsiteY303" fmla="*/ 285464 h 585501"/>
                <a:gd name="connsiteX304" fmla="*/ 27337 w 469391"/>
                <a:gd name="connsiteY304" fmla="*/ 286702 h 585501"/>
                <a:gd name="connsiteX305" fmla="*/ 23527 w 469391"/>
                <a:gd name="connsiteY305" fmla="*/ 291751 h 585501"/>
                <a:gd name="connsiteX306" fmla="*/ 21526 w 469391"/>
                <a:gd name="connsiteY306" fmla="*/ 296418 h 585501"/>
                <a:gd name="connsiteX307" fmla="*/ 19145 w 469391"/>
                <a:gd name="connsiteY307" fmla="*/ 307181 h 585501"/>
                <a:gd name="connsiteX308" fmla="*/ 17335 w 469391"/>
                <a:gd name="connsiteY308" fmla="*/ 312515 h 585501"/>
                <a:gd name="connsiteX309" fmla="*/ 14764 w 469391"/>
                <a:gd name="connsiteY309" fmla="*/ 325755 h 585501"/>
                <a:gd name="connsiteX310" fmla="*/ 14764 w 469391"/>
                <a:gd name="connsiteY310" fmla="*/ 329089 h 585501"/>
                <a:gd name="connsiteX311" fmla="*/ 15526 w 469391"/>
                <a:gd name="connsiteY311" fmla="*/ 331280 h 585501"/>
                <a:gd name="connsiteX312" fmla="*/ 18288 w 469391"/>
                <a:gd name="connsiteY312" fmla="*/ 333280 h 585501"/>
                <a:gd name="connsiteX313" fmla="*/ 19717 w 469391"/>
                <a:gd name="connsiteY313" fmla="*/ 334708 h 585501"/>
                <a:gd name="connsiteX314" fmla="*/ 21145 w 469391"/>
                <a:gd name="connsiteY314" fmla="*/ 337280 h 585501"/>
                <a:gd name="connsiteX315" fmla="*/ 21526 w 469391"/>
                <a:gd name="connsiteY315" fmla="*/ 339471 h 585501"/>
                <a:gd name="connsiteX316" fmla="*/ 21431 w 469391"/>
                <a:gd name="connsiteY316" fmla="*/ 341566 h 585501"/>
                <a:gd name="connsiteX317" fmla="*/ 20860 w 469391"/>
                <a:gd name="connsiteY317" fmla="*/ 343376 h 585501"/>
                <a:gd name="connsiteX318" fmla="*/ 20288 w 469391"/>
                <a:gd name="connsiteY318" fmla="*/ 344996 h 585501"/>
                <a:gd name="connsiteX319" fmla="*/ 19526 w 469391"/>
                <a:gd name="connsiteY319" fmla="*/ 346519 h 585501"/>
                <a:gd name="connsiteX320" fmla="*/ 18669 w 469391"/>
                <a:gd name="connsiteY320" fmla="*/ 347758 h 585501"/>
                <a:gd name="connsiteX321" fmla="*/ 16478 w 469391"/>
                <a:gd name="connsiteY321" fmla="*/ 350425 h 585501"/>
                <a:gd name="connsiteX322" fmla="*/ 0 w 469391"/>
                <a:gd name="connsiteY322" fmla="*/ 361569 h 585501"/>
                <a:gd name="connsiteX323" fmla="*/ 15145 w 469391"/>
                <a:gd name="connsiteY323" fmla="*/ 389191 h 585501"/>
                <a:gd name="connsiteX324" fmla="*/ 20288 w 469391"/>
                <a:gd name="connsiteY324" fmla="*/ 396145 h 585501"/>
                <a:gd name="connsiteX325" fmla="*/ 24574 w 469391"/>
                <a:gd name="connsiteY325" fmla="*/ 398526 h 585501"/>
                <a:gd name="connsiteX326" fmla="*/ 27908 w 469391"/>
                <a:gd name="connsiteY326" fmla="*/ 401383 h 585501"/>
                <a:gd name="connsiteX327" fmla="*/ 28956 w 469391"/>
                <a:gd name="connsiteY327" fmla="*/ 403574 h 585501"/>
                <a:gd name="connsiteX328" fmla="*/ 29146 w 469391"/>
                <a:gd name="connsiteY328" fmla="*/ 405574 h 585501"/>
                <a:gd name="connsiteX329" fmla="*/ 28670 w 469391"/>
                <a:gd name="connsiteY329" fmla="*/ 407194 h 585501"/>
                <a:gd name="connsiteX330" fmla="*/ 28099 w 469391"/>
                <a:gd name="connsiteY330" fmla="*/ 408718 h 585501"/>
                <a:gd name="connsiteX331" fmla="*/ 27337 w 469391"/>
                <a:gd name="connsiteY331" fmla="*/ 410051 h 585501"/>
                <a:gd name="connsiteX332" fmla="*/ 26575 w 469391"/>
                <a:gd name="connsiteY332" fmla="*/ 411480 h 585501"/>
                <a:gd name="connsiteX333" fmla="*/ 25527 w 469391"/>
                <a:gd name="connsiteY333" fmla="*/ 412718 h 585501"/>
                <a:gd name="connsiteX334" fmla="*/ 23241 w 469391"/>
                <a:gd name="connsiteY334" fmla="*/ 414623 h 585501"/>
                <a:gd name="connsiteX335" fmla="*/ 19145 w 469391"/>
                <a:gd name="connsiteY335" fmla="*/ 416623 h 585501"/>
                <a:gd name="connsiteX336" fmla="*/ 16669 w 469391"/>
                <a:gd name="connsiteY336" fmla="*/ 418338 h 585501"/>
                <a:gd name="connsiteX337" fmla="*/ 15335 w 469391"/>
                <a:gd name="connsiteY337" fmla="*/ 419576 h 585501"/>
                <a:gd name="connsiteX338" fmla="*/ 14288 w 469391"/>
                <a:gd name="connsiteY338" fmla="*/ 421100 h 585501"/>
                <a:gd name="connsiteX339" fmla="*/ 13335 w 469391"/>
                <a:gd name="connsiteY339" fmla="*/ 423958 h 585501"/>
                <a:gd name="connsiteX340" fmla="*/ 13525 w 469391"/>
                <a:gd name="connsiteY340" fmla="*/ 425767 h 585501"/>
                <a:gd name="connsiteX341" fmla="*/ 14192 w 469391"/>
                <a:gd name="connsiteY341" fmla="*/ 427387 h 585501"/>
                <a:gd name="connsiteX342" fmla="*/ 20479 w 469391"/>
                <a:gd name="connsiteY342" fmla="*/ 435483 h 585501"/>
                <a:gd name="connsiteX343" fmla="*/ 22384 w 469391"/>
                <a:gd name="connsiteY343" fmla="*/ 437483 h 585501"/>
                <a:gd name="connsiteX344" fmla="*/ 24193 w 469391"/>
                <a:gd name="connsiteY344" fmla="*/ 438817 h 585501"/>
                <a:gd name="connsiteX345" fmla="*/ 33147 w 469391"/>
                <a:gd name="connsiteY345" fmla="*/ 443103 h 585501"/>
                <a:gd name="connsiteX346" fmla="*/ 36576 w 469391"/>
                <a:gd name="connsiteY346" fmla="*/ 445960 h 585501"/>
                <a:gd name="connsiteX347" fmla="*/ 44958 w 469391"/>
                <a:gd name="connsiteY347" fmla="*/ 455581 h 585501"/>
                <a:gd name="connsiteX348" fmla="*/ 46768 w 469391"/>
                <a:gd name="connsiteY348" fmla="*/ 456914 h 585501"/>
                <a:gd name="connsiteX349" fmla="*/ 48292 w 469391"/>
                <a:gd name="connsiteY349" fmla="*/ 457009 h 585501"/>
                <a:gd name="connsiteX350" fmla="*/ 49625 w 469391"/>
                <a:gd name="connsiteY350" fmla="*/ 456724 h 585501"/>
                <a:gd name="connsiteX351" fmla="*/ 60103 w 469391"/>
                <a:gd name="connsiteY351" fmla="*/ 452247 h 585501"/>
                <a:gd name="connsiteX352" fmla="*/ 70199 w 469391"/>
                <a:gd name="connsiteY352" fmla="*/ 449961 h 585501"/>
                <a:gd name="connsiteX353" fmla="*/ 71914 w 469391"/>
                <a:gd name="connsiteY353" fmla="*/ 449961 h 585501"/>
                <a:gd name="connsiteX354" fmla="*/ 78772 w 469391"/>
                <a:gd name="connsiteY354" fmla="*/ 451675 h 585501"/>
                <a:gd name="connsiteX355" fmla="*/ 80677 w 469391"/>
                <a:gd name="connsiteY355" fmla="*/ 451771 h 585501"/>
                <a:gd name="connsiteX356" fmla="*/ 82296 w 469391"/>
                <a:gd name="connsiteY356" fmla="*/ 451485 h 585501"/>
                <a:gd name="connsiteX357" fmla="*/ 83629 w 469391"/>
                <a:gd name="connsiteY357" fmla="*/ 450723 h 585501"/>
                <a:gd name="connsiteX358" fmla="*/ 84772 w 469391"/>
                <a:gd name="connsiteY358" fmla="*/ 449675 h 585501"/>
                <a:gd name="connsiteX359" fmla="*/ 85725 w 469391"/>
                <a:gd name="connsiteY359" fmla="*/ 448532 h 585501"/>
                <a:gd name="connsiteX360" fmla="*/ 88201 w 469391"/>
                <a:gd name="connsiteY360" fmla="*/ 444532 h 585501"/>
                <a:gd name="connsiteX361" fmla="*/ 89249 w 469391"/>
                <a:gd name="connsiteY361" fmla="*/ 443484 h 585501"/>
                <a:gd name="connsiteX362" fmla="*/ 90392 w 469391"/>
                <a:gd name="connsiteY362" fmla="*/ 442913 h 585501"/>
                <a:gd name="connsiteX363" fmla="*/ 91821 w 469391"/>
                <a:gd name="connsiteY363" fmla="*/ 443103 h 585501"/>
                <a:gd name="connsiteX364" fmla="*/ 108299 w 469391"/>
                <a:gd name="connsiteY364" fmla="*/ 452818 h 585501"/>
                <a:gd name="connsiteX365" fmla="*/ 113538 w 469391"/>
                <a:gd name="connsiteY365" fmla="*/ 452533 h 585501"/>
                <a:gd name="connsiteX366" fmla="*/ 114109 w 469391"/>
                <a:gd name="connsiteY366" fmla="*/ 453580 h 585501"/>
                <a:gd name="connsiteX367" fmla="*/ 119063 w 469391"/>
                <a:gd name="connsiteY367" fmla="*/ 456057 h 585501"/>
                <a:gd name="connsiteX368" fmla="*/ 120682 w 469391"/>
                <a:gd name="connsiteY368" fmla="*/ 459962 h 585501"/>
                <a:gd name="connsiteX369" fmla="*/ 122301 w 469391"/>
                <a:gd name="connsiteY369" fmla="*/ 468916 h 585501"/>
                <a:gd name="connsiteX370" fmla="*/ 123063 w 469391"/>
                <a:gd name="connsiteY370" fmla="*/ 478631 h 585501"/>
                <a:gd name="connsiteX371" fmla="*/ 122396 w 469391"/>
                <a:gd name="connsiteY371" fmla="*/ 484822 h 585501"/>
                <a:gd name="connsiteX372" fmla="*/ 127063 w 469391"/>
                <a:gd name="connsiteY372" fmla="*/ 494062 h 585501"/>
                <a:gd name="connsiteX373" fmla="*/ 128206 w 469391"/>
                <a:gd name="connsiteY373" fmla="*/ 494729 h 585501"/>
                <a:gd name="connsiteX374" fmla="*/ 129826 w 469391"/>
                <a:gd name="connsiteY374" fmla="*/ 494062 h 585501"/>
                <a:gd name="connsiteX375" fmla="*/ 131350 w 469391"/>
                <a:gd name="connsiteY375" fmla="*/ 493871 h 585501"/>
                <a:gd name="connsiteX376" fmla="*/ 131921 w 469391"/>
                <a:gd name="connsiteY376" fmla="*/ 495776 h 585501"/>
                <a:gd name="connsiteX377" fmla="*/ 131731 w 469391"/>
                <a:gd name="connsiteY377" fmla="*/ 502158 h 585501"/>
                <a:gd name="connsiteX378" fmla="*/ 132683 w 469391"/>
                <a:gd name="connsiteY378" fmla="*/ 507873 h 585501"/>
                <a:gd name="connsiteX379" fmla="*/ 133350 w 469391"/>
                <a:gd name="connsiteY379" fmla="*/ 515779 h 585501"/>
                <a:gd name="connsiteX380" fmla="*/ 134302 w 469391"/>
                <a:gd name="connsiteY380" fmla="*/ 519684 h 585501"/>
                <a:gd name="connsiteX381" fmla="*/ 135541 w 469391"/>
                <a:gd name="connsiteY381" fmla="*/ 521684 h 585501"/>
                <a:gd name="connsiteX382" fmla="*/ 139446 w 469391"/>
                <a:gd name="connsiteY382" fmla="*/ 525971 h 585501"/>
                <a:gd name="connsiteX383" fmla="*/ 141351 w 469391"/>
                <a:gd name="connsiteY383" fmla="*/ 529209 h 585501"/>
                <a:gd name="connsiteX384" fmla="*/ 147638 w 469391"/>
                <a:gd name="connsiteY384" fmla="*/ 525494 h 585501"/>
                <a:gd name="connsiteX385" fmla="*/ 155829 w 469391"/>
                <a:gd name="connsiteY385" fmla="*/ 528256 h 585501"/>
                <a:gd name="connsiteX386" fmla="*/ 173260 w 469391"/>
                <a:gd name="connsiteY386" fmla="*/ 541972 h 585501"/>
                <a:gd name="connsiteX387" fmla="*/ 181356 w 469391"/>
                <a:gd name="connsiteY387" fmla="*/ 551688 h 585501"/>
                <a:gd name="connsiteX388" fmla="*/ 181546 w 469391"/>
                <a:gd name="connsiteY388" fmla="*/ 552831 h 585501"/>
                <a:gd name="connsiteX389" fmla="*/ 181165 w 469391"/>
                <a:gd name="connsiteY389" fmla="*/ 556641 h 585501"/>
                <a:gd name="connsiteX390" fmla="*/ 181356 w 469391"/>
                <a:gd name="connsiteY390" fmla="*/ 557689 h 585501"/>
                <a:gd name="connsiteX391" fmla="*/ 182404 w 469391"/>
                <a:gd name="connsiteY391" fmla="*/ 557879 h 585501"/>
                <a:gd name="connsiteX392" fmla="*/ 185166 w 469391"/>
                <a:gd name="connsiteY392" fmla="*/ 557403 h 585501"/>
                <a:gd name="connsiteX393" fmla="*/ 186118 w 469391"/>
                <a:gd name="connsiteY393" fmla="*/ 557689 h 585501"/>
                <a:gd name="connsiteX394" fmla="*/ 187642 w 469391"/>
                <a:gd name="connsiteY394" fmla="*/ 558832 h 585501"/>
                <a:gd name="connsiteX395" fmla="*/ 191548 w 469391"/>
                <a:gd name="connsiteY395" fmla="*/ 559975 h 585501"/>
                <a:gd name="connsiteX396" fmla="*/ 193072 w 469391"/>
                <a:gd name="connsiteY396" fmla="*/ 561118 h 585501"/>
                <a:gd name="connsiteX397" fmla="*/ 193072 w 469391"/>
                <a:gd name="connsiteY397" fmla="*/ 564071 h 585501"/>
                <a:gd name="connsiteX398" fmla="*/ 190976 w 469391"/>
                <a:gd name="connsiteY398" fmla="*/ 565785 h 585501"/>
                <a:gd name="connsiteX399" fmla="*/ 189357 w 469391"/>
                <a:gd name="connsiteY399" fmla="*/ 567785 h 585501"/>
                <a:gd name="connsiteX400" fmla="*/ 186118 w 469391"/>
                <a:gd name="connsiteY400" fmla="*/ 574072 h 585501"/>
                <a:gd name="connsiteX401" fmla="*/ 188690 w 469391"/>
                <a:gd name="connsiteY401" fmla="*/ 575977 h 585501"/>
                <a:gd name="connsiteX402" fmla="*/ 191548 w 469391"/>
                <a:gd name="connsiteY402" fmla="*/ 576453 h 585501"/>
                <a:gd name="connsiteX403" fmla="*/ 194500 w 469391"/>
                <a:gd name="connsiteY403" fmla="*/ 575786 h 585501"/>
                <a:gd name="connsiteX404" fmla="*/ 197358 w 469391"/>
                <a:gd name="connsiteY404" fmla="*/ 577024 h 585501"/>
                <a:gd name="connsiteX405" fmla="*/ 211074 w 469391"/>
                <a:gd name="connsiteY405" fmla="*/ 575215 h 585501"/>
                <a:gd name="connsiteX406" fmla="*/ 213169 w 469391"/>
                <a:gd name="connsiteY406" fmla="*/ 575786 h 585501"/>
                <a:gd name="connsiteX407" fmla="*/ 215360 w 469391"/>
                <a:gd name="connsiteY407" fmla="*/ 576834 h 585501"/>
                <a:gd name="connsiteX408" fmla="*/ 217456 w 469391"/>
                <a:gd name="connsiteY408" fmla="*/ 582358 h 585501"/>
                <a:gd name="connsiteX409" fmla="*/ 219456 w 469391"/>
                <a:gd name="connsiteY409" fmla="*/ 585025 h 585501"/>
                <a:gd name="connsiteX410" fmla="*/ 221075 w 469391"/>
                <a:gd name="connsiteY410" fmla="*/ 585502 h 585501"/>
                <a:gd name="connsiteX411" fmla="*/ 222409 w 469391"/>
                <a:gd name="connsiteY411" fmla="*/ 585121 h 585501"/>
                <a:gd name="connsiteX412" fmla="*/ 226695 w 469391"/>
                <a:gd name="connsiteY412" fmla="*/ 580739 h 585501"/>
                <a:gd name="connsiteX413" fmla="*/ 235934 w 469391"/>
                <a:gd name="connsiteY413" fmla="*/ 575405 h 585501"/>
                <a:gd name="connsiteX414" fmla="*/ 239649 w 469391"/>
                <a:gd name="connsiteY414" fmla="*/ 572738 h 585501"/>
                <a:gd name="connsiteX415" fmla="*/ 241554 w 469391"/>
                <a:gd name="connsiteY415" fmla="*/ 570452 h 585501"/>
                <a:gd name="connsiteX416" fmla="*/ 245459 w 469391"/>
                <a:gd name="connsiteY416" fmla="*/ 563594 h 585501"/>
                <a:gd name="connsiteX417" fmla="*/ 246697 w 469391"/>
                <a:gd name="connsiteY417" fmla="*/ 560546 h 585501"/>
                <a:gd name="connsiteX418" fmla="*/ 248126 w 469391"/>
                <a:gd name="connsiteY418" fmla="*/ 555212 h 585501"/>
                <a:gd name="connsiteX419" fmla="*/ 248317 w 469391"/>
                <a:gd name="connsiteY419" fmla="*/ 553402 h 585501"/>
                <a:gd name="connsiteX420" fmla="*/ 248221 w 469391"/>
                <a:gd name="connsiteY420" fmla="*/ 551593 h 585501"/>
                <a:gd name="connsiteX421" fmla="*/ 247840 w 469391"/>
                <a:gd name="connsiteY421" fmla="*/ 549973 h 585501"/>
                <a:gd name="connsiteX422" fmla="*/ 247269 w 469391"/>
                <a:gd name="connsiteY422" fmla="*/ 548449 h 585501"/>
                <a:gd name="connsiteX423" fmla="*/ 246888 w 469391"/>
                <a:gd name="connsiteY423" fmla="*/ 546640 h 585501"/>
                <a:gd name="connsiteX424" fmla="*/ 246983 w 469391"/>
                <a:gd name="connsiteY424" fmla="*/ 544639 h 585501"/>
                <a:gd name="connsiteX425" fmla="*/ 248221 w 469391"/>
                <a:gd name="connsiteY425" fmla="*/ 541687 h 585501"/>
                <a:gd name="connsiteX426" fmla="*/ 249936 w 469391"/>
                <a:gd name="connsiteY426" fmla="*/ 540544 h 585501"/>
                <a:gd name="connsiteX427" fmla="*/ 251746 w 469391"/>
                <a:gd name="connsiteY427" fmla="*/ 540258 h 585501"/>
                <a:gd name="connsiteX428" fmla="*/ 253174 w 469391"/>
                <a:gd name="connsiteY428" fmla="*/ 540925 h 585501"/>
                <a:gd name="connsiteX429" fmla="*/ 254222 w 469391"/>
                <a:gd name="connsiteY429" fmla="*/ 541972 h 585501"/>
                <a:gd name="connsiteX430" fmla="*/ 258985 w 469391"/>
                <a:gd name="connsiteY430" fmla="*/ 549783 h 585501"/>
                <a:gd name="connsiteX431" fmla="*/ 261938 w 469391"/>
                <a:gd name="connsiteY431" fmla="*/ 550640 h 585501"/>
                <a:gd name="connsiteX432" fmla="*/ 266605 w 469391"/>
                <a:gd name="connsiteY432" fmla="*/ 550735 h 585501"/>
                <a:gd name="connsiteX433" fmla="*/ 278035 w 469391"/>
                <a:gd name="connsiteY433" fmla="*/ 548830 h 585501"/>
                <a:gd name="connsiteX434" fmla="*/ 282892 w 469391"/>
                <a:gd name="connsiteY434" fmla="*/ 547402 h 585501"/>
                <a:gd name="connsiteX435" fmla="*/ 286036 w 469391"/>
                <a:gd name="connsiteY435" fmla="*/ 545878 h 585501"/>
                <a:gd name="connsiteX436" fmla="*/ 286893 w 469391"/>
                <a:gd name="connsiteY436" fmla="*/ 544639 h 585501"/>
                <a:gd name="connsiteX437" fmla="*/ 287464 w 469391"/>
                <a:gd name="connsiteY437" fmla="*/ 543211 h 585501"/>
                <a:gd name="connsiteX438" fmla="*/ 287846 w 469391"/>
                <a:gd name="connsiteY438" fmla="*/ 541687 h 585501"/>
                <a:gd name="connsiteX439" fmla="*/ 287846 w 469391"/>
                <a:gd name="connsiteY439" fmla="*/ 539972 h 585501"/>
                <a:gd name="connsiteX440" fmla="*/ 287369 w 469391"/>
                <a:gd name="connsiteY440" fmla="*/ 538353 h 585501"/>
                <a:gd name="connsiteX441" fmla="*/ 284702 w 469391"/>
                <a:gd name="connsiteY441" fmla="*/ 532733 h 585501"/>
                <a:gd name="connsiteX442" fmla="*/ 284131 w 469391"/>
                <a:gd name="connsiteY442" fmla="*/ 531019 h 585501"/>
                <a:gd name="connsiteX443" fmla="*/ 283940 w 469391"/>
                <a:gd name="connsiteY443" fmla="*/ 529399 h 585501"/>
                <a:gd name="connsiteX444" fmla="*/ 284512 w 469391"/>
                <a:gd name="connsiteY444" fmla="*/ 527304 h 585501"/>
                <a:gd name="connsiteX445" fmla="*/ 285750 w 469391"/>
                <a:gd name="connsiteY445" fmla="*/ 526256 h 585501"/>
                <a:gd name="connsiteX446" fmla="*/ 297371 w 469391"/>
                <a:gd name="connsiteY446" fmla="*/ 524447 h 585501"/>
                <a:gd name="connsiteX447" fmla="*/ 297561 w 469391"/>
                <a:gd name="connsiteY447" fmla="*/ 524256 h 585501"/>
                <a:gd name="connsiteX448" fmla="*/ 298323 w 469391"/>
                <a:gd name="connsiteY448" fmla="*/ 523684 h 585501"/>
                <a:gd name="connsiteX449" fmla="*/ 300038 w 469391"/>
                <a:gd name="connsiteY449" fmla="*/ 521970 h 585501"/>
                <a:gd name="connsiteX450" fmla="*/ 300990 w 469391"/>
                <a:gd name="connsiteY450" fmla="*/ 520732 h 585501"/>
                <a:gd name="connsiteX451" fmla="*/ 304705 w 469391"/>
                <a:gd name="connsiteY451" fmla="*/ 513397 h 585501"/>
                <a:gd name="connsiteX452" fmla="*/ 305848 w 469391"/>
                <a:gd name="connsiteY452" fmla="*/ 511969 h 585501"/>
                <a:gd name="connsiteX453" fmla="*/ 336613 w 469391"/>
                <a:gd name="connsiteY453" fmla="*/ 497014 h 585501"/>
                <a:gd name="connsiteX454" fmla="*/ 340233 w 469391"/>
                <a:gd name="connsiteY454" fmla="*/ 494538 h 585501"/>
                <a:gd name="connsiteX455" fmla="*/ 340805 w 469391"/>
                <a:gd name="connsiteY455" fmla="*/ 493014 h 585501"/>
                <a:gd name="connsiteX456" fmla="*/ 340805 w 469391"/>
                <a:gd name="connsiteY456" fmla="*/ 491299 h 585501"/>
                <a:gd name="connsiteX457" fmla="*/ 340423 w 469391"/>
                <a:gd name="connsiteY457" fmla="*/ 489585 h 585501"/>
                <a:gd name="connsiteX458" fmla="*/ 339852 w 469391"/>
                <a:gd name="connsiteY458" fmla="*/ 488156 h 585501"/>
                <a:gd name="connsiteX459" fmla="*/ 339280 w 469391"/>
                <a:gd name="connsiteY459" fmla="*/ 486727 h 585501"/>
                <a:gd name="connsiteX460" fmla="*/ 339947 w 469391"/>
                <a:gd name="connsiteY460" fmla="*/ 482632 h 585501"/>
                <a:gd name="connsiteX461" fmla="*/ 347758 w 469391"/>
                <a:gd name="connsiteY461" fmla="*/ 473678 h 585501"/>
                <a:gd name="connsiteX462" fmla="*/ 377285 w 469391"/>
                <a:gd name="connsiteY462" fmla="*/ 474440 h 585501"/>
                <a:gd name="connsiteX463" fmla="*/ 381190 w 469391"/>
                <a:gd name="connsiteY463" fmla="*/ 474059 h 585501"/>
                <a:gd name="connsiteX464" fmla="*/ 381857 w 469391"/>
                <a:gd name="connsiteY464" fmla="*/ 473488 h 585501"/>
                <a:gd name="connsiteX465" fmla="*/ 382714 w 469391"/>
                <a:gd name="connsiteY465" fmla="*/ 472440 h 585501"/>
                <a:gd name="connsiteX466" fmla="*/ 383381 w 469391"/>
                <a:gd name="connsiteY466" fmla="*/ 471202 h 585501"/>
                <a:gd name="connsiteX467" fmla="*/ 384715 w 469391"/>
                <a:gd name="connsiteY467" fmla="*/ 467677 h 585501"/>
                <a:gd name="connsiteX468" fmla="*/ 385763 w 469391"/>
                <a:gd name="connsiteY468" fmla="*/ 465677 h 585501"/>
                <a:gd name="connsiteX469" fmla="*/ 387477 w 469391"/>
                <a:gd name="connsiteY469" fmla="*/ 463487 h 585501"/>
                <a:gd name="connsiteX470" fmla="*/ 389096 w 469391"/>
                <a:gd name="connsiteY470" fmla="*/ 463010 h 585501"/>
                <a:gd name="connsiteX471" fmla="*/ 390620 w 469391"/>
                <a:gd name="connsiteY471" fmla="*/ 463391 h 585501"/>
                <a:gd name="connsiteX472" fmla="*/ 393668 w 469391"/>
                <a:gd name="connsiteY472" fmla="*/ 465296 h 585501"/>
                <a:gd name="connsiteX473" fmla="*/ 395764 w 469391"/>
                <a:gd name="connsiteY473" fmla="*/ 466249 h 585501"/>
                <a:gd name="connsiteX474" fmla="*/ 399574 w 469391"/>
                <a:gd name="connsiteY474" fmla="*/ 467106 h 585501"/>
                <a:gd name="connsiteX475" fmla="*/ 401764 w 469391"/>
                <a:gd name="connsiteY475" fmla="*/ 467106 h 585501"/>
                <a:gd name="connsiteX476" fmla="*/ 412623 w 469391"/>
                <a:gd name="connsiteY476" fmla="*/ 463867 h 585501"/>
                <a:gd name="connsiteX477" fmla="*/ 414338 w 469391"/>
                <a:gd name="connsiteY477" fmla="*/ 462915 h 585501"/>
                <a:gd name="connsiteX478" fmla="*/ 419957 w 469391"/>
                <a:gd name="connsiteY478" fmla="*/ 457581 h 585501"/>
                <a:gd name="connsiteX479" fmla="*/ 422148 w 469391"/>
                <a:gd name="connsiteY479" fmla="*/ 456819 h 585501"/>
                <a:gd name="connsiteX480" fmla="*/ 424624 w 469391"/>
                <a:gd name="connsiteY480" fmla="*/ 456914 h 585501"/>
                <a:gd name="connsiteX481" fmla="*/ 430625 w 469391"/>
                <a:gd name="connsiteY481" fmla="*/ 458343 h 585501"/>
                <a:gd name="connsiteX482" fmla="*/ 432721 w 469391"/>
                <a:gd name="connsiteY482" fmla="*/ 458057 h 585501"/>
                <a:gd name="connsiteX483" fmla="*/ 434245 w 469391"/>
                <a:gd name="connsiteY483" fmla="*/ 457200 h 585501"/>
                <a:gd name="connsiteX484" fmla="*/ 435102 w 469391"/>
                <a:gd name="connsiteY484" fmla="*/ 455962 h 585501"/>
                <a:gd name="connsiteX485" fmla="*/ 435959 w 469391"/>
                <a:gd name="connsiteY485" fmla="*/ 454533 h 585501"/>
                <a:gd name="connsiteX486" fmla="*/ 436626 w 469391"/>
                <a:gd name="connsiteY486" fmla="*/ 453104 h 585501"/>
                <a:gd name="connsiteX487" fmla="*/ 438340 w 469391"/>
                <a:gd name="connsiteY487" fmla="*/ 448151 h 585501"/>
                <a:gd name="connsiteX488" fmla="*/ 439674 w 469391"/>
                <a:gd name="connsiteY488" fmla="*/ 445008 h 585501"/>
                <a:gd name="connsiteX489" fmla="*/ 441293 w 469391"/>
                <a:gd name="connsiteY489" fmla="*/ 442436 h 585501"/>
                <a:gd name="connsiteX490" fmla="*/ 445103 w 469391"/>
                <a:gd name="connsiteY490" fmla="*/ 437579 h 585501"/>
                <a:gd name="connsiteX491" fmla="*/ 445865 w 469391"/>
                <a:gd name="connsiteY491" fmla="*/ 436150 h 585501"/>
                <a:gd name="connsiteX492" fmla="*/ 446341 w 469391"/>
                <a:gd name="connsiteY492" fmla="*/ 434435 h 585501"/>
                <a:gd name="connsiteX493" fmla="*/ 446246 w 469391"/>
                <a:gd name="connsiteY493" fmla="*/ 432816 h 585501"/>
                <a:gd name="connsiteX494" fmla="*/ 445961 w 469391"/>
                <a:gd name="connsiteY494" fmla="*/ 431101 h 585501"/>
                <a:gd name="connsiteX495" fmla="*/ 444913 w 469391"/>
                <a:gd name="connsiteY495" fmla="*/ 428054 h 585501"/>
                <a:gd name="connsiteX496" fmla="*/ 444532 w 469391"/>
                <a:gd name="connsiteY496" fmla="*/ 426434 h 585501"/>
                <a:gd name="connsiteX497" fmla="*/ 444341 w 469391"/>
                <a:gd name="connsiteY497" fmla="*/ 424624 h 585501"/>
                <a:gd name="connsiteX498" fmla="*/ 444627 w 469391"/>
                <a:gd name="connsiteY498" fmla="*/ 422434 h 585501"/>
                <a:gd name="connsiteX499" fmla="*/ 445103 w 469391"/>
                <a:gd name="connsiteY499" fmla="*/ 420624 h 585501"/>
                <a:gd name="connsiteX500" fmla="*/ 448151 w 469391"/>
                <a:gd name="connsiteY500" fmla="*/ 415576 h 585501"/>
                <a:gd name="connsiteX501" fmla="*/ 448151 w 469391"/>
                <a:gd name="connsiteY501" fmla="*/ 408813 h 585501"/>
                <a:gd name="connsiteX502" fmla="*/ 449866 w 469391"/>
                <a:gd name="connsiteY502" fmla="*/ 405574 h 585501"/>
                <a:gd name="connsiteX503" fmla="*/ 451295 w 469391"/>
                <a:gd name="connsiteY503" fmla="*/ 403765 h 585501"/>
                <a:gd name="connsiteX504" fmla="*/ 453104 w 469391"/>
                <a:gd name="connsiteY504" fmla="*/ 403479 h 585501"/>
                <a:gd name="connsiteX505" fmla="*/ 454628 w 469391"/>
                <a:gd name="connsiteY505" fmla="*/ 404050 h 585501"/>
                <a:gd name="connsiteX506" fmla="*/ 456629 w 469391"/>
                <a:gd name="connsiteY506" fmla="*/ 404527 h 585501"/>
                <a:gd name="connsiteX507" fmla="*/ 459010 w 469391"/>
                <a:gd name="connsiteY507" fmla="*/ 404431 h 585501"/>
                <a:gd name="connsiteX508" fmla="*/ 463201 w 469391"/>
                <a:gd name="connsiteY508" fmla="*/ 403003 h 585501"/>
                <a:gd name="connsiteX509" fmla="*/ 465487 w 469391"/>
                <a:gd name="connsiteY509" fmla="*/ 401479 h 585501"/>
                <a:gd name="connsiteX510" fmla="*/ 466820 w 469391"/>
                <a:gd name="connsiteY510" fmla="*/ 400050 h 585501"/>
                <a:gd name="connsiteX511" fmla="*/ 467392 w 469391"/>
                <a:gd name="connsiteY511" fmla="*/ 398621 h 585501"/>
                <a:gd name="connsiteX512" fmla="*/ 469297 w 469391"/>
                <a:gd name="connsiteY512" fmla="*/ 388620 h 585501"/>
                <a:gd name="connsiteX513" fmla="*/ 469392 w 469391"/>
                <a:gd name="connsiteY513" fmla="*/ 386143 h 58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</a:cxnLst>
              <a:rect l="l" t="t" r="r" b="b"/>
              <a:pathLst>
                <a:path w="469391" h="585501">
                  <a:moveTo>
                    <a:pt x="469392" y="383953"/>
                  </a:moveTo>
                  <a:lnTo>
                    <a:pt x="469201" y="382143"/>
                  </a:lnTo>
                  <a:lnTo>
                    <a:pt x="468344" y="378905"/>
                  </a:lnTo>
                  <a:lnTo>
                    <a:pt x="466249" y="372713"/>
                  </a:lnTo>
                  <a:lnTo>
                    <a:pt x="463582" y="367093"/>
                  </a:lnTo>
                  <a:lnTo>
                    <a:pt x="462724" y="365760"/>
                  </a:lnTo>
                  <a:lnTo>
                    <a:pt x="461772" y="364617"/>
                  </a:lnTo>
                  <a:lnTo>
                    <a:pt x="460820" y="363855"/>
                  </a:lnTo>
                  <a:lnTo>
                    <a:pt x="458438" y="362807"/>
                  </a:lnTo>
                  <a:lnTo>
                    <a:pt x="438626" y="373666"/>
                  </a:lnTo>
                  <a:lnTo>
                    <a:pt x="433006" y="374047"/>
                  </a:lnTo>
                  <a:lnTo>
                    <a:pt x="432340" y="372618"/>
                  </a:lnTo>
                  <a:lnTo>
                    <a:pt x="431768" y="370999"/>
                  </a:lnTo>
                  <a:lnTo>
                    <a:pt x="431197" y="367474"/>
                  </a:lnTo>
                  <a:lnTo>
                    <a:pt x="430721" y="365950"/>
                  </a:lnTo>
                  <a:lnTo>
                    <a:pt x="430149" y="364522"/>
                  </a:lnTo>
                  <a:lnTo>
                    <a:pt x="428530" y="362045"/>
                  </a:lnTo>
                  <a:lnTo>
                    <a:pt x="417481" y="349472"/>
                  </a:lnTo>
                  <a:lnTo>
                    <a:pt x="415862" y="347091"/>
                  </a:lnTo>
                  <a:lnTo>
                    <a:pt x="412623" y="343757"/>
                  </a:lnTo>
                  <a:lnTo>
                    <a:pt x="405289" y="338138"/>
                  </a:lnTo>
                  <a:lnTo>
                    <a:pt x="400717" y="332613"/>
                  </a:lnTo>
                  <a:lnTo>
                    <a:pt x="398145" y="330137"/>
                  </a:lnTo>
                  <a:lnTo>
                    <a:pt x="396145" y="329374"/>
                  </a:lnTo>
                  <a:lnTo>
                    <a:pt x="394621" y="329660"/>
                  </a:lnTo>
                  <a:lnTo>
                    <a:pt x="392525" y="330422"/>
                  </a:lnTo>
                  <a:lnTo>
                    <a:pt x="389572" y="330898"/>
                  </a:lnTo>
                  <a:lnTo>
                    <a:pt x="379666" y="330422"/>
                  </a:lnTo>
                  <a:lnTo>
                    <a:pt x="377476" y="331089"/>
                  </a:lnTo>
                  <a:lnTo>
                    <a:pt x="376714" y="332327"/>
                  </a:lnTo>
                  <a:lnTo>
                    <a:pt x="376618" y="333946"/>
                  </a:lnTo>
                  <a:lnTo>
                    <a:pt x="376999" y="335471"/>
                  </a:lnTo>
                  <a:lnTo>
                    <a:pt x="378238" y="338423"/>
                  </a:lnTo>
                  <a:lnTo>
                    <a:pt x="378619" y="340042"/>
                  </a:lnTo>
                  <a:lnTo>
                    <a:pt x="378142" y="341757"/>
                  </a:lnTo>
                  <a:lnTo>
                    <a:pt x="376714" y="343281"/>
                  </a:lnTo>
                  <a:lnTo>
                    <a:pt x="373475" y="344329"/>
                  </a:lnTo>
                  <a:lnTo>
                    <a:pt x="371856" y="343662"/>
                  </a:lnTo>
                  <a:lnTo>
                    <a:pt x="370904" y="342233"/>
                  </a:lnTo>
                  <a:lnTo>
                    <a:pt x="370713" y="340519"/>
                  </a:lnTo>
                  <a:lnTo>
                    <a:pt x="370808" y="332613"/>
                  </a:lnTo>
                  <a:lnTo>
                    <a:pt x="370713" y="330708"/>
                  </a:lnTo>
                  <a:lnTo>
                    <a:pt x="370427" y="328993"/>
                  </a:lnTo>
                  <a:lnTo>
                    <a:pt x="370046" y="327279"/>
                  </a:lnTo>
                  <a:lnTo>
                    <a:pt x="369284" y="325946"/>
                  </a:lnTo>
                  <a:lnTo>
                    <a:pt x="368332" y="324707"/>
                  </a:lnTo>
                  <a:lnTo>
                    <a:pt x="359473" y="318421"/>
                  </a:lnTo>
                  <a:lnTo>
                    <a:pt x="357283" y="316325"/>
                  </a:lnTo>
                  <a:lnTo>
                    <a:pt x="351568" y="308800"/>
                  </a:lnTo>
                  <a:lnTo>
                    <a:pt x="349472" y="304990"/>
                  </a:lnTo>
                  <a:lnTo>
                    <a:pt x="348710" y="301657"/>
                  </a:lnTo>
                  <a:lnTo>
                    <a:pt x="348615" y="297656"/>
                  </a:lnTo>
                  <a:lnTo>
                    <a:pt x="348520" y="295846"/>
                  </a:lnTo>
                  <a:lnTo>
                    <a:pt x="347948" y="294227"/>
                  </a:lnTo>
                  <a:lnTo>
                    <a:pt x="346520" y="291370"/>
                  </a:lnTo>
                  <a:lnTo>
                    <a:pt x="345853" y="289846"/>
                  </a:lnTo>
                  <a:lnTo>
                    <a:pt x="345662" y="288322"/>
                  </a:lnTo>
                  <a:lnTo>
                    <a:pt x="345662" y="286512"/>
                  </a:lnTo>
                  <a:lnTo>
                    <a:pt x="346234" y="282702"/>
                  </a:lnTo>
                  <a:lnTo>
                    <a:pt x="346329" y="280892"/>
                  </a:lnTo>
                  <a:lnTo>
                    <a:pt x="346234" y="279273"/>
                  </a:lnTo>
                  <a:lnTo>
                    <a:pt x="346138" y="278321"/>
                  </a:lnTo>
                  <a:lnTo>
                    <a:pt x="344424" y="272701"/>
                  </a:lnTo>
                  <a:lnTo>
                    <a:pt x="343948" y="267081"/>
                  </a:lnTo>
                  <a:lnTo>
                    <a:pt x="344138" y="262985"/>
                  </a:lnTo>
                  <a:lnTo>
                    <a:pt x="345186" y="254889"/>
                  </a:lnTo>
                  <a:lnTo>
                    <a:pt x="345472" y="250793"/>
                  </a:lnTo>
                  <a:lnTo>
                    <a:pt x="344614" y="247745"/>
                  </a:lnTo>
                  <a:lnTo>
                    <a:pt x="342900" y="244126"/>
                  </a:lnTo>
                  <a:lnTo>
                    <a:pt x="338518" y="237554"/>
                  </a:lnTo>
                  <a:lnTo>
                    <a:pt x="335947" y="234696"/>
                  </a:lnTo>
                  <a:lnTo>
                    <a:pt x="333375" y="232981"/>
                  </a:lnTo>
                  <a:lnTo>
                    <a:pt x="328136" y="232219"/>
                  </a:lnTo>
                  <a:lnTo>
                    <a:pt x="326517" y="231076"/>
                  </a:lnTo>
                  <a:lnTo>
                    <a:pt x="325564" y="229648"/>
                  </a:lnTo>
                  <a:lnTo>
                    <a:pt x="324326" y="224790"/>
                  </a:lnTo>
                  <a:lnTo>
                    <a:pt x="324326" y="223171"/>
                  </a:lnTo>
                  <a:lnTo>
                    <a:pt x="324898" y="221742"/>
                  </a:lnTo>
                  <a:lnTo>
                    <a:pt x="325755" y="220599"/>
                  </a:lnTo>
                  <a:lnTo>
                    <a:pt x="327850" y="218504"/>
                  </a:lnTo>
                  <a:lnTo>
                    <a:pt x="329851" y="216027"/>
                  </a:lnTo>
                  <a:lnTo>
                    <a:pt x="330613" y="214503"/>
                  </a:lnTo>
                  <a:lnTo>
                    <a:pt x="331375" y="212884"/>
                  </a:lnTo>
                  <a:lnTo>
                    <a:pt x="331851" y="211264"/>
                  </a:lnTo>
                  <a:lnTo>
                    <a:pt x="332232" y="209455"/>
                  </a:lnTo>
                  <a:lnTo>
                    <a:pt x="332422" y="207454"/>
                  </a:lnTo>
                  <a:lnTo>
                    <a:pt x="332422" y="205549"/>
                  </a:lnTo>
                  <a:lnTo>
                    <a:pt x="331946" y="201930"/>
                  </a:lnTo>
                  <a:lnTo>
                    <a:pt x="330232" y="193929"/>
                  </a:lnTo>
                  <a:lnTo>
                    <a:pt x="313372" y="165544"/>
                  </a:lnTo>
                  <a:lnTo>
                    <a:pt x="311277" y="161163"/>
                  </a:lnTo>
                  <a:lnTo>
                    <a:pt x="310801" y="157639"/>
                  </a:lnTo>
                  <a:lnTo>
                    <a:pt x="311277" y="151447"/>
                  </a:lnTo>
                  <a:lnTo>
                    <a:pt x="310420" y="144399"/>
                  </a:lnTo>
                  <a:lnTo>
                    <a:pt x="309753" y="141827"/>
                  </a:lnTo>
                  <a:lnTo>
                    <a:pt x="308896" y="139732"/>
                  </a:lnTo>
                  <a:lnTo>
                    <a:pt x="296989" y="120396"/>
                  </a:lnTo>
                  <a:lnTo>
                    <a:pt x="295275" y="116872"/>
                  </a:lnTo>
                  <a:lnTo>
                    <a:pt x="294322" y="114014"/>
                  </a:lnTo>
                  <a:lnTo>
                    <a:pt x="294418" y="112014"/>
                  </a:lnTo>
                  <a:lnTo>
                    <a:pt x="296704" y="100774"/>
                  </a:lnTo>
                  <a:lnTo>
                    <a:pt x="296989" y="96774"/>
                  </a:lnTo>
                  <a:lnTo>
                    <a:pt x="296894" y="94774"/>
                  </a:lnTo>
                  <a:lnTo>
                    <a:pt x="296989" y="90964"/>
                  </a:lnTo>
                  <a:lnTo>
                    <a:pt x="298037" y="84868"/>
                  </a:lnTo>
                  <a:lnTo>
                    <a:pt x="298513" y="83058"/>
                  </a:lnTo>
                  <a:lnTo>
                    <a:pt x="298418" y="75152"/>
                  </a:lnTo>
                  <a:lnTo>
                    <a:pt x="289465" y="75343"/>
                  </a:lnTo>
                  <a:lnTo>
                    <a:pt x="282797" y="78676"/>
                  </a:lnTo>
                  <a:lnTo>
                    <a:pt x="281178" y="79915"/>
                  </a:lnTo>
                  <a:lnTo>
                    <a:pt x="280130" y="81058"/>
                  </a:lnTo>
                  <a:lnTo>
                    <a:pt x="277082" y="85725"/>
                  </a:lnTo>
                  <a:lnTo>
                    <a:pt x="275368" y="87916"/>
                  </a:lnTo>
                  <a:lnTo>
                    <a:pt x="273558" y="88297"/>
                  </a:lnTo>
                  <a:lnTo>
                    <a:pt x="272129" y="88011"/>
                  </a:lnTo>
                  <a:lnTo>
                    <a:pt x="268033" y="85534"/>
                  </a:lnTo>
                  <a:lnTo>
                    <a:pt x="263462" y="84106"/>
                  </a:lnTo>
                  <a:lnTo>
                    <a:pt x="259461" y="83344"/>
                  </a:lnTo>
                  <a:lnTo>
                    <a:pt x="257365" y="83534"/>
                  </a:lnTo>
                  <a:lnTo>
                    <a:pt x="256032" y="83820"/>
                  </a:lnTo>
                  <a:lnTo>
                    <a:pt x="254984" y="84582"/>
                  </a:lnTo>
                  <a:lnTo>
                    <a:pt x="251936" y="87916"/>
                  </a:lnTo>
                  <a:lnTo>
                    <a:pt x="248888" y="90297"/>
                  </a:lnTo>
                  <a:lnTo>
                    <a:pt x="247078" y="90392"/>
                  </a:lnTo>
                  <a:lnTo>
                    <a:pt x="245650" y="89725"/>
                  </a:lnTo>
                  <a:lnTo>
                    <a:pt x="213360" y="51054"/>
                  </a:lnTo>
                  <a:lnTo>
                    <a:pt x="205740" y="46577"/>
                  </a:lnTo>
                  <a:lnTo>
                    <a:pt x="190024" y="39719"/>
                  </a:lnTo>
                  <a:lnTo>
                    <a:pt x="186309" y="38767"/>
                  </a:lnTo>
                  <a:lnTo>
                    <a:pt x="184499" y="39148"/>
                  </a:lnTo>
                  <a:lnTo>
                    <a:pt x="183166" y="39814"/>
                  </a:lnTo>
                  <a:lnTo>
                    <a:pt x="181927" y="40767"/>
                  </a:lnTo>
                  <a:lnTo>
                    <a:pt x="180022" y="43243"/>
                  </a:lnTo>
                  <a:lnTo>
                    <a:pt x="178403" y="44482"/>
                  </a:lnTo>
                  <a:lnTo>
                    <a:pt x="176498" y="45529"/>
                  </a:lnTo>
                  <a:lnTo>
                    <a:pt x="172879" y="46387"/>
                  </a:lnTo>
                  <a:lnTo>
                    <a:pt x="169164" y="45339"/>
                  </a:lnTo>
                  <a:lnTo>
                    <a:pt x="147923" y="35147"/>
                  </a:lnTo>
                  <a:lnTo>
                    <a:pt x="145351" y="33338"/>
                  </a:lnTo>
                  <a:lnTo>
                    <a:pt x="144209" y="32385"/>
                  </a:lnTo>
                  <a:lnTo>
                    <a:pt x="143351" y="31051"/>
                  </a:lnTo>
                  <a:lnTo>
                    <a:pt x="142780" y="29623"/>
                  </a:lnTo>
                  <a:lnTo>
                    <a:pt x="142780" y="27908"/>
                  </a:lnTo>
                  <a:lnTo>
                    <a:pt x="143446" y="26479"/>
                  </a:lnTo>
                  <a:lnTo>
                    <a:pt x="144399" y="25432"/>
                  </a:lnTo>
                  <a:lnTo>
                    <a:pt x="145828" y="24955"/>
                  </a:lnTo>
                  <a:lnTo>
                    <a:pt x="147542" y="25051"/>
                  </a:lnTo>
                  <a:lnTo>
                    <a:pt x="152971" y="26194"/>
                  </a:lnTo>
                  <a:lnTo>
                    <a:pt x="154781" y="26098"/>
                  </a:lnTo>
                  <a:lnTo>
                    <a:pt x="156210" y="25527"/>
                  </a:lnTo>
                  <a:lnTo>
                    <a:pt x="157543" y="24670"/>
                  </a:lnTo>
                  <a:lnTo>
                    <a:pt x="158496" y="23431"/>
                  </a:lnTo>
                  <a:lnTo>
                    <a:pt x="159353" y="22098"/>
                  </a:lnTo>
                  <a:lnTo>
                    <a:pt x="160020" y="20574"/>
                  </a:lnTo>
                  <a:lnTo>
                    <a:pt x="160496" y="18955"/>
                  </a:lnTo>
                  <a:lnTo>
                    <a:pt x="160782" y="17335"/>
                  </a:lnTo>
                  <a:lnTo>
                    <a:pt x="160591" y="15716"/>
                  </a:lnTo>
                  <a:lnTo>
                    <a:pt x="159448" y="12859"/>
                  </a:lnTo>
                  <a:lnTo>
                    <a:pt x="159448" y="11239"/>
                  </a:lnTo>
                  <a:lnTo>
                    <a:pt x="159925" y="9715"/>
                  </a:lnTo>
                  <a:lnTo>
                    <a:pt x="161258" y="6572"/>
                  </a:lnTo>
                  <a:lnTo>
                    <a:pt x="161830" y="4763"/>
                  </a:lnTo>
                  <a:lnTo>
                    <a:pt x="161925" y="2762"/>
                  </a:lnTo>
                  <a:lnTo>
                    <a:pt x="161258" y="571"/>
                  </a:lnTo>
                  <a:lnTo>
                    <a:pt x="159925" y="0"/>
                  </a:lnTo>
                  <a:lnTo>
                    <a:pt x="158496" y="190"/>
                  </a:lnTo>
                  <a:lnTo>
                    <a:pt x="144780" y="5334"/>
                  </a:lnTo>
                  <a:lnTo>
                    <a:pt x="143446" y="6096"/>
                  </a:lnTo>
                  <a:lnTo>
                    <a:pt x="142208" y="7144"/>
                  </a:lnTo>
                  <a:lnTo>
                    <a:pt x="141446" y="8477"/>
                  </a:lnTo>
                  <a:lnTo>
                    <a:pt x="140113" y="11716"/>
                  </a:lnTo>
                  <a:lnTo>
                    <a:pt x="138779" y="13049"/>
                  </a:lnTo>
                  <a:lnTo>
                    <a:pt x="136303" y="13716"/>
                  </a:lnTo>
                  <a:lnTo>
                    <a:pt x="134112" y="12954"/>
                  </a:lnTo>
                  <a:lnTo>
                    <a:pt x="127444" y="8668"/>
                  </a:lnTo>
                  <a:lnTo>
                    <a:pt x="122301" y="6667"/>
                  </a:lnTo>
                  <a:lnTo>
                    <a:pt x="119253" y="5905"/>
                  </a:lnTo>
                  <a:lnTo>
                    <a:pt x="114871" y="5905"/>
                  </a:lnTo>
                  <a:lnTo>
                    <a:pt x="111252" y="5429"/>
                  </a:lnTo>
                  <a:lnTo>
                    <a:pt x="109823" y="4572"/>
                  </a:lnTo>
                  <a:lnTo>
                    <a:pt x="108394" y="1810"/>
                  </a:lnTo>
                  <a:lnTo>
                    <a:pt x="90868" y="34099"/>
                  </a:lnTo>
                  <a:lnTo>
                    <a:pt x="85249" y="42005"/>
                  </a:lnTo>
                  <a:lnTo>
                    <a:pt x="83629" y="42386"/>
                  </a:lnTo>
                  <a:lnTo>
                    <a:pt x="79248" y="42863"/>
                  </a:lnTo>
                  <a:lnTo>
                    <a:pt x="76581" y="43815"/>
                  </a:lnTo>
                  <a:lnTo>
                    <a:pt x="72961" y="46196"/>
                  </a:lnTo>
                  <a:lnTo>
                    <a:pt x="71628" y="48292"/>
                  </a:lnTo>
                  <a:lnTo>
                    <a:pt x="71247" y="50197"/>
                  </a:lnTo>
                  <a:lnTo>
                    <a:pt x="71723" y="51816"/>
                  </a:lnTo>
                  <a:lnTo>
                    <a:pt x="72676" y="53054"/>
                  </a:lnTo>
                  <a:lnTo>
                    <a:pt x="74009" y="53912"/>
                  </a:lnTo>
                  <a:lnTo>
                    <a:pt x="80200" y="56674"/>
                  </a:lnTo>
                  <a:lnTo>
                    <a:pt x="82582" y="58674"/>
                  </a:lnTo>
                  <a:lnTo>
                    <a:pt x="83439" y="60198"/>
                  </a:lnTo>
                  <a:lnTo>
                    <a:pt x="84106" y="62198"/>
                  </a:lnTo>
                  <a:lnTo>
                    <a:pt x="84010" y="65818"/>
                  </a:lnTo>
                  <a:lnTo>
                    <a:pt x="83153" y="67532"/>
                  </a:lnTo>
                  <a:lnTo>
                    <a:pt x="81820" y="68866"/>
                  </a:lnTo>
                  <a:lnTo>
                    <a:pt x="78772" y="69913"/>
                  </a:lnTo>
                  <a:lnTo>
                    <a:pt x="76390" y="71342"/>
                  </a:lnTo>
                  <a:lnTo>
                    <a:pt x="73533" y="73628"/>
                  </a:lnTo>
                  <a:lnTo>
                    <a:pt x="66675" y="82010"/>
                  </a:lnTo>
                  <a:lnTo>
                    <a:pt x="64675" y="83820"/>
                  </a:lnTo>
                  <a:lnTo>
                    <a:pt x="63151" y="84201"/>
                  </a:lnTo>
                  <a:lnTo>
                    <a:pt x="60579" y="85058"/>
                  </a:lnTo>
                  <a:lnTo>
                    <a:pt x="57817" y="86487"/>
                  </a:lnTo>
                  <a:lnTo>
                    <a:pt x="52768" y="91249"/>
                  </a:lnTo>
                  <a:lnTo>
                    <a:pt x="51149" y="94107"/>
                  </a:lnTo>
                  <a:lnTo>
                    <a:pt x="50863" y="96298"/>
                  </a:lnTo>
                  <a:lnTo>
                    <a:pt x="51816" y="97441"/>
                  </a:lnTo>
                  <a:lnTo>
                    <a:pt x="53149" y="98203"/>
                  </a:lnTo>
                  <a:lnTo>
                    <a:pt x="54864" y="98584"/>
                  </a:lnTo>
                  <a:lnTo>
                    <a:pt x="61913" y="98107"/>
                  </a:lnTo>
                  <a:lnTo>
                    <a:pt x="63341" y="98774"/>
                  </a:lnTo>
                  <a:lnTo>
                    <a:pt x="64008" y="100489"/>
                  </a:lnTo>
                  <a:lnTo>
                    <a:pt x="64103" y="103251"/>
                  </a:lnTo>
                  <a:lnTo>
                    <a:pt x="63532" y="110871"/>
                  </a:lnTo>
                  <a:lnTo>
                    <a:pt x="63627" y="113252"/>
                  </a:lnTo>
                  <a:lnTo>
                    <a:pt x="64008" y="114967"/>
                  </a:lnTo>
                  <a:lnTo>
                    <a:pt x="64770" y="116300"/>
                  </a:lnTo>
                  <a:lnTo>
                    <a:pt x="65818" y="117253"/>
                  </a:lnTo>
                  <a:lnTo>
                    <a:pt x="79534" y="121444"/>
                  </a:lnTo>
                  <a:lnTo>
                    <a:pt x="82486" y="123063"/>
                  </a:lnTo>
                  <a:lnTo>
                    <a:pt x="83629" y="124111"/>
                  </a:lnTo>
                  <a:lnTo>
                    <a:pt x="84391" y="127254"/>
                  </a:lnTo>
                  <a:lnTo>
                    <a:pt x="84868" y="132016"/>
                  </a:lnTo>
                  <a:lnTo>
                    <a:pt x="84677" y="142970"/>
                  </a:lnTo>
                  <a:lnTo>
                    <a:pt x="84963" y="147923"/>
                  </a:lnTo>
                  <a:lnTo>
                    <a:pt x="85725" y="151066"/>
                  </a:lnTo>
                  <a:lnTo>
                    <a:pt x="87058" y="151924"/>
                  </a:lnTo>
                  <a:lnTo>
                    <a:pt x="90392" y="153067"/>
                  </a:lnTo>
                  <a:lnTo>
                    <a:pt x="92202" y="153257"/>
                  </a:lnTo>
                  <a:lnTo>
                    <a:pt x="96012" y="153067"/>
                  </a:lnTo>
                  <a:lnTo>
                    <a:pt x="97631" y="152590"/>
                  </a:lnTo>
                  <a:lnTo>
                    <a:pt x="98869" y="151733"/>
                  </a:lnTo>
                  <a:lnTo>
                    <a:pt x="99822" y="150590"/>
                  </a:lnTo>
                  <a:lnTo>
                    <a:pt x="100584" y="149162"/>
                  </a:lnTo>
                  <a:lnTo>
                    <a:pt x="102584" y="144494"/>
                  </a:lnTo>
                  <a:lnTo>
                    <a:pt x="103537" y="143161"/>
                  </a:lnTo>
                  <a:lnTo>
                    <a:pt x="104680" y="142399"/>
                  </a:lnTo>
                  <a:lnTo>
                    <a:pt x="106204" y="142208"/>
                  </a:lnTo>
                  <a:lnTo>
                    <a:pt x="107728" y="142684"/>
                  </a:lnTo>
                  <a:lnTo>
                    <a:pt x="109156" y="144304"/>
                  </a:lnTo>
                  <a:lnTo>
                    <a:pt x="110490" y="146494"/>
                  </a:lnTo>
                  <a:lnTo>
                    <a:pt x="112014" y="150971"/>
                  </a:lnTo>
                  <a:lnTo>
                    <a:pt x="111919" y="153448"/>
                  </a:lnTo>
                  <a:lnTo>
                    <a:pt x="111252" y="155257"/>
                  </a:lnTo>
                  <a:lnTo>
                    <a:pt x="106680" y="159258"/>
                  </a:lnTo>
                  <a:lnTo>
                    <a:pt x="92488" y="168592"/>
                  </a:lnTo>
                  <a:lnTo>
                    <a:pt x="91059" y="169259"/>
                  </a:lnTo>
                  <a:lnTo>
                    <a:pt x="89535" y="169640"/>
                  </a:lnTo>
                  <a:lnTo>
                    <a:pt x="81629" y="169545"/>
                  </a:lnTo>
                  <a:lnTo>
                    <a:pt x="80010" y="170021"/>
                  </a:lnTo>
                  <a:lnTo>
                    <a:pt x="78581" y="170688"/>
                  </a:lnTo>
                  <a:lnTo>
                    <a:pt x="77438" y="171640"/>
                  </a:lnTo>
                  <a:lnTo>
                    <a:pt x="75152" y="173926"/>
                  </a:lnTo>
                  <a:lnTo>
                    <a:pt x="72676" y="175927"/>
                  </a:lnTo>
                  <a:lnTo>
                    <a:pt x="71247" y="176689"/>
                  </a:lnTo>
                  <a:lnTo>
                    <a:pt x="69723" y="177070"/>
                  </a:lnTo>
                  <a:lnTo>
                    <a:pt x="67913" y="176974"/>
                  </a:lnTo>
                  <a:lnTo>
                    <a:pt x="64484" y="176117"/>
                  </a:lnTo>
                  <a:lnTo>
                    <a:pt x="55150" y="171926"/>
                  </a:lnTo>
                  <a:lnTo>
                    <a:pt x="53149" y="171831"/>
                  </a:lnTo>
                  <a:lnTo>
                    <a:pt x="50959" y="172402"/>
                  </a:lnTo>
                  <a:lnTo>
                    <a:pt x="48006" y="174403"/>
                  </a:lnTo>
                  <a:lnTo>
                    <a:pt x="46768" y="176308"/>
                  </a:lnTo>
                  <a:lnTo>
                    <a:pt x="46006" y="178403"/>
                  </a:lnTo>
                  <a:lnTo>
                    <a:pt x="43815" y="192500"/>
                  </a:lnTo>
                  <a:lnTo>
                    <a:pt x="43053" y="195548"/>
                  </a:lnTo>
                  <a:lnTo>
                    <a:pt x="42291" y="197834"/>
                  </a:lnTo>
                  <a:lnTo>
                    <a:pt x="41338" y="199454"/>
                  </a:lnTo>
                  <a:lnTo>
                    <a:pt x="38481" y="202406"/>
                  </a:lnTo>
                  <a:lnTo>
                    <a:pt x="36862" y="203740"/>
                  </a:lnTo>
                  <a:lnTo>
                    <a:pt x="35719" y="204406"/>
                  </a:lnTo>
                  <a:lnTo>
                    <a:pt x="26098" y="207359"/>
                  </a:lnTo>
                  <a:lnTo>
                    <a:pt x="23050" y="209169"/>
                  </a:lnTo>
                  <a:lnTo>
                    <a:pt x="19050" y="213074"/>
                  </a:lnTo>
                  <a:lnTo>
                    <a:pt x="11525" y="227266"/>
                  </a:lnTo>
                  <a:lnTo>
                    <a:pt x="9811" y="234410"/>
                  </a:lnTo>
                  <a:lnTo>
                    <a:pt x="10096" y="236410"/>
                  </a:lnTo>
                  <a:lnTo>
                    <a:pt x="10382" y="238125"/>
                  </a:lnTo>
                  <a:lnTo>
                    <a:pt x="10858" y="239744"/>
                  </a:lnTo>
                  <a:lnTo>
                    <a:pt x="11525" y="241173"/>
                  </a:lnTo>
                  <a:lnTo>
                    <a:pt x="12097" y="243935"/>
                  </a:lnTo>
                  <a:lnTo>
                    <a:pt x="12763" y="247840"/>
                  </a:lnTo>
                  <a:lnTo>
                    <a:pt x="13240" y="255937"/>
                  </a:lnTo>
                  <a:lnTo>
                    <a:pt x="14002" y="259651"/>
                  </a:lnTo>
                  <a:lnTo>
                    <a:pt x="15145" y="261842"/>
                  </a:lnTo>
                  <a:lnTo>
                    <a:pt x="16573" y="262223"/>
                  </a:lnTo>
                  <a:lnTo>
                    <a:pt x="18097" y="261842"/>
                  </a:lnTo>
                  <a:lnTo>
                    <a:pt x="19145" y="260890"/>
                  </a:lnTo>
                  <a:lnTo>
                    <a:pt x="20955" y="258318"/>
                  </a:lnTo>
                  <a:lnTo>
                    <a:pt x="22193" y="257365"/>
                  </a:lnTo>
                  <a:lnTo>
                    <a:pt x="23622" y="256794"/>
                  </a:lnTo>
                  <a:lnTo>
                    <a:pt x="25527" y="257461"/>
                  </a:lnTo>
                  <a:lnTo>
                    <a:pt x="27432" y="259366"/>
                  </a:lnTo>
                  <a:lnTo>
                    <a:pt x="29718" y="264128"/>
                  </a:lnTo>
                  <a:lnTo>
                    <a:pt x="30289" y="267271"/>
                  </a:lnTo>
                  <a:lnTo>
                    <a:pt x="30480" y="270034"/>
                  </a:lnTo>
                  <a:lnTo>
                    <a:pt x="29908" y="278416"/>
                  </a:lnTo>
                  <a:lnTo>
                    <a:pt x="29527" y="280511"/>
                  </a:lnTo>
                  <a:lnTo>
                    <a:pt x="29146" y="282226"/>
                  </a:lnTo>
                  <a:lnTo>
                    <a:pt x="28003" y="285464"/>
                  </a:lnTo>
                  <a:lnTo>
                    <a:pt x="27337" y="286702"/>
                  </a:lnTo>
                  <a:lnTo>
                    <a:pt x="23527" y="291751"/>
                  </a:lnTo>
                  <a:lnTo>
                    <a:pt x="21526" y="296418"/>
                  </a:lnTo>
                  <a:lnTo>
                    <a:pt x="19145" y="307181"/>
                  </a:lnTo>
                  <a:lnTo>
                    <a:pt x="17335" y="312515"/>
                  </a:lnTo>
                  <a:lnTo>
                    <a:pt x="14764" y="325755"/>
                  </a:lnTo>
                  <a:lnTo>
                    <a:pt x="14764" y="329089"/>
                  </a:lnTo>
                  <a:lnTo>
                    <a:pt x="15526" y="331280"/>
                  </a:lnTo>
                  <a:lnTo>
                    <a:pt x="18288" y="333280"/>
                  </a:lnTo>
                  <a:lnTo>
                    <a:pt x="19717" y="334708"/>
                  </a:lnTo>
                  <a:lnTo>
                    <a:pt x="21145" y="337280"/>
                  </a:lnTo>
                  <a:lnTo>
                    <a:pt x="21526" y="339471"/>
                  </a:lnTo>
                  <a:lnTo>
                    <a:pt x="21431" y="341566"/>
                  </a:lnTo>
                  <a:lnTo>
                    <a:pt x="20860" y="343376"/>
                  </a:lnTo>
                  <a:lnTo>
                    <a:pt x="20288" y="344996"/>
                  </a:lnTo>
                  <a:lnTo>
                    <a:pt x="19526" y="346519"/>
                  </a:lnTo>
                  <a:lnTo>
                    <a:pt x="18669" y="347758"/>
                  </a:lnTo>
                  <a:lnTo>
                    <a:pt x="16478" y="350425"/>
                  </a:lnTo>
                  <a:lnTo>
                    <a:pt x="0" y="361569"/>
                  </a:lnTo>
                  <a:lnTo>
                    <a:pt x="15145" y="389191"/>
                  </a:lnTo>
                  <a:lnTo>
                    <a:pt x="20288" y="396145"/>
                  </a:lnTo>
                  <a:lnTo>
                    <a:pt x="24574" y="398526"/>
                  </a:lnTo>
                  <a:lnTo>
                    <a:pt x="27908" y="401383"/>
                  </a:lnTo>
                  <a:lnTo>
                    <a:pt x="28956" y="403574"/>
                  </a:lnTo>
                  <a:lnTo>
                    <a:pt x="29146" y="405574"/>
                  </a:lnTo>
                  <a:lnTo>
                    <a:pt x="28670" y="407194"/>
                  </a:lnTo>
                  <a:lnTo>
                    <a:pt x="28099" y="408718"/>
                  </a:lnTo>
                  <a:lnTo>
                    <a:pt x="27337" y="410051"/>
                  </a:lnTo>
                  <a:lnTo>
                    <a:pt x="26575" y="411480"/>
                  </a:lnTo>
                  <a:lnTo>
                    <a:pt x="25527" y="412718"/>
                  </a:lnTo>
                  <a:lnTo>
                    <a:pt x="23241" y="414623"/>
                  </a:lnTo>
                  <a:lnTo>
                    <a:pt x="19145" y="416623"/>
                  </a:lnTo>
                  <a:lnTo>
                    <a:pt x="16669" y="418338"/>
                  </a:lnTo>
                  <a:lnTo>
                    <a:pt x="15335" y="419576"/>
                  </a:lnTo>
                  <a:lnTo>
                    <a:pt x="14288" y="421100"/>
                  </a:lnTo>
                  <a:lnTo>
                    <a:pt x="13335" y="423958"/>
                  </a:lnTo>
                  <a:lnTo>
                    <a:pt x="13525" y="425767"/>
                  </a:lnTo>
                  <a:lnTo>
                    <a:pt x="14192" y="427387"/>
                  </a:lnTo>
                  <a:lnTo>
                    <a:pt x="20479" y="435483"/>
                  </a:lnTo>
                  <a:lnTo>
                    <a:pt x="22384" y="437483"/>
                  </a:lnTo>
                  <a:lnTo>
                    <a:pt x="24193" y="438817"/>
                  </a:lnTo>
                  <a:lnTo>
                    <a:pt x="33147" y="443103"/>
                  </a:lnTo>
                  <a:lnTo>
                    <a:pt x="36576" y="445960"/>
                  </a:lnTo>
                  <a:lnTo>
                    <a:pt x="44958" y="455581"/>
                  </a:lnTo>
                  <a:lnTo>
                    <a:pt x="46768" y="456914"/>
                  </a:lnTo>
                  <a:lnTo>
                    <a:pt x="48292" y="457009"/>
                  </a:lnTo>
                  <a:lnTo>
                    <a:pt x="49625" y="456724"/>
                  </a:lnTo>
                  <a:lnTo>
                    <a:pt x="60103" y="452247"/>
                  </a:lnTo>
                  <a:lnTo>
                    <a:pt x="70199" y="449961"/>
                  </a:lnTo>
                  <a:lnTo>
                    <a:pt x="71914" y="449961"/>
                  </a:lnTo>
                  <a:lnTo>
                    <a:pt x="78772" y="451675"/>
                  </a:lnTo>
                  <a:lnTo>
                    <a:pt x="80677" y="451771"/>
                  </a:lnTo>
                  <a:lnTo>
                    <a:pt x="82296" y="451485"/>
                  </a:lnTo>
                  <a:lnTo>
                    <a:pt x="83629" y="450723"/>
                  </a:lnTo>
                  <a:lnTo>
                    <a:pt x="84772" y="449675"/>
                  </a:lnTo>
                  <a:lnTo>
                    <a:pt x="85725" y="448532"/>
                  </a:lnTo>
                  <a:lnTo>
                    <a:pt x="88201" y="444532"/>
                  </a:lnTo>
                  <a:lnTo>
                    <a:pt x="89249" y="443484"/>
                  </a:lnTo>
                  <a:lnTo>
                    <a:pt x="90392" y="442913"/>
                  </a:lnTo>
                  <a:lnTo>
                    <a:pt x="91821" y="443103"/>
                  </a:lnTo>
                  <a:lnTo>
                    <a:pt x="108299" y="452818"/>
                  </a:lnTo>
                  <a:lnTo>
                    <a:pt x="113538" y="452533"/>
                  </a:lnTo>
                  <a:lnTo>
                    <a:pt x="114109" y="453580"/>
                  </a:lnTo>
                  <a:lnTo>
                    <a:pt x="119063" y="456057"/>
                  </a:lnTo>
                  <a:lnTo>
                    <a:pt x="120682" y="459962"/>
                  </a:lnTo>
                  <a:lnTo>
                    <a:pt x="122301" y="468916"/>
                  </a:lnTo>
                  <a:lnTo>
                    <a:pt x="123063" y="478631"/>
                  </a:lnTo>
                  <a:lnTo>
                    <a:pt x="122396" y="484822"/>
                  </a:lnTo>
                  <a:lnTo>
                    <a:pt x="127063" y="494062"/>
                  </a:lnTo>
                  <a:lnTo>
                    <a:pt x="128206" y="494729"/>
                  </a:lnTo>
                  <a:lnTo>
                    <a:pt x="129826" y="494062"/>
                  </a:lnTo>
                  <a:lnTo>
                    <a:pt x="131350" y="493871"/>
                  </a:lnTo>
                  <a:lnTo>
                    <a:pt x="131921" y="495776"/>
                  </a:lnTo>
                  <a:lnTo>
                    <a:pt x="131731" y="502158"/>
                  </a:lnTo>
                  <a:lnTo>
                    <a:pt x="132683" y="507873"/>
                  </a:lnTo>
                  <a:lnTo>
                    <a:pt x="133350" y="515779"/>
                  </a:lnTo>
                  <a:lnTo>
                    <a:pt x="134302" y="519684"/>
                  </a:lnTo>
                  <a:lnTo>
                    <a:pt x="135541" y="521684"/>
                  </a:lnTo>
                  <a:lnTo>
                    <a:pt x="139446" y="525971"/>
                  </a:lnTo>
                  <a:lnTo>
                    <a:pt x="141351" y="529209"/>
                  </a:lnTo>
                  <a:lnTo>
                    <a:pt x="147638" y="525494"/>
                  </a:lnTo>
                  <a:lnTo>
                    <a:pt x="155829" y="528256"/>
                  </a:lnTo>
                  <a:lnTo>
                    <a:pt x="173260" y="541972"/>
                  </a:lnTo>
                  <a:lnTo>
                    <a:pt x="181356" y="551688"/>
                  </a:lnTo>
                  <a:lnTo>
                    <a:pt x="181546" y="552831"/>
                  </a:lnTo>
                  <a:lnTo>
                    <a:pt x="181165" y="556641"/>
                  </a:lnTo>
                  <a:lnTo>
                    <a:pt x="181356" y="557689"/>
                  </a:lnTo>
                  <a:lnTo>
                    <a:pt x="182404" y="557879"/>
                  </a:lnTo>
                  <a:lnTo>
                    <a:pt x="185166" y="557403"/>
                  </a:lnTo>
                  <a:lnTo>
                    <a:pt x="186118" y="557689"/>
                  </a:lnTo>
                  <a:lnTo>
                    <a:pt x="187642" y="558832"/>
                  </a:lnTo>
                  <a:lnTo>
                    <a:pt x="191548" y="559975"/>
                  </a:lnTo>
                  <a:lnTo>
                    <a:pt x="193072" y="561118"/>
                  </a:lnTo>
                  <a:lnTo>
                    <a:pt x="193072" y="564071"/>
                  </a:lnTo>
                  <a:lnTo>
                    <a:pt x="190976" y="565785"/>
                  </a:lnTo>
                  <a:lnTo>
                    <a:pt x="189357" y="567785"/>
                  </a:lnTo>
                  <a:lnTo>
                    <a:pt x="186118" y="574072"/>
                  </a:lnTo>
                  <a:lnTo>
                    <a:pt x="188690" y="575977"/>
                  </a:lnTo>
                  <a:lnTo>
                    <a:pt x="191548" y="576453"/>
                  </a:lnTo>
                  <a:lnTo>
                    <a:pt x="194500" y="575786"/>
                  </a:lnTo>
                  <a:lnTo>
                    <a:pt x="197358" y="577024"/>
                  </a:lnTo>
                  <a:lnTo>
                    <a:pt x="211074" y="575215"/>
                  </a:lnTo>
                  <a:lnTo>
                    <a:pt x="213169" y="575786"/>
                  </a:lnTo>
                  <a:lnTo>
                    <a:pt x="215360" y="576834"/>
                  </a:lnTo>
                  <a:lnTo>
                    <a:pt x="217456" y="582358"/>
                  </a:lnTo>
                  <a:lnTo>
                    <a:pt x="219456" y="585025"/>
                  </a:lnTo>
                  <a:lnTo>
                    <a:pt x="221075" y="585502"/>
                  </a:lnTo>
                  <a:lnTo>
                    <a:pt x="222409" y="585121"/>
                  </a:lnTo>
                  <a:lnTo>
                    <a:pt x="226695" y="580739"/>
                  </a:lnTo>
                  <a:lnTo>
                    <a:pt x="235934" y="575405"/>
                  </a:lnTo>
                  <a:lnTo>
                    <a:pt x="239649" y="572738"/>
                  </a:lnTo>
                  <a:lnTo>
                    <a:pt x="241554" y="570452"/>
                  </a:lnTo>
                  <a:lnTo>
                    <a:pt x="245459" y="563594"/>
                  </a:lnTo>
                  <a:lnTo>
                    <a:pt x="246697" y="560546"/>
                  </a:lnTo>
                  <a:lnTo>
                    <a:pt x="248126" y="555212"/>
                  </a:lnTo>
                  <a:lnTo>
                    <a:pt x="248317" y="553402"/>
                  </a:lnTo>
                  <a:lnTo>
                    <a:pt x="248221" y="551593"/>
                  </a:lnTo>
                  <a:lnTo>
                    <a:pt x="247840" y="549973"/>
                  </a:lnTo>
                  <a:lnTo>
                    <a:pt x="247269" y="548449"/>
                  </a:lnTo>
                  <a:lnTo>
                    <a:pt x="246888" y="546640"/>
                  </a:lnTo>
                  <a:lnTo>
                    <a:pt x="246983" y="544639"/>
                  </a:lnTo>
                  <a:lnTo>
                    <a:pt x="248221" y="541687"/>
                  </a:lnTo>
                  <a:lnTo>
                    <a:pt x="249936" y="540544"/>
                  </a:lnTo>
                  <a:lnTo>
                    <a:pt x="251746" y="540258"/>
                  </a:lnTo>
                  <a:lnTo>
                    <a:pt x="253174" y="540925"/>
                  </a:lnTo>
                  <a:lnTo>
                    <a:pt x="254222" y="541972"/>
                  </a:lnTo>
                  <a:lnTo>
                    <a:pt x="258985" y="549783"/>
                  </a:lnTo>
                  <a:lnTo>
                    <a:pt x="261938" y="550640"/>
                  </a:lnTo>
                  <a:lnTo>
                    <a:pt x="266605" y="550735"/>
                  </a:lnTo>
                  <a:lnTo>
                    <a:pt x="278035" y="548830"/>
                  </a:lnTo>
                  <a:lnTo>
                    <a:pt x="282892" y="547402"/>
                  </a:lnTo>
                  <a:lnTo>
                    <a:pt x="286036" y="545878"/>
                  </a:lnTo>
                  <a:lnTo>
                    <a:pt x="286893" y="544639"/>
                  </a:lnTo>
                  <a:lnTo>
                    <a:pt x="287464" y="543211"/>
                  </a:lnTo>
                  <a:lnTo>
                    <a:pt x="287846" y="541687"/>
                  </a:lnTo>
                  <a:lnTo>
                    <a:pt x="287846" y="539972"/>
                  </a:lnTo>
                  <a:lnTo>
                    <a:pt x="287369" y="538353"/>
                  </a:lnTo>
                  <a:lnTo>
                    <a:pt x="284702" y="532733"/>
                  </a:lnTo>
                  <a:lnTo>
                    <a:pt x="284131" y="531019"/>
                  </a:lnTo>
                  <a:lnTo>
                    <a:pt x="283940" y="529399"/>
                  </a:lnTo>
                  <a:lnTo>
                    <a:pt x="284512" y="527304"/>
                  </a:lnTo>
                  <a:lnTo>
                    <a:pt x="285750" y="526256"/>
                  </a:lnTo>
                  <a:lnTo>
                    <a:pt x="297371" y="524447"/>
                  </a:lnTo>
                  <a:lnTo>
                    <a:pt x="297561" y="524256"/>
                  </a:lnTo>
                  <a:lnTo>
                    <a:pt x="298323" y="523684"/>
                  </a:lnTo>
                  <a:lnTo>
                    <a:pt x="300038" y="521970"/>
                  </a:lnTo>
                  <a:lnTo>
                    <a:pt x="300990" y="520732"/>
                  </a:lnTo>
                  <a:lnTo>
                    <a:pt x="304705" y="513397"/>
                  </a:lnTo>
                  <a:lnTo>
                    <a:pt x="305848" y="511969"/>
                  </a:lnTo>
                  <a:lnTo>
                    <a:pt x="336613" y="497014"/>
                  </a:lnTo>
                  <a:lnTo>
                    <a:pt x="340233" y="494538"/>
                  </a:lnTo>
                  <a:lnTo>
                    <a:pt x="340805" y="493014"/>
                  </a:lnTo>
                  <a:lnTo>
                    <a:pt x="340805" y="491299"/>
                  </a:lnTo>
                  <a:lnTo>
                    <a:pt x="340423" y="489585"/>
                  </a:lnTo>
                  <a:lnTo>
                    <a:pt x="339852" y="488156"/>
                  </a:lnTo>
                  <a:lnTo>
                    <a:pt x="339280" y="486727"/>
                  </a:lnTo>
                  <a:lnTo>
                    <a:pt x="339947" y="482632"/>
                  </a:lnTo>
                  <a:lnTo>
                    <a:pt x="347758" y="473678"/>
                  </a:lnTo>
                  <a:lnTo>
                    <a:pt x="377285" y="474440"/>
                  </a:lnTo>
                  <a:lnTo>
                    <a:pt x="381190" y="474059"/>
                  </a:lnTo>
                  <a:lnTo>
                    <a:pt x="381857" y="473488"/>
                  </a:lnTo>
                  <a:lnTo>
                    <a:pt x="382714" y="472440"/>
                  </a:lnTo>
                  <a:lnTo>
                    <a:pt x="383381" y="471202"/>
                  </a:lnTo>
                  <a:lnTo>
                    <a:pt x="384715" y="467677"/>
                  </a:lnTo>
                  <a:lnTo>
                    <a:pt x="385763" y="465677"/>
                  </a:lnTo>
                  <a:lnTo>
                    <a:pt x="387477" y="463487"/>
                  </a:lnTo>
                  <a:lnTo>
                    <a:pt x="389096" y="463010"/>
                  </a:lnTo>
                  <a:lnTo>
                    <a:pt x="390620" y="463391"/>
                  </a:lnTo>
                  <a:lnTo>
                    <a:pt x="393668" y="465296"/>
                  </a:lnTo>
                  <a:lnTo>
                    <a:pt x="395764" y="466249"/>
                  </a:lnTo>
                  <a:lnTo>
                    <a:pt x="399574" y="467106"/>
                  </a:lnTo>
                  <a:lnTo>
                    <a:pt x="401764" y="467106"/>
                  </a:lnTo>
                  <a:lnTo>
                    <a:pt x="412623" y="463867"/>
                  </a:lnTo>
                  <a:lnTo>
                    <a:pt x="414338" y="462915"/>
                  </a:lnTo>
                  <a:lnTo>
                    <a:pt x="419957" y="457581"/>
                  </a:lnTo>
                  <a:lnTo>
                    <a:pt x="422148" y="456819"/>
                  </a:lnTo>
                  <a:lnTo>
                    <a:pt x="424624" y="456914"/>
                  </a:lnTo>
                  <a:lnTo>
                    <a:pt x="430625" y="458343"/>
                  </a:lnTo>
                  <a:lnTo>
                    <a:pt x="432721" y="458057"/>
                  </a:lnTo>
                  <a:lnTo>
                    <a:pt x="434245" y="457200"/>
                  </a:lnTo>
                  <a:lnTo>
                    <a:pt x="435102" y="455962"/>
                  </a:lnTo>
                  <a:lnTo>
                    <a:pt x="435959" y="454533"/>
                  </a:lnTo>
                  <a:lnTo>
                    <a:pt x="436626" y="453104"/>
                  </a:lnTo>
                  <a:lnTo>
                    <a:pt x="438340" y="448151"/>
                  </a:lnTo>
                  <a:lnTo>
                    <a:pt x="439674" y="445008"/>
                  </a:lnTo>
                  <a:lnTo>
                    <a:pt x="441293" y="442436"/>
                  </a:lnTo>
                  <a:lnTo>
                    <a:pt x="445103" y="437579"/>
                  </a:lnTo>
                  <a:lnTo>
                    <a:pt x="445865" y="436150"/>
                  </a:lnTo>
                  <a:lnTo>
                    <a:pt x="446341" y="434435"/>
                  </a:lnTo>
                  <a:lnTo>
                    <a:pt x="446246" y="432816"/>
                  </a:lnTo>
                  <a:lnTo>
                    <a:pt x="445961" y="431101"/>
                  </a:lnTo>
                  <a:lnTo>
                    <a:pt x="444913" y="428054"/>
                  </a:lnTo>
                  <a:lnTo>
                    <a:pt x="444532" y="426434"/>
                  </a:lnTo>
                  <a:lnTo>
                    <a:pt x="444341" y="424624"/>
                  </a:lnTo>
                  <a:lnTo>
                    <a:pt x="444627" y="422434"/>
                  </a:lnTo>
                  <a:lnTo>
                    <a:pt x="445103" y="420624"/>
                  </a:lnTo>
                  <a:lnTo>
                    <a:pt x="448151" y="415576"/>
                  </a:lnTo>
                  <a:lnTo>
                    <a:pt x="448151" y="408813"/>
                  </a:lnTo>
                  <a:lnTo>
                    <a:pt x="449866" y="405574"/>
                  </a:lnTo>
                  <a:lnTo>
                    <a:pt x="451295" y="403765"/>
                  </a:lnTo>
                  <a:lnTo>
                    <a:pt x="453104" y="403479"/>
                  </a:lnTo>
                  <a:lnTo>
                    <a:pt x="454628" y="404050"/>
                  </a:lnTo>
                  <a:lnTo>
                    <a:pt x="456629" y="404527"/>
                  </a:lnTo>
                  <a:lnTo>
                    <a:pt x="459010" y="404431"/>
                  </a:lnTo>
                  <a:lnTo>
                    <a:pt x="463201" y="403003"/>
                  </a:lnTo>
                  <a:lnTo>
                    <a:pt x="465487" y="401479"/>
                  </a:lnTo>
                  <a:lnTo>
                    <a:pt x="466820" y="400050"/>
                  </a:lnTo>
                  <a:lnTo>
                    <a:pt x="467392" y="398621"/>
                  </a:lnTo>
                  <a:lnTo>
                    <a:pt x="469297" y="388620"/>
                  </a:lnTo>
                  <a:lnTo>
                    <a:pt x="469392" y="386143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5" name="Figura a mano libera: forma 74">
              <a:extLst>
                <a:ext uri="{FF2B5EF4-FFF2-40B4-BE49-F238E27FC236}">
                  <a16:creationId xmlns:a16="http://schemas.microsoft.com/office/drawing/2014/main" xmlns="" id="{50DD2F9A-DBE8-4E49-B5EB-B351317FD9E1}"/>
                </a:ext>
              </a:extLst>
            </p:cNvPr>
            <p:cNvSpPr/>
            <p:nvPr/>
          </p:nvSpPr>
          <p:spPr>
            <a:xfrm>
              <a:off x="7880108" y="2954368"/>
              <a:ext cx="917543" cy="1056322"/>
            </a:xfrm>
            <a:custGeom>
              <a:avLst/>
              <a:gdLst>
                <a:gd name="connsiteX0" fmla="*/ 257270 w 917543"/>
                <a:gd name="connsiteY0" fmla="*/ 777430 h 1056322"/>
                <a:gd name="connsiteX1" fmla="*/ 259747 w 917543"/>
                <a:gd name="connsiteY1" fmla="*/ 774001 h 1056322"/>
                <a:gd name="connsiteX2" fmla="*/ 258032 w 917543"/>
                <a:gd name="connsiteY2" fmla="*/ 769334 h 1056322"/>
                <a:gd name="connsiteX3" fmla="*/ 255460 w 917543"/>
                <a:gd name="connsiteY3" fmla="*/ 765143 h 1056322"/>
                <a:gd name="connsiteX4" fmla="*/ 252413 w 917543"/>
                <a:gd name="connsiteY4" fmla="*/ 762190 h 1056322"/>
                <a:gd name="connsiteX5" fmla="*/ 249079 w 917543"/>
                <a:gd name="connsiteY5" fmla="*/ 761047 h 1056322"/>
                <a:gd name="connsiteX6" fmla="*/ 244792 w 917543"/>
                <a:gd name="connsiteY6" fmla="*/ 763143 h 1056322"/>
                <a:gd name="connsiteX7" fmla="*/ 242125 w 917543"/>
                <a:gd name="connsiteY7" fmla="*/ 768191 h 1056322"/>
                <a:gd name="connsiteX8" fmla="*/ 238411 w 917543"/>
                <a:gd name="connsiteY8" fmla="*/ 780097 h 1056322"/>
                <a:gd name="connsiteX9" fmla="*/ 236125 w 917543"/>
                <a:gd name="connsiteY9" fmla="*/ 782574 h 1056322"/>
                <a:gd name="connsiteX10" fmla="*/ 233077 w 917543"/>
                <a:gd name="connsiteY10" fmla="*/ 784479 h 1056322"/>
                <a:gd name="connsiteX11" fmla="*/ 230410 w 917543"/>
                <a:gd name="connsiteY11" fmla="*/ 786955 h 1056322"/>
                <a:gd name="connsiteX12" fmla="*/ 229267 w 917543"/>
                <a:gd name="connsiteY12" fmla="*/ 791337 h 1056322"/>
                <a:gd name="connsiteX13" fmla="*/ 226790 w 917543"/>
                <a:gd name="connsiteY13" fmla="*/ 792385 h 1056322"/>
                <a:gd name="connsiteX14" fmla="*/ 221742 w 917543"/>
                <a:gd name="connsiteY14" fmla="*/ 792289 h 1056322"/>
                <a:gd name="connsiteX15" fmla="*/ 218122 w 917543"/>
                <a:gd name="connsiteY15" fmla="*/ 789622 h 1056322"/>
                <a:gd name="connsiteX16" fmla="*/ 219742 w 917543"/>
                <a:gd name="connsiteY16" fmla="*/ 782860 h 1056322"/>
                <a:gd name="connsiteX17" fmla="*/ 206883 w 917543"/>
                <a:gd name="connsiteY17" fmla="*/ 783146 h 1056322"/>
                <a:gd name="connsiteX18" fmla="*/ 200977 w 917543"/>
                <a:gd name="connsiteY18" fmla="*/ 782383 h 1056322"/>
                <a:gd name="connsiteX19" fmla="*/ 200977 w 917543"/>
                <a:gd name="connsiteY19" fmla="*/ 786384 h 1056322"/>
                <a:gd name="connsiteX20" fmla="*/ 196501 w 917543"/>
                <a:gd name="connsiteY20" fmla="*/ 789527 h 1056322"/>
                <a:gd name="connsiteX21" fmla="*/ 197739 w 917543"/>
                <a:gd name="connsiteY21" fmla="*/ 790289 h 1056322"/>
                <a:gd name="connsiteX22" fmla="*/ 198310 w 917543"/>
                <a:gd name="connsiteY22" fmla="*/ 790194 h 1056322"/>
                <a:gd name="connsiteX23" fmla="*/ 198501 w 917543"/>
                <a:gd name="connsiteY23" fmla="*/ 790670 h 1056322"/>
                <a:gd name="connsiteX24" fmla="*/ 198882 w 917543"/>
                <a:gd name="connsiteY24" fmla="*/ 792956 h 1056322"/>
                <a:gd name="connsiteX25" fmla="*/ 190786 w 917543"/>
                <a:gd name="connsiteY25" fmla="*/ 793528 h 1056322"/>
                <a:gd name="connsiteX26" fmla="*/ 184690 w 917543"/>
                <a:gd name="connsiteY26" fmla="*/ 792956 h 1056322"/>
                <a:gd name="connsiteX27" fmla="*/ 180499 w 917543"/>
                <a:gd name="connsiteY27" fmla="*/ 791337 h 1056322"/>
                <a:gd name="connsiteX28" fmla="*/ 172879 w 917543"/>
                <a:gd name="connsiteY28" fmla="*/ 787146 h 1056322"/>
                <a:gd name="connsiteX29" fmla="*/ 169259 w 917543"/>
                <a:gd name="connsiteY29" fmla="*/ 786289 h 1056322"/>
                <a:gd name="connsiteX30" fmla="*/ 161925 w 917543"/>
                <a:gd name="connsiteY30" fmla="*/ 786955 h 1056322"/>
                <a:gd name="connsiteX31" fmla="*/ 153257 w 917543"/>
                <a:gd name="connsiteY31" fmla="*/ 789432 h 1056322"/>
                <a:gd name="connsiteX32" fmla="*/ 145923 w 917543"/>
                <a:gd name="connsiteY32" fmla="*/ 794385 h 1056322"/>
                <a:gd name="connsiteX33" fmla="*/ 142399 w 917543"/>
                <a:gd name="connsiteY33" fmla="*/ 802386 h 1056322"/>
                <a:gd name="connsiteX34" fmla="*/ 144209 w 917543"/>
                <a:gd name="connsiteY34" fmla="*/ 814768 h 1056322"/>
                <a:gd name="connsiteX35" fmla="*/ 150400 w 917543"/>
                <a:gd name="connsiteY35" fmla="*/ 821436 h 1056322"/>
                <a:gd name="connsiteX36" fmla="*/ 158115 w 917543"/>
                <a:gd name="connsiteY36" fmla="*/ 824103 h 1056322"/>
                <a:gd name="connsiteX37" fmla="*/ 186404 w 917543"/>
                <a:gd name="connsiteY37" fmla="*/ 824960 h 1056322"/>
                <a:gd name="connsiteX38" fmla="*/ 188309 w 917543"/>
                <a:gd name="connsiteY38" fmla="*/ 824770 h 1056322"/>
                <a:gd name="connsiteX39" fmla="*/ 189929 w 917543"/>
                <a:gd name="connsiteY39" fmla="*/ 822007 h 1056322"/>
                <a:gd name="connsiteX40" fmla="*/ 191738 w 917543"/>
                <a:gd name="connsiteY40" fmla="*/ 814864 h 1056322"/>
                <a:gd name="connsiteX41" fmla="*/ 198596 w 917543"/>
                <a:gd name="connsiteY41" fmla="*/ 820769 h 1056322"/>
                <a:gd name="connsiteX42" fmla="*/ 212026 w 917543"/>
                <a:gd name="connsiteY42" fmla="*/ 813721 h 1056322"/>
                <a:gd name="connsiteX43" fmla="*/ 215170 w 917543"/>
                <a:gd name="connsiteY43" fmla="*/ 821531 h 1056322"/>
                <a:gd name="connsiteX44" fmla="*/ 219075 w 917543"/>
                <a:gd name="connsiteY44" fmla="*/ 811339 h 1056322"/>
                <a:gd name="connsiteX45" fmla="*/ 223456 w 917543"/>
                <a:gd name="connsiteY45" fmla="*/ 811339 h 1056322"/>
                <a:gd name="connsiteX46" fmla="*/ 228029 w 917543"/>
                <a:gd name="connsiteY46" fmla="*/ 815626 h 1056322"/>
                <a:gd name="connsiteX47" fmla="*/ 232505 w 917543"/>
                <a:gd name="connsiteY47" fmla="*/ 818388 h 1056322"/>
                <a:gd name="connsiteX48" fmla="*/ 233553 w 917543"/>
                <a:gd name="connsiteY48" fmla="*/ 820198 h 1056322"/>
                <a:gd name="connsiteX49" fmla="*/ 236982 w 917543"/>
                <a:gd name="connsiteY49" fmla="*/ 828580 h 1056322"/>
                <a:gd name="connsiteX50" fmla="*/ 238411 w 917543"/>
                <a:gd name="connsiteY50" fmla="*/ 831056 h 1056322"/>
                <a:gd name="connsiteX51" fmla="*/ 242506 w 917543"/>
                <a:gd name="connsiteY51" fmla="*/ 833056 h 1056322"/>
                <a:gd name="connsiteX52" fmla="*/ 245935 w 917543"/>
                <a:gd name="connsiteY52" fmla="*/ 832771 h 1056322"/>
                <a:gd name="connsiteX53" fmla="*/ 248602 w 917543"/>
                <a:gd name="connsiteY53" fmla="*/ 833247 h 1056322"/>
                <a:gd name="connsiteX54" fmla="*/ 250126 w 917543"/>
                <a:gd name="connsiteY54" fmla="*/ 837438 h 1056322"/>
                <a:gd name="connsiteX55" fmla="*/ 255365 w 917543"/>
                <a:gd name="connsiteY55" fmla="*/ 831247 h 1056322"/>
                <a:gd name="connsiteX56" fmla="*/ 253460 w 917543"/>
                <a:gd name="connsiteY56" fmla="*/ 822579 h 1056322"/>
                <a:gd name="connsiteX57" fmla="*/ 247555 w 917543"/>
                <a:gd name="connsiteY57" fmla="*/ 814864 h 1056322"/>
                <a:gd name="connsiteX58" fmla="*/ 240983 w 917543"/>
                <a:gd name="connsiteY58" fmla="*/ 812006 h 1056322"/>
                <a:gd name="connsiteX59" fmla="*/ 247174 w 917543"/>
                <a:gd name="connsiteY59" fmla="*/ 809434 h 1056322"/>
                <a:gd name="connsiteX60" fmla="*/ 251746 w 917543"/>
                <a:gd name="connsiteY60" fmla="*/ 806005 h 1056322"/>
                <a:gd name="connsiteX61" fmla="*/ 255079 w 917543"/>
                <a:gd name="connsiteY61" fmla="*/ 800767 h 1056322"/>
                <a:gd name="connsiteX62" fmla="*/ 257366 w 917543"/>
                <a:gd name="connsiteY62" fmla="*/ 792956 h 1056322"/>
                <a:gd name="connsiteX63" fmla="*/ 255270 w 917543"/>
                <a:gd name="connsiteY63" fmla="*/ 787527 h 1056322"/>
                <a:gd name="connsiteX64" fmla="*/ 255460 w 917543"/>
                <a:gd name="connsiteY64" fmla="*/ 782098 h 1056322"/>
                <a:gd name="connsiteX65" fmla="*/ 257270 w 917543"/>
                <a:gd name="connsiteY65" fmla="*/ 777430 h 1056322"/>
                <a:gd name="connsiteX66" fmla="*/ 899065 w 917543"/>
                <a:gd name="connsiteY66" fmla="*/ 344900 h 1056322"/>
                <a:gd name="connsiteX67" fmla="*/ 894112 w 917543"/>
                <a:gd name="connsiteY67" fmla="*/ 341090 h 1056322"/>
                <a:gd name="connsiteX68" fmla="*/ 891254 w 917543"/>
                <a:gd name="connsiteY68" fmla="*/ 339471 h 1056322"/>
                <a:gd name="connsiteX69" fmla="*/ 889635 w 917543"/>
                <a:gd name="connsiteY69" fmla="*/ 338899 h 1056322"/>
                <a:gd name="connsiteX70" fmla="*/ 887921 w 917543"/>
                <a:gd name="connsiteY70" fmla="*/ 338614 h 1056322"/>
                <a:gd name="connsiteX71" fmla="*/ 886206 w 917543"/>
                <a:gd name="connsiteY71" fmla="*/ 338804 h 1056322"/>
                <a:gd name="connsiteX72" fmla="*/ 884777 w 917543"/>
                <a:gd name="connsiteY72" fmla="*/ 339471 h 1056322"/>
                <a:gd name="connsiteX73" fmla="*/ 881443 w 917543"/>
                <a:gd name="connsiteY73" fmla="*/ 342709 h 1056322"/>
                <a:gd name="connsiteX74" fmla="*/ 879920 w 917543"/>
                <a:gd name="connsiteY74" fmla="*/ 343281 h 1056322"/>
                <a:gd name="connsiteX75" fmla="*/ 878205 w 917543"/>
                <a:gd name="connsiteY75" fmla="*/ 343471 h 1056322"/>
                <a:gd name="connsiteX76" fmla="*/ 870871 w 917543"/>
                <a:gd name="connsiteY76" fmla="*/ 342138 h 1056322"/>
                <a:gd name="connsiteX77" fmla="*/ 869061 w 917543"/>
                <a:gd name="connsiteY77" fmla="*/ 342233 h 1056322"/>
                <a:gd name="connsiteX78" fmla="*/ 867537 w 917543"/>
                <a:gd name="connsiteY78" fmla="*/ 342805 h 1056322"/>
                <a:gd name="connsiteX79" fmla="*/ 866108 w 917543"/>
                <a:gd name="connsiteY79" fmla="*/ 343662 h 1056322"/>
                <a:gd name="connsiteX80" fmla="*/ 865060 w 917543"/>
                <a:gd name="connsiteY80" fmla="*/ 344709 h 1056322"/>
                <a:gd name="connsiteX81" fmla="*/ 861631 w 917543"/>
                <a:gd name="connsiteY81" fmla="*/ 349948 h 1056322"/>
                <a:gd name="connsiteX82" fmla="*/ 860584 w 917543"/>
                <a:gd name="connsiteY82" fmla="*/ 351091 h 1056322"/>
                <a:gd name="connsiteX83" fmla="*/ 859346 w 917543"/>
                <a:gd name="connsiteY83" fmla="*/ 351949 h 1056322"/>
                <a:gd name="connsiteX84" fmla="*/ 857726 w 917543"/>
                <a:gd name="connsiteY84" fmla="*/ 352330 h 1056322"/>
                <a:gd name="connsiteX85" fmla="*/ 856012 w 917543"/>
                <a:gd name="connsiteY85" fmla="*/ 352139 h 1056322"/>
                <a:gd name="connsiteX86" fmla="*/ 854393 w 917543"/>
                <a:gd name="connsiteY86" fmla="*/ 351568 h 1056322"/>
                <a:gd name="connsiteX87" fmla="*/ 852964 w 917543"/>
                <a:gd name="connsiteY87" fmla="*/ 350615 h 1056322"/>
                <a:gd name="connsiteX88" fmla="*/ 848487 w 917543"/>
                <a:gd name="connsiteY88" fmla="*/ 346424 h 1056322"/>
                <a:gd name="connsiteX89" fmla="*/ 846010 w 917543"/>
                <a:gd name="connsiteY89" fmla="*/ 344519 h 1056322"/>
                <a:gd name="connsiteX90" fmla="*/ 842772 w 917543"/>
                <a:gd name="connsiteY90" fmla="*/ 343090 h 1056322"/>
                <a:gd name="connsiteX91" fmla="*/ 839152 w 917543"/>
                <a:gd name="connsiteY91" fmla="*/ 342328 h 1056322"/>
                <a:gd name="connsiteX92" fmla="*/ 837152 w 917543"/>
                <a:gd name="connsiteY92" fmla="*/ 342233 h 1056322"/>
                <a:gd name="connsiteX93" fmla="*/ 833438 w 917543"/>
                <a:gd name="connsiteY93" fmla="*/ 342900 h 1056322"/>
                <a:gd name="connsiteX94" fmla="*/ 829151 w 917543"/>
                <a:gd name="connsiteY94" fmla="*/ 344709 h 1056322"/>
                <a:gd name="connsiteX95" fmla="*/ 821626 w 917543"/>
                <a:gd name="connsiteY95" fmla="*/ 346996 h 1056322"/>
                <a:gd name="connsiteX96" fmla="*/ 817340 w 917543"/>
                <a:gd name="connsiteY96" fmla="*/ 346900 h 1056322"/>
                <a:gd name="connsiteX97" fmla="*/ 783336 w 917543"/>
                <a:gd name="connsiteY97" fmla="*/ 337947 h 1056322"/>
                <a:gd name="connsiteX98" fmla="*/ 778288 w 917543"/>
                <a:gd name="connsiteY98" fmla="*/ 334137 h 1056322"/>
                <a:gd name="connsiteX99" fmla="*/ 772001 w 917543"/>
                <a:gd name="connsiteY99" fmla="*/ 327374 h 1056322"/>
                <a:gd name="connsiteX100" fmla="*/ 766191 w 917543"/>
                <a:gd name="connsiteY100" fmla="*/ 323564 h 1056322"/>
                <a:gd name="connsiteX101" fmla="*/ 754571 w 917543"/>
                <a:gd name="connsiteY101" fmla="*/ 317944 h 1056322"/>
                <a:gd name="connsiteX102" fmla="*/ 751332 w 917543"/>
                <a:gd name="connsiteY102" fmla="*/ 316992 h 1056322"/>
                <a:gd name="connsiteX103" fmla="*/ 735521 w 917543"/>
                <a:gd name="connsiteY103" fmla="*/ 315373 h 1056322"/>
                <a:gd name="connsiteX104" fmla="*/ 732187 w 917543"/>
                <a:gd name="connsiteY104" fmla="*/ 314611 h 1056322"/>
                <a:gd name="connsiteX105" fmla="*/ 729805 w 917543"/>
                <a:gd name="connsiteY105" fmla="*/ 313658 h 1056322"/>
                <a:gd name="connsiteX106" fmla="*/ 728567 w 917543"/>
                <a:gd name="connsiteY106" fmla="*/ 312706 h 1056322"/>
                <a:gd name="connsiteX107" fmla="*/ 724472 w 917543"/>
                <a:gd name="connsiteY107" fmla="*/ 308038 h 1056322"/>
                <a:gd name="connsiteX108" fmla="*/ 721805 w 917543"/>
                <a:gd name="connsiteY108" fmla="*/ 304133 h 1056322"/>
                <a:gd name="connsiteX109" fmla="*/ 720185 w 917543"/>
                <a:gd name="connsiteY109" fmla="*/ 302705 h 1056322"/>
                <a:gd name="connsiteX110" fmla="*/ 702183 w 917543"/>
                <a:gd name="connsiteY110" fmla="*/ 292703 h 1056322"/>
                <a:gd name="connsiteX111" fmla="*/ 698183 w 917543"/>
                <a:gd name="connsiteY111" fmla="*/ 289274 h 1056322"/>
                <a:gd name="connsiteX112" fmla="*/ 694087 w 917543"/>
                <a:gd name="connsiteY112" fmla="*/ 284988 h 1056322"/>
                <a:gd name="connsiteX113" fmla="*/ 693992 w 917543"/>
                <a:gd name="connsiteY113" fmla="*/ 268509 h 1056322"/>
                <a:gd name="connsiteX114" fmla="*/ 693230 w 917543"/>
                <a:gd name="connsiteY114" fmla="*/ 266414 h 1056322"/>
                <a:gd name="connsiteX115" fmla="*/ 691610 w 917543"/>
                <a:gd name="connsiteY115" fmla="*/ 263842 h 1056322"/>
                <a:gd name="connsiteX116" fmla="*/ 689610 w 917543"/>
                <a:gd name="connsiteY116" fmla="*/ 262890 h 1056322"/>
                <a:gd name="connsiteX117" fmla="*/ 686943 w 917543"/>
                <a:gd name="connsiteY117" fmla="*/ 261366 h 1056322"/>
                <a:gd name="connsiteX118" fmla="*/ 686086 w 917543"/>
                <a:gd name="connsiteY118" fmla="*/ 259556 h 1056322"/>
                <a:gd name="connsiteX119" fmla="*/ 685991 w 917543"/>
                <a:gd name="connsiteY119" fmla="*/ 257175 h 1056322"/>
                <a:gd name="connsiteX120" fmla="*/ 686657 w 917543"/>
                <a:gd name="connsiteY120" fmla="*/ 250507 h 1056322"/>
                <a:gd name="connsiteX121" fmla="*/ 686086 w 917543"/>
                <a:gd name="connsiteY121" fmla="*/ 248317 h 1056322"/>
                <a:gd name="connsiteX122" fmla="*/ 685229 w 917543"/>
                <a:gd name="connsiteY122" fmla="*/ 246602 h 1056322"/>
                <a:gd name="connsiteX123" fmla="*/ 677323 w 917543"/>
                <a:gd name="connsiteY123" fmla="*/ 239458 h 1056322"/>
                <a:gd name="connsiteX124" fmla="*/ 675037 w 917543"/>
                <a:gd name="connsiteY124" fmla="*/ 236696 h 1056322"/>
                <a:gd name="connsiteX125" fmla="*/ 674084 w 917543"/>
                <a:gd name="connsiteY125" fmla="*/ 234601 h 1056322"/>
                <a:gd name="connsiteX126" fmla="*/ 673894 w 917543"/>
                <a:gd name="connsiteY126" fmla="*/ 232600 h 1056322"/>
                <a:gd name="connsiteX127" fmla="*/ 674180 w 917543"/>
                <a:gd name="connsiteY127" fmla="*/ 230505 h 1056322"/>
                <a:gd name="connsiteX128" fmla="*/ 674275 w 917543"/>
                <a:gd name="connsiteY128" fmla="*/ 224218 h 1056322"/>
                <a:gd name="connsiteX129" fmla="*/ 674656 w 917543"/>
                <a:gd name="connsiteY129" fmla="*/ 221837 h 1056322"/>
                <a:gd name="connsiteX130" fmla="*/ 675799 w 917543"/>
                <a:gd name="connsiteY130" fmla="*/ 220313 h 1056322"/>
                <a:gd name="connsiteX131" fmla="*/ 677418 w 917543"/>
                <a:gd name="connsiteY131" fmla="*/ 219837 h 1056322"/>
                <a:gd name="connsiteX132" fmla="*/ 683228 w 917543"/>
                <a:gd name="connsiteY132" fmla="*/ 219265 h 1056322"/>
                <a:gd name="connsiteX133" fmla="*/ 684657 w 917543"/>
                <a:gd name="connsiteY133" fmla="*/ 218599 h 1056322"/>
                <a:gd name="connsiteX134" fmla="*/ 685800 w 917543"/>
                <a:gd name="connsiteY134" fmla="*/ 217551 h 1056322"/>
                <a:gd name="connsiteX135" fmla="*/ 689420 w 917543"/>
                <a:gd name="connsiteY135" fmla="*/ 212026 h 1056322"/>
                <a:gd name="connsiteX136" fmla="*/ 690372 w 917543"/>
                <a:gd name="connsiteY136" fmla="*/ 210121 h 1056322"/>
                <a:gd name="connsiteX137" fmla="*/ 692277 w 917543"/>
                <a:gd name="connsiteY137" fmla="*/ 205073 h 1056322"/>
                <a:gd name="connsiteX138" fmla="*/ 698087 w 917543"/>
                <a:gd name="connsiteY138" fmla="*/ 196977 h 1056322"/>
                <a:gd name="connsiteX139" fmla="*/ 699040 w 917543"/>
                <a:gd name="connsiteY139" fmla="*/ 194691 h 1056322"/>
                <a:gd name="connsiteX140" fmla="*/ 700088 w 917543"/>
                <a:gd name="connsiteY140" fmla="*/ 191452 h 1056322"/>
                <a:gd name="connsiteX141" fmla="*/ 701612 w 917543"/>
                <a:gd name="connsiteY141" fmla="*/ 184785 h 1056322"/>
                <a:gd name="connsiteX142" fmla="*/ 704374 w 917543"/>
                <a:gd name="connsiteY142" fmla="*/ 178784 h 1056322"/>
                <a:gd name="connsiteX143" fmla="*/ 705612 w 917543"/>
                <a:gd name="connsiteY143" fmla="*/ 176593 h 1056322"/>
                <a:gd name="connsiteX144" fmla="*/ 707326 w 917543"/>
                <a:gd name="connsiteY144" fmla="*/ 172402 h 1056322"/>
                <a:gd name="connsiteX145" fmla="*/ 707422 w 917543"/>
                <a:gd name="connsiteY145" fmla="*/ 170021 h 1056322"/>
                <a:gd name="connsiteX146" fmla="*/ 706850 w 917543"/>
                <a:gd name="connsiteY146" fmla="*/ 168402 h 1056322"/>
                <a:gd name="connsiteX147" fmla="*/ 705422 w 917543"/>
                <a:gd name="connsiteY147" fmla="*/ 167640 h 1056322"/>
                <a:gd name="connsiteX148" fmla="*/ 703707 w 917543"/>
                <a:gd name="connsiteY148" fmla="*/ 167259 h 1056322"/>
                <a:gd name="connsiteX149" fmla="*/ 702088 w 917543"/>
                <a:gd name="connsiteY149" fmla="*/ 167164 h 1056322"/>
                <a:gd name="connsiteX150" fmla="*/ 699040 w 917543"/>
                <a:gd name="connsiteY150" fmla="*/ 167640 h 1056322"/>
                <a:gd name="connsiteX151" fmla="*/ 688467 w 917543"/>
                <a:gd name="connsiteY151" fmla="*/ 168211 h 1056322"/>
                <a:gd name="connsiteX152" fmla="*/ 683990 w 917543"/>
                <a:gd name="connsiteY152" fmla="*/ 169545 h 1056322"/>
                <a:gd name="connsiteX153" fmla="*/ 675322 w 917543"/>
                <a:gd name="connsiteY153" fmla="*/ 173831 h 1056322"/>
                <a:gd name="connsiteX154" fmla="*/ 672084 w 917543"/>
                <a:gd name="connsiteY154" fmla="*/ 174498 h 1056322"/>
                <a:gd name="connsiteX155" fmla="*/ 668560 w 917543"/>
                <a:gd name="connsiteY155" fmla="*/ 174307 h 1056322"/>
                <a:gd name="connsiteX156" fmla="*/ 657987 w 917543"/>
                <a:gd name="connsiteY156" fmla="*/ 171736 h 1056322"/>
                <a:gd name="connsiteX157" fmla="*/ 654653 w 917543"/>
                <a:gd name="connsiteY157" fmla="*/ 170497 h 1056322"/>
                <a:gd name="connsiteX158" fmla="*/ 652748 w 917543"/>
                <a:gd name="connsiteY158" fmla="*/ 169069 h 1056322"/>
                <a:gd name="connsiteX159" fmla="*/ 652843 w 917543"/>
                <a:gd name="connsiteY159" fmla="*/ 167545 h 1056322"/>
                <a:gd name="connsiteX160" fmla="*/ 653415 w 917543"/>
                <a:gd name="connsiteY160" fmla="*/ 166021 h 1056322"/>
                <a:gd name="connsiteX161" fmla="*/ 654463 w 917543"/>
                <a:gd name="connsiteY161" fmla="*/ 164687 h 1056322"/>
                <a:gd name="connsiteX162" fmla="*/ 658749 w 917543"/>
                <a:gd name="connsiteY162" fmla="*/ 160591 h 1056322"/>
                <a:gd name="connsiteX163" fmla="*/ 659797 w 917543"/>
                <a:gd name="connsiteY163" fmla="*/ 159353 h 1056322"/>
                <a:gd name="connsiteX164" fmla="*/ 660463 w 917543"/>
                <a:gd name="connsiteY164" fmla="*/ 157924 h 1056322"/>
                <a:gd name="connsiteX165" fmla="*/ 659987 w 917543"/>
                <a:gd name="connsiteY165" fmla="*/ 155734 h 1056322"/>
                <a:gd name="connsiteX166" fmla="*/ 658177 w 917543"/>
                <a:gd name="connsiteY166" fmla="*/ 153067 h 1056322"/>
                <a:gd name="connsiteX167" fmla="*/ 652748 w 917543"/>
                <a:gd name="connsiteY167" fmla="*/ 149161 h 1056322"/>
                <a:gd name="connsiteX168" fmla="*/ 649510 w 917543"/>
                <a:gd name="connsiteY168" fmla="*/ 147923 h 1056322"/>
                <a:gd name="connsiteX169" fmla="*/ 647033 w 917543"/>
                <a:gd name="connsiteY169" fmla="*/ 147733 h 1056322"/>
                <a:gd name="connsiteX170" fmla="*/ 645605 w 917543"/>
                <a:gd name="connsiteY170" fmla="*/ 148590 h 1056322"/>
                <a:gd name="connsiteX171" fmla="*/ 644557 w 917543"/>
                <a:gd name="connsiteY171" fmla="*/ 149733 h 1056322"/>
                <a:gd name="connsiteX172" fmla="*/ 643700 w 917543"/>
                <a:gd name="connsiteY172" fmla="*/ 151066 h 1056322"/>
                <a:gd name="connsiteX173" fmla="*/ 641699 w 917543"/>
                <a:gd name="connsiteY173" fmla="*/ 152305 h 1056322"/>
                <a:gd name="connsiteX174" fmla="*/ 639985 w 917543"/>
                <a:gd name="connsiteY174" fmla="*/ 153067 h 1056322"/>
                <a:gd name="connsiteX175" fmla="*/ 628364 w 917543"/>
                <a:gd name="connsiteY175" fmla="*/ 153352 h 1056322"/>
                <a:gd name="connsiteX176" fmla="*/ 621030 w 917543"/>
                <a:gd name="connsiteY176" fmla="*/ 151257 h 1056322"/>
                <a:gd name="connsiteX177" fmla="*/ 617125 w 917543"/>
                <a:gd name="connsiteY177" fmla="*/ 147542 h 1056322"/>
                <a:gd name="connsiteX178" fmla="*/ 605123 w 917543"/>
                <a:gd name="connsiteY178" fmla="*/ 133159 h 1056322"/>
                <a:gd name="connsiteX179" fmla="*/ 603123 w 917543"/>
                <a:gd name="connsiteY179" fmla="*/ 129635 h 1056322"/>
                <a:gd name="connsiteX180" fmla="*/ 601789 w 917543"/>
                <a:gd name="connsiteY180" fmla="*/ 125730 h 1056322"/>
                <a:gd name="connsiteX181" fmla="*/ 600361 w 917543"/>
                <a:gd name="connsiteY181" fmla="*/ 123730 h 1056322"/>
                <a:gd name="connsiteX182" fmla="*/ 599122 w 917543"/>
                <a:gd name="connsiteY182" fmla="*/ 122301 h 1056322"/>
                <a:gd name="connsiteX183" fmla="*/ 594551 w 917543"/>
                <a:gd name="connsiteY183" fmla="*/ 119920 h 1056322"/>
                <a:gd name="connsiteX184" fmla="*/ 592455 w 917543"/>
                <a:gd name="connsiteY184" fmla="*/ 119253 h 1056322"/>
                <a:gd name="connsiteX185" fmla="*/ 589121 w 917543"/>
                <a:gd name="connsiteY185" fmla="*/ 118586 h 1056322"/>
                <a:gd name="connsiteX186" fmla="*/ 587026 w 917543"/>
                <a:gd name="connsiteY186" fmla="*/ 118967 h 1056322"/>
                <a:gd name="connsiteX187" fmla="*/ 585502 w 917543"/>
                <a:gd name="connsiteY187" fmla="*/ 119824 h 1056322"/>
                <a:gd name="connsiteX188" fmla="*/ 584549 w 917543"/>
                <a:gd name="connsiteY188" fmla="*/ 121063 h 1056322"/>
                <a:gd name="connsiteX189" fmla="*/ 583692 w 917543"/>
                <a:gd name="connsiteY189" fmla="*/ 122396 h 1056322"/>
                <a:gd name="connsiteX190" fmla="*/ 580834 w 917543"/>
                <a:gd name="connsiteY190" fmla="*/ 128397 h 1056322"/>
                <a:gd name="connsiteX191" fmla="*/ 579882 w 917543"/>
                <a:gd name="connsiteY191" fmla="*/ 129730 h 1056322"/>
                <a:gd name="connsiteX192" fmla="*/ 577882 w 917543"/>
                <a:gd name="connsiteY192" fmla="*/ 130588 h 1056322"/>
                <a:gd name="connsiteX193" fmla="*/ 574738 w 917543"/>
                <a:gd name="connsiteY193" fmla="*/ 131159 h 1056322"/>
                <a:gd name="connsiteX194" fmla="*/ 568357 w 917543"/>
                <a:gd name="connsiteY194" fmla="*/ 131159 h 1056322"/>
                <a:gd name="connsiteX195" fmla="*/ 565690 w 917543"/>
                <a:gd name="connsiteY195" fmla="*/ 132207 h 1056322"/>
                <a:gd name="connsiteX196" fmla="*/ 564166 w 917543"/>
                <a:gd name="connsiteY196" fmla="*/ 133540 h 1056322"/>
                <a:gd name="connsiteX197" fmla="*/ 563689 w 917543"/>
                <a:gd name="connsiteY197" fmla="*/ 134683 h 1056322"/>
                <a:gd name="connsiteX198" fmla="*/ 563118 w 917543"/>
                <a:gd name="connsiteY198" fmla="*/ 135731 h 1056322"/>
                <a:gd name="connsiteX199" fmla="*/ 561499 w 917543"/>
                <a:gd name="connsiteY199" fmla="*/ 138017 h 1056322"/>
                <a:gd name="connsiteX200" fmla="*/ 550831 w 917543"/>
                <a:gd name="connsiteY200" fmla="*/ 149257 h 1056322"/>
                <a:gd name="connsiteX201" fmla="*/ 547402 w 917543"/>
                <a:gd name="connsiteY201" fmla="*/ 150400 h 1056322"/>
                <a:gd name="connsiteX202" fmla="*/ 520732 w 917543"/>
                <a:gd name="connsiteY202" fmla="*/ 154972 h 1056322"/>
                <a:gd name="connsiteX203" fmla="*/ 519589 w 917543"/>
                <a:gd name="connsiteY203" fmla="*/ 156019 h 1056322"/>
                <a:gd name="connsiteX204" fmla="*/ 518731 w 917543"/>
                <a:gd name="connsiteY204" fmla="*/ 157353 h 1056322"/>
                <a:gd name="connsiteX205" fmla="*/ 518255 w 917543"/>
                <a:gd name="connsiteY205" fmla="*/ 158877 h 1056322"/>
                <a:gd name="connsiteX206" fmla="*/ 518350 w 917543"/>
                <a:gd name="connsiteY206" fmla="*/ 160591 h 1056322"/>
                <a:gd name="connsiteX207" fmla="*/ 518731 w 917543"/>
                <a:gd name="connsiteY207" fmla="*/ 162115 h 1056322"/>
                <a:gd name="connsiteX208" fmla="*/ 519493 w 917543"/>
                <a:gd name="connsiteY208" fmla="*/ 163544 h 1056322"/>
                <a:gd name="connsiteX209" fmla="*/ 520446 w 917543"/>
                <a:gd name="connsiteY209" fmla="*/ 164687 h 1056322"/>
                <a:gd name="connsiteX210" fmla="*/ 521589 w 917543"/>
                <a:gd name="connsiteY210" fmla="*/ 165735 h 1056322"/>
                <a:gd name="connsiteX211" fmla="*/ 524447 w 917543"/>
                <a:gd name="connsiteY211" fmla="*/ 167354 h 1056322"/>
                <a:gd name="connsiteX212" fmla="*/ 535686 w 917543"/>
                <a:gd name="connsiteY212" fmla="*/ 171926 h 1056322"/>
                <a:gd name="connsiteX213" fmla="*/ 537115 w 917543"/>
                <a:gd name="connsiteY213" fmla="*/ 172783 h 1056322"/>
                <a:gd name="connsiteX214" fmla="*/ 538258 w 917543"/>
                <a:gd name="connsiteY214" fmla="*/ 173831 h 1056322"/>
                <a:gd name="connsiteX215" fmla="*/ 538639 w 917543"/>
                <a:gd name="connsiteY215" fmla="*/ 175260 h 1056322"/>
                <a:gd name="connsiteX216" fmla="*/ 537877 w 917543"/>
                <a:gd name="connsiteY216" fmla="*/ 177070 h 1056322"/>
                <a:gd name="connsiteX217" fmla="*/ 535019 w 917543"/>
                <a:gd name="connsiteY217" fmla="*/ 179641 h 1056322"/>
                <a:gd name="connsiteX218" fmla="*/ 529304 w 917543"/>
                <a:gd name="connsiteY218" fmla="*/ 181642 h 1056322"/>
                <a:gd name="connsiteX219" fmla="*/ 524066 w 917543"/>
                <a:gd name="connsiteY219" fmla="*/ 181642 h 1056322"/>
                <a:gd name="connsiteX220" fmla="*/ 518446 w 917543"/>
                <a:gd name="connsiteY220" fmla="*/ 180499 h 1056322"/>
                <a:gd name="connsiteX221" fmla="*/ 464820 w 917543"/>
                <a:gd name="connsiteY221" fmla="*/ 186785 h 1056322"/>
                <a:gd name="connsiteX222" fmla="*/ 453295 w 917543"/>
                <a:gd name="connsiteY222" fmla="*/ 180880 h 1056322"/>
                <a:gd name="connsiteX223" fmla="*/ 452152 w 917543"/>
                <a:gd name="connsiteY223" fmla="*/ 179165 h 1056322"/>
                <a:gd name="connsiteX224" fmla="*/ 451009 w 917543"/>
                <a:gd name="connsiteY224" fmla="*/ 176879 h 1056322"/>
                <a:gd name="connsiteX225" fmla="*/ 451485 w 917543"/>
                <a:gd name="connsiteY225" fmla="*/ 175165 h 1056322"/>
                <a:gd name="connsiteX226" fmla="*/ 452342 w 917543"/>
                <a:gd name="connsiteY226" fmla="*/ 173641 h 1056322"/>
                <a:gd name="connsiteX227" fmla="*/ 454723 w 917543"/>
                <a:gd name="connsiteY227" fmla="*/ 171069 h 1056322"/>
                <a:gd name="connsiteX228" fmla="*/ 455867 w 917543"/>
                <a:gd name="connsiteY228" fmla="*/ 169450 h 1056322"/>
                <a:gd name="connsiteX229" fmla="*/ 456533 w 917543"/>
                <a:gd name="connsiteY229" fmla="*/ 166783 h 1056322"/>
                <a:gd name="connsiteX230" fmla="*/ 455771 w 917543"/>
                <a:gd name="connsiteY230" fmla="*/ 165163 h 1056322"/>
                <a:gd name="connsiteX231" fmla="*/ 453962 w 917543"/>
                <a:gd name="connsiteY231" fmla="*/ 163830 h 1056322"/>
                <a:gd name="connsiteX232" fmla="*/ 452152 w 917543"/>
                <a:gd name="connsiteY232" fmla="*/ 163354 h 1056322"/>
                <a:gd name="connsiteX233" fmla="*/ 450628 w 917543"/>
                <a:gd name="connsiteY233" fmla="*/ 163258 h 1056322"/>
                <a:gd name="connsiteX234" fmla="*/ 447484 w 917543"/>
                <a:gd name="connsiteY234" fmla="*/ 163734 h 1056322"/>
                <a:gd name="connsiteX235" fmla="*/ 447008 w 917543"/>
                <a:gd name="connsiteY235" fmla="*/ 164973 h 1056322"/>
                <a:gd name="connsiteX236" fmla="*/ 446722 w 917543"/>
                <a:gd name="connsiteY236" fmla="*/ 166592 h 1056322"/>
                <a:gd name="connsiteX237" fmla="*/ 446532 w 917543"/>
                <a:gd name="connsiteY237" fmla="*/ 168211 h 1056322"/>
                <a:gd name="connsiteX238" fmla="*/ 446151 w 917543"/>
                <a:gd name="connsiteY238" fmla="*/ 169450 h 1056322"/>
                <a:gd name="connsiteX239" fmla="*/ 445770 w 917543"/>
                <a:gd name="connsiteY239" fmla="*/ 170307 h 1056322"/>
                <a:gd name="connsiteX240" fmla="*/ 445008 w 917543"/>
                <a:gd name="connsiteY240" fmla="*/ 171355 h 1056322"/>
                <a:gd name="connsiteX241" fmla="*/ 441770 w 917543"/>
                <a:gd name="connsiteY241" fmla="*/ 174498 h 1056322"/>
                <a:gd name="connsiteX242" fmla="*/ 440817 w 917543"/>
                <a:gd name="connsiteY242" fmla="*/ 175736 h 1056322"/>
                <a:gd name="connsiteX243" fmla="*/ 437769 w 917543"/>
                <a:gd name="connsiteY243" fmla="*/ 181546 h 1056322"/>
                <a:gd name="connsiteX244" fmla="*/ 424529 w 917543"/>
                <a:gd name="connsiteY244" fmla="*/ 197834 h 1056322"/>
                <a:gd name="connsiteX245" fmla="*/ 423100 w 917543"/>
                <a:gd name="connsiteY245" fmla="*/ 197929 h 1056322"/>
                <a:gd name="connsiteX246" fmla="*/ 421576 w 917543"/>
                <a:gd name="connsiteY246" fmla="*/ 197548 h 1056322"/>
                <a:gd name="connsiteX247" fmla="*/ 415576 w 917543"/>
                <a:gd name="connsiteY247" fmla="*/ 194500 h 1056322"/>
                <a:gd name="connsiteX248" fmla="*/ 413004 w 917543"/>
                <a:gd name="connsiteY248" fmla="*/ 192786 h 1056322"/>
                <a:gd name="connsiteX249" fmla="*/ 409956 w 917543"/>
                <a:gd name="connsiteY249" fmla="*/ 189262 h 1056322"/>
                <a:gd name="connsiteX250" fmla="*/ 408432 w 917543"/>
                <a:gd name="connsiteY250" fmla="*/ 188119 h 1056322"/>
                <a:gd name="connsiteX251" fmla="*/ 401193 w 917543"/>
                <a:gd name="connsiteY251" fmla="*/ 185166 h 1056322"/>
                <a:gd name="connsiteX252" fmla="*/ 399574 w 917543"/>
                <a:gd name="connsiteY252" fmla="*/ 184118 h 1056322"/>
                <a:gd name="connsiteX253" fmla="*/ 398526 w 917543"/>
                <a:gd name="connsiteY253" fmla="*/ 183071 h 1056322"/>
                <a:gd name="connsiteX254" fmla="*/ 397573 w 917543"/>
                <a:gd name="connsiteY254" fmla="*/ 181737 h 1056322"/>
                <a:gd name="connsiteX255" fmla="*/ 393954 w 917543"/>
                <a:gd name="connsiteY255" fmla="*/ 178689 h 1056322"/>
                <a:gd name="connsiteX256" fmla="*/ 382524 w 917543"/>
                <a:gd name="connsiteY256" fmla="*/ 174212 h 1056322"/>
                <a:gd name="connsiteX257" fmla="*/ 359378 w 917543"/>
                <a:gd name="connsiteY257" fmla="*/ 156591 h 1056322"/>
                <a:gd name="connsiteX258" fmla="*/ 350234 w 917543"/>
                <a:gd name="connsiteY258" fmla="*/ 153067 h 1056322"/>
                <a:gd name="connsiteX259" fmla="*/ 330517 w 917543"/>
                <a:gd name="connsiteY259" fmla="*/ 155067 h 1056322"/>
                <a:gd name="connsiteX260" fmla="*/ 328993 w 917543"/>
                <a:gd name="connsiteY260" fmla="*/ 155543 h 1056322"/>
                <a:gd name="connsiteX261" fmla="*/ 325755 w 917543"/>
                <a:gd name="connsiteY261" fmla="*/ 157163 h 1056322"/>
                <a:gd name="connsiteX262" fmla="*/ 324612 w 917543"/>
                <a:gd name="connsiteY262" fmla="*/ 158115 h 1056322"/>
                <a:gd name="connsiteX263" fmla="*/ 323659 w 917543"/>
                <a:gd name="connsiteY263" fmla="*/ 159258 h 1056322"/>
                <a:gd name="connsiteX264" fmla="*/ 322897 w 917543"/>
                <a:gd name="connsiteY264" fmla="*/ 160687 h 1056322"/>
                <a:gd name="connsiteX265" fmla="*/ 320992 w 917543"/>
                <a:gd name="connsiteY265" fmla="*/ 165354 h 1056322"/>
                <a:gd name="connsiteX266" fmla="*/ 319183 w 917543"/>
                <a:gd name="connsiteY266" fmla="*/ 168021 h 1056322"/>
                <a:gd name="connsiteX267" fmla="*/ 316992 w 917543"/>
                <a:gd name="connsiteY267" fmla="*/ 170497 h 1056322"/>
                <a:gd name="connsiteX268" fmla="*/ 307276 w 917543"/>
                <a:gd name="connsiteY268" fmla="*/ 171736 h 1056322"/>
                <a:gd name="connsiteX269" fmla="*/ 303276 w 917543"/>
                <a:gd name="connsiteY269" fmla="*/ 170593 h 1056322"/>
                <a:gd name="connsiteX270" fmla="*/ 286798 w 917543"/>
                <a:gd name="connsiteY270" fmla="*/ 156400 h 1056322"/>
                <a:gd name="connsiteX271" fmla="*/ 284321 w 917543"/>
                <a:gd name="connsiteY271" fmla="*/ 153162 h 1056322"/>
                <a:gd name="connsiteX272" fmla="*/ 273558 w 917543"/>
                <a:gd name="connsiteY272" fmla="*/ 141446 h 1056322"/>
                <a:gd name="connsiteX273" fmla="*/ 272796 w 917543"/>
                <a:gd name="connsiteY273" fmla="*/ 140017 h 1056322"/>
                <a:gd name="connsiteX274" fmla="*/ 272129 w 917543"/>
                <a:gd name="connsiteY274" fmla="*/ 138589 h 1056322"/>
                <a:gd name="connsiteX275" fmla="*/ 271748 w 917543"/>
                <a:gd name="connsiteY275" fmla="*/ 136874 h 1056322"/>
                <a:gd name="connsiteX276" fmla="*/ 271463 w 917543"/>
                <a:gd name="connsiteY276" fmla="*/ 135064 h 1056322"/>
                <a:gd name="connsiteX277" fmla="*/ 271081 w 917543"/>
                <a:gd name="connsiteY277" fmla="*/ 128778 h 1056322"/>
                <a:gd name="connsiteX278" fmla="*/ 269367 w 917543"/>
                <a:gd name="connsiteY278" fmla="*/ 123444 h 1056322"/>
                <a:gd name="connsiteX279" fmla="*/ 250603 w 917543"/>
                <a:gd name="connsiteY279" fmla="*/ 120205 h 1056322"/>
                <a:gd name="connsiteX280" fmla="*/ 244983 w 917543"/>
                <a:gd name="connsiteY280" fmla="*/ 118015 h 1056322"/>
                <a:gd name="connsiteX281" fmla="*/ 243935 w 917543"/>
                <a:gd name="connsiteY281" fmla="*/ 116872 h 1056322"/>
                <a:gd name="connsiteX282" fmla="*/ 235077 w 917543"/>
                <a:gd name="connsiteY282" fmla="*/ 104775 h 1056322"/>
                <a:gd name="connsiteX283" fmla="*/ 230886 w 917543"/>
                <a:gd name="connsiteY283" fmla="*/ 100679 h 1056322"/>
                <a:gd name="connsiteX284" fmla="*/ 228029 w 917543"/>
                <a:gd name="connsiteY284" fmla="*/ 99250 h 1056322"/>
                <a:gd name="connsiteX285" fmla="*/ 209264 w 917543"/>
                <a:gd name="connsiteY285" fmla="*/ 95726 h 1056322"/>
                <a:gd name="connsiteX286" fmla="*/ 206407 w 917543"/>
                <a:gd name="connsiteY286" fmla="*/ 95726 h 1056322"/>
                <a:gd name="connsiteX287" fmla="*/ 198120 w 917543"/>
                <a:gd name="connsiteY287" fmla="*/ 100679 h 1056322"/>
                <a:gd name="connsiteX288" fmla="*/ 193072 w 917543"/>
                <a:gd name="connsiteY288" fmla="*/ 101727 h 1056322"/>
                <a:gd name="connsiteX289" fmla="*/ 186309 w 917543"/>
                <a:gd name="connsiteY289" fmla="*/ 96202 h 1056322"/>
                <a:gd name="connsiteX290" fmla="*/ 182309 w 917543"/>
                <a:gd name="connsiteY290" fmla="*/ 90868 h 1056322"/>
                <a:gd name="connsiteX291" fmla="*/ 181261 w 917543"/>
                <a:gd name="connsiteY291" fmla="*/ 89059 h 1056322"/>
                <a:gd name="connsiteX292" fmla="*/ 177737 w 917543"/>
                <a:gd name="connsiteY292" fmla="*/ 80581 h 1056322"/>
                <a:gd name="connsiteX293" fmla="*/ 176022 w 917543"/>
                <a:gd name="connsiteY293" fmla="*/ 78676 h 1056322"/>
                <a:gd name="connsiteX294" fmla="*/ 174117 w 917543"/>
                <a:gd name="connsiteY294" fmla="*/ 77533 h 1056322"/>
                <a:gd name="connsiteX295" fmla="*/ 172212 w 917543"/>
                <a:gd name="connsiteY295" fmla="*/ 77248 h 1056322"/>
                <a:gd name="connsiteX296" fmla="*/ 165640 w 917543"/>
                <a:gd name="connsiteY296" fmla="*/ 74866 h 1056322"/>
                <a:gd name="connsiteX297" fmla="*/ 149352 w 917543"/>
                <a:gd name="connsiteY297" fmla="*/ 64484 h 1056322"/>
                <a:gd name="connsiteX298" fmla="*/ 136874 w 917543"/>
                <a:gd name="connsiteY298" fmla="*/ 64103 h 1056322"/>
                <a:gd name="connsiteX299" fmla="*/ 132493 w 917543"/>
                <a:gd name="connsiteY299" fmla="*/ 62579 h 1056322"/>
                <a:gd name="connsiteX300" fmla="*/ 128206 w 917543"/>
                <a:gd name="connsiteY300" fmla="*/ 58198 h 1056322"/>
                <a:gd name="connsiteX301" fmla="*/ 126301 w 917543"/>
                <a:gd name="connsiteY301" fmla="*/ 55721 h 1056322"/>
                <a:gd name="connsiteX302" fmla="*/ 125539 w 917543"/>
                <a:gd name="connsiteY302" fmla="*/ 54388 h 1056322"/>
                <a:gd name="connsiteX303" fmla="*/ 104584 w 917543"/>
                <a:gd name="connsiteY303" fmla="*/ 36481 h 1056322"/>
                <a:gd name="connsiteX304" fmla="*/ 102394 w 917543"/>
                <a:gd name="connsiteY304" fmla="*/ 33528 h 1056322"/>
                <a:gd name="connsiteX305" fmla="*/ 102489 w 917543"/>
                <a:gd name="connsiteY305" fmla="*/ 31909 h 1056322"/>
                <a:gd name="connsiteX306" fmla="*/ 103156 w 917543"/>
                <a:gd name="connsiteY306" fmla="*/ 30384 h 1056322"/>
                <a:gd name="connsiteX307" fmla="*/ 104299 w 917543"/>
                <a:gd name="connsiteY307" fmla="*/ 29337 h 1056322"/>
                <a:gd name="connsiteX308" fmla="*/ 107633 w 917543"/>
                <a:gd name="connsiteY308" fmla="*/ 27432 h 1056322"/>
                <a:gd name="connsiteX309" fmla="*/ 108204 w 917543"/>
                <a:gd name="connsiteY309" fmla="*/ 26194 h 1056322"/>
                <a:gd name="connsiteX310" fmla="*/ 108299 w 917543"/>
                <a:gd name="connsiteY310" fmla="*/ 24098 h 1056322"/>
                <a:gd name="connsiteX311" fmla="*/ 107061 w 917543"/>
                <a:gd name="connsiteY311" fmla="*/ 20098 h 1056322"/>
                <a:gd name="connsiteX312" fmla="*/ 105727 w 917543"/>
                <a:gd name="connsiteY312" fmla="*/ 18097 h 1056322"/>
                <a:gd name="connsiteX313" fmla="*/ 104204 w 917543"/>
                <a:gd name="connsiteY313" fmla="*/ 16669 h 1056322"/>
                <a:gd name="connsiteX314" fmla="*/ 85534 w 917543"/>
                <a:gd name="connsiteY314" fmla="*/ 6001 h 1056322"/>
                <a:gd name="connsiteX315" fmla="*/ 72200 w 917543"/>
                <a:gd name="connsiteY315" fmla="*/ 1619 h 1056322"/>
                <a:gd name="connsiteX316" fmla="*/ 61817 w 917543"/>
                <a:gd name="connsiteY316" fmla="*/ 0 h 1056322"/>
                <a:gd name="connsiteX317" fmla="*/ 59246 w 917543"/>
                <a:gd name="connsiteY317" fmla="*/ 0 h 1056322"/>
                <a:gd name="connsiteX318" fmla="*/ 57055 w 917543"/>
                <a:gd name="connsiteY318" fmla="*/ 381 h 1056322"/>
                <a:gd name="connsiteX319" fmla="*/ 54007 w 917543"/>
                <a:gd name="connsiteY319" fmla="*/ 1619 h 1056322"/>
                <a:gd name="connsiteX320" fmla="*/ 51245 w 917543"/>
                <a:gd name="connsiteY320" fmla="*/ 3238 h 1056322"/>
                <a:gd name="connsiteX321" fmla="*/ 45910 w 917543"/>
                <a:gd name="connsiteY321" fmla="*/ 8858 h 1056322"/>
                <a:gd name="connsiteX322" fmla="*/ 39624 w 917543"/>
                <a:gd name="connsiteY322" fmla="*/ 18097 h 1056322"/>
                <a:gd name="connsiteX323" fmla="*/ 31337 w 917543"/>
                <a:gd name="connsiteY323" fmla="*/ 27527 h 1056322"/>
                <a:gd name="connsiteX324" fmla="*/ 25908 w 917543"/>
                <a:gd name="connsiteY324" fmla="*/ 35242 h 1056322"/>
                <a:gd name="connsiteX325" fmla="*/ 25146 w 917543"/>
                <a:gd name="connsiteY325" fmla="*/ 36671 h 1056322"/>
                <a:gd name="connsiteX326" fmla="*/ 24479 w 917543"/>
                <a:gd name="connsiteY326" fmla="*/ 38290 h 1056322"/>
                <a:gd name="connsiteX327" fmla="*/ 23050 w 917543"/>
                <a:gd name="connsiteY327" fmla="*/ 43529 h 1056322"/>
                <a:gd name="connsiteX328" fmla="*/ 22193 w 917543"/>
                <a:gd name="connsiteY328" fmla="*/ 44863 h 1056322"/>
                <a:gd name="connsiteX329" fmla="*/ 20955 w 917543"/>
                <a:gd name="connsiteY329" fmla="*/ 45815 h 1056322"/>
                <a:gd name="connsiteX330" fmla="*/ 19526 w 917543"/>
                <a:gd name="connsiteY330" fmla="*/ 46577 h 1056322"/>
                <a:gd name="connsiteX331" fmla="*/ 10001 w 917543"/>
                <a:gd name="connsiteY331" fmla="*/ 50006 h 1056322"/>
                <a:gd name="connsiteX332" fmla="*/ 4381 w 917543"/>
                <a:gd name="connsiteY332" fmla="*/ 50959 h 1056322"/>
                <a:gd name="connsiteX333" fmla="*/ 2953 w 917543"/>
                <a:gd name="connsiteY333" fmla="*/ 51721 h 1056322"/>
                <a:gd name="connsiteX334" fmla="*/ 1619 w 917543"/>
                <a:gd name="connsiteY334" fmla="*/ 52673 h 1056322"/>
                <a:gd name="connsiteX335" fmla="*/ 667 w 917543"/>
                <a:gd name="connsiteY335" fmla="*/ 54007 h 1056322"/>
                <a:gd name="connsiteX336" fmla="*/ 95 w 917543"/>
                <a:gd name="connsiteY336" fmla="*/ 55626 h 1056322"/>
                <a:gd name="connsiteX337" fmla="*/ 0 w 917543"/>
                <a:gd name="connsiteY337" fmla="*/ 57150 h 1056322"/>
                <a:gd name="connsiteX338" fmla="*/ 952 w 917543"/>
                <a:gd name="connsiteY338" fmla="*/ 60007 h 1056322"/>
                <a:gd name="connsiteX339" fmla="*/ 10096 w 917543"/>
                <a:gd name="connsiteY339" fmla="*/ 73247 h 1056322"/>
                <a:gd name="connsiteX340" fmla="*/ 22288 w 917543"/>
                <a:gd name="connsiteY340" fmla="*/ 84867 h 1056322"/>
                <a:gd name="connsiteX341" fmla="*/ 51816 w 917543"/>
                <a:gd name="connsiteY341" fmla="*/ 105346 h 1056322"/>
                <a:gd name="connsiteX342" fmla="*/ 54769 w 917543"/>
                <a:gd name="connsiteY342" fmla="*/ 107918 h 1056322"/>
                <a:gd name="connsiteX343" fmla="*/ 56674 w 917543"/>
                <a:gd name="connsiteY343" fmla="*/ 110109 h 1056322"/>
                <a:gd name="connsiteX344" fmla="*/ 57150 w 917543"/>
                <a:gd name="connsiteY344" fmla="*/ 111728 h 1056322"/>
                <a:gd name="connsiteX345" fmla="*/ 57436 w 917543"/>
                <a:gd name="connsiteY345" fmla="*/ 113538 h 1056322"/>
                <a:gd name="connsiteX346" fmla="*/ 57341 w 917543"/>
                <a:gd name="connsiteY346" fmla="*/ 115538 h 1056322"/>
                <a:gd name="connsiteX347" fmla="*/ 57150 w 917543"/>
                <a:gd name="connsiteY347" fmla="*/ 117538 h 1056322"/>
                <a:gd name="connsiteX348" fmla="*/ 57055 w 917543"/>
                <a:gd name="connsiteY348" fmla="*/ 119539 h 1056322"/>
                <a:gd name="connsiteX349" fmla="*/ 57150 w 917543"/>
                <a:gd name="connsiteY349" fmla="*/ 121539 h 1056322"/>
                <a:gd name="connsiteX350" fmla="*/ 59150 w 917543"/>
                <a:gd name="connsiteY350" fmla="*/ 130492 h 1056322"/>
                <a:gd name="connsiteX351" fmla="*/ 59341 w 917543"/>
                <a:gd name="connsiteY351" fmla="*/ 132302 h 1056322"/>
                <a:gd name="connsiteX352" fmla="*/ 59246 w 917543"/>
                <a:gd name="connsiteY352" fmla="*/ 134207 h 1056322"/>
                <a:gd name="connsiteX353" fmla="*/ 58674 w 917543"/>
                <a:gd name="connsiteY353" fmla="*/ 138303 h 1056322"/>
                <a:gd name="connsiteX354" fmla="*/ 58864 w 917543"/>
                <a:gd name="connsiteY354" fmla="*/ 140779 h 1056322"/>
                <a:gd name="connsiteX355" fmla="*/ 59817 w 917543"/>
                <a:gd name="connsiteY355" fmla="*/ 141922 h 1056322"/>
                <a:gd name="connsiteX356" fmla="*/ 61246 w 917543"/>
                <a:gd name="connsiteY356" fmla="*/ 142113 h 1056322"/>
                <a:gd name="connsiteX357" fmla="*/ 62389 w 917543"/>
                <a:gd name="connsiteY357" fmla="*/ 141160 h 1056322"/>
                <a:gd name="connsiteX358" fmla="*/ 63341 w 917543"/>
                <a:gd name="connsiteY358" fmla="*/ 139922 h 1056322"/>
                <a:gd name="connsiteX359" fmla="*/ 66294 w 917543"/>
                <a:gd name="connsiteY359" fmla="*/ 134017 h 1056322"/>
                <a:gd name="connsiteX360" fmla="*/ 67818 w 917543"/>
                <a:gd name="connsiteY360" fmla="*/ 133159 h 1056322"/>
                <a:gd name="connsiteX361" fmla="*/ 69818 w 917543"/>
                <a:gd name="connsiteY361" fmla="*/ 133159 h 1056322"/>
                <a:gd name="connsiteX362" fmla="*/ 73819 w 917543"/>
                <a:gd name="connsiteY362" fmla="*/ 135350 h 1056322"/>
                <a:gd name="connsiteX363" fmla="*/ 75343 w 917543"/>
                <a:gd name="connsiteY363" fmla="*/ 137350 h 1056322"/>
                <a:gd name="connsiteX364" fmla="*/ 75914 w 917543"/>
                <a:gd name="connsiteY364" fmla="*/ 139446 h 1056322"/>
                <a:gd name="connsiteX365" fmla="*/ 75438 w 917543"/>
                <a:gd name="connsiteY365" fmla="*/ 141160 h 1056322"/>
                <a:gd name="connsiteX366" fmla="*/ 72962 w 917543"/>
                <a:gd name="connsiteY366" fmla="*/ 145828 h 1056322"/>
                <a:gd name="connsiteX367" fmla="*/ 72390 w 917543"/>
                <a:gd name="connsiteY367" fmla="*/ 147638 h 1056322"/>
                <a:gd name="connsiteX368" fmla="*/ 72009 w 917543"/>
                <a:gd name="connsiteY368" fmla="*/ 150114 h 1056322"/>
                <a:gd name="connsiteX369" fmla="*/ 72580 w 917543"/>
                <a:gd name="connsiteY369" fmla="*/ 151257 h 1056322"/>
                <a:gd name="connsiteX370" fmla="*/ 73342 w 917543"/>
                <a:gd name="connsiteY370" fmla="*/ 151924 h 1056322"/>
                <a:gd name="connsiteX371" fmla="*/ 76676 w 917543"/>
                <a:gd name="connsiteY371" fmla="*/ 152495 h 1056322"/>
                <a:gd name="connsiteX372" fmla="*/ 80010 w 917543"/>
                <a:gd name="connsiteY372" fmla="*/ 152590 h 1056322"/>
                <a:gd name="connsiteX373" fmla="*/ 86296 w 917543"/>
                <a:gd name="connsiteY373" fmla="*/ 151638 h 1056322"/>
                <a:gd name="connsiteX374" fmla="*/ 88773 w 917543"/>
                <a:gd name="connsiteY374" fmla="*/ 151638 h 1056322"/>
                <a:gd name="connsiteX375" fmla="*/ 91630 w 917543"/>
                <a:gd name="connsiteY375" fmla="*/ 152114 h 1056322"/>
                <a:gd name="connsiteX376" fmla="*/ 96488 w 917543"/>
                <a:gd name="connsiteY376" fmla="*/ 154209 h 1056322"/>
                <a:gd name="connsiteX377" fmla="*/ 98965 w 917543"/>
                <a:gd name="connsiteY377" fmla="*/ 155734 h 1056322"/>
                <a:gd name="connsiteX378" fmla="*/ 100489 w 917543"/>
                <a:gd name="connsiteY378" fmla="*/ 157353 h 1056322"/>
                <a:gd name="connsiteX379" fmla="*/ 101060 w 917543"/>
                <a:gd name="connsiteY379" fmla="*/ 158877 h 1056322"/>
                <a:gd name="connsiteX380" fmla="*/ 101155 w 917543"/>
                <a:gd name="connsiteY380" fmla="*/ 160782 h 1056322"/>
                <a:gd name="connsiteX381" fmla="*/ 100965 w 917543"/>
                <a:gd name="connsiteY381" fmla="*/ 162687 h 1056322"/>
                <a:gd name="connsiteX382" fmla="*/ 100870 w 917543"/>
                <a:gd name="connsiteY382" fmla="*/ 165068 h 1056322"/>
                <a:gd name="connsiteX383" fmla="*/ 101155 w 917543"/>
                <a:gd name="connsiteY383" fmla="*/ 167926 h 1056322"/>
                <a:gd name="connsiteX384" fmla="*/ 102584 w 917543"/>
                <a:gd name="connsiteY384" fmla="*/ 172402 h 1056322"/>
                <a:gd name="connsiteX385" fmla="*/ 104013 w 917543"/>
                <a:gd name="connsiteY385" fmla="*/ 174403 h 1056322"/>
                <a:gd name="connsiteX386" fmla="*/ 105632 w 917543"/>
                <a:gd name="connsiteY386" fmla="*/ 175546 h 1056322"/>
                <a:gd name="connsiteX387" fmla="*/ 108013 w 917543"/>
                <a:gd name="connsiteY387" fmla="*/ 175355 h 1056322"/>
                <a:gd name="connsiteX388" fmla="*/ 110776 w 917543"/>
                <a:gd name="connsiteY388" fmla="*/ 174498 h 1056322"/>
                <a:gd name="connsiteX389" fmla="*/ 113347 w 917543"/>
                <a:gd name="connsiteY389" fmla="*/ 174784 h 1056322"/>
                <a:gd name="connsiteX390" fmla="*/ 116681 w 917543"/>
                <a:gd name="connsiteY390" fmla="*/ 176022 h 1056322"/>
                <a:gd name="connsiteX391" fmla="*/ 123063 w 917543"/>
                <a:gd name="connsiteY391" fmla="*/ 180499 h 1056322"/>
                <a:gd name="connsiteX392" fmla="*/ 125730 w 917543"/>
                <a:gd name="connsiteY392" fmla="*/ 183071 h 1056322"/>
                <a:gd name="connsiteX393" fmla="*/ 126968 w 917543"/>
                <a:gd name="connsiteY393" fmla="*/ 185452 h 1056322"/>
                <a:gd name="connsiteX394" fmla="*/ 126778 w 917543"/>
                <a:gd name="connsiteY394" fmla="*/ 187261 h 1056322"/>
                <a:gd name="connsiteX395" fmla="*/ 126111 w 917543"/>
                <a:gd name="connsiteY395" fmla="*/ 188785 h 1056322"/>
                <a:gd name="connsiteX396" fmla="*/ 125349 w 917543"/>
                <a:gd name="connsiteY396" fmla="*/ 190214 h 1056322"/>
                <a:gd name="connsiteX397" fmla="*/ 122301 w 917543"/>
                <a:gd name="connsiteY397" fmla="*/ 194310 h 1056322"/>
                <a:gd name="connsiteX398" fmla="*/ 119825 w 917543"/>
                <a:gd name="connsiteY398" fmla="*/ 198882 h 1056322"/>
                <a:gd name="connsiteX399" fmla="*/ 118777 w 917543"/>
                <a:gd name="connsiteY399" fmla="*/ 201454 h 1056322"/>
                <a:gd name="connsiteX400" fmla="*/ 117920 w 917543"/>
                <a:gd name="connsiteY400" fmla="*/ 204025 h 1056322"/>
                <a:gd name="connsiteX401" fmla="*/ 117348 w 917543"/>
                <a:gd name="connsiteY401" fmla="*/ 206311 h 1056322"/>
                <a:gd name="connsiteX402" fmla="*/ 117253 w 917543"/>
                <a:gd name="connsiteY402" fmla="*/ 206883 h 1056322"/>
                <a:gd name="connsiteX403" fmla="*/ 117253 w 917543"/>
                <a:gd name="connsiteY403" fmla="*/ 206978 h 1056322"/>
                <a:gd name="connsiteX404" fmla="*/ 119634 w 917543"/>
                <a:gd name="connsiteY404" fmla="*/ 207645 h 1056322"/>
                <a:gd name="connsiteX405" fmla="*/ 132207 w 917543"/>
                <a:gd name="connsiteY405" fmla="*/ 216313 h 1056322"/>
                <a:gd name="connsiteX406" fmla="*/ 138589 w 917543"/>
                <a:gd name="connsiteY406" fmla="*/ 218313 h 1056322"/>
                <a:gd name="connsiteX407" fmla="*/ 143827 w 917543"/>
                <a:gd name="connsiteY407" fmla="*/ 222409 h 1056322"/>
                <a:gd name="connsiteX408" fmla="*/ 154400 w 917543"/>
                <a:gd name="connsiteY408" fmla="*/ 240506 h 1056322"/>
                <a:gd name="connsiteX409" fmla="*/ 169545 w 917543"/>
                <a:gd name="connsiteY409" fmla="*/ 251650 h 1056322"/>
                <a:gd name="connsiteX410" fmla="*/ 179642 w 917543"/>
                <a:gd name="connsiteY410" fmla="*/ 268319 h 1056322"/>
                <a:gd name="connsiteX411" fmla="*/ 193929 w 917543"/>
                <a:gd name="connsiteY411" fmla="*/ 303276 h 1056322"/>
                <a:gd name="connsiteX412" fmla="*/ 198215 w 917543"/>
                <a:gd name="connsiteY412" fmla="*/ 320897 h 1056322"/>
                <a:gd name="connsiteX413" fmla="*/ 208788 w 917543"/>
                <a:gd name="connsiteY413" fmla="*/ 434816 h 1056322"/>
                <a:gd name="connsiteX414" fmla="*/ 216503 w 917543"/>
                <a:gd name="connsiteY414" fmla="*/ 470630 h 1056322"/>
                <a:gd name="connsiteX415" fmla="*/ 219646 w 917543"/>
                <a:gd name="connsiteY415" fmla="*/ 478059 h 1056322"/>
                <a:gd name="connsiteX416" fmla="*/ 230886 w 917543"/>
                <a:gd name="connsiteY416" fmla="*/ 483489 h 1056322"/>
                <a:gd name="connsiteX417" fmla="*/ 235744 w 917543"/>
                <a:gd name="connsiteY417" fmla="*/ 489204 h 1056322"/>
                <a:gd name="connsiteX418" fmla="*/ 257556 w 917543"/>
                <a:gd name="connsiteY418" fmla="*/ 519589 h 1056322"/>
                <a:gd name="connsiteX419" fmla="*/ 284988 w 917543"/>
                <a:gd name="connsiteY419" fmla="*/ 576834 h 1056322"/>
                <a:gd name="connsiteX420" fmla="*/ 288798 w 917543"/>
                <a:gd name="connsiteY420" fmla="*/ 586264 h 1056322"/>
                <a:gd name="connsiteX421" fmla="*/ 290417 w 917543"/>
                <a:gd name="connsiteY421" fmla="*/ 595884 h 1056322"/>
                <a:gd name="connsiteX422" fmla="*/ 290989 w 917543"/>
                <a:gd name="connsiteY422" fmla="*/ 615124 h 1056322"/>
                <a:gd name="connsiteX423" fmla="*/ 292322 w 917543"/>
                <a:gd name="connsiteY423" fmla="*/ 625030 h 1056322"/>
                <a:gd name="connsiteX424" fmla="*/ 295180 w 917543"/>
                <a:gd name="connsiteY424" fmla="*/ 633031 h 1056322"/>
                <a:gd name="connsiteX425" fmla="*/ 292703 w 917543"/>
                <a:gd name="connsiteY425" fmla="*/ 639127 h 1056322"/>
                <a:gd name="connsiteX426" fmla="*/ 291465 w 917543"/>
                <a:gd name="connsiteY426" fmla="*/ 649224 h 1056322"/>
                <a:gd name="connsiteX427" fmla="*/ 291465 w 917543"/>
                <a:gd name="connsiteY427" fmla="*/ 659130 h 1056322"/>
                <a:gd name="connsiteX428" fmla="*/ 292608 w 917543"/>
                <a:gd name="connsiteY428" fmla="*/ 664750 h 1056322"/>
                <a:gd name="connsiteX429" fmla="*/ 285083 w 917543"/>
                <a:gd name="connsiteY429" fmla="*/ 690753 h 1056322"/>
                <a:gd name="connsiteX430" fmla="*/ 280130 w 917543"/>
                <a:gd name="connsiteY430" fmla="*/ 699325 h 1056322"/>
                <a:gd name="connsiteX431" fmla="*/ 271463 w 917543"/>
                <a:gd name="connsiteY431" fmla="*/ 706564 h 1056322"/>
                <a:gd name="connsiteX432" fmla="*/ 278987 w 917543"/>
                <a:gd name="connsiteY432" fmla="*/ 729710 h 1056322"/>
                <a:gd name="connsiteX433" fmla="*/ 285559 w 917543"/>
                <a:gd name="connsiteY433" fmla="*/ 736854 h 1056322"/>
                <a:gd name="connsiteX434" fmla="*/ 295180 w 917543"/>
                <a:gd name="connsiteY434" fmla="*/ 732472 h 1056322"/>
                <a:gd name="connsiteX435" fmla="*/ 294132 w 917543"/>
                <a:gd name="connsiteY435" fmla="*/ 730567 h 1056322"/>
                <a:gd name="connsiteX436" fmla="*/ 292608 w 917543"/>
                <a:gd name="connsiteY436" fmla="*/ 725710 h 1056322"/>
                <a:gd name="connsiteX437" fmla="*/ 307753 w 917543"/>
                <a:gd name="connsiteY437" fmla="*/ 720757 h 1056322"/>
                <a:gd name="connsiteX438" fmla="*/ 324612 w 917543"/>
                <a:gd name="connsiteY438" fmla="*/ 721328 h 1056322"/>
                <a:gd name="connsiteX439" fmla="*/ 341376 w 917543"/>
                <a:gd name="connsiteY439" fmla="*/ 725710 h 1056322"/>
                <a:gd name="connsiteX440" fmla="*/ 365188 w 917543"/>
                <a:gd name="connsiteY440" fmla="*/ 736854 h 1056322"/>
                <a:gd name="connsiteX441" fmla="*/ 369570 w 917543"/>
                <a:gd name="connsiteY441" fmla="*/ 740092 h 1056322"/>
                <a:gd name="connsiteX442" fmla="*/ 372809 w 917543"/>
                <a:gd name="connsiteY442" fmla="*/ 744855 h 1056322"/>
                <a:gd name="connsiteX443" fmla="*/ 374428 w 917543"/>
                <a:gd name="connsiteY443" fmla="*/ 751141 h 1056322"/>
                <a:gd name="connsiteX444" fmla="*/ 373380 w 917543"/>
                <a:gd name="connsiteY444" fmla="*/ 754189 h 1056322"/>
                <a:gd name="connsiteX445" fmla="*/ 371380 w 917543"/>
                <a:gd name="connsiteY445" fmla="*/ 756190 h 1056322"/>
                <a:gd name="connsiteX446" fmla="*/ 370332 w 917543"/>
                <a:gd name="connsiteY446" fmla="*/ 759333 h 1056322"/>
                <a:gd name="connsiteX447" fmla="*/ 370618 w 917543"/>
                <a:gd name="connsiteY447" fmla="*/ 770001 h 1056322"/>
                <a:gd name="connsiteX448" fmla="*/ 370142 w 917543"/>
                <a:gd name="connsiteY448" fmla="*/ 778859 h 1056322"/>
                <a:gd name="connsiteX449" fmla="*/ 366903 w 917543"/>
                <a:gd name="connsiteY449" fmla="*/ 786384 h 1056322"/>
                <a:gd name="connsiteX450" fmla="*/ 358616 w 917543"/>
                <a:gd name="connsiteY450" fmla="*/ 793242 h 1056322"/>
                <a:gd name="connsiteX451" fmla="*/ 413385 w 917543"/>
                <a:gd name="connsiteY451" fmla="*/ 812101 h 1056322"/>
                <a:gd name="connsiteX452" fmla="*/ 431483 w 917543"/>
                <a:gd name="connsiteY452" fmla="*/ 821817 h 1056322"/>
                <a:gd name="connsiteX453" fmla="*/ 441388 w 917543"/>
                <a:gd name="connsiteY453" fmla="*/ 832485 h 1056322"/>
                <a:gd name="connsiteX454" fmla="*/ 444437 w 917543"/>
                <a:gd name="connsiteY454" fmla="*/ 834199 h 1056322"/>
                <a:gd name="connsiteX455" fmla="*/ 447484 w 917543"/>
                <a:gd name="connsiteY455" fmla="*/ 836962 h 1056322"/>
                <a:gd name="connsiteX456" fmla="*/ 449389 w 917543"/>
                <a:gd name="connsiteY456" fmla="*/ 843629 h 1056322"/>
                <a:gd name="connsiteX457" fmla="*/ 451009 w 917543"/>
                <a:gd name="connsiteY457" fmla="*/ 851154 h 1056322"/>
                <a:gd name="connsiteX458" fmla="*/ 452914 w 917543"/>
                <a:gd name="connsiteY458" fmla="*/ 856678 h 1056322"/>
                <a:gd name="connsiteX459" fmla="*/ 469297 w 917543"/>
                <a:gd name="connsiteY459" fmla="*/ 866394 h 1056322"/>
                <a:gd name="connsiteX460" fmla="*/ 477679 w 917543"/>
                <a:gd name="connsiteY460" fmla="*/ 873252 h 1056322"/>
                <a:gd name="connsiteX461" fmla="*/ 478726 w 917543"/>
                <a:gd name="connsiteY461" fmla="*/ 882301 h 1056322"/>
                <a:gd name="connsiteX462" fmla="*/ 484442 w 917543"/>
                <a:gd name="connsiteY462" fmla="*/ 884968 h 1056322"/>
                <a:gd name="connsiteX463" fmla="*/ 487871 w 917543"/>
                <a:gd name="connsiteY463" fmla="*/ 892492 h 1056322"/>
                <a:gd name="connsiteX464" fmla="*/ 490823 w 917543"/>
                <a:gd name="connsiteY464" fmla="*/ 901255 h 1056322"/>
                <a:gd name="connsiteX465" fmla="*/ 495205 w 917543"/>
                <a:gd name="connsiteY465" fmla="*/ 907732 h 1056322"/>
                <a:gd name="connsiteX466" fmla="*/ 498158 w 917543"/>
                <a:gd name="connsiteY466" fmla="*/ 907351 h 1056322"/>
                <a:gd name="connsiteX467" fmla="*/ 502063 w 917543"/>
                <a:gd name="connsiteY467" fmla="*/ 905351 h 1056322"/>
                <a:gd name="connsiteX468" fmla="*/ 505492 w 917543"/>
                <a:gd name="connsiteY468" fmla="*/ 904970 h 1056322"/>
                <a:gd name="connsiteX469" fmla="*/ 508063 w 917543"/>
                <a:gd name="connsiteY469" fmla="*/ 913257 h 1056322"/>
                <a:gd name="connsiteX470" fmla="*/ 515207 w 917543"/>
                <a:gd name="connsiteY470" fmla="*/ 925068 h 1056322"/>
                <a:gd name="connsiteX471" fmla="*/ 515969 w 917543"/>
                <a:gd name="connsiteY471" fmla="*/ 932497 h 1056322"/>
                <a:gd name="connsiteX472" fmla="*/ 515779 w 917543"/>
                <a:gd name="connsiteY472" fmla="*/ 943832 h 1056322"/>
                <a:gd name="connsiteX473" fmla="*/ 512731 w 917543"/>
                <a:gd name="connsiteY473" fmla="*/ 954881 h 1056322"/>
                <a:gd name="connsiteX474" fmla="*/ 507397 w 917543"/>
                <a:gd name="connsiteY474" fmla="*/ 962597 h 1056322"/>
                <a:gd name="connsiteX475" fmla="*/ 499681 w 917543"/>
                <a:gd name="connsiteY475" fmla="*/ 963073 h 1056322"/>
                <a:gd name="connsiteX476" fmla="*/ 489775 w 917543"/>
                <a:gd name="connsiteY476" fmla="*/ 959548 h 1056322"/>
                <a:gd name="connsiteX477" fmla="*/ 485013 w 917543"/>
                <a:gd name="connsiteY477" fmla="*/ 961168 h 1056322"/>
                <a:gd name="connsiteX478" fmla="*/ 480822 w 917543"/>
                <a:gd name="connsiteY478" fmla="*/ 967359 h 1056322"/>
                <a:gd name="connsiteX479" fmla="*/ 480727 w 917543"/>
                <a:gd name="connsiteY479" fmla="*/ 972502 h 1056322"/>
                <a:gd name="connsiteX480" fmla="*/ 483394 w 917543"/>
                <a:gd name="connsiteY480" fmla="*/ 979741 h 1056322"/>
                <a:gd name="connsiteX481" fmla="*/ 487585 w 917543"/>
                <a:gd name="connsiteY481" fmla="*/ 985075 h 1056322"/>
                <a:gd name="connsiteX482" fmla="*/ 497205 w 917543"/>
                <a:gd name="connsiteY482" fmla="*/ 988314 h 1056322"/>
                <a:gd name="connsiteX483" fmla="*/ 501777 w 917543"/>
                <a:gd name="connsiteY483" fmla="*/ 994219 h 1056322"/>
                <a:gd name="connsiteX484" fmla="*/ 504539 w 917543"/>
                <a:gd name="connsiteY484" fmla="*/ 996601 h 1056322"/>
                <a:gd name="connsiteX485" fmla="*/ 505016 w 917543"/>
                <a:gd name="connsiteY485" fmla="*/ 995934 h 1056322"/>
                <a:gd name="connsiteX486" fmla="*/ 507492 w 917543"/>
                <a:gd name="connsiteY486" fmla="*/ 995172 h 1056322"/>
                <a:gd name="connsiteX487" fmla="*/ 510921 w 917543"/>
                <a:gd name="connsiteY487" fmla="*/ 995172 h 1056322"/>
                <a:gd name="connsiteX488" fmla="*/ 514064 w 917543"/>
                <a:gd name="connsiteY488" fmla="*/ 996601 h 1056322"/>
                <a:gd name="connsiteX489" fmla="*/ 514921 w 917543"/>
                <a:gd name="connsiteY489" fmla="*/ 990600 h 1056322"/>
                <a:gd name="connsiteX490" fmla="*/ 519970 w 917543"/>
                <a:gd name="connsiteY490" fmla="*/ 983075 h 1056322"/>
                <a:gd name="connsiteX491" fmla="*/ 521113 w 917543"/>
                <a:gd name="connsiteY491" fmla="*/ 975931 h 1056322"/>
                <a:gd name="connsiteX492" fmla="*/ 523494 w 917543"/>
                <a:gd name="connsiteY492" fmla="*/ 972217 h 1056322"/>
                <a:gd name="connsiteX493" fmla="*/ 529018 w 917543"/>
                <a:gd name="connsiteY493" fmla="*/ 970693 h 1056322"/>
                <a:gd name="connsiteX494" fmla="*/ 535305 w 917543"/>
                <a:gd name="connsiteY494" fmla="*/ 970597 h 1056322"/>
                <a:gd name="connsiteX495" fmla="*/ 539877 w 917543"/>
                <a:gd name="connsiteY495" fmla="*/ 971264 h 1056322"/>
                <a:gd name="connsiteX496" fmla="*/ 565309 w 917543"/>
                <a:gd name="connsiteY496" fmla="*/ 980694 h 1056322"/>
                <a:gd name="connsiteX497" fmla="*/ 575310 w 917543"/>
                <a:gd name="connsiteY497" fmla="*/ 980789 h 1056322"/>
                <a:gd name="connsiteX498" fmla="*/ 572738 w 917543"/>
                <a:gd name="connsiteY498" fmla="*/ 977646 h 1056322"/>
                <a:gd name="connsiteX499" fmla="*/ 576548 w 917543"/>
                <a:gd name="connsiteY499" fmla="*/ 977360 h 1056322"/>
                <a:gd name="connsiteX500" fmla="*/ 580263 w 917543"/>
                <a:gd name="connsiteY500" fmla="*/ 977836 h 1056322"/>
                <a:gd name="connsiteX501" fmla="*/ 583787 w 917543"/>
                <a:gd name="connsiteY501" fmla="*/ 979075 h 1056322"/>
                <a:gd name="connsiteX502" fmla="*/ 586930 w 917543"/>
                <a:gd name="connsiteY502" fmla="*/ 980884 h 1056322"/>
                <a:gd name="connsiteX503" fmla="*/ 586930 w 917543"/>
                <a:gd name="connsiteY503" fmla="*/ 984313 h 1056322"/>
                <a:gd name="connsiteX504" fmla="*/ 595313 w 917543"/>
                <a:gd name="connsiteY504" fmla="*/ 987266 h 1056322"/>
                <a:gd name="connsiteX505" fmla="*/ 605885 w 917543"/>
                <a:gd name="connsiteY505" fmla="*/ 992981 h 1056322"/>
                <a:gd name="connsiteX506" fmla="*/ 605885 w 917543"/>
                <a:gd name="connsiteY506" fmla="*/ 992886 h 1056322"/>
                <a:gd name="connsiteX507" fmla="*/ 612838 w 917543"/>
                <a:gd name="connsiteY507" fmla="*/ 972502 h 1056322"/>
                <a:gd name="connsiteX508" fmla="*/ 613791 w 917543"/>
                <a:gd name="connsiteY508" fmla="*/ 970883 h 1056322"/>
                <a:gd name="connsiteX509" fmla="*/ 615220 w 917543"/>
                <a:gd name="connsiteY509" fmla="*/ 969169 h 1056322"/>
                <a:gd name="connsiteX510" fmla="*/ 618077 w 917543"/>
                <a:gd name="connsiteY510" fmla="*/ 967073 h 1056322"/>
                <a:gd name="connsiteX511" fmla="*/ 620077 w 917543"/>
                <a:gd name="connsiteY511" fmla="*/ 966025 h 1056322"/>
                <a:gd name="connsiteX512" fmla="*/ 621792 w 917543"/>
                <a:gd name="connsiteY512" fmla="*/ 965454 h 1056322"/>
                <a:gd name="connsiteX513" fmla="*/ 653415 w 917543"/>
                <a:gd name="connsiteY513" fmla="*/ 961834 h 1056322"/>
                <a:gd name="connsiteX514" fmla="*/ 654939 w 917543"/>
                <a:gd name="connsiteY514" fmla="*/ 961168 h 1056322"/>
                <a:gd name="connsiteX515" fmla="*/ 656368 w 917543"/>
                <a:gd name="connsiteY515" fmla="*/ 960310 h 1056322"/>
                <a:gd name="connsiteX516" fmla="*/ 657511 w 917543"/>
                <a:gd name="connsiteY516" fmla="*/ 959263 h 1056322"/>
                <a:gd name="connsiteX517" fmla="*/ 658559 w 917543"/>
                <a:gd name="connsiteY517" fmla="*/ 956977 h 1056322"/>
                <a:gd name="connsiteX518" fmla="*/ 659416 w 917543"/>
                <a:gd name="connsiteY518" fmla="*/ 953643 h 1056322"/>
                <a:gd name="connsiteX519" fmla="*/ 660178 w 917543"/>
                <a:gd name="connsiteY519" fmla="*/ 946690 h 1056322"/>
                <a:gd name="connsiteX520" fmla="*/ 660178 w 917543"/>
                <a:gd name="connsiteY520" fmla="*/ 943165 h 1056322"/>
                <a:gd name="connsiteX521" fmla="*/ 659606 w 917543"/>
                <a:gd name="connsiteY521" fmla="*/ 940784 h 1056322"/>
                <a:gd name="connsiteX522" fmla="*/ 658749 w 917543"/>
                <a:gd name="connsiteY522" fmla="*/ 939546 h 1056322"/>
                <a:gd name="connsiteX523" fmla="*/ 656749 w 917543"/>
                <a:gd name="connsiteY523" fmla="*/ 937355 h 1056322"/>
                <a:gd name="connsiteX524" fmla="*/ 647129 w 917543"/>
                <a:gd name="connsiteY524" fmla="*/ 929830 h 1056322"/>
                <a:gd name="connsiteX525" fmla="*/ 646081 w 917543"/>
                <a:gd name="connsiteY525" fmla="*/ 928688 h 1056322"/>
                <a:gd name="connsiteX526" fmla="*/ 645319 w 917543"/>
                <a:gd name="connsiteY526" fmla="*/ 927449 h 1056322"/>
                <a:gd name="connsiteX527" fmla="*/ 645605 w 917543"/>
                <a:gd name="connsiteY527" fmla="*/ 925544 h 1056322"/>
                <a:gd name="connsiteX528" fmla="*/ 646843 w 917543"/>
                <a:gd name="connsiteY528" fmla="*/ 923449 h 1056322"/>
                <a:gd name="connsiteX529" fmla="*/ 651986 w 917543"/>
                <a:gd name="connsiteY529" fmla="*/ 918305 h 1056322"/>
                <a:gd name="connsiteX530" fmla="*/ 652748 w 917543"/>
                <a:gd name="connsiteY530" fmla="*/ 915067 h 1056322"/>
                <a:gd name="connsiteX531" fmla="*/ 652653 w 917543"/>
                <a:gd name="connsiteY531" fmla="*/ 912971 h 1056322"/>
                <a:gd name="connsiteX532" fmla="*/ 652367 w 917543"/>
                <a:gd name="connsiteY532" fmla="*/ 910971 h 1056322"/>
                <a:gd name="connsiteX533" fmla="*/ 651891 w 917543"/>
                <a:gd name="connsiteY533" fmla="*/ 909352 h 1056322"/>
                <a:gd name="connsiteX534" fmla="*/ 651605 w 917543"/>
                <a:gd name="connsiteY534" fmla="*/ 907732 h 1056322"/>
                <a:gd name="connsiteX535" fmla="*/ 651796 w 917543"/>
                <a:gd name="connsiteY535" fmla="*/ 905923 h 1056322"/>
                <a:gd name="connsiteX536" fmla="*/ 652843 w 917543"/>
                <a:gd name="connsiteY536" fmla="*/ 904303 h 1056322"/>
                <a:gd name="connsiteX537" fmla="*/ 655320 w 917543"/>
                <a:gd name="connsiteY537" fmla="*/ 902875 h 1056322"/>
                <a:gd name="connsiteX538" fmla="*/ 657320 w 917543"/>
                <a:gd name="connsiteY538" fmla="*/ 902780 h 1056322"/>
                <a:gd name="connsiteX539" fmla="*/ 658939 w 917543"/>
                <a:gd name="connsiteY539" fmla="*/ 903256 h 1056322"/>
                <a:gd name="connsiteX540" fmla="*/ 661511 w 917543"/>
                <a:gd name="connsiteY540" fmla="*/ 906685 h 1056322"/>
                <a:gd name="connsiteX541" fmla="*/ 662654 w 917543"/>
                <a:gd name="connsiteY541" fmla="*/ 907256 h 1056322"/>
                <a:gd name="connsiteX542" fmla="*/ 663988 w 917543"/>
                <a:gd name="connsiteY542" fmla="*/ 907066 h 1056322"/>
                <a:gd name="connsiteX543" fmla="*/ 681323 w 917543"/>
                <a:gd name="connsiteY543" fmla="*/ 899255 h 1056322"/>
                <a:gd name="connsiteX544" fmla="*/ 682657 w 917543"/>
                <a:gd name="connsiteY544" fmla="*/ 898398 h 1056322"/>
                <a:gd name="connsiteX545" fmla="*/ 683800 w 917543"/>
                <a:gd name="connsiteY545" fmla="*/ 897446 h 1056322"/>
                <a:gd name="connsiteX546" fmla="*/ 684752 w 917543"/>
                <a:gd name="connsiteY546" fmla="*/ 896207 h 1056322"/>
                <a:gd name="connsiteX547" fmla="*/ 689134 w 917543"/>
                <a:gd name="connsiteY547" fmla="*/ 889349 h 1056322"/>
                <a:gd name="connsiteX548" fmla="*/ 690753 w 917543"/>
                <a:gd name="connsiteY548" fmla="*/ 887730 h 1056322"/>
                <a:gd name="connsiteX549" fmla="*/ 692372 w 917543"/>
                <a:gd name="connsiteY549" fmla="*/ 886682 h 1056322"/>
                <a:gd name="connsiteX550" fmla="*/ 698563 w 917543"/>
                <a:gd name="connsiteY550" fmla="*/ 884682 h 1056322"/>
                <a:gd name="connsiteX551" fmla="*/ 701135 w 917543"/>
                <a:gd name="connsiteY551" fmla="*/ 883158 h 1056322"/>
                <a:gd name="connsiteX552" fmla="*/ 703326 w 917543"/>
                <a:gd name="connsiteY552" fmla="*/ 880967 h 1056322"/>
                <a:gd name="connsiteX553" fmla="*/ 704374 w 917543"/>
                <a:gd name="connsiteY553" fmla="*/ 879443 h 1056322"/>
                <a:gd name="connsiteX554" fmla="*/ 705422 w 917543"/>
                <a:gd name="connsiteY554" fmla="*/ 877538 h 1056322"/>
                <a:gd name="connsiteX555" fmla="*/ 708279 w 917543"/>
                <a:gd name="connsiteY555" fmla="*/ 870680 h 1056322"/>
                <a:gd name="connsiteX556" fmla="*/ 708946 w 917543"/>
                <a:gd name="connsiteY556" fmla="*/ 869442 h 1056322"/>
                <a:gd name="connsiteX557" fmla="*/ 709803 w 917543"/>
                <a:gd name="connsiteY557" fmla="*/ 868394 h 1056322"/>
                <a:gd name="connsiteX558" fmla="*/ 710565 w 917543"/>
                <a:gd name="connsiteY558" fmla="*/ 867823 h 1056322"/>
                <a:gd name="connsiteX559" fmla="*/ 711613 w 917543"/>
                <a:gd name="connsiteY559" fmla="*/ 867251 h 1056322"/>
                <a:gd name="connsiteX560" fmla="*/ 713042 w 917543"/>
                <a:gd name="connsiteY560" fmla="*/ 866775 h 1056322"/>
                <a:gd name="connsiteX561" fmla="*/ 718376 w 917543"/>
                <a:gd name="connsiteY561" fmla="*/ 866013 h 1056322"/>
                <a:gd name="connsiteX562" fmla="*/ 719900 w 917543"/>
                <a:gd name="connsiteY562" fmla="*/ 865441 h 1056322"/>
                <a:gd name="connsiteX563" fmla="*/ 721233 w 917543"/>
                <a:gd name="connsiteY563" fmla="*/ 864680 h 1056322"/>
                <a:gd name="connsiteX564" fmla="*/ 721900 w 917543"/>
                <a:gd name="connsiteY564" fmla="*/ 861060 h 1056322"/>
                <a:gd name="connsiteX565" fmla="*/ 722185 w 917543"/>
                <a:gd name="connsiteY565" fmla="*/ 855440 h 1056322"/>
                <a:gd name="connsiteX566" fmla="*/ 721138 w 917543"/>
                <a:gd name="connsiteY566" fmla="*/ 841819 h 1056322"/>
                <a:gd name="connsiteX567" fmla="*/ 721900 w 917543"/>
                <a:gd name="connsiteY567" fmla="*/ 836866 h 1056322"/>
                <a:gd name="connsiteX568" fmla="*/ 723043 w 917543"/>
                <a:gd name="connsiteY568" fmla="*/ 833818 h 1056322"/>
                <a:gd name="connsiteX569" fmla="*/ 724281 w 917543"/>
                <a:gd name="connsiteY569" fmla="*/ 832961 h 1056322"/>
                <a:gd name="connsiteX570" fmla="*/ 725234 w 917543"/>
                <a:gd name="connsiteY570" fmla="*/ 831818 h 1056322"/>
                <a:gd name="connsiteX571" fmla="*/ 726758 w 917543"/>
                <a:gd name="connsiteY571" fmla="*/ 828961 h 1056322"/>
                <a:gd name="connsiteX572" fmla="*/ 727996 w 917543"/>
                <a:gd name="connsiteY572" fmla="*/ 825817 h 1056322"/>
                <a:gd name="connsiteX573" fmla="*/ 728377 w 917543"/>
                <a:gd name="connsiteY573" fmla="*/ 824103 h 1056322"/>
                <a:gd name="connsiteX574" fmla="*/ 728091 w 917543"/>
                <a:gd name="connsiteY574" fmla="*/ 822198 h 1056322"/>
                <a:gd name="connsiteX575" fmla="*/ 727043 w 917543"/>
                <a:gd name="connsiteY575" fmla="*/ 820293 h 1056322"/>
                <a:gd name="connsiteX576" fmla="*/ 724091 w 917543"/>
                <a:gd name="connsiteY576" fmla="*/ 818102 h 1056322"/>
                <a:gd name="connsiteX577" fmla="*/ 722185 w 917543"/>
                <a:gd name="connsiteY577" fmla="*/ 816292 h 1056322"/>
                <a:gd name="connsiteX578" fmla="*/ 720757 w 917543"/>
                <a:gd name="connsiteY578" fmla="*/ 814197 h 1056322"/>
                <a:gd name="connsiteX579" fmla="*/ 719518 w 917543"/>
                <a:gd name="connsiteY579" fmla="*/ 808768 h 1056322"/>
                <a:gd name="connsiteX580" fmla="*/ 717995 w 917543"/>
                <a:gd name="connsiteY580" fmla="*/ 806196 h 1056322"/>
                <a:gd name="connsiteX581" fmla="*/ 716756 w 917543"/>
                <a:gd name="connsiteY581" fmla="*/ 804386 h 1056322"/>
                <a:gd name="connsiteX582" fmla="*/ 707612 w 917543"/>
                <a:gd name="connsiteY582" fmla="*/ 796099 h 1056322"/>
                <a:gd name="connsiteX583" fmla="*/ 708755 w 917543"/>
                <a:gd name="connsiteY583" fmla="*/ 792480 h 1056322"/>
                <a:gd name="connsiteX584" fmla="*/ 709517 w 917543"/>
                <a:gd name="connsiteY584" fmla="*/ 791432 h 1056322"/>
                <a:gd name="connsiteX585" fmla="*/ 713708 w 917543"/>
                <a:gd name="connsiteY585" fmla="*/ 786765 h 1056322"/>
                <a:gd name="connsiteX586" fmla="*/ 715232 w 917543"/>
                <a:gd name="connsiteY586" fmla="*/ 786003 h 1056322"/>
                <a:gd name="connsiteX587" fmla="*/ 717137 w 917543"/>
                <a:gd name="connsiteY587" fmla="*/ 785717 h 1056322"/>
                <a:gd name="connsiteX588" fmla="*/ 720280 w 917543"/>
                <a:gd name="connsiteY588" fmla="*/ 786670 h 1056322"/>
                <a:gd name="connsiteX589" fmla="*/ 721995 w 917543"/>
                <a:gd name="connsiteY589" fmla="*/ 787908 h 1056322"/>
                <a:gd name="connsiteX590" fmla="*/ 724376 w 917543"/>
                <a:gd name="connsiteY590" fmla="*/ 790194 h 1056322"/>
                <a:gd name="connsiteX591" fmla="*/ 726091 w 917543"/>
                <a:gd name="connsiteY591" fmla="*/ 790289 h 1056322"/>
                <a:gd name="connsiteX592" fmla="*/ 728567 w 917543"/>
                <a:gd name="connsiteY592" fmla="*/ 789241 h 1056322"/>
                <a:gd name="connsiteX593" fmla="*/ 737045 w 917543"/>
                <a:gd name="connsiteY593" fmla="*/ 780288 h 1056322"/>
                <a:gd name="connsiteX594" fmla="*/ 739807 w 917543"/>
                <a:gd name="connsiteY594" fmla="*/ 778764 h 1056322"/>
                <a:gd name="connsiteX595" fmla="*/ 756476 w 917543"/>
                <a:gd name="connsiteY595" fmla="*/ 772001 h 1056322"/>
                <a:gd name="connsiteX596" fmla="*/ 772954 w 917543"/>
                <a:gd name="connsiteY596" fmla="*/ 760857 h 1056322"/>
                <a:gd name="connsiteX597" fmla="*/ 775145 w 917543"/>
                <a:gd name="connsiteY597" fmla="*/ 758190 h 1056322"/>
                <a:gd name="connsiteX598" fmla="*/ 775906 w 917543"/>
                <a:gd name="connsiteY598" fmla="*/ 756952 h 1056322"/>
                <a:gd name="connsiteX599" fmla="*/ 776668 w 917543"/>
                <a:gd name="connsiteY599" fmla="*/ 755428 h 1056322"/>
                <a:gd name="connsiteX600" fmla="*/ 777240 w 917543"/>
                <a:gd name="connsiteY600" fmla="*/ 753808 h 1056322"/>
                <a:gd name="connsiteX601" fmla="*/ 777812 w 917543"/>
                <a:gd name="connsiteY601" fmla="*/ 751999 h 1056322"/>
                <a:gd name="connsiteX602" fmla="*/ 777907 w 917543"/>
                <a:gd name="connsiteY602" fmla="*/ 749903 h 1056322"/>
                <a:gd name="connsiteX603" fmla="*/ 777526 w 917543"/>
                <a:gd name="connsiteY603" fmla="*/ 747713 h 1056322"/>
                <a:gd name="connsiteX604" fmla="*/ 776097 w 917543"/>
                <a:gd name="connsiteY604" fmla="*/ 745141 h 1056322"/>
                <a:gd name="connsiteX605" fmla="*/ 774668 w 917543"/>
                <a:gd name="connsiteY605" fmla="*/ 743712 h 1056322"/>
                <a:gd name="connsiteX606" fmla="*/ 771906 w 917543"/>
                <a:gd name="connsiteY606" fmla="*/ 741712 h 1056322"/>
                <a:gd name="connsiteX607" fmla="*/ 771144 w 917543"/>
                <a:gd name="connsiteY607" fmla="*/ 739521 h 1056322"/>
                <a:gd name="connsiteX608" fmla="*/ 771239 w 917543"/>
                <a:gd name="connsiteY608" fmla="*/ 736092 h 1056322"/>
                <a:gd name="connsiteX609" fmla="*/ 773716 w 917543"/>
                <a:gd name="connsiteY609" fmla="*/ 722852 h 1056322"/>
                <a:gd name="connsiteX610" fmla="*/ 775621 w 917543"/>
                <a:gd name="connsiteY610" fmla="*/ 717518 h 1056322"/>
                <a:gd name="connsiteX611" fmla="*/ 778002 w 917543"/>
                <a:gd name="connsiteY611" fmla="*/ 706755 h 1056322"/>
                <a:gd name="connsiteX612" fmla="*/ 780002 w 917543"/>
                <a:gd name="connsiteY612" fmla="*/ 702183 h 1056322"/>
                <a:gd name="connsiteX613" fmla="*/ 783812 w 917543"/>
                <a:gd name="connsiteY613" fmla="*/ 697135 h 1056322"/>
                <a:gd name="connsiteX614" fmla="*/ 784479 w 917543"/>
                <a:gd name="connsiteY614" fmla="*/ 695897 h 1056322"/>
                <a:gd name="connsiteX615" fmla="*/ 785622 w 917543"/>
                <a:gd name="connsiteY615" fmla="*/ 692658 h 1056322"/>
                <a:gd name="connsiteX616" fmla="*/ 786003 w 917543"/>
                <a:gd name="connsiteY616" fmla="*/ 690848 h 1056322"/>
                <a:gd name="connsiteX617" fmla="*/ 786289 w 917543"/>
                <a:gd name="connsiteY617" fmla="*/ 688753 h 1056322"/>
                <a:gd name="connsiteX618" fmla="*/ 786860 w 917543"/>
                <a:gd name="connsiteY618" fmla="*/ 680371 h 1056322"/>
                <a:gd name="connsiteX619" fmla="*/ 786670 w 917543"/>
                <a:gd name="connsiteY619" fmla="*/ 677608 h 1056322"/>
                <a:gd name="connsiteX620" fmla="*/ 786003 w 917543"/>
                <a:gd name="connsiteY620" fmla="*/ 674465 h 1056322"/>
                <a:gd name="connsiteX621" fmla="*/ 783717 w 917543"/>
                <a:gd name="connsiteY621" fmla="*/ 669703 h 1056322"/>
                <a:gd name="connsiteX622" fmla="*/ 781907 w 917543"/>
                <a:gd name="connsiteY622" fmla="*/ 667798 h 1056322"/>
                <a:gd name="connsiteX623" fmla="*/ 779907 w 917543"/>
                <a:gd name="connsiteY623" fmla="*/ 667131 h 1056322"/>
                <a:gd name="connsiteX624" fmla="*/ 778478 w 917543"/>
                <a:gd name="connsiteY624" fmla="*/ 667702 h 1056322"/>
                <a:gd name="connsiteX625" fmla="*/ 777240 w 917543"/>
                <a:gd name="connsiteY625" fmla="*/ 668655 h 1056322"/>
                <a:gd name="connsiteX626" fmla="*/ 775526 w 917543"/>
                <a:gd name="connsiteY626" fmla="*/ 671227 h 1056322"/>
                <a:gd name="connsiteX627" fmla="*/ 774478 w 917543"/>
                <a:gd name="connsiteY627" fmla="*/ 672179 h 1056322"/>
                <a:gd name="connsiteX628" fmla="*/ 772954 w 917543"/>
                <a:gd name="connsiteY628" fmla="*/ 672560 h 1056322"/>
                <a:gd name="connsiteX629" fmla="*/ 771525 w 917543"/>
                <a:gd name="connsiteY629" fmla="*/ 672179 h 1056322"/>
                <a:gd name="connsiteX630" fmla="*/ 770382 w 917543"/>
                <a:gd name="connsiteY630" fmla="*/ 669988 h 1056322"/>
                <a:gd name="connsiteX631" fmla="*/ 769620 w 917543"/>
                <a:gd name="connsiteY631" fmla="*/ 666369 h 1056322"/>
                <a:gd name="connsiteX632" fmla="*/ 769144 w 917543"/>
                <a:gd name="connsiteY632" fmla="*/ 658177 h 1056322"/>
                <a:gd name="connsiteX633" fmla="*/ 768572 w 917543"/>
                <a:gd name="connsiteY633" fmla="*/ 654367 h 1056322"/>
                <a:gd name="connsiteX634" fmla="*/ 767905 w 917543"/>
                <a:gd name="connsiteY634" fmla="*/ 651605 h 1056322"/>
                <a:gd name="connsiteX635" fmla="*/ 767239 w 917543"/>
                <a:gd name="connsiteY635" fmla="*/ 650081 h 1056322"/>
                <a:gd name="connsiteX636" fmla="*/ 766763 w 917543"/>
                <a:gd name="connsiteY636" fmla="*/ 648462 h 1056322"/>
                <a:gd name="connsiteX637" fmla="*/ 766477 w 917543"/>
                <a:gd name="connsiteY637" fmla="*/ 646747 h 1056322"/>
                <a:gd name="connsiteX638" fmla="*/ 766286 w 917543"/>
                <a:gd name="connsiteY638" fmla="*/ 644747 h 1056322"/>
                <a:gd name="connsiteX639" fmla="*/ 768001 w 917543"/>
                <a:gd name="connsiteY639" fmla="*/ 637699 h 1056322"/>
                <a:gd name="connsiteX640" fmla="*/ 775526 w 917543"/>
                <a:gd name="connsiteY640" fmla="*/ 623506 h 1056322"/>
                <a:gd name="connsiteX641" fmla="*/ 779526 w 917543"/>
                <a:gd name="connsiteY641" fmla="*/ 619601 h 1056322"/>
                <a:gd name="connsiteX642" fmla="*/ 782574 w 917543"/>
                <a:gd name="connsiteY642" fmla="*/ 617791 h 1056322"/>
                <a:gd name="connsiteX643" fmla="*/ 792099 w 917543"/>
                <a:gd name="connsiteY643" fmla="*/ 614839 h 1056322"/>
                <a:gd name="connsiteX644" fmla="*/ 793337 w 917543"/>
                <a:gd name="connsiteY644" fmla="*/ 614172 h 1056322"/>
                <a:gd name="connsiteX645" fmla="*/ 794956 w 917543"/>
                <a:gd name="connsiteY645" fmla="*/ 612934 h 1056322"/>
                <a:gd name="connsiteX646" fmla="*/ 797814 w 917543"/>
                <a:gd name="connsiteY646" fmla="*/ 609981 h 1056322"/>
                <a:gd name="connsiteX647" fmla="*/ 798767 w 917543"/>
                <a:gd name="connsiteY647" fmla="*/ 608362 h 1056322"/>
                <a:gd name="connsiteX648" fmla="*/ 799529 w 917543"/>
                <a:gd name="connsiteY648" fmla="*/ 606076 h 1056322"/>
                <a:gd name="connsiteX649" fmla="*/ 800291 w 917543"/>
                <a:gd name="connsiteY649" fmla="*/ 603028 h 1056322"/>
                <a:gd name="connsiteX650" fmla="*/ 802481 w 917543"/>
                <a:gd name="connsiteY650" fmla="*/ 588931 h 1056322"/>
                <a:gd name="connsiteX651" fmla="*/ 803243 w 917543"/>
                <a:gd name="connsiteY651" fmla="*/ 586930 h 1056322"/>
                <a:gd name="connsiteX652" fmla="*/ 804577 w 917543"/>
                <a:gd name="connsiteY652" fmla="*/ 585025 h 1056322"/>
                <a:gd name="connsiteX653" fmla="*/ 807434 w 917543"/>
                <a:gd name="connsiteY653" fmla="*/ 582930 h 1056322"/>
                <a:gd name="connsiteX654" fmla="*/ 809625 w 917543"/>
                <a:gd name="connsiteY654" fmla="*/ 582454 h 1056322"/>
                <a:gd name="connsiteX655" fmla="*/ 811625 w 917543"/>
                <a:gd name="connsiteY655" fmla="*/ 582549 h 1056322"/>
                <a:gd name="connsiteX656" fmla="*/ 820960 w 917543"/>
                <a:gd name="connsiteY656" fmla="*/ 586740 h 1056322"/>
                <a:gd name="connsiteX657" fmla="*/ 824389 w 917543"/>
                <a:gd name="connsiteY657" fmla="*/ 587597 h 1056322"/>
                <a:gd name="connsiteX658" fmla="*/ 826198 w 917543"/>
                <a:gd name="connsiteY658" fmla="*/ 587597 h 1056322"/>
                <a:gd name="connsiteX659" fmla="*/ 827722 w 917543"/>
                <a:gd name="connsiteY659" fmla="*/ 587216 h 1056322"/>
                <a:gd name="connsiteX660" fmla="*/ 829151 w 917543"/>
                <a:gd name="connsiteY660" fmla="*/ 586454 h 1056322"/>
                <a:gd name="connsiteX661" fmla="*/ 831628 w 917543"/>
                <a:gd name="connsiteY661" fmla="*/ 584454 h 1056322"/>
                <a:gd name="connsiteX662" fmla="*/ 833818 w 917543"/>
                <a:gd name="connsiteY662" fmla="*/ 582168 h 1056322"/>
                <a:gd name="connsiteX663" fmla="*/ 834962 w 917543"/>
                <a:gd name="connsiteY663" fmla="*/ 581215 h 1056322"/>
                <a:gd name="connsiteX664" fmla="*/ 836390 w 917543"/>
                <a:gd name="connsiteY664" fmla="*/ 580453 h 1056322"/>
                <a:gd name="connsiteX665" fmla="*/ 838009 w 917543"/>
                <a:gd name="connsiteY665" fmla="*/ 580072 h 1056322"/>
                <a:gd name="connsiteX666" fmla="*/ 845820 w 917543"/>
                <a:gd name="connsiteY666" fmla="*/ 580168 h 1056322"/>
                <a:gd name="connsiteX667" fmla="*/ 847439 w 917543"/>
                <a:gd name="connsiteY667" fmla="*/ 579787 h 1056322"/>
                <a:gd name="connsiteX668" fmla="*/ 848868 w 917543"/>
                <a:gd name="connsiteY668" fmla="*/ 579120 h 1056322"/>
                <a:gd name="connsiteX669" fmla="*/ 863060 w 917543"/>
                <a:gd name="connsiteY669" fmla="*/ 569785 h 1056322"/>
                <a:gd name="connsiteX670" fmla="*/ 867632 w 917543"/>
                <a:gd name="connsiteY670" fmla="*/ 565785 h 1056322"/>
                <a:gd name="connsiteX671" fmla="*/ 868299 w 917543"/>
                <a:gd name="connsiteY671" fmla="*/ 563975 h 1056322"/>
                <a:gd name="connsiteX672" fmla="*/ 868394 w 917543"/>
                <a:gd name="connsiteY672" fmla="*/ 561499 h 1056322"/>
                <a:gd name="connsiteX673" fmla="*/ 866870 w 917543"/>
                <a:gd name="connsiteY673" fmla="*/ 557022 h 1056322"/>
                <a:gd name="connsiteX674" fmla="*/ 865537 w 917543"/>
                <a:gd name="connsiteY674" fmla="*/ 554831 h 1056322"/>
                <a:gd name="connsiteX675" fmla="*/ 864013 w 917543"/>
                <a:gd name="connsiteY675" fmla="*/ 553307 h 1056322"/>
                <a:gd name="connsiteX676" fmla="*/ 862489 w 917543"/>
                <a:gd name="connsiteY676" fmla="*/ 552831 h 1056322"/>
                <a:gd name="connsiteX677" fmla="*/ 860965 w 917543"/>
                <a:gd name="connsiteY677" fmla="*/ 553022 h 1056322"/>
                <a:gd name="connsiteX678" fmla="*/ 859822 w 917543"/>
                <a:gd name="connsiteY678" fmla="*/ 553783 h 1056322"/>
                <a:gd name="connsiteX679" fmla="*/ 858964 w 917543"/>
                <a:gd name="connsiteY679" fmla="*/ 555117 h 1056322"/>
                <a:gd name="connsiteX680" fmla="*/ 856964 w 917543"/>
                <a:gd name="connsiteY680" fmla="*/ 559784 h 1056322"/>
                <a:gd name="connsiteX681" fmla="*/ 856202 w 917543"/>
                <a:gd name="connsiteY681" fmla="*/ 561213 h 1056322"/>
                <a:gd name="connsiteX682" fmla="*/ 855250 w 917543"/>
                <a:gd name="connsiteY682" fmla="*/ 562356 h 1056322"/>
                <a:gd name="connsiteX683" fmla="*/ 854012 w 917543"/>
                <a:gd name="connsiteY683" fmla="*/ 563213 h 1056322"/>
                <a:gd name="connsiteX684" fmla="*/ 852392 w 917543"/>
                <a:gd name="connsiteY684" fmla="*/ 563785 h 1056322"/>
                <a:gd name="connsiteX685" fmla="*/ 848582 w 917543"/>
                <a:gd name="connsiteY685" fmla="*/ 563975 h 1056322"/>
                <a:gd name="connsiteX686" fmla="*/ 846677 w 917543"/>
                <a:gd name="connsiteY686" fmla="*/ 563689 h 1056322"/>
                <a:gd name="connsiteX687" fmla="*/ 843343 w 917543"/>
                <a:gd name="connsiteY687" fmla="*/ 562547 h 1056322"/>
                <a:gd name="connsiteX688" fmla="*/ 842010 w 917543"/>
                <a:gd name="connsiteY688" fmla="*/ 561689 h 1056322"/>
                <a:gd name="connsiteX689" fmla="*/ 841343 w 917543"/>
                <a:gd name="connsiteY689" fmla="*/ 558546 h 1056322"/>
                <a:gd name="connsiteX690" fmla="*/ 841058 w 917543"/>
                <a:gd name="connsiteY690" fmla="*/ 553593 h 1056322"/>
                <a:gd name="connsiteX691" fmla="*/ 841248 w 917543"/>
                <a:gd name="connsiteY691" fmla="*/ 542639 h 1056322"/>
                <a:gd name="connsiteX692" fmla="*/ 840867 w 917543"/>
                <a:gd name="connsiteY692" fmla="*/ 537877 h 1056322"/>
                <a:gd name="connsiteX693" fmla="*/ 840010 w 917543"/>
                <a:gd name="connsiteY693" fmla="*/ 534733 h 1056322"/>
                <a:gd name="connsiteX694" fmla="*/ 838867 w 917543"/>
                <a:gd name="connsiteY694" fmla="*/ 533686 h 1056322"/>
                <a:gd name="connsiteX695" fmla="*/ 836009 w 917543"/>
                <a:gd name="connsiteY695" fmla="*/ 532066 h 1056322"/>
                <a:gd name="connsiteX696" fmla="*/ 822293 w 917543"/>
                <a:gd name="connsiteY696" fmla="*/ 527875 h 1056322"/>
                <a:gd name="connsiteX697" fmla="*/ 821246 w 917543"/>
                <a:gd name="connsiteY697" fmla="*/ 526923 h 1056322"/>
                <a:gd name="connsiteX698" fmla="*/ 820484 w 917543"/>
                <a:gd name="connsiteY698" fmla="*/ 525494 h 1056322"/>
                <a:gd name="connsiteX699" fmla="*/ 820102 w 917543"/>
                <a:gd name="connsiteY699" fmla="*/ 523780 h 1056322"/>
                <a:gd name="connsiteX700" fmla="*/ 820007 w 917543"/>
                <a:gd name="connsiteY700" fmla="*/ 521398 h 1056322"/>
                <a:gd name="connsiteX701" fmla="*/ 820579 w 917543"/>
                <a:gd name="connsiteY701" fmla="*/ 513874 h 1056322"/>
                <a:gd name="connsiteX702" fmla="*/ 820484 w 917543"/>
                <a:gd name="connsiteY702" fmla="*/ 511111 h 1056322"/>
                <a:gd name="connsiteX703" fmla="*/ 819912 w 917543"/>
                <a:gd name="connsiteY703" fmla="*/ 509302 h 1056322"/>
                <a:gd name="connsiteX704" fmla="*/ 818388 w 917543"/>
                <a:gd name="connsiteY704" fmla="*/ 508635 h 1056322"/>
                <a:gd name="connsiteX705" fmla="*/ 811339 w 917543"/>
                <a:gd name="connsiteY705" fmla="*/ 509111 h 1056322"/>
                <a:gd name="connsiteX706" fmla="*/ 809625 w 917543"/>
                <a:gd name="connsiteY706" fmla="*/ 508730 h 1056322"/>
                <a:gd name="connsiteX707" fmla="*/ 808292 w 917543"/>
                <a:gd name="connsiteY707" fmla="*/ 507873 h 1056322"/>
                <a:gd name="connsiteX708" fmla="*/ 807339 w 917543"/>
                <a:gd name="connsiteY708" fmla="*/ 506730 h 1056322"/>
                <a:gd name="connsiteX709" fmla="*/ 807720 w 917543"/>
                <a:gd name="connsiteY709" fmla="*/ 504539 h 1056322"/>
                <a:gd name="connsiteX710" fmla="*/ 809339 w 917543"/>
                <a:gd name="connsiteY710" fmla="*/ 501777 h 1056322"/>
                <a:gd name="connsiteX711" fmla="*/ 814388 w 917543"/>
                <a:gd name="connsiteY711" fmla="*/ 496919 h 1056322"/>
                <a:gd name="connsiteX712" fmla="*/ 817150 w 917543"/>
                <a:gd name="connsiteY712" fmla="*/ 495490 h 1056322"/>
                <a:gd name="connsiteX713" fmla="*/ 819722 w 917543"/>
                <a:gd name="connsiteY713" fmla="*/ 494633 h 1056322"/>
                <a:gd name="connsiteX714" fmla="*/ 821341 w 917543"/>
                <a:gd name="connsiteY714" fmla="*/ 494252 h 1056322"/>
                <a:gd name="connsiteX715" fmla="*/ 823341 w 917543"/>
                <a:gd name="connsiteY715" fmla="*/ 492442 h 1056322"/>
                <a:gd name="connsiteX716" fmla="*/ 830199 w 917543"/>
                <a:gd name="connsiteY716" fmla="*/ 484060 h 1056322"/>
                <a:gd name="connsiteX717" fmla="*/ 833056 w 917543"/>
                <a:gd name="connsiteY717" fmla="*/ 481870 h 1056322"/>
                <a:gd name="connsiteX718" fmla="*/ 835343 w 917543"/>
                <a:gd name="connsiteY718" fmla="*/ 480441 h 1056322"/>
                <a:gd name="connsiteX719" fmla="*/ 838486 w 917543"/>
                <a:gd name="connsiteY719" fmla="*/ 479298 h 1056322"/>
                <a:gd name="connsiteX720" fmla="*/ 839819 w 917543"/>
                <a:gd name="connsiteY720" fmla="*/ 478059 h 1056322"/>
                <a:gd name="connsiteX721" fmla="*/ 840676 w 917543"/>
                <a:gd name="connsiteY721" fmla="*/ 476345 h 1056322"/>
                <a:gd name="connsiteX722" fmla="*/ 840772 w 917543"/>
                <a:gd name="connsiteY722" fmla="*/ 472726 h 1056322"/>
                <a:gd name="connsiteX723" fmla="*/ 840105 w 917543"/>
                <a:gd name="connsiteY723" fmla="*/ 470821 h 1056322"/>
                <a:gd name="connsiteX724" fmla="*/ 839152 w 917543"/>
                <a:gd name="connsiteY724" fmla="*/ 469201 h 1056322"/>
                <a:gd name="connsiteX725" fmla="*/ 836771 w 917543"/>
                <a:gd name="connsiteY725" fmla="*/ 467201 h 1056322"/>
                <a:gd name="connsiteX726" fmla="*/ 830675 w 917543"/>
                <a:gd name="connsiteY726" fmla="*/ 464439 h 1056322"/>
                <a:gd name="connsiteX727" fmla="*/ 829342 w 917543"/>
                <a:gd name="connsiteY727" fmla="*/ 463486 h 1056322"/>
                <a:gd name="connsiteX728" fmla="*/ 828389 w 917543"/>
                <a:gd name="connsiteY728" fmla="*/ 462248 h 1056322"/>
                <a:gd name="connsiteX729" fmla="*/ 827818 w 917543"/>
                <a:gd name="connsiteY729" fmla="*/ 460724 h 1056322"/>
                <a:gd name="connsiteX730" fmla="*/ 828199 w 917543"/>
                <a:gd name="connsiteY730" fmla="*/ 458819 h 1056322"/>
                <a:gd name="connsiteX731" fmla="*/ 829532 w 917543"/>
                <a:gd name="connsiteY731" fmla="*/ 456724 h 1056322"/>
                <a:gd name="connsiteX732" fmla="*/ 833247 w 917543"/>
                <a:gd name="connsiteY732" fmla="*/ 454247 h 1056322"/>
                <a:gd name="connsiteX733" fmla="*/ 835819 w 917543"/>
                <a:gd name="connsiteY733" fmla="*/ 453390 h 1056322"/>
                <a:gd name="connsiteX734" fmla="*/ 840200 w 917543"/>
                <a:gd name="connsiteY734" fmla="*/ 452914 h 1056322"/>
                <a:gd name="connsiteX735" fmla="*/ 841915 w 917543"/>
                <a:gd name="connsiteY735" fmla="*/ 452533 h 1056322"/>
                <a:gd name="connsiteX736" fmla="*/ 847534 w 917543"/>
                <a:gd name="connsiteY736" fmla="*/ 444627 h 1056322"/>
                <a:gd name="connsiteX737" fmla="*/ 865060 w 917543"/>
                <a:gd name="connsiteY737" fmla="*/ 412337 h 1056322"/>
                <a:gd name="connsiteX738" fmla="*/ 861155 w 917543"/>
                <a:gd name="connsiteY738" fmla="*/ 399383 h 1056322"/>
                <a:gd name="connsiteX739" fmla="*/ 861441 w 917543"/>
                <a:gd name="connsiteY739" fmla="*/ 397383 h 1056322"/>
                <a:gd name="connsiteX740" fmla="*/ 862013 w 917543"/>
                <a:gd name="connsiteY740" fmla="*/ 395097 h 1056322"/>
                <a:gd name="connsiteX741" fmla="*/ 863346 w 917543"/>
                <a:gd name="connsiteY741" fmla="*/ 394335 h 1056322"/>
                <a:gd name="connsiteX742" fmla="*/ 868109 w 917543"/>
                <a:gd name="connsiteY742" fmla="*/ 392716 h 1056322"/>
                <a:gd name="connsiteX743" fmla="*/ 870204 w 917543"/>
                <a:gd name="connsiteY743" fmla="*/ 391382 h 1056322"/>
                <a:gd name="connsiteX744" fmla="*/ 872680 w 917543"/>
                <a:gd name="connsiteY744" fmla="*/ 389477 h 1056322"/>
                <a:gd name="connsiteX745" fmla="*/ 878776 w 917543"/>
                <a:gd name="connsiteY745" fmla="*/ 382905 h 1056322"/>
                <a:gd name="connsiteX746" fmla="*/ 880586 w 917543"/>
                <a:gd name="connsiteY746" fmla="*/ 381381 h 1056322"/>
                <a:gd name="connsiteX747" fmla="*/ 886873 w 917543"/>
                <a:gd name="connsiteY747" fmla="*/ 379762 h 1056322"/>
                <a:gd name="connsiteX748" fmla="*/ 890206 w 917543"/>
                <a:gd name="connsiteY748" fmla="*/ 377952 h 1056322"/>
                <a:gd name="connsiteX749" fmla="*/ 891826 w 917543"/>
                <a:gd name="connsiteY749" fmla="*/ 376238 h 1056322"/>
                <a:gd name="connsiteX750" fmla="*/ 892683 w 917543"/>
                <a:gd name="connsiteY750" fmla="*/ 374237 h 1056322"/>
                <a:gd name="connsiteX751" fmla="*/ 894397 w 917543"/>
                <a:gd name="connsiteY751" fmla="*/ 367760 h 1056322"/>
                <a:gd name="connsiteX752" fmla="*/ 896779 w 917543"/>
                <a:gd name="connsiteY752" fmla="*/ 361664 h 1056322"/>
                <a:gd name="connsiteX753" fmla="*/ 898493 w 917543"/>
                <a:gd name="connsiteY753" fmla="*/ 359378 h 1056322"/>
                <a:gd name="connsiteX754" fmla="*/ 900017 w 917543"/>
                <a:gd name="connsiteY754" fmla="*/ 358902 h 1056322"/>
                <a:gd name="connsiteX755" fmla="*/ 900779 w 917543"/>
                <a:gd name="connsiteY755" fmla="*/ 360045 h 1056322"/>
                <a:gd name="connsiteX756" fmla="*/ 901255 w 917543"/>
                <a:gd name="connsiteY756" fmla="*/ 361664 h 1056322"/>
                <a:gd name="connsiteX757" fmla="*/ 902494 w 917543"/>
                <a:gd name="connsiteY757" fmla="*/ 376714 h 1056322"/>
                <a:gd name="connsiteX758" fmla="*/ 903256 w 917543"/>
                <a:gd name="connsiteY758" fmla="*/ 378428 h 1056322"/>
                <a:gd name="connsiteX759" fmla="*/ 904304 w 917543"/>
                <a:gd name="connsiteY759" fmla="*/ 379857 h 1056322"/>
                <a:gd name="connsiteX760" fmla="*/ 906304 w 917543"/>
                <a:gd name="connsiteY760" fmla="*/ 380905 h 1056322"/>
                <a:gd name="connsiteX761" fmla="*/ 907542 w 917543"/>
                <a:gd name="connsiteY761" fmla="*/ 380428 h 1056322"/>
                <a:gd name="connsiteX762" fmla="*/ 909447 w 917543"/>
                <a:gd name="connsiteY762" fmla="*/ 378238 h 1056322"/>
                <a:gd name="connsiteX763" fmla="*/ 911543 w 917543"/>
                <a:gd name="connsiteY763" fmla="*/ 374618 h 1056322"/>
                <a:gd name="connsiteX764" fmla="*/ 916400 w 917543"/>
                <a:gd name="connsiteY764" fmla="*/ 367760 h 1056322"/>
                <a:gd name="connsiteX765" fmla="*/ 917448 w 917543"/>
                <a:gd name="connsiteY765" fmla="*/ 364522 h 1056322"/>
                <a:gd name="connsiteX766" fmla="*/ 917543 w 917543"/>
                <a:gd name="connsiteY766" fmla="*/ 362331 h 1056322"/>
                <a:gd name="connsiteX767" fmla="*/ 899065 w 917543"/>
                <a:gd name="connsiteY767" fmla="*/ 344900 h 1056322"/>
                <a:gd name="connsiteX768" fmla="*/ 487109 w 917543"/>
                <a:gd name="connsiteY768" fmla="*/ 1044607 h 1056322"/>
                <a:gd name="connsiteX769" fmla="*/ 485584 w 917543"/>
                <a:gd name="connsiteY769" fmla="*/ 1045940 h 1056322"/>
                <a:gd name="connsiteX770" fmla="*/ 483394 w 917543"/>
                <a:gd name="connsiteY770" fmla="*/ 1046035 h 1056322"/>
                <a:gd name="connsiteX771" fmla="*/ 482822 w 917543"/>
                <a:gd name="connsiteY771" fmla="*/ 1047750 h 1056322"/>
                <a:gd name="connsiteX772" fmla="*/ 482632 w 917543"/>
                <a:gd name="connsiteY772" fmla="*/ 1049750 h 1056322"/>
                <a:gd name="connsiteX773" fmla="*/ 483489 w 917543"/>
                <a:gd name="connsiteY773" fmla="*/ 1052513 h 1056322"/>
                <a:gd name="connsiteX774" fmla="*/ 484060 w 917543"/>
                <a:gd name="connsiteY774" fmla="*/ 1053846 h 1056322"/>
                <a:gd name="connsiteX775" fmla="*/ 487871 w 917543"/>
                <a:gd name="connsiteY775" fmla="*/ 1056323 h 1056322"/>
                <a:gd name="connsiteX776" fmla="*/ 487394 w 917543"/>
                <a:gd name="connsiteY776" fmla="*/ 1052703 h 1056322"/>
                <a:gd name="connsiteX777" fmla="*/ 486537 w 917543"/>
                <a:gd name="connsiteY777" fmla="*/ 1048702 h 1056322"/>
                <a:gd name="connsiteX778" fmla="*/ 487394 w 917543"/>
                <a:gd name="connsiteY778" fmla="*/ 1048226 h 1056322"/>
                <a:gd name="connsiteX779" fmla="*/ 488537 w 917543"/>
                <a:gd name="connsiteY779" fmla="*/ 1048322 h 1056322"/>
                <a:gd name="connsiteX780" fmla="*/ 489966 w 917543"/>
                <a:gd name="connsiteY780" fmla="*/ 1049464 h 1056322"/>
                <a:gd name="connsiteX781" fmla="*/ 489395 w 917543"/>
                <a:gd name="connsiteY781" fmla="*/ 1045559 h 1056322"/>
                <a:gd name="connsiteX782" fmla="*/ 487109 w 917543"/>
                <a:gd name="connsiteY782" fmla="*/ 1044607 h 105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</a:cxnLst>
              <a:rect l="l" t="t" r="r" b="b"/>
              <a:pathLst>
                <a:path w="917543" h="1056322">
                  <a:moveTo>
                    <a:pt x="257270" y="777430"/>
                  </a:moveTo>
                  <a:lnTo>
                    <a:pt x="259747" y="774001"/>
                  </a:lnTo>
                  <a:lnTo>
                    <a:pt x="258032" y="769334"/>
                  </a:lnTo>
                  <a:lnTo>
                    <a:pt x="255460" y="765143"/>
                  </a:lnTo>
                  <a:lnTo>
                    <a:pt x="252413" y="762190"/>
                  </a:lnTo>
                  <a:lnTo>
                    <a:pt x="249079" y="761047"/>
                  </a:lnTo>
                  <a:lnTo>
                    <a:pt x="244792" y="763143"/>
                  </a:lnTo>
                  <a:lnTo>
                    <a:pt x="242125" y="768191"/>
                  </a:lnTo>
                  <a:lnTo>
                    <a:pt x="238411" y="780097"/>
                  </a:lnTo>
                  <a:lnTo>
                    <a:pt x="236125" y="782574"/>
                  </a:lnTo>
                  <a:lnTo>
                    <a:pt x="233077" y="784479"/>
                  </a:lnTo>
                  <a:lnTo>
                    <a:pt x="230410" y="786955"/>
                  </a:lnTo>
                  <a:lnTo>
                    <a:pt x="229267" y="791337"/>
                  </a:lnTo>
                  <a:lnTo>
                    <a:pt x="226790" y="792385"/>
                  </a:lnTo>
                  <a:lnTo>
                    <a:pt x="221742" y="792289"/>
                  </a:lnTo>
                  <a:lnTo>
                    <a:pt x="218122" y="789622"/>
                  </a:lnTo>
                  <a:lnTo>
                    <a:pt x="219742" y="782860"/>
                  </a:lnTo>
                  <a:lnTo>
                    <a:pt x="206883" y="783146"/>
                  </a:lnTo>
                  <a:lnTo>
                    <a:pt x="200977" y="782383"/>
                  </a:lnTo>
                  <a:lnTo>
                    <a:pt x="200977" y="786384"/>
                  </a:lnTo>
                  <a:lnTo>
                    <a:pt x="196501" y="789527"/>
                  </a:lnTo>
                  <a:lnTo>
                    <a:pt x="197739" y="790289"/>
                  </a:lnTo>
                  <a:lnTo>
                    <a:pt x="198310" y="790194"/>
                  </a:lnTo>
                  <a:lnTo>
                    <a:pt x="198501" y="790670"/>
                  </a:lnTo>
                  <a:lnTo>
                    <a:pt x="198882" y="792956"/>
                  </a:lnTo>
                  <a:lnTo>
                    <a:pt x="190786" y="793528"/>
                  </a:lnTo>
                  <a:lnTo>
                    <a:pt x="184690" y="792956"/>
                  </a:lnTo>
                  <a:lnTo>
                    <a:pt x="180499" y="791337"/>
                  </a:lnTo>
                  <a:lnTo>
                    <a:pt x="172879" y="787146"/>
                  </a:lnTo>
                  <a:lnTo>
                    <a:pt x="169259" y="786289"/>
                  </a:lnTo>
                  <a:lnTo>
                    <a:pt x="161925" y="786955"/>
                  </a:lnTo>
                  <a:lnTo>
                    <a:pt x="153257" y="789432"/>
                  </a:lnTo>
                  <a:lnTo>
                    <a:pt x="145923" y="794385"/>
                  </a:lnTo>
                  <a:lnTo>
                    <a:pt x="142399" y="802386"/>
                  </a:lnTo>
                  <a:lnTo>
                    <a:pt x="144209" y="814768"/>
                  </a:lnTo>
                  <a:lnTo>
                    <a:pt x="150400" y="821436"/>
                  </a:lnTo>
                  <a:lnTo>
                    <a:pt x="158115" y="824103"/>
                  </a:lnTo>
                  <a:lnTo>
                    <a:pt x="186404" y="824960"/>
                  </a:lnTo>
                  <a:lnTo>
                    <a:pt x="188309" y="824770"/>
                  </a:lnTo>
                  <a:lnTo>
                    <a:pt x="189929" y="822007"/>
                  </a:lnTo>
                  <a:lnTo>
                    <a:pt x="191738" y="814864"/>
                  </a:lnTo>
                  <a:lnTo>
                    <a:pt x="198596" y="820769"/>
                  </a:lnTo>
                  <a:lnTo>
                    <a:pt x="212026" y="813721"/>
                  </a:lnTo>
                  <a:lnTo>
                    <a:pt x="215170" y="821531"/>
                  </a:lnTo>
                  <a:lnTo>
                    <a:pt x="219075" y="811339"/>
                  </a:lnTo>
                  <a:lnTo>
                    <a:pt x="223456" y="811339"/>
                  </a:lnTo>
                  <a:lnTo>
                    <a:pt x="228029" y="815626"/>
                  </a:lnTo>
                  <a:lnTo>
                    <a:pt x="232505" y="818388"/>
                  </a:lnTo>
                  <a:lnTo>
                    <a:pt x="233553" y="820198"/>
                  </a:lnTo>
                  <a:lnTo>
                    <a:pt x="236982" y="828580"/>
                  </a:lnTo>
                  <a:lnTo>
                    <a:pt x="238411" y="831056"/>
                  </a:lnTo>
                  <a:lnTo>
                    <a:pt x="242506" y="833056"/>
                  </a:lnTo>
                  <a:lnTo>
                    <a:pt x="245935" y="832771"/>
                  </a:lnTo>
                  <a:lnTo>
                    <a:pt x="248602" y="833247"/>
                  </a:lnTo>
                  <a:lnTo>
                    <a:pt x="250126" y="837438"/>
                  </a:lnTo>
                  <a:lnTo>
                    <a:pt x="255365" y="831247"/>
                  </a:lnTo>
                  <a:lnTo>
                    <a:pt x="253460" y="822579"/>
                  </a:lnTo>
                  <a:lnTo>
                    <a:pt x="247555" y="814864"/>
                  </a:lnTo>
                  <a:lnTo>
                    <a:pt x="240983" y="812006"/>
                  </a:lnTo>
                  <a:lnTo>
                    <a:pt x="247174" y="809434"/>
                  </a:lnTo>
                  <a:lnTo>
                    <a:pt x="251746" y="806005"/>
                  </a:lnTo>
                  <a:lnTo>
                    <a:pt x="255079" y="800767"/>
                  </a:lnTo>
                  <a:lnTo>
                    <a:pt x="257366" y="792956"/>
                  </a:lnTo>
                  <a:lnTo>
                    <a:pt x="255270" y="787527"/>
                  </a:lnTo>
                  <a:lnTo>
                    <a:pt x="255460" y="782098"/>
                  </a:lnTo>
                  <a:lnTo>
                    <a:pt x="257270" y="777430"/>
                  </a:lnTo>
                  <a:close/>
                  <a:moveTo>
                    <a:pt x="899065" y="344900"/>
                  </a:moveTo>
                  <a:lnTo>
                    <a:pt x="894112" y="341090"/>
                  </a:lnTo>
                  <a:lnTo>
                    <a:pt x="891254" y="339471"/>
                  </a:lnTo>
                  <a:lnTo>
                    <a:pt x="889635" y="338899"/>
                  </a:lnTo>
                  <a:lnTo>
                    <a:pt x="887921" y="338614"/>
                  </a:lnTo>
                  <a:lnTo>
                    <a:pt x="886206" y="338804"/>
                  </a:lnTo>
                  <a:lnTo>
                    <a:pt x="884777" y="339471"/>
                  </a:lnTo>
                  <a:lnTo>
                    <a:pt x="881443" y="342709"/>
                  </a:lnTo>
                  <a:lnTo>
                    <a:pt x="879920" y="343281"/>
                  </a:lnTo>
                  <a:lnTo>
                    <a:pt x="878205" y="343471"/>
                  </a:lnTo>
                  <a:lnTo>
                    <a:pt x="870871" y="342138"/>
                  </a:lnTo>
                  <a:lnTo>
                    <a:pt x="869061" y="342233"/>
                  </a:lnTo>
                  <a:lnTo>
                    <a:pt x="867537" y="342805"/>
                  </a:lnTo>
                  <a:lnTo>
                    <a:pt x="866108" y="343662"/>
                  </a:lnTo>
                  <a:lnTo>
                    <a:pt x="865060" y="344709"/>
                  </a:lnTo>
                  <a:lnTo>
                    <a:pt x="861631" y="349948"/>
                  </a:lnTo>
                  <a:lnTo>
                    <a:pt x="860584" y="351091"/>
                  </a:lnTo>
                  <a:lnTo>
                    <a:pt x="859346" y="351949"/>
                  </a:lnTo>
                  <a:lnTo>
                    <a:pt x="857726" y="352330"/>
                  </a:lnTo>
                  <a:lnTo>
                    <a:pt x="856012" y="352139"/>
                  </a:lnTo>
                  <a:lnTo>
                    <a:pt x="854393" y="351568"/>
                  </a:lnTo>
                  <a:lnTo>
                    <a:pt x="852964" y="350615"/>
                  </a:lnTo>
                  <a:lnTo>
                    <a:pt x="848487" y="346424"/>
                  </a:lnTo>
                  <a:lnTo>
                    <a:pt x="846010" y="344519"/>
                  </a:lnTo>
                  <a:lnTo>
                    <a:pt x="842772" y="343090"/>
                  </a:lnTo>
                  <a:lnTo>
                    <a:pt x="839152" y="342328"/>
                  </a:lnTo>
                  <a:lnTo>
                    <a:pt x="837152" y="342233"/>
                  </a:lnTo>
                  <a:lnTo>
                    <a:pt x="833438" y="342900"/>
                  </a:lnTo>
                  <a:lnTo>
                    <a:pt x="829151" y="344709"/>
                  </a:lnTo>
                  <a:lnTo>
                    <a:pt x="821626" y="346996"/>
                  </a:lnTo>
                  <a:lnTo>
                    <a:pt x="817340" y="346900"/>
                  </a:lnTo>
                  <a:lnTo>
                    <a:pt x="783336" y="337947"/>
                  </a:lnTo>
                  <a:lnTo>
                    <a:pt x="778288" y="334137"/>
                  </a:lnTo>
                  <a:lnTo>
                    <a:pt x="772001" y="327374"/>
                  </a:lnTo>
                  <a:lnTo>
                    <a:pt x="766191" y="323564"/>
                  </a:lnTo>
                  <a:lnTo>
                    <a:pt x="754571" y="317944"/>
                  </a:lnTo>
                  <a:lnTo>
                    <a:pt x="751332" y="316992"/>
                  </a:lnTo>
                  <a:lnTo>
                    <a:pt x="735521" y="315373"/>
                  </a:lnTo>
                  <a:lnTo>
                    <a:pt x="732187" y="314611"/>
                  </a:lnTo>
                  <a:lnTo>
                    <a:pt x="729805" y="313658"/>
                  </a:lnTo>
                  <a:lnTo>
                    <a:pt x="728567" y="312706"/>
                  </a:lnTo>
                  <a:lnTo>
                    <a:pt x="724472" y="308038"/>
                  </a:lnTo>
                  <a:lnTo>
                    <a:pt x="721805" y="304133"/>
                  </a:lnTo>
                  <a:lnTo>
                    <a:pt x="720185" y="302705"/>
                  </a:lnTo>
                  <a:lnTo>
                    <a:pt x="702183" y="292703"/>
                  </a:lnTo>
                  <a:lnTo>
                    <a:pt x="698183" y="289274"/>
                  </a:lnTo>
                  <a:lnTo>
                    <a:pt x="694087" y="284988"/>
                  </a:lnTo>
                  <a:lnTo>
                    <a:pt x="693992" y="268509"/>
                  </a:lnTo>
                  <a:lnTo>
                    <a:pt x="693230" y="266414"/>
                  </a:lnTo>
                  <a:lnTo>
                    <a:pt x="691610" y="263842"/>
                  </a:lnTo>
                  <a:lnTo>
                    <a:pt x="689610" y="262890"/>
                  </a:lnTo>
                  <a:lnTo>
                    <a:pt x="686943" y="261366"/>
                  </a:lnTo>
                  <a:lnTo>
                    <a:pt x="686086" y="259556"/>
                  </a:lnTo>
                  <a:lnTo>
                    <a:pt x="685991" y="257175"/>
                  </a:lnTo>
                  <a:lnTo>
                    <a:pt x="686657" y="250507"/>
                  </a:lnTo>
                  <a:lnTo>
                    <a:pt x="686086" y="248317"/>
                  </a:lnTo>
                  <a:lnTo>
                    <a:pt x="685229" y="246602"/>
                  </a:lnTo>
                  <a:lnTo>
                    <a:pt x="677323" y="239458"/>
                  </a:lnTo>
                  <a:lnTo>
                    <a:pt x="675037" y="236696"/>
                  </a:lnTo>
                  <a:lnTo>
                    <a:pt x="674084" y="234601"/>
                  </a:lnTo>
                  <a:lnTo>
                    <a:pt x="673894" y="232600"/>
                  </a:lnTo>
                  <a:lnTo>
                    <a:pt x="674180" y="230505"/>
                  </a:lnTo>
                  <a:lnTo>
                    <a:pt x="674275" y="224218"/>
                  </a:lnTo>
                  <a:lnTo>
                    <a:pt x="674656" y="221837"/>
                  </a:lnTo>
                  <a:lnTo>
                    <a:pt x="675799" y="220313"/>
                  </a:lnTo>
                  <a:lnTo>
                    <a:pt x="677418" y="219837"/>
                  </a:lnTo>
                  <a:lnTo>
                    <a:pt x="683228" y="219265"/>
                  </a:lnTo>
                  <a:lnTo>
                    <a:pt x="684657" y="218599"/>
                  </a:lnTo>
                  <a:lnTo>
                    <a:pt x="685800" y="217551"/>
                  </a:lnTo>
                  <a:lnTo>
                    <a:pt x="689420" y="212026"/>
                  </a:lnTo>
                  <a:lnTo>
                    <a:pt x="690372" y="210121"/>
                  </a:lnTo>
                  <a:lnTo>
                    <a:pt x="692277" y="205073"/>
                  </a:lnTo>
                  <a:lnTo>
                    <a:pt x="698087" y="196977"/>
                  </a:lnTo>
                  <a:lnTo>
                    <a:pt x="699040" y="194691"/>
                  </a:lnTo>
                  <a:lnTo>
                    <a:pt x="700088" y="191452"/>
                  </a:lnTo>
                  <a:lnTo>
                    <a:pt x="701612" y="184785"/>
                  </a:lnTo>
                  <a:lnTo>
                    <a:pt x="704374" y="178784"/>
                  </a:lnTo>
                  <a:lnTo>
                    <a:pt x="705612" y="176593"/>
                  </a:lnTo>
                  <a:lnTo>
                    <a:pt x="707326" y="172402"/>
                  </a:lnTo>
                  <a:lnTo>
                    <a:pt x="707422" y="170021"/>
                  </a:lnTo>
                  <a:lnTo>
                    <a:pt x="706850" y="168402"/>
                  </a:lnTo>
                  <a:lnTo>
                    <a:pt x="705422" y="167640"/>
                  </a:lnTo>
                  <a:lnTo>
                    <a:pt x="703707" y="167259"/>
                  </a:lnTo>
                  <a:lnTo>
                    <a:pt x="702088" y="167164"/>
                  </a:lnTo>
                  <a:lnTo>
                    <a:pt x="699040" y="167640"/>
                  </a:lnTo>
                  <a:lnTo>
                    <a:pt x="688467" y="168211"/>
                  </a:lnTo>
                  <a:lnTo>
                    <a:pt x="683990" y="169545"/>
                  </a:lnTo>
                  <a:lnTo>
                    <a:pt x="675322" y="173831"/>
                  </a:lnTo>
                  <a:lnTo>
                    <a:pt x="672084" y="174498"/>
                  </a:lnTo>
                  <a:lnTo>
                    <a:pt x="668560" y="174307"/>
                  </a:lnTo>
                  <a:lnTo>
                    <a:pt x="657987" y="171736"/>
                  </a:lnTo>
                  <a:lnTo>
                    <a:pt x="654653" y="170497"/>
                  </a:lnTo>
                  <a:lnTo>
                    <a:pt x="652748" y="169069"/>
                  </a:lnTo>
                  <a:lnTo>
                    <a:pt x="652843" y="167545"/>
                  </a:lnTo>
                  <a:lnTo>
                    <a:pt x="653415" y="166021"/>
                  </a:lnTo>
                  <a:lnTo>
                    <a:pt x="654463" y="164687"/>
                  </a:lnTo>
                  <a:lnTo>
                    <a:pt x="658749" y="160591"/>
                  </a:lnTo>
                  <a:lnTo>
                    <a:pt x="659797" y="159353"/>
                  </a:lnTo>
                  <a:lnTo>
                    <a:pt x="660463" y="157924"/>
                  </a:lnTo>
                  <a:lnTo>
                    <a:pt x="659987" y="155734"/>
                  </a:lnTo>
                  <a:lnTo>
                    <a:pt x="658177" y="153067"/>
                  </a:lnTo>
                  <a:lnTo>
                    <a:pt x="652748" y="149161"/>
                  </a:lnTo>
                  <a:lnTo>
                    <a:pt x="649510" y="147923"/>
                  </a:lnTo>
                  <a:lnTo>
                    <a:pt x="647033" y="147733"/>
                  </a:lnTo>
                  <a:lnTo>
                    <a:pt x="645605" y="148590"/>
                  </a:lnTo>
                  <a:lnTo>
                    <a:pt x="644557" y="149733"/>
                  </a:lnTo>
                  <a:lnTo>
                    <a:pt x="643700" y="151066"/>
                  </a:lnTo>
                  <a:lnTo>
                    <a:pt x="641699" y="152305"/>
                  </a:lnTo>
                  <a:lnTo>
                    <a:pt x="639985" y="153067"/>
                  </a:lnTo>
                  <a:lnTo>
                    <a:pt x="628364" y="153352"/>
                  </a:lnTo>
                  <a:lnTo>
                    <a:pt x="621030" y="151257"/>
                  </a:lnTo>
                  <a:lnTo>
                    <a:pt x="617125" y="147542"/>
                  </a:lnTo>
                  <a:lnTo>
                    <a:pt x="605123" y="133159"/>
                  </a:lnTo>
                  <a:lnTo>
                    <a:pt x="603123" y="129635"/>
                  </a:lnTo>
                  <a:lnTo>
                    <a:pt x="601789" y="125730"/>
                  </a:lnTo>
                  <a:lnTo>
                    <a:pt x="600361" y="123730"/>
                  </a:lnTo>
                  <a:lnTo>
                    <a:pt x="599122" y="122301"/>
                  </a:lnTo>
                  <a:lnTo>
                    <a:pt x="594551" y="119920"/>
                  </a:lnTo>
                  <a:lnTo>
                    <a:pt x="592455" y="119253"/>
                  </a:lnTo>
                  <a:lnTo>
                    <a:pt x="589121" y="118586"/>
                  </a:lnTo>
                  <a:lnTo>
                    <a:pt x="587026" y="118967"/>
                  </a:lnTo>
                  <a:lnTo>
                    <a:pt x="585502" y="119824"/>
                  </a:lnTo>
                  <a:lnTo>
                    <a:pt x="584549" y="121063"/>
                  </a:lnTo>
                  <a:lnTo>
                    <a:pt x="583692" y="122396"/>
                  </a:lnTo>
                  <a:lnTo>
                    <a:pt x="580834" y="128397"/>
                  </a:lnTo>
                  <a:lnTo>
                    <a:pt x="579882" y="129730"/>
                  </a:lnTo>
                  <a:lnTo>
                    <a:pt x="577882" y="130588"/>
                  </a:lnTo>
                  <a:lnTo>
                    <a:pt x="574738" y="131159"/>
                  </a:lnTo>
                  <a:lnTo>
                    <a:pt x="568357" y="131159"/>
                  </a:lnTo>
                  <a:lnTo>
                    <a:pt x="565690" y="132207"/>
                  </a:lnTo>
                  <a:lnTo>
                    <a:pt x="564166" y="133540"/>
                  </a:lnTo>
                  <a:lnTo>
                    <a:pt x="563689" y="134683"/>
                  </a:lnTo>
                  <a:lnTo>
                    <a:pt x="563118" y="135731"/>
                  </a:lnTo>
                  <a:lnTo>
                    <a:pt x="561499" y="138017"/>
                  </a:lnTo>
                  <a:lnTo>
                    <a:pt x="550831" y="149257"/>
                  </a:lnTo>
                  <a:lnTo>
                    <a:pt x="547402" y="150400"/>
                  </a:lnTo>
                  <a:lnTo>
                    <a:pt x="520732" y="154972"/>
                  </a:lnTo>
                  <a:lnTo>
                    <a:pt x="519589" y="156019"/>
                  </a:lnTo>
                  <a:lnTo>
                    <a:pt x="518731" y="157353"/>
                  </a:lnTo>
                  <a:lnTo>
                    <a:pt x="518255" y="158877"/>
                  </a:lnTo>
                  <a:lnTo>
                    <a:pt x="518350" y="160591"/>
                  </a:lnTo>
                  <a:lnTo>
                    <a:pt x="518731" y="162115"/>
                  </a:lnTo>
                  <a:lnTo>
                    <a:pt x="519493" y="163544"/>
                  </a:lnTo>
                  <a:lnTo>
                    <a:pt x="520446" y="164687"/>
                  </a:lnTo>
                  <a:lnTo>
                    <a:pt x="521589" y="165735"/>
                  </a:lnTo>
                  <a:lnTo>
                    <a:pt x="524447" y="167354"/>
                  </a:lnTo>
                  <a:lnTo>
                    <a:pt x="535686" y="171926"/>
                  </a:lnTo>
                  <a:lnTo>
                    <a:pt x="537115" y="172783"/>
                  </a:lnTo>
                  <a:lnTo>
                    <a:pt x="538258" y="173831"/>
                  </a:lnTo>
                  <a:lnTo>
                    <a:pt x="538639" y="175260"/>
                  </a:lnTo>
                  <a:lnTo>
                    <a:pt x="537877" y="177070"/>
                  </a:lnTo>
                  <a:lnTo>
                    <a:pt x="535019" y="179641"/>
                  </a:lnTo>
                  <a:lnTo>
                    <a:pt x="529304" y="181642"/>
                  </a:lnTo>
                  <a:lnTo>
                    <a:pt x="524066" y="181642"/>
                  </a:lnTo>
                  <a:lnTo>
                    <a:pt x="518446" y="180499"/>
                  </a:lnTo>
                  <a:lnTo>
                    <a:pt x="464820" y="186785"/>
                  </a:lnTo>
                  <a:lnTo>
                    <a:pt x="453295" y="180880"/>
                  </a:lnTo>
                  <a:lnTo>
                    <a:pt x="452152" y="179165"/>
                  </a:lnTo>
                  <a:lnTo>
                    <a:pt x="451009" y="176879"/>
                  </a:lnTo>
                  <a:lnTo>
                    <a:pt x="451485" y="175165"/>
                  </a:lnTo>
                  <a:lnTo>
                    <a:pt x="452342" y="173641"/>
                  </a:lnTo>
                  <a:lnTo>
                    <a:pt x="454723" y="171069"/>
                  </a:lnTo>
                  <a:lnTo>
                    <a:pt x="455867" y="169450"/>
                  </a:lnTo>
                  <a:lnTo>
                    <a:pt x="456533" y="166783"/>
                  </a:lnTo>
                  <a:lnTo>
                    <a:pt x="455771" y="165163"/>
                  </a:lnTo>
                  <a:lnTo>
                    <a:pt x="453962" y="163830"/>
                  </a:lnTo>
                  <a:lnTo>
                    <a:pt x="452152" y="163354"/>
                  </a:lnTo>
                  <a:lnTo>
                    <a:pt x="450628" y="163258"/>
                  </a:lnTo>
                  <a:lnTo>
                    <a:pt x="447484" y="163734"/>
                  </a:lnTo>
                  <a:lnTo>
                    <a:pt x="447008" y="164973"/>
                  </a:lnTo>
                  <a:lnTo>
                    <a:pt x="446722" y="166592"/>
                  </a:lnTo>
                  <a:lnTo>
                    <a:pt x="446532" y="168211"/>
                  </a:lnTo>
                  <a:lnTo>
                    <a:pt x="446151" y="169450"/>
                  </a:lnTo>
                  <a:lnTo>
                    <a:pt x="445770" y="170307"/>
                  </a:lnTo>
                  <a:lnTo>
                    <a:pt x="445008" y="171355"/>
                  </a:lnTo>
                  <a:lnTo>
                    <a:pt x="441770" y="174498"/>
                  </a:lnTo>
                  <a:lnTo>
                    <a:pt x="440817" y="175736"/>
                  </a:lnTo>
                  <a:lnTo>
                    <a:pt x="437769" y="181546"/>
                  </a:lnTo>
                  <a:lnTo>
                    <a:pt x="424529" y="197834"/>
                  </a:lnTo>
                  <a:lnTo>
                    <a:pt x="423100" y="197929"/>
                  </a:lnTo>
                  <a:lnTo>
                    <a:pt x="421576" y="197548"/>
                  </a:lnTo>
                  <a:lnTo>
                    <a:pt x="415576" y="194500"/>
                  </a:lnTo>
                  <a:lnTo>
                    <a:pt x="413004" y="192786"/>
                  </a:lnTo>
                  <a:lnTo>
                    <a:pt x="409956" y="189262"/>
                  </a:lnTo>
                  <a:lnTo>
                    <a:pt x="408432" y="188119"/>
                  </a:lnTo>
                  <a:lnTo>
                    <a:pt x="401193" y="185166"/>
                  </a:lnTo>
                  <a:lnTo>
                    <a:pt x="399574" y="184118"/>
                  </a:lnTo>
                  <a:lnTo>
                    <a:pt x="398526" y="183071"/>
                  </a:lnTo>
                  <a:lnTo>
                    <a:pt x="397573" y="181737"/>
                  </a:lnTo>
                  <a:lnTo>
                    <a:pt x="393954" y="178689"/>
                  </a:lnTo>
                  <a:lnTo>
                    <a:pt x="382524" y="174212"/>
                  </a:lnTo>
                  <a:lnTo>
                    <a:pt x="359378" y="156591"/>
                  </a:lnTo>
                  <a:lnTo>
                    <a:pt x="350234" y="153067"/>
                  </a:lnTo>
                  <a:lnTo>
                    <a:pt x="330517" y="155067"/>
                  </a:lnTo>
                  <a:lnTo>
                    <a:pt x="328993" y="155543"/>
                  </a:lnTo>
                  <a:lnTo>
                    <a:pt x="325755" y="157163"/>
                  </a:lnTo>
                  <a:lnTo>
                    <a:pt x="324612" y="158115"/>
                  </a:lnTo>
                  <a:lnTo>
                    <a:pt x="323659" y="159258"/>
                  </a:lnTo>
                  <a:lnTo>
                    <a:pt x="322897" y="160687"/>
                  </a:lnTo>
                  <a:lnTo>
                    <a:pt x="320992" y="165354"/>
                  </a:lnTo>
                  <a:lnTo>
                    <a:pt x="319183" y="168021"/>
                  </a:lnTo>
                  <a:lnTo>
                    <a:pt x="316992" y="170497"/>
                  </a:lnTo>
                  <a:lnTo>
                    <a:pt x="307276" y="171736"/>
                  </a:lnTo>
                  <a:lnTo>
                    <a:pt x="303276" y="170593"/>
                  </a:lnTo>
                  <a:lnTo>
                    <a:pt x="286798" y="156400"/>
                  </a:lnTo>
                  <a:lnTo>
                    <a:pt x="284321" y="153162"/>
                  </a:lnTo>
                  <a:lnTo>
                    <a:pt x="273558" y="141446"/>
                  </a:lnTo>
                  <a:lnTo>
                    <a:pt x="272796" y="140017"/>
                  </a:lnTo>
                  <a:lnTo>
                    <a:pt x="272129" y="138589"/>
                  </a:lnTo>
                  <a:lnTo>
                    <a:pt x="271748" y="136874"/>
                  </a:lnTo>
                  <a:lnTo>
                    <a:pt x="271463" y="135064"/>
                  </a:lnTo>
                  <a:lnTo>
                    <a:pt x="271081" y="128778"/>
                  </a:lnTo>
                  <a:lnTo>
                    <a:pt x="269367" y="123444"/>
                  </a:lnTo>
                  <a:lnTo>
                    <a:pt x="250603" y="120205"/>
                  </a:lnTo>
                  <a:lnTo>
                    <a:pt x="244983" y="118015"/>
                  </a:lnTo>
                  <a:lnTo>
                    <a:pt x="243935" y="116872"/>
                  </a:lnTo>
                  <a:lnTo>
                    <a:pt x="235077" y="104775"/>
                  </a:lnTo>
                  <a:lnTo>
                    <a:pt x="230886" y="100679"/>
                  </a:lnTo>
                  <a:lnTo>
                    <a:pt x="228029" y="99250"/>
                  </a:lnTo>
                  <a:lnTo>
                    <a:pt x="209264" y="95726"/>
                  </a:lnTo>
                  <a:lnTo>
                    <a:pt x="206407" y="95726"/>
                  </a:lnTo>
                  <a:lnTo>
                    <a:pt x="198120" y="100679"/>
                  </a:lnTo>
                  <a:lnTo>
                    <a:pt x="193072" y="101727"/>
                  </a:lnTo>
                  <a:lnTo>
                    <a:pt x="186309" y="96202"/>
                  </a:lnTo>
                  <a:lnTo>
                    <a:pt x="182309" y="90868"/>
                  </a:lnTo>
                  <a:lnTo>
                    <a:pt x="181261" y="89059"/>
                  </a:lnTo>
                  <a:lnTo>
                    <a:pt x="177737" y="80581"/>
                  </a:lnTo>
                  <a:lnTo>
                    <a:pt x="176022" y="78676"/>
                  </a:lnTo>
                  <a:lnTo>
                    <a:pt x="174117" y="77533"/>
                  </a:lnTo>
                  <a:lnTo>
                    <a:pt x="172212" y="77248"/>
                  </a:lnTo>
                  <a:lnTo>
                    <a:pt x="165640" y="74866"/>
                  </a:lnTo>
                  <a:lnTo>
                    <a:pt x="149352" y="64484"/>
                  </a:lnTo>
                  <a:lnTo>
                    <a:pt x="136874" y="64103"/>
                  </a:lnTo>
                  <a:lnTo>
                    <a:pt x="132493" y="62579"/>
                  </a:lnTo>
                  <a:lnTo>
                    <a:pt x="128206" y="58198"/>
                  </a:lnTo>
                  <a:lnTo>
                    <a:pt x="126301" y="55721"/>
                  </a:lnTo>
                  <a:lnTo>
                    <a:pt x="125539" y="54388"/>
                  </a:lnTo>
                  <a:lnTo>
                    <a:pt x="104584" y="36481"/>
                  </a:lnTo>
                  <a:lnTo>
                    <a:pt x="102394" y="33528"/>
                  </a:lnTo>
                  <a:lnTo>
                    <a:pt x="102489" y="31909"/>
                  </a:lnTo>
                  <a:lnTo>
                    <a:pt x="103156" y="30384"/>
                  </a:lnTo>
                  <a:lnTo>
                    <a:pt x="104299" y="29337"/>
                  </a:lnTo>
                  <a:lnTo>
                    <a:pt x="107633" y="27432"/>
                  </a:lnTo>
                  <a:lnTo>
                    <a:pt x="108204" y="26194"/>
                  </a:lnTo>
                  <a:lnTo>
                    <a:pt x="108299" y="24098"/>
                  </a:lnTo>
                  <a:lnTo>
                    <a:pt x="107061" y="20098"/>
                  </a:lnTo>
                  <a:lnTo>
                    <a:pt x="105727" y="18097"/>
                  </a:lnTo>
                  <a:lnTo>
                    <a:pt x="104204" y="16669"/>
                  </a:lnTo>
                  <a:lnTo>
                    <a:pt x="85534" y="6001"/>
                  </a:lnTo>
                  <a:lnTo>
                    <a:pt x="72200" y="1619"/>
                  </a:lnTo>
                  <a:lnTo>
                    <a:pt x="61817" y="0"/>
                  </a:lnTo>
                  <a:lnTo>
                    <a:pt x="59246" y="0"/>
                  </a:lnTo>
                  <a:lnTo>
                    <a:pt x="57055" y="381"/>
                  </a:lnTo>
                  <a:lnTo>
                    <a:pt x="54007" y="1619"/>
                  </a:lnTo>
                  <a:lnTo>
                    <a:pt x="51245" y="3238"/>
                  </a:lnTo>
                  <a:lnTo>
                    <a:pt x="45910" y="8858"/>
                  </a:lnTo>
                  <a:lnTo>
                    <a:pt x="39624" y="18097"/>
                  </a:lnTo>
                  <a:lnTo>
                    <a:pt x="31337" y="27527"/>
                  </a:lnTo>
                  <a:lnTo>
                    <a:pt x="25908" y="35242"/>
                  </a:lnTo>
                  <a:lnTo>
                    <a:pt x="25146" y="36671"/>
                  </a:lnTo>
                  <a:lnTo>
                    <a:pt x="24479" y="38290"/>
                  </a:lnTo>
                  <a:lnTo>
                    <a:pt x="23050" y="43529"/>
                  </a:lnTo>
                  <a:lnTo>
                    <a:pt x="22193" y="44863"/>
                  </a:lnTo>
                  <a:lnTo>
                    <a:pt x="20955" y="45815"/>
                  </a:lnTo>
                  <a:lnTo>
                    <a:pt x="19526" y="46577"/>
                  </a:lnTo>
                  <a:lnTo>
                    <a:pt x="10001" y="50006"/>
                  </a:lnTo>
                  <a:lnTo>
                    <a:pt x="4381" y="50959"/>
                  </a:lnTo>
                  <a:lnTo>
                    <a:pt x="2953" y="51721"/>
                  </a:lnTo>
                  <a:lnTo>
                    <a:pt x="1619" y="52673"/>
                  </a:lnTo>
                  <a:lnTo>
                    <a:pt x="667" y="54007"/>
                  </a:lnTo>
                  <a:lnTo>
                    <a:pt x="95" y="55626"/>
                  </a:lnTo>
                  <a:lnTo>
                    <a:pt x="0" y="57150"/>
                  </a:lnTo>
                  <a:lnTo>
                    <a:pt x="952" y="60007"/>
                  </a:lnTo>
                  <a:lnTo>
                    <a:pt x="10096" y="73247"/>
                  </a:lnTo>
                  <a:lnTo>
                    <a:pt x="22288" y="84867"/>
                  </a:lnTo>
                  <a:lnTo>
                    <a:pt x="51816" y="105346"/>
                  </a:lnTo>
                  <a:lnTo>
                    <a:pt x="54769" y="107918"/>
                  </a:lnTo>
                  <a:lnTo>
                    <a:pt x="56674" y="110109"/>
                  </a:lnTo>
                  <a:lnTo>
                    <a:pt x="57150" y="111728"/>
                  </a:lnTo>
                  <a:lnTo>
                    <a:pt x="57436" y="113538"/>
                  </a:lnTo>
                  <a:lnTo>
                    <a:pt x="57341" y="115538"/>
                  </a:lnTo>
                  <a:lnTo>
                    <a:pt x="57150" y="117538"/>
                  </a:lnTo>
                  <a:lnTo>
                    <a:pt x="57055" y="119539"/>
                  </a:lnTo>
                  <a:lnTo>
                    <a:pt x="57150" y="121539"/>
                  </a:lnTo>
                  <a:lnTo>
                    <a:pt x="59150" y="130492"/>
                  </a:lnTo>
                  <a:lnTo>
                    <a:pt x="59341" y="132302"/>
                  </a:lnTo>
                  <a:lnTo>
                    <a:pt x="59246" y="134207"/>
                  </a:lnTo>
                  <a:lnTo>
                    <a:pt x="58674" y="138303"/>
                  </a:lnTo>
                  <a:lnTo>
                    <a:pt x="58864" y="140779"/>
                  </a:lnTo>
                  <a:lnTo>
                    <a:pt x="59817" y="141922"/>
                  </a:lnTo>
                  <a:lnTo>
                    <a:pt x="61246" y="142113"/>
                  </a:lnTo>
                  <a:lnTo>
                    <a:pt x="62389" y="141160"/>
                  </a:lnTo>
                  <a:lnTo>
                    <a:pt x="63341" y="139922"/>
                  </a:lnTo>
                  <a:lnTo>
                    <a:pt x="66294" y="134017"/>
                  </a:lnTo>
                  <a:lnTo>
                    <a:pt x="67818" y="133159"/>
                  </a:lnTo>
                  <a:lnTo>
                    <a:pt x="69818" y="133159"/>
                  </a:lnTo>
                  <a:lnTo>
                    <a:pt x="73819" y="135350"/>
                  </a:lnTo>
                  <a:lnTo>
                    <a:pt x="75343" y="137350"/>
                  </a:lnTo>
                  <a:lnTo>
                    <a:pt x="75914" y="139446"/>
                  </a:lnTo>
                  <a:lnTo>
                    <a:pt x="75438" y="141160"/>
                  </a:lnTo>
                  <a:lnTo>
                    <a:pt x="72962" y="145828"/>
                  </a:lnTo>
                  <a:lnTo>
                    <a:pt x="72390" y="147638"/>
                  </a:lnTo>
                  <a:lnTo>
                    <a:pt x="72009" y="150114"/>
                  </a:lnTo>
                  <a:lnTo>
                    <a:pt x="72580" y="151257"/>
                  </a:lnTo>
                  <a:lnTo>
                    <a:pt x="73342" y="151924"/>
                  </a:lnTo>
                  <a:lnTo>
                    <a:pt x="76676" y="152495"/>
                  </a:lnTo>
                  <a:lnTo>
                    <a:pt x="80010" y="152590"/>
                  </a:lnTo>
                  <a:lnTo>
                    <a:pt x="86296" y="151638"/>
                  </a:lnTo>
                  <a:lnTo>
                    <a:pt x="88773" y="151638"/>
                  </a:lnTo>
                  <a:lnTo>
                    <a:pt x="91630" y="152114"/>
                  </a:lnTo>
                  <a:lnTo>
                    <a:pt x="96488" y="154209"/>
                  </a:lnTo>
                  <a:lnTo>
                    <a:pt x="98965" y="155734"/>
                  </a:lnTo>
                  <a:lnTo>
                    <a:pt x="100489" y="157353"/>
                  </a:lnTo>
                  <a:lnTo>
                    <a:pt x="101060" y="158877"/>
                  </a:lnTo>
                  <a:lnTo>
                    <a:pt x="101155" y="160782"/>
                  </a:lnTo>
                  <a:lnTo>
                    <a:pt x="100965" y="162687"/>
                  </a:lnTo>
                  <a:lnTo>
                    <a:pt x="100870" y="165068"/>
                  </a:lnTo>
                  <a:lnTo>
                    <a:pt x="101155" y="167926"/>
                  </a:lnTo>
                  <a:lnTo>
                    <a:pt x="102584" y="172402"/>
                  </a:lnTo>
                  <a:lnTo>
                    <a:pt x="104013" y="174403"/>
                  </a:lnTo>
                  <a:lnTo>
                    <a:pt x="105632" y="175546"/>
                  </a:lnTo>
                  <a:lnTo>
                    <a:pt x="108013" y="175355"/>
                  </a:lnTo>
                  <a:lnTo>
                    <a:pt x="110776" y="174498"/>
                  </a:lnTo>
                  <a:lnTo>
                    <a:pt x="113347" y="174784"/>
                  </a:lnTo>
                  <a:lnTo>
                    <a:pt x="116681" y="176022"/>
                  </a:lnTo>
                  <a:lnTo>
                    <a:pt x="123063" y="180499"/>
                  </a:lnTo>
                  <a:lnTo>
                    <a:pt x="125730" y="183071"/>
                  </a:lnTo>
                  <a:lnTo>
                    <a:pt x="126968" y="185452"/>
                  </a:lnTo>
                  <a:lnTo>
                    <a:pt x="126778" y="187261"/>
                  </a:lnTo>
                  <a:lnTo>
                    <a:pt x="126111" y="188785"/>
                  </a:lnTo>
                  <a:lnTo>
                    <a:pt x="125349" y="190214"/>
                  </a:lnTo>
                  <a:lnTo>
                    <a:pt x="122301" y="194310"/>
                  </a:lnTo>
                  <a:lnTo>
                    <a:pt x="119825" y="198882"/>
                  </a:lnTo>
                  <a:lnTo>
                    <a:pt x="118777" y="201454"/>
                  </a:lnTo>
                  <a:lnTo>
                    <a:pt x="117920" y="204025"/>
                  </a:lnTo>
                  <a:lnTo>
                    <a:pt x="117348" y="206311"/>
                  </a:lnTo>
                  <a:lnTo>
                    <a:pt x="117253" y="206883"/>
                  </a:lnTo>
                  <a:lnTo>
                    <a:pt x="117253" y="206978"/>
                  </a:lnTo>
                  <a:lnTo>
                    <a:pt x="119634" y="207645"/>
                  </a:lnTo>
                  <a:lnTo>
                    <a:pt x="132207" y="216313"/>
                  </a:lnTo>
                  <a:lnTo>
                    <a:pt x="138589" y="218313"/>
                  </a:lnTo>
                  <a:lnTo>
                    <a:pt x="143827" y="222409"/>
                  </a:lnTo>
                  <a:lnTo>
                    <a:pt x="154400" y="240506"/>
                  </a:lnTo>
                  <a:lnTo>
                    <a:pt x="169545" y="251650"/>
                  </a:lnTo>
                  <a:lnTo>
                    <a:pt x="179642" y="268319"/>
                  </a:lnTo>
                  <a:lnTo>
                    <a:pt x="193929" y="303276"/>
                  </a:lnTo>
                  <a:lnTo>
                    <a:pt x="198215" y="320897"/>
                  </a:lnTo>
                  <a:lnTo>
                    <a:pt x="208788" y="434816"/>
                  </a:lnTo>
                  <a:lnTo>
                    <a:pt x="216503" y="470630"/>
                  </a:lnTo>
                  <a:lnTo>
                    <a:pt x="219646" y="478059"/>
                  </a:lnTo>
                  <a:lnTo>
                    <a:pt x="230886" y="483489"/>
                  </a:lnTo>
                  <a:lnTo>
                    <a:pt x="235744" y="489204"/>
                  </a:lnTo>
                  <a:lnTo>
                    <a:pt x="257556" y="519589"/>
                  </a:lnTo>
                  <a:lnTo>
                    <a:pt x="284988" y="576834"/>
                  </a:lnTo>
                  <a:lnTo>
                    <a:pt x="288798" y="586264"/>
                  </a:lnTo>
                  <a:lnTo>
                    <a:pt x="290417" y="595884"/>
                  </a:lnTo>
                  <a:lnTo>
                    <a:pt x="290989" y="615124"/>
                  </a:lnTo>
                  <a:lnTo>
                    <a:pt x="292322" y="625030"/>
                  </a:lnTo>
                  <a:lnTo>
                    <a:pt x="295180" y="633031"/>
                  </a:lnTo>
                  <a:lnTo>
                    <a:pt x="292703" y="639127"/>
                  </a:lnTo>
                  <a:lnTo>
                    <a:pt x="291465" y="649224"/>
                  </a:lnTo>
                  <a:lnTo>
                    <a:pt x="291465" y="659130"/>
                  </a:lnTo>
                  <a:lnTo>
                    <a:pt x="292608" y="664750"/>
                  </a:lnTo>
                  <a:lnTo>
                    <a:pt x="285083" y="690753"/>
                  </a:lnTo>
                  <a:lnTo>
                    <a:pt x="280130" y="699325"/>
                  </a:lnTo>
                  <a:lnTo>
                    <a:pt x="271463" y="706564"/>
                  </a:lnTo>
                  <a:lnTo>
                    <a:pt x="278987" y="729710"/>
                  </a:lnTo>
                  <a:lnTo>
                    <a:pt x="285559" y="736854"/>
                  </a:lnTo>
                  <a:lnTo>
                    <a:pt x="295180" y="732472"/>
                  </a:lnTo>
                  <a:lnTo>
                    <a:pt x="294132" y="730567"/>
                  </a:lnTo>
                  <a:lnTo>
                    <a:pt x="292608" y="725710"/>
                  </a:lnTo>
                  <a:lnTo>
                    <a:pt x="307753" y="720757"/>
                  </a:lnTo>
                  <a:lnTo>
                    <a:pt x="324612" y="721328"/>
                  </a:lnTo>
                  <a:lnTo>
                    <a:pt x="341376" y="725710"/>
                  </a:lnTo>
                  <a:lnTo>
                    <a:pt x="365188" y="736854"/>
                  </a:lnTo>
                  <a:lnTo>
                    <a:pt x="369570" y="740092"/>
                  </a:lnTo>
                  <a:lnTo>
                    <a:pt x="372809" y="744855"/>
                  </a:lnTo>
                  <a:lnTo>
                    <a:pt x="374428" y="751141"/>
                  </a:lnTo>
                  <a:lnTo>
                    <a:pt x="373380" y="754189"/>
                  </a:lnTo>
                  <a:lnTo>
                    <a:pt x="371380" y="756190"/>
                  </a:lnTo>
                  <a:lnTo>
                    <a:pt x="370332" y="759333"/>
                  </a:lnTo>
                  <a:lnTo>
                    <a:pt x="370618" y="770001"/>
                  </a:lnTo>
                  <a:lnTo>
                    <a:pt x="370142" y="778859"/>
                  </a:lnTo>
                  <a:lnTo>
                    <a:pt x="366903" y="786384"/>
                  </a:lnTo>
                  <a:lnTo>
                    <a:pt x="358616" y="793242"/>
                  </a:lnTo>
                  <a:lnTo>
                    <a:pt x="413385" y="812101"/>
                  </a:lnTo>
                  <a:lnTo>
                    <a:pt x="431483" y="821817"/>
                  </a:lnTo>
                  <a:lnTo>
                    <a:pt x="441388" y="832485"/>
                  </a:lnTo>
                  <a:lnTo>
                    <a:pt x="444437" y="834199"/>
                  </a:lnTo>
                  <a:lnTo>
                    <a:pt x="447484" y="836962"/>
                  </a:lnTo>
                  <a:lnTo>
                    <a:pt x="449389" y="843629"/>
                  </a:lnTo>
                  <a:lnTo>
                    <a:pt x="451009" y="851154"/>
                  </a:lnTo>
                  <a:lnTo>
                    <a:pt x="452914" y="856678"/>
                  </a:lnTo>
                  <a:lnTo>
                    <a:pt x="469297" y="866394"/>
                  </a:lnTo>
                  <a:lnTo>
                    <a:pt x="477679" y="873252"/>
                  </a:lnTo>
                  <a:lnTo>
                    <a:pt x="478726" y="882301"/>
                  </a:lnTo>
                  <a:lnTo>
                    <a:pt x="484442" y="884968"/>
                  </a:lnTo>
                  <a:lnTo>
                    <a:pt x="487871" y="892492"/>
                  </a:lnTo>
                  <a:lnTo>
                    <a:pt x="490823" y="901255"/>
                  </a:lnTo>
                  <a:lnTo>
                    <a:pt x="495205" y="907732"/>
                  </a:lnTo>
                  <a:lnTo>
                    <a:pt x="498158" y="907351"/>
                  </a:lnTo>
                  <a:lnTo>
                    <a:pt x="502063" y="905351"/>
                  </a:lnTo>
                  <a:lnTo>
                    <a:pt x="505492" y="904970"/>
                  </a:lnTo>
                  <a:lnTo>
                    <a:pt x="508063" y="913257"/>
                  </a:lnTo>
                  <a:lnTo>
                    <a:pt x="515207" y="925068"/>
                  </a:lnTo>
                  <a:lnTo>
                    <a:pt x="515969" y="932497"/>
                  </a:lnTo>
                  <a:lnTo>
                    <a:pt x="515779" y="943832"/>
                  </a:lnTo>
                  <a:lnTo>
                    <a:pt x="512731" y="954881"/>
                  </a:lnTo>
                  <a:lnTo>
                    <a:pt x="507397" y="962597"/>
                  </a:lnTo>
                  <a:lnTo>
                    <a:pt x="499681" y="963073"/>
                  </a:lnTo>
                  <a:lnTo>
                    <a:pt x="489775" y="959548"/>
                  </a:lnTo>
                  <a:lnTo>
                    <a:pt x="485013" y="961168"/>
                  </a:lnTo>
                  <a:lnTo>
                    <a:pt x="480822" y="967359"/>
                  </a:lnTo>
                  <a:lnTo>
                    <a:pt x="480727" y="972502"/>
                  </a:lnTo>
                  <a:lnTo>
                    <a:pt x="483394" y="979741"/>
                  </a:lnTo>
                  <a:lnTo>
                    <a:pt x="487585" y="985075"/>
                  </a:lnTo>
                  <a:lnTo>
                    <a:pt x="497205" y="988314"/>
                  </a:lnTo>
                  <a:lnTo>
                    <a:pt x="501777" y="994219"/>
                  </a:lnTo>
                  <a:lnTo>
                    <a:pt x="504539" y="996601"/>
                  </a:lnTo>
                  <a:lnTo>
                    <a:pt x="505016" y="995934"/>
                  </a:lnTo>
                  <a:lnTo>
                    <a:pt x="507492" y="995172"/>
                  </a:lnTo>
                  <a:lnTo>
                    <a:pt x="510921" y="995172"/>
                  </a:lnTo>
                  <a:lnTo>
                    <a:pt x="514064" y="996601"/>
                  </a:lnTo>
                  <a:lnTo>
                    <a:pt x="514921" y="990600"/>
                  </a:lnTo>
                  <a:lnTo>
                    <a:pt x="519970" y="983075"/>
                  </a:lnTo>
                  <a:lnTo>
                    <a:pt x="521113" y="975931"/>
                  </a:lnTo>
                  <a:lnTo>
                    <a:pt x="523494" y="972217"/>
                  </a:lnTo>
                  <a:lnTo>
                    <a:pt x="529018" y="970693"/>
                  </a:lnTo>
                  <a:lnTo>
                    <a:pt x="535305" y="970597"/>
                  </a:lnTo>
                  <a:lnTo>
                    <a:pt x="539877" y="971264"/>
                  </a:lnTo>
                  <a:lnTo>
                    <a:pt x="565309" y="980694"/>
                  </a:lnTo>
                  <a:lnTo>
                    <a:pt x="575310" y="980789"/>
                  </a:lnTo>
                  <a:lnTo>
                    <a:pt x="572738" y="977646"/>
                  </a:lnTo>
                  <a:lnTo>
                    <a:pt x="576548" y="977360"/>
                  </a:lnTo>
                  <a:lnTo>
                    <a:pt x="580263" y="977836"/>
                  </a:lnTo>
                  <a:lnTo>
                    <a:pt x="583787" y="979075"/>
                  </a:lnTo>
                  <a:lnTo>
                    <a:pt x="586930" y="980884"/>
                  </a:lnTo>
                  <a:lnTo>
                    <a:pt x="586930" y="984313"/>
                  </a:lnTo>
                  <a:lnTo>
                    <a:pt x="595313" y="987266"/>
                  </a:lnTo>
                  <a:lnTo>
                    <a:pt x="605885" y="992981"/>
                  </a:lnTo>
                  <a:lnTo>
                    <a:pt x="605885" y="992886"/>
                  </a:lnTo>
                  <a:lnTo>
                    <a:pt x="612838" y="972502"/>
                  </a:lnTo>
                  <a:lnTo>
                    <a:pt x="613791" y="970883"/>
                  </a:lnTo>
                  <a:lnTo>
                    <a:pt x="615220" y="969169"/>
                  </a:lnTo>
                  <a:lnTo>
                    <a:pt x="618077" y="967073"/>
                  </a:lnTo>
                  <a:lnTo>
                    <a:pt x="620077" y="966025"/>
                  </a:lnTo>
                  <a:lnTo>
                    <a:pt x="621792" y="965454"/>
                  </a:lnTo>
                  <a:lnTo>
                    <a:pt x="653415" y="961834"/>
                  </a:lnTo>
                  <a:lnTo>
                    <a:pt x="654939" y="961168"/>
                  </a:lnTo>
                  <a:lnTo>
                    <a:pt x="656368" y="960310"/>
                  </a:lnTo>
                  <a:lnTo>
                    <a:pt x="657511" y="959263"/>
                  </a:lnTo>
                  <a:lnTo>
                    <a:pt x="658559" y="956977"/>
                  </a:lnTo>
                  <a:lnTo>
                    <a:pt x="659416" y="953643"/>
                  </a:lnTo>
                  <a:lnTo>
                    <a:pt x="660178" y="946690"/>
                  </a:lnTo>
                  <a:lnTo>
                    <a:pt x="660178" y="943165"/>
                  </a:lnTo>
                  <a:lnTo>
                    <a:pt x="659606" y="940784"/>
                  </a:lnTo>
                  <a:lnTo>
                    <a:pt x="658749" y="939546"/>
                  </a:lnTo>
                  <a:lnTo>
                    <a:pt x="656749" y="937355"/>
                  </a:lnTo>
                  <a:lnTo>
                    <a:pt x="647129" y="929830"/>
                  </a:lnTo>
                  <a:lnTo>
                    <a:pt x="646081" y="928688"/>
                  </a:lnTo>
                  <a:lnTo>
                    <a:pt x="645319" y="927449"/>
                  </a:lnTo>
                  <a:lnTo>
                    <a:pt x="645605" y="925544"/>
                  </a:lnTo>
                  <a:lnTo>
                    <a:pt x="646843" y="923449"/>
                  </a:lnTo>
                  <a:lnTo>
                    <a:pt x="651986" y="918305"/>
                  </a:lnTo>
                  <a:lnTo>
                    <a:pt x="652748" y="915067"/>
                  </a:lnTo>
                  <a:lnTo>
                    <a:pt x="652653" y="912971"/>
                  </a:lnTo>
                  <a:lnTo>
                    <a:pt x="652367" y="910971"/>
                  </a:lnTo>
                  <a:lnTo>
                    <a:pt x="651891" y="909352"/>
                  </a:lnTo>
                  <a:lnTo>
                    <a:pt x="651605" y="907732"/>
                  </a:lnTo>
                  <a:lnTo>
                    <a:pt x="651796" y="905923"/>
                  </a:lnTo>
                  <a:lnTo>
                    <a:pt x="652843" y="904303"/>
                  </a:lnTo>
                  <a:lnTo>
                    <a:pt x="655320" y="902875"/>
                  </a:lnTo>
                  <a:lnTo>
                    <a:pt x="657320" y="902780"/>
                  </a:lnTo>
                  <a:lnTo>
                    <a:pt x="658939" y="903256"/>
                  </a:lnTo>
                  <a:lnTo>
                    <a:pt x="661511" y="906685"/>
                  </a:lnTo>
                  <a:lnTo>
                    <a:pt x="662654" y="907256"/>
                  </a:lnTo>
                  <a:lnTo>
                    <a:pt x="663988" y="907066"/>
                  </a:lnTo>
                  <a:lnTo>
                    <a:pt x="681323" y="899255"/>
                  </a:lnTo>
                  <a:lnTo>
                    <a:pt x="682657" y="898398"/>
                  </a:lnTo>
                  <a:lnTo>
                    <a:pt x="683800" y="897446"/>
                  </a:lnTo>
                  <a:lnTo>
                    <a:pt x="684752" y="896207"/>
                  </a:lnTo>
                  <a:lnTo>
                    <a:pt x="689134" y="889349"/>
                  </a:lnTo>
                  <a:lnTo>
                    <a:pt x="690753" y="887730"/>
                  </a:lnTo>
                  <a:lnTo>
                    <a:pt x="692372" y="886682"/>
                  </a:lnTo>
                  <a:lnTo>
                    <a:pt x="698563" y="884682"/>
                  </a:lnTo>
                  <a:lnTo>
                    <a:pt x="701135" y="883158"/>
                  </a:lnTo>
                  <a:lnTo>
                    <a:pt x="703326" y="880967"/>
                  </a:lnTo>
                  <a:lnTo>
                    <a:pt x="704374" y="879443"/>
                  </a:lnTo>
                  <a:lnTo>
                    <a:pt x="705422" y="877538"/>
                  </a:lnTo>
                  <a:lnTo>
                    <a:pt x="708279" y="870680"/>
                  </a:lnTo>
                  <a:lnTo>
                    <a:pt x="708946" y="869442"/>
                  </a:lnTo>
                  <a:lnTo>
                    <a:pt x="709803" y="868394"/>
                  </a:lnTo>
                  <a:lnTo>
                    <a:pt x="710565" y="867823"/>
                  </a:lnTo>
                  <a:lnTo>
                    <a:pt x="711613" y="867251"/>
                  </a:lnTo>
                  <a:lnTo>
                    <a:pt x="713042" y="866775"/>
                  </a:lnTo>
                  <a:lnTo>
                    <a:pt x="718376" y="866013"/>
                  </a:lnTo>
                  <a:lnTo>
                    <a:pt x="719900" y="865441"/>
                  </a:lnTo>
                  <a:lnTo>
                    <a:pt x="721233" y="864680"/>
                  </a:lnTo>
                  <a:lnTo>
                    <a:pt x="721900" y="861060"/>
                  </a:lnTo>
                  <a:lnTo>
                    <a:pt x="722185" y="855440"/>
                  </a:lnTo>
                  <a:lnTo>
                    <a:pt x="721138" y="841819"/>
                  </a:lnTo>
                  <a:lnTo>
                    <a:pt x="721900" y="836866"/>
                  </a:lnTo>
                  <a:lnTo>
                    <a:pt x="723043" y="833818"/>
                  </a:lnTo>
                  <a:lnTo>
                    <a:pt x="724281" y="832961"/>
                  </a:lnTo>
                  <a:lnTo>
                    <a:pt x="725234" y="831818"/>
                  </a:lnTo>
                  <a:lnTo>
                    <a:pt x="726758" y="828961"/>
                  </a:lnTo>
                  <a:lnTo>
                    <a:pt x="727996" y="825817"/>
                  </a:lnTo>
                  <a:lnTo>
                    <a:pt x="728377" y="824103"/>
                  </a:lnTo>
                  <a:lnTo>
                    <a:pt x="728091" y="822198"/>
                  </a:lnTo>
                  <a:lnTo>
                    <a:pt x="727043" y="820293"/>
                  </a:lnTo>
                  <a:lnTo>
                    <a:pt x="724091" y="818102"/>
                  </a:lnTo>
                  <a:lnTo>
                    <a:pt x="722185" y="816292"/>
                  </a:lnTo>
                  <a:lnTo>
                    <a:pt x="720757" y="814197"/>
                  </a:lnTo>
                  <a:lnTo>
                    <a:pt x="719518" y="808768"/>
                  </a:lnTo>
                  <a:lnTo>
                    <a:pt x="717995" y="806196"/>
                  </a:lnTo>
                  <a:lnTo>
                    <a:pt x="716756" y="804386"/>
                  </a:lnTo>
                  <a:lnTo>
                    <a:pt x="707612" y="796099"/>
                  </a:lnTo>
                  <a:lnTo>
                    <a:pt x="708755" y="792480"/>
                  </a:lnTo>
                  <a:lnTo>
                    <a:pt x="709517" y="791432"/>
                  </a:lnTo>
                  <a:lnTo>
                    <a:pt x="713708" y="786765"/>
                  </a:lnTo>
                  <a:lnTo>
                    <a:pt x="715232" y="786003"/>
                  </a:lnTo>
                  <a:lnTo>
                    <a:pt x="717137" y="785717"/>
                  </a:lnTo>
                  <a:lnTo>
                    <a:pt x="720280" y="786670"/>
                  </a:lnTo>
                  <a:lnTo>
                    <a:pt x="721995" y="787908"/>
                  </a:lnTo>
                  <a:lnTo>
                    <a:pt x="724376" y="790194"/>
                  </a:lnTo>
                  <a:lnTo>
                    <a:pt x="726091" y="790289"/>
                  </a:lnTo>
                  <a:lnTo>
                    <a:pt x="728567" y="789241"/>
                  </a:lnTo>
                  <a:lnTo>
                    <a:pt x="737045" y="780288"/>
                  </a:lnTo>
                  <a:lnTo>
                    <a:pt x="739807" y="778764"/>
                  </a:lnTo>
                  <a:lnTo>
                    <a:pt x="756476" y="772001"/>
                  </a:lnTo>
                  <a:lnTo>
                    <a:pt x="772954" y="760857"/>
                  </a:lnTo>
                  <a:lnTo>
                    <a:pt x="775145" y="758190"/>
                  </a:lnTo>
                  <a:lnTo>
                    <a:pt x="775906" y="756952"/>
                  </a:lnTo>
                  <a:lnTo>
                    <a:pt x="776668" y="755428"/>
                  </a:lnTo>
                  <a:lnTo>
                    <a:pt x="777240" y="753808"/>
                  </a:lnTo>
                  <a:lnTo>
                    <a:pt x="777812" y="751999"/>
                  </a:lnTo>
                  <a:lnTo>
                    <a:pt x="777907" y="749903"/>
                  </a:lnTo>
                  <a:lnTo>
                    <a:pt x="777526" y="747713"/>
                  </a:lnTo>
                  <a:lnTo>
                    <a:pt x="776097" y="745141"/>
                  </a:lnTo>
                  <a:lnTo>
                    <a:pt x="774668" y="743712"/>
                  </a:lnTo>
                  <a:lnTo>
                    <a:pt x="771906" y="741712"/>
                  </a:lnTo>
                  <a:lnTo>
                    <a:pt x="771144" y="739521"/>
                  </a:lnTo>
                  <a:lnTo>
                    <a:pt x="771239" y="736092"/>
                  </a:lnTo>
                  <a:lnTo>
                    <a:pt x="773716" y="722852"/>
                  </a:lnTo>
                  <a:lnTo>
                    <a:pt x="775621" y="717518"/>
                  </a:lnTo>
                  <a:lnTo>
                    <a:pt x="778002" y="706755"/>
                  </a:lnTo>
                  <a:lnTo>
                    <a:pt x="780002" y="702183"/>
                  </a:lnTo>
                  <a:lnTo>
                    <a:pt x="783812" y="697135"/>
                  </a:lnTo>
                  <a:lnTo>
                    <a:pt x="784479" y="695897"/>
                  </a:lnTo>
                  <a:lnTo>
                    <a:pt x="785622" y="692658"/>
                  </a:lnTo>
                  <a:lnTo>
                    <a:pt x="786003" y="690848"/>
                  </a:lnTo>
                  <a:lnTo>
                    <a:pt x="786289" y="688753"/>
                  </a:lnTo>
                  <a:lnTo>
                    <a:pt x="786860" y="680371"/>
                  </a:lnTo>
                  <a:lnTo>
                    <a:pt x="786670" y="677608"/>
                  </a:lnTo>
                  <a:lnTo>
                    <a:pt x="786003" y="674465"/>
                  </a:lnTo>
                  <a:lnTo>
                    <a:pt x="783717" y="669703"/>
                  </a:lnTo>
                  <a:lnTo>
                    <a:pt x="781907" y="667798"/>
                  </a:lnTo>
                  <a:lnTo>
                    <a:pt x="779907" y="667131"/>
                  </a:lnTo>
                  <a:lnTo>
                    <a:pt x="778478" y="667702"/>
                  </a:lnTo>
                  <a:lnTo>
                    <a:pt x="777240" y="668655"/>
                  </a:lnTo>
                  <a:lnTo>
                    <a:pt x="775526" y="671227"/>
                  </a:lnTo>
                  <a:lnTo>
                    <a:pt x="774478" y="672179"/>
                  </a:lnTo>
                  <a:lnTo>
                    <a:pt x="772954" y="672560"/>
                  </a:lnTo>
                  <a:lnTo>
                    <a:pt x="771525" y="672179"/>
                  </a:lnTo>
                  <a:lnTo>
                    <a:pt x="770382" y="669988"/>
                  </a:lnTo>
                  <a:lnTo>
                    <a:pt x="769620" y="666369"/>
                  </a:lnTo>
                  <a:lnTo>
                    <a:pt x="769144" y="658177"/>
                  </a:lnTo>
                  <a:lnTo>
                    <a:pt x="768572" y="654367"/>
                  </a:lnTo>
                  <a:lnTo>
                    <a:pt x="767905" y="651605"/>
                  </a:lnTo>
                  <a:lnTo>
                    <a:pt x="767239" y="650081"/>
                  </a:lnTo>
                  <a:lnTo>
                    <a:pt x="766763" y="648462"/>
                  </a:lnTo>
                  <a:lnTo>
                    <a:pt x="766477" y="646747"/>
                  </a:lnTo>
                  <a:lnTo>
                    <a:pt x="766286" y="644747"/>
                  </a:lnTo>
                  <a:lnTo>
                    <a:pt x="768001" y="637699"/>
                  </a:lnTo>
                  <a:lnTo>
                    <a:pt x="775526" y="623506"/>
                  </a:lnTo>
                  <a:lnTo>
                    <a:pt x="779526" y="619601"/>
                  </a:lnTo>
                  <a:lnTo>
                    <a:pt x="782574" y="617791"/>
                  </a:lnTo>
                  <a:lnTo>
                    <a:pt x="792099" y="614839"/>
                  </a:lnTo>
                  <a:lnTo>
                    <a:pt x="793337" y="614172"/>
                  </a:lnTo>
                  <a:lnTo>
                    <a:pt x="794956" y="612934"/>
                  </a:lnTo>
                  <a:lnTo>
                    <a:pt x="797814" y="609981"/>
                  </a:lnTo>
                  <a:lnTo>
                    <a:pt x="798767" y="608362"/>
                  </a:lnTo>
                  <a:lnTo>
                    <a:pt x="799529" y="606076"/>
                  </a:lnTo>
                  <a:lnTo>
                    <a:pt x="800291" y="603028"/>
                  </a:lnTo>
                  <a:lnTo>
                    <a:pt x="802481" y="588931"/>
                  </a:lnTo>
                  <a:lnTo>
                    <a:pt x="803243" y="586930"/>
                  </a:lnTo>
                  <a:lnTo>
                    <a:pt x="804577" y="585025"/>
                  </a:lnTo>
                  <a:lnTo>
                    <a:pt x="807434" y="582930"/>
                  </a:lnTo>
                  <a:lnTo>
                    <a:pt x="809625" y="582454"/>
                  </a:lnTo>
                  <a:lnTo>
                    <a:pt x="811625" y="582549"/>
                  </a:lnTo>
                  <a:lnTo>
                    <a:pt x="820960" y="586740"/>
                  </a:lnTo>
                  <a:lnTo>
                    <a:pt x="824389" y="587597"/>
                  </a:lnTo>
                  <a:lnTo>
                    <a:pt x="826198" y="587597"/>
                  </a:lnTo>
                  <a:lnTo>
                    <a:pt x="827722" y="587216"/>
                  </a:lnTo>
                  <a:lnTo>
                    <a:pt x="829151" y="586454"/>
                  </a:lnTo>
                  <a:lnTo>
                    <a:pt x="831628" y="584454"/>
                  </a:lnTo>
                  <a:lnTo>
                    <a:pt x="833818" y="582168"/>
                  </a:lnTo>
                  <a:lnTo>
                    <a:pt x="834962" y="581215"/>
                  </a:lnTo>
                  <a:lnTo>
                    <a:pt x="836390" y="580453"/>
                  </a:lnTo>
                  <a:lnTo>
                    <a:pt x="838009" y="580072"/>
                  </a:lnTo>
                  <a:lnTo>
                    <a:pt x="845820" y="580168"/>
                  </a:lnTo>
                  <a:lnTo>
                    <a:pt x="847439" y="579787"/>
                  </a:lnTo>
                  <a:lnTo>
                    <a:pt x="848868" y="579120"/>
                  </a:lnTo>
                  <a:lnTo>
                    <a:pt x="863060" y="569785"/>
                  </a:lnTo>
                  <a:lnTo>
                    <a:pt x="867632" y="565785"/>
                  </a:lnTo>
                  <a:lnTo>
                    <a:pt x="868299" y="563975"/>
                  </a:lnTo>
                  <a:lnTo>
                    <a:pt x="868394" y="561499"/>
                  </a:lnTo>
                  <a:lnTo>
                    <a:pt x="866870" y="557022"/>
                  </a:lnTo>
                  <a:lnTo>
                    <a:pt x="865537" y="554831"/>
                  </a:lnTo>
                  <a:lnTo>
                    <a:pt x="864013" y="553307"/>
                  </a:lnTo>
                  <a:lnTo>
                    <a:pt x="862489" y="552831"/>
                  </a:lnTo>
                  <a:lnTo>
                    <a:pt x="860965" y="553022"/>
                  </a:lnTo>
                  <a:lnTo>
                    <a:pt x="859822" y="553783"/>
                  </a:lnTo>
                  <a:lnTo>
                    <a:pt x="858964" y="555117"/>
                  </a:lnTo>
                  <a:lnTo>
                    <a:pt x="856964" y="559784"/>
                  </a:lnTo>
                  <a:lnTo>
                    <a:pt x="856202" y="561213"/>
                  </a:lnTo>
                  <a:lnTo>
                    <a:pt x="855250" y="562356"/>
                  </a:lnTo>
                  <a:lnTo>
                    <a:pt x="854012" y="563213"/>
                  </a:lnTo>
                  <a:lnTo>
                    <a:pt x="852392" y="563785"/>
                  </a:lnTo>
                  <a:lnTo>
                    <a:pt x="848582" y="563975"/>
                  </a:lnTo>
                  <a:lnTo>
                    <a:pt x="846677" y="563689"/>
                  </a:lnTo>
                  <a:lnTo>
                    <a:pt x="843343" y="562547"/>
                  </a:lnTo>
                  <a:lnTo>
                    <a:pt x="842010" y="561689"/>
                  </a:lnTo>
                  <a:lnTo>
                    <a:pt x="841343" y="558546"/>
                  </a:lnTo>
                  <a:lnTo>
                    <a:pt x="841058" y="553593"/>
                  </a:lnTo>
                  <a:lnTo>
                    <a:pt x="841248" y="542639"/>
                  </a:lnTo>
                  <a:lnTo>
                    <a:pt x="840867" y="537877"/>
                  </a:lnTo>
                  <a:lnTo>
                    <a:pt x="840010" y="534733"/>
                  </a:lnTo>
                  <a:lnTo>
                    <a:pt x="838867" y="533686"/>
                  </a:lnTo>
                  <a:lnTo>
                    <a:pt x="836009" y="532066"/>
                  </a:lnTo>
                  <a:lnTo>
                    <a:pt x="822293" y="527875"/>
                  </a:lnTo>
                  <a:lnTo>
                    <a:pt x="821246" y="526923"/>
                  </a:lnTo>
                  <a:lnTo>
                    <a:pt x="820484" y="525494"/>
                  </a:lnTo>
                  <a:lnTo>
                    <a:pt x="820102" y="523780"/>
                  </a:lnTo>
                  <a:lnTo>
                    <a:pt x="820007" y="521398"/>
                  </a:lnTo>
                  <a:lnTo>
                    <a:pt x="820579" y="513874"/>
                  </a:lnTo>
                  <a:lnTo>
                    <a:pt x="820484" y="511111"/>
                  </a:lnTo>
                  <a:lnTo>
                    <a:pt x="819912" y="509302"/>
                  </a:lnTo>
                  <a:lnTo>
                    <a:pt x="818388" y="508635"/>
                  </a:lnTo>
                  <a:lnTo>
                    <a:pt x="811339" y="509111"/>
                  </a:lnTo>
                  <a:lnTo>
                    <a:pt x="809625" y="508730"/>
                  </a:lnTo>
                  <a:lnTo>
                    <a:pt x="808292" y="507873"/>
                  </a:lnTo>
                  <a:lnTo>
                    <a:pt x="807339" y="506730"/>
                  </a:lnTo>
                  <a:lnTo>
                    <a:pt x="807720" y="504539"/>
                  </a:lnTo>
                  <a:lnTo>
                    <a:pt x="809339" y="501777"/>
                  </a:lnTo>
                  <a:lnTo>
                    <a:pt x="814388" y="496919"/>
                  </a:lnTo>
                  <a:lnTo>
                    <a:pt x="817150" y="495490"/>
                  </a:lnTo>
                  <a:lnTo>
                    <a:pt x="819722" y="494633"/>
                  </a:lnTo>
                  <a:lnTo>
                    <a:pt x="821341" y="494252"/>
                  </a:lnTo>
                  <a:lnTo>
                    <a:pt x="823341" y="492442"/>
                  </a:lnTo>
                  <a:lnTo>
                    <a:pt x="830199" y="484060"/>
                  </a:lnTo>
                  <a:lnTo>
                    <a:pt x="833056" y="481870"/>
                  </a:lnTo>
                  <a:lnTo>
                    <a:pt x="835343" y="480441"/>
                  </a:lnTo>
                  <a:lnTo>
                    <a:pt x="838486" y="479298"/>
                  </a:lnTo>
                  <a:lnTo>
                    <a:pt x="839819" y="478059"/>
                  </a:lnTo>
                  <a:lnTo>
                    <a:pt x="840676" y="476345"/>
                  </a:lnTo>
                  <a:lnTo>
                    <a:pt x="840772" y="472726"/>
                  </a:lnTo>
                  <a:lnTo>
                    <a:pt x="840105" y="470821"/>
                  </a:lnTo>
                  <a:lnTo>
                    <a:pt x="839152" y="469201"/>
                  </a:lnTo>
                  <a:lnTo>
                    <a:pt x="836771" y="467201"/>
                  </a:lnTo>
                  <a:lnTo>
                    <a:pt x="830675" y="464439"/>
                  </a:lnTo>
                  <a:lnTo>
                    <a:pt x="829342" y="463486"/>
                  </a:lnTo>
                  <a:lnTo>
                    <a:pt x="828389" y="462248"/>
                  </a:lnTo>
                  <a:lnTo>
                    <a:pt x="827818" y="460724"/>
                  </a:lnTo>
                  <a:lnTo>
                    <a:pt x="828199" y="458819"/>
                  </a:lnTo>
                  <a:lnTo>
                    <a:pt x="829532" y="456724"/>
                  </a:lnTo>
                  <a:lnTo>
                    <a:pt x="833247" y="454247"/>
                  </a:lnTo>
                  <a:lnTo>
                    <a:pt x="835819" y="453390"/>
                  </a:lnTo>
                  <a:lnTo>
                    <a:pt x="840200" y="452914"/>
                  </a:lnTo>
                  <a:lnTo>
                    <a:pt x="841915" y="452533"/>
                  </a:lnTo>
                  <a:lnTo>
                    <a:pt x="847534" y="444627"/>
                  </a:lnTo>
                  <a:lnTo>
                    <a:pt x="865060" y="412337"/>
                  </a:lnTo>
                  <a:lnTo>
                    <a:pt x="861155" y="399383"/>
                  </a:lnTo>
                  <a:lnTo>
                    <a:pt x="861441" y="397383"/>
                  </a:lnTo>
                  <a:lnTo>
                    <a:pt x="862013" y="395097"/>
                  </a:lnTo>
                  <a:lnTo>
                    <a:pt x="863346" y="394335"/>
                  </a:lnTo>
                  <a:lnTo>
                    <a:pt x="868109" y="392716"/>
                  </a:lnTo>
                  <a:lnTo>
                    <a:pt x="870204" y="391382"/>
                  </a:lnTo>
                  <a:lnTo>
                    <a:pt x="872680" y="389477"/>
                  </a:lnTo>
                  <a:lnTo>
                    <a:pt x="878776" y="382905"/>
                  </a:lnTo>
                  <a:lnTo>
                    <a:pt x="880586" y="381381"/>
                  </a:lnTo>
                  <a:lnTo>
                    <a:pt x="886873" y="379762"/>
                  </a:lnTo>
                  <a:lnTo>
                    <a:pt x="890206" y="377952"/>
                  </a:lnTo>
                  <a:lnTo>
                    <a:pt x="891826" y="376238"/>
                  </a:lnTo>
                  <a:lnTo>
                    <a:pt x="892683" y="374237"/>
                  </a:lnTo>
                  <a:lnTo>
                    <a:pt x="894397" y="367760"/>
                  </a:lnTo>
                  <a:lnTo>
                    <a:pt x="896779" y="361664"/>
                  </a:lnTo>
                  <a:lnTo>
                    <a:pt x="898493" y="359378"/>
                  </a:lnTo>
                  <a:lnTo>
                    <a:pt x="900017" y="358902"/>
                  </a:lnTo>
                  <a:lnTo>
                    <a:pt x="900779" y="360045"/>
                  </a:lnTo>
                  <a:lnTo>
                    <a:pt x="901255" y="361664"/>
                  </a:lnTo>
                  <a:lnTo>
                    <a:pt x="902494" y="376714"/>
                  </a:lnTo>
                  <a:lnTo>
                    <a:pt x="903256" y="378428"/>
                  </a:lnTo>
                  <a:lnTo>
                    <a:pt x="904304" y="379857"/>
                  </a:lnTo>
                  <a:lnTo>
                    <a:pt x="906304" y="380905"/>
                  </a:lnTo>
                  <a:lnTo>
                    <a:pt x="907542" y="380428"/>
                  </a:lnTo>
                  <a:lnTo>
                    <a:pt x="909447" y="378238"/>
                  </a:lnTo>
                  <a:lnTo>
                    <a:pt x="911543" y="374618"/>
                  </a:lnTo>
                  <a:lnTo>
                    <a:pt x="916400" y="367760"/>
                  </a:lnTo>
                  <a:lnTo>
                    <a:pt x="917448" y="364522"/>
                  </a:lnTo>
                  <a:lnTo>
                    <a:pt x="917543" y="362331"/>
                  </a:lnTo>
                  <a:lnTo>
                    <a:pt x="899065" y="344900"/>
                  </a:lnTo>
                  <a:close/>
                  <a:moveTo>
                    <a:pt x="487109" y="1044607"/>
                  </a:moveTo>
                  <a:lnTo>
                    <a:pt x="485584" y="1045940"/>
                  </a:lnTo>
                  <a:lnTo>
                    <a:pt x="483394" y="1046035"/>
                  </a:lnTo>
                  <a:lnTo>
                    <a:pt x="482822" y="1047750"/>
                  </a:lnTo>
                  <a:lnTo>
                    <a:pt x="482632" y="1049750"/>
                  </a:lnTo>
                  <a:lnTo>
                    <a:pt x="483489" y="1052513"/>
                  </a:lnTo>
                  <a:lnTo>
                    <a:pt x="484060" y="1053846"/>
                  </a:lnTo>
                  <a:lnTo>
                    <a:pt x="487871" y="1056323"/>
                  </a:lnTo>
                  <a:lnTo>
                    <a:pt x="487394" y="1052703"/>
                  </a:lnTo>
                  <a:lnTo>
                    <a:pt x="486537" y="1048702"/>
                  </a:lnTo>
                  <a:lnTo>
                    <a:pt x="487394" y="1048226"/>
                  </a:lnTo>
                  <a:lnTo>
                    <a:pt x="488537" y="1048322"/>
                  </a:lnTo>
                  <a:lnTo>
                    <a:pt x="489966" y="1049464"/>
                  </a:lnTo>
                  <a:lnTo>
                    <a:pt x="489395" y="1045559"/>
                  </a:lnTo>
                  <a:lnTo>
                    <a:pt x="487109" y="1044607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6" name="Figura a mano libera: forma 75">
              <a:extLst>
                <a:ext uri="{FF2B5EF4-FFF2-40B4-BE49-F238E27FC236}">
                  <a16:creationId xmlns:a16="http://schemas.microsoft.com/office/drawing/2014/main" xmlns="" id="{321212CB-60F9-41CF-8A93-4FD2302D4A88}"/>
                </a:ext>
              </a:extLst>
            </p:cNvPr>
            <p:cNvSpPr/>
            <p:nvPr/>
          </p:nvSpPr>
          <p:spPr>
            <a:xfrm>
              <a:off x="8114423" y="1677162"/>
              <a:ext cx="721137" cy="696182"/>
            </a:xfrm>
            <a:custGeom>
              <a:avLst/>
              <a:gdLst>
                <a:gd name="connsiteX0" fmla="*/ 712851 w 721137"/>
                <a:gd name="connsiteY0" fmla="*/ 203549 h 696182"/>
                <a:gd name="connsiteX1" fmla="*/ 698945 w 721137"/>
                <a:gd name="connsiteY1" fmla="*/ 197834 h 696182"/>
                <a:gd name="connsiteX2" fmla="*/ 687038 w 721137"/>
                <a:gd name="connsiteY2" fmla="*/ 187357 h 696182"/>
                <a:gd name="connsiteX3" fmla="*/ 680561 w 721137"/>
                <a:gd name="connsiteY3" fmla="*/ 171259 h 696182"/>
                <a:gd name="connsiteX4" fmla="*/ 677513 w 721137"/>
                <a:gd name="connsiteY4" fmla="*/ 160401 h 696182"/>
                <a:gd name="connsiteX5" fmla="*/ 671798 w 721137"/>
                <a:gd name="connsiteY5" fmla="*/ 156686 h 696182"/>
                <a:gd name="connsiteX6" fmla="*/ 664655 w 721137"/>
                <a:gd name="connsiteY6" fmla="*/ 155734 h 696182"/>
                <a:gd name="connsiteX7" fmla="*/ 657511 w 721137"/>
                <a:gd name="connsiteY7" fmla="*/ 152971 h 696182"/>
                <a:gd name="connsiteX8" fmla="*/ 654177 w 721137"/>
                <a:gd name="connsiteY8" fmla="*/ 150590 h 696182"/>
                <a:gd name="connsiteX9" fmla="*/ 652272 w 721137"/>
                <a:gd name="connsiteY9" fmla="*/ 148685 h 696182"/>
                <a:gd name="connsiteX10" fmla="*/ 651415 w 721137"/>
                <a:gd name="connsiteY10" fmla="*/ 145256 h 696182"/>
                <a:gd name="connsiteX11" fmla="*/ 651510 w 721137"/>
                <a:gd name="connsiteY11" fmla="*/ 138779 h 696182"/>
                <a:gd name="connsiteX12" fmla="*/ 652463 w 721137"/>
                <a:gd name="connsiteY12" fmla="*/ 133064 h 696182"/>
                <a:gd name="connsiteX13" fmla="*/ 653701 w 721137"/>
                <a:gd name="connsiteY13" fmla="*/ 129540 h 696182"/>
                <a:gd name="connsiteX14" fmla="*/ 654653 w 721137"/>
                <a:gd name="connsiteY14" fmla="*/ 125921 h 696182"/>
                <a:gd name="connsiteX15" fmla="*/ 654558 w 721137"/>
                <a:gd name="connsiteY15" fmla="*/ 119825 h 696182"/>
                <a:gd name="connsiteX16" fmla="*/ 651415 w 721137"/>
                <a:gd name="connsiteY16" fmla="*/ 108871 h 696182"/>
                <a:gd name="connsiteX17" fmla="*/ 645986 w 721137"/>
                <a:gd name="connsiteY17" fmla="*/ 105156 h 696182"/>
                <a:gd name="connsiteX18" fmla="*/ 631508 w 721137"/>
                <a:gd name="connsiteY18" fmla="*/ 104584 h 696182"/>
                <a:gd name="connsiteX19" fmla="*/ 626840 w 721137"/>
                <a:gd name="connsiteY19" fmla="*/ 102870 h 696182"/>
                <a:gd name="connsiteX20" fmla="*/ 624745 w 721137"/>
                <a:gd name="connsiteY20" fmla="*/ 100489 h 696182"/>
                <a:gd name="connsiteX21" fmla="*/ 622840 w 721137"/>
                <a:gd name="connsiteY21" fmla="*/ 97346 h 696182"/>
                <a:gd name="connsiteX22" fmla="*/ 618935 w 721137"/>
                <a:gd name="connsiteY22" fmla="*/ 93345 h 696182"/>
                <a:gd name="connsiteX23" fmla="*/ 615125 w 721137"/>
                <a:gd name="connsiteY23" fmla="*/ 91440 h 696182"/>
                <a:gd name="connsiteX24" fmla="*/ 607028 w 721137"/>
                <a:gd name="connsiteY24" fmla="*/ 89916 h 696182"/>
                <a:gd name="connsiteX25" fmla="*/ 603409 w 721137"/>
                <a:gd name="connsiteY25" fmla="*/ 88487 h 696182"/>
                <a:gd name="connsiteX26" fmla="*/ 608457 w 721137"/>
                <a:gd name="connsiteY26" fmla="*/ 83439 h 696182"/>
                <a:gd name="connsiteX27" fmla="*/ 608552 w 721137"/>
                <a:gd name="connsiteY27" fmla="*/ 78867 h 696182"/>
                <a:gd name="connsiteX28" fmla="*/ 606171 w 721137"/>
                <a:gd name="connsiteY28" fmla="*/ 74200 h 696182"/>
                <a:gd name="connsiteX29" fmla="*/ 603885 w 721137"/>
                <a:gd name="connsiteY29" fmla="*/ 68580 h 696182"/>
                <a:gd name="connsiteX30" fmla="*/ 601790 w 721137"/>
                <a:gd name="connsiteY30" fmla="*/ 57055 h 696182"/>
                <a:gd name="connsiteX31" fmla="*/ 600266 w 721137"/>
                <a:gd name="connsiteY31" fmla="*/ 51245 h 696182"/>
                <a:gd name="connsiteX32" fmla="*/ 598075 w 721137"/>
                <a:gd name="connsiteY32" fmla="*/ 46292 h 696182"/>
                <a:gd name="connsiteX33" fmla="*/ 601694 w 721137"/>
                <a:gd name="connsiteY33" fmla="*/ 37529 h 696182"/>
                <a:gd name="connsiteX34" fmla="*/ 622459 w 721137"/>
                <a:gd name="connsiteY34" fmla="*/ 25908 h 696182"/>
                <a:gd name="connsiteX35" fmla="*/ 629793 w 721137"/>
                <a:gd name="connsiteY35" fmla="*/ 16002 h 696182"/>
                <a:gd name="connsiteX36" fmla="*/ 629888 w 721137"/>
                <a:gd name="connsiteY36" fmla="*/ 9144 h 696182"/>
                <a:gd name="connsiteX37" fmla="*/ 629984 w 721137"/>
                <a:gd name="connsiteY37" fmla="*/ 2762 h 696182"/>
                <a:gd name="connsiteX38" fmla="*/ 621887 w 721137"/>
                <a:gd name="connsiteY38" fmla="*/ 0 h 696182"/>
                <a:gd name="connsiteX39" fmla="*/ 605600 w 721137"/>
                <a:gd name="connsiteY39" fmla="*/ 3238 h 696182"/>
                <a:gd name="connsiteX40" fmla="*/ 599789 w 721137"/>
                <a:gd name="connsiteY40" fmla="*/ 4381 h 696182"/>
                <a:gd name="connsiteX41" fmla="*/ 565023 w 721137"/>
                <a:gd name="connsiteY41" fmla="*/ 22479 h 696182"/>
                <a:gd name="connsiteX42" fmla="*/ 540544 w 721137"/>
                <a:gd name="connsiteY42" fmla="*/ 23622 h 696182"/>
                <a:gd name="connsiteX43" fmla="*/ 525399 w 721137"/>
                <a:gd name="connsiteY43" fmla="*/ 28861 h 696182"/>
                <a:gd name="connsiteX44" fmla="*/ 510826 w 721137"/>
                <a:gd name="connsiteY44" fmla="*/ 36767 h 696182"/>
                <a:gd name="connsiteX45" fmla="*/ 498920 w 721137"/>
                <a:gd name="connsiteY45" fmla="*/ 46196 h 696182"/>
                <a:gd name="connsiteX46" fmla="*/ 483394 w 721137"/>
                <a:gd name="connsiteY46" fmla="*/ 48673 h 696182"/>
                <a:gd name="connsiteX47" fmla="*/ 479584 w 721137"/>
                <a:gd name="connsiteY47" fmla="*/ 51149 h 696182"/>
                <a:gd name="connsiteX48" fmla="*/ 472821 w 721137"/>
                <a:gd name="connsiteY48" fmla="*/ 56579 h 696182"/>
                <a:gd name="connsiteX49" fmla="*/ 468821 w 721137"/>
                <a:gd name="connsiteY49" fmla="*/ 57531 h 696182"/>
                <a:gd name="connsiteX50" fmla="*/ 462439 w 721137"/>
                <a:gd name="connsiteY50" fmla="*/ 55054 h 696182"/>
                <a:gd name="connsiteX51" fmla="*/ 451295 w 721137"/>
                <a:gd name="connsiteY51" fmla="*/ 46863 h 696182"/>
                <a:gd name="connsiteX52" fmla="*/ 444818 w 721137"/>
                <a:gd name="connsiteY52" fmla="*/ 46196 h 696182"/>
                <a:gd name="connsiteX53" fmla="*/ 442246 w 721137"/>
                <a:gd name="connsiteY53" fmla="*/ 46577 h 696182"/>
                <a:gd name="connsiteX54" fmla="*/ 439579 w 721137"/>
                <a:gd name="connsiteY54" fmla="*/ 46292 h 696182"/>
                <a:gd name="connsiteX55" fmla="*/ 439198 w 721137"/>
                <a:gd name="connsiteY55" fmla="*/ 46196 h 696182"/>
                <a:gd name="connsiteX56" fmla="*/ 439007 w 721137"/>
                <a:gd name="connsiteY56" fmla="*/ 46196 h 696182"/>
                <a:gd name="connsiteX57" fmla="*/ 421291 w 721137"/>
                <a:gd name="connsiteY57" fmla="*/ 42577 h 696182"/>
                <a:gd name="connsiteX58" fmla="*/ 413195 w 721137"/>
                <a:gd name="connsiteY58" fmla="*/ 43339 h 696182"/>
                <a:gd name="connsiteX59" fmla="*/ 403193 w 721137"/>
                <a:gd name="connsiteY59" fmla="*/ 46292 h 696182"/>
                <a:gd name="connsiteX60" fmla="*/ 403193 w 721137"/>
                <a:gd name="connsiteY60" fmla="*/ 46292 h 696182"/>
                <a:gd name="connsiteX61" fmla="*/ 403098 w 721137"/>
                <a:gd name="connsiteY61" fmla="*/ 46292 h 696182"/>
                <a:gd name="connsiteX62" fmla="*/ 403098 w 721137"/>
                <a:gd name="connsiteY62" fmla="*/ 46292 h 696182"/>
                <a:gd name="connsiteX63" fmla="*/ 399860 w 721137"/>
                <a:gd name="connsiteY63" fmla="*/ 48006 h 696182"/>
                <a:gd name="connsiteX64" fmla="*/ 396621 w 721137"/>
                <a:gd name="connsiteY64" fmla="*/ 48673 h 696182"/>
                <a:gd name="connsiteX65" fmla="*/ 393478 w 721137"/>
                <a:gd name="connsiteY65" fmla="*/ 48101 h 696182"/>
                <a:gd name="connsiteX66" fmla="*/ 390620 w 721137"/>
                <a:gd name="connsiteY66" fmla="*/ 46292 h 696182"/>
                <a:gd name="connsiteX67" fmla="*/ 388811 w 721137"/>
                <a:gd name="connsiteY67" fmla="*/ 43910 h 696182"/>
                <a:gd name="connsiteX68" fmla="*/ 386810 w 721137"/>
                <a:gd name="connsiteY68" fmla="*/ 42005 h 696182"/>
                <a:gd name="connsiteX69" fmla="*/ 384620 w 721137"/>
                <a:gd name="connsiteY69" fmla="*/ 40672 h 696182"/>
                <a:gd name="connsiteX70" fmla="*/ 378524 w 721137"/>
                <a:gd name="connsiteY70" fmla="*/ 39243 h 696182"/>
                <a:gd name="connsiteX71" fmla="*/ 375095 w 721137"/>
                <a:gd name="connsiteY71" fmla="*/ 40005 h 696182"/>
                <a:gd name="connsiteX72" fmla="*/ 372047 w 721137"/>
                <a:gd name="connsiteY72" fmla="*/ 42386 h 696182"/>
                <a:gd name="connsiteX73" fmla="*/ 369380 w 721137"/>
                <a:gd name="connsiteY73" fmla="*/ 46292 h 696182"/>
                <a:gd name="connsiteX74" fmla="*/ 369380 w 721137"/>
                <a:gd name="connsiteY74" fmla="*/ 46292 h 696182"/>
                <a:gd name="connsiteX75" fmla="*/ 357759 w 721137"/>
                <a:gd name="connsiteY75" fmla="*/ 57626 h 696182"/>
                <a:gd name="connsiteX76" fmla="*/ 347186 w 721137"/>
                <a:gd name="connsiteY76" fmla="*/ 57055 h 696182"/>
                <a:gd name="connsiteX77" fmla="*/ 336518 w 721137"/>
                <a:gd name="connsiteY77" fmla="*/ 51816 h 696182"/>
                <a:gd name="connsiteX78" fmla="*/ 324326 w 721137"/>
                <a:gd name="connsiteY78" fmla="*/ 49149 h 696182"/>
                <a:gd name="connsiteX79" fmla="*/ 300228 w 721137"/>
                <a:gd name="connsiteY79" fmla="*/ 53245 h 696182"/>
                <a:gd name="connsiteX80" fmla="*/ 276416 w 721137"/>
                <a:gd name="connsiteY80" fmla="*/ 60960 h 696182"/>
                <a:gd name="connsiteX81" fmla="*/ 270320 w 721137"/>
                <a:gd name="connsiteY81" fmla="*/ 64579 h 696182"/>
                <a:gd name="connsiteX82" fmla="*/ 248126 w 721137"/>
                <a:gd name="connsiteY82" fmla="*/ 86677 h 696182"/>
                <a:gd name="connsiteX83" fmla="*/ 245269 w 721137"/>
                <a:gd name="connsiteY83" fmla="*/ 92869 h 696182"/>
                <a:gd name="connsiteX84" fmla="*/ 241649 w 721137"/>
                <a:gd name="connsiteY84" fmla="*/ 110490 h 696182"/>
                <a:gd name="connsiteX85" fmla="*/ 235172 w 721137"/>
                <a:gd name="connsiteY85" fmla="*/ 125921 h 696182"/>
                <a:gd name="connsiteX86" fmla="*/ 234887 w 721137"/>
                <a:gd name="connsiteY86" fmla="*/ 127825 h 696182"/>
                <a:gd name="connsiteX87" fmla="*/ 235268 w 721137"/>
                <a:gd name="connsiteY87" fmla="*/ 132969 h 696182"/>
                <a:gd name="connsiteX88" fmla="*/ 234696 w 721137"/>
                <a:gd name="connsiteY88" fmla="*/ 135446 h 696182"/>
                <a:gd name="connsiteX89" fmla="*/ 233172 w 721137"/>
                <a:gd name="connsiteY89" fmla="*/ 137065 h 696182"/>
                <a:gd name="connsiteX90" fmla="*/ 229457 w 721137"/>
                <a:gd name="connsiteY90" fmla="*/ 138779 h 696182"/>
                <a:gd name="connsiteX91" fmla="*/ 228029 w 721137"/>
                <a:gd name="connsiteY91" fmla="*/ 140208 h 696182"/>
                <a:gd name="connsiteX92" fmla="*/ 220313 w 721137"/>
                <a:gd name="connsiteY92" fmla="*/ 153352 h 696182"/>
                <a:gd name="connsiteX93" fmla="*/ 215551 w 721137"/>
                <a:gd name="connsiteY93" fmla="*/ 158401 h 696182"/>
                <a:gd name="connsiteX94" fmla="*/ 210598 w 721137"/>
                <a:gd name="connsiteY94" fmla="*/ 159067 h 696182"/>
                <a:gd name="connsiteX95" fmla="*/ 204788 w 721137"/>
                <a:gd name="connsiteY95" fmla="*/ 157163 h 696182"/>
                <a:gd name="connsiteX96" fmla="*/ 192786 w 721137"/>
                <a:gd name="connsiteY96" fmla="*/ 155924 h 696182"/>
                <a:gd name="connsiteX97" fmla="*/ 186976 w 721137"/>
                <a:gd name="connsiteY97" fmla="*/ 156781 h 696182"/>
                <a:gd name="connsiteX98" fmla="*/ 175451 w 721137"/>
                <a:gd name="connsiteY98" fmla="*/ 160687 h 696182"/>
                <a:gd name="connsiteX99" fmla="*/ 172117 w 721137"/>
                <a:gd name="connsiteY99" fmla="*/ 160877 h 696182"/>
                <a:gd name="connsiteX100" fmla="*/ 168593 w 721137"/>
                <a:gd name="connsiteY100" fmla="*/ 159449 h 696182"/>
                <a:gd name="connsiteX101" fmla="*/ 162687 w 721137"/>
                <a:gd name="connsiteY101" fmla="*/ 154400 h 696182"/>
                <a:gd name="connsiteX102" fmla="*/ 159639 w 721137"/>
                <a:gd name="connsiteY102" fmla="*/ 152781 h 696182"/>
                <a:gd name="connsiteX103" fmla="*/ 156115 w 721137"/>
                <a:gd name="connsiteY103" fmla="*/ 152781 h 696182"/>
                <a:gd name="connsiteX104" fmla="*/ 149543 w 721137"/>
                <a:gd name="connsiteY104" fmla="*/ 154591 h 696182"/>
                <a:gd name="connsiteX105" fmla="*/ 146209 w 721137"/>
                <a:gd name="connsiteY105" fmla="*/ 154496 h 696182"/>
                <a:gd name="connsiteX106" fmla="*/ 136303 w 721137"/>
                <a:gd name="connsiteY106" fmla="*/ 148876 h 696182"/>
                <a:gd name="connsiteX107" fmla="*/ 132398 w 721137"/>
                <a:gd name="connsiteY107" fmla="*/ 147542 h 696182"/>
                <a:gd name="connsiteX108" fmla="*/ 125158 w 721137"/>
                <a:gd name="connsiteY108" fmla="*/ 149828 h 696182"/>
                <a:gd name="connsiteX109" fmla="*/ 121444 w 721137"/>
                <a:gd name="connsiteY109" fmla="*/ 149733 h 696182"/>
                <a:gd name="connsiteX110" fmla="*/ 119348 w 721137"/>
                <a:gd name="connsiteY110" fmla="*/ 145351 h 696182"/>
                <a:gd name="connsiteX111" fmla="*/ 120968 w 721137"/>
                <a:gd name="connsiteY111" fmla="*/ 142875 h 696182"/>
                <a:gd name="connsiteX112" fmla="*/ 128588 w 721137"/>
                <a:gd name="connsiteY112" fmla="*/ 136684 h 696182"/>
                <a:gd name="connsiteX113" fmla="*/ 130302 w 721137"/>
                <a:gd name="connsiteY113" fmla="*/ 133255 h 696182"/>
                <a:gd name="connsiteX114" fmla="*/ 126968 w 721137"/>
                <a:gd name="connsiteY114" fmla="*/ 128206 h 696182"/>
                <a:gd name="connsiteX115" fmla="*/ 100679 w 721137"/>
                <a:gd name="connsiteY115" fmla="*/ 112490 h 696182"/>
                <a:gd name="connsiteX116" fmla="*/ 95441 w 721137"/>
                <a:gd name="connsiteY116" fmla="*/ 111062 h 696182"/>
                <a:gd name="connsiteX117" fmla="*/ 89345 w 721137"/>
                <a:gd name="connsiteY117" fmla="*/ 111728 h 696182"/>
                <a:gd name="connsiteX118" fmla="*/ 54388 w 721137"/>
                <a:gd name="connsiteY118" fmla="*/ 121349 h 696182"/>
                <a:gd name="connsiteX119" fmla="*/ 40196 w 721137"/>
                <a:gd name="connsiteY119" fmla="*/ 119729 h 696182"/>
                <a:gd name="connsiteX120" fmla="*/ 29051 w 721137"/>
                <a:gd name="connsiteY120" fmla="*/ 110680 h 696182"/>
                <a:gd name="connsiteX121" fmla="*/ 27242 w 721137"/>
                <a:gd name="connsiteY121" fmla="*/ 126873 h 696182"/>
                <a:gd name="connsiteX122" fmla="*/ 26003 w 721137"/>
                <a:gd name="connsiteY122" fmla="*/ 131350 h 696182"/>
                <a:gd name="connsiteX123" fmla="*/ 24003 w 721137"/>
                <a:gd name="connsiteY123" fmla="*/ 134493 h 696182"/>
                <a:gd name="connsiteX124" fmla="*/ 16478 w 721137"/>
                <a:gd name="connsiteY124" fmla="*/ 143542 h 696182"/>
                <a:gd name="connsiteX125" fmla="*/ 17145 w 721137"/>
                <a:gd name="connsiteY125" fmla="*/ 150971 h 696182"/>
                <a:gd name="connsiteX126" fmla="*/ 19526 w 721137"/>
                <a:gd name="connsiteY126" fmla="*/ 158210 h 696182"/>
                <a:gd name="connsiteX127" fmla="*/ 20383 w 721137"/>
                <a:gd name="connsiteY127" fmla="*/ 165068 h 696182"/>
                <a:gd name="connsiteX128" fmla="*/ 16288 w 721137"/>
                <a:gd name="connsiteY128" fmla="*/ 171450 h 696182"/>
                <a:gd name="connsiteX129" fmla="*/ 10478 w 721137"/>
                <a:gd name="connsiteY129" fmla="*/ 175165 h 696182"/>
                <a:gd name="connsiteX130" fmla="*/ 9049 w 721137"/>
                <a:gd name="connsiteY130" fmla="*/ 179737 h 696182"/>
                <a:gd name="connsiteX131" fmla="*/ 9430 w 721137"/>
                <a:gd name="connsiteY131" fmla="*/ 185356 h 696182"/>
                <a:gd name="connsiteX132" fmla="*/ 8668 w 721137"/>
                <a:gd name="connsiteY132" fmla="*/ 192500 h 696182"/>
                <a:gd name="connsiteX133" fmla="*/ 5334 w 721137"/>
                <a:gd name="connsiteY133" fmla="*/ 198406 h 696182"/>
                <a:gd name="connsiteX134" fmla="*/ 1619 w 721137"/>
                <a:gd name="connsiteY134" fmla="*/ 201930 h 696182"/>
                <a:gd name="connsiteX135" fmla="*/ 0 w 721137"/>
                <a:gd name="connsiteY135" fmla="*/ 206692 h 696182"/>
                <a:gd name="connsiteX136" fmla="*/ 2858 w 721137"/>
                <a:gd name="connsiteY136" fmla="*/ 216217 h 696182"/>
                <a:gd name="connsiteX137" fmla="*/ 9049 w 721137"/>
                <a:gd name="connsiteY137" fmla="*/ 223361 h 696182"/>
                <a:gd name="connsiteX138" fmla="*/ 23717 w 721137"/>
                <a:gd name="connsiteY138" fmla="*/ 224980 h 696182"/>
                <a:gd name="connsiteX139" fmla="*/ 30861 w 721137"/>
                <a:gd name="connsiteY139" fmla="*/ 230981 h 696182"/>
                <a:gd name="connsiteX140" fmla="*/ 33433 w 721137"/>
                <a:gd name="connsiteY140" fmla="*/ 240601 h 696182"/>
                <a:gd name="connsiteX141" fmla="*/ 33242 w 721137"/>
                <a:gd name="connsiteY141" fmla="*/ 253460 h 696182"/>
                <a:gd name="connsiteX142" fmla="*/ 30480 w 721137"/>
                <a:gd name="connsiteY142" fmla="*/ 265747 h 696182"/>
                <a:gd name="connsiteX143" fmla="*/ 28385 w 721137"/>
                <a:gd name="connsiteY143" fmla="*/ 269272 h 696182"/>
                <a:gd name="connsiteX144" fmla="*/ 30385 w 721137"/>
                <a:gd name="connsiteY144" fmla="*/ 271272 h 696182"/>
                <a:gd name="connsiteX145" fmla="*/ 33909 w 721137"/>
                <a:gd name="connsiteY145" fmla="*/ 283178 h 696182"/>
                <a:gd name="connsiteX146" fmla="*/ 35433 w 721137"/>
                <a:gd name="connsiteY146" fmla="*/ 286131 h 696182"/>
                <a:gd name="connsiteX147" fmla="*/ 38862 w 721137"/>
                <a:gd name="connsiteY147" fmla="*/ 291751 h 696182"/>
                <a:gd name="connsiteX148" fmla="*/ 40958 w 721137"/>
                <a:gd name="connsiteY148" fmla="*/ 293751 h 696182"/>
                <a:gd name="connsiteX149" fmla="*/ 42767 w 721137"/>
                <a:gd name="connsiteY149" fmla="*/ 295180 h 696182"/>
                <a:gd name="connsiteX150" fmla="*/ 59055 w 721137"/>
                <a:gd name="connsiteY150" fmla="*/ 297751 h 696182"/>
                <a:gd name="connsiteX151" fmla="*/ 68675 w 721137"/>
                <a:gd name="connsiteY151" fmla="*/ 301942 h 696182"/>
                <a:gd name="connsiteX152" fmla="*/ 84963 w 721137"/>
                <a:gd name="connsiteY152" fmla="*/ 312325 h 696182"/>
                <a:gd name="connsiteX153" fmla="*/ 87725 w 721137"/>
                <a:gd name="connsiteY153" fmla="*/ 315087 h 696182"/>
                <a:gd name="connsiteX154" fmla="*/ 88678 w 721137"/>
                <a:gd name="connsiteY154" fmla="*/ 318516 h 696182"/>
                <a:gd name="connsiteX155" fmla="*/ 89535 w 721137"/>
                <a:gd name="connsiteY155" fmla="*/ 322231 h 696182"/>
                <a:gd name="connsiteX156" fmla="*/ 92488 w 721137"/>
                <a:gd name="connsiteY156" fmla="*/ 336613 h 696182"/>
                <a:gd name="connsiteX157" fmla="*/ 92678 w 721137"/>
                <a:gd name="connsiteY157" fmla="*/ 342614 h 696182"/>
                <a:gd name="connsiteX158" fmla="*/ 92202 w 721137"/>
                <a:gd name="connsiteY158" fmla="*/ 344710 h 696182"/>
                <a:gd name="connsiteX159" fmla="*/ 91535 w 721137"/>
                <a:gd name="connsiteY159" fmla="*/ 346710 h 696182"/>
                <a:gd name="connsiteX160" fmla="*/ 90297 w 721137"/>
                <a:gd name="connsiteY160" fmla="*/ 348901 h 696182"/>
                <a:gd name="connsiteX161" fmla="*/ 89249 w 721137"/>
                <a:gd name="connsiteY161" fmla="*/ 350520 h 696182"/>
                <a:gd name="connsiteX162" fmla="*/ 85725 w 721137"/>
                <a:gd name="connsiteY162" fmla="*/ 354330 h 696182"/>
                <a:gd name="connsiteX163" fmla="*/ 83249 w 721137"/>
                <a:gd name="connsiteY163" fmla="*/ 356235 h 696182"/>
                <a:gd name="connsiteX164" fmla="*/ 81820 w 721137"/>
                <a:gd name="connsiteY164" fmla="*/ 357092 h 696182"/>
                <a:gd name="connsiteX165" fmla="*/ 78581 w 721137"/>
                <a:gd name="connsiteY165" fmla="*/ 358330 h 696182"/>
                <a:gd name="connsiteX166" fmla="*/ 74676 w 721137"/>
                <a:gd name="connsiteY166" fmla="*/ 358807 h 696182"/>
                <a:gd name="connsiteX167" fmla="*/ 66675 w 721137"/>
                <a:gd name="connsiteY167" fmla="*/ 358330 h 696182"/>
                <a:gd name="connsiteX168" fmla="*/ 64865 w 721137"/>
                <a:gd name="connsiteY168" fmla="*/ 358616 h 696182"/>
                <a:gd name="connsiteX169" fmla="*/ 62675 w 721137"/>
                <a:gd name="connsiteY169" fmla="*/ 359855 h 696182"/>
                <a:gd name="connsiteX170" fmla="*/ 56674 w 721137"/>
                <a:gd name="connsiteY170" fmla="*/ 365284 h 696182"/>
                <a:gd name="connsiteX171" fmla="*/ 54483 w 721137"/>
                <a:gd name="connsiteY171" fmla="*/ 370522 h 696182"/>
                <a:gd name="connsiteX172" fmla="*/ 67913 w 721137"/>
                <a:gd name="connsiteY172" fmla="*/ 380809 h 696182"/>
                <a:gd name="connsiteX173" fmla="*/ 71533 w 721137"/>
                <a:gd name="connsiteY173" fmla="*/ 385381 h 696182"/>
                <a:gd name="connsiteX174" fmla="*/ 72104 w 721137"/>
                <a:gd name="connsiteY174" fmla="*/ 387191 h 696182"/>
                <a:gd name="connsiteX175" fmla="*/ 72581 w 721137"/>
                <a:gd name="connsiteY175" fmla="*/ 391001 h 696182"/>
                <a:gd name="connsiteX176" fmla="*/ 72485 w 721137"/>
                <a:gd name="connsiteY176" fmla="*/ 393001 h 696182"/>
                <a:gd name="connsiteX177" fmla="*/ 72200 w 721137"/>
                <a:gd name="connsiteY177" fmla="*/ 395002 h 696182"/>
                <a:gd name="connsiteX178" fmla="*/ 71723 w 721137"/>
                <a:gd name="connsiteY178" fmla="*/ 396812 h 696182"/>
                <a:gd name="connsiteX179" fmla="*/ 71819 w 721137"/>
                <a:gd name="connsiteY179" fmla="*/ 400431 h 696182"/>
                <a:gd name="connsiteX180" fmla="*/ 72390 w 721137"/>
                <a:gd name="connsiteY180" fmla="*/ 405384 h 696182"/>
                <a:gd name="connsiteX181" fmla="*/ 75152 w 721137"/>
                <a:gd name="connsiteY181" fmla="*/ 416052 h 696182"/>
                <a:gd name="connsiteX182" fmla="*/ 75819 w 721137"/>
                <a:gd name="connsiteY182" fmla="*/ 421196 h 696182"/>
                <a:gd name="connsiteX183" fmla="*/ 75914 w 721137"/>
                <a:gd name="connsiteY183" fmla="*/ 424625 h 696182"/>
                <a:gd name="connsiteX184" fmla="*/ 70961 w 721137"/>
                <a:gd name="connsiteY184" fmla="*/ 438150 h 696182"/>
                <a:gd name="connsiteX185" fmla="*/ 68008 w 721137"/>
                <a:gd name="connsiteY185" fmla="*/ 444341 h 696182"/>
                <a:gd name="connsiteX186" fmla="*/ 67342 w 721137"/>
                <a:gd name="connsiteY186" fmla="*/ 446818 h 696182"/>
                <a:gd name="connsiteX187" fmla="*/ 66866 w 721137"/>
                <a:gd name="connsiteY187" fmla="*/ 450056 h 696182"/>
                <a:gd name="connsiteX188" fmla="*/ 66961 w 721137"/>
                <a:gd name="connsiteY188" fmla="*/ 462629 h 696182"/>
                <a:gd name="connsiteX189" fmla="*/ 64961 w 721137"/>
                <a:gd name="connsiteY189" fmla="*/ 481679 h 696182"/>
                <a:gd name="connsiteX190" fmla="*/ 64389 w 721137"/>
                <a:gd name="connsiteY190" fmla="*/ 484442 h 696182"/>
                <a:gd name="connsiteX191" fmla="*/ 63722 w 721137"/>
                <a:gd name="connsiteY191" fmla="*/ 485966 h 696182"/>
                <a:gd name="connsiteX192" fmla="*/ 62770 w 721137"/>
                <a:gd name="connsiteY192" fmla="*/ 487299 h 696182"/>
                <a:gd name="connsiteX193" fmla="*/ 52578 w 721137"/>
                <a:gd name="connsiteY193" fmla="*/ 497491 h 696182"/>
                <a:gd name="connsiteX194" fmla="*/ 50102 w 721137"/>
                <a:gd name="connsiteY194" fmla="*/ 499396 h 696182"/>
                <a:gd name="connsiteX195" fmla="*/ 48578 w 721137"/>
                <a:gd name="connsiteY195" fmla="*/ 502539 h 696182"/>
                <a:gd name="connsiteX196" fmla="*/ 46863 w 721137"/>
                <a:gd name="connsiteY196" fmla="*/ 507111 h 696182"/>
                <a:gd name="connsiteX197" fmla="*/ 44577 w 721137"/>
                <a:gd name="connsiteY197" fmla="*/ 518350 h 696182"/>
                <a:gd name="connsiteX198" fmla="*/ 43053 w 721137"/>
                <a:gd name="connsiteY198" fmla="*/ 523399 h 696182"/>
                <a:gd name="connsiteX199" fmla="*/ 41720 w 721137"/>
                <a:gd name="connsiteY199" fmla="*/ 526637 h 696182"/>
                <a:gd name="connsiteX200" fmla="*/ 37433 w 721137"/>
                <a:gd name="connsiteY200" fmla="*/ 529209 h 696182"/>
                <a:gd name="connsiteX201" fmla="*/ 35814 w 721137"/>
                <a:gd name="connsiteY201" fmla="*/ 531019 h 696182"/>
                <a:gd name="connsiteX202" fmla="*/ 34100 w 721137"/>
                <a:gd name="connsiteY202" fmla="*/ 534067 h 696182"/>
                <a:gd name="connsiteX203" fmla="*/ 31909 w 721137"/>
                <a:gd name="connsiteY203" fmla="*/ 540544 h 696182"/>
                <a:gd name="connsiteX204" fmla="*/ 31052 w 721137"/>
                <a:gd name="connsiteY204" fmla="*/ 544259 h 696182"/>
                <a:gd name="connsiteX205" fmla="*/ 30861 w 721137"/>
                <a:gd name="connsiteY205" fmla="*/ 547211 h 696182"/>
                <a:gd name="connsiteX206" fmla="*/ 31337 w 721137"/>
                <a:gd name="connsiteY206" fmla="*/ 548926 h 696182"/>
                <a:gd name="connsiteX207" fmla="*/ 32195 w 721137"/>
                <a:gd name="connsiteY207" fmla="*/ 550355 h 696182"/>
                <a:gd name="connsiteX208" fmla="*/ 33242 w 721137"/>
                <a:gd name="connsiteY208" fmla="*/ 551497 h 696182"/>
                <a:gd name="connsiteX209" fmla="*/ 34576 w 721137"/>
                <a:gd name="connsiteY209" fmla="*/ 552450 h 696182"/>
                <a:gd name="connsiteX210" fmla="*/ 36290 w 721137"/>
                <a:gd name="connsiteY210" fmla="*/ 553117 h 696182"/>
                <a:gd name="connsiteX211" fmla="*/ 43339 w 721137"/>
                <a:gd name="connsiteY211" fmla="*/ 554926 h 696182"/>
                <a:gd name="connsiteX212" fmla="*/ 44482 w 721137"/>
                <a:gd name="connsiteY212" fmla="*/ 555784 h 696182"/>
                <a:gd name="connsiteX213" fmla="*/ 44958 w 721137"/>
                <a:gd name="connsiteY213" fmla="*/ 557022 h 696182"/>
                <a:gd name="connsiteX214" fmla="*/ 45339 w 721137"/>
                <a:gd name="connsiteY214" fmla="*/ 559118 h 696182"/>
                <a:gd name="connsiteX215" fmla="*/ 45625 w 721137"/>
                <a:gd name="connsiteY215" fmla="*/ 565690 h 696182"/>
                <a:gd name="connsiteX216" fmla="*/ 45911 w 721137"/>
                <a:gd name="connsiteY216" fmla="*/ 567880 h 696182"/>
                <a:gd name="connsiteX217" fmla="*/ 46387 w 721137"/>
                <a:gd name="connsiteY217" fmla="*/ 569690 h 696182"/>
                <a:gd name="connsiteX218" fmla="*/ 46958 w 721137"/>
                <a:gd name="connsiteY218" fmla="*/ 571405 h 696182"/>
                <a:gd name="connsiteX219" fmla="*/ 47625 w 721137"/>
                <a:gd name="connsiteY219" fmla="*/ 572929 h 696182"/>
                <a:gd name="connsiteX220" fmla="*/ 50483 w 721137"/>
                <a:gd name="connsiteY220" fmla="*/ 577882 h 696182"/>
                <a:gd name="connsiteX221" fmla="*/ 51626 w 721137"/>
                <a:gd name="connsiteY221" fmla="*/ 580834 h 696182"/>
                <a:gd name="connsiteX222" fmla="*/ 51721 w 721137"/>
                <a:gd name="connsiteY222" fmla="*/ 583025 h 696182"/>
                <a:gd name="connsiteX223" fmla="*/ 51245 w 721137"/>
                <a:gd name="connsiteY223" fmla="*/ 584930 h 696182"/>
                <a:gd name="connsiteX224" fmla="*/ 49054 w 721137"/>
                <a:gd name="connsiteY224" fmla="*/ 589883 h 696182"/>
                <a:gd name="connsiteX225" fmla="*/ 47530 w 721137"/>
                <a:gd name="connsiteY225" fmla="*/ 594741 h 696182"/>
                <a:gd name="connsiteX226" fmla="*/ 47244 w 721137"/>
                <a:gd name="connsiteY226" fmla="*/ 597789 h 696182"/>
                <a:gd name="connsiteX227" fmla="*/ 47339 w 721137"/>
                <a:gd name="connsiteY227" fmla="*/ 600170 h 696182"/>
                <a:gd name="connsiteX228" fmla="*/ 49435 w 721137"/>
                <a:gd name="connsiteY228" fmla="*/ 605790 h 696182"/>
                <a:gd name="connsiteX229" fmla="*/ 52769 w 721137"/>
                <a:gd name="connsiteY229" fmla="*/ 617887 h 696182"/>
                <a:gd name="connsiteX230" fmla="*/ 53816 w 721137"/>
                <a:gd name="connsiteY230" fmla="*/ 620268 h 696182"/>
                <a:gd name="connsiteX231" fmla="*/ 54769 w 721137"/>
                <a:gd name="connsiteY231" fmla="*/ 621411 h 696182"/>
                <a:gd name="connsiteX232" fmla="*/ 56102 w 721137"/>
                <a:gd name="connsiteY232" fmla="*/ 622363 h 696182"/>
                <a:gd name="connsiteX233" fmla="*/ 61817 w 721137"/>
                <a:gd name="connsiteY233" fmla="*/ 623697 h 696182"/>
                <a:gd name="connsiteX234" fmla="*/ 63532 w 721137"/>
                <a:gd name="connsiteY234" fmla="*/ 624554 h 696182"/>
                <a:gd name="connsiteX235" fmla="*/ 65151 w 721137"/>
                <a:gd name="connsiteY235" fmla="*/ 626174 h 696182"/>
                <a:gd name="connsiteX236" fmla="*/ 65342 w 721137"/>
                <a:gd name="connsiteY236" fmla="*/ 628555 h 696182"/>
                <a:gd name="connsiteX237" fmla="*/ 64199 w 721137"/>
                <a:gd name="connsiteY237" fmla="*/ 634651 h 696182"/>
                <a:gd name="connsiteX238" fmla="*/ 64675 w 721137"/>
                <a:gd name="connsiteY238" fmla="*/ 636651 h 696182"/>
                <a:gd name="connsiteX239" fmla="*/ 65818 w 721137"/>
                <a:gd name="connsiteY239" fmla="*/ 637984 h 696182"/>
                <a:gd name="connsiteX240" fmla="*/ 68771 w 721137"/>
                <a:gd name="connsiteY240" fmla="*/ 639509 h 696182"/>
                <a:gd name="connsiteX241" fmla="*/ 72104 w 721137"/>
                <a:gd name="connsiteY241" fmla="*/ 640747 h 696182"/>
                <a:gd name="connsiteX242" fmla="*/ 74009 w 721137"/>
                <a:gd name="connsiteY242" fmla="*/ 641033 h 696182"/>
                <a:gd name="connsiteX243" fmla="*/ 75629 w 721137"/>
                <a:gd name="connsiteY243" fmla="*/ 640842 h 696182"/>
                <a:gd name="connsiteX244" fmla="*/ 77248 w 721137"/>
                <a:gd name="connsiteY244" fmla="*/ 640271 h 696182"/>
                <a:gd name="connsiteX245" fmla="*/ 78677 w 721137"/>
                <a:gd name="connsiteY245" fmla="*/ 639509 h 696182"/>
                <a:gd name="connsiteX246" fmla="*/ 83249 w 721137"/>
                <a:gd name="connsiteY246" fmla="*/ 634937 h 696182"/>
                <a:gd name="connsiteX247" fmla="*/ 84677 w 721137"/>
                <a:gd name="connsiteY247" fmla="*/ 634270 h 696182"/>
                <a:gd name="connsiteX248" fmla="*/ 86392 w 721137"/>
                <a:gd name="connsiteY248" fmla="*/ 633793 h 696182"/>
                <a:gd name="connsiteX249" fmla="*/ 94774 w 721137"/>
                <a:gd name="connsiteY249" fmla="*/ 634365 h 696182"/>
                <a:gd name="connsiteX250" fmla="*/ 98584 w 721137"/>
                <a:gd name="connsiteY250" fmla="*/ 633889 h 696182"/>
                <a:gd name="connsiteX251" fmla="*/ 100203 w 721137"/>
                <a:gd name="connsiteY251" fmla="*/ 633413 h 696182"/>
                <a:gd name="connsiteX252" fmla="*/ 101632 w 721137"/>
                <a:gd name="connsiteY252" fmla="*/ 632555 h 696182"/>
                <a:gd name="connsiteX253" fmla="*/ 102680 w 721137"/>
                <a:gd name="connsiteY253" fmla="*/ 631317 h 696182"/>
                <a:gd name="connsiteX254" fmla="*/ 103537 w 721137"/>
                <a:gd name="connsiteY254" fmla="*/ 629888 h 696182"/>
                <a:gd name="connsiteX255" fmla="*/ 104108 w 721137"/>
                <a:gd name="connsiteY255" fmla="*/ 628174 h 696182"/>
                <a:gd name="connsiteX256" fmla="*/ 104394 w 721137"/>
                <a:gd name="connsiteY256" fmla="*/ 626364 h 696182"/>
                <a:gd name="connsiteX257" fmla="*/ 104680 w 721137"/>
                <a:gd name="connsiteY257" fmla="*/ 622363 h 696182"/>
                <a:gd name="connsiteX258" fmla="*/ 105156 w 721137"/>
                <a:gd name="connsiteY258" fmla="*/ 620554 h 696182"/>
                <a:gd name="connsiteX259" fmla="*/ 105728 w 721137"/>
                <a:gd name="connsiteY259" fmla="*/ 618934 h 696182"/>
                <a:gd name="connsiteX260" fmla="*/ 106585 w 721137"/>
                <a:gd name="connsiteY260" fmla="*/ 617506 h 696182"/>
                <a:gd name="connsiteX261" fmla="*/ 107728 w 721137"/>
                <a:gd name="connsiteY261" fmla="*/ 616458 h 696182"/>
                <a:gd name="connsiteX262" fmla="*/ 109252 w 721137"/>
                <a:gd name="connsiteY262" fmla="*/ 615982 h 696182"/>
                <a:gd name="connsiteX263" fmla="*/ 114776 w 721137"/>
                <a:gd name="connsiteY263" fmla="*/ 616458 h 696182"/>
                <a:gd name="connsiteX264" fmla="*/ 116586 w 721137"/>
                <a:gd name="connsiteY264" fmla="*/ 616172 h 696182"/>
                <a:gd name="connsiteX265" fmla="*/ 123349 w 721137"/>
                <a:gd name="connsiteY265" fmla="*/ 614172 h 696182"/>
                <a:gd name="connsiteX266" fmla="*/ 125254 w 721137"/>
                <a:gd name="connsiteY266" fmla="*/ 613981 h 696182"/>
                <a:gd name="connsiteX267" fmla="*/ 127064 w 721137"/>
                <a:gd name="connsiteY267" fmla="*/ 614267 h 696182"/>
                <a:gd name="connsiteX268" fmla="*/ 128778 w 721137"/>
                <a:gd name="connsiteY268" fmla="*/ 614839 h 696182"/>
                <a:gd name="connsiteX269" fmla="*/ 133160 w 721137"/>
                <a:gd name="connsiteY269" fmla="*/ 617315 h 696182"/>
                <a:gd name="connsiteX270" fmla="*/ 134779 w 721137"/>
                <a:gd name="connsiteY270" fmla="*/ 617696 h 696182"/>
                <a:gd name="connsiteX271" fmla="*/ 136684 w 721137"/>
                <a:gd name="connsiteY271" fmla="*/ 617696 h 696182"/>
                <a:gd name="connsiteX272" fmla="*/ 147733 w 721137"/>
                <a:gd name="connsiteY272" fmla="*/ 615791 h 696182"/>
                <a:gd name="connsiteX273" fmla="*/ 150876 w 721137"/>
                <a:gd name="connsiteY273" fmla="*/ 615887 h 696182"/>
                <a:gd name="connsiteX274" fmla="*/ 152210 w 721137"/>
                <a:gd name="connsiteY274" fmla="*/ 616077 h 696182"/>
                <a:gd name="connsiteX275" fmla="*/ 157067 w 721137"/>
                <a:gd name="connsiteY275" fmla="*/ 617887 h 696182"/>
                <a:gd name="connsiteX276" fmla="*/ 163354 w 721137"/>
                <a:gd name="connsiteY276" fmla="*/ 621411 h 696182"/>
                <a:gd name="connsiteX277" fmla="*/ 176975 w 721137"/>
                <a:gd name="connsiteY277" fmla="*/ 629888 h 696182"/>
                <a:gd name="connsiteX278" fmla="*/ 178308 w 721137"/>
                <a:gd name="connsiteY278" fmla="*/ 631888 h 696182"/>
                <a:gd name="connsiteX279" fmla="*/ 180118 w 721137"/>
                <a:gd name="connsiteY279" fmla="*/ 635222 h 696182"/>
                <a:gd name="connsiteX280" fmla="*/ 180689 w 721137"/>
                <a:gd name="connsiteY280" fmla="*/ 638366 h 696182"/>
                <a:gd name="connsiteX281" fmla="*/ 182023 w 721137"/>
                <a:gd name="connsiteY281" fmla="*/ 643033 h 696182"/>
                <a:gd name="connsiteX282" fmla="*/ 182309 w 721137"/>
                <a:gd name="connsiteY282" fmla="*/ 645985 h 696182"/>
                <a:gd name="connsiteX283" fmla="*/ 181832 w 721137"/>
                <a:gd name="connsiteY283" fmla="*/ 648081 h 696182"/>
                <a:gd name="connsiteX284" fmla="*/ 180880 w 721137"/>
                <a:gd name="connsiteY284" fmla="*/ 649319 h 696182"/>
                <a:gd name="connsiteX285" fmla="*/ 176498 w 721137"/>
                <a:gd name="connsiteY285" fmla="*/ 653987 h 696182"/>
                <a:gd name="connsiteX286" fmla="*/ 175641 w 721137"/>
                <a:gd name="connsiteY286" fmla="*/ 655415 h 696182"/>
                <a:gd name="connsiteX287" fmla="*/ 174879 w 721137"/>
                <a:gd name="connsiteY287" fmla="*/ 657130 h 696182"/>
                <a:gd name="connsiteX288" fmla="*/ 174403 w 721137"/>
                <a:gd name="connsiteY288" fmla="*/ 658844 h 696182"/>
                <a:gd name="connsiteX289" fmla="*/ 174022 w 721137"/>
                <a:gd name="connsiteY289" fmla="*/ 660463 h 696182"/>
                <a:gd name="connsiteX290" fmla="*/ 173927 w 721137"/>
                <a:gd name="connsiteY290" fmla="*/ 662368 h 696182"/>
                <a:gd name="connsiteX291" fmla="*/ 173927 w 721137"/>
                <a:gd name="connsiteY291" fmla="*/ 662559 h 696182"/>
                <a:gd name="connsiteX292" fmla="*/ 172212 w 721137"/>
                <a:gd name="connsiteY292" fmla="*/ 672084 h 696182"/>
                <a:gd name="connsiteX293" fmla="*/ 172022 w 721137"/>
                <a:gd name="connsiteY293" fmla="*/ 676370 h 696182"/>
                <a:gd name="connsiteX294" fmla="*/ 172784 w 721137"/>
                <a:gd name="connsiteY294" fmla="*/ 678466 h 696182"/>
                <a:gd name="connsiteX295" fmla="*/ 174212 w 721137"/>
                <a:gd name="connsiteY295" fmla="*/ 679418 h 696182"/>
                <a:gd name="connsiteX296" fmla="*/ 177737 w 721137"/>
                <a:gd name="connsiteY296" fmla="*/ 678847 h 696182"/>
                <a:gd name="connsiteX297" fmla="*/ 180213 w 721137"/>
                <a:gd name="connsiteY297" fmla="*/ 680276 h 696182"/>
                <a:gd name="connsiteX298" fmla="*/ 183166 w 721137"/>
                <a:gd name="connsiteY298" fmla="*/ 683133 h 696182"/>
                <a:gd name="connsiteX299" fmla="*/ 188024 w 721137"/>
                <a:gd name="connsiteY299" fmla="*/ 690848 h 696182"/>
                <a:gd name="connsiteX300" fmla="*/ 190786 w 721137"/>
                <a:gd name="connsiteY300" fmla="*/ 694087 h 696182"/>
                <a:gd name="connsiteX301" fmla="*/ 193167 w 721137"/>
                <a:gd name="connsiteY301" fmla="*/ 696087 h 696182"/>
                <a:gd name="connsiteX302" fmla="*/ 194977 w 721137"/>
                <a:gd name="connsiteY302" fmla="*/ 696182 h 696182"/>
                <a:gd name="connsiteX303" fmla="*/ 196596 w 721137"/>
                <a:gd name="connsiteY303" fmla="*/ 695801 h 696182"/>
                <a:gd name="connsiteX304" fmla="*/ 197930 w 721137"/>
                <a:gd name="connsiteY304" fmla="*/ 694849 h 696182"/>
                <a:gd name="connsiteX305" fmla="*/ 198977 w 721137"/>
                <a:gd name="connsiteY305" fmla="*/ 693706 h 696182"/>
                <a:gd name="connsiteX306" fmla="*/ 200882 w 721137"/>
                <a:gd name="connsiteY306" fmla="*/ 691039 h 696182"/>
                <a:gd name="connsiteX307" fmla="*/ 202025 w 721137"/>
                <a:gd name="connsiteY307" fmla="*/ 690086 h 696182"/>
                <a:gd name="connsiteX308" fmla="*/ 203645 w 721137"/>
                <a:gd name="connsiteY308" fmla="*/ 689610 h 696182"/>
                <a:gd name="connsiteX309" fmla="*/ 209360 w 721137"/>
                <a:gd name="connsiteY309" fmla="*/ 691229 h 696182"/>
                <a:gd name="connsiteX310" fmla="*/ 210884 w 721137"/>
                <a:gd name="connsiteY310" fmla="*/ 690753 h 696182"/>
                <a:gd name="connsiteX311" fmla="*/ 212122 w 721137"/>
                <a:gd name="connsiteY311" fmla="*/ 689991 h 696182"/>
                <a:gd name="connsiteX312" fmla="*/ 213360 w 721137"/>
                <a:gd name="connsiteY312" fmla="*/ 688943 h 696182"/>
                <a:gd name="connsiteX313" fmla="*/ 214313 w 721137"/>
                <a:gd name="connsiteY313" fmla="*/ 687705 h 696182"/>
                <a:gd name="connsiteX314" fmla="*/ 218885 w 721137"/>
                <a:gd name="connsiteY314" fmla="*/ 680847 h 696182"/>
                <a:gd name="connsiteX315" fmla="*/ 220409 w 721137"/>
                <a:gd name="connsiteY315" fmla="*/ 679990 h 696182"/>
                <a:gd name="connsiteX316" fmla="*/ 222409 w 721137"/>
                <a:gd name="connsiteY316" fmla="*/ 679799 h 696182"/>
                <a:gd name="connsiteX317" fmla="*/ 226314 w 721137"/>
                <a:gd name="connsiteY317" fmla="*/ 681133 h 696182"/>
                <a:gd name="connsiteX318" fmla="*/ 228981 w 721137"/>
                <a:gd name="connsiteY318" fmla="*/ 681704 h 696182"/>
                <a:gd name="connsiteX319" fmla="*/ 231362 w 721137"/>
                <a:gd name="connsiteY319" fmla="*/ 681895 h 696182"/>
                <a:gd name="connsiteX320" fmla="*/ 234791 w 721137"/>
                <a:gd name="connsiteY320" fmla="*/ 681038 h 696182"/>
                <a:gd name="connsiteX321" fmla="*/ 236506 w 721137"/>
                <a:gd name="connsiteY321" fmla="*/ 680752 h 696182"/>
                <a:gd name="connsiteX322" fmla="*/ 238411 w 721137"/>
                <a:gd name="connsiteY322" fmla="*/ 681038 h 696182"/>
                <a:gd name="connsiteX323" fmla="*/ 255365 w 721137"/>
                <a:gd name="connsiteY323" fmla="*/ 687038 h 696182"/>
                <a:gd name="connsiteX324" fmla="*/ 261461 w 721137"/>
                <a:gd name="connsiteY324" fmla="*/ 687419 h 696182"/>
                <a:gd name="connsiteX325" fmla="*/ 267367 w 721137"/>
                <a:gd name="connsiteY325" fmla="*/ 682085 h 696182"/>
                <a:gd name="connsiteX326" fmla="*/ 280035 w 721137"/>
                <a:gd name="connsiteY326" fmla="*/ 660368 h 696182"/>
                <a:gd name="connsiteX327" fmla="*/ 280226 w 721137"/>
                <a:gd name="connsiteY327" fmla="*/ 658749 h 696182"/>
                <a:gd name="connsiteX328" fmla="*/ 280321 w 721137"/>
                <a:gd name="connsiteY328" fmla="*/ 656939 h 696182"/>
                <a:gd name="connsiteX329" fmla="*/ 279368 w 721137"/>
                <a:gd name="connsiteY329" fmla="*/ 651224 h 696182"/>
                <a:gd name="connsiteX330" fmla="*/ 279178 w 721137"/>
                <a:gd name="connsiteY330" fmla="*/ 648748 h 696182"/>
                <a:gd name="connsiteX331" fmla="*/ 279940 w 721137"/>
                <a:gd name="connsiteY331" fmla="*/ 647224 h 696182"/>
                <a:gd name="connsiteX332" fmla="*/ 281369 w 721137"/>
                <a:gd name="connsiteY332" fmla="*/ 646081 h 696182"/>
                <a:gd name="connsiteX333" fmla="*/ 284988 w 721137"/>
                <a:gd name="connsiteY333" fmla="*/ 643890 h 696182"/>
                <a:gd name="connsiteX334" fmla="*/ 285845 w 721137"/>
                <a:gd name="connsiteY334" fmla="*/ 642461 h 696182"/>
                <a:gd name="connsiteX335" fmla="*/ 286036 w 721137"/>
                <a:gd name="connsiteY335" fmla="*/ 640747 h 696182"/>
                <a:gd name="connsiteX336" fmla="*/ 284988 w 721137"/>
                <a:gd name="connsiteY336" fmla="*/ 637032 h 696182"/>
                <a:gd name="connsiteX337" fmla="*/ 284798 w 721137"/>
                <a:gd name="connsiteY337" fmla="*/ 634460 h 696182"/>
                <a:gd name="connsiteX338" fmla="*/ 285369 w 721137"/>
                <a:gd name="connsiteY338" fmla="*/ 632841 h 696182"/>
                <a:gd name="connsiteX339" fmla="*/ 305181 w 721137"/>
                <a:gd name="connsiteY339" fmla="*/ 596932 h 696182"/>
                <a:gd name="connsiteX340" fmla="*/ 307848 w 721137"/>
                <a:gd name="connsiteY340" fmla="*/ 590645 h 696182"/>
                <a:gd name="connsiteX341" fmla="*/ 309467 w 721137"/>
                <a:gd name="connsiteY341" fmla="*/ 584645 h 696182"/>
                <a:gd name="connsiteX342" fmla="*/ 310801 w 721137"/>
                <a:gd name="connsiteY342" fmla="*/ 581692 h 696182"/>
                <a:gd name="connsiteX343" fmla="*/ 312230 w 721137"/>
                <a:gd name="connsiteY343" fmla="*/ 579692 h 696182"/>
                <a:gd name="connsiteX344" fmla="*/ 317659 w 721137"/>
                <a:gd name="connsiteY344" fmla="*/ 576263 h 696182"/>
                <a:gd name="connsiteX345" fmla="*/ 322040 w 721137"/>
                <a:gd name="connsiteY345" fmla="*/ 571595 h 696182"/>
                <a:gd name="connsiteX346" fmla="*/ 323183 w 721137"/>
                <a:gd name="connsiteY346" fmla="*/ 570547 h 696182"/>
                <a:gd name="connsiteX347" fmla="*/ 324612 w 721137"/>
                <a:gd name="connsiteY347" fmla="*/ 569690 h 696182"/>
                <a:gd name="connsiteX348" fmla="*/ 326136 w 721137"/>
                <a:gd name="connsiteY348" fmla="*/ 569500 h 696182"/>
                <a:gd name="connsiteX349" fmla="*/ 327565 w 721137"/>
                <a:gd name="connsiteY349" fmla="*/ 570071 h 696182"/>
                <a:gd name="connsiteX350" fmla="*/ 328517 w 721137"/>
                <a:gd name="connsiteY350" fmla="*/ 571214 h 696182"/>
                <a:gd name="connsiteX351" fmla="*/ 329279 w 721137"/>
                <a:gd name="connsiteY351" fmla="*/ 572548 h 696182"/>
                <a:gd name="connsiteX352" fmla="*/ 330137 w 721137"/>
                <a:gd name="connsiteY352" fmla="*/ 573881 h 696182"/>
                <a:gd name="connsiteX353" fmla="*/ 331280 w 721137"/>
                <a:gd name="connsiteY353" fmla="*/ 575024 h 696182"/>
                <a:gd name="connsiteX354" fmla="*/ 333756 w 721137"/>
                <a:gd name="connsiteY354" fmla="*/ 577025 h 696182"/>
                <a:gd name="connsiteX355" fmla="*/ 335375 w 721137"/>
                <a:gd name="connsiteY355" fmla="*/ 577977 h 696182"/>
                <a:gd name="connsiteX356" fmla="*/ 337090 w 721137"/>
                <a:gd name="connsiteY356" fmla="*/ 578549 h 696182"/>
                <a:gd name="connsiteX357" fmla="*/ 339757 w 721137"/>
                <a:gd name="connsiteY357" fmla="*/ 577787 h 696182"/>
                <a:gd name="connsiteX358" fmla="*/ 341471 w 721137"/>
                <a:gd name="connsiteY358" fmla="*/ 575786 h 696182"/>
                <a:gd name="connsiteX359" fmla="*/ 343757 w 721137"/>
                <a:gd name="connsiteY359" fmla="*/ 571786 h 696182"/>
                <a:gd name="connsiteX360" fmla="*/ 345662 w 721137"/>
                <a:gd name="connsiteY360" fmla="*/ 569405 h 696182"/>
                <a:gd name="connsiteX361" fmla="*/ 348044 w 721137"/>
                <a:gd name="connsiteY361" fmla="*/ 567023 h 696182"/>
                <a:gd name="connsiteX362" fmla="*/ 348615 w 721137"/>
                <a:gd name="connsiteY362" fmla="*/ 565213 h 696182"/>
                <a:gd name="connsiteX363" fmla="*/ 348425 w 721137"/>
                <a:gd name="connsiteY363" fmla="*/ 563594 h 696182"/>
                <a:gd name="connsiteX364" fmla="*/ 347186 w 721137"/>
                <a:gd name="connsiteY364" fmla="*/ 560451 h 696182"/>
                <a:gd name="connsiteX365" fmla="*/ 346901 w 721137"/>
                <a:gd name="connsiteY365" fmla="*/ 558260 h 696182"/>
                <a:gd name="connsiteX366" fmla="*/ 346901 w 721137"/>
                <a:gd name="connsiteY366" fmla="*/ 555784 h 696182"/>
                <a:gd name="connsiteX367" fmla="*/ 348139 w 721137"/>
                <a:gd name="connsiteY367" fmla="*/ 551974 h 696182"/>
                <a:gd name="connsiteX368" fmla="*/ 349568 w 721137"/>
                <a:gd name="connsiteY368" fmla="*/ 550259 h 696182"/>
                <a:gd name="connsiteX369" fmla="*/ 351377 w 721137"/>
                <a:gd name="connsiteY369" fmla="*/ 549212 h 696182"/>
                <a:gd name="connsiteX370" fmla="*/ 359093 w 721137"/>
                <a:gd name="connsiteY370" fmla="*/ 548354 h 696182"/>
                <a:gd name="connsiteX371" fmla="*/ 367856 w 721137"/>
                <a:gd name="connsiteY371" fmla="*/ 545973 h 696182"/>
                <a:gd name="connsiteX372" fmla="*/ 383381 w 721137"/>
                <a:gd name="connsiteY372" fmla="*/ 535019 h 696182"/>
                <a:gd name="connsiteX373" fmla="*/ 386525 w 721137"/>
                <a:gd name="connsiteY373" fmla="*/ 533686 h 696182"/>
                <a:gd name="connsiteX374" fmla="*/ 402241 w 721137"/>
                <a:gd name="connsiteY374" fmla="*/ 531971 h 696182"/>
                <a:gd name="connsiteX375" fmla="*/ 406527 w 721137"/>
                <a:gd name="connsiteY375" fmla="*/ 532067 h 696182"/>
                <a:gd name="connsiteX376" fmla="*/ 408527 w 721137"/>
                <a:gd name="connsiteY376" fmla="*/ 532352 h 696182"/>
                <a:gd name="connsiteX377" fmla="*/ 410242 w 721137"/>
                <a:gd name="connsiteY377" fmla="*/ 532924 h 696182"/>
                <a:gd name="connsiteX378" fmla="*/ 411671 w 721137"/>
                <a:gd name="connsiteY378" fmla="*/ 533686 h 696182"/>
                <a:gd name="connsiteX379" fmla="*/ 413004 w 721137"/>
                <a:gd name="connsiteY379" fmla="*/ 534638 h 696182"/>
                <a:gd name="connsiteX380" fmla="*/ 415290 w 721137"/>
                <a:gd name="connsiteY380" fmla="*/ 536829 h 696182"/>
                <a:gd name="connsiteX381" fmla="*/ 417100 w 721137"/>
                <a:gd name="connsiteY381" fmla="*/ 539496 h 696182"/>
                <a:gd name="connsiteX382" fmla="*/ 417290 w 721137"/>
                <a:gd name="connsiteY382" fmla="*/ 539877 h 696182"/>
                <a:gd name="connsiteX383" fmla="*/ 419386 w 721137"/>
                <a:gd name="connsiteY383" fmla="*/ 546163 h 696182"/>
                <a:gd name="connsiteX384" fmla="*/ 420148 w 721137"/>
                <a:gd name="connsiteY384" fmla="*/ 547592 h 696182"/>
                <a:gd name="connsiteX385" fmla="*/ 421196 w 721137"/>
                <a:gd name="connsiteY385" fmla="*/ 548926 h 696182"/>
                <a:gd name="connsiteX386" fmla="*/ 422339 w 721137"/>
                <a:gd name="connsiteY386" fmla="*/ 549974 h 696182"/>
                <a:gd name="connsiteX387" fmla="*/ 423672 w 721137"/>
                <a:gd name="connsiteY387" fmla="*/ 550735 h 696182"/>
                <a:gd name="connsiteX388" fmla="*/ 427196 w 721137"/>
                <a:gd name="connsiteY388" fmla="*/ 551879 h 696182"/>
                <a:gd name="connsiteX389" fmla="*/ 435483 w 721137"/>
                <a:gd name="connsiteY389" fmla="*/ 552641 h 696182"/>
                <a:gd name="connsiteX390" fmla="*/ 441008 w 721137"/>
                <a:gd name="connsiteY390" fmla="*/ 551974 h 696182"/>
                <a:gd name="connsiteX391" fmla="*/ 451676 w 721137"/>
                <a:gd name="connsiteY391" fmla="*/ 547592 h 696182"/>
                <a:gd name="connsiteX392" fmla="*/ 450247 w 721137"/>
                <a:gd name="connsiteY392" fmla="*/ 537686 h 696182"/>
                <a:gd name="connsiteX393" fmla="*/ 451580 w 721137"/>
                <a:gd name="connsiteY393" fmla="*/ 524923 h 696182"/>
                <a:gd name="connsiteX394" fmla="*/ 452533 w 721137"/>
                <a:gd name="connsiteY394" fmla="*/ 521208 h 696182"/>
                <a:gd name="connsiteX395" fmla="*/ 453866 w 721137"/>
                <a:gd name="connsiteY395" fmla="*/ 518827 h 696182"/>
                <a:gd name="connsiteX396" fmla="*/ 456819 w 721137"/>
                <a:gd name="connsiteY396" fmla="*/ 516160 h 696182"/>
                <a:gd name="connsiteX397" fmla="*/ 458534 w 721137"/>
                <a:gd name="connsiteY397" fmla="*/ 513493 h 696182"/>
                <a:gd name="connsiteX398" fmla="*/ 458915 w 721137"/>
                <a:gd name="connsiteY398" fmla="*/ 511397 h 696182"/>
                <a:gd name="connsiteX399" fmla="*/ 458724 w 721137"/>
                <a:gd name="connsiteY399" fmla="*/ 509397 h 696182"/>
                <a:gd name="connsiteX400" fmla="*/ 457391 w 721137"/>
                <a:gd name="connsiteY400" fmla="*/ 505587 h 696182"/>
                <a:gd name="connsiteX401" fmla="*/ 456914 w 721137"/>
                <a:gd name="connsiteY401" fmla="*/ 502539 h 696182"/>
                <a:gd name="connsiteX402" fmla="*/ 456533 w 721137"/>
                <a:gd name="connsiteY402" fmla="*/ 496919 h 696182"/>
                <a:gd name="connsiteX403" fmla="*/ 457772 w 721137"/>
                <a:gd name="connsiteY403" fmla="*/ 492919 h 696182"/>
                <a:gd name="connsiteX404" fmla="*/ 459200 w 721137"/>
                <a:gd name="connsiteY404" fmla="*/ 490823 h 696182"/>
                <a:gd name="connsiteX405" fmla="*/ 461010 w 721137"/>
                <a:gd name="connsiteY405" fmla="*/ 490061 h 696182"/>
                <a:gd name="connsiteX406" fmla="*/ 472059 w 721137"/>
                <a:gd name="connsiteY406" fmla="*/ 487966 h 696182"/>
                <a:gd name="connsiteX407" fmla="*/ 491109 w 721137"/>
                <a:gd name="connsiteY407" fmla="*/ 487775 h 696182"/>
                <a:gd name="connsiteX408" fmla="*/ 494919 w 721137"/>
                <a:gd name="connsiteY408" fmla="*/ 487109 h 696182"/>
                <a:gd name="connsiteX409" fmla="*/ 498253 w 721137"/>
                <a:gd name="connsiteY409" fmla="*/ 486156 h 696182"/>
                <a:gd name="connsiteX410" fmla="*/ 505111 w 721137"/>
                <a:gd name="connsiteY410" fmla="*/ 481679 h 696182"/>
                <a:gd name="connsiteX411" fmla="*/ 520160 w 721137"/>
                <a:gd name="connsiteY411" fmla="*/ 476631 h 696182"/>
                <a:gd name="connsiteX412" fmla="*/ 524351 w 721137"/>
                <a:gd name="connsiteY412" fmla="*/ 474440 h 696182"/>
                <a:gd name="connsiteX413" fmla="*/ 526256 w 721137"/>
                <a:gd name="connsiteY413" fmla="*/ 472535 h 696182"/>
                <a:gd name="connsiteX414" fmla="*/ 527590 w 721137"/>
                <a:gd name="connsiteY414" fmla="*/ 470725 h 696182"/>
                <a:gd name="connsiteX415" fmla="*/ 529019 w 721137"/>
                <a:gd name="connsiteY415" fmla="*/ 467582 h 696182"/>
                <a:gd name="connsiteX416" fmla="*/ 536543 w 721137"/>
                <a:gd name="connsiteY416" fmla="*/ 456629 h 696182"/>
                <a:gd name="connsiteX417" fmla="*/ 538829 w 721137"/>
                <a:gd name="connsiteY417" fmla="*/ 453962 h 696182"/>
                <a:gd name="connsiteX418" fmla="*/ 540925 w 721137"/>
                <a:gd name="connsiteY418" fmla="*/ 452342 h 696182"/>
                <a:gd name="connsiteX419" fmla="*/ 545306 w 721137"/>
                <a:gd name="connsiteY419" fmla="*/ 450437 h 696182"/>
                <a:gd name="connsiteX420" fmla="*/ 548640 w 721137"/>
                <a:gd name="connsiteY420" fmla="*/ 448532 h 696182"/>
                <a:gd name="connsiteX421" fmla="*/ 549783 w 721137"/>
                <a:gd name="connsiteY421" fmla="*/ 446532 h 696182"/>
                <a:gd name="connsiteX422" fmla="*/ 549974 w 721137"/>
                <a:gd name="connsiteY422" fmla="*/ 444627 h 696182"/>
                <a:gd name="connsiteX423" fmla="*/ 549402 w 721137"/>
                <a:gd name="connsiteY423" fmla="*/ 443008 h 696182"/>
                <a:gd name="connsiteX424" fmla="*/ 548354 w 721137"/>
                <a:gd name="connsiteY424" fmla="*/ 441770 h 696182"/>
                <a:gd name="connsiteX425" fmla="*/ 547116 w 721137"/>
                <a:gd name="connsiteY425" fmla="*/ 440722 h 696182"/>
                <a:gd name="connsiteX426" fmla="*/ 536734 w 721137"/>
                <a:gd name="connsiteY426" fmla="*/ 434912 h 696182"/>
                <a:gd name="connsiteX427" fmla="*/ 534257 w 721137"/>
                <a:gd name="connsiteY427" fmla="*/ 432625 h 696182"/>
                <a:gd name="connsiteX428" fmla="*/ 533305 w 721137"/>
                <a:gd name="connsiteY428" fmla="*/ 431387 h 696182"/>
                <a:gd name="connsiteX429" fmla="*/ 532543 w 721137"/>
                <a:gd name="connsiteY429" fmla="*/ 429959 h 696182"/>
                <a:gd name="connsiteX430" fmla="*/ 532352 w 721137"/>
                <a:gd name="connsiteY430" fmla="*/ 427482 h 696182"/>
                <a:gd name="connsiteX431" fmla="*/ 532638 w 721137"/>
                <a:gd name="connsiteY431" fmla="*/ 424434 h 696182"/>
                <a:gd name="connsiteX432" fmla="*/ 534924 w 721137"/>
                <a:gd name="connsiteY432" fmla="*/ 416147 h 696182"/>
                <a:gd name="connsiteX433" fmla="*/ 534638 w 721137"/>
                <a:gd name="connsiteY433" fmla="*/ 415766 h 696182"/>
                <a:gd name="connsiteX434" fmla="*/ 533972 w 721137"/>
                <a:gd name="connsiteY434" fmla="*/ 414909 h 696182"/>
                <a:gd name="connsiteX435" fmla="*/ 532638 w 721137"/>
                <a:gd name="connsiteY435" fmla="*/ 414242 h 696182"/>
                <a:gd name="connsiteX436" fmla="*/ 529304 w 721137"/>
                <a:gd name="connsiteY436" fmla="*/ 412909 h 696182"/>
                <a:gd name="connsiteX437" fmla="*/ 527876 w 721137"/>
                <a:gd name="connsiteY437" fmla="*/ 411956 h 696182"/>
                <a:gd name="connsiteX438" fmla="*/ 526923 w 721137"/>
                <a:gd name="connsiteY438" fmla="*/ 410813 h 696182"/>
                <a:gd name="connsiteX439" fmla="*/ 525590 w 721137"/>
                <a:gd name="connsiteY439" fmla="*/ 407670 h 696182"/>
                <a:gd name="connsiteX440" fmla="*/ 524542 w 721137"/>
                <a:gd name="connsiteY440" fmla="*/ 406432 h 696182"/>
                <a:gd name="connsiteX441" fmla="*/ 523113 w 721137"/>
                <a:gd name="connsiteY441" fmla="*/ 405575 h 696182"/>
                <a:gd name="connsiteX442" fmla="*/ 521303 w 721137"/>
                <a:gd name="connsiteY442" fmla="*/ 405193 h 696182"/>
                <a:gd name="connsiteX443" fmla="*/ 513112 w 721137"/>
                <a:gd name="connsiteY443" fmla="*/ 405479 h 696182"/>
                <a:gd name="connsiteX444" fmla="*/ 511207 w 721137"/>
                <a:gd name="connsiteY444" fmla="*/ 405289 h 696182"/>
                <a:gd name="connsiteX445" fmla="*/ 509588 w 721137"/>
                <a:gd name="connsiteY445" fmla="*/ 404717 h 696182"/>
                <a:gd name="connsiteX446" fmla="*/ 508445 w 721137"/>
                <a:gd name="connsiteY446" fmla="*/ 403003 h 696182"/>
                <a:gd name="connsiteX447" fmla="*/ 507873 w 721137"/>
                <a:gd name="connsiteY447" fmla="*/ 400336 h 696182"/>
                <a:gd name="connsiteX448" fmla="*/ 508445 w 721137"/>
                <a:gd name="connsiteY448" fmla="*/ 392049 h 696182"/>
                <a:gd name="connsiteX449" fmla="*/ 508349 w 721137"/>
                <a:gd name="connsiteY449" fmla="*/ 389477 h 696182"/>
                <a:gd name="connsiteX450" fmla="*/ 507683 w 721137"/>
                <a:gd name="connsiteY450" fmla="*/ 387763 h 696182"/>
                <a:gd name="connsiteX451" fmla="*/ 506921 w 721137"/>
                <a:gd name="connsiteY451" fmla="*/ 386334 h 696182"/>
                <a:gd name="connsiteX452" fmla="*/ 505206 w 721137"/>
                <a:gd name="connsiteY452" fmla="*/ 383762 h 696182"/>
                <a:gd name="connsiteX453" fmla="*/ 492538 w 721137"/>
                <a:gd name="connsiteY453" fmla="*/ 369284 h 696182"/>
                <a:gd name="connsiteX454" fmla="*/ 491585 w 721137"/>
                <a:gd name="connsiteY454" fmla="*/ 367475 h 696182"/>
                <a:gd name="connsiteX455" fmla="*/ 490919 w 721137"/>
                <a:gd name="connsiteY455" fmla="*/ 365379 h 696182"/>
                <a:gd name="connsiteX456" fmla="*/ 490538 w 721137"/>
                <a:gd name="connsiteY456" fmla="*/ 362141 h 696182"/>
                <a:gd name="connsiteX457" fmla="*/ 491109 w 721137"/>
                <a:gd name="connsiteY457" fmla="*/ 360235 h 696182"/>
                <a:gd name="connsiteX458" fmla="*/ 492252 w 721137"/>
                <a:gd name="connsiteY458" fmla="*/ 358902 h 696182"/>
                <a:gd name="connsiteX459" fmla="*/ 498729 w 721137"/>
                <a:gd name="connsiteY459" fmla="*/ 354235 h 696182"/>
                <a:gd name="connsiteX460" fmla="*/ 500348 w 721137"/>
                <a:gd name="connsiteY460" fmla="*/ 353473 h 696182"/>
                <a:gd name="connsiteX461" fmla="*/ 505968 w 721137"/>
                <a:gd name="connsiteY461" fmla="*/ 352901 h 696182"/>
                <a:gd name="connsiteX462" fmla="*/ 507778 w 721137"/>
                <a:gd name="connsiteY462" fmla="*/ 351568 h 696182"/>
                <a:gd name="connsiteX463" fmla="*/ 508540 w 721137"/>
                <a:gd name="connsiteY463" fmla="*/ 349853 h 696182"/>
                <a:gd name="connsiteX464" fmla="*/ 510350 w 721137"/>
                <a:gd name="connsiteY464" fmla="*/ 334994 h 696182"/>
                <a:gd name="connsiteX465" fmla="*/ 511207 w 721137"/>
                <a:gd name="connsiteY465" fmla="*/ 331280 h 696182"/>
                <a:gd name="connsiteX466" fmla="*/ 512159 w 721137"/>
                <a:gd name="connsiteY466" fmla="*/ 328708 h 696182"/>
                <a:gd name="connsiteX467" fmla="*/ 513017 w 721137"/>
                <a:gd name="connsiteY467" fmla="*/ 327279 h 696182"/>
                <a:gd name="connsiteX468" fmla="*/ 514064 w 721137"/>
                <a:gd name="connsiteY468" fmla="*/ 326041 h 696182"/>
                <a:gd name="connsiteX469" fmla="*/ 516541 w 721137"/>
                <a:gd name="connsiteY469" fmla="*/ 324041 h 696182"/>
                <a:gd name="connsiteX470" fmla="*/ 519494 w 721137"/>
                <a:gd name="connsiteY470" fmla="*/ 321945 h 696182"/>
                <a:gd name="connsiteX471" fmla="*/ 521303 w 721137"/>
                <a:gd name="connsiteY471" fmla="*/ 320421 h 696182"/>
                <a:gd name="connsiteX472" fmla="*/ 523494 w 721137"/>
                <a:gd name="connsiteY472" fmla="*/ 317278 h 696182"/>
                <a:gd name="connsiteX473" fmla="*/ 524066 w 721137"/>
                <a:gd name="connsiteY473" fmla="*/ 314992 h 696182"/>
                <a:gd name="connsiteX474" fmla="*/ 523970 w 721137"/>
                <a:gd name="connsiteY474" fmla="*/ 312896 h 696182"/>
                <a:gd name="connsiteX475" fmla="*/ 523399 w 721137"/>
                <a:gd name="connsiteY475" fmla="*/ 311277 h 696182"/>
                <a:gd name="connsiteX476" fmla="*/ 522542 w 721137"/>
                <a:gd name="connsiteY476" fmla="*/ 309943 h 696182"/>
                <a:gd name="connsiteX477" fmla="*/ 521494 w 721137"/>
                <a:gd name="connsiteY477" fmla="*/ 308705 h 696182"/>
                <a:gd name="connsiteX478" fmla="*/ 518922 w 721137"/>
                <a:gd name="connsiteY478" fmla="*/ 306705 h 696182"/>
                <a:gd name="connsiteX479" fmla="*/ 515588 w 721137"/>
                <a:gd name="connsiteY479" fmla="*/ 305181 h 696182"/>
                <a:gd name="connsiteX480" fmla="*/ 506063 w 721137"/>
                <a:gd name="connsiteY480" fmla="*/ 303181 h 696182"/>
                <a:gd name="connsiteX481" fmla="*/ 502920 w 721137"/>
                <a:gd name="connsiteY481" fmla="*/ 300514 h 696182"/>
                <a:gd name="connsiteX482" fmla="*/ 502253 w 721137"/>
                <a:gd name="connsiteY482" fmla="*/ 290513 h 696182"/>
                <a:gd name="connsiteX483" fmla="*/ 509016 w 721137"/>
                <a:gd name="connsiteY483" fmla="*/ 285464 h 696182"/>
                <a:gd name="connsiteX484" fmla="*/ 561880 w 721137"/>
                <a:gd name="connsiteY484" fmla="*/ 274892 h 696182"/>
                <a:gd name="connsiteX485" fmla="*/ 567404 w 721137"/>
                <a:gd name="connsiteY485" fmla="*/ 272891 h 696182"/>
                <a:gd name="connsiteX486" fmla="*/ 568547 w 721137"/>
                <a:gd name="connsiteY486" fmla="*/ 271653 h 696182"/>
                <a:gd name="connsiteX487" fmla="*/ 569500 w 721137"/>
                <a:gd name="connsiteY487" fmla="*/ 270320 h 696182"/>
                <a:gd name="connsiteX488" fmla="*/ 570262 w 721137"/>
                <a:gd name="connsiteY488" fmla="*/ 268891 h 696182"/>
                <a:gd name="connsiteX489" fmla="*/ 570929 w 721137"/>
                <a:gd name="connsiteY489" fmla="*/ 267271 h 696182"/>
                <a:gd name="connsiteX490" fmla="*/ 571500 w 721137"/>
                <a:gd name="connsiteY490" fmla="*/ 265271 h 696182"/>
                <a:gd name="connsiteX491" fmla="*/ 572357 w 721137"/>
                <a:gd name="connsiteY491" fmla="*/ 259080 h 696182"/>
                <a:gd name="connsiteX492" fmla="*/ 573119 w 721137"/>
                <a:gd name="connsiteY492" fmla="*/ 256984 h 696182"/>
                <a:gd name="connsiteX493" fmla="*/ 574167 w 721137"/>
                <a:gd name="connsiteY493" fmla="*/ 255079 h 696182"/>
                <a:gd name="connsiteX494" fmla="*/ 578644 w 721137"/>
                <a:gd name="connsiteY494" fmla="*/ 249269 h 696182"/>
                <a:gd name="connsiteX495" fmla="*/ 581787 w 721137"/>
                <a:gd name="connsiteY495" fmla="*/ 242888 h 696182"/>
                <a:gd name="connsiteX496" fmla="*/ 584264 w 721137"/>
                <a:gd name="connsiteY496" fmla="*/ 236220 h 696182"/>
                <a:gd name="connsiteX497" fmla="*/ 586359 w 721137"/>
                <a:gd name="connsiteY497" fmla="*/ 228695 h 696182"/>
                <a:gd name="connsiteX498" fmla="*/ 587026 w 721137"/>
                <a:gd name="connsiteY498" fmla="*/ 224600 h 696182"/>
                <a:gd name="connsiteX499" fmla="*/ 587407 w 721137"/>
                <a:gd name="connsiteY499" fmla="*/ 217837 h 696182"/>
                <a:gd name="connsiteX500" fmla="*/ 587883 w 721137"/>
                <a:gd name="connsiteY500" fmla="*/ 215360 h 696182"/>
                <a:gd name="connsiteX501" fmla="*/ 588836 w 721137"/>
                <a:gd name="connsiteY501" fmla="*/ 212788 h 696182"/>
                <a:gd name="connsiteX502" fmla="*/ 590645 w 721137"/>
                <a:gd name="connsiteY502" fmla="*/ 209455 h 696182"/>
                <a:gd name="connsiteX503" fmla="*/ 592360 w 721137"/>
                <a:gd name="connsiteY503" fmla="*/ 208693 h 696182"/>
                <a:gd name="connsiteX504" fmla="*/ 593884 w 721137"/>
                <a:gd name="connsiteY504" fmla="*/ 208883 h 696182"/>
                <a:gd name="connsiteX505" fmla="*/ 607409 w 721137"/>
                <a:gd name="connsiteY505" fmla="*/ 220694 h 696182"/>
                <a:gd name="connsiteX506" fmla="*/ 610457 w 721137"/>
                <a:gd name="connsiteY506" fmla="*/ 222218 h 696182"/>
                <a:gd name="connsiteX507" fmla="*/ 618173 w 721137"/>
                <a:gd name="connsiteY507" fmla="*/ 223552 h 696182"/>
                <a:gd name="connsiteX508" fmla="*/ 619697 w 721137"/>
                <a:gd name="connsiteY508" fmla="*/ 224314 h 696182"/>
                <a:gd name="connsiteX509" fmla="*/ 620935 w 721137"/>
                <a:gd name="connsiteY509" fmla="*/ 225362 h 696182"/>
                <a:gd name="connsiteX510" fmla="*/ 628555 w 721137"/>
                <a:gd name="connsiteY510" fmla="*/ 238030 h 696182"/>
                <a:gd name="connsiteX511" fmla="*/ 629126 w 721137"/>
                <a:gd name="connsiteY511" fmla="*/ 239649 h 696182"/>
                <a:gd name="connsiteX512" fmla="*/ 629984 w 721137"/>
                <a:gd name="connsiteY512" fmla="*/ 243554 h 696182"/>
                <a:gd name="connsiteX513" fmla="*/ 631317 w 721137"/>
                <a:gd name="connsiteY513" fmla="*/ 245269 h 696182"/>
                <a:gd name="connsiteX514" fmla="*/ 633317 w 721137"/>
                <a:gd name="connsiteY514" fmla="*/ 244697 h 696182"/>
                <a:gd name="connsiteX515" fmla="*/ 641318 w 721137"/>
                <a:gd name="connsiteY515" fmla="*/ 239744 h 696182"/>
                <a:gd name="connsiteX516" fmla="*/ 646748 w 721137"/>
                <a:gd name="connsiteY516" fmla="*/ 237363 h 696182"/>
                <a:gd name="connsiteX517" fmla="*/ 663702 w 721137"/>
                <a:gd name="connsiteY517" fmla="*/ 235458 h 696182"/>
                <a:gd name="connsiteX518" fmla="*/ 667417 w 721137"/>
                <a:gd name="connsiteY518" fmla="*/ 234125 h 696182"/>
                <a:gd name="connsiteX519" fmla="*/ 670560 w 721137"/>
                <a:gd name="connsiteY519" fmla="*/ 232505 h 696182"/>
                <a:gd name="connsiteX520" fmla="*/ 674275 w 721137"/>
                <a:gd name="connsiteY520" fmla="*/ 229743 h 696182"/>
                <a:gd name="connsiteX521" fmla="*/ 676847 w 721137"/>
                <a:gd name="connsiteY521" fmla="*/ 228695 h 696182"/>
                <a:gd name="connsiteX522" fmla="*/ 679228 w 721137"/>
                <a:gd name="connsiteY522" fmla="*/ 228409 h 696182"/>
                <a:gd name="connsiteX523" fmla="*/ 680847 w 721137"/>
                <a:gd name="connsiteY523" fmla="*/ 229076 h 696182"/>
                <a:gd name="connsiteX524" fmla="*/ 682181 w 721137"/>
                <a:gd name="connsiteY524" fmla="*/ 230029 h 696182"/>
                <a:gd name="connsiteX525" fmla="*/ 683419 w 721137"/>
                <a:gd name="connsiteY525" fmla="*/ 231172 h 696182"/>
                <a:gd name="connsiteX526" fmla="*/ 685133 w 721137"/>
                <a:gd name="connsiteY526" fmla="*/ 232315 h 696182"/>
                <a:gd name="connsiteX527" fmla="*/ 687324 w 721137"/>
                <a:gd name="connsiteY527" fmla="*/ 233172 h 696182"/>
                <a:gd name="connsiteX528" fmla="*/ 691134 w 721137"/>
                <a:gd name="connsiteY528" fmla="*/ 233648 h 696182"/>
                <a:gd name="connsiteX529" fmla="*/ 693325 w 721137"/>
                <a:gd name="connsiteY529" fmla="*/ 233077 h 696182"/>
                <a:gd name="connsiteX530" fmla="*/ 694563 w 721137"/>
                <a:gd name="connsiteY530" fmla="*/ 231838 h 696182"/>
                <a:gd name="connsiteX531" fmla="*/ 694944 w 721137"/>
                <a:gd name="connsiteY531" fmla="*/ 230124 h 696182"/>
                <a:gd name="connsiteX532" fmla="*/ 694468 w 721137"/>
                <a:gd name="connsiteY532" fmla="*/ 226600 h 696182"/>
                <a:gd name="connsiteX533" fmla="*/ 695135 w 721137"/>
                <a:gd name="connsiteY533" fmla="*/ 224695 h 696182"/>
                <a:gd name="connsiteX534" fmla="*/ 696944 w 721137"/>
                <a:gd name="connsiteY534" fmla="*/ 222885 h 696182"/>
                <a:gd name="connsiteX535" fmla="*/ 703517 w 721137"/>
                <a:gd name="connsiteY535" fmla="*/ 219361 h 696182"/>
                <a:gd name="connsiteX536" fmla="*/ 705326 w 721137"/>
                <a:gd name="connsiteY536" fmla="*/ 218122 h 696182"/>
                <a:gd name="connsiteX537" fmla="*/ 706374 w 721137"/>
                <a:gd name="connsiteY537" fmla="*/ 216884 h 696182"/>
                <a:gd name="connsiteX538" fmla="*/ 708184 w 721137"/>
                <a:gd name="connsiteY538" fmla="*/ 214027 h 696182"/>
                <a:gd name="connsiteX539" fmla="*/ 712470 w 721137"/>
                <a:gd name="connsiteY539" fmla="*/ 210121 h 696182"/>
                <a:gd name="connsiteX540" fmla="*/ 721138 w 721137"/>
                <a:gd name="connsiteY540" fmla="*/ 204978 h 69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</a:cxnLst>
              <a:rect l="l" t="t" r="r" b="b"/>
              <a:pathLst>
                <a:path w="721137" h="696182">
                  <a:moveTo>
                    <a:pt x="712851" y="203549"/>
                  </a:moveTo>
                  <a:lnTo>
                    <a:pt x="698945" y="197834"/>
                  </a:lnTo>
                  <a:lnTo>
                    <a:pt x="687038" y="187357"/>
                  </a:lnTo>
                  <a:lnTo>
                    <a:pt x="680561" y="171259"/>
                  </a:lnTo>
                  <a:lnTo>
                    <a:pt x="677513" y="160401"/>
                  </a:lnTo>
                  <a:lnTo>
                    <a:pt x="671798" y="156686"/>
                  </a:lnTo>
                  <a:lnTo>
                    <a:pt x="664655" y="155734"/>
                  </a:lnTo>
                  <a:lnTo>
                    <a:pt x="657511" y="152971"/>
                  </a:lnTo>
                  <a:lnTo>
                    <a:pt x="654177" y="150590"/>
                  </a:lnTo>
                  <a:lnTo>
                    <a:pt x="652272" y="148685"/>
                  </a:lnTo>
                  <a:lnTo>
                    <a:pt x="651415" y="145256"/>
                  </a:lnTo>
                  <a:lnTo>
                    <a:pt x="651510" y="138779"/>
                  </a:lnTo>
                  <a:lnTo>
                    <a:pt x="652463" y="133064"/>
                  </a:lnTo>
                  <a:lnTo>
                    <a:pt x="653701" y="129540"/>
                  </a:lnTo>
                  <a:lnTo>
                    <a:pt x="654653" y="125921"/>
                  </a:lnTo>
                  <a:lnTo>
                    <a:pt x="654558" y="119825"/>
                  </a:lnTo>
                  <a:lnTo>
                    <a:pt x="651415" y="108871"/>
                  </a:lnTo>
                  <a:lnTo>
                    <a:pt x="645986" y="105156"/>
                  </a:lnTo>
                  <a:lnTo>
                    <a:pt x="631508" y="104584"/>
                  </a:lnTo>
                  <a:lnTo>
                    <a:pt x="626840" y="102870"/>
                  </a:lnTo>
                  <a:lnTo>
                    <a:pt x="624745" y="100489"/>
                  </a:lnTo>
                  <a:lnTo>
                    <a:pt x="622840" y="97346"/>
                  </a:lnTo>
                  <a:lnTo>
                    <a:pt x="618935" y="93345"/>
                  </a:lnTo>
                  <a:lnTo>
                    <a:pt x="615125" y="91440"/>
                  </a:lnTo>
                  <a:lnTo>
                    <a:pt x="607028" y="89916"/>
                  </a:lnTo>
                  <a:lnTo>
                    <a:pt x="603409" y="88487"/>
                  </a:lnTo>
                  <a:lnTo>
                    <a:pt x="608457" y="83439"/>
                  </a:lnTo>
                  <a:lnTo>
                    <a:pt x="608552" y="78867"/>
                  </a:lnTo>
                  <a:lnTo>
                    <a:pt x="606171" y="74200"/>
                  </a:lnTo>
                  <a:lnTo>
                    <a:pt x="603885" y="68580"/>
                  </a:lnTo>
                  <a:lnTo>
                    <a:pt x="601790" y="57055"/>
                  </a:lnTo>
                  <a:lnTo>
                    <a:pt x="600266" y="51245"/>
                  </a:lnTo>
                  <a:lnTo>
                    <a:pt x="598075" y="46292"/>
                  </a:lnTo>
                  <a:lnTo>
                    <a:pt x="601694" y="37529"/>
                  </a:lnTo>
                  <a:lnTo>
                    <a:pt x="622459" y="25908"/>
                  </a:lnTo>
                  <a:lnTo>
                    <a:pt x="629793" y="16002"/>
                  </a:lnTo>
                  <a:lnTo>
                    <a:pt x="629888" y="9144"/>
                  </a:lnTo>
                  <a:lnTo>
                    <a:pt x="629984" y="2762"/>
                  </a:lnTo>
                  <a:lnTo>
                    <a:pt x="621887" y="0"/>
                  </a:lnTo>
                  <a:lnTo>
                    <a:pt x="605600" y="3238"/>
                  </a:lnTo>
                  <a:lnTo>
                    <a:pt x="599789" y="4381"/>
                  </a:lnTo>
                  <a:lnTo>
                    <a:pt x="565023" y="22479"/>
                  </a:lnTo>
                  <a:lnTo>
                    <a:pt x="540544" y="23622"/>
                  </a:lnTo>
                  <a:lnTo>
                    <a:pt x="525399" y="28861"/>
                  </a:lnTo>
                  <a:lnTo>
                    <a:pt x="510826" y="36767"/>
                  </a:lnTo>
                  <a:lnTo>
                    <a:pt x="498920" y="46196"/>
                  </a:lnTo>
                  <a:lnTo>
                    <a:pt x="483394" y="48673"/>
                  </a:lnTo>
                  <a:lnTo>
                    <a:pt x="479584" y="51149"/>
                  </a:lnTo>
                  <a:lnTo>
                    <a:pt x="472821" y="56579"/>
                  </a:lnTo>
                  <a:lnTo>
                    <a:pt x="468821" y="57531"/>
                  </a:lnTo>
                  <a:lnTo>
                    <a:pt x="462439" y="55054"/>
                  </a:lnTo>
                  <a:lnTo>
                    <a:pt x="451295" y="46863"/>
                  </a:lnTo>
                  <a:lnTo>
                    <a:pt x="444818" y="46196"/>
                  </a:lnTo>
                  <a:lnTo>
                    <a:pt x="442246" y="46577"/>
                  </a:lnTo>
                  <a:lnTo>
                    <a:pt x="439579" y="46292"/>
                  </a:lnTo>
                  <a:lnTo>
                    <a:pt x="439198" y="46196"/>
                  </a:lnTo>
                  <a:lnTo>
                    <a:pt x="439007" y="46196"/>
                  </a:lnTo>
                  <a:lnTo>
                    <a:pt x="421291" y="42577"/>
                  </a:lnTo>
                  <a:lnTo>
                    <a:pt x="413195" y="43339"/>
                  </a:lnTo>
                  <a:lnTo>
                    <a:pt x="403193" y="46292"/>
                  </a:lnTo>
                  <a:lnTo>
                    <a:pt x="403193" y="46292"/>
                  </a:lnTo>
                  <a:lnTo>
                    <a:pt x="403098" y="46292"/>
                  </a:lnTo>
                  <a:lnTo>
                    <a:pt x="403098" y="46292"/>
                  </a:lnTo>
                  <a:lnTo>
                    <a:pt x="399860" y="48006"/>
                  </a:lnTo>
                  <a:lnTo>
                    <a:pt x="396621" y="48673"/>
                  </a:lnTo>
                  <a:lnTo>
                    <a:pt x="393478" y="48101"/>
                  </a:lnTo>
                  <a:lnTo>
                    <a:pt x="390620" y="46292"/>
                  </a:lnTo>
                  <a:lnTo>
                    <a:pt x="388811" y="43910"/>
                  </a:lnTo>
                  <a:lnTo>
                    <a:pt x="386810" y="42005"/>
                  </a:lnTo>
                  <a:lnTo>
                    <a:pt x="384620" y="40672"/>
                  </a:lnTo>
                  <a:lnTo>
                    <a:pt x="378524" y="39243"/>
                  </a:lnTo>
                  <a:lnTo>
                    <a:pt x="375095" y="40005"/>
                  </a:lnTo>
                  <a:lnTo>
                    <a:pt x="372047" y="42386"/>
                  </a:lnTo>
                  <a:lnTo>
                    <a:pt x="369380" y="46292"/>
                  </a:lnTo>
                  <a:lnTo>
                    <a:pt x="369380" y="46292"/>
                  </a:lnTo>
                  <a:lnTo>
                    <a:pt x="357759" y="57626"/>
                  </a:lnTo>
                  <a:lnTo>
                    <a:pt x="347186" y="57055"/>
                  </a:lnTo>
                  <a:lnTo>
                    <a:pt x="336518" y="51816"/>
                  </a:lnTo>
                  <a:lnTo>
                    <a:pt x="324326" y="49149"/>
                  </a:lnTo>
                  <a:lnTo>
                    <a:pt x="300228" y="53245"/>
                  </a:lnTo>
                  <a:lnTo>
                    <a:pt x="276416" y="60960"/>
                  </a:lnTo>
                  <a:lnTo>
                    <a:pt x="270320" y="64579"/>
                  </a:lnTo>
                  <a:lnTo>
                    <a:pt x="248126" y="86677"/>
                  </a:lnTo>
                  <a:lnTo>
                    <a:pt x="245269" y="92869"/>
                  </a:lnTo>
                  <a:lnTo>
                    <a:pt x="241649" y="110490"/>
                  </a:lnTo>
                  <a:lnTo>
                    <a:pt x="235172" y="125921"/>
                  </a:lnTo>
                  <a:lnTo>
                    <a:pt x="234887" y="127825"/>
                  </a:lnTo>
                  <a:lnTo>
                    <a:pt x="235268" y="132969"/>
                  </a:lnTo>
                  <a:lnTo>
                    <a:pt x="234696" y="135446"/>
                  </a:lnTo>
                  <a:lnTo>
                    <a:pt x="233172" y="137065"/>
                  </a:lnTo>
                  <a:lnTo>
                    <a:pt x="229457" y="138779"/>
                  </a:lnTo>
                  <a:lnTo>
                    <a:pt x="228029" y="140208"/>
                  </a:lnTo>
                  <a:lnTo>
                    <a:pt x="220313" y="153352"/>
                  </a:lnTo>
                  <a:lnTo>
                    <a:pt x="215551" y="158401"/>
                  </a:lnTo>
                  <a:lnTo>
                    <a:pt x="210598" y="159067"/>
                  </a:lnTo>
                  <a:lnTo>
                    <a:pt x="204788" y="157163"/>
                  </a:lnTo>
                  <a:lnTo>
                    <a:pt x="192786" y="155924"/>
                  </a:lnTo>
                  <a:lnTo>
                    <a:pt x="186976" y="156781"/>
                  </a:lnTo>
                  <a:lnTo>
                    <a:pt x="175451" y="160687"/>
                  </a:lnTo>
                  <a:lnTo>
                    <a:pt x="172117" y="160877"/>
                  </a:lnTo>
                  <a:lnTo>
                    <a:pt x="168593" y="159449"/>
                  </a:lnTo>
                  <a:lnTo>
                    <a:pt x="162687" y="154400"/>
                  </a:lnTo>
                  <a:lnTo>
                    <a:pt x="159639" y="152781"/>
                  </a:lnTo>
                  <a:lnTo>
                    <a:pt x="156115" y="152781"/>
                  </a:lnTo>
                  <a:lnTo>
                    <a:pt x="149543" y="154591"/>
                  </a:lnTo>
                  <a:lnTo>
                    <a:pt x="146209" y="154496"/>
                  </a:lnTo>
                  <a:lnTo>
                    <a:pt x="136303" y="148876"/>
                  </a:lnTo>
                  <a:lnTo>
                    <a:pt x="132398" y="147542"/>
                  </a:lnTo>
                  <a:lnTo>
                    <a:pt x="125158" y="149828"/>
                  </a:lnTo>
                  <a:lnTo>
                    <a:pt x="121444" y="149733"/>
                  </a:lnTo>
                  <a:lnTo>
                    <a:pt x="119348" y="145351"/>
                  </a:lnTo>
                  <a:lnTo>
                    <a:pt x="120968" y="142875"/>
                  </a:lnTo>
                  <a:lnTo>
                    <a:pt x="128588" y="136684"/>
                  </a:lnTo>
                  <a:lnTo>
                    <a:pt x="130302" y="133255"/>
                  </a:lnTo>
                  <a:lnTo>
                    <a:pt x="126968" y="128206"/>
                  </a:lnTo>
                  <a:lnTo>
                    <a:pt x="100679" y="112490"/>
                  </a:lnTo>
                  <a:lnTo>
                    <a:pt x="95441" y="111062"/>
                  </a:lnTo>
                  <a:lnTo>
                    <a:pt x="89345" y="111728"/>
                  </a:lnTo>
                  <a:lnTo>
                    <a:pt x="54388" y="121349"/>
                  </a:lnTo>
                  <a:lnTo>
                    <a:pt x="40196" y="119729"/>
                  </a:lnTo>
                  <a:lnTo>
                    <a:pt x="29051" y="110680"/>
                  </a:lnTo>
                  <a:lnTo>
                    <a:pt x="27242" y="126873"/>
                  </a:lnTo>
                  <a:lnTo>
                    <a:pt x="26003" y="131350"/>
                  </a:lnTo>
                  <a:lnTo>
                    <a:pt x="24003" y="134493"/>
                  </a:lnTo>
                  <a:lnTo>
                    <a:pt x="16478" y="143542"/>
                  </a:lnTo>
                  <a:lnTo>
                    <a:pt x="17145" y="150971"/>
                  </a:lnTo>
                  <a:lnTo>
                    <a:pt x="19526" y="158210"/>
                  </a:lnTo>
                  <a:lnTo>
                    <a:pt x="20383" y="165068"/>
                  </a:lnTo>
                  <a:lnTo>
                    <a:pt x="16288" y="171450"/>
                  </a:lnTo>
                  <a:lnTo>
                    <a:pt x="10478" y="175165"/>
                  </a:lnTo>
                  <a:lnTo>
                    <a:pt x="9049" y="179737"/>
                  </a:lnTo>
                  <a:lnTo>
                    <a:pt x="9430" y="185356"/>
                  </a:lnTo>
                  <a:lnTo>
                    <a:pt x="8668" y="192500"/>
                  </a:lnTo>
                  <a:lnTo>
                    <a:pt x="5334" y="198406"/>
                  </a:lnTo>
                  <a:lnTo>
                    <a:pt x="1619" y="201930"/>
                  </a:lnTo>
                  <a:lnTo>
                    <a:pt x="0" y="206692"/>
                  </a:lnTo>
                  <a:lnTo>
                    <a:pt x="2858" y="216217"/>
                  </a:lnTo>
                  <a:lnTo>
                    <a:pt x="9049" y="223361"/>
                  </a:lnTo>
                  <a:lnTo>
                    <a:pt x="23717" y="224980"/>
                  </a:lnTo>
                  <a:lnTo>
                    <a:pt x="30861" y="230981"/>
                  </a:lnTo>
                  <a:lnTo>
                    <a:pt x="33433" y="240601"/>
                  </a:lnTo>
                  <a:lnTo>
                    <a:pt x="33242" y="253460"/>
                  </a:lnTo>
                  <a:lnTo>
                    <a:pt x="30480" y="265747"/>
                  </a:lnTo>
                  <a:lnTo>
                    <a:pt x="28385" y="269272"/>
                  </a:lnTo>
                  <a:lnTo>
                    <a:pt x="30385" y="271272"/>
                  </a:lnTo>
                  <a:lnTo>
                    <a:pt x="33909" y="283178"/>
                  </a:lnTo>
                  <a:lnTo>
                    <a:pt x="35433" y="286131"/>
                  </a:lnTo>
                  <a:lnTo>
                    <a:pt x="38862" y="291751"/>
                  </a:lnTo>
                  <a:lnTo>
                    <a:pt x="40958" y="293751"/>
                  </a:lnTo>
                  <a:lnTo>
                    <a:pt x="42767" y="295180"/>
                  </a:lnTo>
                  <a:lnTo>
                    <a:pt x="59055" y="297751"/>
                  </a:lnTo>
                  <a:lnTo>
                    <a:pt x="68675" y="301942"/>
                  </a:lnTo>
                  <a:lnTo>
                    <a:pt x="84963" y="312325"/>
                  </a:lnTo>
                  <a:lnTo>
                    <a:pt x="87725" y="315087"/>
                  </a:lnTo>
                  <a:lnTo>
                    <a:pt x="88678" y="318516"/>
                  </a:lnTo>
                  <a:lnTo>
                    <a:pt x="89535" y="322231"/>
                  </a:lnTo>
                  <a:lnTo>
                    <a:pt x="92488" y="336613"/>
                  </a:lnTo>
                  <a:lnTo>
                    <a:pt x="92678" y="342614"/>
                  </a:lnTo>
                  <a:lnTo>
                    <a:pt x="92202" y="344710"/>
                  </a:lnTo>
                  <a:lnTo>
                    <a:pt x="91535" y="346710"/>
                  </a:lnTo>
                  <a:lnTo>
                    <a:pt x="90297" y="348901"/>
                  </a:lnTo>
                  <a:lnTo>
                    <a:pt x="89249" y="350520"/>
                  </a:lnTo>
                  <a:lnTo>
                    <a:pt x="85725" y="354330"/>
                  </a:lnTo>
                  <a:lnTo>
                    <a:pt x="83249" y="356235"/>
                  </a:lnTo>
                  <a:lnTo>
                    <a:pt x="81820" y="357092"/>
                  </a:lnTo>
                  <a:lnTo>
                    <a:pt x="78581" y="358330"/>
                  </a:lnTo>
                  <a:lnTo>
                    <a:pt x="74676" y="358807"/>
                  </a:lnTo>
                  <a:lnTo>
                    <a:pt x="66675" y="358330"/>
                  </a:lnTo>
                  <a:lnTo>
                    <a:pt x="64865" y="358616"/>
                  </a:lnTo>
                  <a:lnTo>
                    <a:pt x="62675" y="359855"/>
                  </a:lnTo>
                  <a:lnTo>
                    <a:pt x="56674" y="365284"/>
                  </a:lnTo>
                  <a:lnTo>
                    <a:pt x="54483" y="370522"/>
                  </a:lnTo>
                  <a:lnTo>
                    <a:pt x="67913" y="380809"/>
                  </a:lnTo>
                  <a:lnTo>
                    <a:pt x="71533" y="385381"/>
                  </a:lnTo>
                  <a:lnTo>
                    <a:pt x="72104" y="387191"/>
                  </a:lnTo>
                  <a:lnTo>
                    <a:pt x="72581" y="391001"/>
                  </a:lnTo>
                  <a:lnTo>
                    <a:pt x="72485" y="393001"/>
                  </a:lnTo>
                  <a:lnTo>
                    <a:pt x="72200" y="395002"/>
                  </a:lnTo>
                  <a:lnTo>
                    <a:pt x="71723" y="396812"/>
                  </a:lnTo>
                  <a:lnTo>
                    <a:pt x="71819" y="400431"/>
                  </a:lnTo>
                  <a:lnTo>
                    <a:pt x="72390" y="405384"/>
                  </a:lnTo>
                  <a:lnTo>
                    <a:pt x="75152" y="416052"/>
                  </a:lnTo>
                  <a:lnTo>
                    <a:pt x="75819" y="421196"/>
                  </a:lnTo>
                  <a:lnTo>
                    <a:pt x="75914" y="424625"/>
                  </a:lnTo>
                  <a:lnTo>
                    <a:pt x="70961" y="438150"/>
                  </a:lnTo>
                  <a:lnTo>
                    <a:pt x="68008" y="444341"/>
                  </a:lnTo>
                  <a:lnTo>
                    <a:pt x="67342" y="446818"/>
                  </a:lnTo>
                  <a:lnTo>
                    <a:pt x="66866" y="450056"/>
                  </a:lnTo>
                  <a:lnTo>
                    <a:pt x="66961" y="462629"/>
                  </a:lnTo>
                  <a:lnTo>
                    <a:pt x="64961" y="481679"/>
                  </a:lnTo>
                  <a:lnTo>
                    <a:pt x="64389" y="484442"/>
                  </a:lnTo>
                  <a:lnTo>
                    <a:pt x="63722" y="485966"/>
                  </a:lnTo>
                  <a:lnTo>
                    <a:pt x="62770" y="487299"/>
                  </a:lnTo>
                  <a:lnTo>
                    <a:pt x="52578" y="497491"/>
                  </a:lnTo>
                  <a:lnTo>
                    <a:pt x="50102" y="499396"/>
                  </a:lnTo>
                  <a:lnTo>
                    <a:pt x="48578" y="502539"/>
                  </a:lnTo>
                  <a:lnTo>
                    <a:pt x="46863" y="507111"/>
                  </a:lnTo>
                  <a:lnTo>
                    <a:pt x="44577" y="518350"/>
                  </a:lnTo>
                  <a:lnTo>
                    <a:pt x="43053" y="523399"/>
                  </a:lnTo>
                  <a:lnTo>
                    <a:pt x="41720" y="526637"/>
                  </a:lnTo>
                  <a:lnTo>
                    <a:pt x="37433" y="529209"/>
                  </a:lnTo>
                  <a:lnTo>
                    <a:pt x="35814" y="531019"/>
                  </a:lnTo>
                  <a:lnTo>
                    <a:pt x="34100" y="534067"/>
                  </a:lnTo>
                  <a:lnTo>
                    <a:pt x="31909" y="540544"/>
                  </a:lnTo>
                  <a:lnTo>
                    <a:pt x="31052" y="544259"/>
                  </a:lnTo>
                  <a:lnTo>
                    <a:pt x="30861" y="547211"/>
                  </a:lnTo>
                  <a:lnTo>
                    <a:pt x="31337" y="548926"/>
                  </a:lnTo>
                  <a:lnTo>
                    <a:pt x="32195" y="550355"/>
                  </a:lnTo>
                  <a:lnTo>
                    <a:pt x="33242" y="551497"/>
                  </a:lnTo>
                  <a:lnTo>
                    <a:pt x="34576" y="552450"/>
                  </a:lnTo>
                  <a:lnTo>
                    <a:pt x="36290" y="553117"/>
                  </a:lnTo>
                  <a:lnTo>
                    <a:pt x="43339" y="554926"/>
                  </a:lnTo>
                  <a:lnTo>
                    <a:pt x="44482" y="555784"/>
                  </a:lnTo>
                  <a:lnTo>
                    <a:pt x="44958" y="557022"/>
                  </a:lnTo>
                  <a:lnTo>
                    <a:pt x="45339" y="559118"/>
                  </a:lnTo>
                  <a:lnTo>
                    <a:pt x="45625" y="565690"/>
                  </a:lnTo>
                  <a:lnTo>
                    <a:pt x="45911" y="567880"/>
                  </a:lnTo>
                  <a:lnTo>
                    <a:pt x="46387" y="569690"/>
                  </a:lnTo>
                  <a:lnTo>
                    <a:pt x="46958" y="571405"/>
                  </a:lnTo>
                  <a:lnTo>
                    <a:pt x="47625" y="572929"/>
                  </a:lnTo>
                  <a:lnTo>
                    <a:pt x="50483" y="577882"/>
                  </a:lnTo>
                  <a:lnTo>
                    <a:pt x="51626" y="580834"/>
                  </a:lnTo>
                  <a:lnTo>
                    <a:pt x="51721" y="583025"/>
                  </a:lnTo>
                  <a:lnTo>
                    <a:pt x="51245" y="584930"/>
                  </a:lnTo>
                  <a:lnTo>
                    <a:pt x="49054" y="589883"/>
                  </a:lnTo>
                  <a:lnTo>
                    <a:pt x="47530" y="594741"/>
                  </a:lnTo>
                  <a:lnTo>
                    <a:pt x="47244" y="597789"/>
                  </a:lnTo>
                  <a:lnTo>
                    <a:pt x="47339" y="600170"/>
                  </a:lnTo>
                  <a:lnTo>
                    <a:pt x="49435" y="605790"/>
                  </a:lnTo>
                  <a:lnTo>
                    <a:pt x="52769" y="617887"/>
                  </a:lnTo>
                  <a:lnTo>
                    <a:pt x="53816" y="620268"/>
                  </a:lnTo>
                  <a:lnTo>
                    <a:pt x="54769" y="621411"/>
                  </a:lnTo>
                  <a:lnTo>
                    <a:pt x="56102" y="622363"/>
                  </a:lnTo>
                  <a:lnTo>
                    <a:pt x="61817" y="623697"/>
                  </a:lnTo>
                  <a:lnTo>
                    <a:pt x="63532" y="624554"/>
                  </a:lnTo>
                  <a:lnTo>
                    <a:pt x="65151" y="626174"/>
                  </a:lnTo>
                  <a:lnTo>
                    <a:pt x="65342" y="628555"/>
                  </a:lnTo>
                  <a:lnTo>
                    <a:pt x="64199" y="634651"/>
                  </a:lnTo>
                  <a:lnTo>
                    <a:pt x="64675" y="636651"/>
                  </a:lnTo>
                  <a:lnTo>
                    <a:pt x="65818" y="637984"/>
                  </a:lnTo>
                  <a:lnTo>
                    <a:pt x="68771" y="639509"/>
                  </a:lnTo>
                  <a:lnTo>
                    <a:pt x="72104" y="640747"/>
                  </a:lnTo>
                  <a:lnTo>
                    <a:pt x="74009" y="641033"/>
                  </a:lnTo>
                  <a:lnTo>
                    <a:pt x="75629" y="640842"/>
                  </a:lnTo>
                  <a:lnTo>
                    <a:pt x="77248" y="640271"/>
                  </a:lnTo>
                  <a:lnTo>
                    <a:pt x="78677" y="639509"/>
                  </a:lnTo>
                  <a:lnTo>
                    <a:pt x="83249" y="634937"/>
                  </a:lnTo>
                  <a:lnTo>
                    <a:pt x="84677" y="634270"/>
                  </a:lnTo>
                  <a:lnTo>
                    <a:pt x="86392" y="633793"/>
                  </a:lnTo>
                  <a:lnTo>
                    <a:pt x="94774" y="634365"/>
                  </a:lnTo>
                  <a:lnTo>
                    <a:pt x="98584" y="633889"/>
                  </a:lnTo>
                  <a:lnTo>
                    <a:pt x="100203" y="633413"/>
                  </a:lnTo>
                  <a:lnTo>
                    <a:pt x="101632" y="632555"/>
                  </a:lnTo>
                  <a:lnTo>
                    <a:pt x="102680" y="631317"/>
                  </a:lnTo>
                  <a:lnTo>
                    <a:pt x="103537" y="629888"/>
                  </a:lnTo>
                  <a:lnTo>
                    <a:pt x="104108" y="628174"/>
                  </a:lnTo>
                  <a:lnTo>
                    <a:pt x="104394" y="626364"/>
                  </a:lnTo>
                  <a:lnTo>
                    <a:pt x="104680" y="622363"/>
                  </a:lnTo>
                  <a:lnTo>
                    <a:pt x="105156" y="620554"/>
                  </a:lnTo>
                  <a:lnTo>
                    <a:pt x="105728" y="618934"/>
                  </a:lnTo>
                  <a:lnTo>
                    <a:pt x="106585" y="617506"/>
                  </a:lnTo>
                  <a:lnTo>
                    <a:pt x="107728" y="616458"/>
                  </a:lnTo>
                  <a:lnTo>
                    <a:pt x="109252" y="615982"/>
                  </a:lnTo>
                  <a:lnTo>
                    <a:pt x="114776" y="616458"/>
                  </a:lnTo>
                  <a:lnTo>
                    <a:pt x="116586" y="616172"/>
                  </a:lnTo>
                  <a:lnTo>
                    <a:pt x="123349" y="614172"/>
                  </a:lnTo>
                  <a:lnTo>
                    <a:pt x="125254" y="613981"/>
                  </a:lnTo>
                  <a:lnTo>
                    <a:pt x="127064" y="614267"/>
                  </a:lnTo>
                  <a:lnTo>
                    <a:pt x="128778" y="614839"/>
                  </a:lnTo>
                  <a:lnTo>
                    <a:pt x="133160" y="617315"/>
                  </a:lnTo>
                  <a:lnTo>
                    <a:pt x="134779" y="617696"/>
                  </a:lnTo>
                  <a:lnTo>
                    <a:pt x="136684" y="617696"/>
                  </a:lnTo>
                  <a:lnTo>
                    <a:pt x="147733" y="615791"/>
                  </a:lnTo>
                  <a:lnTo>
                    <a:pt x="150876" y="615887"/>
                  </a:lnTo>
                  <a:lnTo>
                    <a:pt x="152210" y="616077"/>
                  </a:lnTo>
                  <a:lnTo>
                    <a:pt x="157067" y="617887"/>
                  </a:lnTo>
                  <a:lnTo>
                    <a:pt x="163354" y="621411"/>
                  </a:lnTo>
                  <a:lnTo>
                    <a:pt x="176975" y="629888"/>
                  </a:lnTo>
                  <a:lnTo>
                    <a:pt x="178308" y="631888"/>
                  </a:lnTo>
                  <a:lnTo>
                    <a:pt x="180118" y="635222"/>
                  </a:lnTo>
                  <a:lnTo>
                    <a:pt x="180689" y="638366"/>
                  </a:lnTo>
                  <a:lnTo>
                    <a:pt x="182023" y="643033"/>
                  </a:lnTo>
                  <a:lnTo>
                    <a:pt x="182309" y="645985"/>
                  </a:lnTo>
                  <a:lnTo>
                    <a:pt x="181832" y="648081"/>
                  </a:lnTo>
                  <a:lnTo>
                    <a:pt x="180880" y="649319"/>
                  </a:lnTo>
                  <a:lnTo>
                    <a:pt x="176498" y="653987"/>
                  </a:lnTo>
                  <a:lnTo>
                    <a:pt x="175641" y="655415"/>
                  </a:lnTo>
                  <a:lnTo>
                    <a:pt x="174879" y="657130"/>
                  </a:lnTo>
                  <a:lnTo>
                    <a:pt x="174403" y="658844"/>
                  </a:lnTo>
                  <a:lnTo>
                    <a:pt x="174022" y="660463"/>
                  </a:lnTo>
                  <a:lnTo>
                    <a:pt x="173927" y="662368"/>
                  </a:lnTo>
                  <a:lnTo>
                    <a:pt x="173927" y="662559"/>
                  </a:lnTo>
                  <a:lnTo>
                    <a:pt x="172212" y="672084"/>
                  </a:lnTo>
                  <a:lnTo>
                    <a:pt x="172022" y="676370"/>
                  </a:lnTo>
                  <a:lnTo>
                    <a:pt x="172784" y="678466"/>
                  </a:lnTo>
                  <a:lnTo>
                    <a:pt x="174212" y="679418"/>
                  </a:lnTo>
                  <a:lnTo>
                    <a:pt x="177737" y="678847"/>
                  </a:lnTo>
                  <a:lnTo>
                    <a:pt x="180213" y="680276"/>
                  </a:lnTo>
                  <a:lnTo>
                    <a:pt x="183166" y="683133"/>
                  </a:lnTo>
                  <a:lnTo>
                    <a:pt x="188024" y="690848"/>
                  </a:lnTo>
                  <a:lnTo>
                    <a:pt x="190786" y="694087"/>
                  </a:lnTo>
                  <a:lnTo>
                    <a:pt x="193167" y="696087"/>
                  </a:lnTo>
                  <a:lnTo>
                    <a:pt x="194977" y="696182"/>
                  </a:lnTo>
                  <a:lnTo>
                    <a:pt x="196596" y="695801"/>
                  </a:lnTo>
                  <a:lnTo>
                    <a:pt x="197930" y="694849"/>
                  </a:lnTo>
                  <a:lnTo>
                    <a:pt x="198977" y="693706"/>
                  </a:lnTo>
                  <a:lnTo>
                    <a:pt x="200882" y="691039"/>
                  </a:lnTo>
                  <a:lnTo>
                    <a:pt x="202025" y="690086"/>
                  </a:lnTo>
                  <a:lnTo>
                    <a:pt x="203645" y="689610"/>
                  </a:lnTo>
                  <a:lnTo>
                    <a:pt x="209360" y="691229"/>
                  </a:lnTo>
                  <a:lnTo>
                    <a:pt x="210884" y="690753"/>
                  </a:lnTo>
                  <a:lnTo>
                    <a:pt x="212122" y="689991"/>
                  </a:lnTo>
                  <a:lnTo>
                    <a:pt x="213360" y="688943"/>
                  </a:lnTo>
                  <a:lnTo>
                    <a:pt x="214313" y="687705"/>
                  </a:lnTo>
                  <a:lnTo>
                    <a:pt x="218885" y="680847"/>
                  </a:lnTo>
                  <a:lnTo>
                    <a:pt x="220409" y="679990"/>
                  </a:lnTo>
                  <a:lnTo>
                    <a:pt x="222409" y="679799"/>
                  </a:lnTo>
                  <a:lnTo>
                    <a:pt x="226314" y="681133"/>
                  </a:lnTo>
                  <a:lnTo>
                    <a:pt x="228981" y="681704"/>
                  </a:lnTo>
                  <a:lnTo>
                    <a:pt x="231362" y="681895"/>
                  </a:lnTo>
                  <a:lnTo>
                    <a:pt x="234791" y="681038"/>
                  </a:lnTo>
                  <a:lnTo>
                    <a:pt x="236506" y="680752"/>
                  </a:lnTo>
                  <a:lnTo>
                    <a:pt x="238411" y="681038"/>
                  </a:lnTo>
                  <a:lnTo>
                    <a:pt x="255365" y="687038"/>
                  </a:lnTo>
                  <a:lnTo>
                    <a:pt x="261461" y="687419"/>
                  </a:lnTo>
                  <a:lnTo>
                    <a:pt x="267367" y="682085"/>
                  </a:lnTo>
                  <a:lnTo>
                    <a:pt x="280035" y="660368"/>
                  </a:lnTo>
                  <a:lnTo>
                    <a:pt x="280226" y="658749"/>
                  </a:lnTo>
                  <a:lnTo>
                    <a:pt x="280321" y="656939"/>
                  </a:lnTo>
                  <a:lnTo>
                    <a:pt x="279368" y="651224"/>
                  </a:lnTo>
                  <a:lnTo>
                    <a:pt x="279178" y="648748"/>
                  </a:lnTo>
                  <a:lnTo>
                    <a:pt x="279940" y="647224"/>
                  </a:lnTo>
                  <a:lnTo>
                    <a:pt x="281369" y="646081"/>
                  </a:lnTo>
                  <a:lnTo>
                    <a:pt x="284988" y="643890"/>
                  </a:lnTo>
                  <a:lnTo>
                    <a:pt x="285845" y="642461"/>
                  </a:lnTo>
                  <a:lnTo>
                    <a:pt x="286036" y="640747"/>
                  </a:lnTo>
                  <a:lnTo>
                    <a:pt x="284988" y="637032"/>
                  </a:lnTo>
                  <a:lnTo>
                    <a:pt x="284798" y="634460"/>
                  </a:lnTo>
                  <a:lnTo>
                    <a:pt x="285369" y="632841"/>
                  </a:lnTo>
                  <a:lnTo>
                    <a:pt x="305181" y="596932"/>
                  </a:lnTo>
                  <a:lnTo>
                    <a:pt x="307848" y="590645"/>
                  </a:lnTo>
                  <a:lnTo>
                    <a:pt x="309467" y="584645"/>
                  </a:lnTo>
                  <a:lnTo>
                    <a:pt x="310801" y="581692"/>
                  </a:lnTo>
                  <a:lnTo>
                    <a:pt x="312230" y="579692"/>
                  </a:lnTo>
                  <a:lnTo>
                    <a:pt x="317659" y="576263"/>
                  </a:lnTo>
                  <a:lnTo>
                    <a:pt x="322040" y="571595"/>
                  </a:lnTo>
                  <a:lnTo>
                    <a:pt x="323183" y="570547"/>
                  </a:lnTo>
                  <a:lnTo>
                    <a:pt x="324612" y="569690"/>
                  </a:lnTo>
                  <a:lnTo>
                    <a:pt x="326136" y="569500"/>
                  </a:lnTo>
                  <a:lnTo>
                    <a:pt x="327565" y="570071"/>
                  </a:lnTo>
                  <a:lnTo>
                    <a:pt x="328517" y="571214"/>
                  </a:lnTo>
                  <a:lnTo>
                    <a:pt x="329279" y="572548"/>
                  </a:lnTo>
                  <a:lnTo>
                    <a:pt x="330137" y="573881"/>
                  </a:lnTo>
                  <a:lnTo>
                    <a:pt x="331280" y="575024"/>
                  </a:lnTo>
                  <a:lnTo>
                    <a:pt x="333756" y="577025"/>
                  </a:lnTo>
                  <a:lnTo>
                    <a:pt x="335375" y="577977"/>
                  </a:lnTo>
                  <a:lnTo>
                    <a:pt x="337090" y="578549"/>
                  </a:lnTo>
                  <a:lnTo>
                    <a:pt x="339757" y="577787"/>
                  </a:lnTo>
                  <a:lnTo>
                    <a:pt x="341471" y="575786"/>
                  </a:lnTo>
                  <a:lnTo>
                    <a:pt x="343757" y="571786"/>
                  </a:lnTo>
                  <a:lnTo>
                    <a:pt x="345662" y="569405"/>
                  </a:lnTo>
                  <a:lnTo>
                    <a:pt x="348044" y="567023"/>
                  </a:lnTo>
                  <a:lnTo>
                    <a:pt x="348615" y="565213"/>
                  </a:lnTo>
                  <a:lnTo>
                    <a:pt x="348425" y="563594"/>
                  </a:lnTo>
                  <a:lnTo>
                    <a:pt x="347186" y="560451"/>
                  </a:lnTo>
                  <a:lnTo>
                    <a:pt x="346901" y="558260"/>
                  </a:lnTo>
                  <a:lnTo>
                    <a:pt x="346901" y="555784"/>
                  </a:lnTo>
                  <a:lnTo>
                    <a:pt x="348139" y="551974"/>
                  </a:lnTo>
                  <a:lnTo>
                    <a:pt x="349568" y="550259"/>
                  </a:lnTo>
                  <a:lnTo>
                    <a:pt x="351377" y="549212"/>
                  </a:lnTo>
                  <a:lnTo>
                    <a:pt x="359093" y="548354"/>
                  </a:lnTo>
                  <a:lnTo>
                    <a:pt x="367856" y="545973"/>
                  </a:lnTo>
                  <a:lnTo>
                    <a:pt x="383381" y="535019"/>
                  </a:lnTo>
                  <a:lnTo>
                    <a:pt x="386525" y="533686"/>
                  </a:lnTo>
                  <a:lnTo>
                    <a:pt x="402241" y="531971"/>
                  </a:lnTo>
                  <a:lnTo>
                    <a:pt x="406527" y="532067"/>
                  </a:lnTo>
                  <a:lnTo>
                    <a:pt x="408527" y="532352"/>
                  </a:lnTo>
                  <a:lnTo>
                    <a:pt x="410242" y="532924"/>
                  </a:lnTo>
                  <a:lnTo>
                    <a:pt x="411671" y="533686"/>
                  </a:lnTo>
                  <a:lnTo>
                    <a:pt x="413004" y="534638"/>
                  </a:lnTo>
                  <a:lnTo>
                    <a:pt x="415290" y="536829"/>
                  </a:lnTo>
                  <a:lnTo>
                    <a:pt x="417100" y="539496"/>
                  </a:lnTo>
                  <a:lnTo>
                    <a:pt x="417290" y="539877"/>
                  </a:lnTo>
                  <a:lnTo>
                    <a:pt x="419386" y="546163"/>
                  </a:lnTo>
                  <a:lnTo>
                    <a:pt x="420148" y="547592"/>
                  </a:lnTo>
                  <a:lnTo>
                    <a:pt x="421196" y="548926"/>
                  </a:lnTo>
                  <a:lnTo>
                    <a:pt x="422339" y="549974"/>
                  </a:lnTo>
                  <a:lnTo>
                    <a:pt x="423672" y="550735"/>
                  </a:lnTo>
                  <a:lnTo>
                    <a:pt x="427196" y="551879"/>
                  </a:lnTo>
                  <a:lnTo>
                    <a:pt x="435483" y="552641"/>
                  </a:lnTo>
                  <a:lnTo>
                    <a:pt x="441008" y="551974"/>
                  </a:lnTo>
                  <a:lnTo>
                    <a:pt x="451676" y="547592"/>
                  </a:lnTo>
                  <a:lnTo>
                    <a:pt x="450247" y="537686"/>
                  </a:lnTo>
                  <a:lnTo>
                    <a:pt x="451580" y="524923"/>
                  </a:lnTo>
                  <a:lnTo>
                    <a:pt x="452533" y="521208"/>
                  </a:lnTo>
                  <a:lnTo>
                    <a:pt x="453866" y="518827"/>
                  </a:lnTo>
                  <a:lnTo>
                    <a:pt x="456819" y="516160"/>
                  </a:lnTo>
                  <a:lnTo>
                    <a:pt x="458534" y="513493"/>
                  </a:lnTo>
                  <a:lnTo>
                    <a:pt x="458915" y="511397"/>
                  </a:lnTo>
                  <a:lnTo>
                    <a:pt x="458724" y="509397"/>
                  </a:lnTo>
                  <a:lnTo>
                    <a:pt x="457391" y="505587"/>
                  </a:lnTo>
                  <a:lnTo>
                    <a:pt x="456914" y="502539"/>
                  </a:lnTo>
                  <a:lnTo>
                    <a:pt x="456533" y="496919"/>
                  </a:lnTo>
                  <a:lnTo>
                    <a:pt x="457772" y="492919"/>
                  </a:lnTo>
                  <a:lnTo>
                    <a:pt x="459200" y="490823"/>
                  </a:lnTo>
                  <a:lnTo>
                    <a:pt x="461010" y="490061"/>
                  </a:lnTo>
                  <a:lnTo>
                    <a:pt x="472059" y="487966"/>
                  </a:lnTo>
                  <a:lnTo>
                    <a:pt x="491109" y="487775"/>
                  </a:lnTo>
                  <a:lnTo>
                    <a:pt x="494919" y="487109"/>
                  </a:lnTo>
                  <a:lnTo>
                    <a:pt x="498253" y="486156"/>
                  </a:lnTo>
                  <a:lnTo>
                    <a:pt x="505111" y="481679"/>
                  </a:lnTo>
                  <a:lnTo>
                    <a:pt x="520160" y="476631"/>
                  </a:lnTo>
                  <a:lnTo>
                    <a:pt x="524351" y="474440"/>
                  </a:lnTo>
                  <a:lnTo>
                    <a:pt x="526256" y="472535"/>
                  </a:lnTo>
                  <a:lnTo>
                    <a:pt x="527590" y="470725"/>
                  </a:lnTo>
                  <a:lnTo>
                    <a:pt x="529019" y="467582"/>
                  </a:lnTo>
                  <a:lnTo>
                    <a:pt x="536543" y="456629"/>
                  </a:lnTo>
                  <a:lnTo>
                    <a:pt x="538829" y="453962"/>
                  </a:lnTo>
                  <a:lnTo>
                    <a:pt x="540925" y="452342"/>
                  </a:lnTo>
                  <a:lnTo>
                    <a:pt x="545306" y="450437"/>
                  </a:lnTo>
                  <a:lnTo>
                    <a:pt x="548640" y="448532"/>
                  </a:lnTo>
                  <a:lnTo>
                    <a:pt x="549783" y="446532"/>
                  </a:lnTo>
                  <a:lnTo>
                    <a:pt x="549974" y="444627"/>
                  </a:lnTo>
                  <a:lnTo>
                    <a:pt x="549402" y="443008"/>
                  </a:lnTo>
                  <a:lnTo>
                    <a:pt x="548354" y="441770"/>
                  </a:lnTo>
                  <a:lnTo>
                    <a:pt x="547116" y="440722"/>
                  </a:lnTo>
                  <a:lnTo>
                    <a:pt x="536734" y="434912"/>
                  </a:lnTo>
                  <a:lnTo>
                    <a:pt x="534257" y="432625"/>
                  </a:lnTo>
                  <a:lnTo>
                    <a:pt x="533305" y="431387"/>
                  </a:lnTo>
                  <a:lnTo>
                    <a:pt x="532543" y="429959"/>
                  </a:lnTo>
                  <a:lnTo>
                    <a:pt x="532352" y="427482"/>
                  </a:lnTo>
                  <a:lnTo>
                    <a:pt x="532638" y="424434"/>
                  </a:lnTo>
                  <a:lnTo>
                    <a:pt x="534924" y="416147"/>
                  </a:lnTo>
                  <a:lnTo>
                    <a:pt x="534638" y="415766"/>
                  </a:lnTo>
                  <a:lnTo>
                    <a:pt x="533972" y="414909"/>
                  </a:lnTo>
                  <a:lnTo>
                    <a:pt x="532638" y="414242"/>
                  </a:lnTo>
                  <a:lnTo>
                    <a:pt x="529304" y="412909"/>
                  </a:lnTo>
                  <a:lnTo>
                    <a:pt x="527876" y="411956"/>
                  </a:lnTo>
                  <a:lnTo>
                    <a:pt x="526923" y="410813"/>
                  </a:lnTo>
                  <a:lnTo>
                    <a:pt x="525590" y="407670"/>
                  </a:lnTo>
                  <a:lnTo>
                    <a:pt x="524542" y="406432"/>
                  </a:lnTo>
                  <a:lnTo>
                    <a:pt x="523113" y="405575"/>
                  </a:lnTo>
                  <a:lnTo>
                    <a:pt x="521303" y="405193"/>
                  </a:lnTo>
                  <a:lnTo>
                    <a:pt x="513112" y="405479"/>
                  </a:lnTo>
                  <a:lnTo>
                    <a:pt x="511207" y="405289"/>
                  </a:lnTo>
                  <a:lnTo>
                    <a:pt x="509588" y="404717"/>
                  </a:lnTo>
                  <a:lnTo>
                    <a:pt x="508445" y="403003"/>
                  </a:lnTo>
                  <a:lnTo>
                    <a:pt x="507873" y="400336"/>
                  </a:lnTo>
                  <a:lnTo>
                    <a:pt x="508445" y="392049"/>
                  </a:lnTo>
                  <a:lnTo>
                    <a:pt x="508349" y="389477"/>
                  </a:lnTo>
                  <a:lnTo>
                    <a:pt x="507683" y="387763"/>
                  </a:lnTo>
                  <a:lnTo>
                    <a:pt x="506921" y="386334"/>
                  </a:lnTo>
                  <a:lnTo>
                    <a:pt x="505206" y="383762"/>
                  </a:lnTo>
                  <a:lnTo>
                    <a:pt x="492538" y="369284"/>
                  </a:lnTo>
                  <a:lnTo>
                    <a:pt x="491585" y="367475"/>
                  </a:lnTo>
                  <a:lnTo>
                    <a:pt x="490919" y="365379"/>
                  </a:lnTo>
                  <a:lnTo>
                    <a:pt x="490538" y="362141"/>
                  </a:lnTo>
                  <a:lnTo>
                    <a:pt x="491109" y="360235"/>
                  </a:lnTo>
                  <a:lnTo>
                    <a:pt x="492252" y="358902"/>
                  </a:lnTo>
                  <a:lnTo>
                    <a:pt x="498729" y="354235"/>
                  </a:lnTo>
                  <a:lnTo>
                    <a:pt x="500348" y="353473"/>
                  </a:lnTo>
                  <a:lnTo>
                    <a:pt x="505968" y="352901"/>
                  </a:lnTo>
                  <a:lnTo>
                    <a:pt x="507778" y="351568"/>
                  </a:lnTo>
                  <a:lnTo>
                    <a:pt x="508540" y="349853"/>
                  </a:lnTo>
                  <a:lnTo>
                    <a:pt x="510350" y="334994"/>
                  </a:lnTo>
                  <a:lnTo>
                    <a:pt x="511207" y="331280"/>
                  </a:lnTo>
                  <a:lnTo>
                    <a:pt x="512159" y="328708"/>
                  </a:lnTo>
                  <a:lnTo>
                    <a:pt x="513017" y="327279"/>
                  </a:lnTo>
                  <a:lnTo>
                    <a:pt x="514064" y="326041"/>
                  </a:lnTo>
                  <a:lnTo>
                    <a:pt x="516541" y="324041"/>
                  </a:lnTo>
                  <a:lnTo>
                    <a:pt x="519494" y="321945"/>
                  </a:lnTo>
                  <a:lnTo>
                    <a:pt x="521303" y="320421"/>
                  </a:lnTo>
                  <a:lnTo>
                    <a:pt x="523494" y="317278"/>
                  </a:lnTo>
                  <a:lnTo>
                    <a:pt x="524066" y="314992"/>
                  </a:lnTo>
                  <a:lnTo>
                    <a:pt x="523970" y="312896"/>
                  </a:lnTo>
                  <a:lnTo>
                    <a:pt x="523399" y="311277"/>
                  </a:lnTo>
                  <a:lnTo>
                    <a:pt x="522542" y="309943"/>
                  </a:lnTo>
                  <a:lnTo>
                    <a:pt x="521494" y="308705"/>
                  </a:lnTo>
                  <a:lnTo>
                    <a:pt x="518922" y="306705"/>
                  </a:lnTo>
                  <a:lnTo>
                    <a:pt x="515588" y="305181"/>
                  </a:lnTo>
                  <a:lnTo>
                    <a:pt x="506063" y="303181"/>
                  </a:lnTo>
                  <a:lnTo>
                    <a:pt x="502920" y="300514"/>
                  </a:lnTo>
                  <a:lnTo>
                    <a:pt x="502253" y="290513"/>
                  </a:lnTo>
                  <a:lnTo>
                    <a:pt x="509016" y="285464"/>
                  </a:lnTo>
                  <a:lnTo>
                    <a:pt x="561880" y="274892"/>
                  </a:lnTo>
                  <a:lnTo>
                    <a:pt x="567404" y="272891"/>
                  </a:lnTo>
                  <a:lnTo>
                    <a:pt x="568547" y="271653"/>
                  </a:lnTo>
                  <a:lnTo>
                    <a:pt x="569500" y="270320"/>
                  </a:lnTo>
                  <a:lnTo>
                    <a:pt x="570262" y="268891"/>
                  </a:lnTo>
                  <a:lnTo>
                    <a:pt x="570929" y="267271"/>
                  </a:lnTo>
                  <a:lnTo>
                    <a:pt x="571500" y="265271"/>
                  </a:lnTo>
                  <a:lnTo>
                    <a:pt x="572357" y="259080"/>
                  </a:lnTo>
                  <a:lnTo>
                    <a:pt x="573119" y="256984"/>
                  </a:lnTo>
                  <a:lnTo>
                    <a:pt x="574167" y="255079"/>
                  </a:lnTo>
                  <a:lnTo>
                    <a:pt x="578644" y="249269"/>
                  </a:lnTo>
                  <a:lnTo>
                    <a:pt x="581787" y="242888"/>
                  </a:lnTo>
                  <a:lnTo>
                    <a:pt x="584264" y="236220"/>
                  </a:lnTo>
                  <a:lnTo>
                    <a:pt x="586359" y="228695"/>
                  </a:lnTo>
                  <a:lnTo>
                    <a:pt x="587026" y="224600"/>
                  </a:lnTo>
                  <a:lnTo>
                    <a:pt x="587407" y="217837"/>
                  </a:lnTo>
                  <a:lnTo>
                    <a:pt x="587883" y="215360"/>
                  </a:lnTo>
                  <a:lnTo>
                    <a:pt x="588836" y="212788"/>
                  </a:lnTo>
                  <a:lnTo>
                    <a:pt x="590645" y="209455"/>
                  </a:lnTo>
                  <a:lnTo>
                    <a:pt x="592360" y="208693"/>
                  </a:lnTo>
                  <a:lnTo>
                    <a:pt x="593884" y="208883"/>
                  </a:lnTo>
                  <a:lnTo>
                    <a:pt x="607409" y="220694"/>
                  </a:lnTo>
                  <a:lnTo>
                    <a:pt x="610457" y="222218"/>
                  </a:lnTo>
                  <a:lnTo>
                    <a:pt x="618173" y="223552"/>
                  </a:lnTo>
                  <a:lnTo>
                    <a:pt x="619697" y="224314"/>
                  </a:lnTo>
                  <a:lnTo>
                    <a:pt x="620935" y="225362"/>
                  </a:lnTo>
                  <a:lnTo>
                    <a:pt x="628555" y="238030"/>
                  </a:lnTo>
                  <a:lnTo>
                    <a:pt x="629126" y="239649"/>
                  </a:lnTo>
                  <a:lnTo>
                    <a:pt x="629984" y="243554"/>
                  </a:lnTo>
                  <a:lnTo>
                    <a:pt x="631317" y="245269"/>
                  </a:lnTo>
                  <a:lnTo>
                    <a:pt x="633317" y="244697"/>
                  </a:lnTo>
                  <a:lnTo>
                    <a:pt x="641318" y="239744"/>
                  </a:lnTo>
                  <a:lnTo>
                    <a:pt x="646748" y="237363"/>
                  </a:lnTo>
                  <a:lnTo>
                    <a:pt x="663702" y="235458"/>
                  </a:lnTo>
                  <a:lnTo>
                    <a:pt x="667417" y="234125"/>
                  </a:lnTo>
                  <a:lnTo>
                    <a:pt x="670560" y="232505"/>
                  </a:lnTo>
                  <a:lnTo>
                    <a:pt x="674275" y="229743"/>
                  </a:lnTo>
                  <a:lnTo>
                    <a:pt x="676847" y="228695"/>
                  </a:lnTo>
                  <a:lnTo>
                    <a:pt x="679228" y="228409"/>
                  </a:lnTo>
                  <a:lnTo>
                    <a:pt x="680847" y="229076"/>
                  </a:lnTo>
                  <a:lnTo>
                    <a:pt x="682181" y="230029"/>
                  </a:lnTo>
                  <a:lnTo>
                    <a:pt x="683419" y="231172"/>
                  </a:lnTo>
                  <a:lnTo>
                    <a:pt x="685133" y="232315"/>
                  </a:lnTo>
                  <a:lnTo>
                    <a:pt x="687324" y="233172"/>
                  </a:lnTo>
                  <a:lnTo>
                    <a:pt x="691134" y="233648"/>
                  </a:lnTo>
                  <a:lnTo>
                    <a:pt x="693325" y="233077"/>
                  </a:lnTo>
                  <a:lnTo>
                    <a:pt x="694563" y="231838"/>
                  </a:lnTo>
                  <a:lnTo>
                    <a:pt x="694944" y="230124"/>
                  </a:lnTo>
                  <a:lnTo>
                    <a:pt x="694468" y="226600"/>
                  </a:lnTo>
                  <a:lnTo>
                    <a:pt x="695135" y="224695"/>
                  </a:lnTo>
                  <a:lnTo>
                    <a:pt x="696944" y="222885"/>
                  </a:lnTo>
                  <a:lnTo>
                    <a:pt x="703517" y="219361"/>
                  </a:lnTo>
                  <a:lnTo>
                    <a:pt x="705326" y="218122"/>
                  </a:lnTo>
                  <a:lnTo>
                    <a:pt x="706374" y="216884"/>
                  </a:lnTo>
                  <a:lnTo>
                    <a:pt x="708184" y="214027"/>
                  </a:lnTo>
                  <a:lnTo>
                    <a:pt x="712470" y="210121"/>
                  </a:lnTo>
                  <a:lnTo>
                    <a:pt x="721138" y="204978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77" name="Figura a mano libera: forma 76">
              <a:extLst>
                <a:ext uri="{FF2B5EF4-FFF2-40B4-BE49-F238E27FC236}">
                  <a16:creationId xmlns:a16="http://schemas.microsoft.com/office/drawing/2014/main" xmlns="" id="{8C8775E2-CAA0-49E7-8424-0091A3249332}"/>
                </a:ext>
              </a:extLst>
            </p:cNvPr>
            <p:cNvSpPr/>
            <p:nvPr/>
          </p:nvSpPr>
          <p:spPr>
            <a:xfrm>
              <a:off x="8820988" y="5774531"/>
              <a:ext cx="1106424" cy="709231"/>
            </a:xfrm>
            <a:custGeom>
              <a:avLst/>
              <a:gdLst>
                <a:gd name="connsiteX0" fmla="*/ 1094708 w 1106424"/>
                <a:gd name="connsiteY0" fmla="*/ 9811 h 709231"/>
                <a:gd name="connsiteX1" fmla="*/ 1075277 w 1106424"/>
                <a:gd name="connsiteY1" fmla="*/ 1143 h 709231"/>
                <a:gd name="connsiteX2" fmla="*/ 1064800 w 1106424"/>
                <a:gd name="connsiteY2" fmla="*/ 0 h 709231"/>
                <a:gd name="connsiteX3" fmla="*/ 1059371 w 1106424"/>
                <a:gd name="connsiteY3" fmla="*/ 2191 h 709231"/>
                <a:gd name="connsiteX4" fmla="*/ 1045655 w 1106424"/>
                <a:gd name="connsiteY4" fmla="*/ 15145 h 709231"/>
                <a:gd name="connsiteX5" fmla="*/ 1032224 w 1106424"/>
                <a:gd name="connsiteY5" fmla="*/ 21527 h 709231"/>
                <a:gd name="connsiteX6" fmla="*/ 1028129 w 1106424"/>
                <a:gd name="connsiteY6" fmla="*/ 25241 h 709231"/>
                <a:gd name="connsiteX7" fmla="*/ 1020508 w 1106424"/>
                <a:gd name="connsiteY7" fmla="*/ 30480 h 709231"/>
                <a:gd name="connsiteX8" fmla="*/ 993553 w 1106424"/>
                <a:gd name="connsiteY8" fmla="*/ 39910 h 709231"/>
                <a:gd name="connsiteX9" fmla="*/ 983552 w 1106424"/>
                <a:gd name="connsiteY9" fmla="*/ 41624 h 709231"/>
                <a:gd name="connsiteX10" fmla="*/ 977455 w 1106424"/>
                <a:gd name="connsiteY10" fmla="*/ 41434 h 709231"/>
                <a:gd name="connsiteX11" fmla="*/ 971740 w 1106424"/>
                <a:gd name="connsiteY11" fmla="*/ 40291 h 709231"/>
                <a:gd name="connsiteX12" fmla="*/ 967549 w 1106424"/>
                <a:gd name="connsiteY12" fmla="*/ 37242 h 709231"/>
                <a:gd name="connsiteX13" fmla="*/ 965930 w 1106424"/>
                <a:gd name="connsiteY13" fmla="*/ 31528 h 709231"/>
                <a:gd name="connsiteX14" fmla="*/ 967835 w 1106424"/>
                <a:gd name="connsiteY14" fmla="*/ 21050 h 709231"/>
                <a:gd name="connsiteX15" fmla="*/ 966788 w 1106424"/>
                <a:gd name="connsiteY15" fmla="*/ 16478 h 709231"/>
                <a:gd name="connsiteX16" fmla="*/ 964692 w 1106424"/>
                <a:gd name="connsiteY16" fmla="*/ 16478 h 709231"/>
                <a:gd name="connsiteX17" fmla="*/ 965930 w 1106424"/>
                <a:gd name="connsiteY17" fmla="*/ 17812 h 709231"/>
                <a:gd name="connsiteX18" fmla="*/ 964692 w 1106424"/>
                <a:gd name="connsiteY18" fmla="*/ 21336 h 709231"/>
                <a:gd name="connsiteX19" fmla="*/ 964406 w 1106424"/>
                <a:gd name="connsiteY19" fmla="*/ 22384 h 709231"/>
                <a:gd name="connsiteX20" fmla="*/ 964978 w 1106424"/>
                <a:gd name="connsiteY20" fmla="*/ 23336 h 709231"/>
                <a:gd name="connsiteX21" fmla="*/ 966026 w 1106424"/>
                <a:gd name="connsiteY21" fmla="*/ 26670 h 709231"/>
                <a:gd name="connsiteX22" fmla="*/ 953167 w 1106424"/>
                <a:gd name="connsiteY22" fmla="*/ 51816 h 709231"/>
                <a:gd name="connsiteX23" fmla="*/ 944308 w 1106424"/>
                <a:gd name="connsiteY23" fmla="*/ 63532 h 709231"/>
                <a:gd name="connsiteX24" fmla="*/ 925449 w 1106424"/>
                <a:gd name="connsiteY24" fmla="*/ 70199 h 709231"/>
                <a:gd name="connsiteX25" fmla="*/ 919544 w 1106424"/>
                <a:gd name="connsiteY25" fmla="*/ 73533 h 709231"/>
                <a:gd name="connsiteX26" fmla="*/ 913543 w 1106424"/>
                <a:gd name="connsiteY26" fmla="*/ 75819 h 709231"/>
                <a:gd name="connsiteX27" fmla="*/ 906971 w 1106424"/>
                <a:gd name="connsiteY27" fmla="*/ 74486 h 709231"/>
                <a:gd name="connsiteX28" fmla="*/ 905065 w 1106424"/>
                <a:gd name="connsiteY28" fmla="*/ 72580 h 709231"/>
                <a:gd name="connsiteX29" fmla="*/ 901541 w 1106424"/>
                <a:gd name="connsiteY29" fmla="*/ 67056 h 709231"/>
                <a:gd name="connsiteX30" fmla="*/ 900113 w 1106424"/>
                <a:gd name="connsiteY30" fmla="*/ 65532 h 709231"/>
                <a:gd name="connsiteX31" fmla="*/ 896683 w 1106424"/>
                <a:gd name="connsiteY31" fmla="*/ 64865 h 709231"/>
                <a:gd name="connsiteX32" fmla="*/ 885825 w 1106424"/>
                <a:gd name="connsiteY32" fmla="*/ 65532 h 709231"/>
                <a:gd name="connsiteX33" fmla="*/ 877062 w 1106424"/>
                <a:gd name="connsiteY33" fmla="*/ 62675 h 709231"/>
                <a:gd name="connsiteX34" fmla="*/ 872966 w 1106424"/>
                <a:gd name="connsiteY34" fmla="*/ 62293 h 709231"/>
                <a:gd name="connsiteX35" fmla="*/ 870680 w 1106424"/>
                <a:gd name="connsiteY35" fmla="*/ 60484 h 709231"/>
                <a:gd name="connsiteX36" fmla="*/ 864489 w 1106424"/>
                <a:gd name="connsiteY36" fmla="*/ 52483 h 709231"/>
                <a:gd name="connsiteX37" fmla="*/ 861155 w 1106424"/>
                <a:gd name="connsiteY37" fmla="*/ 50673 h 709231"/>
                <a:gd name="connsiteX38" fmla="*/ 851440 w 1106424"/>
                <a:gd name="connsiteY38" fmla="*/ 49911 h 709231"/>
                <a:gd name="connsiteX39" fmla="*/ 848106 w 1106424"/>
                <a:gd name="connsiteY39" fmla="*/ 50673 h 709231"/>
                <a:gd name="connsiteX40" fmla="*/ 844868 w 1106424"/>
                <a:gd name="connsiteY40" fmla="*/ 52101 h 709231"/>
                <a:gd name="connsiteX41" fmla="*/ 840105 w 1106424"/>
                <a:gd name="connsiteY41" fmla="*/ 55150 h 709231"/>
                <a:gd name="connsiteX42" fmla="*/ 814006 w 1106424"/>
                <a:gd name="connsiteY42" fmla="*/ 61817 h 709231"/>
                <a:gd name="connsiteX43" fmla="*/ 806958 w 1106424"/>
                <a:gd name="connsiteY43" fmla="*/ 62293 h 709231"/>
                <a:gd name="connsiteX44" fmla="*/ 795719 w 1106424"/>
                <a:gd name="connsiteY44" fmla="*/ 61341 h 709231"/>
                <a:gd name="connsiteX45" fmla="*/ 791908 w 1106424"/>
                <a:gd name="connsiteY45" fmla="*/ 62960 h 709231"/>
                <a:gd name="connsiteX46" fmla="*/ 778955 w 1106424"/>
                <a:gd name="connsiteY46" fmla="*/ 78867 h 709231"/>
                <a:gd name="connsiteX47" fmla="*/ 769239 w 1106424"/>
                <a:gd name="connsiteY47" fmla="*/ 88392 h 709231"/>
                <a:gd name="connsiteX48" fmla="*/ 757904 w 1106424"/>
                <a:gd name="connsiteY48" fmla="*/ 96108 h 709231"/>
                <a:gd name="connsiteX49" fmla="*/ 715708 w 1106424"/>
                <a:gd name="connsiteY49" fmla="*/ 112205 h 709231"/>
                <a:gd name="connsiteX50" fmla="*/ 699326 w 1106424"/>
                <a:gd name="connsiteY50" fmla="*/ 115348 h 709231"/>
                <a:gd name="connsiteX51" fmla="*/ 688277 w 1106424"/>
                <a:gd name="connsiteY51" fmla="*/ 110014 h 709231"/>
                <a:gd name="connsiteX52" fmla="*/ 672084 w 1106424"/>
                <a:gd name="connsiteY52" fmla="*/ 118586 h 709231"/>
                <a:gd name="connsiteX53" fmla="*/ 653796 w 1106424"/>
                <a:gd name="connsiteY53" fmla="*/ 123539 h 709231"/>
                <a:gd name="connsiteX54" fmla="*/ 633889 w 1106424"/>
                <a:gd name="connsiteY54" fmla="*/ 124777 h 709231"/>
                <a:gd name="connsiteX55" fmla="*/ 592074 w 1106424"/>
                <a:gd name="connsiteY55" fmla="*/ 118776 h 709231"/>
                <a:gd name="connsiteX56" fmla="*/ 581597 w 1106424"/>
                <a:gd name="connsiteY56" fmla="*/ 121539 h 709231"/>
                <a:gd name="connsiteX57" fmla="*/ 576548 w 1106424"/>
                <a:gd name="connsiteY57" fmla="*/ 122015 h 709231"/>
                <a:gd name="connsiteX58" fmla="*/ 568643 w 1106424"/>
                <a:gd name="connsiteY58" fmla="*/ 120968 h 709231"/>
                <a:gd name="connsiteX59" fmla="*/ 561499 w 1106424"/>
                <a:gd name="connsiteY59" fmla="*/ 118205 h 709231"/>
                <a:gd name="connsiteX60" fmla="*/ 547116 w 1106424"/>
                <a:gd name="connsiteY60" fmla="*/ 109918 h 709231"/>
                <a:gd name="connsiteX61" fmla="*/ 542544 w 1106424"/>
                <a:gd name="connsiteY61" fmla="*/ 114776 h 709231"/>
                <a:gd name="connsiteX62" fmla="*/ 518922 w 1106424"/>
                <a:gd name="connsiteY62" fmla="*/ 118872 h 709231"/>
                <a:gd name="connsiteX63" fmla="*/ 514255 w 1106424"/>
                <a:gd name="connsiteY63" fmla="*/ 121920 h 709231"/>
                <a:gd name="connsiteX64" fmla="*/ 509969 w 1106424"/>
                <a:gd name="connsiteY64" fmla="*/ 125920 h 709231"/>
                <a:gd name="connsiteX65" fmla="*/ 505206 w 1106424"/>
                <a:gd name="connsiteY65" fmla="*/ 129445 h 709231"/>
                <a:gd name="connsiteX66" fmla="*/ 491109 w 1106424"/>
                <a:gd name="connsiteY66" fmla="*/ 132779 h 709231"/>
                <a:gd name="connsiteX67" fmla="*/ 475869 w 1106424"/>
                <a:gd name="connsiteY67" fmla="*/ 140970 h 709231"/>
                <a:gd name="connsiteX68" fmla="*/ 468344 w 1106424"/>
                <a:gd name="connsiteY68" fmla="*/ 142875 h 709231"/>
                <a:gd name="connsiteX69" fmla="*/ 446341 w 1106424"/>
                <a:gd name="connsiteY69" fmla="*/ 139732 h 709231"/>
                <a:gd name="connsiteX70" fmla="*/ 438912 w 1106424"/>
                <a:gd name="connsiteY70" fmla="*/ 139922 h 709231"/>
                <a:gd name="connsiteX71" fmla="*/ 439674 w 1106424"/>
                <a:gd name="connsiteY71" fmla="*/ 138399 h 709231"/>
                <a:gd name="connsiteX72" fmla="*/ 439864 w 1106424"/>
                <a:gd name="connsiteY72" fmla="*/ 137922 h 709231"/>
                <a:gd name="connsiteX73" fmla="*/ 441293 w 1106424"/>
                <a:gd name="connsiteY73" fmla="*/ 136684 h 709231"/>
                <a:gd name="connsiteX74" fmla="*/ 436436 w 1106424"/>
                <a:gd name="connsiteY74" fmla="*/ 134208 h 709231"/>
                <a:gd name="connsiteX75" fmla="*/ 420433 w 1106424"/>
                <a:gd name="connsiteY75" fmla="*/ 130969 h 709231"/>
                <a:gd name="connsiteX76" fmla="*/ 410528 w 1106424"/>
                <a:gd name="connsiteY76" fmla="*/ 124777 h 709231"/>
                <a:gd name="connsiteX77" fmla="*/ 398431 w 1106424"/>
                <a:gd name="connsiteY77" fmla="*/ 114395 h 709231"/>
                <a:gd name="connsiteX78" fmla="*/ 388239 w 1106424"/>
                <a:gd name="connsiteY78" fmla="*/ 110014 h 709231"/>
                <a:gd name="connsiteX79" fmla="*/ 384810 w 1106424"/>
                <a:gd name="connsiteY79" fmla="*/ 106966 h 709231"/>
                <a:gd name="connsiteX80" fmla="*/ 382619 w 1106424"/>
                <a:gd name="connsiteY80" fmla="*/ 102013 h 709231"/>
                <a:gd name="connsiteX81" fmla="*/ 382048 w 1106424"/>
                <a:gd name="connsiteY81" fmla="*/ 98012 h 709231"/>
                <a:gd name="connsiteX82" fmla="*/ 382714 w 1106424"/>
                <a:gd name="connsiteY82" fmla="*/ 90583 h 709231"/>
                <a:gd name="connsiteX83" fmla="*/ 373189 w 1106424"/>
                <a:gd name="connsiteY83" fmla="*/ 83439 h 709231"/>
                <a:gd name="connsiteX84" fmla="*/ 331280 w 1106424"/>
                <a:gd name="connsiteY84" fmla="*/ 86677 h 709231"/>
                <a:gd name="connsiteX85" fmla="*/ 326231 w 1106424"/>
                <a:gd name="connsiteY85" fmla="*/ 74486 h 709231"/>
                <a:gd name="connsiteX86" fmla="*/ 325088 w 1106424"/>
                <a:gd name="connsiteY86" fmla="*/ 70390 h 709231"/>
                <a:gd name="connsiteX87" fmla="*/ 324612 w 1106424"/>
                <a:gd name="connsiteY87" fmla="*/ 56388 h 709231"/>
                <a:gd name="connsiteX88" fmla="*/ 322612 w 1106424"/>
                <a:gd name="connsiteY88" fmla="*/ 53435 h 709231"/>
                <a:gd name="connsiteX89" fmla="*/ 309658 w 1106424"/>
                <a:gd name="connsiteY89" fmla="*/ 44482 h 709231"/>
                <a:gd name="connsiteX90" fmla="*/ 308801 w 1106424"/>
                <a:gd name="connsiteY90" fmla="*/ 42482 h 709231"/>
                <a:gd name="connsiteX91" fmla="*/ 308420 w 1106424"/>
                <a:gd name="connsiteY91" fmla="*/ 39529 h 709231"/>
                <a:gd name="connsiteX92" fmla="*/ 307848 w 1106424"/>
                <a:gd name="connsiteY92" fmla="*/ 36766 h 709231"/>
                <a:gd name="connsiteX93" fmla="*/ 306133 w 1106424"/>
                <a:gd name="connsiteY93" fmla="*/ 35623 h 709231"/>
                <a:gd name="connsiteX94" fmla="*/ 303466 w 1106424"/>
                <a:gd name="connsiteY94" fmla="*/ 36100 h 709231"/>
                <a:gd name="connsiteX95" fmla="*/ 298799 w 1106424"/>
                <a:gd name="connsiteY95" fmla="*/ 38291 h 709231"/>
                <a:gd name="connsiteX96" fmla="*/ 292037 w 1106424"/>
                <a:gd name="connsiteY96" fmla="*/ 40005 h 709231"/>
                <a:gd name="connsiteX97" fmla="*/ 288227 w 1106424"/>
                <a:gd name="connsiteY97" fmla="*/ 42291 h 709231"/>
                <a:gd name="connsiteX98" fmla="*/ 284226 w 1106424"/>
                <a:gd name="connsiteY98" fmla="*/ 43434 h 709231"/>
                <a:gd name="connsiteX99" fmla="*/ 278987 w 1106424"/>
                <a:gd name="connsiteY99" fmla="*/ 41529 h 709231"/>
                <a:gd name="connsiteX100" fmla="*/ 276035 w 1106424"/>
                <a:gd name="connsiteY100" fmla="*/ 51245 h 709231"/>
                <a:gd name="connsiteX101" fmla="*/ 268129 w 1106424"/>
                <a:gd name="connsiteY101" fmla="*/ 54959 h 709231"/>
                <a:gd name="connsiteX102" fmla="*/ 258604 w 1106424"/>
                <a:gd name="connsiteY102" fmla="*/ 54864 h 709231"/>
                <a:gd name="connsiteX103" fmla="*/ 250888 w 1106424"/>
                <a:gd name="connsiteY103" fmla="*/ 53340 h 709231"/>
                <a:gd name="connsiteX104" fmla="*/ 238982 w 1106424"/>
                <a:gd name="connsiteY104" fmla="*/ 48387 h 709231"/>
                <a:gd name="connsiteX105" fmla="*/ 235553 w 1106424"/>
                <a:gd name="connsiteY105" fmla="*/ 47625 h 709231"/>
                <a:gd name="connsiteX106" fmla="*/ 231553 w 1106424"/>
                <a:gd name="connsiteY106" fmla="*/ 48768 h 709231"/>
                <a:gd name="connsiteX107" fmla="*/ 227647 w 1106424"/>
                <a:gd name="connsiteY107" fmla="*/ 51721 h 709231"/>
                <a:gd name="connsiteX108" fmla="*/ 225647 w 1106424"/>
                <a:gd name="connsiteY108" fmla="*/ 55436 h 709231"/>
                <a:gd name="connsiteX109" fmla="*/ 227552 w 1106424"/>
                <a:gd name="connsiteY109" fmla="*/ 59245 h 709231"/>
                <a:gd name="connsiteX110" fmla="*/ 215646 w 1106424"/>
                <a:gd name="connsiteY110" fmla="*/ 69723 h 709231"/>
                <a:gd name="connsiteX111" fmla="*/ 216408 w 1106424"/>
                <a:gd name="connsiteY111" fmla="*/ 73723 h 709231"/>
                <a:gd name="connsiteX112" fmla="*/ 219646 w 1106424"/>
                <a:gd name="connsiteY112" fmla="*/ 77914 h 709231"/>
                <a:gd name="connsiteX113" fmla="*/ 220313 w 1106424"/>
                <a:gd name="connsiteY113" fmla="*/ 81820 h 709231"/>
                <a:gd name="connsiteX114" fmla="*/ 220789 w 1106424"/>
                <a:gd name="connsiteY114" fmla="*/ 87249 h 709231"/>
                <a:gd name="connsiteX115" fmla="*/ 221361 w 1106424"/>
                <a:gd name="connsiteY115" fmla="*/ 89821 h 709231"/>
                <a:gd name="connsiteX116" fmla="*/ 220789 w 1106424"/>
                <a:gd name="connsiteY116" fmla="*/ 91726 h 709231"/>
                <a:gd name="connsiteX117" fmla="*/ 217932 w 1106424"/>
                <a:gd name="connsiteY117" fmla="*/ 95059 h 709231"/>
                <a:gd name="connsiteX118" fmla="*/ 206216 w 1106424"/>
                <a:gd name="connsiteY118" fmla="*/ 104204 h 709231"/>
                <a:gd name="connsiteX119" fmla="*/ 177641 w 1106424"/>
                <a:gd name="connsiteY119" fmla="*/ 117062 h 709231"/>
                <a:gd name="connsiteX120" fmla="*/ 162878 w 1106424"/>
                <a:gd name="connsiteY120" fmla="*/ 119158 h 709231"/>
                <a:gd name="connsiteX121" fmla="*/ 152019 w 1106424"/>
                <a:gd name="connsiteY121" fmla="*/ 112871 h 709231"/>
                <a:gd name="connsiteX122" fmla="*/ 151733 w 1106424"/>
                <a:gd name="connsiteY122" fmla="*/ 109061 h 709231"/>
                <a:gd name="connsiteX123" fmla="*/ 147638 w 1106424"/>
                <a:gd name="connsiteY123" fmla="*/ 105918 h 709231"/>
                <a:gd name="connsiteX124" fmla="*/ 138017 w 1106424"/>
                <a:gd name="connsiteY124" fmla="*/ 100965 h 709231"/>
                <a:gd name="connsiteX125" fmla="*/ 134398 w 1106424"/>
                <a:gd name="connsiteY125" fmla="*/ 97441 h 709231"/>
                <a:gd name="connsiteX126" fmla="*/ 124968 w 1106424"/>
                <a:gd name="connsiteY126" fmla="*/ 80391 h 709231"/>
                <a:gd name="connsiteX127" fmla="*/ 116491 w 1106424"/>
                <a:gd name="connsiteY127" fmla="*/ 60579 h 709231"/>
                <a:gd name="connsiteX128" fmla="*/ 114681 w 1106424"/>
                <a:gd name="connsiteY128" fmla="*/ 52578 h 709231"/>
                <a:gd name="connsiteX129" fmla="*/ 110680 w 1106424"/>
                <a:gd name="connsiteY129" fmla="*/ 52101 h 709231"/>
                <a:gd name="connsiteX130" fmla="*/ 106680 w 1106424"/>
                <a:gd name="connsiteY130" fmla="*/ 52578 h 709231"/>
                <a:gd name="connsiteX131" fmla="*/ 104585 w 1106424"/>
                <a:gd name="connsiteY131" fmla="*/ 47434 h 709231"/>
                <a:gd name="connsiteX132" fmla="*/ 100489 w 1106424"/>
                <a:gd name="connsiteY132" fmla="*/ 54959 h 709231"/>
                <a:gd name="connsiteX133" fmla="*/ 101918 w 1106424"/>
                <a:gd name="connsiteY133" fmla="*/ 65913 h 709231"/>
                <a:gd name="connsiteX134" fmla="*/ 102394 w 1106424"/>
                <a:gd name="connsiteY134" fmla="*/ 76486 h 709231"/>
                <a:gd name="connsiteX135" fmla="*/ 95250 w 1106424"/>
                <a:gd name="connsiteY135" fmla="*/ 83058 h 709231"/>
                <a:gd name="connsiteX136" fmla="*/ 90869 w 1106424"/>
                <a:gd name="connsiteY136" fmla="*/ 82486 h 709231"/>
                <a:gd name="connsiteX137" fmla="*/ 85439 w 1106424"/>
                <a:gd name="connsiteY137" fmla="*/ 80867 h 709231"/>
                <a:gd name="connsiteX138" fmla="*/ 80772 w 1106424"/>
                <a:gd name="connsiteY138" fmla="*/ 80676 h 709231"/>
                <a:gd name="connsiteX139" fmla="*/ 78867 w 1106424"/>
                <a:gd name="connsiteY139" fmla="*/ 84582 h 709231"/>
                <a:gd name="connsiteX140" fmla="*/ 77057 w 1106424"/>
                <a:gd name="connsiteY140" fmla="*/ 91440 h 709231"/>
                <a:gd name="connsiteX141" fmla="*/ 72580 w 1106424"/>
                <a:gd name="connsiteY141" fmla="*/ 96679 h 709231"/>
                <a:gd name="connsiteX142" fmla="*/ 62198 w 1106424"/>
                <a:gd name="connsiteY142" fmla="*/ 104108 h 709231"/>
                <a:gd name="connsiteX143" fmla="*/ 51149 w 1106424"/>
                <a:gd name="connsiteY143" fmla="*/ 100108 h 709231"/>
                <a:gd name="connsiteX144" fmla="*/ 42005 w 1106424"/>
                <a:gd name="connsiteY144" fmla="*/ 107442 h 709231"/>
                <a:gd name="connsiteX145" fmla="*/ 33052 w 1106424"/>
                <a:gd name="connsiteY145" fmla="*/ 117634 h 709231"/>
                <a:gd name="connsiteX146" fmla="*/ 22574 w 1106424"/>
                <a:gd name="connsiteY146" fmla="*/ 122015 h 709231"/>
                <a:gd name="connsiteX147" fmla="*/ 26384 w 1106424"/>
                <a:gd name="connsiteY147" fmla="*/ 126492 h 709231"/>
                <a:gd name="connsiteX148" fmla="*/ 26003 w 1106424"/>
                <a:gd name="connsiteY148" fmla="*/ 132588 h 709231"/>
                <a:gd name="connsiteX149" fmla="*/ 23813 w 1106424"/>
                <a:gd name="connsiteY149" fmla="*/ 139732 h 709231"/>
                <a:gd name="connsiteX150" fmla="*/ 21717 w 1106424"/>
                <a:gd name="connsiteY150" fmla="*/ 151257 h 709231"/>
                <a:gd name="connsiteX151" fmla="*/ 13716 w 1106424"/>
                <a:gd name="connsiteY151" fmla="*/ 167640 h 709231"/>
                <a:gd name="connsiteX152" fmla="*/ 12859 w 1106424"/>
                <a:gd name="connsiteY152" fmla="*/ 168497 h 709231"/>
                <a:gd name="connsiteX153" fmla="*/ 12763 w 1106424"/>
                <a:gd name="connsiteY153" fmla="*/ 169069 h 709231"/>
                <a:gd name="connsiteX154" fmla="*/ 13049 w 1106424"/>
                <a:gd name="connsiteY154" fmla="*/ 172021 h 709231"/>
                <a:gd name="connsiteX155" fmla="*/ 14002 w 1106424"/>
                <a:gd name="connsiteY155" fmla="*/ 175832 h 709231"/>
                <a:gd name="connsiteX156" fmla="*/ 17050 w 1106424"/>
                <a:gd name="connsiteY156" fmla="*/ 180689 h 709231"/>
                <a:gd name="connsiteX157" fmla="*/ 17717 w 1106424"/>
                <a:gd name="connsiteY157" fmla="*/ 182785 h 709231"/>
                <a:gd name="connsiteX158" fmla="*/ 17335 w 1106424"/>
                <a:gd name="connsiteY158" fmla="*/ 186500 h 709231"/>
                <a:gd name="connsiteX159" fmla="*/ 15526 w 1106424"/>
                <a:gd name="connsiteY159" fmla="*/ 194405 h 709231"/>
                <a:gd name="connsiteX160" fmla="*/ 14764 w 1106424"/>
                <a:gd name="connsiteY160" fmla="*/ 194786 h 709231"/>
                <a:gd name="connsiteX161" fmla="*/ 12287 w 1106424"/>
                <a:gd name="connsiteY161" fmla="*/ 206788 h 709231"/>
                <a:gd name="connsiteX162" fmla="*/ 12954 w 1106424"/>
                <a:gd name="connsiteY162" fmla="*/ 208026 h 709231"/>
                <a:gd name="connsiteX163" fmla="*/ 11430 w 1106424"/>
                <a:gd name="connsiteY163" fmla="*/ 209645 h 709231"/>
                <a:gd name="connsiteX164" fmla="*/ 6477 w 1106424"/>
                <a:gd name="connsiteY164" fmla="*/ 212789 h 709231"/>
                <a:gd name="connsiteX165" fmla="*/ 6001 w 1106424"/>
                <a:gd name="connsiteY165" fmla="*/ 210979 h 709231"/>
                <a:gd name="connsiteX166" fmla="*/ 95 w 1106424"/>
                <a:gd name="connsiteY166" fmla="*/ 213836 h 709231"/>
                <a:gd name="connsiteX167" fmla="*/ 0 w 1106424"/>
                <a:gd name="connsiteY167" fmla="*/ 219170 h 709231"/>
                <a:gd name="connsiteX168" fmla="*/ 3143 w 1106424"/>
                <a:gd name="connsiteY168" fmla="*/ 225171 h 709231"/>
                <a:gd name="connsiteX169" fmla="*/ 7144 w 1106424"/>
                <a:gd name="connsiteY169" fmla="*/ 230314 h 709231"/>
                <a:gd name="connsiteX170" fmla="*/ 10001 w 1106424"/>
                <a:gd name="connsiteY170" fmla="*/ 235268 h 709231"/>
                <a:gd name="connsiteX171" fmla="*/ 10954 w 1106424"/>
                <a:gd name="connsiteY171" fmla="*/ 240411 h 709231"/>
                <a:gd name="connsiteX172" fmla="*/ 11430 w 1106424"/>
                <a:gd name="connsiteY172" fmla="*/ 246126 h 709231"/>
                <a:gd name="connsiteX173" fmla="*/ 12954 w 1106424"/>
                <a:gd name="connsiteY173" fmla="*/ 252508 h 709231"/>
                <a:gd name="connsiteX174" fmla="*/ 16192 w 1106424"/>
                <a:gd name="connsiteY174" fmla="*/ 259747 h 709231"/>
                <a:gd name="connsiteX175" fmla="*/ 21241 w 1106424"/>
                <a:gd name="connsiteY175" fmla="*/ 268510 h 709231"/>
                <a:gd name="connsiteX176" fmla="*/ 27146 w 1106424"/>
                <a:gd name="connsiteY176" fmla="*/ 275939 h 709231"/>
                <a:gd name="connsiteX177" fmla="*/ 33147 w 1106424"/>
                <a:gd name="connsiteY177" fmla="*/ 278987 h 709231"/>
                <a:gd name="connsiteX178" fmla="*/ 46863 w 1106424"/>
                <a:gd name="connsiteY178" fmla="*/ 279273 h 709231"/>
                <a:gd name="connsiteX179" fmla="*/ 51816 w 1106424"/>
                <a:gd name="connsiteY179" fmla="*/ 281750 h 709231"/>
                <a:gd name="connsiteX180" fmla="*/ 57626 w 1106424"/>
                <a:gd name="connsiteY180" fmla="*/ 287845 h 709231"/>
                <a:gd name="connsiteX181" fmla="*/ 71914 w 1106424"/>
                <a:gd name="connsiteY181" fmla="*/ 311848 h 709231"/>
                <a:gd name="connsiteX182" fmla="*/ 79820 w 1106424"/>
                <a:gd name="connsiteY182" fmla="*/ 319183 h 709231"/>
                <a:gd name="connsiteX183" fmla="*/ 92964 w 1106424"/>
                <a:gd name="connsiteY183" fmla="*/ 320230 h 709231"/>
                <a:gd name="connsiteX184" fmla="*/ 121539 w 1106424"/>
                <a:gd name="connsiteY184" fmla="*/ 315277 h 709231"/>
                <a:gd name="connsiteX185" fmla="*/ 149447 w 1106424"/>
                <a:gd name="connsiteY185" fmla="*/ 314325 h 709231"/>
                <a:gd name="connsiteX186" fmla="*/ 177070 w 1106424"/>
                <a:gd name="connsiteY186" fmla="*/ 317754 h 709231"/>
                <a:gd name="connsiteX187" fmla="*/ 187928 w 1106424"/>
                <a:gd name="connsiteY187" fmla="*/ 322516 h 709231"/>
                <a:gd name="connsiteX188" fmla="*/ 196787 w 1106424"/>
                <a:gd name="connsiteY188" fmla="*/ 331946 h 709231"/>
                <a:gd name="connsiteX189" fmla="*/ 198215 w 1106424"/>
                <a:gd name="connsiteY189" fmla="*/ 335566 h 709231"/>
                <a:gd name="connsiteX190" fmla="*/ 200406 w 1106424"/>
                <a:gd name="connsiteY190" fmla="*/ 344234 h 709231"/>
                <a:gd name="connsiteX191" fmla="*/ 202597 w 1106424"/>
                <a:gd name="connsiteY191" fmla="*/ 348234 h 709231"/>
                <a:gd name="connsiteX192" fmla="*/ 205835 w 1106424"/>
                <a:gd name="connsiteY192" fmla="*/ 350139 h 709231"/>
                <a:gd name="connsiteX193" fmla="*/ 209455 w 1106424"/>
                <a:gd name="connsiteY193" fmla="*/ 349472 h 709231"/>
                <a:gd name="connsiteX194" fmla="*/ 214503 w 1106424"/>
                <a:gd name="connsiteY194" fmla="*/ 346996 h 709231"/>
                <a:gd name="connsiteX195" fmla="*/ 256604 w 1106424"/>
                <a:gd name="connsiteY195" fmla="*/ 352901 h 709231"/>
                <a:gd name="connsiteX196" fmla="*/ 258413 w 1106424"/>
                <a:gd name="connsiteY196" fmla="*/ 354235 h 709231"/>
                <a:gd name="connsiteX197" fmla="*/ 261747 w 1106424"/>
                <a:gd name="connsiteY197" fmla="*/ 360331 h 709231"/>
                <a:gd name="connsiteX198" fmla="*/ 263557 w 1106424"/>
                <a:gd name="connsiteY198" fmla="*/ 361664 h 709231"/>
                <a:gd name="connsiteX199" fmla="*/ 267462 w 1106424"/>
                <a:gd name="connsiteY199" fmla="*/ 362808 h 709231"/>
                <a:gd name="connsiteX200" fmla="*/ 270224 w 1106424"/>
                <a:gd name="connsiteY200" fmla="*/ 365284 h 709231"/>
                <a:gd name="connsiteX201" fmla="*/ 274130 w 1106424"/>
                <a:gd name="connsiteY201" fmla="*/ 370427 h 709231"/>
                <a:gd name="connsiteX202" fmla="*/ 281654 w 1106424"/>
                <a:gd name="connsiteY202" fmla="*/ 374809 h 709231"/>
                <a:gd name="connsiteX203" fmla="*/ 283655 w 1106424"/>
                <a:gd name="connsiteY203" fmla="*/ 376618 h 709231"/>
                <a:gd name="connsiteX204" fmla="*/ 292132 w 1106424"/>
                <a:gd name="connsiteY204" fmla="*/ 393002 h 709231"/>
                <a:gd name="connsiteX205" fmla="*/ 295942 w 1106424"/>
                <a:gd name="connsiteY205" fmla="*/ 395001 h 709231"/>
                <a:gd name="connsiteX206" fmla="*/ 300323 w 1106424"/>
                <a:gd name="connsiteY206" fmla="*/ 396430 h 709231"/>
                <a:gd name="connsiteX207" fmla="*/ 303466 w 1106424"/>
                <a:gd name="connsiteY207" fmla="*/ 398526 h 709231"/>
                <a:gd name="connsiteX208" fmla="*/ 309753 w 1106424"/>
                <a:gd name="connsiteY208" fmla="*/ 404813 h 709231"/>
                <a:gd name="connsiteX209" fmla="*/ 324421 w 1106424"/>
                <a:gd name="connsiteY209" fmla="*/ 413480 h 709231"/>
                <a:gd name="connsiteX210" fmla="*/ 341376 w 1106424"/>
                <a:gd name="connsiteY210" fmla="*/ 427101 h 709231"/>
                <a:gd name="connsiteX211" fmla="*/ 352044 w 1106424"/>
                <a:gd name="connsiteY211" fmla="*/ 433768 h 709231"/>
                <a:gd name="connsiteX212" fmla="*/ 364427 w 1106424"/>
                <a:gd name="connsiteY212" fmla="*/ 438245 h 709231"/>
                <a:gd name="connsiteX213" fmla="*/ 380143 w 1106424"/>
                <a:gd name="connsiteY213" fmla="*/ 440912 h 709231"/>
                <a:gd name="connsiteX214" fmla="*/ 392049 w 1106424"/>
                <a:gd name="connsiteY214" fmla="*/ 444627 h 709231"/>
                <a:gd name="connsiteX215" fmla="*/ 402241 w 1106424"/>
                <a:gd name="connsiteY215" fmla="*/ 451866 h 709231"/>
                <a:gd name="connsiteX216" fmla="*/ 431292 w 1106424"/>
                <a:gd name="connsiteY216" fmla="*/ 480822 h 709231"/>
                <a:gd name="connsiteX217" fmla="*/ 442436 w 1106424"/>
                <a:gd name="connsiteY217" fmla="*/ 488537 h 709231"/>
                <a:gd name="connsiteX218" fmla="*/ 454723 w 1106424"/>
                <a:gd name="connsiteY218" fmla="*/ 493871 h 709231"/>
                <a:gd name="connsiteX219" fmla="*/ 469487 w 1106424"/>
                <a:gd name="connsiteY219" fmla="*/ 496919 h 709231"/>
                <a:gd name="connsiteX220" fmla="*/ 482537 w 1106424"/>
                <a:gd name="connsiteY220" fmla="*/ 502158 h 709231"/>
                <a:gd name="connsiteX221" fmla="*/ 503682 w 1106424"/>
                <a:gd name="connsiteY221" fmla="*/ 518732 h 709231"/>
                <a:gd name="connsiteX222" fmla="*/ 518827 w 1106424"/>
                <a:gd name="connsiteY222" fmla="*/ 520827 h 709231"/>
                <a:gd name="connsiteX223" fmla="*/ 522256 w 1106424"/>
                <a:gd name="connsiteY223" fmla="*/ 519589 h 709231"/>
                <a:gd name="connsiteX224" fmla="*/ 528638 w 1106424"/>
                <a:gd name="connsiteY224" fmla="*/ 515588 h 709231"/>
                <a:gd name="connsiteX225" fmla="*/ 531781 w 1106424"/>
                <a:gd name="connsiteY225" fmla="*/ 514731 h 709231"/>
                <a:gd name="connsiteX226" fmla="*/ 570357 w 1106424"/>
                <a:gd name="connsiteY226" fmla="*/ 511588 h 709231"/>
                <a:gd name="connsiteX227" fmla="*/ 583311 w 1106424"/>
                <a:gd name="connsiteY227" fmla="*/ 513969 h 709231"/>
                <a:gd name="connsiteX228" fmla="*/ 611505 w 1106424"/>
                <a:gd name="connsiteY228" fmla="*/ 527304 h 709231"/>
                <a:gd name="connsiteX229" fmla="*/ 635603 w 1106424"/>
                <a:gd name="connsiteY229" fmla="*/ 543211 h 709231"/>
                <a:gd name="connsiteX230" fmla="*/ 666845 w 1106424"/>
                <a:gd name="connsiteY230" fmla="*/ 573595 h 709231"/>
                <a:gd name="connsiteX231" fmla="*/ 675322 w 1106424"/>
                <a:gd name="connsiteY231" fmla="*/ 585597 h 709231"/>
                <a:gd name="connsiteX232" fmla="*/ 703231 w 1106424"/>
                <a:gd name="connsiteY232" fmla="*/ 645414 h 709231"/>
                <a:gd name="connsiteX233" fmla="*/ 707231 w 1106424"/>
                <a:gd name="connsiteY233" fmla="*/ 650367 h 709231"/>
                <a:gd name="connsiteX234" fmla="*/ 734187 w 1106424"/>
                <a:gd name="connsiteY234" fmla="*/ 656749 h 709231"/>
                <a:gd name="connsiteX235" fmla="*/ 739807 w 1106424"/>
                <a:gd name="connsiteY235" fmla="*/ 655511 h 709231"/>
                <a:gd name="connsiteX236" fmla="*/ 745998 w 1106424"/>
                <a:gd name="connsiteY236" fmla="*/ 659416 h 709231"/>
                <a:gd name="connsiteX237" fmla="*/ 766191 w 1106424"/>
                <a:gd name="connsiteY237" fmla="*/ 667226 h 709231"/>
                <a:gd name="connsiteX238" fmla="*/ 770572 w 1106424"/>
                <a:gd name="connsiteY238" fmla="*/ 671513 h 709231"/>
                <a:gd name="connsiteX239" fmla="*/ 775049 w 1106424"/>
                <a:gd name="connsiteY239" fmla="*/ 679037 h 709231"/>
                <a:gd name="connsiteX240" fmla="*/ 795528 w 1106424"/>
                <a:gd name="connsiteY240" fmla="*/ 681990 h 709231"/>
                <a:gd name="connsiteX241" fmla="*/ 801243 w 1106424"/>
                <a:gd name="connsiteY241" fmla="*/ 687514 h 709231"/>
                <a:gd name="connsiteX242" fmla="*/ 805529 w 1106424"/>
                <a:gd name="connsiteY242" fmla="*/ 685895 h 709231"/>
                <a:gd name="connsiteX243" fmla="*/ 806482 w 1106424"/>
                <a:gd name="connsiteY243" fmla="*/ 686848 h 709231"/>
                <a:gd name="connsiteX244" fmla="*/ 808101 w 1106424"/>
                <a:gd name="connsiteY244" fmla="*/ 690372 h 709231"/>
                <a:gd name="connsiteX245" fmla="*/ 830771 w 1106424"/>
                <a:gd name="connsiteY245" fmla="*/ 678942 h 709231"/>
                <a:gd name="connsiteX246" fmla="*/ 842867 w 1106424"/>
                <a:gd name="connsiteY246" fmla="*/ 677037 h 709231"/>
                <a:gd name="connsiteX247" fmla="*/ 855345 w 1106424"/>
                <a:gd name="connsiteY247" fmla="*/ 681609 h 709231"/>
                <a:gd name="connsiteX248" fmla="*/ 868585 w 1106424"/>
                <a:gd name="connsiteY248" fmla="*/ 691039 h 709231"/>
                <a:gd name="connsiteX249" fmla="*/ 877253 w 1106424"/>
                <a:gd name="connsiteY249" fmla="*/ 694849 h 709231"/>
                <a:gd name="connsiteX250" fmla="*/ 881063 w 1106424"/>
                <a:gd name="connsiteY250" fmla="*/ 691801 h 709231"/>
                <a:gd name="connsiteX251" fmla="*/ 882491 w 1106424"/>
                <a:gd name="connsiteY251" fmla="*/ 689134 h 709231"/>
                <a:gd name="connsiteX252" fmla="*/ 885730 w 1106424"/>
                <a:gd name="connsiteY252" fmla="*/ 688848 h 709231"/>
                <a:gd name="connsiteX253" fmla="*/ 890492 w 1106424"/>
                <a:gd name="connsiteY253" fmla="*/ 690277 h 709231"/>
                <a:gd name="connsiteX254" fmla="*/ 894588 w 1106424"/>
                <a:gd name="connsiteY254" fmla="*/ 692563 h 709231"/>
                <a:gd name="connsiteX255" fmla="*/ 897255 w 1106424"/>
                <a:gd name="connsiteY255" fmla="*/ 695230 h 709231"/>
                <a:gd name="connsiteX256" fmla="*/ 902208 w 1106424"/>
                <a:gd name="connsiteY256" fmla="*/ 702183 h 709231"/>
                <a:gd name="connsiteX257" fmla="*/ 908495 w 1106424"/>
                <a:gd name="connsiteY257" fmla="*/ 707422 h 709231"/>
                <a:gd name="connsiteX258" fmla="*/ 915448 w 1106424"/>
                <a:gd name="connsiteY258" fmla="*/ 709232 h 709231"/>
                <a:gd name="connsiteX259" fmla="*/ 922496 w 1106424"/>
                <a:gd name="connsiteY259" fmla="*/ 707136 h 709231"/>
                <a:gd name="connsiteX260" fmla="*/ 929259 w 1106424"/>
                <a:gd name="connsiteY260" fmla="*/ 700659 h 709231"/>
                <a:gd name="connsiteX261" fmla="*/ 929449 w 1106424"/>
                <a:gd name="connsiteY261" fmla="*/ 695325 h 709231"/>
                <a:gd name="connsiteX262" fmla="*/ 923354 w 1106424"/>
                <a:gd name="connsiteY262" fmla="*/ 669989 h 709231"/>
                <a:gd name="connsiteX263" fmla="*/ 917067 w 1106424"/>
                <a:gd name="connsiteY263" fmla="*/ 656177 h 709231"/>
                <a:gd name="connsiteX264" fmla="*/ 915353 w 1106424"/>
                <a:gd name="connsiteY264" fmla="*/ 647605 h 709231"/>
                <a:gd name="connsiteX265" fmla="*/ 919639 w 1106424"/>
                <a:gd name="connsiteY265" fmla="*/ 643795 h 709231"/>
                <a:gd name="connsiteX266" fmla="*/ 920020 w 1106424"/>
                <a:gd name="connsiteY266" fmla="*/ 638842 h 709231"/>
                <a:gd name="connsiteX267" fmla="*/ 937451 w 1106424"/>
                <a:gd name="connsiteY267" fmla="*/ 594360 h 709231"/>
                <a:gd name="connsiteX268" fmla="*/ 943070 w 1106424"/>
                <a:gd name="connsiteY268" fmla="*/ 585883 h 709231"/>
                <a:gd name="connsiteX269" fmla="*/ 950405 w 1106424"/>
                <a:gd name="connsiteY269" fmla="*/ 582263 h 709231"/>
                <a:gd name="connsiteX270" fmla="*/ 955738 w 1106424"/>
                <a:gd name="connsiteY270" fmla="*/ 580644 h 709231"/>
                <a:gd name="connsiteX271" fmla="*/ 960882 w 1106424"/>
                <a:gd name="connsiteY271" fmla="*/ 577120 h 709231"/>
                <a:gd name="connsiteX272" fmla="*/ 966978 w 1106424"/>
                <a:gd name="connsiteY272" fmla="*/ 573977 h 709231"/>
                <a:gd name="connsiteX273" fmla="*/ 975074 w 1106424"/>
                <a:gd name="connsiteY273" fmla="*/ 573500 h 709231"/>
                <a:gd name="connsiteX274" fmla="*/ 975074 w 1106424"/>
                <a:gd name="connsiteY274" fmla="*/ 570357 h 709231"/>
                <a:gd name="connsiteX275" fmla="*/ 973646 w 1106424"/>
                <a:gd name="connsiteY275" fmla="*/ 567500 h 709231"/>
                <a:gd name="connsiteX276" fmla="*/ 974407 w 1106424"/>
                <a:gd name="connsiteY276" fmla="*/ 566547 h 709231"/>
                <a:gd name="connsiteX277" fmla="*/ 977455 w 1106424"/>
                <a:gd name="connsiteY277" fmla="*/ 564737 h 709231"/>
                <a:gd name="connsiteX278" fmla="*/ 975074 w 1106424"/>
                <a:gd name="connsiteY278" fmla="*/ 561784 h 709231"/>
                <a:gd name="connsiteX279" fmla="*/ 987171 w 1106424"/>
                <a:gd name="connsiteY279" fmla="*/ 555022 h 709231"/>
                <a:gd name="connsiteX280" fmla="*/ 989076 w 1106424"/>
                <a:gd name="connsiteY280" fmla="*/ 554355 h 709231"/>
                <a:gd name="connsiteX281" fmla="*/ 990886 w 1106424"/>
                <a:gd name="connsiteY281" fmla="*/ 556641 h 709231"/>
                <a:gd name="connsiteX282" fmla="*/ 994505 w 1106424"/>
                <a:gd name="connsiteY282" fmla="*/ 558355 h 709231"/>
                <a:gd name="connsiteX283" fmla="*/ 997172 w 1106424"/>
                <a:gd name="connsiteY283" fmla="*/ 557022 h 709231"/>
                <a:gd name="connsiteX284" fmla="*/ 996124 w 1106424"/>
                <a:gd name="connsiteY284" fmla="*/ 550164 h 709231"/>
                <a:gd name="connsiteX285" fmla="*/ 993267 w 1106424"/>
                <a:gd name="connsiteY285" fmla="*/ 544830 h 709231"/>
                <a:gd name="connsiteX286" fmla="*/ 990219 w 1106424"/>
                <a:gd name="connsiteY286" fmla="*/ 543211 h 709231"/>
                <a:gd name="connsiteX287" fmla="*/ 983171 w 1106424"/>
                <a:gd name="connsiteY287" fmla="*/ 544068 h 709231"/>
                <a:gd name="connsiteX288" fmla="*/ 980408 w 1106424"/>
                <a:gd name="connsiteY288" fmla="*/ 541306 h 709231"/>
                <a:gd name="connsiteX289" fmla="*/ 979837 w 1106424"/>
                <a:gd name="connsiteY289" fmla="*/ 535972 h 709231"/>
                <a:gd name="connsiteX290" fmla="*/ 981837 w 1106424"/>
                <a:gd name="connsiteY290" fmla="*/ 532448 h 709231"/>
                <a:gd name="connsiteX291" fmla="*/ 986885 w 1106424"/>
                <a:gd name="connsiteY291" fmla="*/ 535210 h 709231"/>
                <a:gd name="connsiteX292" fmla="*/ 988600 w 1106424"/>
                <a:gd name="connsiteY292" fmla="*/ 524827 h 709231"/>
                <a:gd name="connsiteX293" fmla="*/ 986980 w 1106424"/>
                <a:gd name="connsiteY293" fmla="*/ 518541 h 709231"/>
                <a:gd name="connsiteX294" fmla="*/ 982028 w 1106424"/>
                <a:gd name="connsiteY294" fmla="*/ 515493 h 709231"/>
                <a:gd name="connsiteX295" fmla="*/ 973741 w 1106424"/>
                <a:gd name="connsiteY295" fmla="*/ 514636 h 709231"/>
                <a:gd name="connsiteX296" fmla="*/ 967549 w 1106424"/>
                <a:gd name="connsiteY296" fmla="*/ 511207 h 709231"/>
                <a:gd name="connsiteX297" fmla="*/ 962501 w 1106424"/>
                <a:gd name="connsiteY297" fmla="*/ 504063 h 709231"/>
                <a:gd name="connsiteX298" fmla="*/ 961644 w 1106424"/>
                <a:gd name="connsiteY298" fmla="*/ 497777 h 709231"/>
                <a:gd name="connsiteX299" fmla="*/ 967930 w 1106424"/>
                <a:gd name="connsiteY299" fmla="*/ 496824 h 709231"/>
                <a:gd name="connsiteX300" fmla="*/ 967930 w 1106424"/>
                <a:gd name="connsiteY300" fmla="*/ 493871 h 709231"/>
                <a:gd name="connsiteX301" fmla="*/ 962978 w 1106424"/>
                <a:gd name="connsiteY301" fmla="*/ 491204 h 709231"/>
                <a:gd name="connsiteX302" fmla="*/ 957263 w 1106424"/>
                <a:gd name="connsiteY302" fmla="*/ 495300 h 709231"/>
                <a:gd name="connsiteX303" fmla="*/ 949738 w 1106424"/>
                <a:gd name="connsiteY303" fmla="*/ 486251 h 709231"/>
                <a:gd name="connsiteX304" fmla="*/ 945928 w 1106424"/>
                <a:gd name="connsiteY304" fmla="*/ 472916 h 709231"/>
                <a:gd name="connsiteX305" fmla="*/ 951262 w 1106424"/>
                <a:gd name="connsiteY305" fmla="*/ 464248 h 709231"/>
                <a:gd name="connsiteX306" fmla="*/ 949166 w 1106424"/>
                <a:gd name="connsiteY306" fmla="*/ 458914 h 709231"/>
                <a:gd name="connsiteX307" fmla="*/ 953453 w 1106424"/>
                <a:gd name="connsiteY307" fmla="*/ 456914 h 709231"/>
                <a:gd name="connsiteX308" fmla="*/ 957072 w 1106424"/>
                <a:gd name="connsiteY308" fmla="*/ 456914 h 709231"/>
                <a:gd name="connsiteX309" fmla="*/ 959072 w 1106424"/>
                <a:gd name="connsiteY309" fmla="*/ 460057 h 709231"/>
                <a:gd name="connsiteX310" fmla="*/ 958596 w 1106424"/>
                <a:gd name="connsiteY310" fmla="*/ 467487 h 709231"/>
                <a:gd name="connsiteX311" fmla="*/ 961549 w 1106424"/>
                <a:gd name="connsiteY311" fmla="*/ 463105 h 709231"/>
                <a:gd name="connsiteX312" fmla="*/ 963835 w 1106424"/>
                <a:gd name="connsiteY312" fmla="*/ 458152 h 709231"/>
                <a:gd name="connsiteX313" fmla="*/ 966978 w 1106424"/>
                <a:gd name="connsiteY313" fmla="*/ 456343 h 709231"/>
                <a:gd name="connsiteX314" fmla="*/ 972598 w 1106424"/>
                <a:gd name="connsiteY314" fmla="*/ 461676 h 709231"/>
                <a:gd name="connsiteX315" fmla="*/ 969455 w 1106424"/>
                <a:gd name="connsiteY315" fmla="*/ 451390 h 709231"/>
                <a:gd name="connsiteX316" fmla="*/ 964216 w 1106424"/>
                <a:gd name="connsiteY316" fmla="*/ 444055 h 709231"/>
                <a:gd name="connsiteX317" fmla="*/ 957644 w 1106424"/>
                <a:gd name="connsiteY317" fmla="*/ 439674 h 709231"/>
                <a:gd name="connsiteX318" fmla="*/ 944785 w 1106424"/>
                <a:gd name="connsiteY318" fmla="*/ 437198 h 709231"/>
                <a:gd name="connsiteX319" fmla="*/ 920972 w 1106424"/>
                <a:gd name="connsiteY319" fmla="*/ 423863 h 709231"/>
                <a:gd name="connsiteX320" fmla="*/ 918496 w 1106424"/>
                <a:gd name="connsiteY320" fmla="*/ 420434 h 709231"/>
                <a:gd name="connsiteX321" fmla="*/ 916114 w 1106424"/>
                <a:gd name="connsiteY321" fmla="*/ 414433 h 709231"/>
                <a:gd name="connsiteX322" fmla="*/ 914495 w 1106424"/>
                <a:gd name="connsiteY322" fmla="*/ 407194 h 709231"/>
                <a:gd name="connsiteX323" fmla="*/ 913638 w 1106424"/>
                <a:gd name="connsiteY323" fmla="*/ 364617 h 709231"/>
                <a:gd name="connsiteX324" fmla="*/ 914305 w 1106424"/>
                <a:gd name="connsiteY324" fmla="*/ 356901 h 709231"/>
                <a:gd name="connsiteX325" fmla="*/ 916019 w 1106424"/>
                <a:gd name="connsiteY325" fmla="*/ 349568 h 709231"/>
                <a:gd name="connsiteX326" fmla="*/ 922591 w 1106424"/>
                <a:gd name="connsiteY326" fmla="*/ 337566 h 709231"/>
                <a:gd name="connsiteX327" fmla="*/ 939070 w 1106424"/>
                <a:gd name="connsiteY327" fmla="*/ 317945 h 709231"/>
                <a:gd name="connsiteX328" fmla="*/ 944118 w 1106424"/>
                <a:gd name="connsiteY328" fmla="*/ 302133 h 709231"/>
                <a:gd name="connsiteX329" fmla="*/ 946213 w 1106424"/>
                <a:gd name="connsiteY329" fmla="*/ 292894 h 709231"/>
                <a:gd name="connsiteX330" fmla="*/ 950405 w 1106424"/>
                <a:gd name="connsiteY330" fmla="*/ 280225 h 709231"/>
                <a:gd name="connsiteX331" fmla="*/ 951166 w 1106424"/>
                <a:gd name="connsiteY331" fmla="*/ 271272 h 709231"/>
                <a:gd name="connsiteX332" fmla="*/ 952214 w 1106424"/>
                <a:gd name="connsiteY332" fmla="*/ 267081 h 709231"/>
                <a:gd name="connsiteX333" fmla="*/ 956977 w 1106424"/>
                <a:gd name="connsiteY333" fmla="*/ 262224 h 709231"/>
                <a:gd name="connsiteX334" fmla="*/ 958405 w 1106424"/>
                <a:gd name="connsiteY334" fmla="*/ 257937 h 709231"/>
                <a:gd name="connsiteX335" fmla="*/ 957834 w 1106424"/>
                <a:gd name="connsiteY335" fmla="*/ 253079 h 709231"/>
                <a:gd name="connsiteX336" fmla="*/ 954310 w 1106424"/>
                <a:gd name="connsiteY336" fmla="*/ 244888 h 709231"/>
                <a:gd name="connsiteX337" fmla="*/ 953738 w 1106424"/>
                <a:gd name="connsiteY337" fmla="*/ 240220 h 709231"/>
                <a:gd name="connsiteX338" fmla="*/ 955929 w 1106424"/>
                <a:gd name="connsiteY338" fmla="*/ 234315 h 709231"/>
                <a:gd name="connsiteX339" fmla="*/ 965549 w 1106424"/>
                <a:gd name="connsiteY339" fmla="*/ 219551 h 709231"/>
                <a:gd name="connsiteX340" fmla="*/ 974122 w 1106424"/>
                <a:gd name="connsiteY340" fmla="*/ 212503 h 709231"/>
                <a:gd name="connsiteX341" fmla="*/ 980027 w 1106424"/>
                <a:gd name="connsiteY341" fmla="*/ 203359 h 709231"/>
                <a:gd name="connsiteX342" fmla="*/ 986695 w 1106424"/>
                <a:gd name="connsiteY342" fmla="*/ 189738 h 709231"/>
                <a:gd name="connsiteX343" fmla="*/ 1017556 w 1106424"/>
                <a:gd name="connsiteY343" fmla="*/ 141351 h 709231"/>
                <a:gd name="connsiteX344" fmla="*/ 1054513 w 1106424"/>
                <a:gd name="connsiteY344" fmla="*/ 94107 h 709231"/>
                <a:gd name="connsiteX345" fmla="*/ 1063657 w 1106424"/>
                <a:gd name="connsiteY345" fmla="*/ 71628 h 709231"/>
                <a:gd name="connsiteX346" fmla="*/ 1080421 w 1106424"/>
                <a:gd name="connsiteY346" fmla="*/ 44101 h 709231"/>
                <a:gd name="connsiteX347" fmla="*/ 1074896 w 1106424"/>
                <a:gd name="connsiteY347" fmla="*/ 44291 h 709231"/>
                <a:gd name="connsiteX348" fmla="*/ 1075944 w 1106424"/>
                <a:gd name="connsiteY348" fmla="*/ 38005 h 709231"/>
                <a:gd name="connsiteX349" fmla="*/ 1078230 w 1106424"/>
                <a:gd name="connsiteY349" fmla="*/ 32480 h 709231"/>
                <a:gd name="connsiteX350" fmla="*/ 1083088 w 1106424"/>
                <a:gd name="connsiteY350" fmla="*/ 26575 h 709231"/>
                <a:gd name="connsiteX351" fmla="*/ 1096994 w 1106424"/>
                <a:gd name="connsiteY351" fmla="*/ 17336 h 709231"/>
                <a:gd name="connsiteX352" fmla="*/ 1100519 w 1106424"/>
                <a:gd name="connsiteY352" fmla="*/ 17621 h 709231"/>
                <a:gd name="connsiteX353" fmla="*/ 1103281 w 1106424"/>
                <a:gd name="connsiteY353" fmla="*/ 17050 h 709231"/>
                <a:gd name="connsiteX354" fmla="*/ 1105281 w 1106424"/>
                <a:gd name="connsiteY354" fmla="*/ 15145 h 709231"/>
                <a:gd name="connsiteX355" fmla="*/ 1106424 w 1106424"/>
                <a:gd name="connsiteY355" fmla="*/ 11430 h 709231"/>
                <a:gd name="connsiteX356" fmla="*/ 1094708 w 1106424"/>
                <a:gd name="connsiteY356" fmla="*/ 9811 h 70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</a:cxnLst>
              <a:rect l="l" t="t" r="r" b="b"/>
              <a:pathLst>
                <a:path w="1106424" h="709231">
                  <a:moveTo>
                    <a:pt x="1094708" y="9811"/>
                  </a:moveTo>
                  <a:lnTo>
                    <a:pt x="1075277" y="1143"/>
                  </a:lnTo>
                  <a:lnTo>
                    <a:pt x="1064800" y="0"/>
                  </a:lnTo>
                  <a:lnTo>
                    <a:pt x="1059371" y="2191"/>
                  </a:lnTo>
                  <a:lnTo>
                    <a:pt x="1045655" y="15145"/>
                  </a:lnTo>
                  <a:lnTo>
                    <a:pt x="1032224" y="21527"/>
                  </a:lnTo>
                  <a:lnTo>
                    <a:pt x="1028129" y="25241"/>
                  </a:lnTo>
                  <a:lnTo>
                    <a:pt x="1020508" y="30480"/>
                  </a:lnTo>
                  <a:lnTo>
                    <a:pt x="993553" y="39910"/>
                  </a:lnTo>
                  <a:lnTo>
                    <a:pt x="983552" y="41624"/>
                  </a:lnTo>
                  <a:lnTo>
                    <a:pt x="977455" y="41434"/>
                  </a:lnTo>
                  <a:lnTo>
                    <a:pt x="971740" y="40291"/>
                  </a:lnTo>
                  <a:lnTo>
                    <a:pt x="967549" y="37242"/>
                  </a:lnTo>
                  <a:lnTo>
                    <a:pt x="965930" y="31528"/>
                  </a:lnTo>
                  <a:lnTo>
                    <a:pt x="967835" y="21050"/>
                  </a:lnTo>
                  <a:lnTo>
                    <a:pt x="966788" y="16478"/>
                  </a:lnTo>
                  <a:lnTo>
                    <a:pt x="964692" y="16478"/>
                  </a:lnTo>
                  <a:lnTo>
                    <a:pt x="965930" y="17812"/>
                  </a:lnTo>
                  <a:lnTo>
                    <a:pt x="964692" y="21336"/>
                  </a:lnTo>
                  <a:lnTo>
                    <a:pt x="964406" y="22384"/>
                  </a:lnTo>
                  <a:lnTo>
                    <a:pt x="964978" y="23336"/>
                  </a:lnTo>
                  <a:lnTo>
                    <a:pt x="966026" y="26670"/>
                  </a:lnTo>
                  <a:lnTo>
                    <a:pt x="953167" y="51816"/>
                  </a:lnTo>
                  <a:lnTo>
                    <a:pt x="944308" y="63532"/>
                  </a:lnTo>
                  <a:lnTo>
                    <a:pt x="925449" y="70199"/>
                  </a:lnTo>
                  <a:lnTo>
                    <a:pt x="919544" y="73533"/>
                  </a:lnTo>
                  <a:lnTo>
                    <a:pt x="913543" y="75819"/>
                  </a:lnTo>
                  <a:lnTo>
                    <a:pt x="906971" y="74486"/>
                  </a:lnTo>
                  <a:lnTo>
                    <a:pt x="905065" y="72580"/>
                  </a:lnTo>
                  <a:lnTo>
                    <a:pt x="901541" y="67056"/>
                  </a:lnTo>
                  <a:lnTo>
                    <a:pt x="900113" y="65532"/>
                  </a:lnTo>
                  <a:lnTo>
                    <a:pt x="896683" y="64865"/>
                  </a:lnTo>
                  <a:lnTo>
                    <a:pt x="885825" y="65532"/>
                  </a:lnTo>
                  <a:lnTo>
                    <a:pt x="877062" y="62675"/>
                  </a:lnTo>
                  <a:lnTo>
                    <a:pt x="872966" y="62293"/>
                  </a:lnTo>
                  <a:lnTo>
                    <a:pt x="870680" y="60484"/>
                  </a:lnTo>
                  <a:lnTo>
                    <a:pt x="864489" y="52483"/>
                  </a:lnTo>
                  <a:lnTo>
                    <a:pt x="861155" y="50673"/>
                  </a:lnTo>
                  <a:lnTo>
                    <a:pt x="851440" y="49911"/>
                  </a:lnTo>
                  <a:lnTo>
                    <a:pt x="848106" y="50673"/>
                  </a:lnTo>
                  <a:lnTo>
                    <a:pt x="844868" y="52101"/>
                  </a:lnTo>
                  <a:lnTo>
                    <a:pt x="840105" y="55150"/>
                  </a:lnTo>
                  <a:lnTo>
                    <a:pt x="814006" y="61817"/>
                  </a:lnTo>
                  <a:lnTo>
                    <a:pt x="806958" y="62293"/>
                  </a:lnTo>
                  <a:lnTo>
                    <a:pt x="795719" y="61341"/>
                  </a:lnTo>
                  <a:lnTo>
                    <a:pt x="791908" y="62960"/>
                  </a:lnTo>
                  <a:lnTo>
                    <a:pt x="778955" y="78867"/>
                  </a:lnTo>
                  <a:lnTo>
                    <a:pt x="769239" y="88392"/>
                  </a:lnTo>
                  <a:lnTo>
                    <a:pt x="757904" y="96108"/>
                  </a:lnTo>
                  <a:lnTo>
                    <a:pt x="715708" y="112205"/>
                  </a:lnTo>
                  <a:lnTo>
                    <a:pt x="699326" y="115348"/>
                  </a:lnTo>
                  <a:lnTo>
                    <a:pt x="688277" y="110014"/>
                  </a:lnTo>
                  <a:lnTo>
                    <a:pt x="672084" y="118586"/>
                  </a:lnTo>
                  <a:lnTo>
                    <a:pt x="653796" y="123539"/>
                  </a:lnTo>
                  <a:lnTo>
                    <a:pt x="633889" y="124777"/>
                  </a:lnTo>
                  <a:lnTo>
                    <a:pt x="592074" y="118776"/>
                  </a:lnTo>
                  <a:lnTo>
                    <a:pt x="581597" y="121539"/>
                  </a:lnTo>
                  <a:lnTo>
                    <a:pt x="576548" y="122015"/>
                  </a:lnTo>
                  <a:lnTo>
                    <a:pt x="568643" y="120968"/>
                  </a:lnTo>
                  <a:lnTo>
                    <a:pt x="561499" y="118205"/>
                  </a:lnTo>
                  <a:lnTo>
                    <a:pt x="547116" y="109918"/>
                  </a:lnTo>
                  <a:lnTo>
                    <a:pt x="542544" y="114776"/>
                  </a:lnTo>
                  <a:lnTo>
                    <a:pt x="518922" y="118872"/>
                  </a:lnTo>
                  <a:lnTo>
                    <a:pt x="514255" y="121920"/>
                  </a:lnTo>
                  <a:lnTo>
                    <a:pt x="509969" y="125920"/>
                  </a:lnTo>
                  <a:lnTo>
                    <a:pt x="505206" y="129445"/>
                  </a:lnTo>
                  <a:lnTo>
                    <a:pt x="491109" y="132779"/>
                  </a:lnTo>
                  <a:lnTo>
                    <a:pt x="475869" y="140970"/>
                  </a:lnTo>
                  <a:lnTo>
                    <a:pt x="468344" y="142875"/>
                  </a:lnTo>
                  <a:lnTo>
                    <a:pt x="446341" y="139732"/>
                  </a:lnTo>
                  <a:lnTo>
                    <a:pt x="438912" y="139922"/>
                  </a:lnTo>
                  <a:lnTo>
                    <a:pt x="439674" y="138399"/>
                  </a:lnTo>
                  <a:lnTo>
                    <a:pt x="439864" y="137922"/>
                  </a:lnTo>
                  <a:lnTo>
                    <a:pt x="441293" y="136684"/>
                  </a:lnTo>
                  <a:lnTo>
                    <a:pt x="436436" y="134208"/>
                  </a:lnTo>
                  <a:lnTo>
                    <a:pt x="420433" y="130969"/>
                  </a:lnTo>
                  <a:lnTo>
                    <a:pt x="410528" y="124777"/>
                  </a:lnTo>
                  <a:lnTo>
                    <a:pt x="398431" y="114395"/>
                  </a:lnTo>
                  <a:lnTo>
                    <a:pt x="388239" y="110014"/>
                  </a:lnTo>
                  <a:lnTo>
                    <a:pt x="384810" y="106966"/>
                  </a:lnTo>
                  <a:lnTo>
                    <a:pt x="382619" y="102013"/>
                  </a:lnTo>
                  <a:lnTo>
                    <a:pt x="382048" y="98012"/>
                  </a:lnTo>
                  <a:lnTo>
                    <a:pt x="382714" y="90583"/>
                  </a:lnTo>
                  <a:lnTo>
                    <a:pt x="373189" y="83439"/>
                  </a:lnTo>
                  <a:lnTo>
                    <a:pt x="331280" y="86677"/>
                  </a:lnTo>
                  <a:lnTo>
                    <a:pt x="326231" y="74486"/>
                  </a:lnTo>
                  <a:lnTo>
                    <a:pt x="325088" y="70390"/>
                  </a:lnTo>
                  <a:lnTo>
                    <a:pt x="324612" y="56388"/>
                  </a:lnTo>
                  <a:lnTo>
                    <a:pt x="322612" y="53435"/>
                  </a:lnTo>
                  <a:lnTo>
                    <a:pt x="309658" y="44482"/>
                  </a:lnTo>
                  <a:lnTo>
                    <a:pt x="308801" y="42482"/>
                  </a:lnTo>
                  <a:lnTo>
                    <a:pt x="308420" y="39529"/>
                  </a:lnTo>
                  <a:lnTo>
                    <a:pt x="307848" y="36766"/>
                  </a:lnTo>
                  <a:lnTo>
                    <a:pt x="306133" y="35623"/>
                  </a:lnTo>
                  <a:lnTo>
                    <a:pt x="303466" y="36100"/>
                  </a:lnTo>
                  <a:lnTo>
                    <a:pt x="298799" y="38291"/>
                  </a:lnTo>
                  <a:lnTo>
                    <a:pt x="292037" y="40005"/>
                  </a:lnTo>
                  <a:lnTo>
                    <a:pt x="288227" y="42291"/>
                  </a:lnTo>
                  <a:lnTo>
                    <a:pt x="284226" y="43434"/>
                  </a:lnTo>
                  <a:lnTo>
                    <a:pt x="278987" y="41529"/>
                  </a:lnTo>
                  <a:lnTo>
                    <a:pt x="276035" y="51245"/>
                  </a:lnTo>
                  <a:lnTo>
                    <a:pt x="268129" y="54959"/>
                  </a:lnTo>
                  <a:lnTo>
                    <a:pt x="258604" y="54864"/>
                  </a:lnTo>
                  <a:lnTo>
                    <a:pt x="250888" y="53340"/>
                  </a:lnTo>
                  <a:lnTo>
                    <a:pt x="238982" y="48387"/>
                  </a:lnTo>
                  <a:lnTo>
                    <a:pt x="235553" y="47625"/>
                  </a:lnTo>
                  <a:lnTo>
                    <a:pt x="231553" y="48768"/>
                  </a:lnTo>
                  <a:lnTo>
                    <a:pt x="227647" y="51721"/>
                  </a:lnTo>
                  <a:lnTo>
                    <a:pt x="225647" y="55436"/>
                  </a:lnTo>
                  <a:lnTo>
                    <a:pt x="227552" y="59245"/>
                  </a:lnTo>
                  <a:lnTo>
                    <a:pt x="215646" y="69723"/>
                  </a:lnTo>
                  <a:lnTo>
                    <a:pt x="216408" y="73723"/>
                  </a:lnTo>
                  <a:lnTo>
                    <a:pt x="219646" y="77914"/>
                  </a:lnTo>
                  <a:lnTo>
                    <a:pt x="220313" y="81820"/>
                  </a:lnTo>
                  <a:lnTo>
                    <a:pt x="220789" y="87249"/>
                  </a:lnTo>
                  <a:lnTo>
                    <a:pt x="221361" y="89821"/>
                  </a:lnTo>
                  <a:lnTo>
                    <a:pt x="220789" y="91726"/>
                  </a:lnTo>
                  <a:lnTo>
                    <a:pt x="217932" y="95059"/>
                  </a:lnTo>
                  <a:lnTo>
                    <a:pt x="206216" y="104204"/>
                  </a:lnTo>
                  <a:lnTo>
                    <a:pt x="177641" y="117062"/>
                  </a:lnTo>
                  <a:lnTo>
                    <a:pt x="162878" y="119158"/>
                  </a:lnTo>
                  <a:lnTo>
                    <a:pt x="152019" y="112871"/>
                  </a:lnTo>
                  <a:lnTo>
                    <a:pt x="151733" y="109061"/>
                  </a:lnTo>
                  <a:lnTo>
                    <a:pt x="147638" y="105918"/>
                  </a:lnTo>
                  <a:lnTo>
                    <a:pt x="138017" y="100965"/>
                  </a:lnTo>
                  <a:lnTo>
                    <a:pt x="134398" y="97441"/>
                  </a:lnTo>
                  <a:lnTo>
                    <a:pt x="124968" y="80391"/>
                  </a:lnTo>
                  <a:lnTo>
                    <a:pt x="116491" y="60579"/>
                  </a:lnTo>
                  <a:lnTo>
                    <a:pt x="114681" y="52578"/>
                  </a:lnTo>
                  <a:lnTo>
                    <a:pt x="110680" y="52101"/>
                  </a:lnTo>
                  <a:lnTo>
                    <a:pt x="106680" y="52578"/>
                  </a:lnTo>
                  <a:lnTo>
                    <a:pt x="104585" y="47434"/>
                  </a:lnTo>
                  <a:lnTo>
                    <a:pt x="100489" y="54959"/>
                  </a:lnTo>
                  <a:lnTo>
                    <a:pt x="101918" y="65913"/>
                  </a:lnTo>
                  <a:lnTo>
                    <a:pt x="102394" y="76486"/>
                  </a:lnTo>
                  <a:lnTo>
                    <a:pt x="95250" y="83058"/>
                  </a:lnTo>
                  <a:lnTo>
                    <a:pt x="90869" y="82486"/>
                  </a:lnTo>
                  <a:lnTo>
                    <a:pt x="85439" y="80867"/>
                  </a:lnTo>
                  <a:lnTo>
                    <a:pt x="80772" y="80676"/>
                  </a:lnTo>
                  <a:lnTo>
                    <a:pt x="78867" y="84582"/>
                  </a:lnTo>
                  <a:lnTo>
                    <a:pt x="77057" y="91440"/>
                  </a:lnTo>
                  <a:lnTo>
                    <a:pt x="72580" y="96679"/>
                  </a:lnTo>
                  <a:lnTo>
                    <a:pt x="62198" y="104108"/>
                  </a:lnTo>
                  <a:lnTo>
                    <a:pt x="51149" y="100108"/>
                  </a:lnTo>
                  <a:lnTo>
                    <a:pt x="42005" y="107442"/>
                  </a:lnTo>
                  <a:lnTo>
                    <a:pt x="33052" y="117634"/>
                  </a:lnTo>
                  <a:lnTo>
                    <a:pt x="22574" y="122015"/>
                  </a:lnTo>
                  <a:lnTo>
                    <a:pt x="26384" y="126492"/>
                  </a:lnTo>
                  <a:lnTo>
                    <a:pt x="26003" y="132588"/>
                  </a:lnTo>
                  <a:lnTo>
                    <a:pt x="23813" y="139732"/>
                  </a:lnTo>
                  <a:lnTo>
                    <a:pt x="21717" y="151257"/>
                  </a:lnTo>
                  <a:lnTo>
                    <a:pt x="13716" y="167640"/>
                  </a:lnTo>
                  <a:lnTo>
                    <a:pt x="12859" y="168497"/>
                  </a:lnTo>
                  <a:lnTo>
                    <a:pt x="12763" y="169069"/>
                  </a:lnTo>
                  <a:lnTo>
                    <a:pt x="13049" y="172021"/>
                  </a:lnTo>
                  <a:lnTo>
                    <a:pt x="14002" y="175832"/>
                  </a:lnTo>
                  <a:lnTo>
                    <a:pt x="17050" y="180689"/>
                  </a:lnTo>
                  <a:lnTo>
                    <a:pt x="17717" y="182785"/>
                  </a:lnTo>
                  <a:lnTo>
                    <a:pt x="17335" y="186500"/>
                  </a:lnTo>
                  <a:lnTo>
                    <a:pt x="15526" y="194405"/>
                  </a:lnTo>
                  <a:lnTo>
                    <a:pt x="14764" y="194786"/>
                  </a:lnTo>
                  <a:lnTo>
                    <a:pt x="12287" y="206788"/>
                  </a:lnTo>
                  <a:lnTo>
                    <a:pt x="12954" y="208026"/>
                  </a:lnTo>
                  <a:lnTo>
                    <a:pt x="11430" y="209645"/>
                  </a:lnTo>
                  <a:lnTo>
                    <a:pt x="6477" y="212789"/>
                  </a:lnTo>
                  <a:lnTo>
                    <a:pt x="6001" y="210979"/>
                  </a:lnTo>
                  <a:lnTo>
                    <a:pt x="95" y="213836"/>
                  </a:lnTo>
                  <a:lnTo>
                    <a:pt x="0" y="219170"/>
                  </a:lnTo>
                  <a:lnTo>
                    <a:pt x="3143" y="225171"/>
                  </a:lnTo>
                  <a:lnTo>
                    <a:pt x="7144" y="230314"/>
                  </a:lnTo>
                  <a:lnTo>
                    <a:pt x="10001" y="235268"/>
                  </a:lnTo>
                  <a:lnTo>
                    <a:pt x="10954" y="240411"/>
                  </a:lnTo>
                  <a:lnTo>
                    <a:pt x="11430" y="246126"/>
                  </a:lnTo>
                  <a:lnTo>
                    <a:pt x="12954" y="252508"/>
                  </a:lnTo>
                  <a:lnTo>
                    <a:pt x="16192" y="259747"/>
                  </a:lnTo>
                  <a:lnTo>
                    <a:pt x="21241" y="268510"/>
                  </a:lnTo>
                  <a:lnTo>
                    <a:pt x="27146" y="275939"/>
                  </a:lnTo>
                  <a:lnTo>
                    <a:pt x="33147" y="278987"/>
                  </a:lnTo>
                  <a:lnTo>
                    <a:pt x="46863" y="279273"/>
                  </a:lnTo>
                  <a:lnTo>
                    <a:pt x="51816" y="281750"/>
                  </a:lnTo>
                  <a:lnTo>
                    <a:pt x="57626" y="287845"/>
                  </a:lnTo>
                  <a:lnTo>
                    <a:pt x="71914" y="311848"/>
                  </a:lnTo>
                  <a:lnTo>
                    <a:pt x="79820" y="319183"/>
                  </a:lnTo>
                  <a:lnTo>
                    <a:pt x="92964" y="320230"/>
                  </a:lnTo>
                  <a:lnTo>
                    <a:pt x="121539" y="315277"/>
                  </a:lnTo>
                  <a:lnTo>
                    <a:pt x="149447" y="314325"/>
                  </a:lnTo>
                  <a:lnTo>
                    <a:pt x="177070" y="317754"/>
                  </a:lnTo>
                  <a:lnTo>
                    <a:pt x="187928" y="322516"/>
                  </a:lnTo>
                  <a:lnTo>
                    <a:pt x="196787" y="331946"/>
                  </a:lnTo>
                  <a:lnTo>
                    <a:pt x="198215" y="335566"/>
                  </a:lnTo>
                  <a:lnTo>
                    <a:pt x="200406" y="344234"/>
                  </a:lnTo>
                  <a:lnTo>
                    <a:pt x="202597" y="348234"/>
                  </a:lnTo>
                  <a:lnTo>
                    <a:pt x="205835" y="350139"/>
                  </a:lnTo>
                  <a:lnTo>
                    <a:pt x="209455" y="349472"/>
                  </a:lnTo>
                  <a:lnTo>
                    <a:pt x="214503" y="346996"/>
                  </a:lnTo>
                  <a:lnTo>
                    <a:pt x="256604" y="352901"/>
                  </a:lnTo>
                  <a:lnTo>
                    <a:pt x="258413" y="354235"/>
                  </a:lnTo>
                  <a:lnTo>
                    <a:pt x="261747" y="360331"/>
                  </a:lnTo>
                  <a:lnTo>
                    <a:pt x="263557" y="361664"/>
                  </a:lnTo>
                  <a:lnTo>
                    <a:pt x="267462" y="362808"/>
                  </a:lnTo>
                  <a:lnTo>
                    <a:pt x="270224" y="365284"/>
                  </a:lnTo>
                  <a:lnTo>
                    <a:pt x="274130" y="370427"/>
                  </a:lnTo>
                  <a:lnTo>
                    <a:pt x="281654" y="374809"/>
                  </a:lnTo>
                  <a:lnTo>
                    <a:pt x="283655" y="376618"/>
                  </a:lnTo>
                  <a:lnTo>
                    <a:pt x="292132" y="393002"/>
                  </a:lnTo>
                  <a:lnTo>
                    <a:pt x="295942" y="395001"/>
                  </a:lnTo>
                  <a:lnTo>
                    <a:pt x="300323" y="396430"/>
                  </a:lnTo>
                  <a:lnTo>
                    <a:pt x="303466" y="398526"/>
                  </a:lnTo>
                  <a:lnTo>
                    <a:pt x="309753" y="404813"/>
                  </a:lnTo>
                  <a:lnTo>
                    <a:pt x="324421" y="413480"/>
                  </a:lnTo>
                  <a:lnTo>
                    <a:pt x="341376" y="427101"/>
                  </a:lnTo>
                  <a:lnTo>
                    <a:pt x="352044" y="433768"/>
                  </a:lnTo>
                  <a:lnTo>
                    <a:pt x="364427" y="438245"/>
                  </a:lnTo>
                  <a:lnTo>
                    <a:pt x="380143" y="440912"/>
                  </a:lnTo>
                  <a:lnTo>
                    <a:pt x="392049" y="444627"/>
                  </a:lnTo>
                  <a:lnTo>
                    <a:pt x="402241" y="451866"/>
                  </a:lnTo>
                  <a:lnTo>
                    <a:pt x="431292" y="480822"/>
                  </a:lnTo>
                  <a:lnTo>
                    <a:pt x="442436" y="488537"/>
                  </a:lnTo>
                  <a:lnTo>
                    <a:pt x="454723" y="493871"/>
                  </a:lnTo>
                  <a:lnTo>
                    <a:pt x="469487" y="496919"/>
                  </a:lnTo>
                  <a:lnTo>
                    <a:pt x="482537" y="502158"/>
                  </a:lnTo>
                  <a:lnTo>
                    <a:pt x="503682" y="518732"/>
                  </a:lnTo>
                  <a:lnTo>
                    <a:pt x="518827" y="520827"/>
                  </a:lnTo>
                  <a:lnTo>
                    <a:pt x="522256" y="519589"/>
                  </a:lnTo>
                  <a:lnTo>
                    <a:pt x="528638" y="515588"/>
                  </a:lnTo>
                  <a:lnTo>
                    <a:pt x="531781" y="514731"/>
                  </a:lnTo>
                  <a:lnTo>
                    <a:pt x="570357" y="511588"/>
                  </a:lnTo>
                  <a:lnTo>
                    <a:pt x="583311" y="513969"/>
                  </a:lnTo>
                  <a:lnTo>
                    <a:pt x="611505" y="527304"/>
                  </a:lnTo>
                  <a:lnTo>
                    <a:pt x="635603" y="543211"/>
                  </a:lnTo>
                  <a:lnTo>
                    <a:pt x="666845" y="573595"/>
                  </a:lnTo>
                  <a:lnTo>
                    <a:pt x="675322" y="585597"/>
                  </a:lnTo>
                  <a:lnTo>
                    <a:pt x="703231" y="645414"/>
                  </a:lnTo>
                  <a:lnTo>
                    <a:pt x="707231" y="650367"/>
                  </a:lnTo>
                  <a:lnTo>
                    <a:pt x="734187" y="656749"/>
                  </a:lnTo>
                  <a:lnTo>
                    <a:pt x="739807" y="655511"/>
                  </a:lnTo>
                  <a:lnTo>
                    <a:pt x="745998" y="659416"/>
                  </a:lnTo>
                  <a:lnTo>
                    <a:pt x="766191" y="667226"/>
                  </a:lnTo>
                  <a:lnTo>
                    <a:pt x="770572" y="671513"/>
                  </a:lnTo>
                  <a:lnTo>
                    <a:pt x="775049" y="679037"/>
                  </a:lnTo>
                  <a:lnTo>
                    <a:pt x="795528" y="681990"/>
                  </a:lnTo>
                  <a:lnTo>
                    <a:pt x="801243" y="687514"/>
                  </a:lnTo>
                  <a:lnTo>
                    <a:pt x="805529" y="685895"/>
                  </a:lnTo>
                  <a:lnTo>
                    <a:pt x="806482" y="686848"/>
                  </a:lnTo>
                  <a:lnTo>
                    <a:pt x="808101" y="690372"/>
                  </a:lnTo>
                  <a:lnTo>
                    <a:pt x="830771" y="678942"/>
                  </a:lnTo>
                  <a:lnTo>
                    <a:pt x="842867" y="677037"/>
                  </a:lnTo>
                  <a:lnTo>
                    <a:pt x="855345" y="681609"/>
                  </a:lnTo>
                  <a:lnTo>
                    <a:pt x="868585" y="691039"/>
                  </a:lnTo>
                  <a:lnTo>
                    <a:pt x="877253" y="694849"/>
                  </a:lnTo>
                  <a:lnTo>
                    <a:pt x="881063" y="691801"/>
                  </a:lnTo>
                  <a:lnTo>
                    <a:pt x="882491" y="689134"/>
                  </a:lnTo>
                  <a:lnTo>
                    <a:pt x="885730" y="688848"/>
                  </a:lnTo>
                  <a:lnTo>
                    <a:pt x="890492" y="690277"/>
                  </a:lnTo>
                  <a:lnTo>
                    <a:pt x="894588" y="692563"/>
                  </a:lnTo>
                  <a:lnTo>
                    <a:pt x="897255" y="695230"/>
                  </a:lnTo>
                  <a:lnTo>
                    <a:pt x="902208" y="702183"/>
                  </a:lnTo>
                  <a:lnTo>
                    <a:pt x="908495" y="707422"/>
                  </a:lnTo>
                  <a:lnTo>
                    <a:pt x="915448" y="709232"/>
                  </a:lnTo>
                  <a:lnTo>
                    <a:pt x="922496" y="707136"/>
                  </a:lnTo>
                  <a:lnTo>
                    <a:pt x="929259" y="700659"/>
                  </a:lnTo>
                  <a:lnTo>
                    <a:pt x="929449" y="695325"/>
                  </a:lnTo>
                  <a:lnTo>
                    <a:pt x="923354" y="669989"/>
                  </a:lnTo>
                  <a:lnTo>
                    <a:pt x="917067" y="656177"/>
                  </a:lnTo>
                  <a:lnTo>
                    <a:pt x="915353" y="647605"/>
                  </a:lnTo>
                  <a:lnTo>
                    <a:pt x="919639" y="643795"/>
                  </a:lnTo>
                  <a:lnTo>
                    <a:pt x="920020" y="638842"/>
                  </a:lnTo>
                  <a:lnTo>
                    <a:pt x="937451" y="594360"/>
                  </a:lnTo>
                  <a:lnTo>
                    <a:pt x="943070" y="585883"/>
                  </a:lnTo>
                  <a:lnTo>
                    <a:pt x="950405" y="582263"/>
                  </a:lnTo>
                  <a:lnTo>
                    <a:pt x="955738" y="580644"/>
                  </a:lnTo>
                  <a:lnTo>
                    <a:pt x="960882" y="577120"/>
                  </a:lnTo>
                  <a:lnTo>
                    <a:pt x="966978" y="573977"/>
                  </a:lnTo>
                  <a:lnTo>
                    <a:pt x="975074" y="573500"/>
                  </a:lnTo>
                  <a:lnTo>
                    <a:pt x="975074" y="570357"/>
                  </a:lnTo>
                  <a:lnTo>
                    <a:pt x="973646" y="567500"/>
                  </a:lnTo>
                  <a:lnTo>
                    <a:pt x="974407" y="566547"/>
                  </a:lnTo>
                  <a:lnTo>
                    <a:pt x="977455" y="564737"/>
                  </a:lnTo>
                  <a:lnTo>
                    <a:pt x="975074" y="561784"/>
                  </a:lnTo>
                  <a:lnTo>
                    <a:pt x="987171" y="555022"/>
                  </a:lnTo>
                  <a:lnTo>
                    <a:pt x="989076" y="554355"/>
                  </a:lnTo>
                  <a:lnTo>
                    <a:pt x="990886" y="556641"/>
                  </a:lnTo>
                  <a:lnTo>
                    <a:pt x="994505" y="558355"/>
                  </a:lnTo>
                  <a:lnTo>
                    <a:pt x="997172" y="557022"/>
                  </a:lnTo>
                  <a:lnTo>
                    <a:pt x="996124" y="550164"/>
                  </a:lnTo>
                  <a:lnTo>
                    <a:pt x="993267" y="544830"/>
                  </a:lnTo>
                  <a:lnTo>
                    <a:pt x="990219" y="543211"/>
                  </a:lnTo>
                  <a:lnTo>
                    <a:pt x="983171" y="544068"/>
                  </a:lnTo>
                  <a:lnTo>
                    <a:pt x="980408" y="541306"/>
                  </a:lnTo>
                  <a:lnTo>
                    <a:pt x="979837" y="535972"/>
                  </a:lnTo>
                  <a:lnTo>
                    <a:pt x="981837" y="532448"/>
                  </a:lnTo>
                  <a:lnTo>
                    <a:pt x="986885" y="535210"/>
                  </a:lnTo>
                  <a:lnTo>
                    <a:pt x="988600" y="524827"/>
                  </a:lnTo>
                  <a:lnTo>
                    <a:pt x="986980" y="518541"/>
                  </a:lnTo>
                  <a:lnTo>
                    <a:pt x="982028" y="515493"/>
                  </a:lnTo>
                  <a:lnTo>
                    <a:pt x="973741" y="514636"/>
                  </a:lnTo>
                  <a:lnTo>
                    <a:pt x="967549" y="511207"/>
                  </a:lnTo>
                  <a:lnTo>
                    <a:pt x="962501" y="504063"/>
                  </a:lnTo>
                  <a:lnTo>
                    <a:pt x="961644" y="497777"/>
                  </a:lnTo>
                  <a:lnTo>
                    <a:pt x="967930" y="496824"/>
                  </a:lnTo>
                  <a:lnTo>
                    <a:pt x="967930" y="493871"/>
                  </a:lnTo>
                  <a:lnTo>
                    <a:pt x="962978" y="491204"/>
                  </a:lnTo>
                  <a:lnTo>
                    <a:pt x="957263" y="495300"/>
                  </a:lnTo>
                  <a:lnTo>
                    <a:pt x="949738" y="486251"/>
                  </a:lnTo>
                  <a:lnTo>
                    <a:pt x="945928" y="472916"/>
                  </a:lnTo>
                  <a:lnTo>
                    <a:pt x="951262" y="464248"/>
                  </a:lnTo>
                  <a:lnTo>
                    <a:pt x="949166" y="458914"/>
                  </a:lnTo>
                  <a:lnTo>
                    <a:pt x="953453" y="456914"/>
                  </a:lnTo>
                  <a:lnTo>
                    <a:pt x="957072" y="456914"/>
                  </a:lnTo>
                  <a:lnTo>
                    <a:pt x="959072" y="460057"/>
                  </a:lnTo>
                  <a:lnTo>
                    <a:pt x="958596" y="467487"/>
                  </a:lnTo>
                  <a:lnTo>
                    <a:pt x="961549" y="463105"/>
                  </a:lnTo>
                  <a:lnTo>
                    <a:pt x="963835" y="458152"/>
                  </a:lnTo>
                  <a:lnTo>
                    <a:pt x="966978" y="456343"/>
                  </a:lnTo>
                  <a:lnTo>
                    <a:pt x="972598" y="461676"/>
                  </a:lnTo>
                  <a:lnTo>
                    <a:pt x="969455" y="451390"/>
                  </a:lnTo>
                  <a:lnTo>
                    <a:pt x="964216" y="444055"/>
                  </a:lnTo>
                  <a:lnTo>
                    <a:pt x="957644" y="439674"/>
                  </a:lnTo>
                  <a:lnTo>
                    <a:pt x="944785" y="437198"/>
                  </a:lnTo>
                  <a:lnTo>
                    <a:pt x="920972" y="423863"/>
                  </a:lnTo>
                  <a:lnTo>
                    <a:pt x="918496" y="420434"/>
                  </a:lnTo>
                  <a:lnTo>
                    <a:pt x="916114" y="414433"/>
                  </a:lnTo>
                  <a:lnTo>
                    <a:pt x="914495" y="407194"/>
                  </a:lnTo>
                  <a:lnTo>
                    <a:pt x="913638" y="364617"/>
                  </a:lnTo>
                  <a:lnTo>
                    <a:pt x="914305" y="356901"/>
                  </a:lnTo>
                  <a:lnTo>
                    <a:pt x="916019" y="349568"/>
                  </a:lnTo>
                  <a:lnTo>
                    <a:pt x="922591" y="337566"/>
                  </a:lnTo>
                  <a:lnTo>
                    <a:pt x="939070" y="317945"/>
                  </a:lnTo>
                  <a:lnTo>
                    <a:pt x="944118" y="302133"/>
                  </a:lnTo>
                  <a:lnTo>
                    <a:pt x="946213" y="292894"/>
                  </a:lnTo>
                  <a:lnTo>
                    <a:pt x="950405" y="280225"/>
                  </a:lnTo>
                  <a:lnTo>
                    <a:pt x="951166" y="271272"/>
                  </a:lnTo>
                  <a:lnTo>
                    <a:pt x="952214" y="267081"/>
                  </a:lnTo>
                  <a:lnTo>
                    <a:pt x="956977" y="262224"/>
                  </a:lnTo>
                  <a:lnTo>
                    <a:pt x="958405" y="257937"/>
                  </a:lnTo>
                  <a:lnTo>
                    <a:pt x="957834" y="253079"/>
                  </a:lnTo>
                  <a:lnTo>
                    <a:pt x="954310" y="244888"/>
                  </a:lnTo>
                  <a:lnTo>
                    <a:pt x="953738" y="240220"/>
                  </a:lnTo>
                  <a:lnTo>
                    <a:pt x="955929" y="234315"/>
                  </a:lnTo>
                  <a:lnTo>
                    <a:pt x="965549" y="219551"/>
                  </a:lnTo>
                  <a:lnTo>
                    <a:pt x="974122" y="212503"/>
                  </a:lnTo>
                  <a:lnTo>
                    <a:pt x="980027" y="203359"/>
                  </a:lnTo>
                  <a:lnTo>
                    <a:pt x="986695" y="189738"/>
                  </a:lnTo>
                  <a:lnTo>
                    <a:pt x="1017556" y="141351"/>
                  </a:lnTo>
                  <a:lnTo>
                    <a:pt x="1054513" y="94107"/>
                  </a:lnTo>
                  <a:lnTo>
                    <a:pt x="1063657" y="71628"/>
                  </a:lnTo>
                  <a:lnTo>
                    <a:pt x="1080421" y="44101"/>
                  </a:lnTo>
                  <a:lnTo>
                    <a:pt x="1074896" y="44291"/>
                  </a:lnTo>
                  <a:lnTo>
                    <a:pt x="1075944" y="38005"/>
                  </a:lnTo>
                  <a:lnTo>
                    <a:pt x="1078230" y="32480"/>
                  </a:lnTo>
                  <a:lnTo>
                    <a:pt x="1083088" y="26575"/>
                  </a:lnTo>
                  <a:lnTo>
                    <a:pt x="1096994" y="17336"/>
                  </a:lnTo>
                  <a:lnTo>
                    <a:pt x="1100519" y="17621"/>
                  </a:lnTo>
                  <a:lnTo>
                    <a:pt x="1103281" y="17050"/>
                  </a:lnTo>
                  <a:lnTo>
                    <a:pt x="1105281" y="15145"/>
                  </a:lnTo>
                  <a:lnTo>
                    <a:pt x="1106424" y="11430"/>
                  </a:lnTo>
                  <a:lnTo>
                    <a:pt x="1094708" y="9811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78" name="Figura a mano libera: forma 77">
              <a:extLst>
                <a:ext uri="{FF2B5EF4-FFF2-40B4-BE49-F238E27FC236}">
                  <a16:creationId xmlns:a16="http://schemas.microsoft.com/office/drawing/2014/main" xmlns="" id="{2F69F0E5-5A74-4F17-A35D-E0A0AE386C4A}"/>
                </a:ext>
              </a:extLst>
            </p:cNvPr>
            <p:cNvSpPr/>
            <p:nvPr/>
          </p:nvSpPr>
          <p:spPr>
            <a:xfrm>
              <a:off x="7346899" y="4458460"/>
              <a:ext cx="581310" cy="1070324"/>
            </a:xfrm>
            <a:custGeom>
              <a:avLst/>
              <a:gdLst>
                <a:gd name="connsiteX0" fmla="*/ 118015 w 581310"/>
                <a:gd name="connsiteY0" fmla="*/ 979742 h 1070324"/>
                <a:gd name="connsiteX1" fmla="*/ 117729 w 581310"/>
                <a:gd name="connsiteY1" fmla="*/ 980122 h 1070324"/>
                <a:gd name="connsiteX2" fmla="*/ 115538 w 581310"/>
                <a:gd name="connsiteY2" fmla="*/ 981932 h 1070324"/>
                <a:gd name="connsiteX3" fmla="*/ 113252 w 581310"/>
                <a:gd name="connsiteY3" fmla="*/ 982123 h 1070324"/>
                <a:gd name="connsiteX4" fmla="*/ 111538 w 581310"/>
                <a:gd name="connsiteY4" fmla="*/ 980885 h 1070324"/>
                <a:gd name="connsiteX5" fmla="*/ 110776 w 581310"/>
                <a:gd name="connsiteY5" fmla="*/ 978503 h 1070324"/>
                <a:gd name="connsiteX6" fmla="*/ 106871 w 581310"/>
                <a:gd name="connsiteY6" fmla="*/ 965645 h 1070324"/>
                <a:gd name="connsiteX7" fmla="*/ 97631 w 581310"/>
                <a:gd name="connsiteY7" fmla="*/ 963930 h 1070324"/>
                <a:gd name="connsiteX8" fmla="*/ 86773 w 581310"/>
                <a:gd name="connsiteY8" fmla="*/ 964597 h 1070324"/>
                <a:gd name="connsiteX9" fmla="*/ 78010 w 581310"/>
                <a:gd name="connsiteY9" fmla="*/ 958787 h 1070324"/>
                <a:gd name="connsiteX10" fmla="*/ 73057 w 581310"/>
                <a:gd name="connsiteY10" fmla="*/ 967740 h 1070324"/>
                <a:gd name="connsiteX11" fmla="*/ 73057 w 581310"/>
                <a:gd name="connsiteY11" fmla="*/ 970788 h 1070324"/>
                <a:gd name="connsiteX12" fmla="*/ 75629 w 581310"/>
                <a:gd name="connsiteY12" fmla="*/ 970788 h 1070324"/>
                <a:gd name="connsiteX13" fmla="*/ 75629 w 581310"/>
                <a:gd name="connsiteY13" fmla="*/ 974027 h 1070324"/>
                <a:gd name="connsiteX14" fmla="*/ 74200 w 581310"/>
                <a:gd name="connsiteY14" fmla="*/ 983361 h 1070324"/>
                <a:gd name="connsiteX15" fmla="*/ 79534 w 581310"/>
                <a:gd name="connsiteY15" fmla="*/ 997744 h 1070324"/>
                <a:gd name="connsiteX16" fmla="*/ 92012 w 581310"/>
                <a:gd name="connsiteY16" fmla="*/ 1019080 h 1070324"/>
                <a:gd name="connsiteX17" fmla="*/ 93250 w 581310"/>
                <a:gd name="connsiteY17" fmla="*/ 1022128 h 1070324"/>
                <a:gd name="connsiteX18" fmla="*/ 93631 w 581310"/>
                <a:gd name="connsiteY18" fmla="*/ 1025271 h 1070324"/>
                <a:gd name="connsiteX19" fmla="*/ 94964 w 581310"/>
                <a:gd name="connsiteY19" fmla="*/ 1027557 h 1070324"/>
                <a:gd name="connsiteX20" fmla="*/ 99060 w 581310"/>
                <a:gd name="connsiteY20" fmla="*/ 1028129 h 1070324"/>
                <a:gd name="connsiteX21" fmla="*/ 102679 w 581310"/>
                <a:gd name="connsiteY21" fmla="*/ 1027081 h 1070324"/>
                <a:gd name="connsiteX22" fmla="*/ 104204 w 581310"/>
                <a:gd name="connsiteY22" fmla="*/ 1025176 h 1070324"/>
                <a:gd name="connsiteX23" fmla="*/ 107442 w 581310"/>
                <a:gd name="connsiteY23" fmla="*/ 1013270 h 1070324"/>
                <a:gd name="connsiteX24" fmla="*/ 110014 w 581310"/>
                <a:gd name="connsiteY24" fmla="*/ 998411 h 1070324"/>
                <a:gd name="connsiteX25" fmla="*/ 113252 w 581310"/>
                <a:gd name="connsiteY25" fmla="*/ 992124 h 1070324"/>
                <a:gd name="connsiteX26" fmla="*/ 111823 w 581310"/>
                <a:gd name="connsiteY26" fmla="*/ 988886 h 1070324"/>
                <a:gd name="connsiteX27" fmla="*/ 113443 w 581310"/>
                <a:gd name="connsiteY27" fmla="*/ 985933 h 1070324"/>
                <a:gd name="connsiteX28" fmla="*/ 120301 w 581310"/>
                <a:gd name="connsiteY28" fmla="*/ 980122 h 1070324"/>
                <a:gd name="connsiteX29" fmla="*/ 118681 w 581310"/>
                <a:gd name="connsiteY29" fmla="*/ 979075 h 1070324"/>
                <a:gd name="connsiteX30" fmla="*/ 118015 w 581310"/>
                <a:gd name="connsiteY30" fmla="*/ 979742 h 1070324"/>
                <a:gd name="connsiteX31" fmla="*/ 456914 w 581310"/>
                <a:gd name="connsiteY31" fmla="*/ 39815 h 1070324"/>
                <a:gd name="connsiteX32" fmla="*/ 459010 w 581310"/>
                <a:gd name="connsiteY32" fmla="*/ 40100 h 1070324"/>
                <a:gd name="connsiteX33" fmla="*/ 20383 w 581310"/>
                <a:gd name="connsiteY33" fmla="*/ 134588 h 1070324"/>
                <a:gd name="connsiteX34" fmla="*/ 16669 w 581310"/>
                <a:gd name="connsiteY34" fmla="*/ 142970 h 1070324"/>
                <a:gd name="connsiteX35" fmla="*/ 15526 w 581310"/>
                <a:gd name="connsiteY35" fmla="*/ 150686 h 1070324"/>
                <a:gd name="connsiteX36" fmla="*/ 20098 w 581310"/>
                <a:gd name="connsiteY36" fmla="*/ 154115 h 1070324"/>
                <a:gd name="connsiteX37" fmla="*/ 26098 w 581310"/>
                <a:gd name="connsiteY37" fmla="*/ 156877 h 1070324"/>
                <a:gd name="connsiteX38" fmla="*/ 28385 w 581310"/>
                <a:gd name="connsiteY38" fmla="*/ 163640 h 1070324"/>
                <a:gd name="connsiteX39" fmla="*/ 28004 w 581310"/>
                <a:gd name="connsiteY39" fmla="*/ 171831 h 1070324"/>
                <a:gd name="connsiteX40" fmla="*/ 26003 w 581310"/>
                <a:gd name="connsiteY40" fmla="*/ 179070 h 1070324"/>
                <a:gd name="connsiteX41" fmla="*/ 0 w 581310"/>
                <a:gd name="connsiteY41" fmla="*/ 240697 h 1070324"/>
                <a:gd name="connsiteX42" fmla="*/ 4096 w 581310"/>
                <a:gd name="connsiteY42" fmla="*/ 242030 h 1070324"/>
                <a:gd name="connsiteX43" fmla="*/ 6668 w 581310"/>
                <a:gd name="connsiteY43" fmla="*/ 244888 h 1070324"/>
                <a:gd name="connsiteX44" fmla="*/ 11716 w 581310"/>
                <a:gd name="connsiteY44" fmla="*/ 253079 h 1070324"/>
                <a:gd name="connsiteX45" fmla="*/ 13716 w 581310"/>
                <a:gd name="connsiteY45" fmla="*/ 255175 h 1070324"/>
                <a:gd name="connsiteX46" fmla="*/ 15431 w 581310"/>
                <a:gd name="connsiteY46" fmla="*/ 256127 h 1070324"/>
                <a:gd name="connsiteX47" fmla="*/ 20002 w 581310"/>
                <a:gd name="connsiteY47" fmla="*/ 256413 h 1070324"/>
                <a:gd name="connsiteX48" fmla="*/ 21812 w 581310"/>
                <a:gd name="connsiteY48" fmla="*/ 257747 h 1070324"/>
                <a:gd name="connsiteX49" fmla="*/ 21146 w 581310"/>
                <a:gd name="connsiteY49" fmla="*/ 260414 h 1070324"/>
                <a:gd name="connsiteX50" fmla="*/ 19621 w 581310"/>
                <a:gd name="connsiteY50" fmla="*/ 262604 h 1070324"/>
                <a:gd name="connsiteX51" fmla="*/ 18764 w 581310"/>
                <a:gd name="connsiteY51" fmla="*/ 262604 h 1070324"/>
                <a:gd name="connsiteX52" fmla="*/ 17717 w 581310"/>
                <a:gd name="connsiteY52" fmla="*/ 273368 h 1070324"/>
                <a:gd name="connsiteX53" fmla="*/ 13811 w 581310"/>
                <a:gd name="connsiteY53" fmla="*/ 280130 h 1070324"/>
                <a:gd name="connsiteX54" fmla="*/ 8287 w 581310"/>
                <a:gd name="connsiteY54" fmla="*/ 284321 h 1070324"/>
                <a:gd name="connsiteX55" fmla="*/ 2381 w 581310"/>
                <a:gd name="connsiteY55" fmla="*/ 287465 h 1070324"/>
                <a:gd name="connsiteX56" fmla="*/ 2381 w 581310"/>
                <a:gd name="connsiteY56" fmla="*/ 290227 h 1070324"/>
                <a:gd name="connsiteX57" fmla="*/ 4667 w 581310"/>
                <a:gd name="connsiteY57" fmla="*/ 301847 h 1070324"/>
                <a:gd name="connsiteX58" fmla="*/ 6668 w 581310"/>
                <a:gd name="connsiteY58" fmla="*/ 308801 h 1070324"/>
                <a:gd name="connsiteX59" fmla="*/ 9620 w 581310"/>
                <a:gd name="connsiteY59" fmla="*/ 315087 h 1070324"/>
                <a:gd name="connsiteX60" fmla="*/ 11144 w 581310"/>
                <a:gd name="connsiteY60" fmla="*/ 304895 h 1070324"/>
                <a:gd name="connsiteX61" fmla="*/ 14764 w 581310"/>
                <a:gd name="connsiteY61" fmla="*/ 295847 h 1070324"/>
                <a:gd name="connsiteX62" fmla="*/ 20479 w 581310"/>
                <a:gd name="connsiteY62" fmla="*/ 290894 h 1070324"/>
                <a:gd name="connsiteX63" fmla="*/ 28385 w 581310"/>
                <a:gd name="connsiteY63" fmla="*/ 293275 h 1070324"/>
                <a:gd name="connsiteX64" fmla="*/ 24575 w 581310"/>
                <a:gd name="connsiteY64" fmla="*/ 299752 h 1070324"/>
                <a:gd name="connsiteX65" fmla="*/ 21336 w 581310"/>
                <a:gd name="connsiteY65" fmla="*/ 308610 h 1070324"/>
                <a:gd name="connsiteX66" fmla="*/ 28289 w 581310"/>
                <a:gd name="connsiteY66" fmla="*/ 311944 h 1070324"/>
                <a:gd name="connsiteX67" fmla="*/ 45815 w 581310"/>
                <a:gd name="connsiteY67" fmla="*/ 301371 h 1070324"/>
                <a:gd name="connsiteX68" fmla="*/ 54102 w 581310"/>
                <a:gd name="connsiteY68" fmla="*/ 300800 h 1070324"/>
                <a:gd name="connsiteX69" fmla="*/ 61150 w 581310"/>
                <a:gd name="connsiteY69" fmla="*/ 308610 h 1070324"/>
                <a:gd name="connsiteX70" fmla="*/ 63722 w 581310"/>
                <a:gd name="connsiteY70" fmla="*/ 318707 h 1070324"/>
                <a:gd name="connsiteX71" fmla="*/ 65246 w 581310"/>
                <a:gd name="connsiteY71" fmla="*/ 329851 h 1070324"/>
                <a:gd name="connsiteX72" fmla="*/ 67913 w 581310"/>
                <a:gd name="connsiteY72" fmla="*/ 338900 h 1070324"/>
                <a:gd name="connsiteX73" fmla="*/ 74104 w 581310"/>
                <a:gd name="connsiteY73" fmla="*/ 342614 h 1070324"/>
                <a:gd name="connsiteX74" fmla="*/ 79534 w 581310"/>
                <a:gd name="connsiteY74" fmla="*/ 347186 h 1070324"/>
                <a:gd name="connsiteX75" fmla="*/ 84487 w 581310"/>
                <a:gd name="connsiteY75" fmla="*/ 357759 h 1070324"/>
                <a:gd name="connsiteX76" fmla="*/ 88106 w 581310"/>
                <a:gd name="connsiteY76" fmla="*/ 369570 h 1070324"/>
                <a:gd name="connsiteX77" fmla="*/ 89535 w 581310"/>
                <a:gd name="connsiteY77" fmla="*/ 377857 h 1070324"/>
                <a:gd name="connsiteX78" fmla="*/ 85725 w 581310"/>
                <a:gd name="connsiteY78" fmla="*/ 401193 h 1070324"/>
                <a:gd name="connsiteX79" fmla="*/ 86582 w 581310"/>
                <a:gd name="connsiteY79" fmla="*/ 410147 h 1070324"/>
                <a:gd name="connsiteX80" fmla="*/ 94202 w 581310"/>
                <a:gd name="connsiteY80" fmla="*/ 416433 h 1070324"/>
                <a:gd name="connsiteX81" fmla="*/ 96774 w 581310"/>
                <a:gd name="connsiteY81" fmla="*/ 413100 h 1070324"/>
                <a:gd name="connsiteX82" fmla="*/ 105537 w 581310"/>
                <a:gd name="connsiteY82" fmla="*/ 419291 h 1070324"/>
                <a:gd name="connsiteX83" fmla="*/ 112967 w 581310"/>
                <a:gd name="connsiteY83" fmla="*/ 426911 h 1070324"/>
                <a:gd name="connsiteX84" fmla="*/ 117539 w 581310"/>
                <a:gd name="connsiteY84" fmla="*/ 436912 h 1070324"/>
                <a:gd name="connsiteX85" fmla="*/ 117634 w 581310"/>
                <a:gd name="connsiteY85" fmla="*/ 450342 h 1070324"/>
                <a:gd name="connsiteX86" fmla="*/ 111919 w 581310"/>
                <a:gd name="connsiteY86" fmla="*/ 471011 h 1070324"/>
                <a:gd name="connsiteX87" fmla="*/ 113157 w 581310"/>
                <a:gd name="connsiteY87" fmla="*/ 494633 h 1070324"/>
                <a:gd name="connsiteX88" fmla="*/ 114491 w 581310"/>
                <a:gd name="connsiteY88" fmla="*/ 502920 h 1070324"/>
                <a:gd name="connsiteX89" fmla="*/ 120587 w 581310"/>
                <a:gd name="connsiteY89" fmla="*/ 514826 h 1070324"/>
                <a:gd name="connsiteX90" fmla="*/ 122301 w 581310"/>
                <a:gd name="connsiteY90" fmla="*/ 520922 h 1070324"/>
                <a:gd name="connsiteX91" fmla="*/ 121348 w 581310"/>
                <a:gd name="connsiteY91" fmla="*/ 527590 h 1070324"/>
                <a:gd name="connsiteX92" fmla="*/ 118491 w 581310"/>
                <a:gd name="connsiteY92" fmla="*/ 534448 h 1070324"/>
                <a:gd name="connsiteX93" fmla="*/ 114871 w 581310"/>
                <a:gd name="connsiteY93" fmla="*/ 539782 h 1070324"/>
                <a:gd name="connsiteX94" fmla="*/ 111823 w 581310"/>
                <a:gd name="connsiteY94" fmla="*/ 541973 h 1070324"/>
                <a:gd name="connsiteX95" fmla="*/ 109347 w 581310"/>
                <a:gd name="connsiteY95" fmla="*/ 542544 h 1070324"/>
                <a:gd name="connsiteX96" fmla="*/ 103346 w 581310"/>
                <a:gd name="connsiteY96" fmla="*/ 544830 h 1070324"/>
                <a:gd name="connsiteX97" fmla="*/ 92964 w 581310"/>
                <a:gd name="connsiteY97" fmla="*/ 545497 h 1070324"/>
                <a:gd name="connsiteX98" fmla="*/ 91916 w 581310"/>
                <a:gd name="connsiteY98" fmla="*/ 545306 h 1070324"/>
                <a:gd name="connsiteX99" fmla="*/ 86106 w 581310"/>
                <a:gd name="connsiteY99" fmla="*/ 548831 h 1070324"/>
                <a:gd name="connsiteX100" fmla="*/ 83629 w 581310"/>
                <a:gd name="connsiteY100" fmla="*/ 552450 h 1070324"/>
                <a:gd name="connsiteX101" fmla="*/ 84677 w 581310"/>
                <a:gd name="connsiteY101" fmla="*/ 554069 h 1070324"/>
                <a:gd name="connsiteX102" fmla="*/ 89630 w 581310"/>
                <a:gd name="connsiteY102" fmla="*/ 551307 h 1070324"/>
                <a:gd name="connsiteX103" fmla="*/ 93917 w 581310"/>
                <a:gd name="connsiteY103" fmla="*/ 557594 h 1070324"/>
                <a:gd name="connsiteX104" fmla="*/ 93726 w 581310"/>
                <a:gd name="connsiteY104" fmla="*/ 563118 h 1070324"/>
                <a:gd name="connsiteX105" fmla="*/ 89630 w 581310"/>
                <a:gd name="connsiteY105" fmla="*/ 572643 h 1070324"/>
                <a:gd name="connsiteX106" fmla="*/ 89249 w 581310"/>
                <a:gd name="connsiteY106" fmla="*/ 577787 h 1070324"/>
                <a:gd name="connsiteX107" fmla="*/ 91916 w 581310"/>
                <a:gd name="connsiteY107" fmla="*/ 594265 h 1070324"/>
                <a:gd name="connsiteX108" fmla="*/ 91440 w 581310"/>
                <a:gd name="connsiteY108" fmla="*/ 597313 h 1070324"/>
                <a:gd name="connsiteX109" fmla="*/ 90202 w 581310"/>
                <a:gd name="connsiteY109" fmla="*/ 600075 h 1070324"/>
                <a:gd name="connsiteX110" fmla="*/ 89249 w 581310"/>
                <a:gd name="connsiteY110" fmla="*/ 602933 h 1070324"/>
                <a:gd name="connsiteX111" fmla="*/ 89630 w 581310"/>
                <a:gd name="connsiteY111" fmla="*/ 606457 h 1070324"/>
                <a:gd name="connsiteX112" fmla="*/ 90869 w 581310"/>
                <a:gd name="connsiteY112" fmla="*/ 609695 h 1070324"/>
                <a:gd name="connsiteX113" fmla="*/ 91726 w 581310"/>
                <a:gd name="connsiteY113" fmla="*/ 610553 h 1070324"/>
                <a:gd name="connsiteX114" fmla="*/ 92678 w 581310"/>
                <a:gd name="connsiteY114" fmla="*/ 610838 h 1070324"/>
                <a:gd name="connsiteX115" fmla="*/ 97727 w 581310"/>
                <a:gd name="connsiteY115" fmla="*/ 615601 h 1070324"/>
                <a:gd name="connsiteX116" fmla="*/ 102108 w 581310"/>
                <a:gd name="connsiteY116" fmla="*/ 618744 h 1070324"/>
                <a:gd name="connsiteX117" fmla="*/ 104299 w 581310"/>
                <a:gd name="connsiteY117" fmla="*/ 622459 h 1070324"/>
                <a:gd name="connsiteX118" fmla="*/ 101251 w 581310"/>
                <a:gd name="connsiteY118" fmla="*/ 627507 h 1070324"/>
                <a:gd name="connsiteX119" fmla="*/ 103537 w 581310"/>
                <a:gd name="connsiteY119" fmla="*/ 630841 h 1070324"/>
                <a:gd name="connsiteX120" fmla="*/ 106680 w 581310"/>
                <a:gd name="connsiteY120" fmla="*/ 619411 h 1070324"/>
                <a:gd name="connsiteX121" fmla="*/ 109156 w 581310"/>
                <a:gd name="connsiteY121" fmla="*/ 615315 h 1070324"/>
                <a:gd name="connsiteX122" fmla="*/ 113157 w 581310"/>
                <a:gd name="connsiteY122" fmla="*/ 612553 h 1070324"/>
                <a:gd name="connsiteX123" fmla="*/ 110585 w 581310"/>
                <a:gd name="connsiteY123" fmla="*/ 612743 h 1070324"/>
                <a:gd name="connsiteX124" fmla="*/ 108585 w 581310"/>
                <a:gd name="connsiteY124" fmla="*/ 612458 h 1070324"/>
                <a:gd name="connsiteX125" fmla="*/ 107061 w 581310"/>
                <a:gd name="connsiteY125" fmla="*/ 612934 h 1070324"/>
                <a:gd name="connsiteX126" fmla="*/ 105918 w 581310"/>
                <a:gd name="connsiteY126" fmla="*/ 615315 h 1070324"/>
                <a:gd name="connsiteX127" fmla="*/ 103537 w 581310"/>
                <a:gd name="connsiteY127" fmla="*/ 612553 h 1070324"/>
                <a:gd name="connsiteX128" fmla="*/ 113062 w 581310"/>
                <a:gd name="connsiteY128" fmla="*/ 605790 h 1070324"/>
                <a:gd name="connsiteX129" fmla="*/ 123730 w 581310"/>
                <a:gd name="connsiteY129" fmla="*/ 606552 h 1070324"/>
                <a:gd name="connsiteX130" fmla="*/ 133826 w 581310"/>
                <a:gd name="connsiteY130" fmla="*/ 612553 h 1070324"/>
                <a:gd name="connsiteX131" fmla="*/ 141351 w 581310"/>
                <a:gd name="connsiteY131" fmla="*/ 621602 h 1070324"/>
                <a:gd name="connsiteX132" fmla="*/ 144209 w 581310"/>
                <a:gd name="connsiteY132" fmla="*/ 628079 h 1070324"/>
                <a:gd name="connsiteX133" fmla="*/ 144780 w 581310"/>
                <a:gd name="connsiteY133" fmla="*/ 633127 h 1070324"/>
                <a:gd name="connsiteX134" fmla="*/ 143732 w 581310"/>
                <a:gd name="connsiteY134" fmla="*/ 647319 h 1070324"/>
                <a:gd name="connsiteX135" fmla="*/ 142589 w 581310"/>
                <a:gd name="connsiteY135" fmla="*/ 653415 h 1070324"/>
                <a:gd name="connsiteX136" fmla="*/ 139827 w 581310"/>
                <a:gd name="connsiteY136" fmla="*/ 661416 h 1070324"/>
                <a:gd name="connsiteX137" fmla="*/ 136017 w 581310"/>
                <a:gd name="connsiteY137" fmla="*/ 668846 h 1070324"/>
                <a:gd name="connsiteX138" fmla="*/ 132017 w 581310"/>
                <a:gd name="connsiteY138" fmla="*/ 673322 h 1070324"/>
                <a:gd name="connsiteX139" fmla="*/ 134398 w 581310"/>
                <a:gd name="connsiteY139" fmla="*/ 671894 h 1070324"/>
                <a:gd name="connsiteX140" fmla="*/ 136303 w 581310"/>
                <a:gd name="connsiteY140" fmla="*/ 669893 h 1070324"/>
                <a:gd name="connsiteX141" fmla="*/ 137922 w 581310"/>
                <a:gd name="connsiteY141" fmla="*/ 667417 h 1070324"/>
                <a:gd name="connsiteX142" fmla="*/ 139065 w 581310"/>
                <a:gd name="connsiteY142" fmla="*/ 664369 h 1070324"/>
                <a:gd name="connsiteX143" fmla="*/ 141351 w 581310"/>
                <a:gd name="connsiteY143" fmla="*/ 664369 h 1070324"/>
                <a:gd name="connsiteX144" fmla="*/ 138017 w 581310"/>
                <a:gd name="connsiteY144" fmla="*/ 669798 h 1070324"/>
                <a:gd name="connsiteX145" fmla="*/ 132683 w 581310"/>
                <a:gd name="connsiteY145" fmla="*/ 676656 h 1070324"/>
                <a:gd name="connsiteX146" fmla="*/ 128206 w 581310"/>
                <a:gd name="connsiteY146" fmla="*/ 684181 h 1070324"/>
                <a:gd name="connsiteX147" fmla="*/ 127349 w 581310"/>
                <a:gd name="connsiteY147" fmla="*/ 691706 h 1070324"/>
                <a:gd name="connsiteX148" fmla="*/ 130778 w 581310"/>
                <a:gd name="connsiteY148" fmla="*/ 695135 h 1070324"/>
                <a:gd name="connsiteX149" fmla="*/ 148400 w 581310"/>
                <a:gd name="connsiteY149" fmla="*/ 700754 h 1070324"/>
                <a:gd name="connsiteX150" fmla="*/ 138970 w 581310"/>
                <a:gd name="connsiteY150" fmla="*/ 703041 h 1070324"/>
                <a:gd name="connsiteX151" fmla="*/ 131636 w 581310"/>
                <a:gd name="connsiteY151" fmla="*/ 700373 h 1070324"/>
                <a:gd name="connsiteX152" fmla="*/ 125730 w 581310"/>
                <a:gd name="connsiteY152" fmla="*/ 694087 h 1070324"/>
                <a:gd name="connsiteX153" fmla="*/ 115062 w 581310"/>
                <a:gd name="connsiteY153" fmla="*/ 676847 h 1070324"/>
                <a:gd name="connsiteX154" fmla="*/ 112014 w 581310"/>
                <a:gd name="connsiteY154" fmla="*/ 674370 h 1070324"/>
                <a:gd name="connsiteX155" fmla="*/ 107347 w 581310"/>
                <a:gd name="connsiteY155" fmla="*/ 673418 h 1070324"/>
                <a:gd name="connsiteX156" fmla="*/ 106680 w 581310"/>
                <a:gd name="connsiteY156" fmla="*/ 675894 h 1070324"/>
                <a:gd name="connsiteX157" fmla="*/ 107537 w 581310"/>
                <a:gd name="connsiteY157" fmla="*/ 687515 h 1070324"/>
                <a:gd name="connsiteX158" fmla="*/ 106108 w 581310"/>
                <a:gd name="connsiteY158" fmla="*/ 691706 h 1070324"/>
                <a:gd name="connsiteX159" fmla="*/ 106108 w 581310"/>
                <a:gd name="connsiteY159" fmla="*/ 694754 h 1070324"/>
                <a:gd name="connsiteX160" fmla="*/ 107633 w 581310"/>
                <a:gd name="connsiteY160" fmla="*/ 699421 h 1070324"/>
                <a:gd name="connsiteX161" fmla="*/ 108680 w 581310"/>
                <a:gd name="connsiteY161" fmla="*/ 719519 h 1070324"/>
                <a:gd name="connsiteX162" fmla="*/ 112967 w 581310"/>
                <a:gd name="connsiteY162" fmla="*/ 737997 h 1070324"/>
                <a:gd name="connsiteX163" fmla="*/ 113538 w 581310"/>
                <a:gd name="connsiteY163" fmla="*/ 746570 h 1070324"/>
                <a:gd name="connsiteX164" fmla="*/ 110776 w 581310"/>
                <a:gd name="connsiteY164" fmla="*/ 752570 h 1070324"/>
                <a:gd name="connsiteX165" fmla="*/ 113348 w 581310"/>
                <a:gd name="connsiteY165" fmla="*/ 755904 h 1070324"/>
                <a:gd name="connsiteX166" fmla="*/ 109347 w 581310"/>
                <a:gd name="connsiteY166" fmla="*/ 764096 h 1070324"/>
                <a:gd name="connsiteX167" fmla="*/ 103727 w 581310"/>
                <a:gd name="connsiteY167" fmla="*/ 778764 h 1070324"/>
                <a:gd name="connsiteX168" fmla="*/ 99155 w 581310"/>
                <a:gd name="connsiteY168" fmla="*/ 786098 h 1070324"/>
                <a:gd name="connsiteX169" fmla="*/ 89725 w 581310"/>
                <a:gd name="connsiteY169" fmla="*/ 798195 h 1070324"/>
                <a:gd name="connsiteX170" fmla="*/ 87058 w 581310"/>
                <a:gd name="connsiteY170" fmla="*/ 803338 h 1070324"/>
                <a:gd name="connsiteX171" fmla="*/ 86773 w 581310"/>
                <a:gd name="connsiteY171" fmla="*/ 805244 h 1070324"/>
                <a:gd name="connsiteX172" fmla="*/ 88011 w 581310"/>
                <a:gd name="connsiteY172" fmla="*/ 806673 h 1070324"/>
                <a:gd name="connsiteX173" fmla="*/ 92964 w 581310"/>
                <a:gd name="connsiteY173" fmla="*/ 818388 h 1070324"/>
                <a:gd name="connsiteX174" fmla="*/ 93345 w 581310"/>
                <a:gd name="connsiteY174" fmla="*/ 822198 h 1070324"/>
                <a:gd name="connsiteX175" fmla="*/ 92107 w 581310"/>
                <a:gd name="connsiteY175" fmla="*/ 828771 h 1070324"/>
                <a:gd name="connsiteX176" fmla="*/ 90106 w 581310"/>
                <a:gd name="connsiteY176" fmla="*/ 832390 h 1070324"/>
                <a:gd name="connsiteX177" fmla="*/ 84106 w 581310"/>
                <a:gd name="connsiteY177" fmla="*/ 839629 h 1070324"/>
                <a:gd name="connsiteX178" fmla="*/ 82677 w 581310"/>
                <a:gd name="connsiteY178" fmla="*/ 843630 h 1070324"/>
                <a:gd name="connsiteX179" fmla="*/ 85439 w 581310"/>
                <a:gd name="connsiteY179" fmla="*/ 852106 h 1070324"/>
                <a:gd name="connsiteX180" fmla="*/ 97536 w 581310"/>
                <a:gd name="connsiteY180" fmla="*/ 861251 h 1070324"/>
                <a:gd name="connsiteX181" fmla="*/ 96965 w 581310"/>
                <a:gd name="connsiteY181" fmla="*/ 868014 h 1070324"/>
                <a:gd name="connsiteX182" fmla="*/ 102584 w 581310"/>
                <a:gd name="connsiteY182" fmla="*/ 877633 h 1070324"/>
                <a:gd name="connsiteX183" fmla="*/ 100584 w 581310"/>
                <a:gd name="connsiteY183" fmla="*/ 885825 h 1070324"/>
                <a:gd name="connsiteX184" fmla="*/ 83534 w 581310"/>
                <a:gd name="connsiteY184" fmla="*/ 905828 h 1070324"/>
                <a:gd name="connsiteX185" fmla="*/ 81820 w 581310"/>
                <a:gd name="connsiteY185" fmla="*/ 909066 h 1070324"/>
                <a:gd name="connsiteX186" fmla="*/ 82201 w 581310"/>
                <a:gd name="connsiteY186" fmla="*/ 912876 h 1070324"/>
                <a:gd name="connsiteX187" fmla="*/ 84677 w 581310"/>
                <a:gd name="connsiteY187" fmla="*/ 919258 h 1070324"/>
                <a:gd name="connsiteX188" fmla="*/ 86487 w 581310"/>
                <a:gd name="connsiteY188" fmla="*/ 920687 h 1070324"/>
                <a:gd name="connsiteX189" fmla="*/ 88964 w 581310"/>
                <a:gd name="connsiteY189" fmla="*/ 920877 h 1070324"/>
                <a:gd name="connsiteX190" fmla="*/ 91059 w 581310"/>
                <a:gd name="connsiteY190" fmla="*/ 922116 h 1070324"/>
                <a:gd name="connsiteX191" fmla="*/ 92012 w 581310"/>
                <a:gd name="connsiteY191" fmla="*/ 926973 h 1070324"/>
                <a:gd name="connsiteX192" fmla="*/ 92393 w 581310"/>
                <a:gd name="connsiteY192" fmla="*/ 930878 h 1070324"/>
                <a:gd name="connsiteX193" fmla="*/ 93345 w 581310"/>
                <a:gd name="connsiteY193" fmla="*/ 933926 h 1070324"/>
                <a:gd name="connsiteX194" fmla="*/ 94869 w 581310"/>
                <a:gd name="connsiteY194" fmla="*/ 936117 h 1070324"/>
                <a:gd name="connsiteX195" fmla="*/ 96965 w 581310"/>
                <a:gd name="connsiteY195" fmla="*/ 937641 h 1070324"/>
                <a:gd name="connsiteX196" fmla="*/ 95917 w 581310"/>
                <a:gd name="connsiteY196" fmla="*/ 933355 h 1070324"/>
                <a:gd name="connsiteX197" fmla="*/ 98012 w 581310"/>
                <a:gd name="connsiteY197" fmla="*/ 932688 h 1070324"/>
                <a:gd name="connsiteX198" fmla="*/ 101346 w 581310"/>
                <a:gd name="connsiteY198" fmla="*/ 934498 h 1070324"/>
                <a:gd name="connsiteX199" fmla="*/ 103727 w 581310"/>
                <a:gd name="connsiteY199" fmla="*/ 937641 h 1070324"/>
                <a:gd name="connsiteX200" fmla="*/ 104870 w 581310"/>
                <a:gd name="connsiteY200" fmla="*/ 943261 h 1070324"/>
                <a:gd name="connsiteX201" fmla="*/ 104680 w 581310"/>
                <a:gd name="connsiteY201" fmla="*/ 954119 h 1070324"/>
                <a:gd name="connsiteX202" fmla="*/ 106108 w 581310"/>
                <a:gd name="connsiteY202" fmla="*/ 958691 h 1070324"/>
                <a:gd name="connsiteX203" fmla="*/ 110204 w 581310"/>
                <a:gd name="connsiteY203" fmla="*/ 955738 h 1070324"/>
                <a:gd name="connsiteX204" fmla="*/ 113919 w 581310"/>
                <a:gd name="connsiteY204" fmla="*/ 958120 h 1070324"/>
                <a:gd name="connsiteX205" fmla="*/ 116777 w 581310"/>
                <a:gd name="connsiteY205" fmla="*/ 963454 h 1070324"/>
                <a:gd name="connsiteX206" fmla="*/ 118205 w 581310"/>
                <a:gd name="connsiteY206" fmla="*/ 970884 h 1070324"/>
                <a:gd name="connsiteX207" fmla="*/ 119729 w 581310"/>
                <a:gd name="connsiteY207" fmla="*/ 973646 h 1070324"/>
                <a:gd name="connsiteX208" fmla="*/ 119920 w 581310"/>
                <a:gd name="connsiteY208" fmla="*/ 975265 h 1070324"/>
                <a:gd name="connsiteX209" fmla="*/ 127349 w 581310"/>
                <a:gd name="connsiteY209" fmla="*/ 970597 h 1070324"/>
                <a:gd name="connsiteX210" fmla="*/ 132017 w 581310"/>
                <a:gd name="connsiteY210" fmla="*/ 973836 h 1070324"/>
                <a:gd name="connsiteX211" fmla="*/ 128873 w 581310"/>
                <a:gd name="connsiteY211" fmla="*/ 980694 h 1070324"/>
                <a:gd name="connsiteX212" fmla="*/ 127254 w 581310"/>
                <a:gd name="connsiteY212" fmla="*/ 982885 h 1070324"/>
                <a:gd name="connsiteX213" fmla="*/ 132874 w 581310"/>
                <a:gd name="connsiteY213" fmla="*/ 983837 h 1070324"/>
                <a:gd name="connsiteX214" fmla="*/ 140875 w 581310"/>
                <a:gd name="connsiteY214" fmla="*/ 988028 h 1070324"/>
                <a:gd name="connsiteX215" fmla="*/ 143542 w 581310"/>
                <a:gd name="connsiteY215" fmla="*/ 985647 h 1070324"/>
                <a:gd name="connsiteX216" fmla="*/ 146114 w 581310"/>
                <a:gd name="connsiteY216" fmla="*/ 985647 h 1070324"/>
                <a:gd name="connsiteX217" fmla="*/ 150495 w 581310"/>
                <a:gd name="connsiteY217" fmla="*/ 1004602 h 1070324"/>
                <a:gd name="connsiteX218" fmla="*/ 153162 w 581310"/>
                <a:gd name="connsiteY218" fmla="*/ 1027938 h 1070324"/>
                <a:gd name="connsiteX219" fmla="*/ 161163 w 581310"/>
                <a:gd name="connsiteY219" fmla="*/ 1026033 h 1070324"/>
                <a:gd name="connsiteX220" fmla="*/ 165354 w 581310"/>
                <a:gd name="connsiteY220" fmla="*/ 1033653 h 1070324"/>
                <a:gd name="connsiteX221" fmla="*/ 165164 w 581310"/>
                <a:gd name="connsiteY221" fmla="*/ 1044416 h 1070324"/>
                <a:gd name="connsiteX222" fmla="*/ 159925 w 581310"/>
                <a:gd name="connsiteY222" fmla="*/ 1051941 h 1070324"/>
                <a:gd name="connsiteX223" fmla="*/ 159925 w 581310"/>
                <a:gd name="connsiteY223" fmla="*/ 1054989 h 1070324"/>
                <a:gd name="connsiteX224" fmla="*/ 165354 w 581310"/>
                <a:gd name="connsiteY224" fmla="*/ 1056323 h 1070324"/>
                <a:gd name="connsiteX225" fmla="*/ 171355 w 581310"/>
                <a:gd name="connsiteY225" fmla="*/ 1056513 h 1070324"/>
                <a:gd name="connsiteX226" fmla="*/ 174689 w 581310"/>
                <a:gd name="connsiteY226" fmla="*/ 1058990 h 1070324"/>
                <a:gd name="connsiteX227" fmla="*/ 171926 w 581310"/>
                <a:gd name="connsiteY227" fmla="*/ 1067276 h 1070324"/>
                <a:gd name="connsiteX228" fmla="*/ 174022 w 581310"/>
                <a:gd name="connsiteY228" fmla="*/ 1070325 h 1070324"/>
                <a:gd name="connsiteX229" fmla="*/ 178879 w 581310"/>
                <a:gd name="connsiteY229" fmla="*/ 1067276 h 1070324"/>
                <a:gd name="connsiteX230" fmla="*/ 177641 w 581310"/>
                <a:gd name="connsiteY230" fmla="*/ 1058323 h 1070324"/>
                <a:gd name="connsiteX231" fmla="*/ 183547 w 581310"/>
                <a:gd name="connsiteY231" fmla="*/ 1049941 h 1070324"/>
                <a:gd name="connsiteX232" fmla="*/ 192405 w 581310"/>
                <a:gd name="connsiteY232" fmla="*/ 1043464 h 1070324"/>
                <a:gd name="connsiteX233" fmla="*/ 199930 w 581310"/>
                <a:gd name="connsiteY233" fmla="*/ 1040225 h 1070324"/>
                <a:gd name="connsiteX234" fmla="*/ 207836 w 581310"/>
                <a:gd name="connsiteY234" fmla="*/ 1041083 h 1070324"/>
                <a:gd name="connsiteX235" fmla="*/ 217170 w 581310"/>
                <a:gd name="connsiteY235" fmla="*/ 1045559 h 1070324"/>
                <a:gd name="connsiteX236" fmla="*/ 225552 w 581310"/>
                <a:gd name="connsiteY236" fmla="*/ 1052608 h 1070324"/>
                <a:gd name="connsiteX237" fmla="*/ 230505 w 581310"/>
                <a:gd name="connsiteY237" fmla="*/ 1060990 h 1070324"/>
                <a:gd name="connsiteX238" fmla="*/ 230505 w 581310"/>
                <a:gd name="connsiteY238" fmla="*/ 1051941 h 1070324"/>
                <a:gd name="connsiteX239" fmla="*/ 238220 w 581310"/>
                <a:gd name="connsiteY239" fmla="*/ 1059466 h 1070324"/>
                <a:gd name="connsiteX240" fmla="*/ 242888 w 581310"/>
                <a:gd name="connsiteY240" fmla="*/ 1063085 h 1070324"/>
                <a:gd name="connsiteX241" fmla="*/ 246983 w 581310"/>
                <a:gd name="connsiteY241" fmla="*/ 1064228 h 1070324"/>
                <a:gd name="connsiteX242" fmla="*/ 249746 w 581310"/>
                <a:gd name="connsiteY242" fmla="*/ 1062419 h 1070324"/>
                <a:gd name="connsiteX243" fmla="*/ 253556 w 581310"/>
                <a:gd name="connsiteY243" fmla="*/ 1056227 h 1070324"/>
                <a:gd name="connsiteX244" fmla="*/ 255270 w 581310"/>
                <a:gd name="connsiteY244" fmla="*/ 1054894 h 1070324"/>
                <a:gd name="connsiteX245" fmla="*/ 258890 w 581310"/>
                <a:gd name="connsiteY245" fmla="*/ 1054513 h 1070324"/>
                <a:gd name="connsiteX246" fmla="*/ 261175 w 581310"/>
                <a:gd name="connsiteY246" fmla="*/ 1053465 h 1070324"/>
                <a:gd name="connsiteX247" fmla="*/ 296037 w 581310"/>
                <a:gd name="connsiteY247" fmla="*/ 1018032 h 1070324"/>
                <a:gd name="connsiteX248" fmla="*/ 298894 w 581310"/>
                <a:gd name="connsiteY248" fmla="*/ 1012508 h 1070324"/>
                <a:gd name="connsiteX249" fmla="*/ 301466 w 581310"/>
                <a:gd name="connsiteY249" fmla="*/ 1014508 h 1070324"/>
                <a:gd name="connsiteX250" fmla="*/ 302514 w 581310"/>
                <a:gd name="connsiteY250" fmla="*/ 1014984 h 1070324"/>
                <a:gd name="connsiteX251" fmla="*/ 306134 w 581310"/>
                <a:gd name="connsiteY251" fmla="*/ 1012508 h 1070324"/>
                <a:gd name="connsiteX252" fmla="*/ 303562 w 581310"/>
                <a:gd name="connsiteY252" fmla="*/ 1012508 h 1070324"/>
                <a:gd name="connsiteX253" fmla="*/ 307372 w 581310"/>
                <a:gd name="connsiteY253" fmla="*/ 997173 h 1070324"/>
                <a:gd name="connsiteX254" fmla="*/ 312706 w 581310"/>
                <a:gd name="connsiteY254" fmla="*/ 987933 h 1070324"/>
                <a:gd name="connsiteX255" fmla="*/ 312325 w 581310"/>
                <a:gd name="connsiteY255" fmla="*/ 984790 h 1070324"/>
                <a:gd name="connsiteX256" fmla="*/ 310229 w 581310"/>
                <a:gd name="connsiteY256" fmla="*/ 982504 h 1070324"/>
                <a:gd name="connsiteX257" fmla="*/ 308229 w 581310"/>
                <a:gd name="connsiteY257" fmla="*/ 979837 h 1070324"/>
                <a:gd name="connsiteX258" fmla="*/ 305657 w 581310"/>
                <a:gd name="connsiteY258" fmla="*/ 972598 h 1070324"/>
                <a:gd name="connsiteX259" fmla="*/ 303657 w 581310"/>
                <a:gd name="connsiteY259" fmla="*/ 964787 h 1070324"/>
                <a:gd name="connsiteX260" fmla="*/ 302705 w 581310"/>
                <a:gd name="connsiteY260" fmla="*/ 956025 h 1070324"/>
                <a:gd name="connsiteX261" fmla="*/ 303562 w 581310"/>
                <a:gd name="connsiteY261" fmla="*/ 946213 h 1070324"/>
                <a:gd name="connsiteX262" fmla="*/ 306229 w 581310"/>
                <a:gd name="connsiteY262" fmla="*/ 937831 h 1070324"/>
                <a:gd name="connsiteX263" fmla="*/ 310515 w 581310"/>
                <a:gd name="connsiteY263" fmla="*/ 931736 h 1070324"/>
                <a:gd name="connsiteX264" fmla="*/ 324326 w 581310"/>
                <a:gd name="connsiteY264" fmla="*/ 917067 h 1070324"/>
                <a:gd name="connsiteX265" fmla="*/ 324612 w 581310"/>
                <a:gd name="connsiteY265" fmla="*/ 915257 h 1070324"/>
                <a:gd name="connsiteX266" fmla="*/ 324612 w 581310"/>
                <a:gd name="connsiteY266" fmla="*/ 911733 h 1070324"/>
                <a:gd name="connsiteX267" fmla="*/ 322898 w 581310"/>
                <a:gd name="connsiteY267" fmla="*/ 909352 h 1070324"/>
                <a:gd name="connsiteX268" fmla="*/ 314325 w 581310"/>
                <a:gd name="connsiteY268" fmla="*/ 911257 h 1070324"/>
                <a:gd name="connsiteX269" fmla="*/ 310420 w 581310"/>
                <a:gd name="connsiteY269" fmla="*/ 910209 h 1070324"/>
                <a:gd name="connsiteX270" fmla="*/ 310134 w 581310"/>
                <a:gd name="connsiteY270" fmla="*/ 910590 h 1070324"/>
                <a:gd name="connsiteX271" fmla="*/ 309182 w 581310"/>
                <a:gd name="connsiteY271" fmla="*/ 908400 h 1070324"/>
                <a:gd name="connsiteX272" fmla="*/ 306324 w 581310"/>
                <a:gd name="connsiteY272" fmla="*/ 906780 h 1070324"/>
                <a:gd name="connsiteX273" fmla="*/ 304324 w 581310"/>
                <a:gd name="connsiteY273" fmla="*/ 904685 h 1070324"/>
                <a:gd name="connsiteX274" fmla="*/ 305943 w 581310"/>
                <a:gd name="connsiteY274" fmla="*/ 901065 h 1070324"/>
                <a:gd name="connsiteX275" fmla="*/ 305943 w 581310"/>
                <a:gd name="connsiteY275" fmla="*/ 897732 h 1070324"/>
                <a:gd name="connsiteX276" fmla="*/ 301371 w 581310"/>
                <a:gd name="connsiteY276" fmla="*/ 895731 h 1070324"/>
                <a:gd name="connsiteX277" fmla="*/ 301847 w 581310"/>
                <a:gd name="connsiteY277" fmla="*/ 894302 h 1070324"/>
                <a:gd name="connsiteX278" fmla="*/ 305467 w 581310"/>
                <a:gd name="connsiteY278" fmla="*/ 893921 h 1070324"/>
                <a:gd name="connsiteX279" fmla="*/ 310420 w 581310"/>
                <a:gd name="connsiteY279" fmla="*/ 895064 h 1070324"/>
                <a:gd name="connsiteX280" fmla="*/ 313468 w 581310"/>
                <a:gd name="connsiteY280" fmla="*/ 897827 h 1070324"/>
                <a:gd name="connsiteX281" fmla="*/ 316230 w 581310"/>
                <a:gd name="connsiteY281" fmla="*/ 901541 h 1070324"/>
                <a:gd name="connsiteX282" fmla="*/ 319088 w 581310"/>
                <a:gd name="connsiteY282" fmla="*/ 903542 h 1070324"/>
                <a:gd name="connsiteX283" fmla="*/ 322231 w 581310"/>
                <a:gd name="connsiteY283" fmla="*/ 901160 h 1070324"/>
                <a:gd name="connsiteX284" fmla="*/ 336137 w 581310"/>
                <a:gd name="connsiteY284" fmla="*/ 917543 h 1070324"/>
                <a:gd name="connsiteX285" fmla="*/ 344138 w 581310"/>
                <a:gd name="connsiteY285" fmla="*/ 925164 h 1070324"/>
                <a:gd name="connsiteX286" fmla="*/ 354140 w 581310"/>
                <a:gd name="connsiteY286" fmla="*/ 928402 h 1070324"/>
                <a:gd name="connsiteX287" fmla="*/ 355378 w 581310"/>
                <a:gd name="connsiteY287" fmla="*/ 925640 h 1070324"/>
                <a:gd name="connsiteX288" fmla="*/ 359188 w 581310"/>
                <a:gd name="connsiteY288" fmla="*/ 919544 h 1070324"/>
                <a:gd name="connsiteX289" fmla="*/ 364903 w 581310"/>
                <a:gd name="connsiteY289" fmla="*/ 913352 h 1070324"/>
                <a:gd name="connsiteX290" fmla="*/ 371380 w 581310"/>
                <a:gd name="connsiteY290" fmla="*/ 910305 h 1070324"/>
                <a:gd name="connsiteX291" fmla="*/ 383762 w 581310"/>
                <a:gd name="connsiteY291" fmla="*/ 911543 h 1070324"/>
                <a:gd name="connsiteX292" fmla="*/ 390239 w 581310"/>
                <a:gd name="connsiteY292" fmla="*/ 913543 h 1070324"/>
                <a:gd name="connsiteX293" fmla="*/ 395097 w 581310"/>
                <a:gd name="connsiteY293" fmla="*/ 916496 h 1070324"/>
                <a:gd name="connsiteX294" fmla="*/ 397478 w 581310"/>
                <a:gd name="connsiteY294" fmla="*/ 913257 h 1070324"/>
                <a:gd name="connsiteX295" fmla="*/ 400050 w 581310"/>
                <a:gd name="connsiteY295" fmla="*/ 916210 h 1070324"/>
                <a:gd name="connsiteX296" fmla="*/ 404432 w 581310"/>
                <a:gd name="connsiteY296" fmla="*/ 919163 h 1070324"/>
                <a:gd name="connsiteX297" fmla="*/ 409194 w 581310"/>
                <a:gd name="connsiteY297" fmla="*/ 921449 h 1070324"/>
                <a:gd name="connsiteX298" fmla="*/ 412814 w 581310"/>
                <a:gd name="connsiteY298" fmla="*/ 922306 h 1070324"/>
                <a:gd name="connsiteX299" fmla="*/ 415671 w 581310"/>
                <a:gd name="connsiteY299" fmla="*/ 924211 h 1070324"/>
                <a:gd name="connsiteX300" fmla="*/ 423482 w 581310"/>
                <a:gd name="connsiteY300" fmla="*/ 932688 h 1070324"/>
                <a:gd name="connsiteX301" fmla="*/ 426815 w 581310"/>
                <a:gd name="connsiteY301" fmla="*/ 934593 h 1070324"/>
                <a:gd name="connsiteX302" fmla="*/ 428815 w 581310"/>
                <a:gd name="connsiteY302" fmla="*/ 936117 h 1070324"/>
                <a:gd name="connsiteX303" fmla="*/ 437483 w 581310"/>
                <a:gd name="connsiteY303" fmla="*/ 946309 h 1070324"/>
                <a:gd name="connsiteX304" fmla="*/ 444436 w 581310"/>
                <a:gd name="connsiteY304" fmla="*/ 949643 h 1070324"/>
                <a:gd name="connsiteX305" fmla="*/ 447580 w 581310"/>
                <a:gd name="connsiteY305" fmla="*/ 951929 h 1070324"/>
                <a:gd name="connsiteX306" fmla="*/ 449294 w 581310"/>
                <a:gd name="connsiteY306" fmla="*/ 955834 h 1070324"/>
                <a:gd name="connsiteX307" fmla="*/ 451866 w 581310"/>
                <a:gd name="connsiteY307" fmla="*/ 955834 h 1070324"/>
                <a:gd name="connsiteX308" fmla="*/ 457010 w 581310"/>
                <a:gd name="connsiteY308" fmla="*/ 952500 h 1070324"/>
                <a:gd name="connsiteX309" fmla="*/ 462248 w 581310"/>
                <a:gd name="connsiteY309" fmla="*/ 950881 h 1070324"/>
                <a:gd name="connsiteX310" fmla="*/ 467582 w 581310"/>
                <a:gd name="connsiteY310" fmla="*/ 951738 h 1070324"/>
                <a:gd name="connsiteX311" fmla="*/ 472916 w 581310"/>
                <a:gd name="connsiteY311" fmla="*/ 955834 h 1070324"/>
                <a:gd name="connsiteX312" fmla="*/ 471392 w 581310"/>
                <a:gd name="connsiteY312" fmla="*/ 959358 h 1070324"/>
                <a:gd name="connsiteX313" fmla="*/ 471202 w 581310"/>
                <a:gd name="connsiteY313" fmla="*/ 961549 h 1070324"/>
                <a:gd name="connsiteX314" fmla="*/ 472440 w 581310"/>
                <a:gd name="connsiteY314" fmla="*/ 963073 h 1070324"/>
                <a:gd name="connsiteX315" fmla="*/ 475107 w 581310"/>
                <a:gd name="connsiteY315" fmla="*/ 964597 h 1070324"/>
                <a:gd name="connsiteX316" fmla="*/ 476536 w 581310"/>
                <a:gd name="connsiteY316" fmla="*/ 955643 h 1070324"/>
                <a:gd name="connsiteX317" fmla="*/ 482346 w 581310"/>
                <a:gd name="connsiteY317" fmla="*/ 951643 h 1070324"/>
                <a:gd name="connsiteX318" fmla="*/ 488632 w 581310"/>
                <a:gd name="connsiteY318" fmla="*/ 949166 h 1070324"/>
                <a:gd name="connsiteX319" fmla="*/ 491585 w 581310"/>
                <a:gd name="connsiteY319" fmla="*/ 944975 h 1070324"/>
                <a:gd name="connsiteX320" fmla="*/ 492347 w 581310"/>
                <a:gd name="connsiteY320" fmla="*/ 940499 h 1070324"/>
                <a:gd name="connsiteX321" fmla="*/ 495586 w 581310"/>
                <a:gd name="connsiteY321" fmla="*/ 931641 h 1070324"/>
                <a:gd name="connsiteX322" fmla="*/ 496253 w 581310"/>
                <a:gd name="connsiteY322" fmla="*/ 928212 h 1070324"/>
                <a:gd name="connsiteX323" fmla="*/ 494919 w 581310"/>
                <a:gd name="connsiteY323" fmla="*/ 925164 h 1070324"/>
                <a:gd name="connsiteX324" fmla="*/ 492443 w 581310"/>
                <a:gd name="connsiteY324" fmla="*/ 922782 h 1070324"/>
                <a:gd name="connsiteX325" fmla="*/ 491299 w 581310"/>
                <a:gd name="connsiteY325" fmla="*/ 920210 h 1070324"/>
                <a:gd name="connsiteX326" fmla="*/ 493967 w 581310"/>
                <a:gd name="connsiteY326" fmla="*/ 916305 h 1070324"/>
                <a:gd name="connsiteX327" fmla="*/ 491966 w 581310"/>
                <a:gd name="connsiteY327" fmla="*/ 905542 h 1070324"/>
                <a:gd name="connsiteX328" fmla="*/ 496919 w 581310"/>
                <a:gd name="connsiteY328" fmla="*/ 893064 h 1070324"/>
                <a:gd name="connsiteX329" fmla="*/ 505682 w 581310"/>
                <a:gd name="connsiteY329" fmla="*/ 883063 h 1070324"/>
                <a:gd name="connsiteX330" fmla="*/ 515112 w 581310"/>
                <a:gd name="connsiteY330" fmla="*/ 879538 h 1070324"/>
                <a:gd name="connsiteX331" fmla="*/ 515112 w 581310"/>
                <a:gd name="connsiteY331" fmla="*/ 876776 h 1070324"/>
                <a:gd name="connsiteX332" fmla="*/ 507206 w 581310"/>
                <a:gd name="connsiteY332" fmla="*/ 870871 h 1070324"/>
                <a:gd name="connsiteX333" fmla="*/ 504444 w 581310"/>
                <a:gd name="connsiteY333" fmla="*/ 866585 h 1070324"/>
                <a:gd name="connsiteX334" fmla="*/ 503396 w 581310"/>
                <a:gd name="connsiteY334" fmla="*/ 860012 h 1070324"/>
                <a:gd name="connsiteX335" fmla="*/ 503968 w 581310"/>
                <a:gd name="connsiteY335" fmla="*/ 853535 h 1070324"/>
                <a:gd name="connsiteX336" fmla="*/ 508064 w 581310"/>
                <a:gd name="connsiteY336" fmla="*/ 834199 h 1070324"/>
                <a:gd name="connsiteX337" fmla="*/ 516636 w 581310"/>
                <a:gd name="connsiteY337" fmla="*/ 810673 h 1070324"/>
                <a:gd name="connsiteX338" fmla="*/ 518636 w 581310"/>
                <a:gd name="connsiteY338" fmla="*/ 796766 h 1070324"/>
                <a:gd name="connsiteX339" fmla="*/ 513017 w 581310"/>
                <a:gd name="connsiteY339" fmla="*/ 788861 h 1070324"/>
                <a:gd name="connsiteX340" fmla="*/ 521494 w 581310"/>
                <a:gd name="connsiteY340" fmla="*/ 760000 h 1070324"/>
                <a:gd name="connsiteX341" fmla="*/ 522446 w 581310"/>
                <a:gd name="connsiteY341" fmla="*/ 747713 h 1070324"/>
                <a:gd name="connsiteX342" fmla="*/ 520065 w 581310"/>
                <a:gd name="connsiteY342" fmla="*/ 727996 h 1070324"/>
                <a:gd name="connsiteX343" fmla="*/ 520827 w 581310"/>
                <a:gd name="connsiteY343" fmla="*/ 721995 h 1070324"/>
                <a:gd name="connsiteX344" fmla="*/ 522446 w 581310"/>
                <a:gd name="connsiteY344" fmla="*/ 717328 h 1070324"/>
                <a:gd name="connsiteX345" fmla="*/ 524065 w 581310"/>
                <a:gd name="connsiteY345" fmla="*/ 713899 h 1070324"/>
                <a:gd name="connsiteX346" fmla="*/ 524828 w 581310"/>
                <a:gd name="connsiteY346" fmla="*/ 711232 h 1070324"/>
                <a:gd name="connsiteX347" fmla="*/ 525590 w 581310"/>
                <a:gd name="connsiteY347" fmla="*/ 704755 h 1070324"/>
                <a:gd name="connsiteX348" fmla="*/ 528733 w 581310"/>
                <a:gd name="connsiteY348" fmla="*/ 697421 h 1070324"/>
                <a:gd name="connsiteX349" fmla="*/ 529495 w 581310"/>
                <a:gd name="connsiteY349" fmla="*/ 692944 h 1070324"/>
                <a:gd name="connsiteX350" fmla="*/ 529114 w 581310"/>
                <a:gd name="connsiteY350" fmla="*/ 686753 h 1070324"/>
                <a:gd name="connsiteX351" fmla="*/ 527399 w 581310"/>
                <a:gd name="connsiteY351" fmla="*/ 675894 h 1070324"/>
                <a:gd name="connsiteX352" fmla="*/ 527018 w 581310"/>
                <a:gd name="connsiteY352" fmla="*/ 670275 h 1070324"/>
                <a:gd name="connsiteX353" fmla="*/ 527495 w 581310"/>
                <a:gd name="connsiteY353" fmla="*/ 659416 h 1070324"/>
                <a:gd name="connsiteX354" fmla="*/ 529304 w 581310"/>
                <a:gd name="connsiteY354" fmla="*/ 648272 h 1070324"/>
                <a:gd name="connsiteX355" fmla="*/ 532257 w 581310"/>
                <a:gd name="connsiteY355" fmla="*/ 638937 h 1070324"/>
                <a:gd name="connsiteX356" fmla="*/ 536543 w 581310"/>
                <a:gd name="connsiteY356" fmla="*/ 633603 h 1070324"/>
                <a:gd name="connsiteX357" fmla="*/ 536543 w 581310"/>
                <a:gd name="connsiteY357" fmla="*/ 630841 h 1070324"/>
                <a:gd name="connsiteX358" fmla="*/ 534924 w 581310"/>
                <a:gd name="connsiteY358" fmla="*/ 629984 h 1070324"/>
                <a:gd name="connsiteX359" fmla="*/ 533495 w 581310"/>
                <a:gd name="connsiteY359" fmla="*/ 628460 h 1070324"/>
                <a:gd name="connsiteX360" fmla="*/ 531876 w 581310"/>
                <a:gd name="connsiteY360" fmla="*/ 627507 h 1070324"/>
                <a:gd name="connsiteX361" fmla="*/ 531876 w 581310"/>
                <a:gd name="connsiteY361" fmla="*/ 624745 h 1070324"/>
                <a:gd name="connsiteX362" fmla="*/ 534162 w 581310"/>
                <a:gd name="connsiteY362" fmla="*/ 624745 h 1070324"/>
                <a:gd name="connsiteX363" fmla="*/ 532162 w 581310"/>
                <a:gd name="connsiteY363" fmla="*/ 619983 h 1070324"/>
                <a:gd name="connsiteX364" fmla="*/ 532352 w 581310"/>
                <a:gd name="connsiteY364" fmla="*/ 614744 h 1070324"/>
                <a:gd name="connsiteX365" fmla="*/ 534067 w 581310"/>
                <a:gd name="connsiteY365" fmla="*/ 609219 h 1070324"/>
                <a:gd name="connsiteX366" fmla="*/ 536543 w 581310"/>
                <a:gd name="connsiteY366" fmla="*/ 603409 h 1070324"/>
                <a:gd name="connsiteX367" fmla="*/ 538163 w 581310"/>
                <a:gd name="connsiteY367" fmla="*/ 602266 h 1070324"/>
                <a:gd name="connsiteX368" fmla="*/ 540449 w 581310"/>
                <a:gd name="connsiteY368" fmla="*/ 602171 h 1070324"/>
                <a:gd name="connsiteX369" fmla="*/ 542639 w 581310"/>
                <a:gd name="connsiteY369" fmla="*/ 601123 h 1070324"/>
                <a:gd name="connsiteX370" fmla="*/ 543782 w 581310"/>
                <a:gd name="connsiteY370" fmla="*/ 597027 h 1070324"/>
                <a:gd name="connsiteX371" fmla="*/ 543020 w 581310"/>
                <a:gd name="connsiteY371" fmla="*/ 594170 h 1070324"/>
                <a:gd name="connsiteX372" fmla="*/ 541020 w 581310"/>
                <a:gd name="connsiteY372" fmla="*/ 594075 h 1070324"/>
                <a:gd name="connsiteX373" fmla="*/ 538544 w 581310"/>
                <a:gd name="connsiteY373" fmla="*/ 595503 h 1070324"/>
                <a:gd name="connsiteX374" fmla="*/ 536543 w 581310"/>
                <a:gd name="connsiteY374" fmla="*/ 597027 h 1070324"/>
                <a:gd name="connsiteX375" fmla="*/ 533305 w 581310"/>
                <a:gd name="connsiteY375" fmla="*/ 584835 h 1070324"/>
                <a:gd name="connsiteX376" fmla="*/ 535400 w 581310"/>
                <a:gd name="connsiteY376" fmla="*/ 570643 h 1070324"/>
                <a:gd name="connsiteX377" fmla="*/ 548069 w 581310"/>
                <a:gd name="connsiteY377" fmla="*/ 536829 h 1070324"/>
                <a:gd name="connsiteX378" fmla="*/ 548735 w 581310"/>
                <a:gd name="connsiteY378" fmla="*/ 529971 h 1070324"/>
                <a:gd name="connsiteX379" fmla="*/ 541211 w 581310"/>
                <a:gd name="connsiteY379" fmla="*/ 524447 h 1070324"/>
                <a:gd name="connsiteX380" fmla="*/ 533495 w 581310"/>
                <a:gd name="connsiteY380" fmla="*/ 513588 h 1070324"/>
                <a:gd name="connsiteX381" fmla="*/ 530733 w 581310"/>
                <a:gd name="connsiteY381" fmla="*/ 511112 h 1070324"/>
                <a:gd name="connsiteX382" fmla="*/ 525685 w 581310"/>
                <a:gd name="connsiteY382" fmla="*/ 508730 h 1070324"/>
                <a:gd name="connsiteX383" fmla="*/ 522065 w 581310"/>
                <a:gd name="connsiteY383" fmla="*/ 502920 h 1070324"/>
                <a:gd name="connsiteX384" fmla="*/ 513969 w 581310"/>
                <a:gd name="connsiteY384" fmla="*/ 479870 h 1070324"/>
                <a:gd name="connsiteX385" fmla="*/ 513302 w 581310"/>
                <a:gd name="connsiteY385" fmla="*/ 475679 h 1070324"/>
                <a:gd name="connsiteX386" fmla="*/ 511873 w 581310"/>
                <a:gd name="connsiteY386" fmla="*/ 456819 h 1070324"/>
                <a:gd name="connsiteX387" fmla="*/ 512350 w 581310"/>
                <a:gd name="connsiteY387" fmla="*/ 449961 h 1070324"/>
                <a:gd name="connsiteX388" fmla="*/ 515303 w 581310"/>
                <a:gd name="connsiteY388" fmla="*/ 441198 h 1070324"/>
                <a:gd name="connsiteX389" fmla="*/ 519017 w 581310"/>
                <a:gd name="connsiteY389" fmla="*/ 435197 h 1070324"/>
                <a:gd name="connsiteX390" fmla="*/ 527495 w 581310"/>
                <a:gd name="connsiteY390" fmla="*/ 427768 h 1070324"/>
                <a:gd name="connsiteX391" fmla="*/ 531971 w 581310"/>
                <a:gd name="connsiteY391" fmla="*/ 422625 h 1070324"/>
                <a:gd name="connsiteX392" fmla="*/ 538067 w 581310"/>
                <a:gd name="connsiteY392" fmla="*/ 409766 h 1070324"/>
                <a:gd name="connsiteX393" fmla="*/ 542068 w 581310"/>
                <a:gd name="connsiteY393" fmla="*/ 403765 h 1070324"/>
                <a:gd name="connsiteX394" fmla="*/ 547211 w 581310"/>
                <a:gd name="connsiteY394" fmla="*/ 401288 h 1070324"/>
                <a:gd name="connsiteX395" fmla="*/ 554736 w 581310"/>
                <a:gd name="connsiteY395" fmla="*/ 398907 h 1070324"/>
                <a:gd name="connsiteX396" fmla="*/ 559022 w 581310"/>
                <a:gd name="connsiteY396" fmla="*/ 392906 h 1070324"/>
                <a:gd name="connsiteX397" fmla="*/ 564642 w 581310"/>
                <a:gd name="connsiteY397" fmla="*/ 376523 h 1070324"/>
                <a:gd name="connsiteX398" fmla="*/ 572262 w 581310"/>
                <a:gd name="connsiteY398" fmla="*/ 363855 h 1070324"/>
                <a:gd name="connsiteX399" fmla="*/ 575215 w 581310"/>
                <a:gd name="connsiteY399" fmla="*/ 356997 h 1070324"/>
                <a:gd name="connsiteX400" fmla="*/ 576358 w 581310"/>
                <a:gd name="connsiteY400" fmla="*/ 347282 h 1070324"/>
                <a:gd name="connsiteX401" fmla="*/ 577406 w 581310"/>
                <a:gd name="connsiteY401" fmla="*/ 342710 h 1070324"/>
                <a:gd name="connsiteX402" fmla="*/ 581311 w 581310"/>
                <a:gd name="connsiteY402" fmla="*/ 334994 h 1070324"/>
                <a:gd name="connsiteX403" fmla="*/ 581215 w 581310"/>
                <a:gd name="connsiteY403" fmla="*/ 330518 h 1070324"/>
                <a:gd name="connsiteX404" fmla="*/ 579215 w 581310"/>
                <a:gd name="connsiteY404" fmla="*/ 327470 h 1070324"/>
                <a:gd name="connsiteX405" fmla="*/ 569500 w 581310"/>
                <a:gd name="connsiteY405" fmla="*/ 318230 h 1070324"/>
                <a:gd name="connsiteX406" fmla="*/ 567690 w 581310"/>
                <a:gd name="connsiteY406" fmla="*/ 313658 h 1070324"/>
                <a:gd name="connsiteX407" fmla="*/ 567309 w 581310"/>
                <a:gd name="connsiteY407" fmla="*/ 309753 h 1070324"/>
                <a:gd name="connsiteX408" fmla="*/ 565976 w 581310"/>
                <a:gd name="connsiteY408" fmla="*/ 306991 h 1070324"/>
                <a:gd name="connsiteX409" fmla="*/ 561213 w 581310"/>
                <a:gd name="connsiteY409" fmla="*/ 305943 h 1070324"/>
                <a:gd name="connsiteX410" fmla="*/ 559022 w 581310"/>
                <a:gd name="connsiteY410" fmla="*/ 304610 h 1070324"/>
                <a:gd name="connsiteX411" fmla="*/ 557308 w 581310"/>
                <a:gd name="connsiteY411" fmla="*/ 301085 h 1070324"/>
                <a:gd name="connsiteX412" fmla="*/ 556165 w 581310"/>
                <a:gd name="connsiteY412" fmla="*/ 296513 h 1070324"/>
                <a:gd name="connsiteX413" fmla="*/ 554450 w 581310"/>
                <a:gd name="connsiteY413" fmla="*/ 268605 h 1070324"/>
                <a:gd name="connsiteX414" fmla="*/ 553117 w 581310"/>
                <a:gd name="connsiteY414" fmla="*/ 262604 h 1070324"/>
                <a:gd name="connsiteX415" fmla="*/ 542735 w 581310"/>
                <a:gd name="connsiteY415" fmla="*/ 241554 h 1070324"/>
                <a:gd name="connsiteX416" fmla="*/ 541401 w 581310"/>
                <a:gd name="connsiteY416" fmla="*/ 233267 h 1070324"/>
                <a:gd name="connsiteX417" fmla="*/ 539210 w 581310"/>
                <a:gd name="connsiteY417" fmla="*/ 226981 h 1070324"/>
                <a:gd name="connsiteX418" fmla="*/ 529590 w 581310"/>
                <a:gd name="connsiteY418" fmla="*/ 213836 h 1070324"/>
                <a:gd name="connsiteX419" fmla="*/ 527495 w 581310"/>
                <a:gd name="connsiteY419" fmla="*/ 208026 h 1070324"/>
                <a:gd name="connsiteX420" fmla="*/ 527114 w 581310"/>
                <a:gd name="connsiteY420" fmla="*/ 213075 h 1070324"/>
                <a:gd name="connsiteX421" fmla="*/ 523399 w 581310"/>
                <a:gd name="connsiteY421" fmla="*/ 208788 h 1070324"/>
                <a:gd name="connsiteX422" fmla="*/ 524732 w 581310"/>
                <a:gd name="connsiteY422" fmla="*/ 204692 h 1070324"/>
                <a:gd name="connsiteX423" fmla="*/ 529114 w 581310"/>
                <a:gd name="connsiteY423" fmla="*/ 202502 h 1070324"/>
                <a:gd name="connsiteX424" fmla="*/ 534353 w 581310"/>
                <a:gd name="connsiteY424" fmla="*/ 203930 h 1070324"/>
                <a:gd name="connsiteX425" fmla="*/ 534353 w 581310"/>
                <a:gd name="connsiteY425" fmla="*/ 201073 h 1070324"/>
                <a:gd name="connsiteX426" fmla="*/ 531305 w 581310"/>
                <a:gd name="connsiteY426" fmla="*/ 195358 h 1070324"/>
                <a:gd name="connsiteX427" fmla="*/ 534734 w 581310"/>
                <a:gd name="connsiteY427" fmla="*/ 192405 h 1070324"/>
                <a:gd name="connsiteX428" fmla="*/ 545973 w 581310"/>
                <a:gd name="connsiteY428" fmla="*/ 188500 h 1070324"/>
                <a:gd name="connsiteX429" fmla="*/ 541496 w 581310"/>
                <a:gd name="connsiteY429" fmla="*/ 187643 h 1070324"/>
                <a:gd name="connsiteX430" fmla="*/ 537496 w 581310"/>
                <a:gd name="connsiteY430" fmla="*/ 186214 h 1070324"/>
                <a:gd name="connsiteX431" fmla="*/ 534162 w 581310"/>
                <a:gd name="connsiteY431" fmla="*/ 183547 h 1070324"/>
                <a:gd name="connsiteX432" fmla="*/ 531876 w 581310"/>
                <a:gd name="connsiteY432" fmla="*/ 179261 h 1070324"/>
                <a:gd name="connsiteX433" fmla="*/ 527971 w 581310"/>
                <a:gd name="connsiteY433" fmla="*/ 182309 h 1070324"/>
                <a:gd name="connsiteX434" fmla="*/ 525113 w 581310"/>
                <a:gd name="connsiteY434" fmla="*/ 182499 h 1070324"/>
                <a:gd name="connsiteX435" fmla="*/ 523208 w 581310"/>
                <a:gd name="connsiteY435" fmla="*/ 179927 h 1070324"/>
                <a:gd name="connsiteX436" fmla="*/ 522542 w 581310"/>
                <a:gd name="connsiteY436" fmla="*/ 174498 h 1070324"/>
                <a:gd name="connsiteX437" fmla="*/ 520541 w 581310"/>
                <a:gd name="connsiteY437" fmla="*/ 172974 h 1070324"/>
                <a:gd name="connsiteX438" fmla="*/ 508159 w 581310"/>
                <a:gd name="connsiteY438" fmla="*/ 166688 h 1070324"/>
                <a:gd name="connsiteX439" fmla="*/ 508159 w 581310"/>
                <a:gd name="connsiteY439" fmla="*/ 163830 h 1070324"/>
                <a:gd name="connsiteX440" fmla="*/ 511493 w 581310"/>
                <a:gd name="connsiteY440" fmla="*/ 163354 h 1070324"/>
                <a:gd name="connsiteX441" fmla="*/ 514160 w 581310"/>
                <a:gd name="connsiteY441" fmla="*/ 161449 h 1070324"/>
                <a:gd name="connsiteX442" fmla="*/ 516160 w 581310"/>
                <a:gd name="connsiteY442" fmla="*/ 158401 h 1070324"/>
                <a:gd name="connsiteX443" fmla="*/ 517874 w 581310"/>
                <a:gd name="connsiteY443" fmla="*/ 154305 h 1070324"/>
                <a:gd name="connsiteX444" fmla="*/ 511207 w 581310"/>
                <a:gd name="connsiteY444" fmla="*/ 152876 h 1070324"/>
                <a:gd name="connsiteX445" fmla="*/ 506063 w 581310"/>
                <a:gd name="connsiteY445" fmla="*/ 155543 h 1070324"/>
                <a:gd name="connsiteX446" fmla="*/ 500920 w 581310"/>
                <a:gd name="connsiteY446" fmla="*/ 159163 h 1070324"/>
                <a:gd name="connsiteX447" fmla="*/ 494252 w 581310"/>
                <a:gd name="connsiteY447" fmla="*/ 160782 h 1070324"/>
                <a:gd name="connsiteX448" fmla="*/ 492157 w 581310"/>
                <a:gd name="connsiteY448" fmla="*/ 159925 h 1070324"/>
                <a:gd name="connsiteX449" fmla="*/ 485965 w 581310"/>
                <a:gd name="connsiteY449" fmla="*/ 155925 h 1070324"/>
                <a:gd name="connsiteX450" fmla="*/ 482441 w 581310"/>
                <a:gd name="connsiteY450" fmla="*/ 154400 h 1070324"/>
                <a:gd name="connsiteX451" fmla="*/ 479012 w 581310"/>
                <a:gd name="connsiteY451" fmla="*/ 155067 h 1070324"/>
                <a:gd name="connsiteX452" fmla="*/ 475964 w 581310"/>
                <a:gd name="connsiteY452" fmla="*/ 156972 h 1070324"/>
                <a:gd name="connsiteX453" fmla="*/ 473202 w 581310"/>
                <a:gd name="connsiteY453" fmla="*/ 156877 h 1070324"/>
                <a:gd name="connsiteX454" fmla="*/ 470535 w 581310"/>
                <a:gd name="connsiteY454" fmla="*/ 151543 h 1070324"/>
                <a:gd name="connsiteX455" fmla="*/ 473393 w 581310"/>
                <a:gd name="connsiteY455" fmla="*/ 151067 h 1070324"/>
                <a:gd name="connsiteX456" fmla="*/ 472916 w 581310"/>
                <a:gd name="connsiteY456" fmla="*/ 150400 h 1070324"/>
                <a:gd name="connsiteX457" fmla="*/ 473107 w 581310"/>
                <a:gd name="connsiteY457" fmla="*/ 148209 h 1070324"/>
                <a:gd name="connsiteX458" fmla="*/ 488728 w 581310"/>
                <a:gd name="connsiteY458" fmla="*/ 149638 h 1070324"/>
                <a:gd name="connsiteX459" fmla="*/ 493395 w 581310"/>
                <a:gd name="connsiteY459" fmla="*/ 148019 h 1070324"/>
                <a:gd name="connsiteX460" fmla="*/ 491776 w 581310"/>
                <a:gd name="connsiteY460" fmla="*/ 141827 h 1070324"/>
                <a:gd name="connsiteX461" fmla="*/ 496062 w 581310"/>
                <a:gd name="connsiteY461" fmla="*/ 135827 h 1070324"/>
                <a:gd name="connsiteX462" fmla="*/ 497300 w 581310"/>
                <a:gd name="connsiteY462" fmla="*/ 127730 h 1070324"/>
                <a:gd name="connsiteX463" fmla="*/ 499015 w 581310"/>
                <a:gd name="connsiteY463" fmla="*/ 120587 h 1070324"/>
                <a:gd name="connsiteX464" fmla="*/ 504730 w 581310"/>
                <a:gd name="connsiteY464" fmla="*/ 117443 h 1070324"/>
                <a:gd name="connsiteX465" fmla="*/ 509969 w 581310"/>
                <a:gd name="connsiteY465" fmla="*/ 119158 h 1070324"/>
                <a:gd name="connsiteX466" fmla="*/ 515588 w 581310"/>
                <a:gd name="connsiteY466" fmla="*/ 122016 h 1070324"/>
                <a:gd name="connsiteX467" fmla="*/ 520827 w 581310"/>
                <a:gd name="connsiteY467" fmla="*/ 122587 h 1070324"/>
                <a:gd name="connsiteX468" fmla="*/ 524732 w 581310"/>
                <a:gd name="connsiteY468" fmla="*/ 117348 h 1070324"/>
                <a:gd name="connsiteX469" fmla="*/ 518446 w 581310"/>
                <a:gd name="connsiteY469" fmla="*/ 113252 h 1070324"/>
                <a:gd name="connsiteX470" fmla="*/ 508635 w 581310"/>
                <a:gd name="connsiteY470" fmla="*/ 109633 h 1070324"/>
                <a:gd name="connsiteX471" fmla="*/ 499205 w 581310"/>
                <a:gd name="connsiteY471" fmla="*/ 109157 h 1070324"/>
                <a:gd name="connsiteX472" fmla="*/ 494062 w 581310"/>
                <a:gd name="connsiteY472" fmla="*/ 114205 h 1070324"/>
                <a:gd name="connsiteX473" fmla="*/ 492443 w 581310"/>
                <a:gd name="connsiteY473" fmla="*/ 114205 h 1070324"/>
                <a:gd name="connsiteX474" fmla="*/ 491395 w 581310"/>
                <a:gd name="connsiteY474" fmla="*/ 113538 h 1070324"/>
                <a:gd name="connsiteX475" fmla="*/ 489299 w 581310"/>
                <a:gd name="connsiteY475" fmla="*/ 111157 h 1070324"/>
                <a:gd name="connsiteX476" fmla="*/ 488823 w 581310"/>
                <a:gd name="connsiteY476" fmla="*/ 112395 h 1070324"/>
                <a:gd name="connsiteX477" fmla="*/ 488918 w 581310"/>
                <a:gd name="connsiteY477" fmla="*/ 113538 h 1070324"/>
                <a:gd name="connsiteX478" fmla="*/ 488632 w 581310"/>
                <a:gd name="connsiteY478" fmla="*/ 114300 h 1070324"/>
                <a:gd name="connsiteX479" fmla="*/ 486918 w 581310"/>
                <a:gd name="connsiteY479" fmla="*/ 114300 h 1070324"/>
                <a:gd name="connsiteX480" fmla="*/ 488632 w 581310"/>
                <a:gd name="connsiteY480" fmla="*/ 107252 h 1070324"/>
                <a:gd name="connsiteX481" fmla="*/ 487490 w 581310"/>
                <a:gd name="connsiteY481" fmla="*/ 102966 h 1070324"/>
                <a:gd name="connsiteX482" fmla="*/ 483680 w 581310"/>
                <a:gd name="connsiteY482" fmla="*/ 101918 h 1070324"/>
                <a:gd name="connsiteX483" fmla="*/ 477393 w 581310"/>
                <a:gd name="connsiteY483" fmla="*/ 104870 h 1070324"/>
                <a:gd name="connsiteX484" fmla="*/ 479965 w 581310"/>
                <a:gd name="connsiteY484" fmla="*/ 111347 h 1070324"/>
                <a:gd name="connsiteX485" fmla="*/ 473011 w 581310"/>
                <a:gd name="connsiteY485" fmla="*/ 111347 h 1070324"/>
                <a:gd name="connsiteX486" fmla="*/ 476250 w 581310"/>
                <a:gd name="connsiteY486" fmla="*/ 104394 h 1070324"/>
                <a:gd name="connsiteX487" fmla="*/ 482346 w 581310"/>
                <a:gd name="connsiteY487" fmla="*/ 77058 h 1070324"/>
                <a:gd name="connsiteX488" fmla="*/ 482918 w 581310"/>
                <a:gd name="connsiteY488" fmla="*/ 79153 h 1070324"/>
                <a:gd name="connsiteX489" fmla="*/ 483965 w 581310"/>
                <a:gd name="connsiteY489" fmla="*/ 81344 h 1070324"/>
                <a:gd name="connsiteX490" fmla="*/ 484727 w 581310"/>
                <a:gd name="connsiteY490" fmla="*/ 83534 h 1070324"/>
                <a:gd name="connsiteX491" fmla="*/ 488347 w 581310"/>
                <a:gd name="connsiteY491" fmla="*/ 78962 h 1070324"/>
                <a:gd name="connsiteX492" fmla="*/ 490347 w 581310"/>
                <a:gd name="connsiteY492" fmla="*/ 74771 h 1070324"/>
                <a:gd name="connsiteX493" fmla="*/ 491299 w 581310"/>
                <a:gd name="connsiteY493" fmla="*/ 70199 h 1070324"/>
                <a:gd name="connsiteX494" fmla="*/ 491776 w 581310"/>
                <a:gd name="connsiteY494" fmla="*/ 64675 h 1070324"/>
                <a:gd name="connsiteX495" fmla="*/ 490633 w 581310"/>
                <a:gd name="connsiteY495" fmla="*/ 63818 h 1070324"/>
                <a:gd name="connsiteX496" fmla="*/ 490252 w 581310"/>
                <a:gd name="connsiteY496" fmla="*/ 63913 h 1070324"/>
                <a:gd name="connsiteX497" fmla="*/ 490061 w 581310"/>
                <a:gd name="connsiteY497" fmla="*/ 63627 h 1070324"/>
                <a:gd name="connsiteX498" fmla="*/ 489490 w 581310"/>
                <a:gd name="connsiteY498" fmla="*/ 61627 h 1070324"/>
                <a:gd name="connsiteX499" fmla="*/ 487109 w 581310"/>
                <a:gd name="connsiteY499" fmla="*/ 61627 h 1070324"/>
                <a:gd name="connsiteX500" fmla="*/ 484823 w 581310"/>
                <a:gd name="connsiteY500" fmla="*/ 64008 h 1070324"/>
                <a:gd name="connsiteX501" fmla="*/ 483013 w 581310"/>
                <a:gd name="connsiteY501" fmla="*/ 63151 h 1070324"/>
                <a:gd name="connsiteX502" fmla="*/ 480822 w 581310"/>
                <a:gd name="connsiteY502" fmla="*/ 60770 h 1070324"/>
                <a:gd name="connsiteX503" fmla="*/ 477488 w 581310"/>
                <a:gd name="connsiteY503" fmla="*/ 58579 h 1070324"/>
                <a:gd name="connsiteX504" fmla="*/ 480060 w 581310"/>
                <a:gd name="connsiteY504" fmla="*/ 55245 h 1070324"/>
                <a:gd name="connsiteX505" fmla="*/ 477203 w 581310"/>
                <a:gd name="connsiteY505" fmla="*/ 50959 h 1070324"/>
                <a:gd name="connsiteX506" fmla="*/ 475298 w 581310"/>
                <a:gd name="connsiteY506" fmla="*/ 51435 h 1070324"/>
                <a:gd name="connsiteX507" fmla="*/ 473773 w 581310"/>
                <a:gd name="connsiteY507" fmla="*/ 53816 h 1070324"/>
                <a:gd name="connsiteX508" fmla="*/ 471773 w 581310"/>
                <a:gd name="connsiteY508" fmla="*/ 55245 h 1070324"/>
                <a:gd name="connsiteX509" fmla="*/ 467106 w 581310"/>
                <a:gd name="connsiteY509" fmla="*/ 54388 h 1070324"/>
                <a:gd name="connsiteX510" fmla="*/ 462629 w 581310"/>
                <a:gd name="connsiteY510" fmla="*/ 52864 h 1070324"/>
                <a:gd name="connsiteX511" fmla="*/ 458343 w 581310"/>
                <a:gd name="connsiteY511" fmla="*/ 52578 h 1070324"/>
                <a:gd name="connsiteX512" fmla="*/ 454057 w 581310"/>
                <a:gd name="connsiteY512" fmla="*/ 55245 h 1070324"/>
                <a:gd name="connsiteX513" fmla="*/ 456057 w 581310"/>
                <a:gd name="connsiteY513" fmla="*/ 56483 h 1070324"/>
                <a:gd name="connsiteX514" fmla="*/ 457010 w 581310"/>
                <a:gd name="connsiteY514" fmla="*/ 57912 h 1070324"/>
                <a:gd name="connsiteX515" fmla="*/ 457581 w 581310"/>
                <a:gd name="connsiteY515" fmla="*/ 59627 h 1070324"/>
                <a:gd name="connsiteX516" fmla="*/ 458724 w 581310"/>
                <a:gd name="connsiteY516" fmla="*/ 61722 h 1070324"/>
                <a:gd name="connsiteX517" fmla="*/ 455390 w 581310"/>
                <a:gd name="connsiteY517" fmla="*/ 64294 h 1070324"/>
                <a:gd name="connsiteX518" fmla="*/ 453199 w 581310"/>
                <a:gd name="connsiteY518" fmla="*/ 68199 h 1070324"/>
                <a:gd name="connsiteX519" fmla="*/ 449390 w 581310"/>
                <a:gd name="connsiteY519" fmla="*/ 77248 h 1070324"/>
                <a:gd name="connsiteX520" fmla="*/ 447294 w 581310"/>
                <a:gd name="connsiteY520" fmla="*/ 66675 h 1070324"/>
                <a:gd name="connsiteX521" fmla="*/ 447389 w 581310"/>
                <a:gd name="connsiteY521" fmla="*/ 62103 h 1070324"/>
                <a:gd name="connsiteX522" fmla="*/ 449390 w 581310"/>
                <a:gd name="connsiteY522" fmla="*/ 58674 h 1070324"/>
                <a:gd name="connsiteX523" fmla="*/ 445961 w 581310"/>
                <a:gd name="connsiteY523" fmla="*/ 55150 h 1070324"/>
                <a:gd name="connsiteX524" fmla="*/ 443865 w 581310"/>
                <a:gd name="connsiteY524" fmla="*/ 51340 h 1070324"/>
                <a:gd name="connsiteX525" fmla="*/ 441674 w 581310"/>
                <a:gd name="connsiteY525" fmla="*/ 48101 h 1070324"/>
                <a:gd name="connsiteX526" fmla="*/ 437769 w 581310"/>
                <a:gd name="connsiteY526" fmla="*/ 46387 h 1070324"/>
                <a:gd name="connsiteX527" fmla="*/ 438912 w 581310"/>
                <a:gd name="connsiteY527" fmla="*/ 44482 h 1070324"/>
                <a:gd name="connsiteX528" fmla="*/ 439674 w 581310"/>
                <a:gd name="connsiteY528" fmla="*/ 42863 h 1070324"/>
                <a:gd name="connsiteX529" fmla="*/ 440627 w 581310"/>
                <a:gd name="connsiteY529" fmla="*/ 41339 h 1070324"/>
                <a:gd name="connsiteX530" fmla="*/ 442436 w 581310"/>
                <a:gd name="connsiteY530" fmla="*/ 39910 h 1070324"/>
                <a:gd name="connsiteX531" fmla="*/ 442436 w 581310"/>
                <a:gd name="connsiteY531" fmla="*/ 37052 h 1070324"/>
                <a:gd name="connsiteX532" fmla="*/ 439007 w 581310"/>
                <a:gd name="connsiteY532" fmla="*/ 37052 h 1070324"/>
                <a:gd name="connsiteX533" fmla="*/ 436150 w 581310"/>
                <a:gd name="connsiteY533" fmla="*/ 36576 h 1070324"/>
                <a:gd name="connsiteX534" fmla="*/ 433578 w 581310"/>
                <a:gd name="connsiteY534" fmla="*/ 35624 h 1070324"/>
                <a:gd name="connsiteX535" fmla="*/ 430720 w 581310"/>
                <a:gd name="connsiteY535" fmla="*/ 34004 h 1070324"/>
                <a:gd name="connsiteX536" fmla="*/ 430720 w 581310"/>
                <a:gd name="connsiteY536" fmla="*/ 37148 h 1070324"/>
                <a:gd name="connsiteX537" fmla="*/ 418338 w 581310"/>
                <a:gd name="connsiteY537" fmla="*/ 25051 h 1070324"/>
                <a:gd name="connsiteX538" fmla="*/ 412528 w 581310"/>
                <a:gd name="connsiteY538" fmla="*/ 23051 h 1070324"/>
                <a:gd name="connsiteX539" fmla="*/ 411766 w 581310"/>
                <a:gd name="connsiteY539" fmla="*/ 34004 h 1070324"/>
                <a:gd name="connsiteX540" fmla="*/ 406146 w 581310"/>
                <a:gd name="connsiteY540" fmla="*/ 29909 h 1070324"/>
                <a:gd name="connsiteX541" fmla="*/ 404717 w 581310"/>
                <a:gd name="connsiteY541" fmla="*/ 27718 h 1070324"/>
                <a:gd name="connsiteX542" fmla="*/ 402241 w 581310"/>
                <a:gd name="connsiteY542" fmla="*/ 29242 h 1070324"/>
                <a:gd name="connsiteX543" fmla="*/ 400240 w 581310"/>
                <a:gd name="connsiteY543" fmla="*/ 29909 h 1070324"/>
                <a:gd name="connsiteX544" fmla="*/ 395383 w 581310"/>
                <a:gd name="connsiteY544" fmla="*/ 30575 h 1070324"/>
                <a:gd name="connsiteX545" fmla="*/ 395383 w 581310"/>
                <a:gd name="connsiteY545" fmla="*/ 27718 h 1070324"/>
                <a:gd name="connsiteX546" fmla="*/ 396431 w 581310"/>
                <a:gd name="connsiteY546" fmla="*/ 25622 h 1070324"/>
                <a:gd name="connsiteX547" fmla="*/ 396811 w 581310"/>
                <a:gd name="connsiteY547" fmla="*/ 24289 h 1070324"/>
                <a:gd name="connsiteX548" fmla="*/ 395478 w 581310"/>
                <a:gd name="connsiteY548" fmla="*/ 18383 h 1070324"/>
                <a:gd name="connsiteX549" fmla="*/ 393097 w 581310"/>
                <a:gd name="connsiteY549" fmla="*/ 18383 h 1070324"/>
                <a:gd name="connsiteX550" fmla="*/ 391954 w 581310"/>
                <a:gd name="connsiteY550" fmla="*/ 22670 h 1070324"/>
                <a:gd name="connsiteX551" fmla="*/ 391478 w 581310"/>
                <a:gd name="connsiteY551" fmla="*/ 26003 h 1070324"/>
                <a:gd name="connsiteX552" fmla="*/ 391859 w 581310"/>
                <a:gd name="connsiteY552" fmla="*/ 28575 h 1070324"/>
                <a:gd name="connsiteX553" fmla="*/ 393097 w 581310"/>
                <a:gd name="connsiteY553" fmla="*/ 30671 h 1070324"/>
                <a:gd name="connsiteX554" fmla="*/ 389382 w 581310"/>
                <a:gd name="connsiteY554" fmla="*/ 27527 h 1070324"/>
                <a:gd name="connsiteX555" fmla="*/ 389573 w 581310"/>
                <a:gd name="connsiteY555" fmla="*/ 11811 h 1070324"/>
                <a:gd name="connsiteX556" fmla="*/ 386048 w 581310"/>
                <a:gd name="connsiteY556" fmla="*/ 5906 h 1070324"/>
                <a:gd name="connsiteX557" fmla="*/ 382334 w 581310"/>
                <a:gd name="connsiteY557" fmla="*/ 6763 h 1070324"/>
                <a:gd name="connsiteX558" fmla="*/ 379381 w 581310"/>
                <a:gd name="connsiteY558" fmla="*/ 6287 h 1070324"/>
                <a:gd name="connsiteX559" fmla="*/ 377476 w 581310"/>
                <a:gd name="connsiteY559" fmla="*/ 4096 h 1070324"/>
                <a:gd name="connsiteX560" fmla="*/ 376809 w 581310"/>
                <a:gd name="connsiteY560" fmla="*/ 0 h 1070324"/>
                <a:gd name="connsiteX561" fmla="*/ 370523 w 581310"/>
                <a:gd name="connsiteY561" fmla="*/ 3143 h 1070324"/>
                <a:gd name="connsiteX562" fmla="*/ 362807 w 581310"/>
                <a:gd name="connsiteY562" fmla="*/ 5239 h 1070324"/>
                <a:gd name="connsiteX563" fmla="*/ 356330 w 581310"/>
                <a:gd name="connsiteY563" fmla="*/ 8954 h 1070324"/>
                <a:gd name="connsiteX564" fmla="*/ 353473 w 581310"/>
                <a:gd name="connsiteY564" fmla="*/ 16954 h 1070324"/>
                <a:gd name="connsiteX565" fmla="*/ 353663 w 581310"/>
                <a:gd name="connsiteY565" fmla="*/ 35719 h 1070324"/>
                <a:gd name="connsiteX566" fmla="*/ 351663 w 581310"/>
                <a:gd name="connsiteY566" fmla="*/ 42672 h 1070324"/>
                <a:gd name="connsiteX567" fmla="*/ 346234 w 581310"/>
                <a:gd name="connsiteY567" fmla="*/ 50006 h 1070324"/>
                <a:gd name="connsiteX568" fmla="*/ 344043 w 581310"/>
                <a:gd name="connsiteY568" fmla="*/ 46577 h 1070324"/>
                <a:gd name="connsiteX569" fmla="*/ 334518 w 581310"/>
                <a:gd name="connsiteY569" fmla="*/ 56007 h 1070324"/>
                <a:gd name="connsiteX570" fmla="*/ 329470 w 581310"/>
                <a:gd name="connsiteY570" fmla="*/ 57912 h 1070324"/>
                <a:gd name="connsiteX571" fmla="*/ 306038 w 581310"/>
                <a:gd name="connsiteY571" fmla="*/ 60770 h 1070324"/>
                <a:gd name="connsiteX572" fmla="*/ 299466 w 581310"/>
                <a:gd name="connsiteY572" fmla="*/ 63913 h 1070324"/>
                <a:gd name="connsiteX573" fmla="*/ 294418 w 581310"/>
                <a:gd name="connsiteY573" fmla="*/ 75057 h 1070324"/>
                <a:gd name="connsiteX574" fmla="*/ 289274 w 581310"/>
                <a:gd name="connsiteY574" fmla="*/ 81725 h 1070324"/>
                <a:gd name="connsiteX575" fmla="*/ 283464 w 581310"/>
                <a:gd name="connsiteY575" fmla="*/ 87440 h 1070324"/>
                <a:gd name="connsiteX576" fmla="*/ 279178 w 581310"/>
                <a:gd name="connsiteY576" fmla="*/ 89916 h 1070324"/>
                <a:gd name="connsiteX577" fmla="*/ 277082 w 581310"/>
                <a:gd name="connsiteY577" fmla="*/ 91440 h 1070324"/>
                <a:gd name="connsiteX578" fmla="*/ 273463 w 581310"/>
                <a:gd name="connsiteY578" fmla="*/ 99346 h 1070324"/>
                <a:gd name="connsiteX579" fmla="*/ 271177 w 581310"/>
                <a:gd name="connsiteY579" fmla="*/ 102489 h 1070324"/>
                <a:gd name="connsiteX580" fmla="*/ 267843 w 581310"/>
                <a:gd name="connsiteY580" fmla="*/ 104394 h 1070324"/>
                <a:gd name="connsiteX581" fmla="*/ 256889 w 581310"/>
                <a:gd name="connsiteY581" fmla="*/ 108490 h 1070324"/>
                <a:gd name="connsiteX582" fmla="*/ 258318 w 581310"/>
                <a:gd name="connsiteY582" fmla="*/ 109347 h 1070324"/>
                <a:gd name="connsiteX583" fmla="*/ 258509 w 581310"/>
                <a:gd name="connsiteY583" fmla="*/ 109633 h 1070324"/>
                <a:gd name="connsiteX584" fmla="*/ 258509 w 581310"/>
                <a:gd name="connsiteY584" fmla="*/ 110109 h 1070324"/>
                <a:gd name="connsiteX585" fmla="*/ 259175 w 581310"/>
                <a:gd name="connsiteY585" fmla="*/ 111824 h 1070324"/>
                <a:gd name="connsiteX586" fmla="*/ 254889 w 581310"/>
                <a:gd name="connsiteY586" fmla="*/ 115538 h 1070324"/>
                <a:gd name="connsiteX587" fmla="*/ 242602 w 581310"/>
                <a:gd name="connsiteY587" fmla="*/ 136589 h 1070324"/>
                <a:gd name="connsiteX588" fmla="*/ 236696 w 581310"/>
                <a:gd name="connsiteY588" fmla="*/ 143066 h 1070324"/>
                <a:gd name="connsiteX589" fmla="*/ 216789 w 581310"/>
                <a:gd name="connsiteY589" fmla="*/ 158210 h 1070324"/>
                <a:gd name="connsiteX590" fmla="*/ 212217 w 581310"/>
                <a:gd name="connsiteY590" fmla="*/ 155829 h 1070324"/>
                <a:gd name="connsiteX591" fmla="*/ 206312 w 581310"/>
                <a:gd name="connsiteY591" fmla="*/ 154877 h 1070324"/>
                <a:gd name="connsiteX592" fmla="*/ 197834 w 581310"/>
                <a:gd name="connsiteY592" fmla="*/ 155162 h 1070324"/>
                <a:gd name="connsiteX593" fmla="*/ 174403 w 581310"/>
                <a:gd name="connsiteY593" fmla="*/ 166116 h 1070324"/>
                <a:gd name="connsiteX594" fmla="*/ 172117 w 581310"/>
                <a:gd name="connsiteY594" fmla="*/ 172879 h 1070324"/>
                <a:gd name="connsiteX595" fmla="*/ 166688 w 581310"/>
                <a:gd name="connsiteY595" fmla="*/ 179832 h 1070324"/>
                <a:gd name="connsiteX596" fmla="*/ 159829 w 581310"/>
                <a:gd name="connsiteY596" fmla="*/ 185833 h 1070324"/>
                <a:gd name="connsiteX597" fmla="*/ 133064 w 581310"/>
                <a:gd name="connsiteY597" fmla="*/ 197549 h 1070324"/>
                <a:gd name="connsiteX598" fmla="*/ 126397 w 581310"/>
                <a:gd name="connsiteY598" fmla="*/ 198692 h 1070324"/>
                <a:gd name="connsiteX599" fmla="*/ 118491 w 581310"/>
                <a:gd name="connsiteY599" fmla="*/ 197929 h 1070324"/>
                <a:gd name="connsiteX600" fmla="*/ 99250 w 581310"/>
                <a:gd name="connsiteY600" fmla="*/ 192215 h 1070324"/>
                <a:gd name="connsiteX601" fmla="*/ 60960 w 581310"/>
                <a:gd name="connsiteY601" fmla="*/ 186881 h 1070324"/>
                <a:gd name="connsiteX602" fmla="*/ 49816 w 581310"/>
                <a:gd name="connsiteY602" fmla="*/ 180213 h 1070324"/>
                <a:gd name="connsiteX603" fmla="*/ 34481 w 581310"/>
                <a:gd name="connsiteY603" fmla="*/ 160020 h 1070324"/>
                <a:gd name="connsiteX604" fmla="*/ 33147 w 581310"/>
                <a:gd name="connsiteY604" fmla="*/ 154781 h 1070324"/>
                <a:gd name="connsiteX605" fmla="*/ 34004 w 581310"/>
                <a:gd name="connsiteY605" fmla="*/ 148971 h 1070324"/>
                <a:gd name="connsiteX606" fmla="*/ 35338 w 581310"/>
                <a:gd name="connsiteY606" fmla="*/ 143542 h 1070324"/>
                <a:gd name="connsiteX607" fmla="*/ 35528 w 581310"/>
                <a:gd name="connsiteY607" fmla="*/ 139827 h 1070324"/>
                <a:gd name="connsiteX608" fmla="*/ 33052 w 581310"/>
                <a:gd name="connsiteY608" fmla="*/ 136303 h 1070324"/>
                <a:gd name="connsiteX609" fmla="*/ 29908 w 581310"/>
                <a:gd name="connsiteY609" fmla="*/ 136398 h 1070324"/>
                <a:gd name="connsiteX610" fmla="*/ 27337 w 581310"/>
                <a:gd name="connsiteY610" fmla="*/ 135922 h 1070324"/>
                <a:gd name="connsiteX611" fmla="*/ 504920 w 581310"/>
                <a:gd name="connsiteY611" fmla="*/ 86583 h 1070324"/>
                <a:gd name="connsiteX612" fmla="*/ 505206 w 581310"/>
                <a:gd name="connsiteY612" fmla="*/ 86963 h 1070324"/>
                <a:gd name="connsiteX613" fmla="*/ 506063 w 581310"/>
                <a:gd name="connsiteY613" fmla="*/ 85725 h 1070324"/>
                <a:gd name="connsiteX614" fmla="*/ 506349 w 581310"/>
                <a:gd name="connsiteY614" fmla="*/ 83439 h 1070324"/>
                <a:gd name="connsiteX615" fmla="*/ 506540 w 581310"/>
                <a:gd name="connsiteY615" fmla="*/ 82010 h 1070324"/>
                <a:gd name="connsiteX616" fmla="*/ 504539 w 581310"/>
                <a:gd name="connsiteY616" fmla="*/ 82772 h 1070324"/>
                <a:gd name="connsiteX617" fmla="*/ 502825 w 581310"/>
                <a:gd name="connsiteY617" fmla="*/ 83439 h 1070324"/>
                <a:gd name="connsiteX618" fmla="*/ 502920 w 581310"/>
                <a:gd name="connsiteY618" fmla="*/ 84963 h 1070324"/>
                <a:gd name="connsiteX619" fmla="*/ 503492 w 581310"/>
                <a:gd name="connsiteY619" fmla="*/ 86106 h 1070324"/>
                <a:gd name="connsiteX620" fmla="*/ 504920 w 581310"/>
                <a:gd name="connsiteY620" fmla="*/ 86583 h 1070324"/>
                <a:gd name="connsiteX621" fmla="*/ 543401 w 581310"/>
                <a:gd name="connsiteY621" fmla="*/ 175165 h 1070324"/>
                <a:gd name="connsiteX622" fmla="*/ 545211 w 581310"/>
                <a:gd name="connsiteY622" fmla="*/ 179737 h 1070324"/>
                <a:gd name="connsiteX623" fmla="*/ 550259 w 581310"/>
                <a:gd name="connsiteY623" fmla="*/ 182309 h 1070324"/>
                <a:gd name="connsiteX624" fmla="*/ 552164 w 581310"/>
                <a:gd name="connsiteY624" fmla="*/ 181166 h 1070324"/>
                <a:gd name="connsiteX625" fmla="*/ 553879 w 581310"/>
                <a:gd name="connsiteY625" fmla="*/ 177260 h 1070324"/>
                <a:gd name="connsiteX626" fmla="*/ 550259 w 581310"/>
                <a:gd name="connsiteY626" fmla="*/ 174022 h 1070324"/>
                <a:gd name="connsiteX627" fmla="*/ 547878 w 581310"/>
                <a:gd name="connsiteY627" fmla="*/ 174975 h 1070324"/>
                <a:gd name="connsiteX628" fmla="*/ 543401 w 581310"/>
                <a:gd name="connsiteY628" fmla="*/ 175165 h 1070324"/>
                <a:gd name="connsiteX629" fmla="*/ 551117 w 581310"/>
                <a:gd name="connsiteY629" fmla="*/ 152305 h 1070324"/>
                <a:gd name="connsiteX630" fmla="*/ 550164 w 581310"/>
                <a:gd name="connsiteY630" fmla="*/ 152114 h 1070324"/>
                <a:gd name="connsiteX631" fmla="*/ 530828 w 581310"/>
                <a:gd name="connsiteY631" fmla="*/ 166688 h 1070324"/>
                <a:gd name="connsiteX632" fmla="*/ 530257 w 581310"/>
                <a:gd name="connsiteY632" fmla="*/ 167735 h 1070324"/>
                <a:gd name="connsiteX633" fmla="*/ 531590 w 581310"/>
                <a:gd name="connsiteY633" fmla="*/ 167259 h 1070324"/>
                <a:gd name="connsiteX634" fmla="*/ 533400 w 581310"/>
                <a:gd name="connsiteY634" fmla="*/ 167354 h 1070324"/>
                <a:gd name="connsiteX635" fmla="*/ 535495 w 581310"/>
                <a:gd name="connsiteY635" fmla="*/ 168688 h 1070324"/>
                <a:gd name="connsiteX636" fmla="*/ 538448 w 581310"/>
                <a:gd name="connsiteY636" fmla="*/ 167640 h 1070324"/>
                <a:gd name="connsiteX637" fmla="*/ 552164 w 581310"/>
                <a:gd name="connsiteY637" fmla="*/ 157829 h 1070324"/>
                <a:gd name="connsiteX638" fmla="*/ 551878 w 581310"/>
                <a:gd name="connsiteY638" fmla="*/ 154591 h 1070324"/>
                <a:gd name="connsiteX639" fmla="*/ 551117 w 581310"/>
                <a:gd name="connsiteY639" fmla="*/ 152305 h 107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</a:cxnLst>
              <a:rect l="l" t="t" r="r" b="b"/>
              <a:pathLst>
                <a:path w="581310" h="1070324">
                  <a:moveTo>
                    <a:pt x="118015" y="979742"/>
                  </a:moveTo>
                  <a:lnTo>
                    <a:pt x="117729" y="980122"/>
                  </a:lnTo>
                  <a:lnTo>
                    <a:pt x="115538" y="981932"/>
                  </a:lnTo>
                  <a:lnTo>
                    <a:pt x="113252" y="982123"/>
                  </a:lnTo>
                  <a:lnTo>
                    <a:pt x="111538" y="980885"/>
                  </a:lnTo>
                  <a:lnTo>
                    <a:pt x="110776" y="978503"/>
                  </a:lnTo>
                  <a:lnTo>
                    <a:pt x="106871" y="965645"/>
                  </a:lnTo>
                  <a:lnTo>
                    <a:pt x="97631" y="963930"/>
                  </a:lnTo>
                  <a:lnTo>
                    <a:pt x="86773" y="964597"/>
                  </a:lnTo>
                  <a:lnTo>
                    <a:pt x="78010" y="958787"/>
                  </a:lnTo>
                  <a:lnTo>
                    <a:pt x="73057" y="967740"/>
                  </a:lnTo>
                  <a:lnTo>
                    <a:pt x="73057" y="970788"/>
                  </a:lnTo>
                  <a:lnTo>
                    <a:pt x="75629" y="970788"/>
                  </a:lnTo>
                  <a:lnTo>
                    <a:pt x="75629" y="974027"/>
                  </a:lnTo>
                  <a:lnTo>
                    <a:pt x="74200" y="983361"/>
                  </a:lnTo>
                  <a:lnTo>
                    <a:pt x="79534" y="997744"/>
                  </a:lnTo>
                  <a:lnTo>
                    <a:pt x="92012" y="1019080"/>
                  </a:lnTo>
                  <a:lnTo>
                    <a:pt x="93250" y="1022128"/>
                  </a:lnTo>
                  <a:lnTo>
                    <a:pt x="93631" y="1025271"/>
                  </a:lnTo>
                  <a:lnTo>
                    <a:pt x="94964" y="1027557"/>
                  </a:lnTo>
                  <a:lnTo>
                    <a:pt x="99060" y="1028129"/>
                  </a:lnTo>
                  <a:lnTo>
                    <a:pt x="102679" y="1027081"/>
                  </a:lnTo>
                  <a:lnTo>
                    <a:pt x="104204" y="1025176"/>
                  </a:lnTo>
                  <a:lnTo>
                    <a:pt x="107442" y="1013270"/>
                  </a:lnTo>
                  <a:lnTo>
                    <a:pt x="110014" y="998411"/>
                  </a:lnTo>
                  <a:lnTo>
                    <a:pt x="113252" y="992124"/>
                  </a:lnTo>
                  <a:lnTo>
                    <a:pt x="111823" y="988886"/>
                  </a:lnTo>
                  <a:lnTo>
                    <a:pt x="113443" y="985933"/>
                  </a:lnTo>
                  <a:lnTo>
                    <a:pt x="120301" y="980122"/>
                  </a:lnTo>
                  <a:lnTo>
                    <a:pt x="118681" y="979075"/>
                  </a:lnTo>
                  <a:lnTo>
                    <a:pt x="118015" y="979742"/>
                  </a:lnTo>
                  <a:close/>
                  <a:moveTo>
                    <a:pt x="456914" y="39815"/>
                  </a:moveTo>
                  <a:lnTo>
                    <a:pt x="459010" y="40100"/>
                  </a:lnTo>
                  <a:moveTo>
                    <a:pt x="20383" y="134588"/>
                  </a:moveTo>
                  <a:lnTo>
                    <a:pt x="16669" y="142970"/>
                  </a:lnTo>
                  <a:lnTo>
                    <a:pt x="15526" y="150686"/>
                  </a:lnTo>
                  <a:lnTo>
                    <a:pt x="20098" y="154115"/>
                  </a:lnTo>
                  <a:lnTo>
                    <a:pt x="26098" y="156877"/>
                  </a:lnTo>
                  <a:lnTo>
                    <a:pt x="28385" y="163640"/>
                  </a:lnTo>
                  <a:lnTo>
                    <a:pt x="28004" y="171831"/>
                  </a:lnTo>
                  <a:lnTo>
                    <a:pt x="26003" y="179070"/>
                  </a:lnTo>
                  <a:lnTo>
                    <a:pt x="0" y="240697"/>
                  </a:lnTo>
                  <a:lnTo>
                    <a:pt x="4096" y="242030"/>
                  </a:lnTo>
                  <a:lnTo>
                    <a:pt x="6668" y="244888"/>
                  </a:lnTo>
                  <a:lnTo>
                    <a:pt x="11716" y="253079"/>
                  </a:lnTo>
                  <a:lnTo>
                    <a:pt x="13716" y="255175"/>
                  </a:lnTo>
                  <a:lnTo>
                    <a:pt x="15431" y="256127"/>
                  </a:lnTo>
                  <a:lnTo>
                    <a:pt x="20002" y="256413"/>
                  </a:lnTo>
                  <a:lnTo>
                    <a:pt x="21812" y="257747"/>
                  </a:lnTo>
                  <a:lnTo>
                    <a:pt x="21146" y="260414"/>
                  </a:lnTo>
                  <a:lnTo>
                    <a:pt x="19621" y="262604"/>
                  </a:lnTo>
                  <a:lnTo>
                    <a:pt x="18764" y="262604"/>
                  </a:lnTo>
                  <a:lnTo>
                    <a:pt x="17717" y="273368"/>
                  </a:lnTo>
                  <a:lnTo>
                    <a:pt x="13811" y="280130"/>
                  </a:lnTo>
                  <a:lnTo>
                    <a:pt x="8287" y="284321"/>
                  </a:lnTo>
                  <a:lnTo>
                    <a:pt x="2381" y="287465"/>
                  </a:lnTo>
                  <a:lnTo>
                    <a:pt x="2381" y="290227"/>
                  </a:lnTo>
                  <a:lnTo>
                    <a:pt x="4667" y="301847"/>
                  </a:lnTo>
                  <a:lnTo>
                    <a:pt x="6668" y="308801"/>
                  </a:lnTo>
                  <a:lnTo>
                    <a:pt x="9620" y="315087"/>
                  </a:lnTo>
                  <a:lnTo>
                    <a:pt x="11144" y="304895"/>
                  </a:lnTo>
                  <a:lnTo>
                    <a:pt x="14764" y="295847"/>
                  </a:lnTo>
                  <a:lnTo>
                    <a:pt x="20479" y="290894"/>
                  </a:lnTo>
                  <a:lnTo>
                    <a:pt x="28385" y="293275"/>
                  </a:lnTo>
                  <a:lnTo>
                    <a:pt x="24575" y="299752"/>
                  </a:lnTo>
                  <a:lnTo>
                    <a:pt x="21336" y="308610"/>
                  </a:lnTo>
                  <a:lnTo>
                    <a:pt x="28289" y="311944"/>
                  </a:lnTo>
                  <a:lnTo>
                    <a:pt x="45815" y="301371"/>
                  </a:lnTo>
                  <a:lnTo>
                    <a:pt x="54102" y="300800"/>
                  </a:lnTo>
                  <a:lnTo>
                    <a:pt x="61150" y="308610"/>
                  </a:lnTo>
                  <a:lnTo>
                    <a:pt x="63722" y="318707"/>
                  </a:lnTo>
                  <a:lnTo>
                    <a:pt x="65246" y="329851"/>
                  </a:lnTo>
                  <a:lnTo>
                    <a:pt x="67913" y="338900"/>
                  </a:lnTo>
                  <a:lnTo>
                    <a:pt x="74104" y="342614"/>
                  </a:lnTo>
                  <a:lnTo>
                    <a:pt x="79534" y="347186"/>
                  </a:lnTo>
                  <a:lnTo>
                    <a:pt x="84487" y="357759"/>
                  </a:lnTo>
                  <a:lnTo>
                    <a:pt x="88106" y="369570"/>
                  </a:lnTo>
                  <a:lnTo>
                    <a:pt x="89535" y="377857"/>
                  </a:lnTo>
                  <a:lnTo>
                    <a:pt x="85725" y="401193"/>
                  </a:lnTo>
                  <a:lnTo>
                    <a:pt x="86582" y="410147"/>
                  </a:lnTo>
                  <a:lnTo>
                    <a:pt x="94202" y="416433"/>
                  </a:lnTo>
                  <a:lnTo>
                    <a:pt x="96774" y="413100"/>
                  </a:lnTo>
                  <a:lnTo>
                    <a:pt x="105537" y="419291"/>
                  </a:lnTo>
                  <a:lnTo>
                    <a:pt x="112967" y="426911"/>
                  </a:lnTo>
                  <a:lnTo>
                    <a:pt x="117539" y="436912"/>
                  </a:lnTo>
                  <a:lnTo>
                    <a:pt x="117634" y="450342"/>
                  </a:lnTo>
                  <a:lnTo>
                    <a:pt x="111919" y="471011"/>
                  </a:lnTo>
                  <a:lnTo>
                    <a:pt x="113157" y="494633"/>
                  </a:lnTo>
                  <a:lnTo>
                    <a:pt x="114491" y="502920"/>
                  </a:lnTo>
                  <a:lnTo>
                    <a:pt x="120587" y="514826"/>
                  </a:lnTo>
                  <a:lnTo>
                    <a:pt x="122301" y="520922"/>
                  </a:lnTo>
                  <a:lnTo>
                    <a:pt x="121348" y="527590"/>
                  </a:lnTo>
                  <a:lnTo>
                    <a:pt x="118491" y="534448"/>
                  </a:lnTo>
                  <a:lnTo>
                    <a:pt x="114871" y="539782"/>
                  </a:lnTo>
                  <a:lnTo>
                    <a:pt x="111823" y="541973"/>
                  </a:lnTo>
                  <a:lnTo>
                    <a:pt x="109347" y="542544"/>
                  </a:lnTo>
                  <a:lnTo>
                    <a:pt x="103346" y="544830"/>
                  </a:lnTo>
                  <a:lnTo>
                    <a:pt x="92964" y="545497"/>
                  </a:lnTo>
                  <a:lnTo>
                    <a:pt x="91916" y="545306"/>
                  </a:lnTo>
                  <a:lnTo>
                    <a:pt x="86106" y="548831"/>
                  </a:lnTo>
                  <a:lnTo>
                    <a:pt x="83629" y="552450"/>
                  </a:lnTo>
                  <a:lnTo>
                    <a:pt x="84677" y="554069"/>
                  </a:lnTo>
                  <a:lnTo>
                    <a:pt x="89630" y="551307"/>
                  </a:lnTo>
                  <a:lnTo>
                    <a:pt x="93917" y="557594"/>
                  </a:lnTo>
                  <a:lnTo>
                    <a:pt x="93726" y="563118"/>
                  </a:lnTo>
                  <a:lnTo>
                    <a:pt x="89630" y="572643"/>
                  </a:lnTo>
                  <a:lnTo>
                    <a:pt x="89249" y="577787"/>
                  </a:lnTo>
                  <a:lnTo>
                    <a:pt x="91916" y="594265"/>
                  </a:lnTo>
                  <a:lnTo>
                    <a:pt x="91440" y="597313"/>
                  </a:lnTo>
                  <a:lnTo>
                    <a:pt x="90202" y="600075"/>
                  </a:lnTo>
                  <a:lnTo>
                    <a:pt x="89249" y="602933"/>
                  </a:lnTo>
                  <a:lnTo>
                    <a:pt x="89630" y="606457"/>
                  </a:lnTo>
                  <a:lnTo>
                    <a:pt x="90869" y="609695"/>
                  </a:lnTo>
                  <a:lnTo>
                    <a:pt x="91726" y="610553"/>
                  </a:lnTo>
                  <a:lnTo>
                    <a:pt x="92678" y="610838"/>
                  </a:lnTo>
                  <a:lnTo>
                    <a:pt x="97727" y="615601"/>
                  </a:lnTo>
                  <a:lnTo>
                    <a:pt x="102108" y="618744"/>
                  </a:lnTo>
                  <a:lnTo>
                    <a:pt x="104299" y="622459"/>
                  </a:lnTo>
                  <a:lnTo>
                    <a:pt x="101251" y="627507"/>
                  </a:lnTo>
                  <a:lnTo>
                    <a:pt x="103537" y="630841"/>
                  </a:lnTo>
                  <a:lnTo>
                    <a:pt x="106680" y="619411"/>
                  </a:lnTo>
                  <a:lnTo>
                    <a:pt x="109156" y="615315"/>
                  </a:lnTo>
                  <a:lnTo>
                    <a:pt x="113157" y="612553"/>
                  </a:lnTo>
                  <a:lnTo>
                    <a:pt x="110585" y="612743"/>
                  </a:lnTo>
                  <a:lnTo>
                    <a:pt x="108585" y="612458"/>
                  </a:lnTo>
                  <a:lnTo>
                    <a:pt x="107061" y="612934"/>
                  </a:lnTo>
                  <a:lnTo>
                    <a:pt x="105918" y="615315"/>
                  </a:lnTo>
                  <a:lnTo>
                    <a:pt x="103537" y="612553"/>
                  </a:lnTo>
                  <a:lnTo>
                    <a:pt x="113062" y="605790"/>
                  </a:lnTo>
                  <a:lnTo>
                    <a:pt x="123730" y="606552"/>
                  </a:lnTo>
                  <a:lnTo>
                    <a:pt x="133826" y="612553"/>
                  </a:lnTo>
                  <a:lnTo>
                    <a:pt x="141351" y="621602"/>
                  </a:lnTo>
                  <a:lnTo>
                    <a:pt x="144209" y="628079"/>
                  </a:lnTo>
                  <a:lnTo>
                    <a:pt x="144780" y="633127"/>
                  </a:lnTo>
                  <a:lnTo>
                    <a:pt x="143732" y="647319"/>
                  </a:lnTo>
                  <a:lnTo>
                    <a:pt x="142589" y="653415"/>
                  </a:lnTo>
                  <a:lnTo>
                    <a:pt x="139827" y="661416"/>
                  </a:lnTo>
                  <a:lnTo>
                    <a:pt x="136017" y="668846"/>
                  </a:lnTo>
                  <a:lnTo>
                    <a:pt x="132017" y="673322"/>
                  </a:lnTo>
                  <a:lnTo>
                    <a:pt x="134398" y="671894"/>
                  </a:lnTo>
                  <a:lnTo>
                    <a:pt x="136303" y="669893"/>
                  </a:lnTo>
                  <a:lnTo>
                    <a:pt x="137922" y="667417"/>
                  </a:lnTo>
                  <a:lnTo>
                    <a:pt x="139065" y="664369"/>
                  </a:lnTo>
                  <a:lnTo>
                    <a:pt x="141351" y="664369"/>
                  </a:lnTo>
                  <a:lnTo>
                    <a:pt x="138017" y="669798"/>
                  </a:lnTo>
                  <a:lnTo>
                    <a:pt x="132683" y="676656"/>
                  </a:lnTo>
                  <a:lnTo>
                    <a:pt x="128206" y="684181"/>
                  </a:lnTo>
                  <a:lnTo>
                    <a:pt x="127349" y="691706"/>
                  </a:lnTo>
                  <a:lnTo>
                    <a:pt x="130778" y="695135"/>
                  </a:lnTo>
                  <a:lnTo>
                    <a:pt x="148400" y="700754"/>
                  </a:lnTo>
                  <a:lnTo>
                    <a:pt x="138970" y="703041"/>
                  </a:lnTo>
                  <a:lnTo>
                    <a:pt x="131636" y="700373"/>
                  </a:lnTo>
                  <a:lnTo>
                    <a:pt x="125730" y="694087"/>
                  </a:lnTo>
                  <a:lnTo>
                    <a:pt x="115062" y="676847"/>
                  </a:lnTo>
                  <a:lnTo>
                    <a:pt x="112014" y="674370"/>
                  </a:lnTo>
                  <a:lnTo>
                    <a:pt x="107347" y="673418"/>
                  </a:lnTo>
                  <a:lnTo>
                    <a:pt x="106680" y="675894"/>
                  </a:lnTo>
                  <a:lnTo>
                    <a:pt x="107537" y="687515"/>
                  </a:lnTo>
                  <a:lnTo>
                    <a:pt x="106108" y="691706"/>
                  </a:lnTo>
                  <a:lnTo>
                    <a:pt x="106108" y="694754"/>
                  </a:lnTo>
                  <a:lnTo>
                    <a:pt x="107633" y="699421"/>
                  </a:lnTo>
                  <a:lnTo>
                    <a:pt x="108680" y="719519"/>
                  </a:lnTo>
                  <a:lnTo>
                    <a:pt x="112967" y="737997"/>
                  </a:lnTo>
                  <a:lnTo>
                    <a:pt x="113538" y="746570"/>
                  </a:lnTo>
                  <a:lnTo>
                    <a:pt x="110776" y="752570"/>
                  </a:lnTo>
                  <a:lnTo>
                    <a:pt x="113348" y="755904"/>
                  </a:lnTo>
                  <a:lnTo>
                    <a:pt x="109347" y="764096"/>
                  </a:lnTo>
                  <a:lnTo>
                    <a:pt x="103727" y="778764"/>
                  </a:lnTo>
                  <a:lnTo>
                    <a:pt x="99155" y="786098"/>
                  </a:lnTo>
                  <a:lnTo>
                    <a:pt x="89725" y="798195"/>
                  </a:lnTo>
                  <a:lnTo>
                    <a:pt x="87058" y="803338"/>
                  </a:lnTo>
                  <a:lnTo>
                    <a:pt x="86773" y="805244"/>
                  </a:lnTo>
                  <a:lnTo>
                    <a:pt x="88011" y="806673"/>
                  </a:lnTo>
                  <a:lnTo>
                    <a:pt x="92964" y="818388"/>
                  </a:lnTo>
                  <a:lnTo>
                    <a:pt x="93345" y="822198"/>
                  </a:lnTo>
                  <a:lnTo>
                    <a:pt x="92107" y="828771"/>
                  </a:lnTo>
                  <a:lnTo>
                    <a:pt x="90106" y="832390"/>
                  </a:lnTo>
                  <a:lnTo>
                    <a:pt x="84106" y="839629"/>
                  </a:lnTo>
                  <a:lnTo>
                    <a:pt x="82677" y="843630"/>
                  </a:lnTo>
                  <a:lnTo>
                    <a:pt x="85439" y="852106"/>
                  </a:lnTo>
                  <a:lnTo>
                    <a:pt x="97536" y="861251"/>
                  </a:lnTo>
                  <a:lnTo>
                    <a:pt x="96965" y="868014"/>
                  </a:lnTo>
                  <a:lnTo>
                    <a:pt x="102584" y="877633"/>
                  </a:lnTo>
                  <a:lnTo>
                    <a:pt x="100584" y="885825"/>
                  </a:lnTo>
                  <a:lnTo>
                    <a:pt x="83534" y="905828"/>
                  </a:lnTo>
                  <a:lnTo>
                    <a:pt x="81820" y="909066"/>
                  </a:lnTo>
                  <a:lnTo>
                    <a:pt x="82201" y="912876"/>
                  </a:lnTo>
                  <a:lnTo>
                    <a:pt x="84677" y="919258"/>
                  </a:lnTo>
                  <a:lnTo>
                    <a:pt x="86487" y="920687"/>
                  </a:lnTo>
                  <a:lnTo>
                    <a:pt x="88964" y="920877"/>
                  </a:lnTo>
                  <a:lnTo>
                    <a:pt x="91059" y="922116"/>
                  </a:lnTo>
                  <a:lnTo>
                    <a:pt x="92012" y="926973"/>
                  </a:lnTo>
                  <a:lnTo>
                    <a:pt x="92393" y="930878"/>
                  </a:lnTo>
                  <a:lnTo>
                    <a:pt x="93345" y="933926"/>
                  </a:lnTo>
                  <a:lnTo>
                    <a:pt x="94869" y="936117"/>
                  </a:lnTo>
                  <a:lnTo>
                    <a:pt x="96965" y="937641"/>
                  </a:lnTo>
                  <a:lnTo>
                    <a:pt x="95917" y="933355"/>
                  </a:lnTo>
                  <a:lnTo>
                    <a:pt x="98012" y="932688"/>
                  </a:lnTo>
                  <a:lnTo>
                    <a:pt x="101346" y="934498"/>
                  </a:lnTo>
                  <a:lnTo>
                    <a:pt x="103727" y="937641"/>
                  </a:lnTo>
                  <a:lnTo>
                    <a:pt x="104870" y="943261"/>
                  </a:lnTo>
                  <a:lnTo>
                    <a:pt x="104680" y="954119"/>
                  </a:lnTo>
                  <a:lnTo>
                    <a:pt x="106108" y="958691"/>
                  </a:lnTo>
                  <a:lnTo>
                    <a:pt x="110204" y="955738"/>
                  </a:lnTo>
                  <a:lnTo>
                    <a:pt x="113919" y="958120"/>
                  </a:lnTo>
                  <a:lnTo>
                    <a:pt x="116777" y="963454"/>
                  </a:lnTo>
                  <a:lnTo>
                    <a:pt x="118205" y="970884"/>
                  </a:lnTo>
                  <a:lnTo>
                    <a:pt x="119729" y="973646"/>
                  </a:lnTo>
                  <a:lnTo>
                    <a:pt x="119920" y="975265"/>
                  </a:lnTo>
                  <a:lnTo>
                    <a:pt x="127349" y="970597"/>
                  </a:lnTo>
                  <a:lnTo>
                    <a:pt x="132017" y="973836"/>
                  </a:lnTo>
                  <a:lnTo>
                    <a:pt x="128873" y="980694"/>
                  </a:lnTo>
                  <a:lnTo>
                    <a:pt x="127254" y="982885"/>
                  </a:lnTo>
                  <a:lnTo>
                    <a:pt x="132874" y="983837"/>
                  </a:lnTo>
                  <a:lnTo>
                    <a:pt x="140875" y="988028"/>
                  </a:lnTo>
                  <a:lnTo>
                    <a:pt x="143542" y="985647"/>
                  </a:lnTo>
                  <a:lnTo>
                    <a:pt x="146114" y="985647"/>
                  </a:lnTo>
                  <a:lnTo>
                    <a:pt x="150495" y="1004602"/>
                  </a:lnTo>
                  <a:lnTo>
                    <a:pt x="153162" y="1027938"/>
                  </a:lnTo>
                  <a:lnTo>
                    <a:pt x="161163" y="1026033"/>
                  </a:lnTo>
                  <a:lnTo>
                    <a:pt x="165354" y="1033653"/>
                  </a:lnTo>
                  <a:lnTo>
                    <a:pt x="165164" y="1044416"/>
                  </a:lnTo>
                  <a:lnTo>
                    <a:pt x="159925" y="1051941"/>
                  </a:lnTo>
                  <a:lnTo>
                    <a:pt x="159925" y="1054989"/>
                  </a:lnTo>
                  <a:lnTo>
                    <a:pt x="165354" y="1056323"/>
                  </a:lnTo>
                  <a:lnTo>
                    <a:pt x="171355" y="1056513"/>
                  </a:lnTo>
                  <a:lnTo>
                    <a:pt x="174689" y="1058990"/>
                  </a:lnTo>
                  <a:lnTo>
                    <a:pt x="171926" y="1067276"/>
                  </a:lnTo>
                  <a:lnTo>
                    <a:pt x="174022" y="1070325"/>
                  </a:lnTo>
                  <a:lnTo>
                    <a:pt x="178879" y="1067276"/>
                  </a:lnTo>
                  <a:lnTo>
                    <a:pt x="177641" y="1058323"/>
                  </a:lnTo>
                  <a:lnTo>
                    <a:pt x="183547" y="1049941"/>
                  </a:lnTo>
                  <a:lnTo>
                    <a:pt x="192405" y="1043464"/>
                  </a:lnTo>
                  <a:lnTo>
                    <a:pt x="199930" y="1040225"/>
                  </a:lnTo>
                  <a:lnTo>
                    <a:pt x="207836" y="1041083"/>
                  </a:lnTo>
                  <a:lnTo>
                    <a:pt x="217170" y="1045559"/>
                  </a:lnTo>
                  <a:lnTo>
                    <a:pt x="225552" y="1052608"/>
                  </a:lnTo>
                  <a:lnTo>
                    <a:pt x="230505" y="1060990"/>
                  </a:lnTo>
                  <a:lnTo>
                    <a:pt x="230505" y="1051941"/>
                  </a:lnTo>
                  <a:lnTo>
                    <a:pt x="238220" y="1059466"/>
                  </a:lnTo>
                  <a:lnTo>
                    <a:pt x="242888" y="1063085"/>
                  </a:lnTo>
                  <a:lnTo>
                    <a:pt x="246983" y="1064228"/>
                  </a:lnTo>
                  <a:lnTo>
                    <a:pt x="249746" y="1062419"/>
                  </a:lnTo>
                  <a:lnTo>
                    <a:pt x="253556" y="1056227"/>
                  </a:lnTo>
                  <a:lnTo>
                    <a:pt x="255270" y="1054894"/>
                  </a:lnTo>
                  <a:lnTo>
                    <a:pt x="258890" y="1054513"/>
                  </a:lnTo>
                  <a:lnTo>
                    <a:pt x="261175" y="1053465"/>
                  </a:lnTo>
                  <a:lnTo>
                    <a:pt x="296037" y="1018032"/>
                  </a:lnTo>
                  <a:lnTo>
                    <a:pt x="298894" y="1012508"/>
                  </a:lnTo>
                  <a:lnTo>
                    <a:pt x="301466" y="1014508"/>
                  </a:lnTo>
                  <a:lnTo>
                    <a:pt x="302514" y="1014984"/>
                  </a:lnTo>
                  <a:lnTo>
                    <a:pt x="306134" y="1012508"/>
                  </a:lnTo>
                  <a:lnTo>
                    <a:pt x="303562" y="1012508"/>
                  </a:lnTo>
                  <a:lnTo>
                    <a:pt x="307372" y="997173"/>
                  </a:lnTo>
                  <a:lnTo>
                    <a:pt x="312706" y="987933"/>
                  </a:lnTo>
                  <a:lnTo>
                    <a:pt x="312325" y="984790"/>
                  </a:lnTo>
                  <a:lnTo>
                    <a:pt x="310229" y="982504"/>
                  </a:lnTo>
                  <a:lnTo>
                    <a:pt x="308229" y="979837"/>
                  </a:lnTo>
                  <a:lnTo>
                    <a:pt x="305657" y="972598"/>
                  </a:lnTo>
                  <a:lnTo>
                    <a:pt x="303657" y="964787"/>
                  </a:lnTo>
                  <a:lnTo>
                    <a:pt x="302705" y="956025"/>
                  </a:lnTo>
                  <a:lnTo>
                    <a:pt x="303562" y="946213"/>
                  </a:lnTo>
                  <a:lnTo>
                    <a:pt x="306229" y="937831"/>
                  </a:lnTo>
                  <a:lnTo>
                    <a:pt x="310515" y="931736"/>
                  </a:lnTo>
                  <a:lnTo>
                    <a:pt x="324326" y="917067"/>
                  </a:lnTo>
                  <a:lnTo>
                    <a:pt x="324612" y="915257"/>
                  </a:lnTo>
                  <a:lnTo>
                    <a:pt x="324612" y="911733"/>
                  </a:lnTo>
                  <a:lnTo>
                    <a:pt x="322898" y="909352"/>
                  </a:lnTo>
                  <a:lnTo>
                    <a:pt x="314325" y="911257"/>
                  </a:lnTo>
                  <a:lnTo>
                    <a:pt x="310420" y="910209"/>
                  </a:lnTo>
                  <a:lnTo>
                    <a:pt x="310134" y="910590"/>
                  </a:lnTo>
                  <a:lnTo>
                    <a:pt x="309182" y="908400"/>
                  </a:lnTo>
                  <a:lnTo>
                    <a:pt x="306324" y="906780"/>
                  </a:lnTo>
                  <a:lnTo>
                    <a:pt x="304324" y="904685"/>
                  </a:lnTo>
                  <a:lnTo>
                    <a:pt x="305943" y="901065"/>
                  </a:lnTo>
                  <a:lnTo>
                    <a:pt x="305943" y="897732"/>
                  </a:lnTo>
                  <a:lnTo>
                    <a:pt x="301371" y="895731"/>
                  </a:lnTo>
                  <a:lnTo>
                    <a:pt x="301847" y="894302"/>
                  </a:lnTo>
                  <a:lnTo>
                    <a:pt x="305467" y="893921"/>
                  </a:lnTo>
                  <a:lnTo>
                    <a:pt x="310420" y="895064"/>
                  </a:lnTo>
                  <a:lnTo>
                    <a:pt x="313468" y="897827"/>
                  </a:lnTo>
                  <a:lnTo>
                    <a:pt x="316230" y="901541"/>
                  </a:lnTo>
                  <a:lnTo>
                    <a:pt x="319088" y="903542"/>
                  </a:lnTo>
                  <a:lnTo>
                    <a:pt x="322231" y="901160"/>
                  </a:lnTo>
                  <a:lnTo>
                    <a:pt x="336137" y="917543"/>
                  </a:lnTo>
                  <a:lnTo>
                    <a:pt x="344138" y="925164"/>
                  </a:lnTo>
                  <a:lnTo>
                    <a:pt x="354140" y="928402"/>
                  </a:lnTo>
                  <a:lnTo>
                    <a:pt x="355378" y="925640"/>
                  </a:lnTo>
                  <a:lnTo>
                    <a:pt x="359188" y="919544"/>
                  </a:lnTo>
                  <a:lnTo>
                    <a:pt x="364903" y="913352"/>
                  </a:lnTo>
                  <a:lnTo>
                    <a:pt x="371380" y="910305"/>
                  </a:lnTo>
                  <a:lnTo>
                    <a:pt x="383762" y="911543"/>
                  </a:lnTo>
                  <a:lnTo>
                    <a:pt x="390239" y="913543"/>
                  </a:lnTo>
                  <a:lnTo>
                    <a:pt x="395097" y="916496"/>
                  </a:lnTo>
                  <a:lnTo>
                    <a:pt x="397478" y="913257"/>
                  </a:lnTo>
                  <a:lnTo>
                    <a:pt x="400050" y="916210"/>
                  </a:lnTo>
                  <a:lnTo>
                    <a:pt x="404432" y="919163"/>
                  </a:lnTo>
                  <a:lnTo>
                    <a:pt x="409194" y="921449"/>
                  </a:lnTo>
                  <a:lnTo>
                    <a:pt x="412814" y="922306"/>
                  </a:lnTo>
                  <a:lnTo>
                    <a:pt x="415671" y="924211"/>
                  </a:lnTo>
                  <a:lnTo>
                    <a:pt x="423482" y="932688"/>
                  </a:lnTo>
                  <a:lnTo>
                    <a:pt x="426815" y="934593"/>
                  </a:lnTo>
                  <a:lnTo>
                    <a:pt x="428815" y="936117"/>
                  </a:lnTo>
                  <a:lnTo>
                    <a:pt x="437483" y="946309"/>
                  </a:lnTo>
                  <a:lnTo>
                    <a:pt x="444436" y="949643"/>
                  </a:lnTo>
                  <a:lnTo>
                    <a:pt x="447580" y="951929"/>
                  </a:lnTo>
                  <a:lnTo>
                    <a:pt x="449294" y="955834"/>
                  </a:lnTo>
                  <a:lnTo>
                    <a:pt x="451866" y="955834"/>
                  </a:lnTo>
                  <a:lnTo>
                    <a:pt x="457010" y="952500"/>
                  </a:lnTo>
                  <a:lnTo>
                    <a:pt x="462248" y="950881"/>
                  </a:lnTo>
                  <a:lnTo>
                    <a:pt x="467582" y="951738"/>
                  </a:lnTo>
                  <a:lnTo>
                    <a:pt x="472916" y="955834"/>
                  </a:lnTo>
                  <a:lnTo>
                    <a:pt x="471392" y="959358"/>
                  </a:lnTo>
                  <a:lnTo>
                    <a:pt x="471202" y="961549"/>
                  </a:lnTo>
                  <a:lnTo>
                    <a:pt x="472440" y="963073"/>
                  </a:lnTo>
                  <a:lnTo>
                    <a:pt x="475107" y="964597"/>
                  </a:lnTo>
                  <a:lnTo>
                    <a:pt x="476536" y="955643"/>
                  </a:lnTo>
                  <a:lnTo>
                    <a:pt x="482346" y="951643"/>
                  </a:lnTo>
                  <a:lnTo>
                    <a:pt x="488632" y="949166"/>
                  </a:lnTo>
                  <a:lnTo>
                    <a:pt x="491585" y="944975"/>
                  </a:lnTo>
                  <a:lnTo>
                    <a:pt x="492347" y="940499"/>
                  </a:lnTo>
                  <a:lnTo>
                    <a:pt x="495586" y="931641"/>
                  </a:lnTo>
                  <a:lnTo>
                    <a:pt x="496253" y="928212"/>
                  </a:lnTo>
                  <a:lnTo>
                    <a:pt x="494919" y="925164"/>
                  </a:lnTo>
                  <a:lnTo>
                    <a:pt x="492443" y="922782"/>
                  </a:lnTo>
                  <a:lnTo>
                    <a:pt x="491299" y="920210"/>
                  </a:lnTo>
                  <a:lnTo>
                    <a:pt x="493967" y="916305"/>
                  </a:lnTo>
                  <a:lnTo>
                    <a:pt x="491966" y="905542"/>
                  </a:lnTo>
                  <a:lnTo>
                    <a:pt x="496919" y="893064"/>
                  </a:lnTo>
                  <a:lnTo>
                    <a:pt x="505682" y="883063"/>
                  </a:lnTo>
                  <a:lnTo>
                    <a:pt x="515112" y="879538"/>
                  </a:lnTo>
                  <a:lnTo>
                    <a:pt x="515112" y="876776"/>
                  </a:lnTo>
                  <a:lnTo>
                    <a:pt x="507206" y="870871"/>
                  </a:lnTo>
                  <a:lnTo>
                    <a:pt x="504444" y="866585"/>
                  </a:lnTo>
                  <a:lnTo>
                    <a:pt x="503396" y="860012"/>
                  </a:lnTo>
                  <a:lnTo>
                    <a:pt x="503968" y="853535"/>
                  </a:lnTo>
                  <a:lnTo>
                    <a:pt x="508064" y="834199"/>
                  </a:lnTo>
                  <a:lnTo>
                    <a:pt x="516636" y="810673"/>
                  </a:lnTo>
                  <a:lnTo>
                    <a:pt x="518636" y="796766"/>
                  </a:lnTo>
                  <a:lnTo>
                    <a:pt x="513017" y="788861"/>
                  </a:lnTo>
                  <a:lnTo>
                    <a:pt x="521494" y="760000"/>
                  </a:lnTo>
                  <a:lnTo>
                    <a:pt x="522446" y="747713"/>
                  </a:lnTo>
                  <a:lnTo>
                    <a:pt x="520065" y="727996"/>
                  </a:lnTo>
                  <a:lnTo>
                    <a:pt x="520827" y="721995"/>
                  </a:lnTo>
                  <a:lnTo>
                    <a:pt x="522446" y="717328"/>
                  </a:lnTo>
                  <a:lnTo>
                    <a:pt x="524065" y="713899"/>
                  </a:lnTo>
                  <a:lnTo>
                    <a:pt x="524828" y="711232"/>
                  </a:lnTo>
                  <a:lnTo>
                    <a:pt x="525590" y="704755"/>
                  </a:lnTo>
                  <a:lnTo>
                    <a:pt x="528733" y="697421"/>
                  </a:lnTo>
                  <a:lnTo>
                    <a:pt x="529495" y="692944"/>
                  </a:lnTo>
                  <a:lnTo>
                    <a:pt x="529114" y="686753"/>
                  </a:lnTo>
                  <a:lnTo>
                    <a:pt x="527399" y="675894"/>
                  </a:lnTo>
                  <a:lnTo>
                    <a:pt x="527018" y="670275"/>
                  </a:lnTo>
                  <a:lnTo>
                    <a:pt x="527495" y="659416"/>
                  </a:lnTo>
                  <a:lnTo>
                    <a:pt x="529304" y="648272"/>
                  </a:lnTo>
                  <a:lnTo>
                    <a:pt x="532257" y="638937"/>
                  </a:lnTo>
                  <a:lnTo>
                    <a:pt x="536543" y="633603"/>
                  </a:lnTo>
                  <a:lnTo>
                    <a:pt x="536543" y="630841"/>
                  </a:lnTo>
                  <a:lnTo>
                    <a:pt x="534924" y="629984"/>
                  </a:lnTo>
                  <a:lnTo>
                    <a:pt x="533495" y="628460"/>
                  </a:lnTo>
                  <a:lnTo>
                    <a:pt x="531876" y="627507"/>
                  </a:lnTo>
                  <a:lnTo>
                    <a:pt x="531876" y="624745"/>
                  </a:lnTo>
                  <a:lnTo>
                    <a:pt x="534162" y="624745"/>
                  </a:lnTo>
                  <a:lnTo>
                    <a:pt x="532162" y="619983"/>
                  </a:lnTo>
                  <a:lnTo>
                    <a:pt x="532352" y="614744"/>
                  </a:lnTo>
                  <a:lnTo>
                    <a:pt x="534067" y="609219"/>
                  </a:lnTo>
                  <a:lnTo>
                    <a:pt x="536543" y="603409"/>
                  </a:lnTo>
                  <a:lnTo>
                    <a:pt x="538163" y="602266"/>
                  </a:lnTo>
                  <a:lnTo>
                    <a:pt x="540449" y="602171"/>
                  </a:lnTo>
                  <a:lnTo>
                    <a:pt x="542639" y="601123"/>
                  </a:lnTo>
                  <a:lnTo>
                    <a:pt x="543782" y="597027"/>
                  </a:lnTo>
                  <a:lnTo>
                    <a:pt x="543020" y="594170"/>
                  </a:lnTo>
                  <a:lnTo>
                    <a:pt x="541020" y="594075"/>
                  </a:lnTo>
                  <a:lnTo>
                    <a:pt x="538544" y="595503"/>
                  </a:lnTo>
                  <a:lnTo>
                    <a:pt x="536543" y="597027"/>
                  </a:lnTo>
                  <a:lnTo>
                    <a:pt x="533305" y="584835"/>
                  </a:lnTo>
                  <a:lnTo>
                    <a:pt x="535400" y="570643"/>
                  </a:lnTo>
                  <a:lnTo>
                    <a:pt x="548069" y="536829"/>
                  </a:lnTo>
                  <a:lnTo>
                    <a:pt x="548735" y="529971"/>
                  </a:lnTo>
                  <a:lnTo>
                    <a:pt x="541211" y="524447"/>
                  </a:lnTo>
                  <a:lnTo>
                    <a:pt x="533495" y="513588"/>
                  </a:lnTo>
                  <a:lnTo>
                    <a:pt x="530733" y="511112"/>
                  </a:lnTo>
                  <a:lnTo>
                    <a:pt x="525685" y="508730"/>
                  </a:lnTo>
                  <a:lnTo>
                    <a:pt x="522065" y="502920"/>
                  </a:lnTo>
                  <a:lnTo>
                    <a:pt x="513969" y="479870"/>
                  </a:lnTo>
                  <a:lnTo>
                    <a:pt x="513302" y="475679"/>
                  </a:lnTo>
                  <a:lnTo>
                    <a:pt x="511873" y="456819"/>
                  </a:lnTo>
                  <a:lnTo>
                    <a:pt x="512350" y="449961"/>
                  </a:lnTo>
                  <a:lnTo>
                    <a:pt x="515303" y="441198"/>
                  </a:lnTo>
                  <a:lnTo>
                    <a:pt x="519017" y="435197"/>
                  </a:lnTo>
                  <a:lnTo>
                    <a:pt x="527495" y="427768"/>
                  </a:lnTo>
                  <a:lnTo>
                    <a:pt x="531971" y="422625"/>
                  </a:lnTo>
                  <a:lnTo>
                    <a:pt x="538067" y="409766"/>
                  </a:lnTo>
                  <a:lnTo>
                    <a:pt x="542068" y="403765"/>
                  </a:lnTo>
                  <a:lnTo>
                    <a:pt x="547211" y="401288"/>
                  </a:lnTo>
                  <a:lnTo>
                    <a:pt x="554736" y="398907"/>
                  </a:lnTo>
                  <a:lnTo>
                    <a:pt x="559022" y="392906"/>
                  </a:lnTo>
                  <a:lnTo>
                    <a:pt x="564642" y="376523"/>
                  </a:lnTo>
                  <a:lnTo>
                    <a:pt x="572262" y="363855"/>
                  </a:lnTo>
                  <a:lnTo>
                    <a:pt x="575215" y="356997"/>
                  </a:lnTo>
                  <a:lnTo>
                    <a:pt x="576358" y="347282"/>
                  </a:lnTo>
                  <a:lnTo>
                    <a:pt x="577406" y="342710"/>
                  </a:lnTo>
                  <a:lnTo>
                    <a:pt x="581311" y="334994"/>
                  </a:lnTo>
                  <a:lnTo>
                    <a:pt x="581215" y="330518"/>
                  </a:lnTo>
                  <a:lnTo>
                    <a:pt x="579215" y="327470"/>
                  </a:lnTo>
                  <a:lnTo>
                    <a:pt x="569500" y="318230"/>
                  </a:lnTo>
                  <a:lnTo>
                    <a:pt x="567690" y="313658"/>
                  </a:lnTo>
                  <a:lnTo>
                    <a:pt x="567309" y="309753"/>
                  </a:lnTo>
                  <a:lnTo>
                    <a:pt x="565976" y="306991"/>
                  </a:lnTo>
                  <a:lnTo>
                    <a:pt x="561213" y="305943"/>
                  </a:lnTo>
                  <a:lnTo>
                    <a:pt x="559022" y="304610"/>
                  </a:lnTo>
                  <a:lnTo>
                    <a:pt x="557308" y="301085"/>
                  </a:lnTo>
                  <a:lnTo>
                    <a:pt x="556165" y="296513"/>
                  </a:lnTo>
                  <a:lnTo>
                    <a:pt x="554450" y="268605"/>
                  </a:lnTo>
                  <a:lnTo>
                    <a:pt x="553117" y="262604"/>
                  </a:lnTo>
                  <a:lnTo>
                    <a:pt x="542735" y="241554"/>
                  </a:lnTo>
                  <a:lnTo>
                    <a:pt x="541401" y="233267"/>
                  </a:lnTo>
                  <a:lnTo>
                    <a:pt x="539210" y="226981"/>
                  </a:lnTo>
                  <a:lnTo>
                    <a:pt x="529590" y="213836"/>
                  </a:lnTo>
                  <a:lnTo>
                    <a:pt x="527495" y="208026"/>
                  </a:lnTo>
                  <a:lnTo>
                    <a:pt x="527114" y="213075"/>
                  </a:lnTo>
                  <a:lnTo>
                    <a:pt x="523399" y="208788"/>
                  </a:lnTo>
                  <a:lnTo>
                    <a:pt x="524732" y="204692"/>
                  </a:lnTo>
                  <a:lnTo>
                    <a:pt x="529114" y="202502"/>
                  </a:lnTo>
                  <a:lnTo>
                    <a:pt x="534353" y="203930"/>
                  </a:lnTo>
                  <a:lnTo>
                    <a:pt x="534353" y="201073"/>
                  </a:lnTo>
                  <a:lnTo>
                    <a:pt x="531305" y="195358"/>
                  </a:lnTo>
                  <a:lnTo>
                    <a:pt x="534734" y="192405"/>
                  </a:lnTo>
                  <a:lnTo>
                    <a:pt x="545973" y="188500"/>
                  </a:lnTo>
                  <a:lnTo>
                    <a:pt x="541496" y="187643"/>
                  </a:lnTo>
                  <a:lnTo>
                    <a:pt x="537496" y="186214"/>
                  </a:lnTo>
                  <a:lnTo>
                    <a:pt x="534162" y="183547"/>
                  </a:lnTo>
                  <a:lnTo>
                    <a:pt x="531876" y="179261"/>
                  </a:lnTo>
                  <a:lnTo>
                    <a:pt x="527971" y="182309"/>
                  </a:lnTo>
                  <a:lnTo>
                    <a:pt x="525113" y="182499"/>
                  </a:lnTo>
                  <a:lnTo>
                    <a:pt x="523208" y="179927"/>
                  </a:lnTo>
                  <a:lnTo>
                    <a:pt x="522542" y="174498"/>
                  </a:lnTo>
                  <a:lnTo>
                    <a:pt x="520541" y="172974"/>
                  </a:lnTo>
                  <a:lnTo>
                    <a:pt x="508159" y="166688"/>
                  </a:lnTo>
                  <a:lnTo>
                    <a:pt x="508159" y="163830"/>
                  </a:lnTo>
                  <a:lnTo>
                    <a:pt x="511493" y="163354"/>
                  </a:lnTo>
                  <a:lnTo>
                    <a:pt x="514160" y="161449"/>
                  </a:lnTo>
                  <a:lnTo>
                    <a:pt x="516160" y="158401"/>
                  </a:lnTo>
                  <a:lnTo>
                    <a:pt x="517874" y="154305"/>
                  </a:lnTo>
                  <a:lnTo>
                    <a:pt x="511207" y="152876"/>
                  </a:lnTo>
                  <a:lnTo>
                    <a:pt x="506063" y="155543"/>
                  </a:lnTo>
                  <a:lnTo>
                    <a:pt x="500920" y="159163"/>
                  </a:lnTo>
                  <a:lnTo>
                    <a:pt x="494252" y="160782"/>
                  </a:lnTo>
                  <a:lnTo>
                    <a:pt x="492157" y="159925"/>
                  </a:lnTo>
                  <a:lnTo>
                    <a:pt x="485965" y="155925"/>
                  </a:lnTo>
                  <a:lnTo>
                    <a:pt x="482441" y="154400"/>
                  </a:lnTo>
                  <a:lnTo>
                    <a:pt x="479012" y="155067"/>
                  </a:lnTo>
                  <a:lnTo>
                    <a:pt x="475964" y="156972"/>
                  </a:lnTo>
                  <a:lnTo>
                    <a:pt x="473202" y="156877"/>
                  </a:lnTo>
                  <a:lnTo>
                    <a:pt x="470535" y="151543"/>
                  </a:lnTo>
                  <a:lnTo>
                    <a:pt x="473393" y="151067"/>
                  </a:lnTo>
                  <a:lnTo>
                    <a:pt x="472916" y="150400"/>
                  </a:lnTo>
                  <a:lnTo>
                    <a:pt x="473107" y="148209"/>
                  </a:lnTo>
                  <a:lnTo>
                    <a:pt x="488728" y="149638"/>
                  </a:lnTo>
                  <a:lnTo>
                    <a:pt x="493395" y="148019"/>
                  </a:lnTo>
                  <a:lnTo>
                    <a:pt x="491776" y="141827"/>
                  </a:lnTo>
                  <a:lnTo>
                    <a:pt x="496062" y="135827"/>
                  </a:lnTo>
                  <a:lnTo>
                    <a:pt x="497300" y="127730"/>
                  </a:lnTo>
                  <a:lnTo>
                    <a:pt x="499015" y="120587"/>
                  </a:lnTo>
                  <a:lnTo>
                    <a:pt x="504730" y="117443"/>
                  </a:lnTo>
                  <a:lnTo>
                    <a:pt x="509969" y="119158"/>
                  </a:lnTo>
                  <a:lnTo>
                    <a:pt x="515588" y="122016"/>
                  </a:lnTo>
                  <a:lnTo>
                    <a:pt x="520827" y="122587"/>
                  </a:lnTo>
                  <a:lnTo>
                    <a:pt x="524732" y="117348"/>
                  </a:lnTo>
                  <a:lnTo>
                    <a:pt x="518446" y="113252"/>
                  </a:lnTo>
                  <a:lnTo>
                    <a:pt x="508635" y="109633"/>
                  </a:lnTo>
                  <a:lnTo>
                    <a:pt x="499205" y="109157"/>
                  </a:lnTo>
                  <a:lnTo>
                    <a:pt x="494062" y="114205"/>
                  </a:lnTo>
                  <a:lnTo>
                    <a:pt x="492443" y="114205"/>
                  </a:lnTo>
                  <a:lnTo>
                    <a:pt x="491395" y="113538"/>
                  </a:lnTo>
                  <a:lnTo>
                    <a:pt x="489299" y="111157"/>
                  </a:lnTo>
                  <a:lnTo>
                    <a:pt x="488823" y="112395"/>
                  </a:lnTo>
                  <a:lnTo>
                    <a:pt x="488918" y="113538"/>
                  </a:lnTo>
                  <a:lnTo>
                    <a:pt x="488632" y="114300"/>
                  </a:lnTo>
                  <a:lnTo>
                    <a:pt x="486918" y="114300"/>
                  </a:lnTo>
                  <a:lnTo>
                    <a:pt x="488632" y="107252"/>
                  </a:lnTo>
                  <a:lnTo>
                    <a:pt x="487490" y="102966"/>
                  </a:lnTo>
                  <a:lnTo>
                    <a:pt x="483680" y="101918"/>
                  </a:lnTo>
                  <a:lnTo>
                    <a:pt x="477393" y="104870"/>
                  </a:lnTo>
                  <a:lnTo>
                    <a:pt x="479965" y="111347"/>
                  </a:lnTo>
                  <a:lnTo>
                    <a:pt x="473011" y="111347"/>
                  </a:lnTo>
                  <a:lnTo>
                    <a:pt x="476250" y="104394"/>
                  </a:lnTo>
                  <a:lnTo>
                    <a:pt x="482346" y="77058"/>
                  </a:lnTo>
                  <a:lnTo>
                    <a:pt x="482918" y="79153"/>
                  </a:lnTo>
                  <a:lnTo>
                    <a:pt x="483965" y="81344"/>
                  </a:lnTo>
                  <a:lnTo>
                    <a:pt x="484727" y="83534"/>
                  </a:lnTo>
                  <a:lnTo>
                    <a:pt x="488347" y="78962"/>
                  </a:lnTo>
                  <a:lnTo>
                    <a:pt x="490347" y="74771"/>
                  </a:lnTo>
                  <a:lnTo>
                    <a:pt x="491299" y="70199"/>
                  </a:lnTo>
                  <a:lnTo>
                    <a:pt x="491776" y="64675"/>
                  </a:lnTo>
                  <a:lnTo>
                    <a:pt x="490633" y="63818"/>
                  </a:lnTo>
                  <a:lnTo>
                    <a:pt x="490252" y="63913"/>
                  </a:lnTo>
                  <a:lnTo>
                    <a:pt x="490061" y="63627"/>
                  </a:lnTo>
                  <a:lnTo>
                    <a:pt x="489490" y="61627"/>
                  </a:lnTo>
                  <a:lnTo>
                    <a:pt x="487109" y="61627"/>
                  </a:lnTo>
                  <a:lnTo>
                    <a:pt x="484823" y="64008"/>
                  </a:lnTo>
                  <a:lnTo>
                    <a:pt x="483013" y="63151"/>
                  </a:lnTo>
                  <a:lnTo>
                    <a:pt x="480822" y="60770"/>
                  </a:lnTo>
                  <a:lnTo>
                    <a:pt x="477488" y="58579"/>
                  </a:lnTo>
                  <a:lnTo>
                    <a:pt x="480060" y="55245"/>
                  </a:lnTo>
                  <a:lnTo>
                    <a:pt x="477203" y="50959"/>
                  </a:lnTo>
                  <a:lnTo>
                    <a:pt x="475298" y="51435"/>
                  </a:lnTo>
                  <a:lnTo>
                    <a:pt x="473773" y="53816"/>
                  </a:lnTo>
                  <a:lnTo>
                    <a:pt x="471773" y="55245"/>
                  </a:lnTo>
                  <a:lnTo>
                    <a:pt x="467106" y="54388"/>
                  </a:lnTo>
                  <a:lnTo>
                    <a:pt x="462629" y="52864"/>
                  </a:lnTo>
                  <a:lnTo>
                    <a:pt x="458343" y="52578"/>
                  </a:lnTo>
                  <a:lnTo>
                    <a:pt x="454057" y="55245"/>
                  </a:lnTo>
                  <a:lnTo>
                    <a:pt x="456057" y="56483"/>
                  </a:lnTo>
                  <a:lnTo>
                    <a:pt x="457010" y="57912"/>
                  </a:lnTo>
                  <a:lnTo>
                    <a:pt x="457581" y="59627"/>
                  </a:lnTo>
                  <a:lnTo>
                    <a:pt x="458724" y="61722"/>
                  </a:lnTo>
                  <a:lnTo>
                    <a:pt x="455390" y="64294"/>
                  </a:lnTo>
                  <a:lnTo>
                    <a:pt x="453199" y="68199"/>
                  </a:lnTo>
                  <a:lnTo>
                    <a:pt x="449390" y="77248"/>
                  </a:lnTo>
                  <a:lnTo>
                    <a:pt x="447294" y="66675"/>
                  </a:lnTo>
                  <a:lnTo>
                    <a:pt x="447389" y="62103"/>
                  </a:lnTo>
                  <a:lnTo>
                    <a:pt x="449390" y="58674"/>
                  </a:lnTo>
                  <a:lnTo>
                    <a:pt x="445961" y="55150"/>
                  </a:lnTo>
                  <a:lnTo>
                    <a:pt x="443865" y="51340"/>
                  </a:lnTo>
                  <a:lnTo>
                    <a:pt x="441674" y="48101"/>
                  </a:lnTo>
                  <a:lnTo>
                    <a:pt x="437769" y="46387"/>
                  </a:lnTo>
                  <a:lnTo>
                    <a:pt x="438912" y="44482"/>
                  </a:lnTo>
                  <a:lnTo>
                    <a:pt x="439674" y="42863"/>
                  </a:lnTo>
                  <a:lnTo>
                    <a:pt x="440627" y="41339"/>
                  </a:lnTo>
                  <a:lnTo>
                    <a:pt x="442436" y="39910"/>
                  </a:lnTo>
                  <a:lnTo>
                    <a:pt x="442436" y="37052"/>
                  </a:lnTo>
                  <a:lnTo>
                    <a:pt x="439007" y="37052"/>
                  </a:lnTo>
                  <a:lnTo>
                    <a:pt x="436150" y="36576"/>
                  </a:lnTo>
                  <a:lnTo>
                    <a:pt x="433578" y="35624"/>
                  </a:lnTo>
                  <a:lnTo>
                    <a:pt x="430720" y="34004"/>
                  </a:lnTo>
                  <a:lnTo>
                    <a:pt x="430720" y="37148"/>
                  </a:lnTo>
                  <a:lnTo>
                    <a:pt x="418338" y="25051"/>
                  </a:lnTo>
                  <a:lnTo>
                    <a:pt x="412528" y="23051"/>
                  </a:lnTo>
                  <a:lnTo>
                    <a:pt x="411766" y="34004"/>
                  </a:lnTo>
                  <a:lnTo>
                    <a:pt x="406146" y="29909"/>
                  </a:lnTo>
                  <a:lnTo>
                    <a:pt x="404717" y="27718"/>
                  </a:lnTo>
                  <a:lnTo>
                    <a:pt x="402241" y="29242"/>
                  </a:lnTo>
                  <a:lnTo>
                    <a:pt x="400240" y="29909"/>
                  </a:lnTo>
                  <a:lnTo>
                    <a:pt x="395383" y="30575"/>
                  </a:lnTo>
                  <a:lnTo>
                    <a:pt x="395383" y="27718"/>
                  </a:lnTo>
                  <a:lnTo>
                    <a:pt x="396431" y="25622"/>
                  </a:lnTo>
                  <a:lnTo>
                    <a:pt x="396811" y="24289"/>
                  </a:lnTo>
                  <a:lnTo>
                    <a:pt x="395478" y="18383"/>
                  </a:lnTo>
                  <a:lnTo>
                    <a:pt x="393097" y="18383"/>
                  </a:lnTo>
                  <a:lnTo>
                    <a:pt x="391954" y="22670"/>
                  </a:lnTo>
                  <a:lnTo>
                    <a:pt x="391478" y="26003"/>
                  </a:lnTo>
                  <a:lnTo>
                    <a:pt x="391859" y="28575"/>
                  </a:lnTo>
                  <a:lnTo>
                    <a:pt x="393097" y="30671"/>
                  </a:lnTo>
                  <a:lnTo>
                    <a:pt x="389382" y="27527"/>
                  </a:lnTo>
                  <a:lnTo>
                    <a:pt x="389573" y="11811"/>
                  </a:lnTo>
                  <a:lnTo>
                    <a:pt x="386048" y="5906"/>
                  </a:lnTo>
                  <a:lnTo>
                    <a:pt x="382334" y="6763"/>
                  </a:lnTo>
                  <a:lnTo>
                    <a:pt x="379381" y="6287"/>
                  </a:lnTo>
                  <a:lnTo>
                    <a:pt x="377476" y="4096"/>
                  </a:lnTo>
                  <a:lnTo>
                    <a:pt x="376809" y="0"/>
                  </a:lnTo>
                  <a:lnTo>
                    <a:pt x="370523" y="3143"/>
                  </a:lnTo>
                  <a:lnTo>
                    <a:pt x="362807" y="5239"/>
                  </a:lnTo>
                  <a:lnTo>
                    <a:pt x="356330" y="8954"/>
                  </a:lnTo>
                  <a:lnTo>
                    <a:pt x="353473" y="16954"/>
                  </a:lnTo>
                  <a:lnTo>
                    <a:pt x="353663" y="35719"/>
                  </a:lnTo>
                  <a:lnTo>
                    <a:pt x="351663" y="42672"/>
                  </a:lnTo>
                  <a:lnTo>
                    <a:pt x="346234" y="50006"/>
                  </a:lnTo>
                  <a:lnTo>
                    <a:pt x="344043" y="46577"/>
                  </a:lnTo>
                  <a:lnTo>
                    <a:pt x="334518" y="56007"/>
                  </a:lnTo>
                  <a:lnTo>
                    <a:pt x="329470" y="57912"/>
                  </a:lnTo>
                  <a:lnTo>
                    <a:pt x="306038" y="60770"/>
                  </a:lnTo>
                  <a:lnTo>
                    <a:pt x="299466" y="63913"/>
                  </a:lnTo>
                  <a:lnTo>
                    <a:pt x="294418" y="75057"/>
                  </a:lnTo>
                  <a:lnTo>
                    <a:pt x="289274" y="81725"/>
                  </a:lnTo>
                  <a:lnTo>
                    <a:pt x="283464" y="87440"/>
                  </a:lnTo>
                  <a:lnTo>
                    <a:pt x="279178" y="89916"/>
                  </a:lnTo>
                  <a:lnTo>
                    <a:pt x="277082" y="91440"/>
                  </a:lnTo>
                  <a:lnTo>
                    <a:pt x="273463" y="99346"/>
                  </a:lnTo>
                  <a:lnTo>
                    <a:pt x="271177" y="102489"/>
                  </a:lnTo>
                  <a:lnTo>
                    <a:pt x="267843" y="104394"/>
                  </a:lnTo>
                  <a:lnTo>
                    <a:pt x="256889" y="108490"/>
                  </a:lnTo>
                  <a:lnTo>
                    <a:pt x="258318" y="109347"/>
                  </a:lnTo>
                  <a:lnTo>
                    <a:pt x="258509" y="109633"/>
                  </a:lnTo>
                  <a:lnTo>
                    <a:pt x="258509" y="110109"/>
                  </a:lnTo>
                  <a:lnTo>
                    <a:pt x="259175" y="111824"/>
                  </a:lnTo>
                  <a:lnTo>
                    <a:pt x="254889" y="115538"/>
                  </a:lnTo>
                  <a:lnTo>
                    <a:pt x="242602" y="136589"/>
                  </a:lnTo>
                  <a:lnTo>
                    <a:pt x="236696" y="143066"/>
                  </a:lnTo>
                  <a:lnTo>
                    <a:pt x="216789" y="158210"/>
                  </a:lnTo>
                  <a:lnTo>
                    <a:pt x="212217" y="155829"/>
                  </a:lnTo>
                  <a:lnTo>
                    <a:pt x="206312" y="154877"/>
                  </a:lnTo>
                  <a:lnTo>
                    <a:pt x="197834" y="155162"/>
                  </a:lnTo>
                  <a:lnTo>
                    <a:pt x="174403" y="166116"/>
                  </a:lnTo>
                  <a:lnTo>
                    <a:pt x="172117" y="172879"/>
                  </a:lnTo>
                  <a:lnTo>
                    <a:pt x="166688" y="179832"/>
                  </a:lnTo>
                  <a:lnTo>
                    <a:pt x="159829" y="185833"/>
                  </a:lnTo>
                  <a:lnTo>
                    <a:pt x="133064" y="197549"/>
                  </a:lnTo>
                  <a:lnTo>
                    <a:pt x="126397" y="198692"/>
                  </a:lnTo>
                  <a:lnTo>
                    <a:pt x="118491" y="197929"/>
                  </a:lnTo>
                  <a:lnTo>
                    <a:pt x="99250" y="192215"/>
                  </a:lnTo>
                  <a:lnTo>
                    <a:pt x="60960" y="186881"/>
                  </a:lnTo>
                  <a:lnTo>
                    <a:pt x="49816" y="180213"/>
                  </a:lnTo>
                  <a:lnTo>
                    <a:pt x="34481" y="160020"/>
                  </a:lnTo>
                  <a:lnTo>
                    <a:pt x="33147" y="154781"/>
                  </a:lnTo>
                  <a:lnTo>
                    <a:pt x="34004" y="148971"/>
                  </a:lnTo>
                  <a:lnTo>
                    <a:pt x="35338" y="143542"/>
                  </a:lnTo>
                  <a:lnTo>
                    <a:pt x="35528" y="139827"/>
                  </a:lnTo>
                  <a:lnTo>
                    <a:pt x="33052" y="136303"/>
                  </a:lnTo>
                  <a:lnTo>
                    <a:pt x="29908" y="136398"/>
                  </a:lnTo>
                  <a:lnTo>
                    <a:pt x="27337" y="135922"/>
                  </a:lnTo>
                  <a:moveTo>
                    <a:pt x="504920" y="86583"/>
                  </a:moveTo>
                  <a:lnTo>
                    <a:pt x="505206" y="86963"/>
                  </a:lnTo>
                  <a:lnTo>
                    <a:pt x="506063" y="85725"/>
                  </a:lnTo>
                  <a:lnTo>
                    <a:pt x="506349" y="83439"/>
                  </a:lnTo>
                  <a:lnTo>
                    <a:pt x="506540" y="82010"/>
                  </a:lnTo>
                  <a:lnTo>
                    <a:pt x="504539" y="82772"/>
                  </a:lnTo>
                  <a:lnTo>
                    <a:pt x="502825" y="83439"/>
                  </a:lnTo>
                  <a:lnTo>
                    <a:pt x="502920" y="84963"/>
                  </a:lnTo>
                  <a:lnTo>
                    <a:pt x="503492" y="86106"/>
                  </a:lnTo>
                  <a:lnTo>
                    <a:pt x="504920" y="86583"/>
                  </a:lnTo>
                  <a:close/>
                  <a:moveTo>
                    <a:pt x="543401" y="175165"/>
                  </a:moveTo>
                  <a:lnTo>
                    <a:pt x="545211" y="179737"/>
                  </a:lnTo>
                  <a:lnTo>
                    <a:pt x="550259" y="182309"/>
                  </a:lnTo>
                  <a:lnTo>
                    <a:pt x="552164" y="181166"/>
                  </a:lnTo>
                  <a:lnTo>
                    <a:pt x="553879" y="177260"/>
                  </a:lnTo>
                  <a:lnTo>
                    <a:pt x="550259" y="174022"/>
                  </a:lnTo>
                  <a:lnTo>
                    <a:pt x="547878" y="174975"/>
                  </a:lnTo>
                  <a:lnTo>
                    <a:pt x="543401" y="175165"/>
                  </a:lnTo>
                  <a:close/>
                  <a:moveTo>
                    <a:pt x="551117" y="152305"/>
                  </a:moveTo>
                  <a:lnTo>
                    <a:pt x="550164" y="152114"/>
                  </a:lnTo>
                  <a:lnTo>
                    <a:pt x="530828" y="166688"/>
                  </a:lnTo>
                  <a:lnTo>
                    <a:pt x="530257" y="167735"/>
                  </a:lnTo>
                  <a:lnTo>
                    <a:pt x="531590" y="167259"/>
                  </a:lnTo>
                  <a:lnTo>
                    <a:pt x="533400" y="167354"/>
                  </a:lnTo>
                  <a:lnTo>
                    <a:pt x="535495" y="168688"/>
                  </a:lnTo>
                  <a:lnTo>
                    <a:pt x="538448" y="167640"/>
                  </a:lnTo>
                  <a:lnTo>
                    <a:pt x="552164" y="157829"/>
                  </a:lnTo>
                  <a:lnTo>
                    <a:pt x="551878" y="154591"/>
                  </a:lnTo>
                  <a:lnTo>
                    <a:pt x="551117" y="152305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79" name="Figura a mano libera: forma 78">
              <a:extLst>
                <a:ext uri="{FF2B5EF4-FFF2-40B4-BE49-F238E27FC236}">
                  <a16:creationId xmlns:a16="http://schemas.microsoft.com/office/drawing/2014/main" xmlns="" id="{003C5158-C4C6-40DB-85BA-7770EB49939D}"/>
                </a:ext>
              </a:extLst>
            </p:cNvPr>
            <p:cNvSpPr/>
            <p:nvPr/>
          </p:nvSpPr>
          <p:spPr>
            <a:xfrm>
              <a:off x="6821309" y="1993391"/>
              <a:ext cx="893730" cy="1148143"/>
            </a:xfrm>
            <a:custGeom>
              <a:avLst/>
              <a:gdLst>
                <a:gd name="connsiteX0" fmla="*/ 893731 w 893730"/>
                <a:gd name="connsiteY0" fmla="*/ 846392 h 1148143"/>
                <a:gd name="connsiteX1" fmla="*/ 892493 w 893730"/>
                <a:gd name="connsiteY1" fmla="*/ 840962 h 1148143"/>
                <a:gd name="connsiteX2" fmla="*/ 891254 w 893730"/>
                <a:gd name="connsiteY2" fmla="*/ 839914 h 1148143"/>
                <a:gd name="connsiteX3" fmla="*/ 889826 w 893730"/>
                <a:gd name="connsiteY3" fmla="*/ 837819 h 1148143"/>
                <a:gd name="connsiteX4" fmla="*/ 888016 w 893730"/>
                <a:gd name="connsiteY4" fmla="*/ 834199 h 1148143"/>
                <a:gd name="connsiteX5" fmla="*/ 881920 w 893730"/>
                <a:gd name="connsiteY5" fmla="*/ 815245 h 1148143"/>
                <a:gd name="connsiteX6" fmla="*/ 878300 w 893730"/>
                <a:gd name="connsiteY6" fmla="*/ 807530 h 1148143"/>
                <a:gd name="connsiteX7" fmla="*/ 876872 w 893730"/>
                <a:gd name="connsiteY7" fmla="*/ 805053 h 1148143"/>
                <a:gd name="connsiteX8" fmla="*/ 875443 w 893730"/>
                <a:gd name="connsiteY8" fmla="*/ 803243 h 1148143"/>
                <a:gd name="connsiteX9" fmla="*/ 874205 w 893730"/>
                <a:gd name="connsiteY9" fmla="*/ 802291 h 1148143"/>
                <a:gd name="connsiteX10" fmla="*/ 872871 w 893730"/>
                <a:gd name="connsiteY10" fmla="*/ 801434 h 1148143"/>
                <a:gd name="connsiteX11" fmla="*/ 871347 w 893730"/>
                <a:gd name="connsiteY11" fmla="*/ 800767 h 1148143"/>
                <a:gd name="connsiteX12" fmla="*/ 863537 w 893730"/>
                <a:gd name="connsiteY12" fmla="*/ 799529 h 1148143"/>
                <a:gd name="connsiteX13" fmla="*/ 855250 w 893730"/>
                <a:gd name="connsiteY13" fmla="*/ 799529 h 1148143"/>
                <a:gd name="connsiteX14" fmla="*/ 852488 w 893730"/>
                <a:gd name="connsiteY14" fmla="*/ 798481 h 1148143"/>
                <a:gd name="connsiteX15" fmla="*/ 849154 w 893730"/>
                <a:gd name="connsiteY15" fmla="*/ 796385 h 1148143"/>
                <a:gd name="connsiteX16" fmla="*/ 843534 w 893730"/>
                <a:gd name="connsiteY16" fmla="*/ 790384 h 1148143"/>
                <a:gd name="connsiteX17" fmla="*/ 841153 w 893730"/>
                <a:gd name="connsiteY17" fmla="*/ 787337 h 1148143"/>
                <a:gd name="connsiteX18" fmla="*/ 839629 w 893730"/>
                <a:gd name="connsiteY18" fmla="*/ 784765 h 1148143"/>
                <a:gd name="connsiteX19" fmla="*/ 839343 w 893730"/>
                <a:gd name="connsiteY19" fmla="*/ 782955 h 1148143"/>
                <a:gd name="connsiteX20" fmla="*/ 839534 w 893730"/>
                <a:gd name="connsiteY20" fmla="*/ 781145 h 1148143"/>
                <a:gd name="connsiteX21" fmla="*/ 839915 w 893730"/>
                <a:gd name="connsiteY21" fmla="*/ 779240 h 1148143"/>
                <a:gd name="connsiteX22" fmla="*/ 841439 w 893730"/>
                <a:gd name="connsiteY22" fmla="*/ 776002 h 1148143"/>
                <a:gd name="connsiteX23" fmla="*/ 842010 w 893730"/>
                <a:gd name="connsiteY23" fmla="*/ 774192 h 1148143"/>
                <a:gd name="connsiteX24" fmla="*/ 842010 w 893730"/>
                <a:gd name="connsiteY24" fmla="*/ 771239 h 1148143"/>
                <a:gd name="connsiteX25" fmla="*/ 841343 w 893730"/>
                <a:gd name="connsiteY25" fmla="*/ 769430 h 1148143"/>
                <a:gd name="connsiteX26" fmla="*/ 840296 w 893730"/>
                <a:gd name="connsiteY26" fmla="*/ 768096 h 1148143"/>
                <a:gd name="connsiteX27" fmla="*/ 821817 w 893730"/>
                <a:gd name="connsiteY27" fmla="*/ 751427 h 1148143"/>
                <a:gd name="connsiteX28" fmla="*/ 815340 w 893730"/>
                <a:gd name="connsiteY28" fmla="*/ 743998 h 1148143"/>
                <a:gd name="connsiteX29" fmla="*/ 813530 w 893730"/>
                <a:gd name="connsiteY29" fmla="*/ 741140 h 1148143"/>
                <a:gd name="connsiteX30" fmla="*/ 812768 w 893730"/>
                <a:gd name="connsiteY30" fmla="*/ 738569 h 1148143"/>
                <a:gd name="connsiteX31" fmla="*/ 813530 w 893730"/>
                <a:gd name="connsiteY31" fmla="*/ 734568 h 1148143"/>
                <a:gd name="connsiteX32" fmla="*/ 813721 w 893730"/>
                <a:gd name="connsiteY32" fmla="*/ 731996 h 1148143"/>
                <a:gd name="connsiteX33" fmla="*/ 812768 w 893730"/>
                <a:gd name="connsiteY33" fmla="*/ 727424 h 1148143"/>
                <a:gd name="connsiteX34" fmla="*/ 811721 w 893730"/>
                <a:gd name="connsiteY34" fmla="*/ 725043 h 1148143"/>
                <a:gd name="connsiteX35" fmla="*/ 810673 w 893730"/>
                <a:gd name="connsiteY35" fmla="*/ 723233 h 1148143"/>
                <a:gd name="connsiteX36" fmla="*/ 808958 w 893730"/>
                <a:gd name="connsiteY36" fmla="*/ 721328 h 1148143"/>
                <a:gd name="connsiteX37" fmla="*/ 808292 w 893730"/>
                <a:gd name="connsiteY37" fmla="*/ 720757 h 1148143"/>
                <a:gd name="connsiteX38" fmla="*/ 805815 w 893730"/>
                <a:gd name="connsiteY38" fmla="*/ 719138 h 1148143"/>
                <a:gd name="connsiteX39" fmla="*/ 802958 w 893730"/>
                <a:gd name="connsiteY39" fmla="*/ 718090 h 1148143"/>
                <a:gd name="connsiteX40" fmla="*/ 792766 w 893730"/>
                <a:gd name="connsiteY40" fmla="*/ 717328 h 1148143"/>
                <a:gd name="connsiteX41" fmla="*/ 790575 w 893730"/>
                <a:gd name="connsiteY41" fmla="*/ 716566 h 1148143"/>
                <a:gd name="connsiteX42" fmla="*/ 788194 w 893730"/>
                <a:gd name="connsiteY42" fmla="*/ 715423 h 1148143"/>
                <a:gd name="connsiteX43" fmla="*/ 783336 w 893730"/>
                <a:gd name="connsiteY43" fmla="*/ 712089 h 1148143"/>
                <a:gd name="connsiteX44" fmla="*/ 782669 w 893730"/>
                <a:gd name="connsiteY44" fmla="*/ 711422 h 1148143"/>
                <a:gd name="connsiteX45" fmla="*/ 782003 w 893730"/>
                <a:gd name="connsiteY45" fmla="*/ 709994 h 1148143"/>
                <a:gd name="connsiteX46" fmla="*/ 781431 w 893730"/>
                <a:gd name="connsiteY46" fmla="*/ 708565 h 1148143"/>
                <a:gd name="connsiteX47" fmla="*/ 781050 w 893730"/>
                <a:gd name="connsiteY47" fmla="*/ 706946 h 1148143"/>
                <a:gd name="connsiteX48" fmla="*/ 780669 w 893730"/>
                <a:gd name="connsiteY48" fmla="*/ 705136 h 1148143"/>
                <a:gd name="connsiteX49" fmla="*/ 780479 w 893730"/>
                <a:gd name="connsiteY49" fmla="*/ 703231 h 1148143"/>
                <a:gd name="connsiteX50" fmla="*/ 780574 w 893730"/>
                <a:gd name="connsiteY50" fmla="*/ 701135 h 1148143"/>
                <a:gd name="connsiteX51" fmla="*/ 782288 w 893730"/>
                <a:gd name="connsiteY51" fmla="*/ 688943 h 1148143"/>
                <a:gd name="connsiteX52" fmla="*/ 782098 w 893730"/>
                <a:gd name="connsiteY52" fmla="*/ 686276 h 1148143"/>
                <a:gd name="connsiteX53" fmla="*/ 781145 w 893730"/>
                <a:gd name="connsiteY53" fmla="*/ 685609 h 1148143"/>
                <a:gd name="connsiteX54" fmla="*/ 771620 w 893730"/>
                <a:gd name="connsiteY54" fmla="*/ 683419 h 1148143"/>
                <a:gd name="connsiteX55" fmla="*/ 765905 w 893730"/>
                <a:gd name="connsiteY55" fmla="*/ 685895 h 1148143"/>
                <a:gd name="connsiteX56" fmla="*/ 745522 w 893730"/>
                <a:gd name="connsiteY56" fmla="*/ 698373 h 1148143"/>
                <a:gd name="connsiteX57" fmla="*/ 737521 w 893730"/>
                <a:gd name="connsiteY57" fmla="*/ 699707 h 1148143"/>
                <a:gd name="connsiteX58" fmla="*/ 724567 w 893730"/>
                <a:gd name="connsiteY58" fmla="*/ 699707 h 1148143"/>
                <a:gd name="connsiteX59" fmla="*/ 717995 w 893730"/>
                <a:gd name="connsiteY59" fmla="*/ 696944 h 1148143"/>
                <a:gd name="connsiteX60" fmla="*/ 713994 w 893730"/>
                <a:gd name="connsiteY60" fmla="*/ 696563 h 1148143"/>
                <a:gd name="connsiteX61" fmla="*/ 709422 w 893730"/>
                <a:gd name="connsiteY61" fmla="*/ 699707 h 1148143"/>
                <a:gd name="connsiteX62" fmla="*/ 701326 w 893730"/>
                <a:gd name="connsiteY62" fmla="*/ 691801 h 1148143"/>
                <a:gd name="connsiteX63" fmla="*/ 696754 w 893730"/>
                <a:gd name="connsiteY63" fmla="*/ 682180 h 1148143"/>
                <a:gd name="connsiteX64" fmla="*/ 688372 w 893730"/>
                <a:gd name="connsiteY64" fmla="*/ 659416 h 1148143"/>
                <a:gd name="connsiteX65" fmla="*/ 676561 w 893730"/>
                <a:gd name="connsiteY65" fmla="*/ 645319 h 1148143"/>
                <a:gd name="connsiteX66" fmla="*/ 673703 w 893730"/>
                <a:gd name="connsiteY66" fmla="*/ 636937 h 1148143"/>
                <a:gd name="connsiteX67" fmla="*/ 673037 w 893730"/>
                <a:gd name="connsiteY67" fmla="*/ 636080 h 1148143"/>
                <a:gd name="connsiteX68" fmla="*/ 670846 w 893730"/>
                <a:gd name="connsiteY68" fmla="*/ 631888 h 1148143"/>
                <a:gd name="connsiteX69" fmla="*/ 670084 w 893730"/>
                <a:gd name="connsiteY69" fmla="*/ 629507 h 1148143"/>
                <a:gd name="connsiteX70" fmla="*/ 669036 w 893730"/>
                <a:gd name="connsiteY70" fmla="*/ 625126 h 1148143"/>
                <a:gd name="connsiteX71" fmla="*/ 671703 w 893730"/>
                <a:gd name="connsiteY71" fmla="*/ 618172 h 1148143"/>
                <a:gd name="connsiteX72" fmla="*/ 671227 w 893730"/>
                <a:gd name="connsiteY72" fmla="*/ 616744 h 1148143"/>
                <a:gd name="connsiteX73" fmla="*/ 670370 w 893730"/>
                <a:gd name="connsiteY73" fmla="*/ 615125 h 1148143"/>
                <a:gd name="connsiteX74" fmla="*/ 668465 w 893730"/>
                <a:gd name="connsiteY74" fmla="*/ 613505 h 1148143"/>
                <a:gd name="connsiteX75" fmla="*/ 666274 w 893730"/>
                <a:gd name="connsiteY75" fmla="*/ 611219 h 1148143"/>
                <a:gd name="connsiteX76" fmla="*/ 663035 w 893730"/>
                <a:gd name="connsiteY76" fmla="*/ 606266 h 1148143"/>
                <a:gd name="connsiteX77" fmla="*/ 662464 w 893730"/>
                <a:gd name="connsiteY77" fmla="*/ 602837 h 1148143"/>
                <a:gd name="connsiteX78" fmla="*/ 662559 w 893730"/>
                <a:gd name="connsiteY78" fmla="*/ 599980 h 1148143"/>
                <a:gd name="connsiteX79" fmla="*/ 663416 w 893730"/>
                <a:gd name="connsiteY79" fmla="*/ 596455 h 1148143"/>
                <a:gd name="connsiteX80" fmla="*/ 662845 w 893730"/>
                <a:gd name="connsiteY80" fmla="*/ 594741 h 1148143"/>
                <a:gd name="connsiteX81" fmla="*/ 661511 w 893730"/>
                <a:gd name="connsiteY81" fmla="*/ 593312 h 1148143"/>
                <a:gd name="connsiteX82" fmla="*/ 659797 w 893730"/>
                <a:gd name="connsiteY82" fmla="*/ 592169 h 1148143"/>
                <a:gd name="connsiteX83" fmla="*/ 657987 w 893730"/>
                <a:gd name="connsiteY83" fmla="*/ 589312 h 1148143"/>
                <a:gd name="connsiteX84" fmla="*/ 657511 w 893730"/>
                <a:gd name="connsiteY84" fmla="*/ 580168 h 1148143"/>
                <a:gd name="connsiteX85" fmla="*/ 656749 w 893730"/>
                <a:gd name="connsiteY85" fmla="*/ 577405 h 1148143"/>
                <a:gd name="connsiteX86" fmla="*/ 655225 w 893730"/>
                <a:gd name="connsiteY86" fmla="*/ 575501 h 1148143"/>
                <a:gd name="connsiteX87" fmla="*/ 653415 w 893730"/>
                <a:gd name="connsiteY87" fmla="*/ 574358 h 1148143"/>
                <a:gd name="connsiteX88" fmla="*/ 651415 w 893730"/>
                <a:gd name="connsiteY88" fmla="*/ 572167 h 1148143"/>
                <a:gd name="connsiteX89" fmla="*/ 650843 w 893730"/>
                <a:gd name="connsiteY89" fmla="*/ 570071 h 1148143"/>
                <a:gd name="connsiteX90" fmla="*/ 650843 w 893730"/>
                <a:gd name="connsiteY90" fmla="*/ 568357 h 1148143"/>
                <a:gd name="connsiteX91" fmla="*/ 651320 w 893730"/>
                <a:gd name="connsiteY91" fmla="*/ 567214 h 1148143"/>
                <a:gd name="connsiteX92" fmla="*/ 653415 w 893730"/>
                <a:gd name="connsiteY92" fmla="*/ 563880 h 1148143"/>
                <a:gd name="connsiteX93" fmla="*/ 655130 w 893730"/>
                <a:gd name="connsiteY93" fmla="*/ 560356 h 1148143"/>
                <a:gd name="connsiteX94" fmla="*/ 659606 w 893730"/>
                <a:gd name="connsiteY94" fmla="*/ 555212 h 1148143"/>
                <a:gd name="connsiteX95" fmla="*/ 662178 w 893730"/>
                <a:gd name="connsiteY95" fmla="*/ 548164 h 1148143"/>
                <a:gd name="connsiteX96" fmla="*/ 664274 w 893730"/>
                <a:gd name="connsiteY96" fmla="*/ 540544 h 1148143"/>
                <a:gd name="connsiteX97" fmla="*/ 665798 w 893730"/>
                <a:gd name="connsiteY97" fmla="*/ 537210 h 1148143"/>
                <a:gd name="connsiteX98" fmla="*/ 667322 w 893730"/>
                <a:gd name="connsiteY98" fmla="*/ 534924 h 1148143"/>
                <a:gd name="connsiteX99" fmla="*/ 668750 w 893730"/>
                <a:gd name="connsiteY99" fmla="*/ 534257 h 1148143"/>
                <a:gd name="connsiteX100" fmla="*/ 670751 w 893730"/>
                <a:gd name="connsiteY100" fmla="*/ 533876 h 1148143"/>
                <a:gd name="connsiteX101" fmla="*/ 676180 w 893730"/>
                <a:gd name="connsiteY101" fmla="*/ 533781 h 1148143"/>
                <a:gd name="connsiteX102" fmla="*/ 691325 w 893730"/>
                <a:gd name="connsiteY102" fmla="*/ 537210 h 1148143"/>
                <a:gd name="connsiteX103" fmla="*/ 694468 w 893730"/>
                <a:gd name="connsiteY103" fmla="*/ 538448 h 1148143"/>
                <a:gd name="connsiteX104" fmla="*/ 695801 w 893730"/>
                <a:gd name="connsiteY104" fmla="*/ 539401 h 1148143"/>
                <a:gd name="connsiteX105" fmla="*/ 697040 w 893730"/>
                <a:gd name="connsiteY105" fmla="*/ 540544 h 1148143"/>
                <a:gd name="connsiteX106" fmla="*/ 698849 w 893730"/>
                <a:gd name="connsiteY106" fmla="*/ 543211 h 1148143"/>
                <a:gd name="connsiteX107" fmla="*/ 700373 w 893730"/>
                <a:gd name="connsiteY107" fmla="*/ 546068 h 1148143"/>
                <a:gd name="connsiteX108" fmla="*/ 705898 w 893730"/>
                <a:gd name="connsiteY108" fmla="*/ 558260 h 1148143"/>
                <a:gd name="connsiteX109" fmla="*/ 707612 w 893730"/>
                <a:gd name="connsiteY109" fmla="*/ 560070 h 1148143"/>
                <a:gd name="connsiteX110" fmla="*/ 710184 w 893730"/>
                <a:gd name="connsiteY110" fmla="*/ 561880 h 1148143"/>
                <a:gd name="connsiteX111" fmla="*/ 716375 w 893730"/>
                <a:gd name="connsiteY111" fmla="*/ 563880 h 1148143"/>
                <a:gd name="connsiteX112" fmla="*/ 719138 w 893730"/>
                <a:gd name="connsiteY112" fmla="*/ 564166 h 1148143"/>
                <a:gd name="connsiteX113" fmla="*/ 720947 w 893730"/>
                <a:gd name="connsiteY113" fmla="*/ 563880 h 1148143"/>
                <a:gd name="connsiteX114" fmla="*/ 721709 w 893730"/>
                <a:gd name="connsiteY114" fmla="*/ 562642 h 1148143"/>
                <a:gd name="connsiteX115" fmla="*/ 722186 w 893730"/>
                <a:gd name="connsiteY115" fmla="*/ 561022 h 1148143"/>
                <a:gd name="connsiteX116" fmla="*/ 723043 w 893730"/>
                <a:gd name="connsiteY116" fmla="*/ 555022 h 1148143"/>
                <a:gd name="connsiteX117" fmla="*/ 723519 w 893730"/>
                <a:gd name="connsiteY117" fmla="*/ 553212 h 1148143"/>
                <a:gd name="connsiteX118" fmla="*/ 724091 w 893730"/>
                <a:gd name="connsiteY118" fmla="*/ 551497 h 1148143"/>
                <a:gd name="connsiteX119" fmla="*/ 725043 w 893730"/>
                <a:gd name="connsiteY119" fmla="*/ 550069 h 1148143"/>
                <a:gd name="connsiteX120" fmla="*/ 726091 w 893730"/>
                <a:gd name="connsiteY120" fmla="*/ 548735 h 1148143"/>
                <a:gd name="connsiteX121" fmla="*/ 728377 w 893730"/>
                <a:gd name="connsiteY121" fmla="*/ 546640 h 1148143"/>
                <a:gd name="connsiteX122" fmla="*/ 737807 w 893730"/>
                <a:gd name="connsiteY122" fmla="*/ 541020 h 1148143"/>
                <a:gd name="connsiteX123" fmla="*/ 739235 w 893730"/>
                <a:gd name="connsiteY123" fmla="*/ 539877 h 1148143"/>
                <a:gd name="connsiteX124" fmla="*/ 739712 w 893730"/>
                <a:gd name="connsiteY124" fmla="*/ 538448 h 1148143"/>
                <a:gd name="connsiteX125" fmla="*/ 739616 w 893730"/>
                <a:gd name="connsiteY125" fmla="*/ 536829 h 1148143"/>
                <a:gd name="connsiteX126" fmla="*/ 738759 w 893730"/>
                <a:gd name="connsiteY126" fmla="*/ 535591 h 1148143"/>
                <a:gd name="connsiteX127" fmla="*/ 737521 w 893730"/>
                <a:gd name="connsiteY127" fmla="*/ 534543 h 1148143"/>
                <a:gd name="connsiteX128" fmla="*/ 733235 w 893730"/>
                <a:gd name="connsiteY128" fmla="*/ 532067 h 1148143"/>
                <a:gd name="connsiteX129" fmla="*/ 731996 w 893730"/>
                <a:gd name="connsiteY129" fmla="*/ 531114 h 1148143"/>
                <a:gd name="connsiteX130" fmla="*/ 732092 w 893730"/>
                <a:gd name="connsiteY130" fmla="*/ 529495 h 1148143"/>
                <a:gd name="connsiteX131" fmla="*/ 742379 w 893730"/>
                <a:gd name="connsiteY131" fmla="*/ 522065 h 1148143"/>
                <a:gd name="connsiteX132" fmla="*/ 765334 w 893730"/>
                <a:gd name="connsiteY132" fmla="*/ 513493 h 1148143"/>
                <a:gd name="connsiteX133" fmla="*/ 759143 w 893730"/>
                <a:gd name="connsiteY133" fmla="*/ 505873 h 1148143"/>
                <a:gd name="connsiteX134" fmla="*/ 758190 w 893730"/>
                <a:gd name="connsiteY134" fmla="*/ 504063 h 1148143"/>
                <a:gd name="connsiteX135" fmla="*/ 749522 w 893730"/>
                <a:gd name="connsiteY135" fmla="*/ 480536 h 1148143"/>
                <a:gd name="connsiteX136" fmla="*/ 746951 w 893730"/>
                <a:gd name="connsiteY136" fmla="*/ 475202 h 1148143"/>
                <a:gd name="connsiteX137" fmla="*/ 744950 w 893730"/>
                <a:gd name="connsiteY137" fmla="*/ 471869 h 1148143"/>
                <a:gd name="connsiteX138" fmla="*/ 743426 w 893730"/>
                <a:gd name="connsiteY138" fmla="*/ 471011 h 1148143"/>
                <a:gd name="connsiteX139" fmla="*/ 736568 w 893730"/>
                <a:gd name="connsiteY139" fmla="*/ 468630 h 1148143"/>
                <a:gd name="connsiteX140" fmla="*/ 729329 w 893730"/>
                <a:gd name="connsiteY140" fmla="*/ 462725 h 1148143"/>
                <a:gd name="connsiteX141" fmla="*/ 727139 w 893730"/>
                <a:gd name="connsiteY141" fmla="*/ 459867 h 1148143"/>
                <a:gd name="connsiteX142" fmla="*/ 725900 w 893730"/>
                <a:gd name="connsiteY142" fmla="*/ 457486 h 1148143"/>
                <a:gd name="connsiteX143" fmla="*/ 725519 w 893730"/>
                <a:gd name="connsiteY143" fmla="*/ 452819 h 1148143"/>
                <a:gd name="connsiteX144" fmla="*/ 724853 w 893730"/>
                <a:gd name="connsiteY144" fmla="*/ 449580 h 1148143"/>
                <a:gd name="connsiteX145" fmla="*/ 722757 w 893730"/>
                <a:gd name="connsiteY145" fmla="*/ 444341 h 1148143"/>
                <a:gd name="connsiteX146" fmla="*/ 721805 w 893730"/>
                <a:gd name="connsiteY146" fmla="*/ 441008 h 1148143"/>
                <a:gd name="connsiteX147" fmla="*/ 721519 w 893730"/>
                <a:gd name="connsiteY147" fmla="*/ 438626 h 1148143"/>
                <a:gd name="connsiteX148" fmla="*/ 722090 w 893730"/>
                <a:gd name="connsiteY148" fmla="*/ 433864 h 1148143"/>
                <a:gd name="connsiteX149" fmla="*/ 718757 w 893730"/>
                <a:gd name="connsiteY149" fmla="*/ 429578 h 1148143"/>
                <a:gd name="connsiteX150" fmla="*/ 719614 w 893730"/>
                <a:gd name="connsiteY150" fmla="*/ 420719 h 1148143"/>
                <a:gd name="connsiteX151" fmla="*/ 719138 w 893730"/>
                <a:gd name="connsiteY151" fmla="*/ 418433 h 1148143"/>
                <a:gd name="connsiteX152" fmla="*/ 718471 w 893730"/>
                <a:gd name="connsiteY152" fmla="*/ 416528 h 1148143"/>
                <a:gd name="connsiteX153" fmla="*/ 709232 w 893730"/>
                <a:gd name="connsiteY153" fmla="*/ 405575 h 1148143"/>
                <a:gd name="connsiteX154" fmla="*/ 707898 w 893730"/>
                <a:gd name="connsiteY154" fmla="*/ 402431 h 1148143"/>
                <a:gd name="connsiteX155" fmla="*/ 708089 w 893730"/>
                <a:gd name="connsiteY155" fmla="*/ 400621 h 1148143"/>
                <a:gd name="connsiteX156" fmla="*/ 709422 w 893730"/>
                <a:gd name="connsiteY156" fmla="*/ 400526 h 1148143"/>
                <a:gd name="connsiteX157" fmla="*/ 711041 w 893730"/>
                <a:gd name="connsiteY157" fmla="*/ 400526 h 1148143"/>
                <a:gd name="connsiteX158" fmla="*/ 712661 w 893730"/>
                <a:gd name="connsiteY158" fmla="*/ 400336 h 1148143"/>
                <a:gd name="connsiteX159" fmla="*/ 713994 w 893730"/>
                <a:gd name="connsiteY159" fmla="*/ 398145 h 1148143"/>
                <a:gd name="connsiteX160" fmla="*/ 713804 w 893730"/>
                <a:gd name="connsiteY160" fmla="*/ 396050 h 1148143"/>
                <a:gd name="connsiteX161" fmla="*/ 712565 w 893730"/>
                <a:gd name="connsiteY161" fmla="*/ 393097 h 1148143"/>
                <a:gd name="connsiteX162" fmla="*/ 712089 w 893730"/>
                <a:gd name="connsiteY162" fmla="*/ 390430 h 1148143"/>
                <a:gd name="connsiteX163" fmla="*/ 711994 w 893730"/>
                <a:gd name="connsiteY163" fmla="*/ 387763 h 1148143"/>
                <a:gd name="connsiteX164" fmla="*/ 712184 w 893730"/>
                <a:gd name="connsiteY164" fmla="*/ 384238 h 1148143"/>
                <a:gd name="connsiteX165" fmla="*/ 711422 w 893730"/>
                <a:gd name="connsiteY165" fmla="*/ 382524 h 1148143"/>
                <a:gd name="connsiteX166" fmla="*/ 709994 w 893730"/>
                <a:gd name="connsiteY166" fmla="*/ 382048 h 1148143"/>
                <a:gd name="connsiteX167" fmla="*/ 706565 w 893730"/>
                <a:gd name="connsiteY167" fmla="*/ 382619 h 1148143"/>
                <a:gd name="connsiteX168" fmla="*/ 704660 w 893730"/>
                <a:gd name="connsiteY168" fmla="*/ 382238 h 1148143"/>
                <a:gd name="connsiteX169" fmla="*/ 702469 w 893730"/>
                <a:gd name="connsiteY169" fmla="*/ 380333 h 1148143"/>
                <a:gd name="connsiteX170" fmla="*/ 701612 w 893730"/>
                <a:gd name="connsiteY170" fmla="*/ 378524 h 1148143"/>
                <a:gd name="connsiteX171" fmla="*/ 701516 w 893730"/>
                <a:gd name="connsiteY171" fmla="*/ 376523 h 1148143"/>
                <a:gd name="connsiteX172" fmla="*/ 702659 w 893730"/>
                <a:gd name="connsiteY172" fmla="*/ 372523 h 1148143"/>
                <a:gd name="connsiteX173" fmla="*/ 703040 w 893730"/>
                <a:gd name="connsiteY173" fmla="*/ 369665 h 1148143"/>
                <a:gd name="connsiteX174" fmla="*/ 703231 w 893730"/>
                <a:gd name="connsiteY174" fmla="*/ 364998 h 1148143"/>
                <a:gd name="connsiteX175" fmla="*/ 702469 w 893730"/>
                <a:gd name="connsiteY175" fmla="*/ 362521 h 1148143"/>
                <a:gd name="connsiteX176" fmla="*/ 701421 w 893730"/>
                <a:gd name="connsiteY176" fmla="*/ 360807 h 1148143"/>
                <a:gd name="connsiteX177" fmla="*/ 698754 w 893730"/>
                <a:gd name="connsiteY177" fmla="*/ 359283 h 1148143"/>
                <a:gd name="connsiteX178" fmla="*/ 691706 w 893730"/>
                <a:gd name="connsiteY178" fmla="*/ 357378 h 1148143"/>
                <a:gd name="connsiteX179" fmla="*/ 688848 w 893730"/>
                <a:gd name="connsiteY179" fmla="*/ 354044 h 1148143"/>
                <a:gd name="connsiteX180" fmla="*/ 685133 w 893730"/>
                <a:gd name="connsiteY180" fmla="*/ 348329 h 1148143"/>
                <a:gd name="connsiteX181" fmla="*/ 677513 w 893730"/>
                <a:gd name="connsiteY181" fmla="*/ 333661 h 1148143"/>
                <a:gd name="connsiteX182" fmla="*/ 674942 w 893730"/>
                <a:gd name="connsiteY182" fmla="*/ 327088 h 1148143"/>
                <a:gd name="connsiteX183" fmla="*/ 673799 w 893730"/>
                <a:gd name="connsiteY183" fmla="*/ 322612 h 1148143"/>
                <a:gd name="connsiteX184" fmla="*/ 674465 w 893730"/>
                <a:gd name="connsiteY184" fmla="*/ 321088 h 1148143"/>
                <a:gd name="connsiteX185" fmla="*/ 675323 w 893730"/>
                <a:gd name="connsiteY185" fmla="*/ 319564 h 1148143"/>
                <a:gd name="connsiteX186" fmla="*/ 676180 w 893730"/>
                <a:gd name="connsiteY186" fmla="*/ 318325 h 1148143"/>
                <a:gd name="connsiteX187" fmla="*/ 683324 w 893730"/>
                <a:gd name="connsiteY187" fmla="*/ 312039 h 1148143"/>
                <a:gd name="connsiteX188" fmla="*/ 684371 w 893730"/>
                <a:gd name="connsiteY188" fmla="*/ 310705 h 1148143"/>
                <a:gd name="connsiteX189" fmla="*/ 685133 w 893730"/>
                <a:gd name="connsiteY189" fmla="*/ 309182 h 1148143"/>
                <a:gd name="connsiteX190" fmla="*/ 685800 w 893730"/>
                <a:gd name="connsiteY190" fmla="*/ 307658 h 1148143"/>
                <a:gd name="connsiteX191" fmla="*/ 686467 w 893730"/>
                <a:gd name="connsiteY191" fmla="*/ 305943 h 1148143"/>
                <a:gd name="connsiteX192" fmla="*/ 686657 w 893730"/>
                <a:gd name="connsiteY192" fmla="*/ 302895 h 1148143"/>
                <a:gd name="connsiteX193" fmla="*/ 685038 w 893730"/>
                <a:gd name="connsiteY193" fmla="*/ 288322 h 1148143"/>
                <a:gd name="connsiteX194" fmla="*/ 682657 w 893730"/>
                <a:gd name="connsiteY194" fmla="*/ 279083 h 1148143"/>
                <a:gd name="connsiteX195" fmla="*/ 681800 w 893730"/>
                <a:gd name="connsiteY195" fmla="*/ 271463 h 1148143"/>
                <a:gd name="connsiteX196" fmla="*/ 681800 w 893730"/>
                <a:gd name="connsiteY196" fmla="*/ 267748 h 1148143"/>
                <a:gd name="connsiteX197" fmla="*/ 682466 w 893730"/>
                <a:gd name="connsiteY197" fmla="*/ 265652 h 1148143"/>
                <a:gd name="connsiteX198" fmla="*/ 683324 w 893730"/>
                <a:gd name="connsiteY198" fmla="*/ 264224 h 1148143"/>
                <a:gd name="connsiteX199" fmla="*/ 727139 w 893730"/>
                <a:gd name="connsiteY199" fmla="*/ 217742 h 1148143"/>
                <a:gd name="connsiteX200" fmla="*/ 728472 w 893730"/>
                <a:gd name="connsiteY200" fmla="*/ 215646 h 1148143"/>
                <a:gd name="connsiteX201" fmla="*/ 729710 w 893730"/>
                <a:gd name="connsiteY201" fmla="*/ 212788 h 1148143"/>
                <a:gd name="connsiteX202" fmla="*/ 731330 w 893730"/>
                <a:gd name="connsiteY202" fmla="*/ 206788 h 1148143"/>
                <a:gd name="connsiteX203" fmla="*/ 731711 w 893730"/>
                <a:gd name="connsiteY203" fmla="*/ 203454 h 1148143"/>
                <a:gd name="connsiteX204" fmla="*/ 731806 w 893730"/>
                <a:gd name="connsiteY204" fmla="*/ 200596 h 1148143"/>
                <a:gd name="connsiteX205" fmla="*/ 729996 w 893730"/>
                <a:gd name="connsiteY205" fmla="*/ 170307 h 1148143"/>
                <a:gd name="connsiteX206" fmla="*/ 728282 w 893730"/>
                <a:gd name="connsiteY206" fmla="*/ 169640 h 1148143"/>
                <a:gd name="connsiteX207" fmla="*/ 726091 w 893730"/>
                <a:gd name="connsiteY207" fmla="*/ 170593 h 1148143"/>
                <a:gd name="connsiteX208" fmla="*/ 720757 w 893730"/>
                <a:gd name="connsiteY208" fmla="*/ 175355 h 1148143"/>
                <a:gd name="connsiteX209" fmla="*/ 718376 w 893730"/>
                <a:gd name="connsiteY209" fmla="*/ 176689 h 1148143"/>
                <a:gd name="connsiteX210" fmla="*/ 712280 w 893730"/>
                <a:gd name="connsiteY210" fmla="*/ 176403 h 1148143"/>
                <a:gd name="connsiteX211" fmla="*/ 696278 w 893730"/>
                <a:gd name="connsiteY211" fmla="*/ 167069 h 1148143"/>
                <a:gd name="connsiteX212" fmla="*/ 689705 w 893730"/>
                <a:gd name="connsiteY212" fmla="*/ 164783 h 1148143"/>
                <a:gd name="connsiteX213" fmla="*/ 686372 w 893730"/>
                <a:gd name="connsiteY213" fmla="*/ 163068 h 1148143"/>
                <a:gd name="connsiteX214" fmla="*/ 664655 w 893730"/>
                <a:gd name="connsiteY214" fmla="*/ 131064 h 1148143"/>
                <a:gd name="connsiteX215" fmla="*/ 654939 w 893730"/>
                <a:gd name="connsiteY215" fmla="*/ 121063 h 1148143"/>
                <a:gd name="connsiteX216" fmla="*/ 645414 w 893730"/>
                <a:gd name="connsiteY216" fmla="*/ 116300 h 1148143"/>
                <a:gd name="connsiteX217" fmla="*/ 636461 w 893730"/>
                <a:gd name="connsiteY217" fmla="*/ 112681 h 1148143"/>
                <a:gd name="connsiteX218" fmla="*/ 630174 w 893730"/>
                <a:gd name="connsiteY218" fmla="*/ 107442 h 1148143"/>
                <a:gd name="connsiteX219" fmla="*/ 626364 w 893730"/>
                <a:gd name="connsiteY219" fmla="*/ 99536 h 1148143"/>
                <a:gd name="connsiteX220" fmla="*/ 625031 w 893730"/>
                <a:gd name="connsiteY220" fmla="*/ 87440 h 1148143"/>
                <a:gd name="connsiteX221" fmla="*/ 626174 w 893730"/>
                <a:gd name="connsiteY221" fmla="*/ 74676 h 1148143"/>
                <a:gd name="connsiteX222" fmla="*/ 631793 w 893730"/>
                <a:gd name="connsiteY222" fmla="*/ 49054 h 1148143"/>
                <a:gd name="connsiteX223" fmla="*/ 632936 w 893730"/>
                <a:gd name="connsiteY223" fmla="*/ 34766 h 1148143"/>
                <a:gd name="connsiteX224" fmla="*/ 632746 w 893730"/>
                <a:gd name="connsiteY224" fmla="*/ 19812 h 1148143"/>
                <a:gd name="connsiteX225" fmla="*/ 631317 w 893730"/>
                <a:gd name="connsiteY225" fmla="*/ 8572 h 1148143"/>
                <a:gd name="connsiteX226" fmla="*/ 626650 w 893730"/>
                <a:gd name="connsiteY226" fmla="*/ 1715 h 1148143"/>
                <a:gd name="connsiteX227" fmla="*/ 616744 w 893730"/>
                <a:gd name="connsiteY227" fmla="*/ 0 h 1148143"/>
                <a:gd name="connsiteX228" fmla="*/ 612267 w 893730"/>
                <a:gd name="connsiteY228" fmla="*/ 953 h 1148143"/>
                <a:gd name="connsiteX229" fmla="*/ 597599 w 893730"/>
                <a:gd name="connsiteY229" fmla="*/ 4096 h 1148143"/>
                <a:gd name="connsiteX230" fmla="*/ 588359 w 893730"/>
                <a:gd name="connsiteY230" fmla="*/ 9239 h 1148143"/>
                <a:gd name="connsiteX231" fmla="*/ 581025 w 893730"/>
                <a:gd name="connsiteY231" fmla="*/ 16954 h 1148143"/>
                <a:gd name="connsiteX232" fmla="*/ 578168 w 893730"/>
                <a:gd name="connsiteY232" fmla="*/ 23241 h 1148143"/>
                <a:gd name="connsiteX233" fmla="*/ 579406 w 893730"/>
                <a:gd name="connsiteY233" fmla="*/ 25337 h 1148143"/>
                <a:gd name="connsiteX234" fmla="*/ 581692 w 893730"/>
                <a:gd name="connsiteY234" fmla="*/ 27051 h 1148143"/>
                <a:gd name="connsiteX235" fmla="*/ 581882 w 893730"/>
                <a:gd name="connsiteY235" fmla="*/ 32099 h 1148143"/>
                <a:gd name="connsiteX236" fmla="*/ 579787 w 893730"/>
                <a:gd name="connsiteY236" fmla="*/ 36671 h 1148143"/>
                <a:gd name="connsiteX237" fmla="*/ 576358 w 893730"/>
                <a:gd name="connsiteY237" fmla="*/ 40767 h 1148143"/>
                <a:gd name="connsiteX238" fmla="*/ 572453 w 893730"/>
                <a:gd name="connsiteY238" fmla="*/ 43720 h 1148143"/>
                <a:gd name="connsiteX239" fmla="*/ 562737 w 893730"/>
                <a:gd name="connsiteY239" fmla="*/ 48673 h 1148143"/>
                <a:gd name="connsiteX240" fmla="*/ 545878 w 893730"/>
                <a:gd name="connsiteY240" fmla="*/ 70961 h 1148143"/>
                <a:gd name="connsiteX241" fmla="*/ 538734 w 893730"/>
                <a:gd name="connsiteY241" fmla="*/ 75914 h 1148143"/>
                <a:gd name="connsiteX242" fmla="*/ 523875 w 893730"/>
                <a:gd name="connsiteY242" fmla="*/ 79153 h 1148143"/>
                <a:gd name="connsiteX243" fmla="*/ 516446 w 893730"/>
                <a:gd name="connsiteY243" fmla="*/ 82582 h 1148143"/>
                <a:gd name="connsiteX244" fmla="*/ 509683 w 893730"/>
                <a:gd name="connsiteY244" fmla="*/ 89440 h 1148143"/>
                <a:gd name="connsiteX245" fmla="*/ 506254 w 893730"/>
                <a:gd name="connsiteY245" fmla="*/ 94297 h 1148143"/>
                <a:gd name="connsiteX246" fmla="*/ 504825 w 893730"/>
                <a:gd name="connsiteY246" fmla="*/ 98393 h 1148143"/>
                <a:gd name="connsiteX247" fmla="*/ 506063 w 893730"/>
                <a:gd name="connsiteY247" fmla="*/ 100298 h 1148143"/>
                <a:gd name="connsiteX248" fmla="*/ 514064 w 893730"/>
                <a:gd name="connsiteY248" fmla="*/ 107347 h 1148143"/>
                <a:gd name="connsiteX249" fmla="*/ 524161 w 893730"/>
                <a:gd name="connsiteY249" fmla="*/ 126873 h 1148143"/>
                <a:gd name="connsiteX250" fmla="*/ 525113 w 893730"/>
                <a:gd name="connsiteY250" fmla="*/ 145066 h 1148143"/>
                <a:gd name="connsiteX251" fmla="*/ 517684 w 893730"/>
                <a:gd name="connsiteY251" fmla="*/ 161068 h 1148143"/>
                <a:gd name="connsiteX252" fmla="*/ 502730 w 893730"/>
                <a:gd name="connsiteY252" fmla="*/ 174022 h 1148143"/>
                <a:gd name="connsiteX253" fmla="*/ 499015 w 893730"/>
                <a:gd name="connsiteY253" fmla="*/ 175260 h 1148143"/>
                <a:gd name="connsiteX254" fmla="*/ 491871 w 893730"/>
                <a:gd name="connsiteY254" fmla="*/ 176022 h 1148143"/>
                <a:gd name="connsiteX255" fmla="*/ 488442 w 893730"/>
                <a:gd name="connsiteY255" fmla="*/ 178689 h 1148143"/>
                <a:gd name="connsiteX256" fmla="*/ 485966 w 893730"/>
                <a:gd name="connsiteY256" fmla="*/ 183737 h 1148143"/>
                <a:gd name="connsiteX257" fmla="*/ 485204 w 893730"/>
                <a:gd name="connsiteY257" fmla="*/ 189452 h 1148143"/>
                <a:gd name="connsiteX258" fmla="*/ 485204 w 893730"/>
                <a:gd name="connsiteY258" fmla="*/ 194977 h 1148143"/>
                <a:gd name="connsiteX259" fmla="*/ 483394 w 893730"/>
                <a:gd name="connsiteY259" fmla="*/ 208979 h 1148143"/>
                <a:gd name="connsiteX260" fmla="*/ 482727 w 893730"/>
                <a:gd name="connsiteY260" fmla="*/ 210026 h 1148143"/>
                <a:gd name="connsiteX261" fmla="*/ 479393 w 893730"/>
                <a:gd name="connsiteY261" fmla="*/ 217361 h 1148143"/>
                <a:gd name="connsiteX262" fmla="*/ 479203 w 893730"/>
                <a:gd name="connsiteY262" fmla="*/ 218408 h 1148143"/>
                <a:gd name="connsiteX263" fmla="*/ 474917 w 893730"/>
                <a:gd name="connsiteY263" fmla="*/ 223933 h 1148143"/>
                <a:gd name="connsiteX264" fmla="*/ 472440 w 893730"/>
                <a:gd name="connsiteY264" fmla="*/ 226028 h 1148143"/>
                <a:gd name="connsiteX265" fmla="*/ 469106 w 893730"/>
                <a:gd name="connsiteY265" fmla="*/ 226981 h 1148143"/>
                <a:gd name="connsiteX266" fmla="*/ 444818 w 893730"/>
                <a:gd name="connsiteY266" fmla="*/ 232505 h 1148143"/>
                <a:gd name="connsiteX267" fmla="*/ 435673 w 893730"/>
                <a:gd name="connsiteY267" fmla="*/ 238887 h 1148143"/>
                <a:gd name="connsiteX268" fmla="*/ 428149 w 893730"/>
                <a:gd name="connsiteY268" fmla="*/ 253270 h 1148143"/>
                <a:gd name="connsiteX269" fmla="*/ 430244 w 893730"/>
                <a:gd name="connsiteY269" fmla="*/ 263366 h 1148143"/>
                <a:gd name="connsiteX270" fmla="*/ 427958 w 893730"/>
                <a:gd name="connsiteY270" fmla="*/ 264033 h 1148143"/>
                <a:gd name="connsiteX271" fmla="*/ 427482 w 893730"/>
                <a:gd name="connsiteY271" fmla="*/ 265462 h 1148143"/>
                <a:gd name="connsiteX272" fmla="*/ 427482 w 893730"/>
                <a:gd name="connsiteY272" fmla="*/ 268986 h 1148143"/>
                <a:gd name="connsiteX273" fmla="*/ 431673 w 893730"/>
                <a:gd name="connsiteY273" fmla="*/ 296704 h 1148143"/>
                <a:gd name="connsiteX274" fmla="*/ 432816 w 893730"/>
                <a:gd name="connsiteY274" fmla="*/ 310896 h 1148143"/>
                <a:gd name="connsiteX275" fmla="*/ 432911 w 893730"/>
                <a:gd name="connsiteY275" fmla="*/ 318992 h 1148143"/>
                <a:gd name="connsiteX276" fmla="*/ 434721 w 893730"/>
                <a:gd name="connsiteY276" fmla="*/ 329184 h 1148143"/>
                <a:gd name="connsiteX277" fmla="*/ 435293 w 893730"/>
                <a:gd name="connsiteY277" fmla="*/ 331565 h 1148143"/>
                <a:gd name="connsiteX278" fmla="*/ 436721 w 893730"/>
                <a:gd name="connsiteY278" fmla="*/ 339947 h 1148143"/>
                <a:gd name="connsiteX279" fmla="*/ 437388 w 893730"/>
                <a:gd name="connsiteY279" fmla="*/ 342233 h 1148143"/>
                <a:gd name="connsiteX280" fmla="*/ 438341 w 893730"/>
                <a:gd name="connsiteY280" fmla="*/ 343948 h 1148143"/>
                <a:gd name="connsiteX281" fmla="*/ 439293 w 893730"/>
                <a:gd name="connsiteY281" fmla="*/ 344996 h 1148143"/>
                <a:gd name="connsiteX282" fmla="*/ 442246 w 893730"/>
                <a:gd name="connsiteY282" fmla="*/ 347282 h 1148143"/>
                <a:gd name="connsiteX283" fmla="*/ 449390 w 893730"/>
                <a:gd name="connsiteY283" fmla="*/ 351092 h 1148143"/>
                <a:gd name="connsiteX284" fmla="*/ 450533 w 893730"/>
                <a:gd name="connsiteY284" fmla="*/ 352234 h 1148143"/>
                <a:gd name="connsiteX285" fmla="*/ 451009 w 893730"/>
                <a:gd name="connsiteY285" fmla="*/ 356425 h 1148143"/>
                <a:gd name="connsiteX286" fmla="*/ 450914 w 893730"/>
                <a:gd name="connsiteY286" fmla="*/ 362998 h 1148143"/>
                <a:gd name="connsiteX287" fmla="*/ 449199 w 893730"/>
                <a:gd name="connsiteY287" fmla="*/ 378809 h 1148143"/>
                <a:gd name="connsiteX288" fmla="*/ 449199 w 893730"/>
                <a:gd name="connsiteY288" fmla="*/ 385382 h 1148143"/>
                <a:gd name="connsiteX289" fmla="*/ 449580 w 893730"/>
                <a:gd name="connsiteY289" fmla="*/ 389668 h 1148143"/>
                <a:gd name="connsiteX290" fmla="*/ 451295 w 893730"/>
                <a:gd name="connsiteY290" fmla="*/ 392525 h 1148143"/>
                <a:gd name="connsiteX291" fmla="*/ 451771 w 893730"/>
                <a:gd name="connsiteY291" fmla="*/ 394049 h 1148143"/>
                <a:gd name="connsiteX292" fmla="*/ 452152 w 893730"/>
                <a:gd name="connsiteY292" fmla="*/ 395954 h 1148143"/>
                <a:gd name="connsiteX293" fmla="*/ 449771 w 893730"/>
                <a:gd name="connsiteY293" fmla="*/ 402336 h 1148143"/>
                <a:gd name="connsiteX294" fmla="*/ 438626 w 893730"/>
                <a:gd name="connsiteY294" fmla="*/ 418624 h 1148143"/>
                <a:gd name="connsiteX295" fmla="*/ 405575 w 893730"/>
                <a:gd name="connsiteY295" fmla="*/ 429006 h 1148143"/>
                <a:gd name="connsiteX296" fmla="*/ 396431 w 893730"/>
                <a:gd name="connsiteY296" fmla="*/ 435769 h 1148143"/>
                <a:gd name="connsiteX297" fmla="*/ 393668 w 893730"/>
                <a:gd name="connsiteY297" fmla="*/ 437388 h 1148143"/>
                <a:gd name="connsiteX298" fmla="*/ 391096 w 893730"/>
                <a:gd name="connsiteY298" fmla="*/ 438150 h 1148143"/>
                <a:gd name="connsiteX299" fmla="*/ 387477 w 893730"/>
                <a:gd name="connsiteY299" fmla="*/ 438626 h 1148143"/>
                <a:gd name="connsiteX300" fmla="*/ 367475 w 893730"/>
                <a:gd name="connsiteY300" fmla="*/ 437674 h 1148143"/>
                <a:gd name="connsiteX301" fmla="*/ 364141 w 893730"/>
                <a:gd name="connsiteY301" fmla="*/ 436721 h 1148143"/>
                <a:gd name="connsiteX302" fmla="*/ 360045 w 893730"/>
                <a:gd name="connsiteY302" fmla="*/ 433769 h 1148143"/>
                <a:gd name="connsiteX303" fmla="*/ 358616 w 893730"/>
                <a:gd name="connsiteY303" fmla="*/ 433007 h 1148143"/>
                <a:gd name="connsiteX304" fmla="*/ 356997 w 893730"/>
                <a:gd name="connsiteY304" fmla="*/ 432340 h 1148143"/>
                <a:gd name="connsiteX305" fmla="*/ 323850 w 893730"/>
                <a:gd name="connsiteY305" fmla="*/ 424910 h 1148143"/>
                <a:gd name="connsiteX306" fmla="*/ 321088 w 893730"/>
                <a:gd name="connsiteY306" fmla="*/ 425387 h 1148143"/>
                <a:gd name="connsiteX307" fmla="*/ 318040 w 893730"/>
                <a:gd name="connsiteY307" fmla="*/ 426339 h 1148143"/>
                <a:gd name="connsiteX308" fmla="*/ 313373 w 893730"/>
                <a:gd name="connsiteY308" fmla="*/ 429101 h 1148143"/>
                <a:gd name="connsiteX309" fmla="*/ 310229 w 893730"/>
                <a:gd name="connsiteY309" fmla="*/ 430340 h 1148143"/>
                <a:gd name="connsiteX310" fmla="*/ 307277 w 893730"/>
                <a:gd name="connsiteY310" fmla="*/ 431101 h 1148143"/>
                <a:gd name="connsiteX311" fmla="*/ 300990 w 893730"/>
                <a:gd name="connsiteY311" fmla="*/ 430721 h 1148143"/>
                <a:gd name="connsiteX312" fmla="*/ 298323 w 893730"/>
                <a:gd name="connsiteY312" fmla="*/ 431292 h 1148143"/>
                <a:gd name="connsiteX313" fmla="*/ 295942 w 893730"/>
                <a:gd name="connsiteY313" fmla="*/ 432530 h 1148143"/>
                <a:gd name="connsiteX314" fmla="*/ 289084 w 893730"/>
                <a:gd name="connsiteY314" fmla="*/ 439007 h 1148143"/>
                <a:gd name="connsiteX315" fmla="*/ 284988 w 893730"/>
                <a:gd name="connsiteY315" fmla="*/ 443960 h 1148143"/>
                <a:gd name="connsiteX316" fmla="*/ 282702 w 893730"/>
                <a:gd name="connsiteY316" fmla="*/ 446151 h 1148143"/>
                <a:gd name="connsiteX317" fmla="*/ 275654 w 893730"/>
                <a:gd name="connsiteY317" fmla="*/ 450342 h 1148143"/>
                <a:gd name="connsiteX318" fmla="*/ 274415 w 893730"/>
                <a:gd name="connsiteY318" fmla="*/ 451295 h 1148143"/>
                <a:gd name="connsiteX319" fmla="*/ 270034 w 893730"/>
                <a:gd name="connsiteY319" fmla="*/ 455962 h 1148143"/>
                <a:gd name="connsiteX320" fmla="*/ 268796 w 893730"/>
                <a:gd name="connsiteY320" fmla="*/ 456914 h 1148143"/>
                <a:gd name="connsiteX321" fmla="*/ 218599 w 893730"/>
                <a:gd name="connsiteY321" fmla="*/ 473678 h 1148143"/>
                <a:gd name="connsiteX322" fmla="*/ 216313 w 893730"/>
                <a:gd name="connsiteY322" fmla="*/ 475774 h 1148143"/>
                <a:gd name="connsiteX323" fmla="*/ 213551 w 893730"/>
                <a:gd name="connsiteY323" fmla="*/ 476441 h 1148143"/>
                <a:gd name="connsiteX324" fmla="*/ 209264 w 893730"/>
                <a:gd name="connsiteY324" fmla="*/ 476631 h 1148143"/>
                <a:gd name="connsiteX325" fmla="*/ 192596 w 893730"/>
                <a:gd name="connsiteY325" fmla="*/ 474345 h 1148143"/>
                <a:gd name="connsiteX326" fmla="*/ 186595 w 893730"/>
                <a:gd name="connsiteY326" fmla="*/ 472535 h 1148143"/>
                <a:gd name="connsiteX327" fmla="*/ 185547 w 893730"/>
                <a:gd name="connsiteY327" fmla="*/ 471964 h 1148143"/>
                <a:gd name="connsiteX328" fmla="*/ 184690 w 893730"/>
                <a:gd name="connsiteY328" fmla="*/ 471107 h 1148143"/>
                <a:gd name="connsiteX329" fmla="*/ 184214 w 893730"/>
                <a:gd name="connsiteY329" fmla="*/ 469868 h 1148143"/>
                <a:gd name="connsiteX330" fmla="*/ 184118 w 893730"/>
                <a:gd name="connsiteY330" fmla="*/ 469106 h 1148143"/>
                <a:gd name="connsiteX331" fmla="*/ 184118 w 893730"/>
                <a:gd name="connsiteY331" fmla="*/ 468630 h 1148143"/>
                <a:gd name="connsiteX332" fmla="*/ 185357 w 893730"/>
                <a:gd name="connsiteY332" fmla="*/ 464439 h 1148143"/>
                <a:gd name="connsiteX333" fmla="*/ 185547 w 893730"/>
                <a:gd name="connsiteY333" fmla="*/ 462725 h 1148143"/>
                <a:gd name="connsiteX334" fmla="*/ 183737 w 893730"/>
                <a:gd name="connsiteY334" fmla="*/ 463010 h 1148143"/>
                <a:gd name="connsiteX335" fmla="*/ 181642 w 893730"/>
                <a:gd name="connsiteY335" fmla="*/ 463867 h 1148143"/>
                <a:gd name="connsiteX336" fmla="*/ 167069 w 893730"/>
                <a:gd name="connsiteY336" fmla="*/ 479965 h 1148143"/>
                <a:gd name="connsiteX337" fmla="*/ 162306 w 893730"/>
                <a:gd name="connsiteY337" fmla="*/ 485204 h 1148143"/>
                <a:gd name="connsiteX338" fmla="*/ 162306 w 893730"/>
                <a:gd name="connsiteY338" fmla="*/ 485204 h 1148143"/>
                <a:gd name="connsiteX339" fmla="*/ 164497 w 893730"/>
                <a:gd name="connsiteY339" fmla="*/ 488728 h 1148143"/>
                <a:gd name="connsiteX340" fmla="*/ 166878 w 893730"/>
                <a:gd name="connsiteY340" fmla="*/ 494824 h 1148143"/>
                <a:gd name="connsiteX341" fmla="*/ 169640 w 893730"/>
                <a:gd name="connsiteY341" fmla="*/ 500253 h 1148143"/>
                <a:gd name="connsiteX342" fmla="*/ 174212 w 893730"/>
                <a:gd name="connsiteY342" fmla="*/ 503777 h 1148143"/>
                <a:gd name="connsiteX343" fmla="*/ 188881 w 893730"/>
                <a:gd name="connsiteY343" fmla="*/ 510159 h 1148143"/>
                <a:gd name="connsiteX344" fmla="*/ 191548 w 893730"/>
                <a:gd name="connsiteY344" fmla="*/ 512159 h 1148143"/>
                <a:gd name="connsiteX345" fmla="*/ 191262 w 893730"/>
                <a:gd name="connsiteY345" fmla="*/ 518255 h 1148143"/>
                <a:gd name="connsiteX346" fmla="*/ 188214 w 893730"/>
                <a:gd name="connsiteY346" fmla="*/ 525685 h 1148143"/>
                <a:gd name="connsiteX347" fmla="*/ 181070 w 893730"/>
                <a:gd name="connsiteY347" fmla="*/ 538448 h 1148143"/>
                <a:gd name="connsiteX348" fmla="*/ 170021 w 893730"/>
                <a:gd name="connsiteY348" fmla="*/ 551688 h 1148143"/>
                <a:gd name="connsiteX349" fmla="*/ 168212 w 893730"/>
                <a:gd name="connsiteY349" fmla="*/ 554546 h 1148143"/>
                <a:gd name="connsiteX350" fmla="*/ 169926 w 893730"/>
                <a:gd name="connsiteY350" fmla="*/ 568643 h 1148143"/>
                <a:gd name="connsiteX351" fmla="*/ 173641 w 893730"/>
                <a:gd name="connsiteY351" fmla="*/ 578358 h 1148143"/>
                <a:gd name="connsiteX352" fmla="*/ 173641 w 893730"/>
                <a:gd name="connsiteY352" fmla="*/ 586073 h 1148143"/>
                <a:gd name="connsiteX353" fmla="*/ 164306 w 893730"/>
                <a:gd name="connsiteY353" fmla="*/ 593884 h 1148143"/>
                <a:gd name="connsiteX354" fmla="*/ 157734 w 893730"/>
                <a:gd name="connsiteY354" fmla="*/ 605790 h 1148143"/>
                <a:gd name="connsiteX355" fmla="*/ 155448 w 893730"/>
                <a:gd name="connsiteY355" fmla="*/ 608171 h 1148143"/>
                <a:gd name="connsiteX356" fmla="*/ 153638 w 893730"/>
                <a:gd name="connsiteY356" fmla="*/ 607505 h 1148143"/>
                <a:gd name="connsiteX357" fmla="*/ 149352 w 893730"/>
                <a:gd name="connsiteY357" fmla="*/ 602266 h 1148143"/>
                <a:gd name="connsiteX358" fmla="*/ 146590 w 893730"/>
                <a:gd name="connsiteY358" fmla="*/ 601123 h 1148143"/>
                <a:gd name="connsiteX359" fmla="*/ 134493 w 893730"/>
                <a:gd name="connsiteY359" fmla="*/ 604457 h 1148143"/>
                <a:gd name="connsiteX360" fmla="*/ 122206 w 893730"/>
                <a:gd name="connsiteY360" fmla="*/ 610076 h 1148143"/>
                <a:gd name="connsiteX361" fmla="*/ 117824 w 893730"/>
                <a:gd name="connsiteY361" fmla="*/ 614267 h 1148143"/>
                <a:gd name="connsiteX362" fmla="*/ 111824 w 893730"/>
                <a:gd name="connsiteY362" fmla="*/ 624745 h 1148143"/>
                <a:gd name="connsiteX363" fmla="*/ 106775 w 893730"/>
                <a:gd name="connsiteY363" fmla="*/ 629317 h 1148143"/>
                <a:gd name="connsiteX364" fmla="*/ 103727 w 893730"/>
                <a:gd name="connsiteY364" fmla="*/ 629984 h 1148143"/>
                <a:gd name="connsiteX365" fmla="*/ 95631 w 893730"/>
                <a:gd name="connsiteY365" fmla="*/ 630079 h 1148143"/>
                <a:gd name="connsiteX366" fmla="*/ 92964 w 893730"/>
                <a:gd name="connsiteY366" fmla="*/ 631317 h 1148143"/>
                <a:gd name="connsiteX367" fmla="*/ 91154 w 893730"/>
                <a:gd name="connsiteY367" fmla="*/ 635413 h 1148143"/>
                <a:gd name="connsiteX368" fmla="*/ 92774 w 893730"/>
                <a:gd name="connsiteY368" fmla="*/ 638080 h 1148143"/>
                <a:gd name="connsiteX369" fmla="*/ 94774 w 893730"/>
                <a:gd name="connsiteY369" fmla="*/ 640271 h 1148143"/>
                <a:gd name="connsiteX370" fmla="*/ 94107 w 893730"/>
                <a:gd name="connsiteY370" fmla="*/ 643319 h 1148143"/>
                <a:gd name="connsiteX371" fmla="*/ 82868 w 893730"/>
                <a:gd name="connsiteY371" fmla="*/ 648653 h 1148143"/>
                <a:gd name="connsiteX372" fmla="*/ 70580 w 893730"/>
                <a:gd name="connsiteY372" fmla="*/ 644366 h 1148143"/>
                <a:gd name="connsiteX373" fmla="*/ 57912 w 893730"/>
                <a:gd name="connsiteY373" fmla="*/ 637508 h 1148143"/>
                <a:gd name="connsiteX374" fmla="*/ 45910 w 893730"/>
                <a:gd name="connsiteY374" fmla="*/ 635508 h 1148143"/>
                <a:gd name="connsiteX375" fmla="*/ 43339 w 893730"/>
                <a:gd name="connsiteY375" fmla="*/ 636842 h 1148143"/>
                <a:gd name="connsiteX376" fmla="*/ 37148 w 893730"/>
                <a:gd name="connsiteY376" fmla="*/ 641604 h 1148143"/>
                <a:gd name="connsiteX377" fmla="*/ 34195 w 893730"/>
                <a:gd name="connsiteY377" fmla="*/ 643319 h 1148143"/>
                <a:gd name="connsiteX378" fmla="*/ 31528 w 893730"/>
                <a:gd name="connsiteY378" fmla="*/ 643795 h 1148143"/>
                <a:gd name="connsiteX379" fmla="*/ 25241 w 893730"/>
                <a:gd name="connsiteY379" fmla="*/ 643509 h 1148143"/>
                <a:gd name="connsiteX380" fmla="*/ 22193 w 893730"/>
                <a:gd name="connsiteY380" fmla="*/ 644080 h 1148143"/>
                <a:gd name="connsiteX381" fmla="*/ 10287 w 893730"/>
                <a:gd name="connsiteY381" fmla="*/ 650938 h 1148143"/>
                <a:gd name="connsiteX382" fmla="*/ 9144 w 893730"/>
                <a:gd name="connsiteY382" fmla="*/ 651891 h 1148143"/>
                <a:gd name="connsiteX383" fmla="*/ 4096 w 893730"/>
                <a:gd name="connsiteY383" fmla="*/ 656177 h 1148143"/>
                <a:gd name="connsiteX384" fmla="*/ 0 w 893730"/>
                <a:gd name="connsiteY384" fmla="*/ 661607 h 1148143"/>
                <a:gd name="connsiteX385" fmla="*/ 6096 w 893730"/>
                <a:gd name="connsiteY385" fmla="*/ 670846 h 1148143"/>
                <a:gd name="connsiteX386" fmla="*/ 11621 w 893730"/>
                <a:gd name="connsiteY386" fmla="*/ 675704 h 1148143"/>
                <a:gd name="connsiteX387" fmla="*/ 12192 w 893730"/>
                <a:gd name="connsiteY387" fmla="*/ 679037 h 1148143"/>
                <a:gd name="connsiteX388" fmla="*/ 11811 w 893730"/>
                <a:gd name="connsiteY388" fmla="*/ 682943 h 1148143"/>
                <a:gd name="connsiteX389" fmla="*/ 12764 w 893730"/>
                <a:gd name="connsiteY389" fmla="*/ 687324 h 1148143"/>
                <a:gd name="connsiteX390" fmla="*/ 16859 w 893730"/>
                <a:gd name="connsiteY390" fmla="*/ 694468 h 1148143"/>
                <a:gd name="connsiteX391" fmla="*/ 20479 w 893730"/>
                <a:gd name="connsiteY391" fmla="*/ 697516 h 1148143"/>
                <a:gd name="connsiteX392" fmla="*/ 32480 w 893730"/>
                <a:gd name="connsiteY392" fmla="*/ 698659 h 1148143"/>
                <a:gd name="connsiteX393" fmla="*/ 41529 w 893730"/>
                <a:gd name="connsiteY393" fmla="*/ 705231 h 1148143"/>
                <a:gd name="connsiteX394" fmla="*/ 43720 w 893730"/>
                <a:gd name="connsiteY394" fmla="*/ 719138 h 1148143"/>
                <a:gd name="connsiteX395" fmla="*/ 43053 w 893730"/>
                <a:gd name="connsiteY395" fmla="*/ 746188 h 1148143"/>
                <a:gd name="connsiteX396" fmla="*/ 49054 w 893730"/>
                <a:gd name="connsiteY396" fmla="*/ 756285 h 1148143"/>
                <a:gd name="connsiteX397" fmla="*/ 60293 w 893730"/>
                <a:gd name="connsiteY397" fmla="*/ 766001 h 1148143"/>
                <a:gd name="connsiteX398" fmla="*/ 83915 w 893730"/>
                <a:gd name="connsiteY398" fmla="*/ 779812 h 1148143"/>
                <a:gd name="connsiteX399" fmla="*/ 90392 w 893730"/>
                <a:gd name="connsiteY399" fmla="*/ 781431 h 1148143"/>
                <a:gd name="connsiteX400" fmla="*/ 107347 w 893730"/>
                <a:gd name="connsiteY400" fmla="*/ 778097 h 1148143"/>
                <a:gd name="connsiteX401" fmla="*/ 113348 w 893730"/>
                <a:gd name="connsiteY401" fmla="*/ 778574 h 1148143"/>
                <a:gd name="connsiteX402" fmla="*/ 130493 w 893730"/>
                <a:gd name="connsiteY402" fmla="*/ 785622 h 1148143"/>
                <a:gd name="connsiteX403" fmla="*/ 136684 w 893730"/>
                <a:gd name="connsiteY403" fmla="*/ 792385 h 1148143"/>
                <a:gd name="connsiteX404" fmla="*/ 138113 w 893730"/>
                <a:gd name="connsiteY404" fmla="*/ 794861 h 1148143"/>
                <a:gd name="connsiteX405" fmla="*/ 138875 w 893730"/>
                <a:gd name="connsiteY405" fmla="*/ 797624 h 1148143"/>
                <a:gd name="connsiteX406" fmla="*/ 138779 w 893730"/>
                <a:gd name="connsiteY406" fmla="*/ 799147 h 1148143"/>
                <a:gd name="connsiteX407" fmla="*/ 138398 w 893730"/>
                <a:gd name="connsiteY407" fmla="*/ 800386 h 1148143"/>
                <a:gd name="connsiteX408" fmla="*/ 138494 w 893730"/>
                <a:gd name="connsiteY408" fmla="*/ 802767 h 1148143"/>
                <a:gd name="connsiteX409" fmla="*/ 137827 w 893730"/>
                <a:gd name="connsiteY409" fmla="*/ 803053 h 1148143"/>
                <a:gd name="connsiteX410" fmla="*/ 136112 w 893730"/>
                <a:gd name="connsiteY410" fmla="*/ 810673 h 1148143"/>
                <a:gd name="connsiteX411" fmla="*/ 135922 w 893730"/>
                <a:gd name="connsiteY411" fmla="*/ 811340 h 1148143"/>
                <a:gd name="connsiteX412" fmla="*/ 139827 w 893730"/>
                <a:gd name="connsiteY412" fmla="*/ 821722 h 1148143"/>
                <a:gd name="connsiteX413" fmla="*/ 141637 w 893730"/>
                <a:gd name="connsiteY413" fmla="*/ 833628 h 1148143"/>
                <a:gd name="connsiteX414" fmla="*/ 142970 w 893730"/>
                <a:gd name="connsiteY414" fmla="*/ 837724 h 1148143"/>
                <a:gd name="connsiteX415" fmla="*/ 153353 w 893730"/>
                <a:gd name="connsiteY415" fmla="*/ 857440 h 1148143"/>
                <a:gd name="connsiteX416" fmla="*/ 155353 w 893730"/>
                <a:gd name="connsiteY416" fmla="*/ 863727 h 1148143"/>
                <a:gd name="connsiteX417" fmla="*/ 149257 w 893730"/>
                <a:gd name="connsiteY417" fmla="*/ 863822 h 1148143"/>
                <a:gd name="connsiteX418" fmla="*/ 136874 w 893730"/>
                <a:gd name="connsiteY418" fmla="*/ 860203 h 1148143"/>
                <a:gd name="connsiteX419" fmla="*/ 130493 w 893730"/>
                <a:gd name="connsiteY419" fmla="*/ 860203 h 1148143"/>
                <a:gd name="connsiteX420" fmla="*/ 122682 w 893730"/>
                <a:gd name="connsiteY420" fmla="*/ 864584 h 1148143"/>
                <a:gd name="connsiteX421" fmla="*/ 116300 w 893730"/>
                <a:gd name="connsiteY421" fmla="*/ 872299 h 1148143"/>
                <a:gd name="connsiteX422" fmla="*/ 113919 w 893730"/>
                <a:gd name="connsiteY422" fmla="*/ 882110 h 1148143"/>
                <a:gd name="connsiteX423" fmla="*/ 117729 w 893730"/>
                <a:gd name="connsiteY423" fmla="*/ 892302 h 1148143"/>
                <a:gd name="connsiteX424" fmla="*/ 112967 w 893730"/>
                <a:gd name="connsiteY424" fmla="*/ 895922 h 1148143"/>
                <a:gd name="connsiteX425" fmla="*/ 101156 w 893730"/>
                <a:gd name="connsiteY425" fmla="*/ 916305 h 1148143"/>
                <a:gd name="connsiteX426" fmla="*/ 83725 w 893730"/>
                <a:gd name="connsiteY426" fmla="*/ 929735 h 1148143"/>
                <a:gd name="connsiteX427" fmla="*/ 80010 w 893730"/>
                <a:gd name="connsiteY427" fmla="*/ 936212 h 1148143"/>
                <a:gd name="connsiteX428" fmla="*/ 81058 w 893730"/>
                <a:gd name="connsiteY428" fmla="*/ 951167 h 1148143"/>
                <a:gd name="connsiteX429" fmla="*/ 88773 w 893730"/>
                <a:gd name="connsiteY429" fmla="*/ 964597 h 1148143"/>
                <a:gd name="connsiteX430" fmla="*/ 99251 w 893730"/>
                <a:gd name="connsiteY430" fmla="*/ 975551 h 1148143"/>
                <a:gd name="connsiteX431" fmla="*/ 108204 w 893730"/>
                <a:gd name="connsiteY431" fmla="*/ 983075 h 1148143"/>
                <a:gd name="connsiteX432" fmla="*/ 96679 w 893730"/>
                <a:gd name="connsiteY432" fmla="*/ 989457 h 1148143"/>
                <a:gd name="connsiteX433" fmla="*/ 94298 w 893730"/>
                <a:gd name="connsiteY433" fmla="*/ 993553 h 1148143"/>
                <a:gd name="connsiteX434" fmla="*/ 91345 w 893730"/>
                <a:gd name="connsiteY434" fmla="*/ 1008507 h 1148143"/>
                <a:gd name="connsiteX435" fmla="*/ 90488 w 893730"/>
                <a:gd name="connsiteY435" fmla="*/ 1011364 h 1148143"/>
                <a:gd name="connsiteX436" fmla="*/ 90488 w 893730"/>
                <a:gd name="connsiteY436" fmla="*/ 1013841 h 1148143"/>
                <a:gd name="connsiteX437" fmla="*/ 91726 w 893730"/>
                <a:gd name="connsiteY437" fmla="*/ 1018222 h 1148143"/>
                <a:gd name="connsiteX438" fmla="*/ 93155 w 893730"/>
                <a:gd name="connsiteY438" fmla="*/ 1020413 h 1148143"/>
                <a:gd name="connsiteX439" fmla="*/ 100679 w 893730"/>
                <a:gd name="connsiteY439" fmla="*/ 1029272 h 1148143"/>
                <a:gd name="connsiteX440" fmla="*/ 103442 w 893730"/>
                <a:gd name="connsiteY440" fmla="*/ 1033939 h 1148143"/>
                <a:gd name="connsiteX441" fmla="*/ 107442 w 893730"/>
                <a:gd name="connsiteY441" fmla="*/ 1043654 h 1148143"/>
                <a:gd name="connsiteX442" fmla="*/ 109347 w 893730"/>
                <a:gd name="connsiteY442" fmla="*/ 1047274 h 1148143"/>
                <a:gd name="connsiteX443" fmla="*/ 112490 w 893730"/>
                <a:gd name="connsiteY443" fmla="*/ 1050512 h 1148143"/>
                <a:gd name="connsiteX444" fmla="*/ 119253 w 893730"/>
                <a:gd name="connsiteY444" fmla="*/ 1055370 h 1148143"/>
                <a:gd name="connsiteX445" fmla="*/ 122396 w 893730"/>
                <a:gd name="connsiteY445" fmla="*/ 1059085 h 1148143"/>
                <a:gd name="connsiteX446" fmla="*/ 124587 w 893730"/>
                <a:gd name="connsiteY446" fmla="*/ 1063847 h 1148143"/>
                <a:gd name="connsiteX447" fmla="*/ 125730 w 893730"/>
                <a:gd name="connsiteY447" fmla="*/ 1068229 h 1148143"/>
                <a:gd name="connsiteX448" fmla="*/ 127254 w 893730"/>
                <a:gd name="connsiteY448" fmla="*/ 1072420 h 1148143"/>
                <a:gd name="connsiteX449" fmla="*/ 130493 w 893730"/>
                <a:gd name="connsiteY449" fmla="*/ 1076135 h 1148143"/>
                <a:gd name="connsiteX450" fmla="*/ 135065 w 893730"/>
                <a:gd name="connsiteY450" fmla="*/ 1078039 h 1148143"/>
                <a:gd name="connsiteX451" fmla="*/ 139160 w 893730"/>
                <a:gd name="connsiteY451" fmla="*/ 1077373 h 1148143"/>
                <a:gd name="connsiteX452" fmla="*/ 143256 w 893730"/>
                <a:gd name="connsiteY452" fmla="*/ 1075944 h 1148143"/>
                <a:gd name="connsiteX453" fmla="*/ 147923 w 893730"/>
                <a:gd name="connsiteY453" fmla="*/ 1075563 h 1148143"/>
                <a:gd name="connsiteX454" fmla="*/ 152210 w 893730"/>
                <a:gd name="connsiteY454" fmla="*/ 1076801 h 1148143"/>
                <a:gd name="connsiteX455" fmla="*/ 172403 w 893730"/>
                <a:gd name="connsiteY455" fmla="*/ 1087564 h 1148143"/>
                <a:gd name="connsiteX456" fmla="*/ 186214 w 893730"/>
                <a:gd name="connsiteY456" fmla="*/ 1092613 h 1148143"/>
                <a:gd name="connsiteX457" fmla="*/ 222695 w 893730"/>
                <a:gd name="connsiteY457" fmla="*/ 1115092 h 1148143"/>
                <a:gd name="connsiteX458" fmla="*/ 229172 w 893730"/>
                <a:gd name="connsiteY458" fmla="*/ 1117854 h 1148143"/>
                <a:gd name="connsiteX459" fmla="*/ 238125 w 893730"/>
                <a:gd name="connsiteY459" fmla="*/ 1119378 h 1148143"/>
                <a:gd name="connsiteX460" fmla="*/ 242602 w 893730"/>
                <a:gd name="connsiteY460" fmla="*/ 1121093 h 1148143"/>
                <a:gd name="connsiteX461" fmla="*/ 244983 w 893730"/>
                <a:gd name="connsiteY461" fmla="*/ 1124522 h 1148143"/>
                <a:gd name="connsiteX462" fmla="*/ 246793 w 893730"/>
                <a:gd name="connsiteY462" fmla="*/ 1128522 h 1148143"/>
                <a:gd name="connsiteX463" fmla="*/ 250031 w 893730"/>
                <a:gd name="connsiteY463" fmla="*/ 1131665 h 1148143"/>
                <a:gd name="connsiteX464" fmla="*/ 253365 w 893730"/>
                <a:gd name="connsiteY464" fmla="*/ 1132427 h 1148143"/>
                <a:gd name="connsiteX465" fmla="*/ 267176 w 893730"/>
                <a:gd name="connsiteY465" fmla="*/ 1132808 h 1148143"/>
                <a:gd name="connsiteX466" fmla="*/ 326898 w 893730"/>
                <a:gd name="connsiteY466" fmla="*/ 1115568 h 1148143"/>
                <a:gd name="connsiteX467" fmla="*/ 336804 w 893730"/>
                <a:gd name="connsiteY467" fmla="*/ 1114806 h 1148143"/>
                <a:gd name="connsiteX468" fmla="*/ 350901 w 893730"/>
                <a:gd name="connsiteY468" fmla="*/ 1105567 h 1148143"/>
                <a:gd name="connsiteX469" fmla="*/ 361474 w 893730"/>
                <a:gd name="connsiteY469" fmla="*/ 1107472 h 1148143"/>
                <a:gd name="connsiteX470" fmla="*/ 356807 w 893730"/>
                <a:gd name="connsiteY470" fmla="*/ 1122998 h 1148143"/>
                <a:gd name="connsiteX471" fmla="*/ 360998 w 893730"/>
                <a:gd name="connsiteY471" fmla="*/ 1131856 h 1148143"/>
                <a:gd name="connsiteX472" fmla="*/ 368618 w 893730"/>
                <a:gd name="connsiteY472" fmla="*/ 1139476 h 1148143"/>
                <a:gd name="connsiteX473" fmla="*/ 372618 w 893730"/>
                <a:gd name="connsiteY473" fmla="*/ 1148144 h 1148143"/>
                <a:gd name="connsiteX474" fmla="*/ 379952 w 893730"/>
                <a:gd name="connsiteY474" fmla="*/ 1147763 h 1148143"/>
                <a:gd name="connsiteX475" fmla="*/ 389763 w 893730"/>
                <a:gd name="connsiteY475" fmla="*/ 1144048 h 1148143"/>
                <a:gd name="connsiteX476" fmla="*/ 389858 w 893730"/>
                <a:gd name="connsiteY476" fmla="*/ 1143095 h 1148143"/>
                <a:gd name="connsiteX477" fmla="*/ 389668 w 893730"/>
                <a:gd name="connsiteY477" fmla="*/ 1142048 h 1148143"/>
                <a:gd name="connsiteX478" fmla="*/ 388430 w 893730"/>
                <a:gd name="connsiteY478" fmla="*/ 1141190 h 1148143"/>
                <a:gd name="connsiteX479" fmla="*/ 387477 w 893730"/>
                <a:gd name="connsiteY479" fmla="*/ 1139952 h 1148143"/>
                <a:gd name="connsiteX480" fmla="*/ 386906 w 893730"/>
                <a:gd name="connsiteY480" fmla="*/ 1138333 h 1148143"/>
                <a:gd name="connsiteX481" fmla="*/ 386715 w 893730"/>
                <a:gd name="connsiteY481" fmla="*/ 1136618 h 1148143"/>
                <a:gd name="connsiteX482" fmla="*/ 386906 w 893730"/>
                <a:gd name="connsiteY482" fmla="*/ 1134999 h 1148143"/>
                <a:gd name="connsiteX483" fmla="*/ 387382 w 893730"/>
                <a:gd name="connsiteY483" fmla="*/ 1133380 h 1148143"/>
                <a:gd name="connsiteX484" fmla="*/ 387953 w 893730"/>
                <a:gd name="connsiteY484" fmla="*/ 1131951 h 1148143"/>
                <a:gd name="connsiteX485" fmla="*/ 390525 w 893730"/>
                <a:gd name="connsiteY485" fmla="*/ 1127665 h 1148143"/>
                <a:gd name="connsiteX486" fmla="*/ 391478 w 893730"/>
                <a:gd name="connsiteY486" fmla="*/ 1126522 h 1148143"/>
                <a:gd name="connsiteX487" fmla="*/ 393764 w 893730"/>
                <a:gd name="connsiteY487" fmla="*/ 1124426 h 1148143"/>
                <a:gd name="connsiteX488" fmla="*/ 395097 w 893730"/>
                <a:gd name="connsiteY488" fmla="*/ 1123569 h 1148143"/>
                <a:gd name="connsiteX489" fmla="*/ 396526 w 893730"/>
                <a:gd name="connsiteY489" fmla="*/ 1122807 h 1148143"/>
                <a:gd name="connsiteX490" fmla="*/ 399002 w 893730"/>
                <a:gd name="connsiteY490" fmla="*/ 1122807 h 1148143"/>
                <a:gd name="connsiteX491" fmla="*/ 402146 w 893730"/>
                <a:gd name="connsiteY491" fmla="*/ 1123474 h 1148143"/>
                <a:gd name="connsiteX492" fmla="*/ 407765 w 893730"/>
                <a:gd name="connsiteY492" fmla="*/ 1125950 h 1148143"/>
                <a:gd name="connsiteX493" fmla="*/ 412433 w 893730"/>
                <a:gd name="connsiteY493" fmla="*/ 1128808 h 1148143"/>
                <a:gd name="connsiteX494" fmla="*/ 413575 w 893730"/>
                <a:gd name="connsiteY494" fmla="*/ 1129951 h 1148143"/>
                <a:gd name="connsiteX495" fmla="*/ 422910 w 893730"/>
                <a:gd name="connsiteY495" fmla="*/ 1131570 h 1148143"/>
                <a:gd name="connsiteX496" fmla="*/ 445294 w 893730"/>
                <a:gd name="connsiteY496" fmla="*/ 1132618 h 1148143"/>
                <a:gd name="connsiteX497" fmla="*/ 451771 w 893730"/>
                <a:gd name="connsiteY497" fmla="*/ 1134618 h 1148143"/>
                <a:gd name="connsiteX498" fmla="*/ 475488 w 893730"/>
                <a:gd name="connsiteY498" fmla="*/ 1137571 h 1148143"/>
                <a:gd name="connsiteX499" fmla="*/ 477869 w 893730"/>
                <a:gd name="connsiteY499" fmla="*/ 1136999 h 1148143"/>
                <a:gd name="connsiteX500" fmla="*/ 479870 w 893730"/>
                <a:gd name="connsiteY500" fmla="*/ 1136047 h 1148143"/>
                <a:gd name="connsiteX501" fmla="*/ 480441 w 893730"/>
                <a:gd name="connsiteY501" fmla="*/ 1134904 h 1148143"/>
                <a:gd name="connsiteX502" fmla="*/ 480822 w 893730"/>
                <a:gd name="connsiteY502" fmla="*/ 1133380 h 1148143"/>
                <a:gd name="connsiteX503" fmla="*/ 480536 w 893730"/>
                <a:gd name="connsiteY503" fmla="*/ 1130808 h 1148143"/>
                <a:gd name="connsiteX504" fmla="*/ 479870 w 893730"/>
                <a:gd name="connsiteY504" fmla="*/ 1129379 h 1148143"/>
                <a:gd name="connsiteX505" fmla="*/ 479108 w 893730"/>
                <a:gd name="connsiteY505" fmla="*/ 1128617 h 1148143"/>
                <a:gd name="connsiteX506" fmla="*/ 476345 w 893730"/>
                <a:gd name="connsiteY506" fmla="*/ 1127379 h 1148143"/>
                <a:gd name="connsiteX507" fmla="*/ 475012 w 893730"/>
                <a:gd name="connsiteY507" fmla="*/ 1126617 h 1148143"/>
                <a:gd name="connsiteX508" fmla="*/ 473964 w 893730"/>
                <a:gd name="connsiteY508" fmla="*/ 1125284 h 1148143"/>
                <a:gd name="connsiteX509" fmla="*/ 473488 w 893730"/>
                <a:gd name="connsiteY509" fmla="*/ 1123760 h 1148143"/>
                <a:gd name="connsiteX510" fmla="*/ 473869 w 893730"/>
                <a:gd name="connsiteY510" fmla="*/ 1121378 h 1148143"/>
                <a:gd name="connsiteX511" fmla="*/ 475107 w 893730"/>
                <a:gd name="connsiteY511" fmla="*/ 1118711 h 1148143"/>
                <a:gd name="connsiteX512" fmla="*/ 478250 w 893730"/>
                <a:gd name="connsiteY512" fmla="*/ 1114997 h 1148143"/>
                <a:gd name="connsiteX513" fmla="*/ 479965 w 893730"/>
                <a:gd name="connsiteY513" fmla="*/ 1113568 h 1148143"/>
                <a:gd name="connsiteX514" fmla="*/ 481965 w 893730"/>
                <a:gd name="connsiteY514" fmla="*/ 1112996 h 1148143"/>
                <a:gd name="connsiteX515" fmla="*/ 485489 w 893730"/>
                <a:gd name="connsiteY515" fmla="*/ 1113568 h 1148143"/>
                <a:gd name="connsiteX516" fmla="*/ 490252 w 893730"/>
                <a:gd name="connsiteY516" fmla="*/ 1115378 h 1148143"/>
                <a:gd name="connsiteX517" fmla="*/ 493586 w 893730"/>
                <a:gd name="connsiteY517" fmla="*/ 1116139 h 1148143"/>
                <a:gd name="connsiteX518" fmla="*/ 495300 w 893730"/>
                <a:gd name="connsiteY518" fmla="*/ 1116044 h 1148143"/>
                <a:gd name="connsiteX519" fmla="*/ 496443 w 893730"/>
                <a:gd name="connsiteY519" fmla="*/ 1115663 h 1148143"/>
                <a:gd name="connsiteX520" fmla="*/ 497300 w 893730"/>
                <a:gd name="connsiteY520" fmla="*/ 1115187 h 1148143"/>
                <a:gd name="connsiteX521" fmla="*/ 499491 w 893730"/>
                <a:gd name="connsiteY521" fmla="*/ 1113377 h 1148143"/>
                <a:gd name="connsiteX522" fmla="*/ 503015 w 893730"/>
                <a:gd name="connsiteY522" fmla="*/ 1108234 h 1148143"/>
                <a:gd name="connsiteX523" fmla="*/ 506349 w 893730"/>
                <a:gd name="connsiteY523" fmla="*/ 1102805 h 1148143"/>
                <a:gd name="connsiteX524" fmla="*/ 507111 w 893730"/>
                <a:gd name="connsiteY524" fmla="*/ 1100614 h 1148143"/>
                <a:gd name="connsiteX525" fmla="*/ 507587 w 893730"/>
                <a:gd name="connsiteY525" fmla="*/ 1098137 h 1148143"/>
                <a:gd name="connsiteX526" fmla="*/ 507587 w 893730"/>
                <a:gd name="connsiteY526" fmla="*/ 1093565 h 1148143"/>
                <a:gd name="connsiteX527" fmla="*/ 506921 w 893730"/>
                <a:gd name="connsiteY527" fmla="*/ 1091279 h 1148143"/>
                <a:gd name="connsiteX528" fmla="*/ 505778 w 893730"/>
                <a:gd name="connsiteY528" fmla="*/ 1089660 h 1148143"/>
                <a:gd name="connsiteX529" fmla="*/ 504444 w 893730"/>
                <a:gd name="connsiteY529" fmla="*/ 1088612 h 1148143"/>
                <a:gd name="connsiteX530" fmla="*/ 503777 w 893730"/>
                <a:gd name="connsiteY530" fmla="*/ 1086707 h 1148143"/>
                <a:gd name="connsiteX531" fmla="*/ 503587 w 893730"/>
                <a:gd name="connsiteY531" fmla="*/ 1083755 h 1148143"/>
                <a:gd name="connsiteX532" fmla="*/ 504539 w 893730"/>
                <a:gd name="connsiteY532" fmla="*/ 1078421 h 1148143"/>
                <a:gd name="connsiteX533" fmla="*/ 504539 w 893730"/>
                <a:gd name="connsiteY533" fmla="*/ 1075182 h 1148143"/>
                <a:gd name="connsiteX534" fmla="*/ 504254 w 893730"/>
                <a:gd name="connsiteY534" fmla="*/ 1072706 h 1148143"/>
                <a:gd name="connsiteX535" fmla="*/ 503873 w 893730"/>
                <a:gd name="connsiteY535" fmla="*/ 1070896 h 1148143"/>
                <a:gd name="connsiteX536" fmla="*/ 503777 w 893730"/>
                <a:gd name="connsiteY536" fmla="*/ 1069086 h 1148143"/>
                <a:gd name="connsiteX537" fmla="*/ 504158 w 893730"/>
                <a:gd name="connsiteY537" fmla="*/ 1065848 h 1148143"/>
                <a:gd name="connsiteX538" fmla="*/ 506540 w 893730"/>
                <a:gd name="connsiteY538" fmla="*/ 1054227 h 1148143"/>
                <a:gd name="connsiteX539" fmla="*/ 506444 w 893730"/>
                <a:gd name="connsiteY539" fmla="*/ 1050798 h 1148143"/>
                <a:gd name="connsiteX540" fmla="*/ 505587 w 893730"/>
                <a:gd name="connsiteY540" fmla="*/ 1048512 h 1148143"/>
                <a:gd name="connsiteX541" fmla="*/ 504349 w 893730"/>
                <a:gd name="connsiteY541" fmla="*/ 1047464 h 1148143"/>
                <a:gd name="connsiteX542" fmla="*/ 503492 w 893730"/>
                <a:gd name="connsiteY542" fmla="*/ 1046321 h 1148143"/>
                <a:gd name="connsiteX543" fmla="*/ 503492 w 893730"/>
                <a:gd name="connsiteY543" fmla="*/ 1044607 h 1148143"/>
                <a:gd name="connsiteX544" fmla="*/ 504349 w 893730"/>
                <a:gd name="connsiteY544" fmla="*/ 1042797 h 1148143"/>
                <a:gd name="connsiteX545" fmla="*/ 506825 w 893730"/>
                <a:gd name="connsiteY545" fmla="*/ 1040987 h 1148143"/>
                <a:gd name="connsiteX546" fmla="*/ 510635 w 893730"/>
                <a:gd name="connsiteY546" fmla="*/ 1039273 h 1148143"/>
                <a:gd name="connsiteX547" fmla="*/ 512921 w 893730"/>
                <a:gd name="connsiteY547" fmla="*/ 1037272 h 1148143"/>
                <a:gd name="connsiteX548" fmla="*/ 515017 w 893730"/>
                <a:gd name="connsiteY548" fmla="*/ 1034796 h 1148143"/>
                <a:gd name="connsiteX549" fmla="*/ 517398 w 893730"/>
                <a:gd name="connsiteY549" fmla="*/ 1031367 h 1148143"/>
                <a:gd name="connsiteX550" fmla="*/ 519684 w 893730"/>
                <a:gd name="connsiteY550" fmla="*/ 1028890 h 1148143"/>
                <a:gd name="connsiteX551" fmla="*/ 526256 w 893730"/>
                <a:gd name="connsiteY551" fmla="*/ 1024319 h 1148143"/>
                <a:gd name="connsiteX552" fmla="*/ 527399 w 893730"/>
                <a:gd name="connsiteY552" fmla="*/ 1022890 h 1148143"/>
                <a:gd name="connsiteX553" fmla="*/ 528257 w 893730"/>
                <a:gd name="connsiteY553" fmla="*/ 1020889 h 1148143"/>
                <a:gd name="connsiteX554" fmla="*/ 529209 w 893730"/>
                <a:gd name="connsiteY554" fmla="*/ 1015841 h 1148143"/>
                <a:gd name="connsiteX555" fmla="*/ 530447 w 893730"/>
                <a:gd name="connsiteY555" fmla="*/ 1011269 h 1148143"/>
                <a:gd name="connsiteX556" fmla="*/ 534353 w 893730"/>
                <a:gd name="connsiteY556" fmla="*/ 1003649 h 1148143"/>
                <a:gd name="connsiteX557" fmla="*/ 536067 w 893730"/>
                <a:gd name="connsiteY557" fmla="*/ 1000697 h 1148143"/>
                <a:gd name="connsiteX558" fmla="*/ 537782 w 893730"/>
                <a:gd name="connsiteY558" fmla="*/ 998696 h 1148143"/>
                <a:gd name="connsiteX559" fmla="*/ 539210 w 893730"/>
                <a:gd name="connsiteY559" fmla="*/ 998125 h 1148143"/>
                <a:gd name="connsiteX560" fmla="*/ 544354 w 893730"/>
                <a:gd name="connsiteY560" fmla="*/ 996601 h 1148143"/>
                <a:gd name="connsiteX561" fmla="*/ 545592 w 893730"/>
                <a:gd name="connsiteY561" fmla="*/ 995839 h 1148143"/>
                <a:gd name="connsiteX562" fmla="*/ 546735 w 893730"/>
                <a:gd name="connsiteY562" fmla="*/ 994791 h 1148143"/>
                <a:gd name="connsiteX563" fmla="*/ 547878 w 893730"/>
                <a:gd name="connsiteY563" fmla="*/ 993553 h 1148143"/>
                <a:gd name="connsiteX564" fmla="*/ 550355 w 893730"/>
                <a:gd name="connsiteY564" fmla="*/ 989743 h 1148143"/>
                <a:gd name="connsiteX565" fmla="*/ 551688 w 893730"/>
                <a:gd name="connsiteY565" fmla="*/ 986790 h 1148143"/>
                <a:gd name="connsiteX566" fmla="*/ 552355 w 893730"/>
                <a:gd name="connsiteY566" fmla="*/ 983742 h 1148143"/>
                <a:gd name="connsiteX567" fmla="*/ 552164 w 893730"/>
                <a:gd name="connsiteY567" fmla="*/ 978598 h 1148143"/>
                <a:gd name="connsiteX568" fmla="*/ 551402 w 893730"/>
                <a:gd name="connsiteY568" fmla="*/ 976027 h 1148143"/>
                <a:gd name="connsiteX569" fmla="*/ 550355 w 893730"/>
                <a:gd name="connsiteY569" fmla="*/ 974122 h 1148143"/>
                <a:gd name="connsiteX570" fmla="*/ 548259 w 893730"/>
                <a:gd name="connsiteY570" fmla="*/ 971836 h 1148143"/>
                <a:gd name="connsiteX571" fmla="*/ 547402 w 893730"/>
                <a:gd name="connsiteY571" fmla="*/ 970597 h 1148143"/>
                <a:gd name="connsiteX572" fmla="*/ 546735 w 893730"/>
                <a:gd name="connsiteY572" fmla="*/ 968978 h 1148143"/>
                <a:gd name="connsiteX573" fmla="*/ 546449 w 893730"/>
                <a:gd name="connsiteY573" fmla="*/ 967169 h 1148143"/>
                <a:gd name="connsiteX574" fmla="*/ 546926 w 893730"/>
                <a:gd name="connsiteY574" fmla="*/ 964787 h 1148143"/>
                <a:gd name="connsiteX575" fmla="*/ 547973 w 893730"/>
                <a:gd name="connsiteY575" fmla="*/ 961549 h 1148143"/>
                <a:gd name="connsiteX576" fmla="*/ 550736 w 893730"/>
                <a:gd name="connsiteY576" fmla="*/ 956881 h 1148143"/>
                <a:gd name="connsiteX577" fmla="*/ 552355 w 893730"/>
                <a:gd name="connsiteY577" fmla="*/ 951547 h 1148143"/>
                <a:gd name="connsiteX578" fmla="*/ 554641 w 893730"/>
                <a:gd name="connsiteY578" fmla="*/ 945642 h 1148143"/>
                <a:gd name="connsiteX579" fmla="*/ 555593 w 893730"/>
                <a:gd name="connsiteY579" fmla="*/ 943928 h 1148143"/>
                <a:gd name="connsiteX580" fmla="*/ 560832 w 893730"/>
                <a:gd name="connsiteY580" fmla="*/ 937070 h 1148143"/>
                <a:gd name="connsiteX581" fmla="*/ 565499 w 893730"/>
                <a:gd name="connsiteY581" fmla="*/ 935927 h 1148143"/>
                <a:gd name="connsiteX582" fmla="*/ 569119 w 893730"/>
                <a:gd name="connsiteY582" fmla="*/ 939546 h 1148143"/>
                <a:gd name="connsiteX583" fmla="*/ 571500 w 893730"/>
                <a:gd name="connsiteY583" fmla="*/ 942975 h 1148143"/>
                <a:gd name="connsiteX584" fmla="*/ 573977 w 893730"/>
                <a:gd name="connsiteY584" fmla="*/ 944975 h 1148143"/>
                <a:gd name="connsiteX585" fmla="*/ 579501 w 893730"/>
                <a:gd name="connsiteY585" fmla="*/ 948023 h 1148143"/>
                <a:gd name="connsiteX586" fmla="*/ 582835 w 893730"/>
                <a:gd name="connsiteY586" fmla="*/ 951071 h 1148143"/>
                <a:gd name="connsiteX587" fmla="*/ 585502 w 893730"/>
                <a:gd name="connsiteY587" fmla="*/ 953072 h 1148143"/>
                <a:gd name="connsiteX588" fmla="*/ 587121 w 893730"/>
                <a:gd name="connsiteY588" fmla="*/ 954024 h 1148143"/>
                <a:gd name="connsiteX589" fmla="*/ 593598 w 893730"/>
                <a:gd name="connsiteY589" fmla="*/ 956120 h 1148143"/>
                <a:gd name="connsiteX590" fmla="*/ 596456 w 893730"/>
                <a:gd name="connsiteY590" fmla="*/ 957548 h 1148143"/>
                <a:gd name="connsiteX591" fmla="*/ 597599 w 893730"/>
                <a:gd name="connsiteY591" fmla="*/ 958596 h 1148143"/>
                <a:gd name="connsiteX592" fmla="*/ 598551 w 893730"/>
                <a:gd name="connsiteY592" fmla="*/ 959739 h 1148143"/>
                <a:gd name="connsiteX593" fmla="*/ 599504 w 893730"/>
                <a:gd name="connsiteY593" fmla="*/ 961072 h 1148143"/>
                <a:gd name="connsiteX594" fmla="*/ 601028 w 893730"/>
                <a:gd name="connsiteY594" fmla="*/ 961835 h 1148143"/>
                <a:gd name="connsiteX595" fmla="*/ 603218 w 893730"/>
                <a:gd name="connsiteY595" fmla="*/ 961644 h 1148143"/>
                <a:gd name="connsiteX596" fmla="*/ 607219 w 893730"/>
                <a:gd name="connsiteY596" fmla="*/ 959072 h 1148143"/>
                <a:gd name="connsiteX597" fmla="*/ 609029 w 893730"/>
                <a:gd name="connsiteY597" fmla="*/ 957072 h 1148143"/>
                <a:gd name="connsiteX598" fmla="*/ 610267 w 893730"/>
                <a:gd name="connsiteY598" fmla="*/ 954977 h 1148143"/>
                <a:gd name="connsiteX599" fmla="*/ 610743 w 893730"/>
                <a:gd name="connsiteY599" fmla="*/ 953548 h 1148143"/>
                <a:gd name="connsiteX600" fmla="*/ 611219 w 893730"/>
                <a:gd name="connsiteY600" fmla="*/ 952119 h 1148143"/>
                <a:gd name="connsiteX601" fmla="*/ 611791 w 893730"/>
                <a:gd name="connsiteY601" fmla="*/ 951262 h 1148143"/>
                <a:gd name="connsiteX602" fmla="*/ 612553 w 893730"/>
                <a:gd name="connsiteY602" fmla="*/ 950309 h 1148143"/>
                <a:gd name="connsiteX603" fmla="*/ 613601 w 893730"/>
                <a:gd name="connsiteY603" fmla="*/ 949262 h 1148143"/>
                <a:gd name="connsiteX604" fmla="*/ 618554 w 893730"/>
                <a:gd name="connsiteY604" fmla="*/ 945547 h 1148143"/>
                <a:gd name="connsiteX605" fmla="*/ 620078 w 893730"/>
                <a:gd name="connsiteY605" fmla="*/ 944880 h 1148143"/>
                <a:gd name="connsiteX606" fmla="*/ 621887 w 893730"/>
                <a:gd name="connsiteY606" fmla="*/ 944785 h 1148143"/>
                <a:gd name="connsiteX607" fmla="*/ 624840 w 893730"/>
                <a:gd name="connsiteY607" fmla="*/ 946309 h 1148143"/>
                <a:gd name="connsiteX608" fmla="*/ 627412 w 893730"/>
                <a:gd name="connsiteY608" fmla="*/ 946880 h 1148143"/>
                <a:gd name="connsiteX609" fmla="*/ 630079 w 893730"/>
                <a:gd name="connsiteY609" fmla="*/ 946785 h 1148143"/>
                <a:gd name="connsiteX610" fmla="*/ 633603 w 893730"/>
                <a:gd name="connsiteY610" fmla="*/ 945261 h 1148143"/>
                <a:gd name="connsiteX611" fmla="*/ 643223 w 893730"/>
                <a:gd name="connsiteY611" fmla="*/ 943832 h 1148143"/>
                <a:gd name="connsiteX612" fmla="*/ 673418 w 893730"/>
                <a:gd name="connsiteY612" fmla="*/ 944785 h 1148143"/>
                <a:gd name="connsiteX613" fmla="*/ 679609 w 893730"/>
                <a:gd name="connsiteY613" fmla="*/ 940689 h 1148143"/>
                <a:gd name="connsiteX614" fmla="*/ 682181 w 893730"/>
                <a:gd name="connsiteY614" fmla="*/ 937641 h 1148143"/>
                <a:gd name="connsiteX615" fmla="*/ 684752 w 893730"/>
                <a:gd name="connsiteY615" fmla="*/ 933640 h 1148143"/>
                <a:gd name="connsiteX616" fmla="*/ 685514 w 893730"/>
                <a:gd name="connsiteY616" fmla="*/ 932117 h 1148143"/>
                <a:gd name="connsiteX617" fmla="*/ 686086 w 893730"/>
                <a:gd name="connsiteY617" fmla="*/ 930497 h 1148143"/>
                <a:gd name="connsiteX618" fmla="*/ 686181 w 893730"/>
                <a:gd name="connsiteY618" fmla="*/ 928878 h 1148143"/>
                <a:gd name="connsiteX619" fmla="*/ 685800 w 893730"/>
                <a:gd name="connsiteY619" fmla="*/ 927354 h 1148143"/>
                <a:gd name="connsiteX620" fmla="*/ 685133 w 893730"/>
                <a:gd name="connsiteY620" fmla="*/ 925925 h 1148143"/>
                <a:gd name="connsiteX621" fmla="*/ 684657 w 893730"/>
                <a:gd name="connsiteY621" fmla="*/ 924401 h 1148143"/>
                <a:gd name="connsiteX622" fmla="*/ 684752 w 893730"/>
                <a:gd name="connsiteY622" fmla="*/ 922782 h 1148143"/>
                <a:gd name="connsiteX623" fmla="*/ 685229 w 893730"/>
                <a:gd name="connsiteY623" fmla="*/ 921163 h 1148143"/>
                <a:gd name="connsiteX624" fmla="*/ 686467 w 893730"/>
                <a:gd name="connsiteY624" fmla="*/ 917924 h 1148143"/>
                <a:gd name="connsiteX625" fmla="*/ 686943 w 893730"/>
                <a:gd name="connsiteY625" fmla="*/ 916210 h 1148143"/>
                <a:gd name="connsiteX626" fmla="*/ 688181 w 893730"/>
                <a:gd name="connsiteY626" fmla="*/ 912876 h 1148143"/>
                <a:gd name="connsiteX627" fmla="*/ 688943 w 893730"/>
                <a:gd name="connsiteY627" fmla="*/ 911543 h 1148143"/>
                <a:gd name="connsiteX628" fmla="*/ 690182 w 893730"/>
                <a:gd name="connsiteY628" fmla="*/ 910590 h 1148143"/>
                <a:gd name="connsiteX629" fmla="*/ 692944 w 893730"/>
                <a:gd name="connsiteY629" fmla="*/ 910019 h 1148143"/>
                <a:gd name="connsiteX630" fmla="*/ 696754 w 893730"/>
                <a:gd name="connsiteY630" fmla="*/ 910019 h 1148143"/>
                <a:gd name="connsiteX631" fmla="*/ 723805 w 893730"/>
                <a:gd name="connsiteY631" fmla="*/ 912971 h 1148143"/>
                <a:gd name="connsiteX632" fmla="*/ 726567 w 893730"/>
                <a:gd name="connsiteY632" fmla="*/ 913733 h 1148143"/>
                <a:gd name="connsiteX633" fmla="*/ 728472 w 893730"/>
                <a:gd name="connsiteY633" fmla="*/ 914781 h 1148143"/>
                <a:gd name="connsiteX634" fmla="*/ 729425 w 893730"/>
                <a:gd name="connsiteY634" fmla="*/ 916114 h 1148143"/>
                <a:gd name="connsiteX635" fmla="*/ 730187 w 893730"/>
                <a:gd name="connsiteY635" fmla="*/ 917448 h 1148143"/>
                <a:gd name="connsiteX636" fmla="*/ 731520 w 893730"/>
                <a:gd name="connsiteY636" fmla="*/ 920591 h 1148143"/>
                <a:gd name="connsiteX637" fmla="*/ 733139 w 893730"/>
                <a:gd name="connsiteY637" fmla="*/ 923544 h 1148143"/>
                <a:gd name="connsiteX638" fmla="*/ 735997 w 893730"/>
                <a:gd name="connsiteY638" fmla="*/ 927163 h 1148143"/>
                <a:gd name="connsiteX639" fmla="*/ 737997 w 893730"/>
                <a:gd name="connsiteY639" fmla="*/ 931640 h 1148143"/>
                <a:gd name="connsiteX640" fmla="*/ 739616 w 893730"/>
                <a:gd name="connsiteY640" fmla="*/ 934593 h 1148143"/>
                <a:gd name="connsiteX641" fmla="*/ 742283 w 893730"/>
                <a:gd name="connsiteY641" fmla="*/ 938308 h 1148143"/>
                <a:gd name="connsiteX642" fmla="*/ 742950 w 893730"/>
                <a:gd name="connsiteY642" fmla="*/ 939832 h 1148143"/>
                <a:gd name="connsiteX643" fmla="*/ 743141 w 893730"/>
                <a:gd name="connsiteY643" fmla="*/ 941642 h 1148143"/>
                <a:gd name="connsiteX644" fmla="*/ 742188 w 893730"/>
                <a:gd name="connsiteY644" fmla="*/ 946976 h 1148143"/>
                <a:gd name="connsiteX645" fmla="*/ 742188 w 893730"/>
                <a:gd name="connsiteY645" fmla="*/ 948785 h 1148143"/>
                <a:gd name="connsiteX646" fmla="*/ 742664 w 893730"/>
                <a:gd name="connsiteY646" fmla="*/ 950309 h 1148143"/>
                <a:gd name="connsiteX647" fmla="*/ 743426 w 893730"/>
                <a:gd name="connsiteY647" fmla="*/ 951547 h 1148143"/>
                <a:gd name="connsiteX648" fmla="*/ 744379 w 893730"/>
                <a:gd name="connsiteY648" fmla="*/ 952119 h 1148143"/>
                <a:gd name="connsiteX649" fmla="*/ 745236 w 893730"/>
                <a:gd name="connsiteY649" fmla="*/ 951929 h 1148143"/>
                <a:gd name="connsiteX650" fmla="*/ 746189 w 893730"/>
                <a:gd name="connsiteY650" fmla="*/ 951071 h 1148143"/>
                <a:gd name="connsiteX651" fmla="*/ 749427 w 893730"/>
                <a:gd name="connsiteY651" fmla="*/ 946499 h 1148143"/>
                <a:gd name="connsiteX652" fmla="*/ 751237 w 893730"/>
                <a:gd name="connsiteY652" fmla="*/ 943356 h 1148143"/>
                <a:gd name="connsiteX653" fmla="*/ 752189 w 893730"/>
                <a:gd name="connsiteY653" fmla="*/ 942118 h 1148143"/>
                <a:gd name="connsiteX654" fmla="*/ 757238 w 893730"/>
                <a:gd name="connsiteY654" fmla="*/ 938403 h 1148143"/>
                <a:gd name="connsiteX655" fmla="*/ 758381 w 893730"/>
                <a:gd name="connsiteY655" fmla="*/ 937260 h 1148143"/>
                <a:gd name="connsiteX656" fmla="*/ 759333 w 893730"/>
                <a:gd name="connsiteY656" fmla="*/ 936022 h 1148143"/>
                <a:gd name="connsiteX657" fmla="*/ 760095 w 893730"/>
                <a:gd name="connsiteY657" fmla="*/ 934593 h 1148143"/>
                <a:gd name="connsiteX658" fmla="*/ 760667 w 893730"/>
                <a:gd name="connsiteY658" fmla="*/ 932879 h 1148143"/>
                <a:gd name="connsiteX659" fmla="*/ 762476 w 893730"/>
                <a:gd name="connsiteY659" fmla="*/ 925735 h 1148143"/>
                <a:gd name="connsiteX660" fmla="*/ 763238 w 893730"/>
                <a:gd name="connsiteY660" fmla="*/ 924306 h 1148143"/>
                <a:gd name="connsiteX661" fmla="*/ 765810 w 893730"/>
                <a:gd name="connsiteY661" fmla="*/ 923258 h 1148143"/>
                <a:gd name="connsiteX662" fmla="*/ 769715 w 893730"/>
                <a:gd name="connsiteY662" fmla="*/ 922782 h 1148143"/>
                <a:gd name="connsiteX663" fmla="*/ 778383 w 893730"/>
                <a:gd name="connsiteY663" fmla="*/ 922972 h 1148143"/>
                <a:gd name="connsiteX664" fmla="*/ 785336 w 893730"/>
                <a:gd name="connsiteY664" fmla="*/ 924020 h 1148143"/>
                <a:gd name="connsiteX665" fmla="*/ 787337 w 893730"/>
                <a:gd name="connsiteY665" fmla="*/ 923544 h 1148143"/>
                <a:gd name="connsiteX666" fmla="*/ 790099 w 893730"/>
                <a:gd name="connsiteY666" fmla="*/ 921258 h 1148143"/>
                <a:gd name="connsiteX667" fmla="*/ 791337 w 893730"/>
                <a:gd name="connsiteY667" fmla="*/ 919163 h 1148143"/>
                <a:gd name="connsiteX668" fmla="*/ 791909 w 893730"/>
                <a:gd name="connsiteY668" fmla="*/ 917067 h 1148143"/>
                <a:gd name="connsiteX669" fmla="*/ 792004 w 893730"/>
                <a:gd name="connsiteY669" fmla="*/ 915067 h 1148143"/>
                <a:gd name="connsiteX670" fmla="*/ 791909 w 893730"/>
                <a:gd name="connsiteY670" fmla="*/ 913067 h 1148143"/>
                <a:gd name="connsiteX671" fmla="*/ 791623 w 893730"/>
                <a:gd name="connsiteY671" fmla="*/ 909066 h 1148143"/>
                <a:gd name="connsiteX672" fmla="*/ 791528 w 893730"/>
                <a:gd name="connsiteY672" fmla="*/ 902589 h 1148143"/>
                <a:gd name="connsiteX673" fmla="*/ 791432 w 893730"/>
                <a:gd name="connsiteY673" fmla="*/ 900589 h 1148143"/>
                <a:gd name="connsiteX674" fmla="*/ 790956 w 893730"/>
                <a:gd name="connsiteY674" fmla="*/ 898874 h 1148143"/>
                <a:gd name="connsiteX675" fmla="*/ 790289 w 893730"/>
                <a:gd name="connsiteY675" fmla="*/ 897255 h 1148143"/>
                <a:gd name="connsiteX676" fmla="*/ 789432 w 893730"/>
                <a:gd name="connsiteY676" fmla="*/ 896017 h 1148143"/>
                <a:gd name="connsiteX677" fmla="*/ 785908 w 893730"/>
                <a:gd name="connsiteY677" fmla="*/ 892969 h 1148143"/>
                <a:gd name="connsiteX678" fmla="*/ 781717 w 893730"/>
                <a:gd name="connsiteY678" fmla="*/ 890492 h 1148143"/>
                <a:gd name="connsiteX679" fmla="*/ 780669 w 893730"/>
                <a:gd name="connsiteY679" fmla="*/ 889445 h 1148143"/>
                <a:gd name="connsiteX680" fmla="*/ 780193 w 893730"/>
                <a:gd name="connsiteY680" fmla="*/ 888111 h 1148143"/>
                <a:gd name="connsiteX681" fmla="*/ 780479 w 893730"/>
                <a:gd name="connsiteY681" fmla="*/ 886587 h 1148143"/>
                <a:gd name="connsiteX682" fmla="*/ 781145 w 893730"/>
                <a:gd name="connsiteY682" fmla="*/ 885349 h 1148143"/>
                <a:gd name="connsiteX683" fmla="*/ 787051 w 893730"/>
                <a:gd name="connsiteY683" fmla="*/ 880110 h 1148143"/>
                <a:gd name="connsiteX684" fmla="*/ 790861 w 893730"/>
                <a:gd name="connsiteY684" fmla="*/ 876014 h 1148143"/>
                <a:gd name="connsiteX685" fmla="*/ 791337 w 893730"/>
                <a:gd name="connsiteY685" fmla="*/ 875157 h 1148143"/>
                <a:gd name="connsiteX686" fmla="*/ 791813 w 893730"/>
                <a:gd name="connsiteY686" fmla="*/ 873919 h 1148143"/>
                <a:gd name="connsiteX687" fmla="*/ 793337 w 893730"/>
                <a:gd name="connsiteY687" fmla="*/ 867632 h 1148143"/>
                <a:gd name="connsiteX688" fmla="*/ 793814 w 893730"/>
                <a:gd name="connsiteY688" fmla="*/ 866585 h 1148143"/>
                <a:gd name="connsiteX689" fmla="*/ 794671 w 893730"/>
                <a:gd name="connsiteY689" fmla="*/ 865537 h 1148143"/>
                <a:gd name="connsiteX690" fmla="*/ 796671 w 893730"/>
                <a:gd name="connsiteY690" fmla="*/ 864775 h 1148143"/>
                <a:gd name="connsiteX691" fmla="*/ 804005 w 893730"/>
                <a:gd name="connsiteY691" fmla="*/ 863822 h 1148143"/>
                <a:gd name="connsiteX692" fmla="*/ 806958 w 893730"/>
                <a:gd name="connsiteY692" fmla="*/ 864013 h 1148143"/>
                <a:gd name="connsiteX693" fmla="*/ 809054 w 893730"/>
                <a:gd name="connsiteY693" fmla="*/ 864870 h 1148143"/>
                <a:gd name="connsiteX694" fmla="*/ 812102 w 893730"/>
                <a:gd name="connsiteY694" fmla="*/ 869823 h 1148143"/>
                <a:gd name="connsiteX695" fmla="*/ 814102 w 893730"/>
                <a:gd name="connsiteY695" fmla="*/ 871347 h 1148143"/>
                <a:gd name="connsiteX696" fmla="*/ 816864 w 893730"/>
                <a:gd name="connsiteY696" fmla="*/ 873062 h 1148143"/>
                <a:gd name="connsiteX697" fmla="*/ 822674 w 893730"/>
                <a:gd name="connsiteY697" fmla="*/ 875729 h 1148143"/>
                <a:gd name="connsiteX698" fmla="*/ 827437 w 893730"/>
                <a:gd name="connsiteY698" fmla="*/ 878872 h 1148143"/>
                <a:gd name="connsiteX699" fmla="*/ 832295 w 893730"/>
                <a:gd name="connsiteY699" fmla="*/ 885063 h 1148143"/>
                <a:gd name="connsiteX700" fmla="*/ 837152 w 893730"/>
                <a:gd name="connsiteY700" fmla="*/ 889063 h 1148143"/>
                <a:gd name="connsiteX701" fmla="*/ 853631 w 893730"/>
                <a:gd name="connsiteY701" fmla="*/ 895255 h 1148143"/>
                <a:gd name="connsiteX702" fmla="*/ 857155 w 893730"/>
                <a:gd name="connsiteY702" fmla="*/ 897541 h 1148143"/>
                <a:gd name="connsiteX703" fmla="*/ 859250 w 893730"/>
                <a:gd name="connsiteY703" fmla="*/ 899827 h 1148143"/>
                <a:gd name="connsiteX704" fmla="*/ 859536 w 893730"/>
                <a:gd name="connsiteY704" fmla="*/ 903922 h 1148143"/>
                <a:gd name="connsiteX705" fmla="*/ 859822 w 893730"/>
                <a:gd name="connsiteY705" fmla="*/ 905828 h 1148143"/>
                <a:gd name="connsiteX706" fmla="*/ 860393 w 893730"/>
                <a:gd name="connsiteY706" fmla="*/ 907352 h 1148143"/>
                <a:gd name="connsiteX707" fmla="*/ 861441 w 893730"/>
                <a:gd name="connsiteY707" fmla="*/ 908495 h 1148143"/>
                <a:gd name="connsiteX708" fmla="*/ 862775 w 893730"/>
                <a:gd name="connsiteY708" fmla="*/ 909638 h 1148143"/>
                <a:gd name="connsiteX709" fmla="*/ 864584 w 893730"/>
                <a:gd name="connsiteY709" fmla="*/ 910590 h 1148143"/>
                <a:gd name="connsiteX710" fmla="*/ 869251 w 893730"/>
                <a:gd name="connsiteY710" fmla="*/ 912495 h 1148143"/>
                <a:gd name="connsiteX711" fmla="*/ 874014 w 893730"/>
                <a:gd name="connsiteY711" fmla="*/ 913638 h 1148143"/>
                <a:gd name="connsiteX712" fmla="*/ 876014 w 893730"/>
                <a:gd name="connsiteY712" fmla="*/ 913543 h 1148143"/>
                <a:gd name="connsiteX713" fmla="*/ 881348 w 893730"/>
                <a:gd name="connsiteY713" fmla="*/ 912400 h 1148143"/>
                <a:gd name="connsiteX714" fmla="*/ 884587 w 893730"/>
                <a:gd name="connsiteY714" fmla="*/ 910876 h 1148143"/>
                <a:gd name="connsiteX715" fmla="*/ 888873 w 893730"/>
                <a:gd name="connsiteY715" fmla="*/ 908018 h 1148143"/>
                <a:gd name="connsiteX716" fmla="*/ 891445 w 893730"/>
                <a:gd name="connsiteY716" fmla="*/ 904875 h 1148143"/>
                <a:gd name="connsiteX717" fmla="*/ 892778 w 893730"/>
                <a:gd name="connsiteY717" fmla="*/ 897922 h 1148143"/>
                <a:gd name="connsiteX718" fmla="*/ 892207 w 893730"/>
                <a:gd name="connsiteY718" fmla="*/ 865061 h 114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</a:cxnLst>
              <a:rect l="l" t="t" r="r" b="b"/>
              <a:pathLst>
                <a:path w="893730" h="1148143">
                  <a:moveTo>
                    <a:pt x="893731" y="846392"/>
                  </a:moveTo>
                  <a:lnTo>
                    <a:pt x="892493" y="840962"/>
                  </a:lnTo>
                  <a:lnTo>
                    <a:pt x="891254" y="839914"/>
                  </a:lnTo>
                  <a:lnTo>
                    <a:pt x="889826" y="837819"/>
                  </a:lnTo>
                  <a:lnTo>
                    <a:pt x="888016" y="834199"/>
                  </a:lnTo>
                  <a:lnTo>
                    <a:pt x="881920" y="815245"/>
                  </a:lnTo>
                  <a:lnTo>
                    <a:pt x="878300" y="807530"/>
                  </a:lnTo>
                  <a:lnTo>
                    <a:pt x="876872" y="805053"/>
                  </a:lnTo>
                  <a:lnTo>
                    <a:pt x="875443" y="803243"/>
                  </a:lnTo>
                  <a:lnTo>
                    <a:pt x="874205" y="802291"/>
                  </a:lnTo>
                  <a:lnTo>
                    <a:pt x="872871" y="801434"/>
                  </a:lnTo>
                  <a:lnTo>
                    <a:pt x="871347" y="800767"/>
                  </a:lnTo>
                  <a:lnTo>
                    <a:pt x="863537" y="799529"/>
                  </a:lnTo>
                  <a:lnTo>
                    <a:pt x="855250" y="799529"/>
                  </a:lnTo>
                  <a:lnTo>
                    <a:pt x="852488" y="798481"/>
                  </a:lnTo>
                  <a:lnTo>
                    <a:pt x="849154" y="796385"/>
                  </a:lnTo>
                  <a:lnTo>
                    <a:pt x="843534" y="790384"/>
                  </a:lnTo>
                  <a:lnTo>
                    <a:pt x="841153" y="787337"/>
                  </a:lnTo>
                  <a:lnTo>
                    <a:pt x="839629" y="784765"/>
                  </a:lnTo>
                  <a:lnTo>
                    <a:pt x="839343" y="782955"/>
                  </a:lnTo>
                  <a:lnTo>
                    <a:pt x="839534" y="781145"/>
                  </a:lnTo>
                  <a:lnTo>
                    <a:pt x="839915" y="779240"/>
                  </a:lnTo>
                  <a:lnTo>
                    <a:pt x="841439" y="776002"/>
                  </a:lnTo>
                  <a:lnTo>
                    <a:pt x="842010" y="774192"/>
                  </a:lnTo>
                  <a:lnTo>
                    <a:pt x="842010" y="771239"/>
                  </a:lnTo>
                  <a:lnTo>
                    <a:pt x="841343" y="769430"/>
                  </a:lnTo>
                  <a:lnTo>
                    <a:pt x="840296" y="768096"/>
                  </a:lnTo>
                  <a:lnTo>
                    <a:pt x="821817" y="751427"/>
                  </a:lnTo>
                  <a:lnTo>
                    <a:pt x="815340" y="743998"/>
                  </a:lnTo>
                  <a:lnTo>
                    <a:pt x="813530" y="741140"/>
                  </a:lnTo>
                  <a:lnTo>
                    <a:pt x="812768" y="738569"/>
                  </a:lnTo>
                  <a:lnTo>
                    <a:pt x="813530" y="734568"/>
                  </a:lnTo>
                  <a:lnTo>
                    <a:pt x="813721" y="731996"/>
                  </a:lnTo>
                  <a:lnTo>
                    <a:pt x="812768" y="727424"/>
                  </a:lnTo>
                  <a:lnTo>
                    <a:pt x="811721" y="725043"/>
                  </a:lnTo>
                  <a:lnTo>
                    <a:pt x="810673" y="723233"/>
                  </a:lnTo>
                  <a:lnTo>
                    <a:pt x="808958" y="721328"/>
                  </a:lnTo>
                  <a:lnTo>
                    <a:pt x="808292" y="720757"/>
                  </a:lnTo>
                  <a:lnTo>
                    <a:pt x="805815" y="719138"/>
                  </a:lnTo>
                  <a:lnTo>
                    <a:pt x="802958" y="718090"/>
                  </a:lnTo>
                  <a:lnTo>
                    <a:pt x="792766" y="717328"/>
                  </a:lnTo>
                  <a:lnTo>
                    <a:pt x="790575" y="716566"/>
                  </a:lnTo>
                  <a:lnTo>
                    <a:pt x="788194" y="715423"/>
                  </a:lnTo>
                  <a:lnTo>
                    <a:pt x="783336" y="712089"/>
                  </a:lnTo>
                  <a:lnTo>
                    <a:pt x="782669" y="711422"/>
                  </a:lnTo>
                  <a:lnTo>
                    <a:pt x="782003" y="709994"/>
                  </a:lnTo>
                  <a:lnTo>
                    <a:pt x="781431" y="708565"/>
                  </a:lnTo>
                  <a:lnTo>
                    <a:pt x="781050" y="706946"/>
                  </a:lnTo>
                  <a:lnTo>
                    <a:pt x="780669" y="705136"/>
                  </a:lnTo>
                  <a:lnTo>
                    <a:pt x="780479" y="703231"/>
                  </a:lnTo>
                  <a:lnTo>
                    <a:pt x="780574" y="701135"/>
                  </a:lnTo>
                  <a:lnTo>
                    <a:pt x="782288" y="688943"/>
                  </a:lnTo>
                  <a:lnTo>
                    <a:pt x="782098" y="686276"/>
                  </a:lnTo>
                  <a:lnTo>
                    <a:pt x="781145" y="685609"/>
                  </a:lnTo>
                  <a:lnTo>
                    <a:pt x="771620" y="683419"/>
                  </a:lnTo>
                  <a:lnTo>
                    <a:pt x="765905" y="685895"/>
                  </a:lnTo>
                  <a:lnTo>
                    <a:pt x="745522" y="698373"/>
                  </a:lnTo>
                  <a:lnTo>
                    <a:pt x="737521" y="699707"/>
                  </a:lnTo>
                  <a:lnTo>
                    <a:pt x="724567" y="699707"/>
                  </a:lnTo>
                  <a:lnTo>
                    <a:pt x="717995" y="696944"/>
                  </a:lnTo>
                  <a:lnTo>
                    <a:pt x="713994" y="696563"/>
                  </a:lnTo>
                  <a:lnTo>
                    <a:pt x="709422" y="699707"/>
                  </a:lnTo>
                  <a:lnTo>
                    <a:pt x="701326" y="691801"/>
                  </a:lnTo>
                  <a:lnTo>
                    <a:pt x="696754" y="682180"/>
                  </a:lnTo>
                  <a:lnTo>
                    <a:pt x="688372" y="659416"/>
                  </a:lnTo>
                  <a:lnTo>
                    <a:pt x="676561" y="645319"/>
                  </a:lnTo>
                  <a:lnTo>
                    <a:pt x="673703" y="636937"/>
                  </a:lnTo>
                  <a:lnTo>
                    <a:pt x="673037" y="636080"/>
                  </a:lnTo>
                  <a:lnTo>
                    <a:pt x="670846" y="631888"/>
                  </a:lnTo>
                  <a:lnTo>
                    <a:pt x="670084" y="629507"/>
                  </a:lnTo>
                  <a:lnTo>
                    <a:pt x="669036" y="625126"/>
                  </a:lnTo>
                  <a:lnTo>
                    <a:pt x="671703" y="618172"/>
                  </a:lnTo>
                  <a:lnTo>
                    <a:pt x="671227" y="616744"/>
                  </a:lnTo>
                  <a:lnTo>
                    <a:pt x="670370" y="615125"/>
                  </a:lnTo>
                  <a:lnTo>
                    <a:pt x="668465" y="613505"/>
                  </a:lnTo>
                  <a:lnTo>
                    <a:pt x="666274" y="611219"/>
                  </a:lnTo>
                  <a:lnTo>
                    <a:pt x="663035" y="606266"/>
                  </a:lnTo>
                  <a:lnTo>
                    <a:pt x="662464" y="602837"/>
                  </a:lnTo>
                  <a:lnTo>
                    <a:pt x="662559" y="599980"/>
                  </a:lnTo>
                  <a:lnTo>
                    <a:pt x="663416" y="596455"/>
                  </a:lnTo>
                  <a:lnTo>
                    <a:pt x="662845" y="594741"/>
                  </a:lnTo>
                  <a:lnTo>
                    <a:pt x="661511" y="593312"/>
                  </a:lnTo>
                  <a:lnTo>
                    <a:pt x="659797" y="592169"/>
                  </a:lnTo>
                  <a:lnTo>
                    <a:pt x="657987" y="589312"/>
                  </a:lnTo>
                  <a:lnTo>
                    <a:pt x="657511" y="580168"/>
                  </a:lnTo>
                  <a:lnTo>
                    <a:pt x="656749" y="577405"/>
                  </a:lnTo>
                  <a:lnTo>
                    <a:pt x="655225" y="575501"/>
                  </a:lnTo>
                  <a:lnTo>
                    <a:pt x="653415" y="574358"/>
                  </a:lnTo>
                  <a:lnTo>
                    <a:pt x="651415" y="572167"/>
                  </a:lnTo>
                  <a:lnTo>
                    <a:pt x="650843" y="570071"/>
                  </a:lnTo>
                  <a:lnTo>
                    <a:pt x="650843" y="568357"/>
                  </a:lnTo>
                  <a:lnTo>
                    <a:pt x="651320" y="567214"/>
                  </a:lnTo>
                  <a:lnTo>
                    <a:pt x="653415" y="563880"/>
                  </a:lnTo>
                  <a:lnTo>
                    <a:pt x="655130" y="560356"/>
                  </a:lnTo>
                  <a:lnTo>
                    <a:pt x="659606" y="555212"/>
                  </a:lnTo>
                  <a:lnTo>
                    <a:pt x="662178" y="548164"/>
                  </a:lnTo>
                  <a:lnTo>
                    <a:pt x="664274" y="540544"/>
                  </a:lnTo>
                  <a:lnTo>
                    <a:pt x="665798" y="537210"/>
                  </a:lnTo>
                  <a:lnTo>
                    <a:pt x="667322" y="534924"/>
                  </a:lnTo>
                  <a:lnTo>
                    <a:pt x="668750" y="534257"/>
                  </a:lnTo>
                  <a:lnTo>
                    <a:pt x="670751" y="533876"/>
                  </a:lnTo>
                  <a:lnTo>
                    <a:pt x="676180" y="533781"/>
                  </a:lnTo>
                  <a:lnTo>
                    <a:pt x="691325" y="537210"/>
                  </a:lnTo>
                  <a:lnTo>
                    <a:pt x="694468" y="538448"/>
                  </a:lnTo>
                  <a:lnTo>
                    <a:pt x="695801" y="539401"/>
                  </a:lnTo>
                  <a:lnTo>
                    <a:pt x="697040" y="540544"/>
                  </a:lnTo>
                  <a:lnTo>
                    <a:pt x="698849" y="543211"/>
                  </a:lnTo>
                  <a:lnTo>
                    <a:pt x="700373" y="546068"/>
                  </a:lnTo>
                  <a:lnTo>
                    <a:pt x="705898" y="558260"/>
                  </a:lnTo>
                  <a:lnTo>
                    <a:pt x="707612" y="560070"/>
                  </a:lnTo>
                  <a:lnTo>
                    <a:pt x="710184" y="561880"/>
                  </a:lnTo>
                  <a:lnTo>
                    <a:pt x="716375" y="563880"/>
                  </a:lnTo>
                  <a:lnTo>
                    <a:pt x="719138" y="564166"/>
                  </a:lnTo>
                  <a:lnTo>
                    <a:pt x="720947" y="563880"/>
                  </a:lnTo>
                  <a:lnTo>
                    <a:pt x="721709" y="562642"/>
                  </a:lnTo>
                  <a:lnTo>
                    <a:pt x="722186" y="561022"/>
                  </a:lnTo>
                  <a:lnTo>
                    <a:pt x="723043" y="555022"/>
                  </a:lnTo>
                  <a:lnTo>
                    <a:pt x="723519" y="553212"/>
                  </a:lnTo>
                  <a:lnTo>
                    <a:pt x="724091" y="551497"/>
                  </a:lnTo>
                  <a:lnTo>
                    <a:pt x="725043" y="550069"/>
                  </a:lnTo>
                  <a:lnTo>
                    <a:pt x="726091" y="548735"/>
                  </a:lnTo>
                  <a:lnTo>
                    <a:pt x="728377" y="546640"/>
                  </a:lnTo>
                  <a:lnTo>
                    <a:pt x="737807" y="541020"/>
                  </a:lnTo>
                  <a:lnTo>
                    <a:pt x="739235" y="539877"/>
                  </a:lnTo>
                  <a:lnTo>
                    <a:pt x="739712" y="538448"/>
                  </a:lnTo>
                  <a:lnTo>
                    <a:pt x="739616" y="536829"/>
                  </a:lnTo>
                  <a:lnTo>
                    <a:pt x="738759" y="535591"/>
                  </a:lnTo>
                  <a:lnTo>
                    <a:pt x="737521" y="534543"/>
                  </a:lnTo>
                  <a:lnTo>
                    <a:pt x="733235" y="532067"/>
                  </a:lnTo>
                  <a:lnTo>
                    <a:pt x="731996" y="531114"/>
                  </a:lnTo>
                  <a:lnTo>
                    <a:pt x="732092" y="529495"/>
                  </a:lnTo>
                  <a:lnTo>
                    <a:pt x="742379" y="522065"/>
                  </a:lnTo>
                  <a:lnTo>
                    <a:pt x="765334" y="513493"/>
                  </a:lnTo>
                  <a:lnTo>
                    <a:pt x="759143" y="505873"/>
                  </a:lnTo>
                  <a:lnTo>
                    <a:pt x="758190" y="504063"/>
                  </a:lnTo>
                  <a:lnTo>
                    <a:pt x="749522" y="480536"/>
                  </a:lnTo>
                  <a:lnTo>
                    <a:pt x="746951" y="475202"/>
                  </a:lnTo>
                  <a:lnTo>
                    <a:pt x="744950" y="471869"/>
                  </a:lnTo>
                  <a:lnTo>
                    <a:pt x="743426" y="471011"/>
                  </a:lnTo>
                  <a:lnTo>
                    <a:pt x="736568" y="468630"/>
                  </a:lnTo>
                  <a:lnTo>
                    <a:pt x="729329" y="462725"/>
                  </a:lnTo>
                  <a:lnTo>
                    <a:pt x="727139" y="459867"/>
                  </a:lnTo>
                  <a:lnTo>
                    <a:pt x="725900" y="457486"/>
                  </a:lnTo>
                  <a:lnTo>
                    <a:pt x="725519" y="452819"/>
                  </a:lnTo>
                  <a:lnTo>
                    <a:pt x="724853" y="449580"/>
                  </a:lnTo>
                  <a:lnTo>
                    <a:pt x="722757" y="444341"/>
                  </a:lnTo>
                  <a:lnTo>
                    <a:pt x="721805" y="441008"/>
                  </a:lnTo>
                  <a:lnTo>
                    <a:pt x="721519" y="438626"/>
                  </a:lnTo>
                  <a:lnTo>
                    <a:pt x="722090" y="433864"/>
                  </a:lnTo>
                  <a:lnTo>
                    <a:pt x="718757" y="429578"/>
                  </a:lnTo>
                  <a:lnTo>
                    <a:pt x="719614" y="420719"/>
                  </a:lnTo>
                  <a:lnTo>
                    <a:pt x="719138" y="418433"/>
                  </a:lnTo>
                  <a:lnTo>
                    <a:pt x="718471" y="416528"/>
                  </a:lnTo>
                  <a:lnTo>
                    <a:pt x="709232" y="405575"/>
                  </a:lnTo>
                  <a:lnTo>
                    <a:pt x="707898" y="402431"/>
                  </a:lnTo>
                  <a:lnTo>
                    <a:pt x="708089" y="400621"/>
                  </a:lnTo>
                  <a:lnTo>
                    <a:pt x="709422" y="400526"/>
                  </a:lnTo>
                  <a:lnTo>
                    <a:pt x="711041" y="400526"/>
                  </a:lnTo>
                  <a:lnTo>
                    <a:pt x="712661" y="400336"/>
                  </a:lnTo>
                  <a:lnTo>
                    <a:pt x="713994" y="398145"/>
                  </a:lnTo>
                  <a:lnTo>
                    <a:pt x="713804" y="396050"/>
                  </a:lnTo>
                  <a:lnTo>
                    <a:pt x="712565" y="393097"/>
                  </a:lnTo>
                  <a:lnTo>
                    <a:pt x="712089" y="390430"/>
                  </a:lnTo>
                  <a:lnTo>
                    <a:pt x="711994" y="387763"/>
                  </a:lnTo>
                  <a:lnTo>
                    <a:pt x="712184" y="384238"/>
                  </a:lnTo>
                  <a:lnTo>
                    <a:pt x="711422" y="382524"/>
                  </a:lnTo>
                  <a:lnTo>
                    <a:pt x="709994" y="382048"/>
                  </a:lnTo>
                  <a:lnTo>
                    <a:pt x="706565" y="382619"/>
                  </a:lnTo>
                  <a:lnTo>
                    <a:pt x="704660" y="382238"/>
                  </a:lnTo>
                  <a:lnTo>
                    <a:pt x="702469" y="380333"/>
                  </a:lnTo>
                  <a:lnTo>
                    <a:pt x="701612" y="378524"/>
                  </a:lnTo>
                  <a:lnTo>
                    <a:pt x="701516" y="376523"/>
                  </a:lnTo>
                  <a:lnTo>
                    <a:pt x="702659" y="372523"/>
                  </a:lnTo>
                  <a:lnTo>
                    <a:pt x="703040" y="369665"/>
                  </a:lnTo>
                  <a:lnTo>
                    <a:pt x="703231" y="364998"/>
                  </a:lnTo>
                  <a:lnTo>
                    <a:pt x="702469" y="362521"/>
                  </a:lnTo>
                  <a:lnTo>
                    <a:pt x="701421" y="360807"/>
                  </a:lnTo>
                  <a:lnTo>
                    <a:pt x="698754" y="359283"/>
                  </a:lnTo>
                  <a:lnTo>
                    <a:pt x="691706" y="357378"/>
                  </a:lnTo>
                  <a:lnTo>
                    <a:pt x="688848" y="354044"/>
                  </a:lnTo>
                  <a:lnTo>
                    <a:pt x="685133" y="348329"/>
                  </a:lnTo>
                  <a:lnTo>
                    <a:pt x="677513" y="333661"/>
                  </a:lnTo>
                  <a:lnTo>
                    <a:pt x="674942" y="327088"/>
                  </a:lnTo>
                  <a:lnTo>
                    <a:pt x="673799" y="322612"/>
                  </a:lnTo>
                  <a:lnTo>
                    <a:pt x="674465" y="321088"/>
                  </a:lnTo>
                  <a:lnTo>
                    <a:pt x="675323" y="319564"/>
                  </a:lnTo>
                  <a:lnTo>
                    <a:pt x="676180" y="318325"/>
                  </a:lnTo>
                  <a:lnTo>
                    <a:pt x="683324" y="312039"/>
                  </a:lnTo>
                  <a:lnTo>
                    <a:pt x="684371" y="310705"/>
                  </a:lnTo>
                  <a:lnTo>
                    <a:pt x="685133" y="309182"/>
                  </a:lnTo>
                  <a:lnTo>
                    <a:pt x="685800" y="307658"/>
                  </a:lnTo>
                  <a:lnTo>
                    <a:pt x="686467" y="305943"/>
                  </a:lnTo>
                  <a:lnTo>
                    <a:pt x="686657" y="302895"/>
                  </a:lnTo>
                  <a:lnTo>
                    <a:pt x="685038" y="288322"/>
                  </a:lnTo>
                  <a:lnTo>
                    <a:pt x="682657" y="279083"/>
                  </a:lnTo>
                  <a:lnTo>
                    <a:pt x="681800" y="271463"/>
                  </a:lnTo>
                  <a:lnTo>
                    <a:pt x="681800" y="267748"/>
                  </a:lnTo>
                  <a:lnTo>
                    <a:pt x="682466" y="265652"/>
                  </a:lnTo>
                  <a:lnTo>
                    <a:pt x="683324" y="264224"/>
                  </a:lnTo>
                  <a:lnTo>
                    <a:pt x="727139" y="217742"/>
                  </a:lnTo>
                  <a:lnTo>
                    <a:pt x="728472" y="215646"/>
                  </a:lnTo>
                  <a:lnTo>
                    <a:pt x="729710" y="212788"/>
                  </a:lnTo>
                  <a:lnTo>
                    <a:pt x="731330" y="206788"/>
                  </a:lnTo>
                  <a:lnTo>
                    <a:pt x="731711" y="203454"/>
                  </a:lnTo>
                  <a:lnTo>
                    <a:pt x="731806" y="200596"/>
                  </a:lnTo>
                  <a:lnTo>
                    <a:pt x="729996" y="170307"/>
                  </a:lnTo>
                  <a:lnTo>
                    <a:pt x="728282" y="169640"/>
                  </a:lnTo>
                  <a:lnTo>
                    <a:pt x="726091" y="170593"/>
                  </a:lnTo>
                  <a:lnTo>
                    <a:pt x="720757" y="175355"/>
                  </a:lnTo>
                  <a:lnTo>
                    <a:pt x="718376" y="176689"/>
                  </a:lnTo>
                  <a:lnTo>
                    <a:pt x="712280" y="176403"/>
                  </a:lnTo>
                  <a:lnTo>
                    <a:pt x="696278" y="167069"/>
                  </a:lnTo>
                  <a:lnTo>
                    <a:pt x="689705" y="164783"/>
                  </a:lnTo>
                  <a:lnTo>
                    <a:pt x="686372" y="163068"/>
                  </a:lnTo>
                  <a:lnTo>
                    <a:pt x="664655" y="131064"/>
                  </a:lnTo>
                  <a:lnTo>
                    <a:pt x="654939" y="121063"/>
                  </a:lnTo>
                  <a:lnTo>
                    <a:pt x="645414" y="116300"/>
                  </a:lnTo>
                  <a:lnTo>
                    <a:pt x="636461" y="112681"/>
                  </a:lnTo>
                  <a:lnTo>
                    <a:pt x="630174" y="107442"/>
                  </a:lnTo>
                  <a:lnTo>
                    <a:pt x="626364" y="99536"/>
                  </a:lnTo>
                  <a:lnTo>
                    <a:pt x="625031" y="87440"/>
                  </a:lnTo>
                  <a:lnTo>
                    <a:pt x="626174" y="74676"/>
                  </a:lnTo>
                  <a:lnTo>
                    <a:pt x="631793" y="49054"/>
                  </a:lnTo>
                  <a:lnTo>
                    <a:pt x="632936" y="34766"/>
                  </a:lnTo>
                  <a:lnTo>
                    <a:pt x="632746" y="19812"/>
                  </a:lnTo>
                  <a:lnTo>
                    <a:pt x="631317" y="8572"/>
                  </a:lnTo>
                  <a:lnTo>
                    <a:pt x="626650" y="1715"/>
                  </a:lnTo>
                  <a:lnTo>
                    <a:pt x="616744" y="0"/>
                  </a:lnTo>
                  <a:lnTo>
                    <a:pt x="612267" y="953"/>
                  </a:lnTo>
                  <a:lnTo>
                    <a:pt x="597599" y="4096"/>
                  </a:lnTo>
                  <a:lnTo>
                    <a:pt x="588359" y="9239"/>
                  </a:lnTo>
                  <a:lnTo>
                    <a:pt x="581025" y="16954"/>
                  </a:lnTo>
                  <a:lnTo>
                    <a:pt x="578168" y="23241"/>
                  </a:lnTo>
                  <a:lnTo>
                    <a:pt x="579406" y="25337"/>
                  </a:lnTo>
                  <a:lnTo>
                    <a:pt x="581692" y="27051"/>
                  </a:lnTo>
                  <a:lnTo>
                    <a:pt x="581882" y="32099"/>
                  </a:lnTo>
                  <a:lnTo>
                    <a:pt x="579787" y="36671"/>
                  </a:lnTo>
                  <a:lnTo>
                    <a:pt x="576358" y="40767"/>
                  </a:lnTo>
                  <a:lnTo>
                    <a:pt x="572453" y="43720"/>
                  </a:lnTo>
                  <a:lnTo>
                    <a:pt x="562737" y="48673"/>
                  </a:lnTo>
                  <a:lnTo>
                    <a:pt x="545878" y="70961"/>
                  </a:lnTo>
                  <a:lnTo>
                    <a:pt x="538734" y="75914"/>
                  </a:lnTo>
                  <a:lnTo>
                    <a:pt x="523875" y="79153"/>
                  </a:lnTo>
                  <a:lnTo>
                    <a:pt x="516446" y="82582"/>
                  </a:lnTo>
                  <a:lnTo>
                    <a:pt x="509683" y="89440"/>
                  </a:lnTo>
                  <a:lnTo>
                    <a:pt x="506254" y="94297"/>
                  </a:lnTo>
                  <a:lnTo>
                    <a:pt x="504825" y="98393"/>
                  </a:lnTo>
                  <a:lnTo>
                    <a:pt x="506063" y="100298"/>
                  </a:lnTo>
                  <a:lnTo>
                    <a:pt x="514064" y="107347"/>
                  </a:lnTo>
                  <a:lnTo>
                    <a:pt x="524161" y="126873"/>
                  </a:lnTo>
                  <a:lnTo>
                    <a:pt x="525113" y="145066"/>
                  </a:lnTo>
                  <a:lnTo>
                    <a:pt x="517684" y="161068"/>
                  </a:lnTo>
                  <a:lnTo>
                    <a:pt x="502730" y="174022"/>
                  </a:lnTo>
                  <a:lnTo>
                    <a:pt x="499015" y="175260"/>
                  </a:lnTo>
                  <a:lnTo>
                    <a:pt x="491871" y="176022"/>
                  </a:lnTo>
                  <a:lnTo>
                    <a:pt x="488442" y="178689"/>
                  </a:lnTo>
                  <a:lnTo>
                    <a:pt x="485966" y="183737"/>
                  </a:lnTo>
                  <a:lnTo>
                    <a:pt x="485204" y="189452"/>
                  </a:lnTo>
                  <a:lnTo>
                    <a:pt x="485204" y="194977"/>
                  </a:lnTo>
                  <a:lnTo>
                    <a:pt x="483394" y="208979"/>
                  </a:lnTo>
                  <a:lnTo>
                    <a:pt x="482727" y="210026"/>
                  </a:lnTo>
                  <a:lnTo>
                    <a:pt x="479393" y="217361"/>
                  </a:lnTo>
                  <a:lnTo>
                    <a:pt x="479203" y="218408"/>
                  </a:lnTo>
                  <a:lnTo>
                    <a:pt x="474917" y="223933"/>
                  </a:lnTo>
                  <a:lnTo>
                    <a:pt x="472440" y="226028"/>
                  </a:lnTo>
                  <a:lnTo>
                    <a:pt x="469106" y="226981"/>
                  </a:lnTo>
                  <a:lnTo>
                    <a:pt x="444818" y="232505"/>
                  </a:lnTo>
                  <a:lnTo>
                    <a:pt x="435673" y="238887"/>
                  </a:lnTo>
                  <a:lnTo>
                    <a:pt x="428149" y="253270"/>
                  </a:lnTo>
                  <a:lnTo>
                    <a:pt x="430244" y="263366"/>
                  </a:lnTo>
                  <a:lnTo>
                    <a:pt x="427958" y="264033"/>
                  </a:lnTo>
                  <a:lnTo>
                    <a:pt x="427482" y="265462"/>
                  </a:lnTo>
                  <a:lnTo>
                    <a:pt x="427482" y="268986"/>
                  </a:lnTo>
                  <a:lnTo>
                    <a:pt x="431673" y="296704"/>
                  </a:lnTo>
                  <a:lnTo>
                    <a:pt x="432816" y="310896"/>
                  </a:lnTo>
                  <a:lnTo>
                    <a:pt x="432911" y="318992"/>
                  </a:lnTo>
                  <a:lnTo>
                    <a:pt x="434721" y="329184"/>
                  </a:lnTo>
                  <a:lnTo>
                    <a:pt x="435293" y="331565"/>
                  </a:lnTo>
                  <a:lnTo>
                    <a:pt x="436721" y="339947"/>
                  </a:lnTo>
                  <a:lnTo>
                    <a:pt x="437388" y="342233"/>
                  </a:lnTo>
                  <a:lnTo>
                    <a:pt x="438341" y="343948"/>
                  </a:lnTo>
                  <a:lnTo>
                    <a:pt x="439293" y="344996"/>
                  </a:lnTo>
                  <a:lnTo>
                    <a:pt x="442246" y="347282"/>
                  </a:lnTo>
                  <a:lnTo>
                    <a:pt x="449390" y="351092"/>
                  </a:lnTo>
                  <a:lnTo>
                    <a:pt x="450533" y="352234"/>
                  </a:lnTo>
                  <a:lnTo>
                    <a:pt x="451009" y="356425"/>
                  </a:lnTo>
                  <a:lnTo>
                    <a:pt x="450914" y="362998"/>
                  </a:lnTo>
                  <a:lnTo>
                    <a:pt x="449199" y="378809"/>
                  </a:lnTo>
                  <a:lnTo>
                    <a:pt x="449199" y="385382"/>
                  </a:lnTo>
                  <a:lnTo>
                    <a:pt x="449580" y="389668"/>
                  </a:lnTo>
                  <a:lnTo>
                    <a:pt x="451295" y="392525"/>
                  </a:lnTo>
                  <a:lnTo>
                    <a:pt x="451771" y="394049"/>
                  </a:lnTo>
                  <a:lnTo>
                    <a:pt x="452152" y="395954"/>
                  </a:lnTo>
                  <a:lnTo>
                    <a:pt x="449771" y="402336"/>
                  </a:lnTo>
                  <a:lnTo>
                    <a:pt x="438626" y="418624"/>
                  </a:lnTo>
                  <a:lnTo>
                    <a:pt x="405575" y="429006"/>
                  </a:lnTo>
                  <a:lnTo>
                    <a:pt x="396431" y="435769"/>
                  </a:lnTo>
                  <a:lnTo>
                    <a:pt x="393668" y="437388"/>
                  </a:lnTo>
                  <a:lnTo>
                    <a:pt x="391096" y="438150"/>
                  </a:lnTo>
                  <a:lnTo>
                    <a:pt x="387477" y="438626"/>
                  </a:lnTo>
                  <a:lnTo>
                    <a:pt x="367475" y="437674"/>
                  </a:lnTo>
                  <a:lnTo>
                    <a:pt x="364141" y="436721"/>
                  </a:lnTo>
                  <a:lnTo>
                    <a:pt x="360045" y="433769"/>
                  </a:lnTo>
                  <a:lnTo>
                    <a:pt x="358616" y="433007"/>
                  </a:lnTo>
                  <a:lnTo>
                    <a:pt x="356997" y="432340"/>
                  </a:lnTo>
                  <a:lnTo>
                    <a:pt x="323850" y="424910"/>
                  </a:lnTo>
                  <a:lnTo>
                    <a:pt x="321088" y="425387"/>
                  </a:lnTo>
                  <a:lnTo>
                    <a:pt x="318040" y="426339"/>
                  </a:lnTo>
                  <a:lnTo>
                    <a:pt x="313373" y="429101"/>
                  </a:lnTo>
                  <a:lnTo>
                    <a:pt x="310229" y="430340"/>
                  </a:lnTo>
                  <a:lnTo>
                    <a:pt x="307277" y="431101"/>
                  </a:lnTo>
                  <a:lnTo>
                    <a:pt x="300990" y="430721"/>
                  </a:lnTo>
                  <a:lnTo>
                    <a:pt x="298323" y="431292"/>
                  </a:lnTo>
                  <a:lnTo>
                    <a:pt x="295942" y="432530"/>
                  </a:lnTo>
                  <a:lnTo>
                    <a:pt x="289084" y="439007"/>
                  </a:lnTo>
                  <a:lnTo>
                    <a:pt x="284988" y="443960"/>
                  </a:lnTo>
                  <a:lnTo>
                    <a:pt x="282702" y="446151"/>
                  </a:lnTo>
                  <a:lnTo>
                    <a:pt x="275654" y="450342"/>
                  </a:lnTo>
                  <a:lnTo>
                    <a:pt x="274415" y="451295"/>
                  </a:lnTo>
                  <a:lnTo>
                    <a:pt x="270034" y="455962"/>
                  </a:lnTo>
                  <a:lnTo>
                    <a:pt x="268796" y="456914"/>
                  </a:lnTo>
                  <a:lnTo>
                    <a:pt x="218599" y="473678"/>
                  </a:lnTo>
                  <a:lnTo>
                    <a:pt x="216313" y="475774"/>
                  </a:lnTo>
                  <a:lnTo>
                    <a:pt x="213551" y="476441"/>
                  </a:lnTo>
                  <a:lnTo>
                    <a:pt x="209264" y="476631"/>
                  </a:lnTo>
                  <a:lnTo>
                    <a:pt x="192596" y="474345"/>
                  </a:lnTo>
                  <a:lnTo>
                    <a:pt x="186595" y="472535"/>
                  </a:lnTo>
                  <a:lnTo>
                    <a:pt x="185547" y="471964"/>
                  </a:lnTo>
                  <a:lnTo>
                    <a:pt x="184690" y="471107"/>
                  </a:lnTo>
                  <a:lnTo>
                    <a:pt x="184214" y="469868"/>
                  </a:lnTo>
                  <a:lnTo>
                    <a:pt x="184118" y="469106"/>
                  </a:lnTo>
                  <a:lnTo>
                    <a:pt x="184118" y="468630"/>
                  </a:lnTo>
                  <a:lnTo>
                    <a:pt x="185357" y="464439"/>
                  </a:lnTo>
                  <a:lnTo>
                    <a:pt x="185547" y="462725"/>
                  </a:lnTo>
                  <a:lnTo>
                    <a:pt x="183737" y="463010"/>
                  </a:lnTo>
                  <a:lnTo>
                    <a:pt x="181642" y="463867"/>
                  </a:lnTo>
                  <a:lnTo>
                    <a:pt x="167069" y="479965"/>
                  </a:lnTo>
                  <a:lnTo>
                    <a:pt x="162306" y="485204"/>
                  </a:lnTo>
                  <a:lnTo>
                    <a:pt x="162306" y="485204"/>
                  </a:lnTo>
                  <a:lnTo>
                    <a:pt x="164497" y="488728"/>
                  </a:lnTo>
                  <a:lnTo>
                    <a:pt x="166878" y="494824"/>
                  </a:lnTo>
                  <a:lnTo>
                    <a:pt x="169640" y="500253"/>
                  </a:lnTo>
                  <a:lnTo>
                    <a:pt x="174212" y="503777"/>
                  </a:lnTo>
                  <a:lnTo>
                    <a:pt x="188881" y="510159"/>
                  </a:lnTo>
                  <a:lnTo>
                    <a:pt x="191548" y="512159"/>
                  </a:lnTo>
                  <a:lnTo>
                    <a:pt x="191262" y="518255"/>
                  </a:lnTo>
                  <a:lnTo>
                    <a:pt x="188214" y="525685"/>
                  </a:lnTo>
                  <a:lnTo>
                    <a:pt x="181070" y="538448"/>
                  </a:lnTo>
                  <a:lnTo>
                    <a:pt x="170021" y="551688"/>
                  </a:lnTo>
                  <a:lnTo>
                    <a:pt x="168212" y="554546"/>
                  </a:lnTo>
                  <a:lnTo>
                    <a:pt x="169926" y="568643"/>
                  </a:lnTo>
                  <a:lnTo>
                    <a:pt x="173641" y="578358"/>
                  </a:lnTo>
                  <a:lnTo>
                    <a:pt x="173641" y="586073"/>
                  </a:lnTo>
                  <a:lnTo>
                    <a:pt x="164306" y="593884"/>
                  </a:lnTo>
                  <a:lnTo>
                    <a:pt x="157734" y="605790"/>
                  </a:lnTo>
                  <a:lnTo>
                    <a:pt x="155448" y="608171"/>
                  </a:lnTo>
                  <a:lnTo>
                    <a:pt x="153638" y="607505"/>
                  </a:lnTo>
                  <a:lnTo>
                    <a:pt x="149352" y="602266"/>
                  </a:lnTo>
                  <a:lnTo>
                    <a:pt x="146590" y="601123"/>
                  </a:lnTo>
                  <a:lnTo>
                    <a:pt x="134493" y="604457"/>
                  </a:lnTo>
                  <a:lnTo>
                    <a:pt x="122206" y="610076"/>
                  </a:lnTo>
                  <a:lnTo>
                    <a:pt x="117824" y="614267"/>
                  </a:lnTo>
                  <a:lnTo>
                    <a:pt x="111824" y="624745"/>
                  </a:lnTo>
                  <a:lnTo>
                    <a:pt x="106775" y="629317"/>
                  </a:lnTo>
                  <a:lnTo>
                    <a:pt x="103727" y="629984"/>
                  </a:lnTo>
                  <a:lnTo>
                    <a:pt x="95631" y="630079"/>
                  </a:lnTo>
                  <a:lnTo>
                    <a:pt x="92964" y="631317"/>
                  </a:lnTo>
                  <a:lnTo>
                    <a:pt x="91154" y="635413"/>
                  </a:lnTo>
                  <a:lnTo>
                    <a:pt x="92774" y="638080"/>
                  </a:lnTo>
                  <a:lnTo>
                    <a:pt x="94774" y="640271"/>
                  </a:lnTo>
                  <a:lnTo>
                    <a:pt x="94107" y="643319"/>
                  </a:lnTo>
                  <a:lnTo>
                    <a:pt x="82868" y="648653"/>
                  </a:lnTo>
                  <a:lnTo>
                    <a:pt x="70580" y="644366"/>
                  </a:lnTo>
                  <a:lnTo>
                    <a:pt x="57912" y="637508"/>
                  </a:lnTo>
                  <a:lnTo>
                    <a:pt x="45910" y="635508"/>
                  </a:lnTo>
                  <a:lnTo>
                    <a:pt x="43339" y="636842"/>
                  </a:lnTo>
                  <a:lnTo>
                    <a:pt x="37148" y="641604"/>
                  </a:lnTo>
                  <a:lnTo>
                    <a:pt x="34195" y="643319"/>
                  </a:lnTo>
                  <a:lnTo>
                    <a:pt x="31528" y="643795"/>
                  </a:lnTo>
                  <a:lnTo>
                    <a:pt x="25241" y="643509"/>
                  </a:lnTo>
                  <a:lnTo>
                    <a:pt x="22193" y="644080"/>
                  </a:lnTo>
                  <a:lnTo>
                    <a:pt x="10287" y="650938"/>
                  </a:lnTo>
                  <a:lnTo>
                    <a:pt x="9144" y="651891"/>
                  </a:lnTo>
                  <a:lnTo>
                    <a:pt x="4096" y="656177"/>
                  </a:lnTo>
                  <a:lnTo>
                    <a:pt x="0" y="661607"/>
                  </a:lnTo>
                  <a:lnTo>
                    <a:pt x="6096" y="670846"/>
                  </a:lnTo>
                  <a:lnTo>
                    <a:pt x="11621" y="675704"/>
                  </a:lnTo>
                  <a:lnTo>
                    <a:pt x="12192" y="679037"/>
                  </a:lnTo>
                  <a:lnTo>
                    <a:pt x="11811" y="682943"/>
                  </a:lnTo>
                  <a:lnTo>
                    <a:pt x="12764" y="687324"/>
                  </a:lnTo>
                  <a:lnTo>
                    <a:pt x="16859" y="694468"/>
                  </a:lnTo>
                  <a:lnTo>
                    <a:pt x="20479" y="697516"/>
                  </a:lnTo>
                  <a:lnTo>
                    <a:pt x="32480" y="698659"/>
                  </a:lnTo>
                  <a:lnTo>
                    <a:pt x="41529" y="705231"/>
                  </a:lnTo>
                  <a:lnTo>
                    <a:pt x="43720" y="719138"/>
                  </a:lnTo>
                  <a:lnTo>
                    <a:pt x="43053" y="746188"/>
                  </a:lnTo>
                  <a:lnTo>
                    <a:pt x="49054" y="756285"/>
                  </a:lnTo>
                  <a:lnTo>
                    <a:pt x="60293" y="766001"/>
                  </a:lnTo>
                  <a:lnTo>
                    <a:pt x="83915" y="779812"/>
                  </a:lnTo>
                  <a:lnTo>
                    <a:pt x="90392" y="781431"/>
                  </a:lnTo>
                  <a:lnTo>
                    <a:pt x="107347" y="778097"/>
                  </a:lnTo>
                  <a:lnTo>
                    <a:pt x="113348" y="778574"/>
                  </a:lnTo>
                  <a:lnTo>
                    <a:pt x="130493" y="785622"/>
                  </a:lnTo>
                  <a:lnTo>
                    <a:pt x="136684" y="792385"/>
                  </a:lnTo>
                  <a:lnTo>
                    <a:pt x="138113" y="794861"/>
                  </a:lnTo>
                  <a:lnTo>
                    <a:pt x="138875" y="797624"/>
                  </a:lnTo>
                  <a:lnTo>
                    <a:pt x="138779" y="799147"/>
                  </a:lnTo>
                  <a:lnTo>
                    <a:pt x="138398" y="800386"/>
                  </a:lnTo>
                  <a:lnTo>
                    <a:pt x="138494" y="802767"/>
                  </a:lnTo>
                  <a:lnTo>
                    <a:pt x="137827" y="803053"/>
                  </a:lnTo>
                  <a:lnTo>
                    <a:pt x="136112" y="810673"/>
                  </a:lnTo>
                  <a:lnTo>
                    <a:pt x="135922" y="811340"/>
                  </a:lnTo>
                  <a:lnTo>
                    <a:pt x="139827" y="821722"/>
                  </a:lnTo>
                  <a:lnTo>
                    <a:pt x="141637" y="833628"/>
                  </a:lnTo>
                  <a:lnTo>
                    <a:pt x="142970" y="837724"/>
                  </a:lnTo>
                  <a:lnTo>
                    <a:pt x="153353" y="857440"/>
                  </a:lnTo>
                  <a:lnTo>
                    <a:pt x="155353" y="863727"/>
                  </a:lnTo>
                  <a:lnTo>
                    <a:pt x="149257" y="863822"/>
                  </a:lnTo>
                  <a:lnTo>
                    <a:pt x="136874" y="860203"/>
                  </a:lnTo>
                  <a:lnTo>
                    <a:pt x="130493" y="860203"/>
                  </a:lnTo>
                  <a:lnTo>
                    <a:pt x="122682" y="864584"/>
                  </a:lnTo>
                  <a:lnTo>
                    <a:pt x="116300" y="872299"/>
                  </a:lnTo>
                  <a:lnTo>
                    <a:pt x="113919" y="882110"/>
                  </a:lnTo>
                  <a:lnTo>
                    <a:pt x="117729" y="892302"/>
                  </a:lnTo>
                  <a:lnTo>
                    <a:pt x="112967" y="895922"/>
                  </a:lnTo>
                  <a:lnTo>
                    <a:pt x="101156" y="916305"/>
                  </a:lnTo>
                  <a:lnTo>
                    <a:pt x="83725" y="929735"/>
                  </a:lnTo>
                  <a:lnTo>
                    <a:pt x="80010" y="936212"/>
                  </a:lnTo>
                  <a:lnTo>
                    <a:pt x="81058" y="951167"/>
                  </a:lnTo>
                  <a:lnTo>
                    <a:pt x="88773" y="964597"/>
                  </a:lnTo>
                  <a:lnTo>
                    <a:pt x="99251" y="975551"/>
                  </a:lnTo>
                  <a:lnTo>
                    <a:pt x="108204" y="983075"/>
                  </a:lnTo>
                  <a:lnTo>
                    <a:pt x="96679" y="989457"/>
                  </a:lnTo>
                  <a:lnTo>
                    <a:pt x="94298" y="993553"/>
                  </a:lnTo>
                  <a:lnTo>
                    <a:pt x="91345" y="1008507"/>
                  </a:lnTo>
                  <a:lnTo>
                    <a:pt x="90488" y="1011364"/>
                  </a:lnTo>
                  <a:lnTo>
                    <a:pt x="90488" y="1013841"/>
                  </a:lnTo>
                  <a:lnTo>
                    <a:pt x="91726" y="1018222"/>
                  </a:lnTo>
                  <a:lnTo>
                    <a:pt x="93155" y="1020413"/>
                  </a:lnTo>
                  <a:lnTo>
                    <a:pt x="100679" y="1029272"/>
                  </a:lnTo>
                  <a:lnTo>
                    <a:pt x="103442" y="1033939"/>
                  </a:lnTo>
                  <a:lnTo>
                    <a:pt x="107442" y="1043654"/>
                  </a:lnTo>
                  <a:lnTo>
                    <a:pt x="109347" y="1047274"/>
                  </a:lnTo>
                  <a:lnTo>
                    <a:pt x="112490" y="1050512"/>
                  </a:lnTo>
                  <a:lnTo>
                    <a:pt x="119253" y="1055370"/>
                  </a:lnTo>
                  <a:lnTo>
                    <a:pt x="122396" y="1059085"/>
                  </a:lnTo>
                  <a:lnTo>
                    <a:pt x="124587" y="1063847"/>
                  </a:lnTo>
                  <a:lnTo>
                    <a:pt x="125730" y="1068229"/>
                  </a:lnTo>
                  <a:lnTo>
                    <a:pt x="127254" y="1072420"/>
                  </a:lnTo>
                  <a:lnTo>
                    <a:pt x="130493" y="1076135"/>
                  </a:lnTo>
                  <a:lnTo>
                    <a:pt x="135065" y="1078039"/>
                  </a:lnTo>
                  <a:lnTo>
                    <a:pt x="139160" y="1077373"/>
                  </a:lnTo>
                  <a:lnTo>
                    <a:pt x="143256" y="1075944"/>
                  </a:lnTo>
                  <a:lnTo>
                    <a:pt x="147923" y="1075563"/>
                  </a:lnTo>
                  <a:lnTo>
                    <a:pt x="152210" y="1076801"/>
                  </a:lnTo>
                  <a:lnTo>
                    <a:pt x="172403" y="1087564"/>
                  </a:lnTo>
                  <a:lnTo>
                    <a:pt x="186214" y="1092613"/>
                  </a:lnTo>
                  <a:lnTo>
                    <a:pt x="222695" y="1115092"/>
                  </a:lnTo>
                  <a:lnTo>
                    <a:pt x="229172" y="1117854"/>
                  </a:lnTo>
                  <a:lnTo>
                    <a:pt x="238125" y="1119378"/>
                  </a:lnTo>
                  <a:lnTo>
                    <a:pt x="242602" y="1121093"/>
                  </a:lnTo>
                  <a:lnTo>
                    <a:pt x="244983" y="1124522"/>
                  </a:lnTo>
                  <a:lnTo>
                    <a:pt x="246793" y="1128522"/>
                  </a:lnTo>
                  <a:lnTo>
                    <a:pt x="250031" y="1131665"/>
                  </a:lnTo>
                  <a:lnTo>
                    <a:pt x="253365" y="1132427"/>
                  </a:lnTo>
                  <a:lnTo>
                    <a:pt x="267176" y="1132808"/>
                  </a:lnTo>
                  <a:lnTo>
                    <a:pt x="326898" y="1115568"/>
                  </a:lnTo>
                  <a:lnTo>
                    <a:pt x="336804" y="1114806"/>
                  </a:lnTo>
                  <a:lnTo>
                    <a:pt x="350901" y="1105567"/>
                  </a:lnTo>
                  <a:lnTo>
                    <a:pt x="361474" y="1107472"/>
                  </a:lnTo>
                  <a:lnTo>
                    <a:pt x="356807" y="1122998"/>
                  </a:lnTo>
                  <a:lnTo>
                    <a:pt x="360998" y="1131856"/>
                  </a:lnTo>
                  <a:lnTo>
                    <a:pt x="368618" y="1139476"/>
                  </a:lnTo>
                  <a:lnTo>
                    <a:pt x="372618" y="1148144"/>
                  </a:lnTo>
                  <a:lnTo>
                    <a:pt x="379952" y="1147763"/>
                  </a:lnTo>
                  <a:lnTo>
                    <a:pt x="389763" y="1144048"/>
                  </a:lnTo>
                  <a:lnTo>
                    <a:pt x="389858" y="1143095"/>
                  </a:lnTo>
                  <a:lnTo>
                    <a:pt x="389668" y="1142048"/>
                  </a:lnTo>
                  <a:lnTo>
                    <a:pt x="388430" y="1141190"/>
                  </a:lnTo>
                  <a:lnTo>
                    <a:pt x="387477" y="1139952"/>
                  </a:lnTo>
                  <a:lnTo>
                    <a:pt x="386906" y="1138333"/>
                  </a:lnTo>
                  <a:lnTo>
                    <a:pt x="386715" y="1136618"/>
                  </a:lnTo>
                  <a:lnTo>
                    <a:pt x="386906" y="1134999"/>
                  </a:lnTo>
                  <a:lnTo>
                    <a:pt x="387382" y="1133380"/>
                  </a:lnTo>
                  <a:lnTo>
                    <a:pt x="387953" y="1131951"/>
                  </a:lnTo>
                  <a:lnTo>
                    <a:pt x="390525" y="1127665"/>
                  </a:lnTo>
                  <a:lnTo>
                    <a:pt x="391478" y="1126522"/>
                  </a:lnTo>
                  <a:lnTo>
                    <a:pt x="393764" y="1124426"/>
                  </a:lnTo>
                  <a:lnTo>
                    <a:pt x="395097" y="1123569"/>
                  </a:lnTo>
                  <a:lnTo>
                    <a:pt x="396526" y="1122807"/>
                  </a:lnTo>
                  <a:lnTo>
                    <a:pt x="399002" y="1122807"/>
                  </a:lnTo>
                  <a:lnTo>
                    <a:pt x="402146" y="1123474"/>
                  </a:lnTo>
                  <a:lnTo>
                    <a:pt x="407765" y="1125950"/>
                  </a:lnTo>
                  <a:lnTo>
                    <a:pt x="412433" y="1128808"/>
                  </a:lnTo>
                  <a:lnTo>
                    <a:pt x="413575" y="1129951"/>
                  </a:lnTo>
                  <a:lnTo>
                    <a:pt x="422910" y="1131570"/>
                  </a:lnTo>
                  <a:lnTo>
                    <a:pt x="445294" y="1132618"/>
                  </a:lnTo>
                  <a:lnTo>
                    <a:pt x="451771" y="1134618"/>
                  </a:lnTo>
                  <a:lnTo>
                    <a:pt x="475488" y="1137571"/>
                  </a:lnTo>
                  <a:lnTo>
                    <a:pt x="477869" y="1136999"/>
                  </a:lnTo>
                  <a:lnTo>
                    <a:pt x="479870" y="1136047"/>
                  </a:lnTo>
                  <a:lnTo>
                    <a:pt x="480441" y="1134904"/>
                  </a:lnTo>
                  <a:lnTo>
                    <a:pt x="480822" y="1133380"/>
                  </a:lnTo>
                  <a:lnTo>
                    <a:pt x="480536" y="1130808"/>
                  </a:lnTo>
                  <a:lnTo>
                    <a:pt x="479870" y="1129379"/>
                  </a:lnTo>
                  <a:lnTo>
                    <a:pt x="479108" y="1128617"/>
                  </a:lnTo>
                  <a:lnTo>
                    <a:pt x="476345" y="1127379"/>
                  </a:lnTo>
                  <a:lnTo>
                    <a:pt x="475012" y="1126617"/>
                  </a:lnTo>
                  <a:lnTo>
                    <a:pt x="473964" y="1125284"/>
                  </a:lnTo>
                  <a:lnTo>
                    <a:pt x="473488" y="1123760"/>
                  </a:lnTo>
                  <a:lnTo>
                    <a:pt x="473869" y="1121378"/>
                  </a:lnTo>
                  <a:lnTo>
                    <a:pt x="475107" y="1118711"/>
                  </a:lnTo>
                  <a:lnTo>
                    <a:pt x="478250" y="1114997"/>
                  </a:lnTo>
                  <a:lnTo>
                    <a:pt x="479965" y="1113568"/>
                  </a:lnTo>
                  <a:lnTo>
                    <a:pt x="481965" y="1112996"/>
                  </a:lnTo>
                  <a:lnTo>
                    <a:pt x="485489" y="1113568"/>
                  </a:lnTo>
                  <a:lnTo>
                    <a:pt x="490252" y="1115378"/>
                  </a:lnTo>
                  <a:lnTo>
                    <a:pt x="493586" y="1116139"/>
                  </a:lnTo>
                  <a:lnTo>
                    <a:pt x="495300" y="1116044"/>
                  </a:lnTo>
                  <a:lnTo>
                    <a:pt x="496443" y="1115663"/>
                  </a:lnTo>
                  <a:lnTo>
                    <a:pt x="497300" y="1115187"/>
                  </a:lnTo>
                  <a:lnTo>
                    <a:pt x="499491" y="1113377"/>
                  </a:lnTo>
                  <a:lnTo>
                    <a:pt x="503015" y="1108234"/>
                  </a:lnTo>
                  <a:lnTo>
                    <a:pt x="506349" y="1102805"/>
                  </a:lnTo>
                  <a:lnTo>
                    <a:pt x="507111" y="1100614"/>
                  </a:lnTo>
                  <a:lnTo>
                    <a:pt x="507587" y="1098137"/>
                  </a:lnTo>
                  <a:lnTo>
                    <a:pt x="507587" y="1093565"/>
                  </a:lnTo>
                  <a:lnTo>
                    <a:pt x="506921" y="1091279"/>
                  </a:lnTo>
                  <a:lnTo>
                    <a:pt x="505778" y="1089660"/>
                  </a:lnTo>
                  <a:lnTo>
                    <a:pt x="504444" y="1088612"/>
                  </a:lnTo>
                  <a:lnTo>
                    <a:pt x="503777" y="1086707"/>
                  </a:lnTo>
                  <a:lnTo>
                    <a:pt x="503587" y="1083755"/>
                  </a:lnTo>
                  <a:lnTo>
                    <a:pt x="504539" y="1078421"/>
                  </a:lnTo>
                  <a:lnTo>
                    <a:pt x="504539" y="1075182"/>
                  </a:lnTo>
                  <a:lnTo>
                    <a:pt x="504254" y="1072706"/>
                  </a:lnTo>
                  <a:lnTo>
                    <a:pt x="503873" y="1070896"/>
                  </a:lnTo>
                  <a:lnTo>
                    <a:pt x="503777" y="1069086"/>
                  </a:lnTo>
                  <a:lnTo>
                    <a:pt x="504158" y="1065848"/>
                  </a:lnTo>
                  <a:lnTo>
                    <a:pt x="506540" y="1054227"/>
                  </a:lnTo>
                  <a:lnTo>
                    <a:pt x="506444" y="1050798"/>
                  </a:lnTo>
                  <a:lnTo>
                    <a:pt x="505587" y="1048512"/>
                  </a:lnTo>
                  <a:lnTo>
                    <a:pt x="504349" y="1047464"/>
                  </a:lnTo>
                  <a:lnTo>
                    <a:pt x="503492" y="1046321"/>
                  </a:lnTo>
                  <a:lnTo>
                    <a:pt x="503492" y="1044607"/>
                  </a:lnTo>
                  <a:lnTo>
                    <a:pt x="504349" y="1042797"/>
                  </a:lnTo>
                  <a:lnTo>
                    <a:pt x="506825" y="1040987"/>
                  </a:lnTo>
                  <a:lnTo>
                    <a:pt x="510635" y="1039273"/>
                  </a:lnTo>
                  <a:lnTo>
                    <a:pt x="512921" y="1037272"/>
                  </a:lnTo>
                  <a:lnTo>
                    <a:pt x="515017" y="1034796"/>
                  </a:lnTo>
                  <a:lnTo>
                    <a:pt x="517398" y="1031367"/>
                  </a:lnTo>
                  <a:lnTo>
                    <a:pt x="519684" y="1028890"/>
                  </a:lnTo>
                  <a:lnTo>
                    <a:pt x="526256" y="1024319"/>
                  </a:lnTo>
                  <a:lnTo>
                    <a:pt x="527399" y="1022890"/>
                  </a:lnTo>
                  <a:lnTo>
                    <a:pt x="528257" y="1020889"/>
                  </a:lnTo>
                  <a:lnTo>
                    <a:pt x="529209" y="1015841"/>
                  </a:lnTo>
                  <a:lnTo>
                    <a:pt x="530447" y="1011269"/>
                  </a:lnTo>
                  <a:lnTo>
                    <a:pt x="534353" y="1003649"/>
                  </a:lnTo>
                  <a:lnTo>
                    <a:pt x="536067" y="1000697"/>
                  </a:lnTo>
                  <a:lnTo>
                    <a:pt x="537782" y="998696"/>
                  </a:lnTo>
                  <a:lnTo>
                    <a:pt x="539210" y="998125"/>
                  </a:lnTo>
                  <a:lnTo>
                    <a:pt x="544354" y="996601"/>
                  </a:lnTo>
                  <a:lnTo>
                    <a:pt x="545592" y="995839"/>
                  </a:lnTo>
                  <a:lnTo>
                    <a:pt x="546735" y="994791"/>
                  </a:lnTo>
                  <a:lnTo>
                    <a:pt x="547878" y="993553"/>
                  </a:lnTo>
                  <a:lnTo>
                    <a:pt x="550355" y="989743"/>
                  </a:lnTo>
                  <a:lnTo>
                    <a:pt x="551688" y="986790"/>
                  </a:lnTo>
                  <a:lnTo>
                    <a:pt x="552355" y="983742"/>
                  </a:lnTo>
                  <a:lnTo>
                    <a:pt x="552164" y="978598"/>
                  </a:lnTo>
                  <a:lnTo>
                    <a:pt x="551402" y="976027"/>
                  </a:lnTo>
                  <a:lnTo>
                    <a:pt x="550355" y="974122"/>
                  </a:lnTo>
                  <a:lnTo>
                    <a:pt x="548259" y="971836"/>
                  </a:lnTo>
                  <a:lnTo>
                    <a:pt x="547402" y="970597"/>
                  </a:lnTo>
                  <a:lnTo>
                    <a:pt x="546735" y="968978"/>
                  </a:lnTo>
                  <a:lnTo>
                    <a:pt x="546449" y="967169"/>
                  </a:lnTo>
                  <a:lnTo>
                    <a:pt x="546926" y="964787"/>
                  </a:lnTo>
                  <a:lnTo>
                    <a:pt x="547973" y="961549"/>
                  </a:lnTo>
                  <a:lnTo>
                    <a:pt x="550736" y="956881"/>
                  </a:lnTo>
                  <a:lnTo>
                    <a:pt x="552355" y="951547"/>
                  </a:lnTo>
                  <a:lnTo>
                    <a:pt x="554641" y="945642"/>
                  </a:lnTo>
                  <a:lnTo>
                    <a:pt x="555593" y="943928"/>
                  </a:lnTo>
                  <a:lnTo>
                    <a:pt x="560832" y="937070"/>
                  </a:lnTo>
                  <a:lnTo>
                    <a:pt x="565499" y="935927"/>
                  </a:lnTo>
                  <a:lnTo>
                    <a:pt x="569119" y="939546"/>
                  </a:lnTo>
                  <a:lnTo>
                    <a:pt x="571500" y="942975"/>
                  </a:lnTo>
                  <a:lnTo>
                    <a:pt x="573977" y="944975"/>
                  </a:lnTo>
                  <a:lnTo>
                    <a:pt x="579501" y="948023"/>
                  </a:lnTo>
                  <a:lnTo>
                    <a:pt x="582835" y="951071"/>
                  </a:lnTo>
                  <a:lnTo>
                    <a:pt x="585502" y="953072"/>
                  </a:lnTo>
                  <a:lnTo>
                    <a:pt x="587121" y="954024"/>
                  </a:lnTo>
                  <a:lnTo>
                    <a:pt x="593598" y="956120"/>
                  </a:lnTo>
                  <a:lnTo>
                    <a:pt x="596456" y="957548"/>
                  </a:lnTo>
                  <a:lnTo>
                    <a:pt x="597599" y="958596"/>
                  </a:lnTo>
                  <a:lnTo>
                    <a:pt x="598551" y="959739"/>
                  </a:lnTo>
                  <a:lnTo>
                    <a:pt x="599504" y="961072"/>
                  </a:lnTo>
                  <a:lnTo>
                    <a:pt x="601028" y="961835"/>
                  </a:lnTo>
                  <a:lnTo>
                    <a:pt x="603218" y="961644"/>
                  </a:lnTo>
                  <a:lnTo>
                    <a:pt x="607219" y="959072"/>
                  </a:lnTo>
                  <a:lnTo>
                    <a:pt x="609029" y="957072"/>
                  </a:lnTo>
                  <a:lnTo>
                    <a:pt x="610267" y="954977"/>
                  </a:lnTo>
                  <a:lnTo>
                    <a:pt x="610743" y="953548"/>
                  </a:lnTo>
                  <a:lnTo>
                    <a:pt x="611219" y="952119"/>
                  </a:lnTo>
                  <a:lnTo>
                    <a:pt x="611791" y="951262"/>
                  </a:lnTo>
                  <a:lnTo>
                    <a:pt x="612553" y="950309"/>
                  </a:lnTo>
                  <a:lnTo>
                    <a:pt x="613601" y="949262"/>
                  </a:lnTo>
                  <a:lnTo>
                    <a:pt x="618554" y="945547"/>
                  </a:lnTo>
                  <a:lnTo>
                    <a:pt x="620078" y="944880"/>
                  </a:lnTo>
                  <a:lnTo>
                    <a:pt x="621887" y="944785"/>
                  </a:lnTo>
                  <a:lnTo>
                    <a:pt x="624840" y="946309"/>
                  </a:lnTo>
                  <a:lnTo>
                    <a:pt x="627412" y="946880"/>
                  </a:lnTo>
                  <a:lnTo>
                    <a:pt x="630079" y="946785"/>
                  </a:lnTo>
                  <a:lnTo>
                    <a:pt x="633603" y="945261"/>
                  </a:lnTo>
                  <a:lnTo>
                    <a:pt x="643223" y="943832"/>
                  </a:lnTo>
                  <a:lnTo>
                    <a:pt x="673418" y="944785"/>
                  </a:lnTo>
                  <a:lnTo>
                    <a:pt x="679609" y="940689"/>
                  </a:lnTo>
                  <a:lnTo>
                    <a:pt x="682181" y="937641"/>
                  </a:lnTo>
                  <a:lnTo>
                    <a:pt x="684752" y="933640"/>
                  </a:lnTo>
                  <a:lnTo>
                    <a:pt x="685514" y="932117"/>
                  </a:lnTo>
                  <a:lnTo>
                    <a:pt x="686086" y="930497"/>
                  </a:lnTo>
                  <a:lnTo>
                    <a:pt x="686181" y="928878"/>
                  </a:lnTo>
                  <a:lnTo>
                    <a:pt x="685800" y="927354"/>
                  </a:lnTo>
                  <a:lnTo>
                    <a:pt x="685133" y="925925"/>
                  </a:lnTo>
                  <a:lnTo>
                    <a:pt x="684657" y="924401"/>
                  </a:lnTo>
                  <a:lnTo>
                    <a:pt x="684752" y="922782"/>
                  </a:lnTo>
                  <a:lnTo>
                    <a:pt x="685229" y="921163"/>
                  </a:lnTo>
                  <a:lnTo>
                    <a:pt x="686467" y="917924"/>
                  </a:lnTo>
                  <a:lnTo>
                    <a:pt x="686943" y="916210"/>
                  </a:lnTo>
                  <a:lnTo>
                    <a:pt x="688181" y="912876"/>
                  </a:lnTo>
                  <a:lnTo>
                    <a:pt x="688943" y="911543"/>
                  </a:lnTo>
                  <a:lnTo>
                    <a:pt x="690182" y="910590"/>
                  </a:lnTo>
                  <a:lnTo>
                    <a:pt x="692944" y="910019"/>
                  </a:lnTo>
                  <a:lnTo>
                    <a:pt x="696754" y="910019"/>
                  </a:lnTo>
                  <a:lnTo>
                    <a:pt x="723805" y="912971"/>
                  </a:lnTo>
                  <a:lnTo>
                    <a:pt x="726567" y="913733"/>
                  </a:lnTo>
                  <a:lnTo>
                    <a:pt x="728472" y="914781"/>
                  </a:lnTo>
                  <a:lnTo>
                    <a:pt x="729425" y="916114"/>
                  </a:lnTo>
                  <a:lnTo>
                    <a:pt x="730187" y="917448"/>
                  </a:lnTo>
                  <a:lnTo>
                    <a:pt x="731520" y="920591"/>
                  </a:lnTo>
                  <a:lnTo>
                    <a:pt x="733139" y="923544"/>
                  </a:lnTo>
                  <a:lnTo>
                    <a:pt x="735997" y="927163"/>
                  </a:lnTo>
                  <a:lnTo>
                    <a:pt x="737997" y="931640"/>
                  </a:lnTo>
                  <a:lnTo>
                    <a:pt x="739616" y="934593"/>
                  </a:lnTo>
                  <a:lnTo>
                    <a:pt x="742283" y="938308"/>
                  </a:lnTo>
                  <a:lnTo>
                    <a:pt x="742950" y="939832"/>
                  </a:lnTo>
                  <a:lnTo>
                    <a:pt x="743141" y="941642"/>
                  </a:lnTo>
                  <a:lnTo>
                    <a:pt x="742188" y="946976"/>
                  </a:lnTo>
                  <a:lnTo>
                    <a:pt x="742188" y="948785"/>
                  </a:lnTo>
                  <a:lnTo>
                    <a:pt x="742664" y="950309"/>
                  </a:lnTo>
                  <a:lnTo>
                    <a:pt x="743426" y="951547"/>
                  </a:lnTo>
                  <a:lnTo>
                    <a:pt x="744379" y="952119"/>
                  </a:lnTo>
                  <a:lnTo>
                    <a:pt x="745236" y="951929"/>
                  </a:lnTo>
                  <a:lnTo>
                    <a:pt x="746189" y="951071"/>
                  </a:lnTo>
                  <a:lnTo>
                    <a:pt x="749427" y="946499"/>
                  </a:lnTo>
                  <a:lnTo>
                    <a:pt x="751237" y="943356"/>
                  </a:lnTo>
                  <a:lnTo>
                    <a:pt x="752189" y="942118"/>
                  </a:lnTo>
                  <a:lnTo>
                    <a:pt x="757238" y="938403"/>
                  </a:lnTo>
                  <a:lnTo>
                    <a:pt x="758381" y="937260"/>
                  </a:lnTo>
                  <a:lnTo>
                    <a:pt x="759333" y="936022"/>
                  </a:lnTo>
                  <a:lnTo>
                    <a:pt x="760095" y="934593"/>
                  </a:lnTo>
                  <a:lnTo>
                    <a:pt x="760667" y="932879"/>
                  </a:lnTo>
                  <a:lnTo>
                    <a:pt x="762476" y="925735"/>
                  </a:lnTo>
                  <a:lnTo>
                    <a:pt x="763238" y="924306"/>
                  </a:lnTo>
                  <a:lnTo>
                    <a:pt x="765810" y="923258"/>
                  </a:lnTo>
                  <a:lnTo>
                    <a:pt x="769715" y="922782"/>
                  </a:lnTo>
                  <a:lnTo>
                    <a:pt x="778383" y="922972"/>
                  </a:lnTo>
                  <a:lnTo>
                    <a:pt x="785336" y="924020"/>
                  </a:lnTo>
                  <a:lnTo>
                    <a:pt x="787337" y="923544"/>
                  </a:lnTo>
                  <a:lnTo>
                    <a:pt x="790099" y="921258"/>
                  </a:lnTo>
                  <a:lnTo>
                    <a:pt x="791337" y="919163"/>
                  </a:lnTo>
                  <a:lnTo>
                    <a:pt x="791909" y="917067"/>
                  </a:lnTo>
                  <a:lnTo>
                    <a:pt x="792004" y="915067"/>
                  </a:lnTo>
                  <a:lnTo>
                    <a:pt x="791909" y="913067"/>
                  </a:lnTo>
                  <a:lnTo>
                    <a:pt x="791623" y="909066"/>
                  </a:lnTo>
                  <a:lnTo>
                    <a:pt x="791528" y="902589"/>
                  </a:lnTo>
                  <a:lnTo>
                    <a:pt x="791432" y="900589"/>
                  </a:lnTo>
                  <a:lnTo>
                    <a:pt x="790956" y="898874"/>
                  </a:lnTo>
                  <a:lnTo>
                    <a:pt x="790289" y="897255"/>
                  </a:lnTo>
                  <a:lnTo>
                    <a:pt x="789432" y="896017"/>
                  </a:lnTo>
                  <a:lnTo>
                    <a:pt x="785908" y="892969"/>
                  </a:lnTo>
                  <a:lnTo>
                    <a:pt x="781717" y="890492"/>
                  </a:lnTo>
                  <a:lnTo>
                    <a:pt x="780669" y="889445"/>
                  </a:lnTo>
                  <a:lnTo>
                    <a:pt x="780193" y="888111"/>
                  </a:lnTo>
                  <a:lnTo>
                    <a:pt x="780479" y="886587"/>
                  </a:lnTo>
                  <a:lnTo>
                    <a:pt x="781145" y="885349"/>
                  </a:lnTo>
                  <a:lnTo>
                    <a:pt x="787051" y="880110"/>
                  </a:lnTo>
                  <a:lnTo>
                    <a:pt x="790861" y="876014"/>
                  </a:lnTo>
                  <a:lnTo>
                    <a:pt x="791337" y="875157"/>
                  </a:lnTo>
                  <a:lnTo>
                    <a:pt x="791813" y="873919"/>
                  </a:lnTo>
                  <a:lnTo>
                    <a:pt x="793337" y="867632"/>
                  </a:lnTo>
                  <a:lnTo>
                    <a:pt x="793814" y="866585"/>
                  </a:lnTo>
                  <a:lnTo>
                    <a:pt x="794671" y="865537"/>
                  </a:lnTo>
                  <a:lnTo>
                    <a:pt x="796671" y="864775"/>
                  </a:lnTo>
                  <a:lnTo>
                    <a:pt x="804005" y="863822"/>
                  </a:lnTo>
                  <a:lnTo>
                    <a:pt x="806958" y="864013"/>
                  </a:lnTo>
                  <a:lnTo>
                    <a:pt x="809054" y="864870"/>
                  </a:lnTo>
                  <a:lnTo>
                    <a:pt x="812102" y="869823"/>
                  </a:lnTo>
                  <a:lnTo>
                    <a:pt x="814102" y="871347"/>
                  </a:lnTo>
                  <a:lnTo>
                    <a:pt x="816864" y="873062"/>
                  </a:lnTo>
                  <a:lnTo>
                    <a:pt x="822674" y="875729"/>
                  </a:lnTo>
                  <a:lnTo>
                    <a:pt x="827437" y="878872"/>
                  </a:lnTo>
                  <a:lnTo>
                    <a:pt x="832295" y="885063"/>
                  </a:lnTo>
                  <a:lnTo>
                    <a:pt x="837152" y="889063"/>
                  </a:lnTo>
                  <a:lnTo>
                    <a:pt x="853631" y="895255"/>
                  </a:lnTo>
                  <a:lnTo>
                    <a:pt x="857155" y="897541"/>
                  </a:lnTo>
                  <a:lnTo>
                    <a:pt x="859250" y="899827"/>
                  </a:lnTo>
                  <a:lnTo>
                    <a:pt x="859536" y="903922"/>
                  </a:lnTo>
                  <a:lnTo>
                    <a:pt x="859822" y="905828"/>
                  </a:lnTo>
                  <a:lnTo>
                    <a:pt x="860393" y="907352"/>
                  </a:lnTo>
                  <a:lnTo>
                    <a:pt x="861441" y="908495"/>
                  </a:lnTo>
                  <a:lnTo>
                    <a:pt x="862775" y="909638"/>
                  </a:lnTo>
                  <a:lnTo>
                    <a:pt x="864584" y="910590"/>
                  </a:lnTo>
                  <a:lnTo>
                    <a:pt x="869251" y="912495"/>
                  </a:lnTo>
                  <a:lnTo>
                    <a:pt x="874014" y="913638"/>
                  </a:lnTo>
                  <a:lnTo>
                    <a:pt x="876014" y="913543"/>
                  </a:lnTo>
                  <a:lnTo>
                    <a:pt x="881348" y="912400"/>
                  </a:lnTo>
                  <a:lnTo>
                    <a:pt x="884587" y="910876"/>
                  </a:lnTo>
                  <a:lnTo>
                    <a:pt x="888873" y="908018"/>
                  </a:lnTo>
                  <a:lnTo>
                    <a:pt x="891445" y="904875"/>
                  </a:lnTo>
                  <a:lnTo>
                    <a:pt x="892778" y="897922"/>
                  </a:lnTo>
                  <a:lnTo>
                    <a:pt x="892207" y="865061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0" name="Figura a mano libera: forma 79">
              <a:extLst>
                <a:ext uri="{FF2B5EF4-FFF2-40B4-BE49-F238E27FC236}">
                  <a16:creationId xmlns:a16="http://schemas.microsoft.com/office/drawing/2014/main" xmlns="" id="{B91B5756-7440-4A16-B554-CF5D5CBFC87C}"/>
                </a:ext>
              </a:extLst>
            </p:cNvPr>
            <p:cNvSpPr/>
            <p:nvPr/>
          </p:nvSpPr>
          <p:spPr>
            <a:xfrm>
              <a:off x="9342291" y="4084129"/>
              <a:ext cx="416433" cy="324326"/>
            </a:xfrm>
            <a:custGeom>
              <a:avLst/>
              <a:gdLst>
                <a:gd name="connsiteX0" fmla="*/ 415861 w 416433"/>
                <a:gd name="connsiteY0" fmla="*/ 170021 h 324326"/>
                <a:gd name="connsiteX1" fmla="*/ 414147 w 416433"/>
                <a:gd name="connsiteY1" fmla="*/ 169545 h 324326"/>
                <a:gd name="connsiteX2" fmla="*/ 406241 w 416433"/>
                <a:gd name="connsiteY2" fmla="*/ 168402 h 324326"/>
                <a:gd name="connsiteX3" fmla="*/ 404527 w 416433"/>
                <a:gd name="connsiteY3" fmla="*/ 167926 h 324326"/>
                <a:gd name="connsiteX4" fmla="*/ 403003 w 416433"/>
                <a:gd name="connsiteY4" fmla="*/ 167259 h 324326"/>
                <a:gd name="connsiteX5" fmla="*/ 401669 w 416433"/>
                <a:gd name="connsiteY5" fmla="*/ 166306 h 324326"/>
                <a:gd name="connsiteX6" fmla="*/ 400717 w 416433"/>
                <a:gd name="connsiteY6" fmla="*/ 165259 h 324326"/>
                <a:gd name="connsiteX7" fmla="*/ 399955 w 416433"/>
                <a:gd name="connsiteY7" fmla="*/ 163925 h 324326"/>
                <a:gd name="connsiteX8" fmla="*/ 398812 w 416433"/>
                <a:gd name="connsiteY8" fmla="*/ 161068 h 324326"/>
                <a:gd name="connsiteX9" fmla="*/ 398050 w 416433"/>
                <a:gd name="connsiteY9" fmla="*/ 157067 h 324326"/>
                <a:gd name="connsiteX10" fmla="*/ 398431 w 416433"/>
                <a:gd name="connsiteY10" fmla="*/ 150971 h 324326"/>
                <a:gd name="connsiteX11" fmla="*/ 398050 w 416433"/>
                <a:gd name="connsiteY11" fmla="*/ 149066 h 324326"/>
                <a:gd name="connsiteX12" fmla="*/ 397478 w 416433"/>
                <a:gd name="connsiteY12" fmla="*/ 147161 h 324326"/>
                <a:gd name="connsiteX13" fmla="*/ 397192 w 416433"/>
                <a:gd name="connsiteY13" fmla="*/ 144399 h 324326"/>
                <a:gd name="connsiteX14" fmla="*/ 397383 w 416433"/>
                <a:gd name="connsiteY14" fmla="*/ 139541 h 324326"/>
                <a:gd name="connsiteX15" fmla="*/ 399193 w 416433"/>
                <a:gd name="connsiteY15" fmla="*/ 134684 h 324326"/>
                <a:gd name="connsiteX16" fmla="*/ 399955 w 416433"/>
                <a:gd name="connsiteY16" fmla="*/ 131540 h 324326"/>
                <a:gd name="connsiteX17" fmla="*/ 400240 w 416433"/>
                <a:gd name="connsiteY17" fmla="*/ 129254 h 324326"/>
                <a:gd name="connsiteX18" fmla="*/ 398716 w 416433"/>
                <a:gd name="connsiteY18" fmla="*/ 122111 h 324326"/>
                <a:gd name="connsiteX19" fmla="*/ 398431 w 416433"/>
                <a:gd name="connsiteY19" fmla="*/ 119253 h 324326"/>
                <a:gd name="connsiteX20" fmla="*/ 398335 w 416433"/>
                <a:gd name="connsiteY20" fmla="*/ 114205 h 324326"/>
                <a:gd name="connsiteX21" fmla="*/ 398812 w 416433"/>
                <a:gd name="connsiteY21" fmla="*/ 111347 h 324326"/>
                <a:gd name="connsiteX22" fmla="*/ 399574 w 416433"/>
                <a:gd name="connsiteY22" fmla="*/ 109156 h 324326"/>
                <a:gd name="connsiteX23" fmla="*/ 402907 w 416433"/>
                <a:gd name="connsiteY23" fmla="*/ 104204 h 324326"/>
                <a:gd name="connsiteX24" fmla="*/ 407289 w 416433"/>
                <a:gd name="connsiteY24" fmla="*/ 95821 h 324326"/>
                <a:gd name="connsiteX25" fmla="*/ 408051 w 416433"/>
                <a:gd name="connsiteY25" fmla="*/ 93059 h 324326"/>
                <a:gd name="connsiteX26" fmla="*/ 408432 w 416433"/>
                <a:gd name="connsiteY26" fmla="*/ 89059 h 324326"/>
                <a:gd name="connsiteX27" fmla="*/ 408337 w 416433"/>
                <a:gd name="connsiteY27" fmla="*/ 86487 h 324326"/>
                <a:gd name="connsiteX28" fmla="*/ 410718 w 416433"/>
                <a:gd name="connsiteY28" fmla="*/ 68961 h 324326"/>
                <a:gd name="connsiteX29" fmla="*/ 411194 w 416433"/>
                <a:gd name="connsiteY29" fmla="*/ 67628 h 324326"/>
                <a:gd name="connsiteX30" fmla="*/ 404336 w 416433"/>
                <a:gd name="connsiteY30" fmla="*/ 66199 h 324326"/>
                <a:gd name="connsiteX31" fmla="*/ 397764 w 416433"/>
                <a:gd name="connsiteY31" fmla="*/ 62674 h 324326"/>
                <a:gd name="connsiteX32" fmla="*/ 383667 w 416433"/>
                <a:gd name="connsiteY32" fmla="*/ 52388 h 324326"/>
                <a:gd name="connsiteX33" fmla="*/ 377476 w 416433"/>
                <a:gd name="connsiteY33" fmla="*/ 50197 h 324326"/>
                <a:gd name="connsiteX34" fmla="*/ 373761 w 416433"/>
                <a:gd name="connsiteY34" fmla="*/ 47625 h 324326"/>
                <a:gd name="connsiteX35" fmla="*/ 364426 w 416433"/>
                <a:gd name="connsiteY35" fmla="*/ 35338 h 324326"/>
                <a:gd name="connsiteX36" fmla="*/ 359759 w 416433"/>
                <a:gd name="connsiteY36" fmla="*/ 31052 h 324326"/>
                <a:gd name="connsiteX37" fmla="*/ 345472 w 416433"/>
                <a:gd name="connsiteY37" fmla="*/ 26194 h 324326"/>
                <a:gd name="connsiteX38" fmla="*/ 317659 w 416433"/>
                <a:gd name="connsiteY38" fmla="*/ 21336 h 324326"/>
                <a:gd name="connsiteX39" fmla="*/ 305467 w 416433"/>
                <a:gd name="connsiteY39" fmla="*/ 15621 h 324326"/>
                <a:gd name="connsiteX40" fmla="*/ 293180 w 416433"/>
                <a:gd name="connsiteY40" fmla="*/ 5429 h 324326"/>
                <a:gd name="connsiteX41" fmla="*/ 286417 w 416433"/>
                <a:gd name="connsiteY41" fmla="*/ 1238 h 324326"/>
                <a:gd name="connsiteX42" fmla="*/ 280702 w 416433"/>
                <a:gd name="connsiteY42" fmla="*/ 0 h 324326"/>
                <a:gd name="connsiteX43" fmla="*/ 280321 w 416433"/>
                <a:gd name="connsiteY43" fmla="*/ 1429 h 324326"/>
                <a:gd name="connsiteX44" fmla="*/ 280702 w 416433"/>
                <a:gd name="connsiteY44" fmla="*/ 6001 h 324326"/>
                <a:gd name="connsiteX45" fmla="*/ 280321 w 416433"/>
                <a:gd name="connsiteY45" fmla="*/ 7429 h 324326"/>
                <a:gd name="connsiteX46" fmla="*/ 279463 w 416433"/>
                <a:gd name="connsiteY46" fmla="*/ 9335 h 324326"/>
                <a:gd name="connsiteX47" fmla="*/ 277654 w 416433"/>
                <a:gd name="connsiteY47" fmla="*/ 12573 h 324326"/>
                <a:gd name="connsiteX48" fmla="*/ 275844 w 416433"/>
                <a:gd name="connsiteY48" fmla="*/ 16764 h 324326"/>
                <a:gd name="connsiteX49" fmla="*/ 275463 w 416433"/>
                <a:gd name="connsiteY49" fmla="*/ 18669 h 324326"/>
                <a:gd name="connsiteX50" fmla="*/ 275368 w 416433"/>
                <a:gd name="connsiteY50" fmla="*/ 22384 h 324326"/>
                <a:gd name="connsiteX51" fmla="*/ 275654 w 416433"/>
                <a:gd name="connsiteY51" fmla="*/ 25908 h 324326"/>
                <a:gd name="connsiteX52" fmla="*/ 275558 w 416433"/>
                <a:gd name="connsiteY52" fmla="*/ 27622 h 324326"/>
                <a:gd name="connsiteX53" fmla="*/ 274130 w 416433"/>
                <a:gd name="connsiteY53" fmla="*/ 29909 h 324326"/>
                <a:gd name="connsiteX54" fmla="*/ 249841 w 416433"/>
                <a:gd name="connsiteY54" fmla="*/ 54578 h 324326"/>
                <a:gd name="connsiteX55" fmla="*/ 246412 w 416433"/>
                <a:gd name="connsiteY55" fmla="*/ 57055 h 324326"/>
                <a:gd name="connsiteX56" fmla="*/ 241840 w 416433"/>
                <a:gd name="connsiteY56" fmla="*/ 58769 h 324326"/>
                <a:gd name="connsiteX57" fmla="*/ 240792 w 416433"/>
                <a:gd name="connsiteY57" fmla="*/ 60007 h 324326"/>
                <a:gd name="connsiteX58" fmla="*/ 240221 w 416433"/>
                <a:gd name="connsiteY58" fmla="*/ 62960 h 324326"/>
                <a:gd name="connsiteX59" fmla="*/ 240411 w 416433"/>
                <a:gd name="connsiteY59" fmla="*/ 65056 h 324326"/>
                <a:gd name="connsiteX60" fmla="*/ 241078 w 416433"/>
                <a:gd name="connsiteY60" fmla="*/ 68675 h 324326"/>
                <a:gd name="connsiteX61" fmla="*/ 241268 w 416433"/>
                <a:gd name="connsiteY61" fmla="*/ 70485 h 324326"/>
                <a:gd name="connsiteX62" fmla="*/ 239935 w 416433"/>
                <a:gd name="connsiteY62" fmla="*/ 73247 h 324326"/>
                <a:gd name="connsiteX63" fmla="*/ 236410 w 416433"/>
                <a:gd name="connsiteY63" fmla="*/ 78105 h 324326"/>
                <a:gd name="connsiteX64" fmla="*/ 227838 w 416433"/>
                <a:gd name="connsiteY64" fmla="*/ 87439 h 324326"/>
                <a:gd name="connsiteX65" fmla="*/ 216598 w 416433"/>
                <a:gd name="connsiteY65" fmla="*/ 102298 h 324326"/>
                <a:gd name="connsiteX66" fmla="*/ 210026 w 416433"/>
                <a:gd name="connsiteY66" fmla="*/ 113157 h 324326"/>
                <a:gd name="connsiteX67" fmla="*/ 201263 w 416433"/>
                <a:gd name="connsiteY67" fmla="*/ 124301 h 324326"/>
                <a:gd name="connsiteX68" fmla="*/ 199739 w 416433"/>
                <a:gd name="connsiteY68" fmla="*/ 127540 h 324326"/>
                <a:gd name="connsiteX69" fmla="*/ 198787 w 416433"/>
                <a:gd name="connsiteY69" fmla="*/ 130112 h 324326"/>
                <a:gd name="connsiteX70" fmla="*/ 196882 w 416433"/>
                <a:gd name="connsiteY70" fmla="*/ 132493 h 324326"/>
                <a:gd name="connsiteX71" fmla="*/ 195263 w 416433"/>
                <a:gd name="connsiteY71" fmla="*/ 134207 h 324326"/>
                <a:gd name="connsiteX72" fmla="*/ 181165 w 416433"/>
                <a:gd name="connsiteY72" fmla="*/ 142018 h 324326"/>
                <a:gd name="connsiteX73" fmla="*/ 175736 w 416433"/>
                <a:gd name="connsiteY73" fmla="*/ 143446 h 324326"/>
                <a:gd name="connsiteX74" fmla="*/ 173926 w 416433"/>
                <a:gd name="connsiteY74" fmla="*/ 143542 h 324326"/>
                <a:gd name="connsiteX75" fmla="*/ 172593 w 416433"/>
                <a:gd name="connsiteY75" fmla="*/ 142970 h 324326"/>
                <a:gd name="connsiteX76" fmla="*/ 172212 w 416433"/>
                <a:gd name="connsiteY76" fmla="*/ 141256 h 324326"/>
                <a:gd name="connsiteX77" fmla="*/ 172498 w 416433"/>
                <a:gd name="connsiteY77" fmla="*/ 139732 h 324326"/>
                <a:gd name="connsiteX78" fmla="*/ 173641 w 416433"/>
                <a:gd name="connsiteY78" fmla="*/ 136493 h 324326"/>
                <a:gd name="connsiteX79" fmla="*/ 173926 w 416433"/>
                <a:gd name="connsiteY79" fmla="*/ 134874 h 324326"/>
                <a:gd name="connsiteX80" fmla="*/ 173736 w 416433"/>
                <a:gd name="connsiteY80" fmla="*/ 133255 h 324326"/>
                <a:gd name="connsiteX81" fmla="*/ 173164 w 416433"/>
                <a:gd name="connsiteY81" fmla="*/ 131826 h 324326"/>
                <a:gd name="connsiteX82" fmla="*/ 171545 w 416433"/>
                <a:gd name="connsiteY82" fmla="*/ 129254 h 324326"/>
                <a:gd name="connsiteX83" fmla="*/ 169735 w 416433"/>
                <a:gd name="connsiteY83" fmla="*/ 126968 h 324326"/>
                <a:gd name="connsiteX84" fmla="*/ 168021 w 416433"/>
                <a:gd name="connsiteY84" fmla="*/ 124396 h 324326"/>
                <a:gd name="connsiteX85" fmla="*/ 167354 w 416433"/>
                <a:gd name="connsiteY85" fmla="*/ 123063 h 324326"/>
                <a:gd name="connsiteX86" fmla="*/ 167068 w 416433"/>
                <a:gd name="connsiteY86" fmla="*/ 121444 h 324326"/>
                <a:gd name="connsiteX87" fmla="*/ 167068 w 416433"/>
                <a:gd name="connsiteY87" fmla="*/ 119539 h 324326"/>
                <a:gd name="connsiteX88" fmla="*/ 167926 w 416433"/>
                <a:gd name="connsiteY88" fmla="*/ 114110 h 324326"/>
                <a:gd name="connsiteX89" fmla="*/ 167735 w 416433"/>
                <a:gd name="connsiteY89" fmla="*/ 112395 h 324326"/>
                <a:gd name="connsiteX90" fmla="*/ 167259 w 416433"/>
                <a:gd name="connsiteY90" fmla="*/ 110871 h 324326"/>
                <a:gd name="connsiteX91" fmla="*/ 166592 w 416433"/>
                <a:gd name="connsiteY91" fmla="*/ 109538 h 324326"/>
                <a:gd name="connsiteX92" fmla="*/ 165640 w 416433"/>
                <a:gd name="connsiteY92" fmla="*/ 108395 h 324326"/>
                <a:gd name="connsiteX93" fmla="*/ 163544 w 416433"/>
                <a:gd name="connsiteY93" fmla="*/ 106204 h 324326"/>
                <a:gd name="connsiteX94" fmla="*/ 151638 w 416433"/>
                <a:gd name="connsiteY94" fmla="*/ 97727 h 324326"/>
                <a:gd name="connsiteX95" fmla="*/ 150209 w 416433"/>
                <a:gd name="connsiteY95" fmla="*/ 96393 h 324326"/>
                <a:gd name="connsiteX96" fmla="*/ 149161 w 416433"/>
                <a:gd name="connsiteY96" fmla="*/ 94964 h 324326"/>
                <a:gd name="connsiteX97" fmla="*/ 147923 w 416433"/>
                <a:gd name="connsiteY97" fmla="*/ 94202 h 324326"/>
                <a:gd name="connsiteX98" fmla="*/ 146494 w 416433"/>
                <a:gd name="connsiteY98" fmla="*/ 94012 h 324326"/>
                <a:gd name="connsiteX99" fmla="*/ 143923 w 416433"/>
                <a:gd name="connsiteY99" fmla="*/ 95726 h 324326"/>
                <a:gd name="connsiteX100" fmla="*/ 141637 w 416433"/>
                <a:gd name="connsiteY100" fmla="*/ 99060 h 324326"/>
                <a:gd name="connsiteX101" fmla="*/ 140113 w 416433"/>
                <a:gd name="connsiteY101" fmla="*/ 99631 h 324326"/>
                <a:gd name="connsiteX102" fmla="*/ 138113 w 416433"/>
                <a:gd name="connsiteY102" fmla="*/ 99346 h 324326"/>
                <a:gd name="connsiteX103" fmla="*/ 134874 w 416433"/>
                <a:gd name="connsiteY103" fmla="*/ 97536 h 324326"/>
                <a:gd name="connsiteX104" fmla="*/ 133159 w 416433"/>
                <a:gd name="connsiteY104" fmla="*/ 96107 h 324326"/>
                <a:gd name="connsiteX105" fmla="*/ 131826 w 416433"/>
                <a:gd name="connsiteY105" fmla="*/ 94679 h 324326"/>
                <a:gd name="connsiteX106" fmla="*/ 131064 w 416433"/>
                <a:gd name="connsiteY106" fmla="*/ 93440 h 324326"/>
                <a:gd name="connsiteX107" fmla="*/ 128873 w 416433"/>
                <a:gd name="connsiteY107" fmla="*/ 89345 h 324326"/>
                <a:gd name="connsiteX108" fmla="*/ 128111 w 416433"/>
                <a:gd name="connsiteY108" fmla="*/ 88106 h 324326"/>
                <a:gd name="connsiteX109" fmla="*/ 127063 w 416433"/>
                <a:gd name="connsiteY109" fmla="*/ 87059 h 324326"/>
                <a:gd name="connsiteX110" fmla="*/ 125825 w 416433"/>
                <a:gd name="connsiteY110" fmla="*/ 86201 h 324326"/>
                <a:gd name="connsiteX111" fmla="*/ 119824 w 416433"/>
                <a:gd name="connsiteY111" fmla="*/ 83344 h 324326"/>
                <a:gd name="connsiteX112" fmla="*/ 117634 w 416433"/>
                <a:gd name="connsiteY112" fmla="*/ 81629 h 324326"/>
                <a:gd name="connsiteX113" fmla="*/ 116872 w 416433"/>
                <a:gd name="connsiteY113" fmla="*/ 80867 h 324326"/>
                <a:gd name="connsiteX114" fmla="*/ 116300 w 416433"/>
                <a:gd name="connsiteY114" fmla="*/ 80201 h 324326"/>
                <a:gd name="connsiteX115" fmla="*/ 115729 w 416433"/>
                <a:gd name="connsiteY115" fmla="*/ 79057 h 324326"/>
                <a:gd name="connsiteX116" fmla="*/ 113538 w 416433"/>
                <a:gd name="connsiteY116" fmla="*/ 79438 h 324326"/>
                <a:gd name="connsiteX117" fmla="*/ 111919 w 416433"/>
                <a:gd name="connsiteY117" fmla="*/ 80105 h 324326"/>
                <a:gd name="connsiteX118" fmla="*/ 96774 w 416433"/>
                <a:gd name="connsiteY118" fmla="*/ 92773 h 324326"/>
                <a:gd name="connsiteX119" fmla="*/ 93440 w 416433"/>
                <a:gd name="connsiteY119" fmla="*/ 99727 h 324326"/>
                <a:gd name="connsiteX120" fmla="*/ 92297 w 416433"/>
                <a:gd name="connsiteY120" fmla="*/ 101537 h 324326"/>
                <a:gd name="connsiteX121" fmla="*/ 91249 w 416433"/>
                <a:gd name="connsiteY121" fmla="*/ 102679 h 324326"/>
                <a:gd name="connsiteX122" fmla="*/ 84391 w 416433"/>
                <a:gd name="connsiteY122" fmla="*/ 109633 h 324326"/>
                <a:gd name="connsiteX123" fmla="*/ 82105 w 416433"/>
                <a:gd name="connsiteY123" fmla="*/ 109728 h 324326"/>
                <a:gd name="connsiteX124" fmla="*/ 73723 w 416433"/>
                <a:gd name="connsiteY124" fmla="*/ 108585 h 324326"/>
                <a:gd name="connsiteX125" fmla="*/ 71723 w 416433"/>
                <a:gd name="connsiteY125" fmla="*/ 109728 h 324326"/>
                <a:gd name="connsiteX126" fmla="*/ 69913 w 416433"/>
                <a:gd name="connsiteY126" fmla="*/ 111823 h 324326"/>
                <a:gd name="connsiteX127" fmla="*/ 67437 w 416433"/>
                <a:gd name="connsiteY127" fmla="*/ 116777 h 324326"/>
                <a:gd name="connsiteX128" fmla="*/ 67246 w 416433"/>
                <a:gd name="connsiteY128" fmla="*/ 119253 h 324326"/>
                <a:gd name="connsiteX129" fmla="*/ 67818 w 416433"/>
                <a:gd name="connsiteY129" fmla="*/ 121063 h 324326"/>
                <a:gd name="connsiteX130" fmla="*/ 70009 w 416433"/>
                <a:gd name="connsiteY130" fmla="*/ 123730 h 324326"/>
                <a:gd name="connsiteX131" fmla="*/ 71342 w 416433"/>
                <a:gd name="connsiteY131" fmla="*/ 125825 h 324326"/>
                <a:gd name="connsiteX132" fmla="*/ 72485 w 416433"/>
                <a:gd name="connsiteY132" fmla="*/ 128206 h 324326"/>
                <a:gd name="connsiteX133" fmla="*/ 73533 w 416433"/>
                <a:gd name="connsiteY133" fmla="*/ 131731 h 324326"/>
                <a:gd name="connsiteX134" fmla="*/ 74200 w 416433"/>
                <a:gd name="connsiteY134" fmla="*/ 133160 h 324326"/>
                <a:gd name="connsiteX135" fmla="*/ 75819 w 416433"/>
                <a:gd name="connsiteY135" fmla="*/ 135731 h 324326"/>
                <a:gd name="connsiteX136" fmla="*/ 76771 w 416433"/>
                <a:gd name="connsiteY136" fmla="*/ 136779 h 324326"/>
                <a:gd name="connsiteX137" fmla="*/ 80677 w 416433"/>
                <a:gd name="connsiteY137" fmla="*/ 139446 h 324326"/>
                <a:gd name="connsiteX138" fmla="*/ 81724 w 416433"/>
                <a:gd name="connsiteY138" fmla="*/ 140398 h 324326"/>
                <a:gd name="connsiteX139" fmla="*/ 82486 w 416433"/>
                <a:gd name="connsiteY139" fmla="*/ 141351 h 324326"/>
                <a:gd name="connsiteX140" fmla="*/ 82867 w 416433"/>
                <a:gd name="connsiteY140" fmla="*/ 142399 h 324326"/>
                <a:gd name="connsiteX141" fmla="*/ 82867 w 416433"/>
                <a:gd name="connsiteY141" fmla="*/ 143446 h 324326"/>
                <a:gd name="connsiteX142" fmla="*/ 81439 w 416433"/>
                <a:gd name="connsiteY142" fmla="*/ 144780 h 324326"/>
                <a:gd name="connsiteX143" fmla="*/ 78772 w 416433"/>
                <a:gd name="connsiteY143" fmla="*/ 146113 h 324326"/>
                <a:gd name="connsiteX144" fmla="*/ 71533 w 416433"/>
                <a:gd name="connsiteY144" fmla="*/ 148495 h 324326"/>
                <a:gd name="connsiteX145" fmla="*/ 66199 w 416433"/>
                <a:gd name="connsiteY145" fmla="*/ 151162 h 324326"/>
                <a:gd name="connsiteX146" fmla="*/ 57626 w 416433"/>
                <a:gd name="connsiteY146" fmla="*/ 156591 h 324326"/>
                <a:gd name="connsiteX147" fmla="*/ 52578 w 416433"/>
                <a:gd name="connsiteY147" fmla="*/ 162211 h 324326"/>
                <a:gd name="connsiteX148" fmla="*/ 51149 w 416433"/>
                <a:gd name="connsiteY148" fmla="*/ 162878 h 324326"/>
                <a:gd name="connsiteX149" fmla="*/ 48577 w 416433"/>
                <a:gd name="connsiteY149" fmla="*/ 162306 h 324326"/>
                <a:gd name="connsiteX150" fmla="*/ 44291 w 416433"/>
                <a:gd name="connsiteY150" fmla="*/ 159353 h 324326"/>
                <a:gd name="connsiteX151" fmla="*/ 42386 w 416433"/>
                <a:gd name="connsiteY151" fmla="*/ 159448 h 324326"/>
                <a:gd name="connsiteX152" fmla="*/ 40291 w 416433"/>
                <a:gd name="connsiteY152" fmla="*/ 160496 h 324326"/>
                <a:gd name="connsiteX153" fmla="*/ 37242 w 416433"/>
                <a:gd name="connsiteY153" fmla="*/ 163544 h 324326"/>
                <a:gd name="connsiteX154" fmla="*/ 30671 w 416433"/>
                <a:gd name="connsiteY154" fmla="*/ 172021 h 324326"/>
                <a:gd name="connsiteX155" fmla="*/ 29146 w 416433"/>
                <a:gd name="connsiteY155" fmla="*/ 173260 h 324326"/>
                <a:gd name="connsiteX156" fmla="*/ 23241 w 416433"/>
                <a:gd name="connsiteY156" fmla="*/ 176689 h 324326"/>
                <a:gd name="connsiteX157" fmla="*/ 21336 w 416433"/>
                <a:gd name="connsiteY157" fmla="*/ 178403 h 324326"/>
                <a:gd name="connsiteX158" fmla="*/ 19050 w 416433"/>
                <a:gd name="connsiteY158" fmla="*/ 179356 h 324326"/>
                <a:gd name="connsiteX159" fmla="*/ 16764 w 416433"/>
                <a:gd name="connsiteY159" fmla="*/ 179642 h 324326"/>
                <a:gd name="connsiteX160" fmla="*/ 6477 w 416433"/>
                <a:gd name="connsiteY160" fmla="*/ 177260 h 324326"/>
                <a:gd name="connsiteX161" fmla="*/ 0 w 416433"/>
                <a:gd name="connsiteY161" fmla="*/ 179070 h 324326"/>
                <a:gd name="connsiteX162" fmla="*/ 2000 w 416433"/>
                <a:gd name="connsiteY162" fmla="*/ 183261 h 324326"/>
                <a:gd name="connsiteX163" fmla="*/ 4096 w 416433"/>
                <a:gd name="connsiteY163" fmla="*/ 185642 h 324326"/>
                <a:gd name="connsiteX164" fmla="*/ 7525 w 416433"/>
                <a:gd name="connsiteY164" fmla="*/ 188595 h 324326"/>
                <a:gd name="connsiteX165" fmla="*/ 8382 w 416433"/>
                <a:gd name="connsiteY165" fmla="*/ 189738 h 324326"/>
                <a:gd name="connsiteX166" fmla="*/ 9144 w 416433"/>
                <a:gd name="connsiteY166" fmla="*/ 191071 h 324326"/>
                <a:gd name="connsiteX167" fmla="*/ 9715 w 416433"/>
                <a:gd name="connsiteY167" fmla="*/ 192500 h 324326"/>
                <a:gd name="connsiteX168" fmla="*/ 10477 w 416433"/>
                <a:gd name="connsiteY168" fmla="*/ 195739 h 324326"/>
                <a:gd name="connsiteX169" fmla="*/ 11621 w 416433"/>
                <a:gd name="connsiteY169" fmla="*/ 198692 h 324326"/>
                <a:gd name="connsiteX170" fmla="*/ 16097 w 416433"/>
                <a:gd name="connsiteY170" fmla="*/ 206502 h 324326"/>
                <a:gd name="connsiteX171" fmla="*/ 16573 w 416433"/>
                <a:gd name="connsiteY171" fmla="*/ 208026 h 324326"/>
                <a:gd name="connsiteX172" fmla="*/ 16764 w 416433"/>
                <a:gd name="connsiteY172" fmla="*/ 211455 h 324326"/>
                <a:gd name="connsiteX173" fmla="*/ 16669 w 416433"/>
                <a:gd name="connsiteY173" fmla="*/ 227171 h 324326"/>
                <a:gd name="connsiteX174" fmla="*/ 17335 w 416433"/>
                <a:gd name="connsiteY174" fmla="*/ 231553 h 324326"/>
                <a:gd name="connsiteX175" fmla="*/ 18002 w 416433"/>
                <a:gd name="connsiteY175" fmla="*/ 234315 h 324326"/>
                <a:gd name="connsiteX176" fmla="*/ 19717 w 416433"/>
                <a:gd name="connsiteY176" fmla="*/ 235458 h 324326"/>
                <a:gd name="connsiteX177" fmla="*/ 20669 w 416433"/>
                <a:gd name="connsiteY177" fmla="*/ 236411 h 324326"/>
                <a:gd name="connsiteX178" fmla="*/ 21336 w 416433"/>
                <a:gd name="connsiteY178" fmla="*/ 238220 h 324326"/>
                <a:gd name="connsiteX179" fmla="*/ 21622 w 416433"/>
                <a:gd name="connsiteY179" fmla="*/ 240792 h 324326"/>
                <a:gd name="connsiteX180" fmla="*/ 21241 w 416433"/>
                <a:gd name="connsiteY180" fmla="*/ 248126 h 324326"/>
                <a:gd name="connsiteX181" fmla="*/ 21526 w 416433"/>
                <a:gd name="connsiteY181" fmla="*/ 250412 h 324326"/>
                <a:gd name="connsiteX182" fmla="*/ 22098 w 416433"/>
                <a:gd name="connsiteY182" fmla="*/ 251936 h 324326"/>
                <a:gd name="connsiteX183" fmla="*/ 21812 w 416433"/>
                <a:gd name="connsiteY183" fmla="*/ 253841 h 324326"/>
                <a:gd name="connsiteX184" fmla="*/ 20574 w 416433"/>
                <a:gd name="connsiteY184" fmla="*/ 256222 h 324326"/>
                <a:gd name="connsiteX185" fmla="*/ 12097 w 416433"/>
                <a:gd name="connsiteY185" fmla="*/ 263080 h 324326"/>
                <a:gd name="connsiteX186" fmla="*/ 11525 w 416433"/>
                <a:gd name="connsiteY186" fmla="*/ 264319 h 324326"/>
                <a:gd name="connsiteX187" fmla="*/ 12001 w 416433"/>
                <a:gd name="connsiteY187" fmla="*/ 266129 h 324326"/>
                <a:gd name="connsiteX188" fmla="*/ 12763 w 416433"/>
                <a:gd name="connsiteY188" fmla="*/ 267653 h 324326"/>
                <a:gd name="connsiteX189" fmla="*/ 12668 w 416433"/>
                <a:gd name="connsiteY189" fmla="*/ 269653 h 324326"/>
                <a:gd name="connsiteX190" fmla="*/ 12478 w 416433"/>
                <a:gd name="connsiteY190" fmla="*/ 271272 h 324326"/>
                <a:gd name="connsiteX191" fmla="*/ 5524 w 416433"/>
                <a:gd name="connsiteY191" fmla="*/ 278511 h 324326"/>
                <a:gd name="connsiteX192" fmla="*/ 13335 w 416433"/>
                <a:gd name="connsiteY192" fmla="*/ 282893 h 324326"/>
                <a:gd name="connsiteX193" fmla="*/ 14478 w 416433"/>
                <a:gd name="connsiteY193" fmla="*/ 284226 h 324326"/>
                <a:gd name="connsiteX194" fmla="*/ 15811 w 416433"/>
                <a:gd name="connsiteY194" fmla="*/ 286036 h 324326"/>
                <a:gd name="connsiteX195" fmla="*/ 16573 w 416433"/>
                <a:gd name="connsiteY195" fmla="*/ 289179 h 324326"/>
                <a:gd name="connsiteX196" fmla="*/ 17812 w 416433"/>
                <a:gd name="connsiteY196" fmla="*/ 292132 h 324326"/>
                <a:gd name="connsiteX197" fmla="*/ 27432 w 416433"/>
                <a:gd name="connsiteY197" fmla="*/ 308991 h 324326"/>
                <a:gd name="connsiteX198" fmla="*/ 29432 w 416433"/>
                <a:gd name="connsiteY198" fmla="*/ 311563 h 324326"/>
                <a:gd name="connsiteX199" fmla="*/ 30671 w 416433"/>
                <a:gd name="connsiteY199" fmla="*/ 312420 h 324326"/>
                <a:gd name="connsiteX200" fmla="*/ 32099 w 416433"/>
                <a:gd name="connsiteY200" fmla="*/ 313182 h 324326"/>
                <a:gd name="connsiteX201" fmla="*/ 39433 w 416433"/>
                <a:gd name="connsiteY201" fmla="*/ 314896 h 324326"/>
                <a:gd name="connsiteX202" fmla="*/ 48958 w 416433"/>
                <a:gd name="connsiteY202" fmla="*/ 315849 h 324326"/>
                <a:gd name="connsiteX203" fmla="*/ 52768 w 416433"/>
                <a:gd name="connsiteY203" fmla="*/ 315468 h 324326"/>
                <a:gd name="connsiteX204" fmla="*/ 54483 w 416433"/>
                <a:gd name="connsiteY204" fmla="*/ 315087 h 324326"/>
                <a:gd name="connsiteX205" fmla="*/ 56102 w 416433"/>
                <a:gd name="connsiteY205" fmla="*/ 314039 h 324326"/>
                <a:gd name="connsiteX206" fmla="*/ 56197 w 416433"/>
                <a:gd name="connsiteY206" fmla="*/ 312801 h 324326"/>
                <a:gd name="connsiteX207" fmla="*/ 55626 w 416433"/>
                <a:gd name="connsiteY207" fmla="*/ 309467 h 324326"/>
                <a:gd name="connsiteX208" fmla="*/ 55340 w 416433"/>
                <a:gd name="connsiteY208" fmla="*/ 307467 h 324326"/>
                <a:gd name="connsiteX209" fmla="*/ 55340 w 416433"/>
                <a:gd name="connsiteY209" fmla="*/ 304419 h 324326"/>
                <a:gd name="connsiteX210" fmla="*/ 54959 w 416433"/>
                <a:gd name="connsiteY210" fmla="*/ 302133 h 324326"/>
                <a:gd name="connsiteX211" fmla="*/ 54007 w 416433"/>
                <a:gd name="connsiteY211" fmla="*/ 299942 h 324326"/>
                <a:gd name="connsiteX212" fmla="*/ 52768 w 416433"/>
                <a:gd name="connsiteY212" fmla="*/ 298609 h 324326"/>
                <a:gd name="connsiteX213" fmla="*/ 49530 w 416433"/>
                <a:gd name="connsiteY213" fmla="*/ 296037 h 324326"/>
                <a:gd name="connsiteX214" fmla="*/ 47244 w 416433"/>
                <a:gd name="connsiteY214" fmla="*/ 293561 h 324326"/>
                <a:gd name="connsiteX215" fmla="*/ 46577 w 416433"/>
                <a:gd name="connsiteY215" fmla="*/ 292227 h 324326"/>
                <a:gd name="connsiteX216" fmla="*/ 46196 w 416433"/>
                <a:gd name="connsiteY216" fmla="*/ 290703 h 324326"/>
                <a:gd name="connsiteX217" fmla="*/ 46196 w 416433"/>
                <a:gd name="connsiteY217" fmla="*/ 288988 h 324326"/>
                <a:gd name="connsiteX218" fmla="*/ 46577 w 416433"/>
                <a:gd name="connsiteY218" fmla="*/ 287369 h 324326"/>
                <a:gd name="connsiteX219" fmla="*/ 47149 w 416433"/>
                <a:gd name="connsiteY219" fmla="*/ 285845 h 324326"/>
                <a:gd name="connsiteX220" fmla="*/ 48768 w 416433"/>
                <a:gd name="connsiteY220" fmla="*/ 283178 h 324326"/>
                <a:gd name="connsiteX221" fmla="*/ 52864 w 416433"/>
                <a:gd name="connsiteY221" fmla="*/ 278892 h 324326"/>
                <a:gd name="connsiteX222" fmla="*/ 53816 w 416433"/>
                <a:gd name="connsiteY222" fmla="*/ 277654 h 324326"/>
                <a:gd name="connsiteX223" fmla="*/ 55245 w 416433"/>
                <a:gd name="connsiteY223" fmla="*/ 274796 h 324326"/>
                <a:gd name="connsiteX224" fmla="*/ 56959 w 416433"/>
                <a:gd name="connsiteY224" fmla="*/ 272320 h 324326"/>
                <a:gd name="connsiteX225" fmla="*/ 58674 w 416433"/>
                <a:gd name="connsiteY225" fmla="*/ 269081 h 324326"/>
                <a:gd name="connsiteX226" fmla="*/ 60103 w 416433"/>
                <a:gd name="connsiteY226" fmla="*/ 267081 h 324326"/>
                <a:gd name="connsiteX227" fmla="*/ 63341 w 416433"/>
                <a:gd name="connsiteY227" fmla="*/ 268224 h 324326"/>
                <a:gd name="connsiteX228" fmla="*/ 74866 w 416433"/>
                <a:gd name="connsiteY228" fmla="*/ 269367 h 324326"/>
                <a:gd name="connsiteX229" fmla="*/ 85439 w 416433"/>
                <a:gd name="connsiteY229" fmla="*/ 267653 h 324326"/>
                <a:gd name="connsiteX230" fmla="*/ 95059 w 416433"/>
                <a:gd name="connsiteY230" fmla="*/ 267462 h 324326"/>
                <a:gd name="connsiteX231" fmla="*/ 100679 w 416433"/>
                <a:gd name="connsiteY231" fmla="*/ 269843 h 324326"/>
                <a:gd name="connsiteX232" fmla="*/ 110109 w 416433"/>
                <a:gd name="connsiteY232" fmla="*/ 271844 h 324326"/>
                <a:gd name="connsiteX233" fmla="*/ 111823 w 416433"/>
                <a:gd name="connsiteY233" fmla="*/ 272605 h 324326"/>
                <a:gd name="connsiteX234" fmla="*/ 113157 w 416433"/>
                <a:gd name="connsiteY234" fmla="*/ 273368 h 324326"/>
                <a:gd name="connsiteX235" fmla="*/ 119920 w 416433"/>
                <a:gd name="connsiteY235" fmla="*/ 279082 h 324326"/>
                <a:gd name="connsiteX236" fmla="*/ 131540 w 416433"/>
                <a:gd name="connsiteY236" fmla="*/ 284702 h 324326"/>
                <a:gd name="connsiteX237" fmla="*/ 145637 w 416433"/>
                <a:gd name="connsiteY237" fmla="*/ 289751 h 324326"/>
                <a:gd name="connsiteX238" fmla="*/ 167545 w 416433"/>
                <a:gd name="connsiteY238" fmla="*/ 298990 h 324326"/>
                <a:gd name="connsiteX239" fmla="*/ 171164 w 416433"/>
                <a:gd name="connsiteY239" fmla="*/ 299752 h 324326"/>
                <a:gd name="connsiteX240" fmla="*/ 177260 w 416433"/>
                <a:gd name="connsiteY240" fmla="*/ 300228 h 324326"/>
                <a:gd name="connsiteX241" fmla="*/ 179260 w 416433"/>
                <a:gd name="connsiteY241" fmla="*/ 301466 h 324326"/>
                <a:gd name="connsiteX242" fmla="*/ 181642 w 416433"/>
                <a:gd name="connsiteY242" fmla="*/ 303943 h 324326"/>
                <a:gd name="connsiteX243" fmla="*/ 184023 w 416433"/>
                <a:gd name="connsiteY243" fmla="*/ 309086 h 324326"/>
                <a:gd name="connsiteX244" fmla="*/ 188881 w 416433"/>
                <a:gd name="connsiteY244" fmla="*/ 315087 h 324326"/>
                <a:gd name="connsiteX245" fmla="*/ 199168 w 416433"/>
                <a:gd name="connsiteY245" fmla="*/ 316135 h 324326"/>
                <a:gd name="connsiteX246" fmla="*/ 209359 w 416433"/>
                <a:gd name="connsiteY246" fmla="*/ 315563 h 324326"/>
                <a:gd name="connsiteX247" fmla="*/ 211264 w 416433"/>
                <a:gd name="connsiteY247" fmla="*/ 316230 h 324326"/>
                <a:gd name="connsiteX248" fmla="*/ 212598 w 416433"/>
                <a:gd name="connsiteY248" fmla="*/ 317373 h 324326"/>
                <a:gd name="connsiteX249" fmla="*/ 215074 w 416433"/>
                <a:gd name="connsiteY249" fmla="*/ 321183 h 324326"/>
                <a:gd name="connsiteX250" fmla="*/ 216027 w 416433"/>
                <a:gd name="connsiteY250" fmla="*/ 322326 h 324326"/>
                <a:gd name="connsiteX251" fmla="*/ 217170 w 416433"/>
                <a:gd name="connsiteY251" fmla="*/ 323183 h 324326"/>
                <a:gd name="connsiteX252" fmla="*/ 218694 w 416433"/>
                <a:gd name="connsiteY252" fmla="*/ 323945 h 324326"/>
                <a:gd name="connsiteX253" fmla="*/ 220408 w 416433"/>
                <a:gd name="connsiteY253" fmla="*/ 324326 h 324326"/>
                <a:gd name="connsiteX254" fmla="*/ 222790 w 416433"/>
                <a:gd name="connsiteY254" fmla="*/ 324040 h 324326"/>
                <a:gd name="connsiteX255" fmla="*/ 225457 w 416433"/>
                <a:gd name="connsiteY255" fmla="*/ 322993 h 324326"/>
                <a:gd name="connsiteX256" fmla="*/ 240887 w 416433"/>
                <a:gd name="connsiteY256" fmla="*/ 312515 h 324326"/>
                <a:gd name="connsiteX257" fmla="*/ 243554 w 416433"/>
                <a:gd name="connsiteY257" fmla="*/ 309848 h 324326"/>
                <a:gd name="connsiteX258" fmla="*/ 244888 w 416433"/>
                <a:gd name="connsiteY258" fmla="*/ 309277 h 324326"/>
                <a:gd name="connsiteX259" fmla="*/ 247364 w 416433"/>
                <a:gd name="connsiteY259" fmla="*/ 308896 h 324326"/>
                <a:gd name="connsiteX260" fmla="*/ 270224 w 416433"/>
                <a:gd name="connsiteY260" fmla="*/ 308229 h 324326"/>
                <a:gd name="connsiteX261" fmla="*/ 272510 w 416433"/>
                <a:gd name="connsiteY261" fmla="*/ 307562 h 324326"/>
                <a:gd name="connsiteX262" fmla="*/ 274987 w 416433"/>
                <a:gd name="connsiteY262" fmla="*/ 306324 h 324326"/>
                <a:gd name="connsiteX263" fmla="*/ 279082 w 416433"/>
                <a:gd name="connsiteY263" fmla="*/ 303276 h 324326"/>
                <a:gd name="connsiteX264" fmla="*/ 280988 w 416433"/>
                <a:gd name="connsiteY264" fmla="*/ 301180 h 324326"/>
                <a:gd name="connsiteX265" fmla="*/ 282130 w 416433"/>
                <a:gd name="connsiteY265" fmla="*/ 299276 h 324326"/>
                <a:gd name="connsiteX266" fmla="*/ 283464 w 416433"/>
                <a:gd name="connsiteY266" fmla="*/ 294132 h 324326"/>
                <a:gd name="connsiteX267" fmla="*/ 284131 w 416433"/>
                <a:gd name="connsiteY267" fmla="*/ 292513 h 324326"/>
                <a:gd name="connsiteX268" fmla="*/ 284893 w 416433"/>
                <a:gd name="connsiteY268" fmla="*/ 291274 h 324326"/>
                <a:gd name="connsiteX269" fmla="*/ 286226 w 416433"/>
                <a:gd name="connsiteY269" fmla="*/ 290322 h 324326"/>
                <a:gd name="connsiteX270" fmla="*/ 288036 w 416433"/>
                <a:gd name="connsiteY270" fmla="*/ 290131 h 324326"/>
                <a:gd name="connsiteX271" fmla="*/ 290703 w 416433"/>
                <a:gd name="connsiteY271" fmla="*/ 290894 h 324326"/>
                <a:gd name="connsiteX272" fmla="*/ 292322 w 416433"/>
                <a:gd name="connsiteY272" fmla="*/ 291941 h 324326"/>
                <a:gd name="connsiteX273" fmla="*/ 293656 w 416433"/>
                <a:gd name="connsiteY273" fmla="*/ 292989 h 324326"/>
                <a:gd name="connsiteX274" fmla="*/ 295751 w 416433"/>
                <a:gd name="connsiteY274" fmla="*/ 295180 h 324326"/>
                <a:gd name="connsiteX275" fmla="*/ 298132 w 416433"/>
                <a:gd name="connsiteY275" fmla="*/ 297085 h 324326"/>
                <a:gd name="connsiteX276" fmla="*/ 300895 w 416433"/>
                <a:gd name="connsiteY276" fmla="*/ 298513 h 324326"/>
                <a:gd name="connsiteX277" fmla="*/ 302514 w 416433"/>
                <a:gd name="connsiteY277" fmla="*/ 298990 h 324326"/>
                <a:gd name="connsiteX278" fmla="*/ 310991 w 416433"/>
                <a:gd name="connsiteY278" fmla="*/ 296609 h 324326"/>
                <a:gd name="connsiteX279" fmla="*/ 321183 w 416433"/>
                <a:gd name="connsiteY279" fmla="*/ 291465 h 324326"/>
                <a:gd name="connsiteX280" fmla="*/ 334137 w 416433"/>
                <a:gd name="connsiteY280" fmla="*/ 287560 h 324326"/>
                <a:gd name="connsiteX281" fmla="*/ 336804 w 416433"/>
                <a:gd name="connsiteY281" fmla="*/ 287179 h 324326"/>
                <a:gd name="connsiteX282" fmla="*/ 340233 w 416433"/>
                <a:gd name="connsiteY282" fmla="*/ 285655 h 324326"/>
                <a:gd name="connsiteX283" fmla="*/ 360331 w 416433"/>
                <a:gd name="connsiteY283" fmla="*/ 273272 h 324326"/>
                <a:gd name="connsiteX284" fmla="*/ 343471 w 416433"/>
                <a:gd name="connsiteY284" fmla="*/ 257937 h 324326"/>
                <a:gd name="connsiteX285" fmla="*/ 339661 w 416433"/>
                <a:gd name="connsiteY285" fmla="*/ 253270 h 324326"/>
                <a:gd name="connsiteX286" fmla="*/ 339471 w 416433"/>
                <a:gd name="connsiteY286" fmla="*/ 251651 h 324326"/>
                <a:gd name="connsiteX287" fmla="*/ 339471 w 416433"/>
                <a:gd name="connsiteY287" fmla="*/ 249841 h 324326"/>
                <a:gd name="connsiteX288" fmla="*/ 339661 w 416433"/>
                <a:gd name="connsiteY288" fmla="*/ 247840 h 324326"/>
                <a:gd name="connsiteX289" fmla="*/ 340709 w 416433"/>
                <a:gd name="connsiteY289" fmla="*/ 242126 h 324326"/>
                <a:gd name="connsiteX290" fmla="*/ 340995 w 416433"/>
                <a:gd name="connsiteY290" fmla="*/ 238220 h 324326"/>
                <a:gd name="connsiteX291" fmla="*/ 340995 w 416433"/>
                <a:gd name="connsiteY291" fmla="*/ 236315 h 324326"/>
                <a:gd name="connsiteX292" fmla="*/ 338995 w 416433"/>
                <a:gd name="connsiteY292" fmla="*/ 222504 h 324326"/>
                <a:gd name="connsiteX293" fmla="*/ 338614 w 416433"/>
                <a:gd name="connsiteY293" fmla="*/ 216122 h 324326"/>
                <a:gd name="connsiteX294" fmla="*/ 338709 w 416433"/>
                <a:gd name="connsiteY294" fmla="*/ 212503 h 324326"/>
                <a:gd name="connsiteX295" fmla="*/ 339280 w 416433"/>
                <a:gd name="connsiteY295" fmla="*/ 210217 h 324326"/>
                <a:gd name="connsiteX296" fmla="*/ 340042 w 416433"/>
                <a:gd name="connsiteY296" fmla="*/ 208502 h 324326"/>
                <a:gd name="connsiteX297" fmla="*/ 340995 w 416433"/>
                <a:gd name="connsiteY297" fmla="*/ 207264 h 324326"/>
                <a:gd name="connsiteX298" fmla="*/ 343186 w 416433"/>
                <a:gd name="connsiteY298" fmla="*/ 205169 h 324326"/>
                <a:gd name="connsiteX299" fmla="*/ 344519 w 416433"/>
                <a:gd name="connsiteY299" fmla="*/ 204311 h 324326"/>
                <a:gd name="connsiteX300" fmla="*/ 345948 w 416433"/>
                <a:gd name="connsiteY300" fmla="*/ 203835 h 324326"/>
                <a:gd name="connsiteX301" fmla="*/ 347567 w 416433"/>
                <a:gd name="connsiteY301" fmla="*/ 203645 h 324326"/>
                <a:gd name="connsiteX302" fmla="*/ 349282 w 416433"/>
                <a:gd name="connsiteY302" fmla="*/ 203835 h 324326"/>
                <a:gd name="connsiteX303" fmla="*/ 364712 w 416433"/>
                <a:gd name="connsiteY303" fmla="*/ 210407 h 324326"/>
                <a:gd name="connsiteX304" fmla="*/ 366236 w 416433"/>
                <a:gd name="connsiteY304" fmla="*/ 210598 h 324326"/>
                <a:gd name="connsiteX305" fmla="*/ 367951 w 416433"/>
                <a:gd name="connsiteY305" fmla="*/ 210407 h 324326"/>
                <a:gd name="connsiteX306" fmla="*/ 369760 w 416433"/>
                <a:gd name="connsiteY306" fmla="*/ 209169 h 324326"/>
                <a:gd name="connsiteX307" fmla="*/ 373856 w 416433"/>
                <a:gd name="connsiteY307" fmla="*/ 205645 h 324326"/>
                <a:gd name="connsiteX308" fmla="*/ 376809 w 416433"/>
                <a:gd name="connsiteY308" fmla="*/ 201168 h 324326"/>
                <a:gd name="connsiteX309" fmla="*/ 378809 w 416433"/>
                <a:gd name="connsiteY309" fmla="*/ 199168 h 324326"/>
                <a:gd name="connsiteX310" fmla="*/ 380619 w 416433"/>
                <a:gd name="connsiteY310" fmla="*/ 197929 h 324326"/>
                <a:gd name="connsiteX311" fmla="*/ 383667 w 416433"/>
                <a:gd name="connsiteY311" fmla="*/ 196977 h 324326"/>
                <a:gd name="connsiteX312" fmla="*/ 385000 w 416433"/>
                <a:gd name="connsiteY312" fmla="*/ 196215 h 324326"/>
                <a:gd name="connsiteX313" fmla="*/ 386429 w 416433"/>
                <a:gd name="connsiteY313" fmla="*/ 195072 h 324326"/>
                <a:gd name="connsiteX314" fmla="*/ 390715 w 416433"/>
                <a:gd name="connsiteY314" fmla="*/ 189738 h 324326"/>
                <a:gd name="connsiteX315" fmla="*/ 394716 w 416433"/>
                <a:gd name="connsiteY315" fmla="*/ 186404 h 324326"/>
                <a:gd name="connsiteX316" fmla="*/ 397955 w 416433"/>
                <a:gd name="connsiteY316" fmla="*/ 182499 h 324326"/>
                <a:gd name="connsiteX317" fmla="*/ 399288 w 416433"/>
                <a:gd name="connsiteY317" fmla="*/ 181165 h 324326"/>
                <a:gd name="connsiteX318" fmla="*/ 400621 w 416433"/>
                <a:gd name="connsiteY318" fmla="*/ 180213 h 324326"/>
                <a:gd name="connsiteX319" fmla="*/ 406908 w 416433"/>
                <a:gd name="connsiteY319" fmla="*/ 178689 h 324326"/>
                <a:gd name="connsiteX320" fmla="*/ 409956 w 416433"/>
                <a:gd name="connsiteY320" fmla="*/ 177546 h 324326"/>
                <a:gd name="connsiteX321" fmla="*/ 411575 w 416433"/>
                <a:gd name="connsiteY321" fmla="*/ 176498 h 324326"/>
                <a:gd name="connsiteX322" fmla="*/ 415861 w 416433"/>
                <a:gd name="connsiteY322" fmla="*/ 172879 h 324326"/>
                <a:gd name="connsiteX323" fmla="*/ 416433 w 416433"/>
                <a:gd name="connsiteY323" fmla="*/ 171164 h 32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</a:cxnLst>
              <a:rect l="l" t="t" r="r" b="b"/>
              <a:pathLst>
                <a:path w="416433" h="324326">
                  <a:moveTo>
                    <a:pt x="415861" y="170021"/>
                  </a:moveTo>
                  <a:lnTo>
                    <a:pt x="414147" y="169545"/>
                  </a:lnTo>
                  <a:lnTo>
                    <a:pt x="406241" y="168402"/>
                  </a:lnTo>
                  <a:lnTo>
                    <a:pt x="404527" y="167926"/>
                  </a:lnTo>
                  <a:lnTo>
                    <a:pt x="403003" y="167259"/>
                  </a:lnTo>
                  <a:lnTo>
                    <a:pt x="401669" y="166306"/>
                  </a:lnTo>
                  <a:lnTo>
                    <a:pt x="400717" y="165259"/>
                  </a:lnTo>
                  <a:lnTo>
                    <a:pt x="399955" y="163925"/>
                  </a:lnTo>
                  <a:lnTo>
                    <a:pt x="398812" y="161068"/>
                  </a:lnTo>
                  <a:lnTo>
                    <a:pt x="398050" y="157067"/>
                  </a:lnTo>
                  <a:lnTo>
                    <a:pt x="398431" y="150971"/>
                  </a:lnTo>
                  <a:lnTo>
                    <a:pt x="398050" y="149066"/>
                  </a:lnTo>
                  <a:lnTo>
                    <a:pt x="397478" y="147161"/>
                  </a:lnTo>
                  <a:lnTo>
                    <a:pt x="397192" y="144399"/>
                  </a:lnTo>
                  <a:lnTo>
                    <a:pt x="397383" y="139541"/>
                  </a:lnTo>
                  <a:lnTo>
                    <a:pt x="399193" y="134684"/>
                  </a:lnTo>
                  <a:lnTo>
                    <a:pt x="399955" y="131540"/>
                  </a:lnTo>
                  <a:lnTo>
                    <a:pt x="400240" y="129254"/>
                  </a:lnTo>
                  <a:lnTo>
                    <a:pt x="398716" y="122111"/>
                  </a:lnTo>
                  <a:lnTo>
                    <a:pt x="398431" y="119253"/>
                  </a:lnTo>
                  <a:lnTo>
                    <a:pt x="398335" y="114205"/>
                  </a:lnTo>
                  <a:lnTo>
                    <a:pt x="398812" y="111347"/>
                  </a:lnTo>
                  <a:lnTo>
                    <a:pt x="399574" y="109156"/>
                  </a:lnTo>
                  <a:lnTo>
                    <a:pt x="402907" y="104204"/>
                  </a:lnTo>
                  <a:lnTo>
                    <a:pt x="407289" y="95821"/>
                  </a:lnTo>
                  <a:lnTo>
                    <a:pt x="408051" y="93059"/>
                  </a:lnTo>
                  <a:lnTo>
                    <a:pt x="408432" y="89059"/>
                  </a:lnTo>
                  <a:lnTo>
                    <a:pt x="408337" y="86487"/>
                  </a:lnTo>
                  <a:lnTo>
                    <a:pt x="410718" y="68961"/>
                  </a:lnTo>
                  <a:lnTo>
                    <a:pt x="411194" y="67628"/>
                  </a:lnTo>
                  <a:lnTo>
                    <a:pt x="404336" y="66199"/>
                  </a:lnTo>
                  <a:lnTo>
                    <a:pt x="397764" y="62674"/>
                  </a:lnTo>
                  <a:lnTo>
                    <a:pt x="383667" y="52388"/>
                  </a:lnTo>
                  <a:lnTo>
                    <a:pt x="377476" y="50197"/>
                  </a:lnTo>
                  <a:lnTo>
                    <a:pt x="373761" y="47625"/>
                  </a:lnTo>
                  <a:lnTo>
                    <a:pt x="364426" y="35338"/>
                  </a:lnTo>
                  <a:lnTo>
                    <a:pt x="359759" y="31052"/>
                  </a:lnTo>
                  <a:lnTo>
                    <a:pt x="345472" y="26194"/>
                  </a:lnTo>
                  <a:lnTo>
                    <a:pt x="317659" y="21336"/>
                  </a:lnTo>
                  <a:lnTo>
                    <a:pt x="305467" y="15621"/>
                  </a:lnTo>
                  <a:lnTo>
                    <a:pt x="293180" y="5429"/>
                  </a:lnTo>
                  <a:lnTo>
                    <a:pt x="286417" y="1238"/>
                  </a:lnTo>
                  <a:lnTo>
                    <a:pt x="280702" y="0"/>
                  </a:lnTo>
                  <a:lnTo>
                    <a:pt x="280321" y="1429"/>
                  </a:lnTo>
                  <a:lnTo>
                    <a:pt x="280702" y="6001"/>
                  </a:lnTo>
                  <a:lnTo>
                    <a:pt x="280321" y="7429"/>
                  </a:lnTo>
                  <a:lnTo>
                    <a:pt x="279463" y="9335"/>
                  </a:lnTo>
                  <a:lnTo>
                    <a:pt x="277654" y="12573"/>
                  </a:lnTo>
                  <a:lnTo>
                    <a:pt x="275844" y="16764"/>
                  </a:lnTo>
                  <a:lnTo>
                    <a:pt x="275463" y="18669"/>
                  </a:lnTo>
                  <a:lnTo>
                    <a:pt x="275368" y="22384"/>
                  </a:lnTo>
                  <a:lnTo>
                    <a:pt x="275654" y="25908"/>
                  </a:lnTo>
                  <a:lnTo>
                    <a:pt x="275558" y="27622"/>
                  </a:lnTo>
                  <a:lnTo>
                    <a:pt x="274130" y="29909"/>
                  </a:lnTo>
                  <a:lnTo>
                    <a:pt x="249841" y="54578"/>
                  </a:lnTo>
                  <a:lnTo>
                    <a:pt x="246412" y="57055"/>
                  </a:lnTo>
                  <a:lnTo>
                    <a:pt x="241840" y="58769"/>
                  </a:lnTo>
                  <a:lnTo>
                    <a:pt x="240792" y="60007"/>
                  </a:lnTo>
                  <a:lnTo>
                    <a:pt x="240221" y="62960"/>
                  </a:lnTo>
                  <a:lnTo>
                    <a:pt x="240411" y="65056"/>
                  </a:lnTo>
                  <a:lnTo>
                    <a:pt x="241078" y="68675"/>
                  </a:lnTo>
                  <a:lnTo>
                    <a:pt x="241268" y="70485"/>
                  </a:lnTo>
                  <a:lnTo>
                    <a:pt x="239935" y="73247"/>
                  </a:lnTo>
                  <a:lnTo>
                    <a:pt x="236410" y="78105"/>
                  </a:lnTo>
                  <a:lnTo>
                    <a:pt x="227838" y="87439"/>
                  </a:lnTo>
                  <a:lnTo>
                    <a:pt x="216598" y="102298"/>
                  </a:lnTo>
                  <a:lnTo>
                    <a:pt x="210026" y="113157"/>
                  </a:lnTo>
                  <a:lnTo>
                    <a:pt x="201263" y="124301"/>
                  </a:lnTo>
                  <a:lnTo>
                    <a:pt x="199739" y="127540"/>
                  </a:lnTo>
                  <a:lnTo>
                    <a:pt x="198787" y="130112"/>
                  </a:lnTo>
                  <a:lnTo>
                    <a:pt x="196882" y="132493"/>
                  </a:lnTo>
                  <a:lnTo>
                    <a:pt x="195263" y="134207"/>
                  </a:lnTo>
                  <a:lnTo>
                    <a:pt x="181165" y="142018"/>
                  </a:lnTo>
                  <a:lnTo>
                    <a:pt x="175736" y="143446"/>
                  </a:lnTo>
                  <a:lnTo>
                    <a:pt x="173926" y="143542"/>
                  </a:lnTo>
                  <a:lnTo>
                    <a:pt x="172593" y="142970"/>
                  </a:lnTo>
                  <a:lnTo>
                    <a:pt x="172212" y="141256"/>
                  </a:lnTo>
                  <a:lnTo>
                    <a:pt x="172498" y="139732"/>
                  </a:lnTo>
                  <a:lnTo>
                    <a:pt x="173641" y="136493"/>
                  </a:lnTo>
                  <a:lnTo>
                    <a:pt x="173926" y="134874"/>
                  </a:lnTo>
                  <a:lnTo>
                    <a:pt x="173736" y="133255"/>
                  </a:lnTo>
                  <a:lnTo>
                    <a:pt x="173164" y="131826"/>
                  </a:lnTo>
                  <a:lnTo>
                    <a:pt x="171545" y="129254"/>
                  </a:lnTo>
                  <a:lnTo>
                    <a:pt x="169735" y="126968"/>
                  </a:lnTo>
                  <a:lnTo>
                    <a:pt x="168021" y="124396"/>
                  </a:lnTo>
                  <a:lnTo>
                    <a:pt x="167354" y="123063"/>
                  </a:lnTo>
                  <a:lnTo>
                    <a:pt x="167068" y="121444"/>
                  </a:lnTo>
                  <a:lnTo>
                    <a:pt x="167068" y="119539"/>
                  </a:lnTo>
                  <a:lnTo>
                    <a:pt x="167926" y="114110"/>
                  </a:lnTo>
                  <a:lnTo>
                    <a:pt x="167735" y="112395"/>
                  </a:lnTo>
                  <a:lnTo>
                    <a:pt x="167259" y="110871"/>
                  </a:lnTo>
                  <a:lnTo>
                    <a:pt x="166592" y="109538"/>
                  </a:lnTo>
                  <a:lnTo>
                    <a:pt x="165640" y="108395"/>
                  </a:lnTo>
                  <a:lnTo>
                    <a:pt x="163544" y="106204"/>
                  </a:lnTo>
                  <a:lnTo>
                    <a:pt x="151638" y="97727"/>
                  </a:lnTo>
                  <a:lnTo>
                    <a:pt x="150209" y="96393"/>
                  </a:lnTo>
                  <a:lnTo>
                    <a:pt x="149161" y="94964"/>
                  </a:lnTo>
                  <a:lnTo>
                    <a:pt x="147923" y="94202"/>
                  </a:lnTo>
                  <a:lnTo>
                    <a:pt x="146494" y="94012"/>
                  </a:lnTo>
                  <a:lnTo>
                    <a:pt x="143923" y="95726"/>
                  </a:lnTo>
                  <a:lnTo>
                    <a:pt x="141637" y="99060"/>
                  </a:lnTo>
                  <a:lnTo>
                    <a:pt x="140113" y="99631"/>
                  </a:lnTo>
                  <a:lnTo>
                    <a:pt x="138113" y="99346"/>
                  </a:lnTo>
                  <a:lnTo>
                    <a:pt x="134874" y="97536"/>
                  </a:lnTo>
                  <a:lnTo>
                    <a:pt x="133159" y="96107"/>
                  </a:lnTo>
                  <a:lnTo>
                    <a:pt x="131826" y="94679"/>
                  </a:lnTo>
                  <a:lnTo>
                    <a:pt x="131064" y="93440"/>
                  </a:lnTo>
                  <a:lnTo>
                    <a:pt x="128873" y="89345"/>
                  </a:lnTo>
                  <a:lnTo>
                    <a:pt x="128111" y="88106"/>
                  </a:lnTo>
                  <a:lnTo>
                    <a:pt x="127063" y="87059"/>
                  </a:lnTo>
                  <a:lnTo>
                    <a:pt x="125825" y="86201"/>
                  </a:lnTo>
                  <a:lnTo>
                    <a:pt x="119824" y="83344"/>
                  </a:lnTo>
                  <a:lnTo>
                    <a:pt x="117634" y="81629"/>
                  </a:lnTo>
                  <a:lnTo>
                    <a:pt x="116872" y="80867"/>
                  </a:lnTo>
                  <a:lnTo>
                    <a:pt x="116300" y="80201"/>
                  </a:lnTo>
                  <a:lnTo>
                    <a:pt x="115729" y="79057"/>
                  </a:lnTo>
                  <a:lnTo>
                    <a:pt x="113538" y="79438"/>
                  </a:lnTo>
                  <a:lnTo>
                    <a:pt x="111919" y="80105"/>
                  </a:lnTo>
                  <a:lnTo>
                    <a:pt x="96774" y="92773"/>
                  </a:lnTo>
                  <a:lnTo>
                    <a:pt x="93440" y="99727"/>
                  </a:lnTo>
                  <a:lnTo>
                    <a:pt x="92297" y="101537"/>
                  </a:lnTo>
                  <a:lnTo>
                    <a:pt x="91249" y="102679"/>
                  </a:lnTo>
                  <a:lnTo>
                    <a:pt x="84391" y="109633"/>
                  </a:lnTo>
                  <a:lnTo>
                    <a:pt x="82105" y="109728"/>
                  </a:lnTo>
                  <a:lnTo>
                    <a:pt x="73723" y="108585"/>
                  </a:lnTo>
                  <a:lnTo>
                    <a:pt x="71723" y="109728"/>
                  </a:lnTo>
                  <a:lnTo>
                    <a:pt x="69913" y="111823"/>
                  </a:lnTo>
                  <a:lnTo>
                    <a:pt x="67437" y="116777"/>
                  </a:lnTo>
                  <a:lnTo>
                    <a:pt x="67246" y="119253"/>
                  </a:lnTo>
                  <a:lnTo>
                    <a:pt x="67818" y="121063"/>
                  </a:lnTo>
                  <a:lnTo>
                    <a:pt x="70009" y="123730"/>
                  </a:lnTo>
                  <a:lnTo>
                    <a:pt x="71342" y="125825"/>
                  </a:lnTo>
                  <a:lnTo>
                    <a:pt x="72485" y="128206"/>
                  </a:lnTo>
                  <a:lnTo>
                    <a:pt x="73533" y="131731"/>
                  </a:lnTo>
                  <a:lnTo>
                    <a:pt x="74200" y="133160"/>
                  </a:lnTo>
                  <a:lnTo>
                    <a:pt x="75819" y="135731"/>
                  </a:lnTo>
                  <a:lnTo>
                    <a:pt x="76771" y="136779"/>
                  </a:lnTo>
                  <a:lnTo>
                    <a:pt x="80677" y="139446"/>
                  </a:lnTo>
                  <a:lnTo>
                    <a:pt x="81724" y="140398"/>
                  </a:lnTo>
                  <a:lnTo>
                    <a:pt x="82486" y="141351"/>
                  </a:lnTo>
                  <a:lnTo>
                    <a:pt x="82867" y="142399"/>
                  </a:lnTo>
                  <a:lnTo>
                    <a:pt x="82867" y="143446"/>
                  </a:lnTo>
                  <a:lnTo>
                    <a:pt x="81439" y="144780"/>
                  </a:lnTo>
                  <a:lnTo>
                    <a:pt x="78772" y="146113"/>
                  </a:lnTo>
                  <a:lnTo>
                    <a:pt x="71533" y="148495"/>
                  </a:lnTo>
                  <a:lnTo>
                    <a:pt x="66199" y="151162"/>
                  </a:lnTo>
                  <a:lnTo>
                    <a:pt x="57626" y="156591"/>
                  </a:lnTo>
                  <a:lnTo>
                    <a:pt x="52578" y="162211"/>
                  </a:lnTo>
                  <a:lnTo>
                    <a:pt x="51149" y="162878"/>
                  </a:lnTo>
                  <a:lnTo>
                    <a:pt x="48577" y="162306"/>
                  </a:lnTo>
                  <a:lnTo>
                    <a:pt x="44291" y="159353"/>
                  </a:lnTo>
                  <a:lnTo>
                    <a:pt x="42386" y="159448"/>
                  </a:lnTo>
                  <a:lnTo>
                    <a:pt x="40291" y="160496"/>
                  </a:lnTo>
                  <a:lnTo>
                    <a:pt x="37242" y="163544"/>
                  </a:lnTo>
                  <a:lnTo>
                    <a:pt x="30671" y="172021"/>
                  </a:lnTo>
                  <a:lnTo>
                    <a:pt x="29146" y="173260"/>
                  </a:lnTo>
                  <a:lnTo>
                    <a:pt x="23241" y="176689"/>
                  </a:lnTo>
                  <a:lnTo>
                    <a:pt x="21336" y="178403"/>
                  </a:lnTo>
                  <a:lnTo>
                    <a:pt x="19050" y="179356"/>
                  </a:lnTo>
                  <a:lnTo>
                    <a:pt x="16764" y="179642"/>
                  </a:lnTo>
                  <a:lnTo>
                    <a:pt x="6477" y="177260"/>
                  </a:lnTo>
                  <a:lnTo>
                    <a:pt x="0" y="179070"/>
                  </a:lnTo>
                  <a:lnTo>
                    <a:pt x="2000" y="183261"/>
                  </a:lnTo>
                  <a:lnTo>
                    <a:pt x="4096" y="185642"/>
                  </a:lnTo>
                  <a:lnTo>
                    <a:pt x="7525" y="188595"/>
                  </a:lnTo>
                  <a:lnTo>
                    <a:pt x="8382" y="189738"/>
                  </a:lnTo>
                  <a:lnTo>
                    <a:pt x="9144" y="191071"/>
                  </a:lnTo>
                  <a:lnTo>
                    <a:pt x="9715" y="192500"/>
                  </a:lnTo>
                  <a:lnTo>
                    <a:pt x="10477" y="195739"/>
                  </a:lnTo>
                  <a:lnTo>
                    <a:pt x="11621" y="198692"/>
                  </a:lnTo>
                  <a:lnTo>
                    <a:pt x="16097" y="206502"/>
                  </a:lnTo>
                  <a:lnTo>
                    <a:pt x="16573" y="208026"/>
                  </a:lnTo>
                  <a:lnTo>
                    <a:pt x="16764" y="211455"/>
                  </a:lnTo>
                  <a:lnTo>
                    <a:pt x="16669" y="227171"/>
                  </a:lnTo>
                  <a:lnTo>
                    <a:pt x="17335" y="231553"/>
                  </a:lnTo>
                  <a:lnTo>
                    <a:pt x="18002" y="234315"/>
                  </a:lnTo>
                  <a:lnTo>
                    <a:pt x="19717" y="235458"/>
                  </a:lnTo>
                  <a:lnTo>
                    <a:pt x="20669" y="236411"/>
                  </a:lnTo>
                  <a:lnTo>
                    <a:pt x="21336" y="238220"/>
                  </a:lnTo>
                  <a:lnTo>
                    <a:pt x="21622" y="240792"/>
                  </a:lnTo>
                  <a:lnTo>
                    <a:pt x="21241" y="248126"/>
                  </a:lnTo>
                  <a:lnTo>
                    <a:pt x="21526" y="250412"/>
                  </a:lnTo>
                  <a:lnTo>
                    <a:pt x="22098" y="251936"/>
                  </a:lnTo>
                  <a:lnTo>
                    <a:pt x="21812" y="253841"/>
                  </a:lnTo>
                  <a:lnTo>
                    <a:pt x="20574" y="256222"/>
                  </a:lnTo>
                  <a:lnTo>
                    <a:pt x="12097" y="263080"/>
                  </a:lnTo>
                  <a:lnTo>
                    <a:pt x="11525" y="264319"/>
                  </a:lnTo>
                  <a:lnTo>
                    <a:pt x="12001" y="266129"/>
                  </a:lnTo>
                  <a:lnTo>
                    <a:pt x="12763" y="267653"/>
                  </a:lnTo>
                  <a:lnTo>
                    <a:pt x="12668" y="269653"/>
                  </a:lnTo>
                  <a:lnTo>
                    <a:pt x="12478" y="271272"/>
                  </a:lnTo>
                  <a:lnTo>
                    <a:pt x="5524" y="278511"/>
                  </a:lnTo>
                  <a:lnTo>
                    <a:pt x="13335" y="282893"/>
                  </a:lnTo>
                  <a:lnTo>
                    <a:pt x="14478" y="284226"/>
                  </a:lnTo>
                  <a:lnTo>
                    <a:pt x="15811" y="286036"/>
                  </a:lnTo>
                  <a:lnTo>
                    <a:pt x="16573" y="289179"/>
                  </a:lnTo>
                  <a:lnTo>
                    <a:pt x="17812" y="292132"/>
                  </a:lnTo>
                  <a:lnTo>
                    <a:pt x="27432" y="308991"/>
                  </a:lnTo>
                  <a:lnTo>
                    <a:pt x="29432" y="311563"/>
                  </a:lnTo>
                  <a:lnTo>
                    <a:pt x="30671" y="312420"/>
                  </a:lnTo>
                  <a:lnTo>
                    <a:pt x="32099" y="313182"/>
                  </a:lnTo>
                  <a:lnTo>
                    <a:pt x="39433" y="314896"/>
                  </a:lnTo>
                  <a:lnTo>
                    <a:pt x="48958" y="315849"/>
                  </a:lnTo>
                  <a:lnTo>
                    <a:pt x="52768" y="315468"/>
                  </a:lnTo>
                  <a:lnTo>
                    <a:pt x="54483" y="315087"/>
                  </a:lnTo>
                  <a:lnTo>
                    <a:pt x="56102" y="314039"/>
                  </a:lnTo>
                  <a:lnTo>
                    <a:pt x="56197" y="312801"/>
                  </a:lnTo>
                  <a:lnTo>
                    <a:pt x="55626" y="309467"/>
                  </a:lnTo>
                  <a:lnTo>
                    <a:pt x="55340" y="307467"/>
                  </a:lnTo>
                  <a:lnTo>
                    <a:pt x="55340" y="304419"/>
                  </a:lnTo>
                  <a:lnTo>
                    <a:pt x="54959" y="302133"/>
                  </a:lnTo>
                  <a:lnTo>
                    <a:pt x="54007" y="299942"/>
                  </a:lnTo>
                  <a:lnTo>
                    <a:pt x="52768" y="298609"/>
                  </a:lnTo>
                  <a:lnTo>
                    <a:pt x="49530" y="296037"/>
                  </a:lnTo>
                  <a:lnTo>
                    <a:pt x="47244" y="293561"/>
                  </a:lnTo>
                  <a:lnTo>
                    <a:pt x="46577" y="292227"/>
                  </a:lnTo>
                  <a:lnTo>
                    <a:pt x="46196" y="290703"/>
                  </a:lnTo>
                  <a:lnTo>
                    <a:pt x="46196" y="288988"/>
                  </a:lnTo>
                  <a:lnTo>
                    <a:pt x="46577" y="287369"/>
                  </a:lnTo>
                  <a:lnTo>
                    <a:pt x="47149" y="285845"/>
                  </a:lnTo>
                  <a:lnTo>
                    <a:pt x="48768" y="283178"/>
                  </a:lnTo>
                  <a:lnTo>
                    <a:pt x="52864" y="278892"/>
                  </a:lnTo>
                  <a:lnTo>
                    <a:pt x="53816" y="277654"/>
                  </a:lnTo>
                  <a:lnTo>
                    <a:pt x="55245" y="274796"/>
                  </a:lnTo>
                  <a:lnTo>
                    <a:pt x="56959" y="272320"/>
                  </a:lnTo>
                  <a:lnTo>
                    <a:pt x="58674" y="269081"/>
                  </a:lnTo>
                  <a:lnTo>
                    <a:pt x="60103" y="267081"/>
                  </a:lnTo>
                  <a:lnTo>
                    <a:pt x="63341" y="268224"/>
                  </a:lnTo>
                  <a:lnTo>
                    <a:pt x="74866" y="269367"/>
                  </a:lnTo>
                  <a:lnTo>
                    <a:pt x="85439" y="267653"/>
                  </a:lnTo>
                  <a:lnTo>
                    <a:pt x="95059" y="267462"/>
                  </a:lnTo>
                  <a:lnTo>
                    <a:pt x="100679" y="269843"/>
                  </a:lnTo>
                  <a:lnTo>
                    <a:pt x="110109" y="271844"/>
                  </a:lnTo>
                  <a:lnTo>
                    <a:pt x="111823" y="272605"/>
                  </a:lnTo>
                  <a:lnTo>
                    <a:pt x="113157" y="273368"/>
                  </a:lnTo>
                  <a:lnTo>
                    <a:pt x="119920" y="279082"/>
                  </a:lnTo>
                  <a:lnTo>
                    <a:pt x="131540" y="284702"/>
                  </a:lnTo>
                  <a:lnTo>
                    <a:pt x="145637" y="289751"/>
                  </a:lnTo>
                  <a:lnTo>
                    <a:pt x="167545" y="298990"/>
                  </a:lnTo>
                  <a:lnTo>
                    <a:pt x="171164" y="299752"/>
                  </a:lnTo>
                  <a:lnTo>
                    <a:pt x="177260" y="300228"/>
                  </a:lnTo>
                  <a:lnTo>
                    <a:pt x="179260" y="301466"/>
                  </a:lnTo>
                  <a:lnTo>
                    <a:pt x="181642" y="303943"/>
                  </a:lnTo>
                  <a:lnTo>
                    <a:pt x="184023" y="309086"/>
                  </a:lnTo>
                  <a:lnTo>
                    <a:pt x="188881" y="315087"/>
                  </a:lnTo>
                  <a:lnTo>
                    <a:pt x="199168" y="316135"/>
                  </a:lnTo>
                  <a:lnTo>
                    <a:pt x="209359" y="315563"/>
                  </a:lnTo>
                  <a:lnTo>
                    <a:pt x="211264" y="316230"/>
                  </a:lnTo>
                  <a:lnTo>
                    <a:pt x="212598" y="317373"/>
                  </a:lnTo>
                  <a:lnTo>
                    <a:pt x="215074" y="321183"/>
                  </a:lnTo>
                  <a:lnTo>
                    <a:pt x="216027" y="322326"/>
                  </a:lnTo>
                  <a:lnTo>
                    <a:pt x="217170" y="323183"/>
                  </a:lnTo>
                  <a:lnTo>
                    <a:pt x="218694" y="323945"/>
                  </a:lnTo>
                  <a:lnTo>
                    <a:pt x="220408" y="324326"/>
                  </a:lnTo>
                  <a:lnTo>
                    <a:pt x="222790" y="324040"/>
                  </a:lnTo>
                  <a:lnTo>
                    <a:pt x="225457" y="322993"/>
                  </a:lnTo>
                  <a:lnTo>
                    <a:pt x="240887" y="312515"/>
                  </a:lnTo>
                  <a:lnTo>
                    <a:pt x="243554" y="309848"/>
                  </a:lnTo>
                  <a:lnTo>
                    <a:pt x="244888" y="309277"/>
                  </a:lnTo>
                  <a:lnTo>
                    <a:pt x="247364" y="308896"/>
                  </a:lnTo>
                  <a:lnTo>
                    <a:pt x="270224" y="308229"/>
                  </a:lnTo>
                  <a:lnTo>
                    <a:pt x="272510" y="307562"/>
                  </a:lnTo>
                  <a:lnTo>
                    <a:pt x="274987" y="306324"/>
                  </a:lnTo>
                  <a:lnTo>
                    <a:pt x="279082" y="303276"/>
                  </a:lnTo>
                  <a:lnTo>
                    <a:pt x="280988" y="301180"/>
                  </a:lnTo>
                  <a:lnTo>
                    <a:pt x="282130" y="299276"/>
                  </a:lnTo>
                  <a:lnTo>
                    <a:pt x="283464" y="294132"/>
                  </a:lnTo>
                  <a:lnTo>
                    <a:pt x="284131" y="292513"/>
                  </a:lnTo>
                  <a:lnTo>
                    <a:pt x="284893" y="291274"/>
                  </a:lnTo>
                  <a:lnTo>
                    <a:pt x="286226" y="290322"/>
                  </a:lnTo>
                  <a:lnTo>
                    <a:pt x="288036" y="290131"/>
                  </a:lnTo>
                  <a:lnTo>
                    <a:pt x="290703" y="290894"/>
                  </a:lnTo>
                  <a:lnTo>
                    <a:pt x="292322" y="291941"/>
                  </a:lnTo>
                  <a:lnTo>
                    <a:pt x="293656" y="292989"/>
                  </a:lnTo>
                  <a:lnTo>
                    <a:pt x="295751" y="295180"/>
                  </a:lnTo>
                  <a:lnTo>
                    <a:pt x="298132" y="297085"/>
                  </a:lnTo>
                  <a:lnTo>
                    <a:pt x="300895" y="298513"/>
                  </a:lnTo>
                  <a:lnTo>
                    <a:pt x="302514" y="298990"/>
                  </a:lnTo>
                  <a:lnTo>
                    <a:pt x="310991" y="296609"/>
                  </a:lnTo>
                  <a:lnTo>
                    <a:pt x="321183" y="291465"/>
                  </a:lnTo>
                  <a:lnTo>
                    <a:pt x="334137" y="287560"/>
                  </a:lnTo>
                  <a:lnTo>
                    <a:pt x="336804" y="287179"/>
                  </a:lnTo>
                  <a:lnTo>
                    <a:pt x="340233" y="285655"/>
                  </a:lnTo>
                  <a:lnTo>
                    <a:pt x="360331" y="273272"/>
                  </a:lnTo>
                  <a:lnTo>
                    <a:pt x="343471" y="257937"/>
                  </a:lnTo>
                  <a:lnTo>
                    <a:pt x="339661" y="253270"/>
                  </a:lnTo>
                  <a:lnTo>
                    <a:pt x="339471" y="251651"/>
                  </a:lnTo>
                  <a:lnTo>
                    <a:pt x="339471" y="249841"/>
                  </a:lnTo>
                  <a:lnTo>
                    <a:pt x="339661" y="247840"/>
                  </a:lnTo>
                  <a:lnTo>
                    <a:pt x="340709" y="242126"/>
                  </a:lnTo>
                  <a:lnTo>
                    <a:pt x="340995" y="238220"/>
                  </a:lnTo>
                  <a:lnTo>
                    <a:pt x="340995" y="236315"/>
                  </a:lnTo>
                  <a:lnTo>
                    <a:pt x="338995" y="222504"/>
                  </a:lnTo>
                  <a:lnTo>
                    <a:pt x="338614" y="216122"/>
                  </a:lnTo>
                  <a:lnTo>
                    <a:pt x="338709" y="212503"/>
                  </a:lnTo>
                  <a:lnTo>
                    <a:pt x="339280" y="210217"/>
                  </a:lnTo>
                  <a:lnTo>
                    <a:pt x="340042" y="208502"/>
                  </a:lnTo>
                  <a:lnTo>
                    <a:pt x="340995" y="207264"/>
                  </a:lnTo>
                  <a:lnTo>
                    <a:pt x="343186" y="205169"/>
                  </a:lnTo>
                  <a:lnTo>
                    <a:pt x="344519" y="204311"/>
                  </a:lnTo>
                  <a:lnTo>
                    <a:pt x="345948" y="203835"/>
                  </a:lnTo>
                  <a:lnTo>
                    <a:pt x="347567" y="203645"/>
                  </a:lnTo>
                  <a:lnTo>
                    <a:pt x="349282" y="203835"/>
                  </a:lnTo>
                  <a:lnTo>
                    <a:pt x="364712" y="210407"/>
                  </a:lnTo>
                  <a:lnTo>
                    <a:pt x="366236" y="210598"/>
                  </a:lnTo>
                  <a:lnTo>
                    <a:pt x="367951" y="210407"/>
                  </a:lnTo>
                  <a:lnTo>
                    <a:pt x="369760" y="209169"/>
                  </a:lnTo>
                  <a:lnTo>
                    <a:pt x="373856" y="205645"/>
                  </a:lnTo>
                  <a:lnTo>
                    <a:pt x="376809" y="201168"/>
                  </a:lnTo>
                  <a:lnTo>
                    <a:pt x="378809" y="199168"/>
                  </a:lnTo>
                  <a:lnTo>
                    <a:pt x="380619" y="197929"/>
                  </a:lnTo>
                  <a:lnTo>
                    <a:pt x="383667" y="196977"/>
                  </a:lnTo>
                  <a:lnTo>
                    <a:pt x="385000" y="196215"/>
                  </a:lnTo>
                  <a:lnTo>
                    <a:pt x="386429" y="195072"/>
                  </a:lnTo>
                  <a:lnTo>
                    <a:pt x="390715" y="189738"/>
                  </a:lnTo>
                  <a:lnTo>
                    <a:pt x="394716" y="186404"/>
                  </a:lnTo>
                  <a:lnTo>
                    <a:pt x="397955" y="182499"/>
                  </a:lnTo>
                  <a:lnTo>
                    <a:pt x="399288" y="181165"/>
                  </a:lnTo>
                  <a:lnTo>
                    <a:pt x="400621" y="180213"/>
                  </a:lnTo>
                  <a:lnTo>
                    <a:pt x="406908" y="178689"/>
                  </a:lnTo>
                  <a:lnTo>
                    <a:pt x="409956" y="177546"/>
                  </a:lnTo>
                  <a:lnTo>
                    <a:pt x="411575" y="176498"/>
                  </a:lnTo>
                  <a:lnTo>
                    <a:pt x="415861" y="172879"/>
                  </a:lnTo>
                  <a:lnTo>
                    <a:pt x="416433" y="171164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1" name="Figura a mano libera: forma 80">
              <a:extLst>
                <a:ext uri="{FF2B5EF4-FFF2-40B4-BE49-F238E27FC236}">
                  <a16:creationId xmlns:a16="http://schemas.microsoft.com/office/drawing/2014/main" xmlns="" id="{E8626AA6-5315-4DBF-9D34-09FFE1A66DC7}"/>
                </a:ext>
              </a:extLst>
            </p:cNvPr>
            <p:cNvSpPr/>
            <p:nvPr/>
          </p:nvSpPr>
          <p:spPr>
            <a:xfrm>
              <a:off x="8709355" y="3197827"/>
              <a:ext cx="619125" cy="604075"/>
            </a:xfrm>
            <a:custGeom>
              <a:avLst/>
              <a:gdLst>
                <a:gd name="connsiteX0" fmla="*/ 605314 w 619125"/>
                <a:gd name="connsiteY0" fmla="*/ 455009 h 604075"/>
                <a:gd name="connsiteX1" fmla="*/ 599599 w 619125"/>
                <a:gd name="connsiteY1" fmla="*/ 415480 h 604075"/>
                <a:gd name="connsiteX2" fmla="*/ 594836 w 619125"/>
                <a:gd name="connsiteY2" fmla="*/ 398812 h 604075"/>
                <a:gd name="connsiteX3" fmla="*/ 583882 w 619125"/>
                <a:gd name="connsiteY3" fmla="*/ 374904 h 604075"/>
                <a:gd name="connsiteX4" fmla="*/ 579691 w 619125"/>
                <a:gd name="connsiteY4" fmla="*/ 368427 h 604075"/>
                <a:gd name="connsiteX5" fmla="*/ 578358 w 619125"/>
                <a:gd name="connsiteY5" fmla="*/ 364426 h 604075"/>
                <a:gd name="connsiteX6" fmla="*/ 576167 w 619125"/>
                <a:gd name="connsiteY6" fmla="*/ 347567 h 604075"/>
                <a:gd name="connsiteX7" fmla="*/ 574643 w 619125"/>
                <a:gd name="connsiteY7" fmla="*/ 344233 h 604075"/>
                <a:gd name="connsiteX8" fmla="*/ 569214 w 619125"/>
                <a:gd name="connsiteY8" fmla="*/ 334804 h 604075"/>
                <a:gd name="connsiteX9" fmla="*/ 520065 w 619125"/>
                <a:gd name="connsiteY9" fmla="*/ 208883 h 604075"/>
                <a:gd name="connsiteX10" fmla="*/ 522637 w 619125"/>
                <a:gd name="connsiteY10" fmla="*/ 201358 h 604075"/>
                <a:gd name="connsiteX11" fmla="*/ 519589 w 619125"/>
                <a:gd name="connsiteY11" fmla="*/ 195072 h 604075"/>
                <a:gd name="connsiteX12" fmla="*/ 513493 w 619125"/>
                <a:gd name="connsiteY12" fmla="*/ 190786 h 604075"/>
                <a:gd name="connsiteX13" fmla="*/ 507016 w 619125"/>
                <a:gd name="connsiteY13" fmla="*/ 189262 h 604075"/>
                <a:gd name="connsiteX14" fmla="*/ 503682 w 619125"/>
                <a:gd name="connsiteY14" fmla="*/ 185738 h 604075"/>
                <a:gd name="connsiteX15" fmla="*/ 499777 w 619125"/>
                <a:gd name="connsiteY15" fmla="*/ 177927 h 604075"/>
                <a:gd name="connsiteX16" fmla="*/ 494729 w 619125"/>
                <a:gd name="connsiteY16" fmla="*/ 170212 h 604075"/>
                <a:gd name="connsiteX17" fmla="*/ 488252 w 619125"/>
                <a:gd name="connsiteY17" fmla="*/ 166688 h 604075"/>
                <a:gd name="connsiteX18" fmla="*/ 487109 w 619125"/>
                <a:gd name="connsiteY18" fmla="*/ 165735 h 604075"/>
                <a:gd name="connsiteX19" fmla="*/ 486442 w 619125"/>
                <a:gd name="connsiteY19" fmla="*/ 163544 h 604075"/>
                <a:gd name="connsiteX20" fmla="*/ 485489 w 619125"/>
                <a:gd name="connsiteY20" fmla="*/ 161449 h 604075"/>
                <a:gd name="connsiteX21" fmla="*/ 483394 w 619125"/>
                <a:gd name="connsiteY21" fmla="*/ 160496 h 604075"/>
                <a:gd name="connsiteX22" fmla="*/ 481394 w 619125"/>
                <a:gd name="connsiteY22" fmla="*/ 160972 h 604075"/>
                <a:gd name="connsiteX23" fmla="*/ 480346 w 619125"/>
                <a:gd name="connsiteY23" fmla="*/ 161925 h 604075"/>
                <a:gd name="connsiteX24" fmla="*/ 479584 w 619125"/>
                <a:gd name="connsiteY24" fmla="*/ 162973 h 604075"/>
                <a:gd name="connsiteX25" fmla="*/ 478631 w 619125"/>
                <a:gd name="connsiteY25" fmla="*/ 163449 h 604075"/>
                <a:gd name="connsiteX26" fmla="*/ 476726 w 619125"/>
                <a:gd name="connsiteY26" fmla="*/ 165259 h 604075"/>
                <a:gd name="connsiteX27" fmla="*/ 474155 w 619125"/>
                <a:gd name="connsiteY27" fmla="*/ 168688 h 604075"/>
                <a:gd name="connsiteX28" fmla="*/ 470821 w 619125"/>
                <a:gd name="connsiteY28" fmla="*/ 170783 h 604075"/>
                <a:gd name="connsiteX29" fmla="*/ 461581 w 619125"/>
                <a:gd name="connsiteY29" fmla="*/ 165259 h 604075"/>
                <a:gd name="connsiteX30" fmla="*/ 445484 w 619125"/>
                <a:gd name="connsiteY30" fmla="*/ 159544 h 604075"/>
                <a:gd name="connsiteX31" fmla="*/ 442055 w 619125"/>
                <a:gd name="connsiteY31" fmla="*/ 155353 h 604075"/>
                <a:gd name="connsiteX32" fmla="*/ 435293 w 619125"/>
                <a:gd name="connsiteY32" fmla="*/ 152590 h 604075"/>
                <a:gd name="connsiteX33" fmla="*/ 395192 w 619125"/>
                <a:gd name="connsiteY33" fmla="*/ 127635 h 604075"/>
                <a:gd name="connsiteX34" fmla="*/ 290131 w 619125"/>
                <a:gd name="connsiteY34" fmla="*/ 35528 h 604075"/>
                <a:gd name="connsiteX35" fmla="*/ 287179 w 619125"/>
                <a:gd name="connsiteY35" fmla="*/ 32194 h 604075"/>
                <a:gd name="connsiteX36" fmla="*/ 283845 w 619125"/>
                <a:gd name="connsiteY36" fmla="*/ 26860 h 604075"/>
                <a:gd name="connsiteX37" fmla="*/ 260890 w 619125"/>
                <a:gd name="connsiteY37" fmla="*/ 17621 h 604075"/>
                <a:gd name="connsiteX38" fmla="*/ 247460 w 619125"/>
                <a:gd name="connsiteY38" fmla="*/ 6572 h 604075"/>
                <a:gd name="connsiteX39" fmla="*/ 240982 w 619125"/>
                <a:gd name="connsiteY39" fmla="*/ 2572 h 604075"/>
                <a:gd name="connsiteX40" fmla="*/ 224504 w 619125"/>
                <a:gd name="connsiteY40" fmla="*/ 286 h 604075"/>
                <a:gd name="connsiteX41" fmla="*/ 223742 w 619125"/>
                <a:gd name="connsiteY41" fmla="*/ 0 h 604075"/>
                <a:gd name="connsiteX42" fmla="*/ 223647 w 619125"/>
                <a:gd name="connsiteY42" fmla="*/ 476 h 604075"/>
                <a:gd name="connsiteX43" fmla="*/ 222409 w 619125"/>
                <a:gd name="connsiteY43" fmla="*/ 5334 h 604075"/>
                <a:gd name="connsiteX44" fmla="*/ 218694 w 619125"/>
                <a:gd name="connsiteY44" fmla="*/ 16002 h 604075"/>
                <a:gd name="connsiteX45" fmla="*/ 218027 w 619125"/>
                <a:gd name="connsiteY45" fmla="*/ 19717 h 604075"/>
                <a:gd name="connsiteX46" fmla="*/ 217837 w 619125"/>
                <a:gd name="connsiteY46" fmla="*/ 21812 h 604075"/>
                <a:gd name="connsiteX47" fmla="*/ 217837 w 619125"/>
                <a:gd name="connsiteY47" fmla="*/ 23717 h 604075"/>
                <a:gd name="connsiteX48" fmla="*/ 218027 w 619125"/>
                <a:gd name="connsiteY48" fmla="*/ 25527 h 604075"/>
                <a:gd name="connsiteX49" fmla="*/ 218408 w 619125"/>
                <a:gd name="connsiteY49" fmla="*/ 27241 h 604075"/>
                <a:gd name="connsiteX50" fmla="*/ 219551 w 619125"/>
                <a:gd name="connsiteY50" fmla="*/ 30289 h 604075"/>
                <a:gd name="connsiteX51" fmla="*/ 219837 w 619125"/>
                <a:gd name="connsiteY51" fmla="*/ 32004 h 604075"/>
                <a:gd name="connsiteX52" fmla="*/ 219646 w 619125"/>
                <a:gd name="connsiteY52" fmla="*/ 33718 h 604075"/>
                <a:gd name="connsiteX53" fmla="*/ 219265 w 619125"/>
                <a:gd name="connsiteY53" fmla="*/ 35433 h 604075"/>
                <a:gd name="connsiteX54" fmla="*/ 215837 w 619125"/>
                <a:gd name="connsiteY54" fmla="*/ 42958 h 604075"/>
                <a:gd name="connsiteX55" fmla="*/ 214979 w 619125"/>
                <a:gd name="connsiteY55" fmla="*/ 44291 h 604075"/>
                <a:gd name="connsiteX56" fmla="*/ 213836 w 619125"/>
                <a:gd name="connsiteY56" fmla="*/ 45434 h 604075"/>
                <a:gd name="connsiteX57" fmla="*/ 212598 w 619125"/>
                <a:gd name="connsiteY57" fmla="*/ 46482 h 604075"/>
                <a:gd name="connsiteX58" fmla="*/ 205454 w 619125"/>
                <a:gd name="connsiteY58" fmla="*/ 49816 h 604075"/>
                <a:gd name="connsiteX59" fmla="*/ 204121 w 619125"/>
                <a:gd name="connsiteY59" fmla="*/ 50768 h 604075"/>
                <a:gd name="connsiteX60" fmla="*/ 203073 w 619125"/>
                <a:gd name="connsiteY60" fmla="*/ 51911 h 604075"/>
                <a:gd name="connsiteX61" fmla="*/ 202121 w 619125"/>
                <a:gd name="connsiteY61" fmla="*/ 53245 h 604075"/>
                <a:gd name="connsiteX62" fmla="*/ 201359 w 619125"/>
                <a:gd name="connsiteY62" fmla="*/ 54673 h 604075"/>
                <a:gd name="connsiteX63" fmla="*/ 200025 w 619125"/>
                <a:gd name="connsiteY63" fmla="*/ 57817 h 604075"/>
                <a:gd name="connsiteX64" fmla="*/ 199263 w 619125"/>
                <a:gd name="connsiteY64" fmla="*/ 59246 h 604075"/>
                <a:gd name="connsiteX65" fmla="*/ 198406 w 619125"/>
                <a:gd name="connsiteY65" fmla="*/ 60484 h 604075"/>
                <a:gd name="connsiteX66" fmla="*/ 196691 w 619125"/>
                <a:gd name="connsiteY66" fmla="*/ 61246 h 604075"/>
                <a:gd name="connsiteX67" fmla="*/ 194405 w 619125"/>
                <a:gd name="connsiteY67" fmla="*/ 61627 h 604075"/>
                <a:gd name="connsiteX68" fmla="*/ 182309 w 619125"/>
                <a:gd name="connsiteY68" fmla="*/ 61627 h 604075"/>
                <a:gd name="connsiteX69" fmla="*/ 180213 w 619125"/>
                <a:gd name="connsiteY69" fmla="*/ 61150 h 604075"/>
                <a:gd name="connsiteX70" fmla="*/ 178308 w 619125"/>
                <a:gd name="connsiteY70" fmla="*/ 59722 h 604075"/>
                <a:gd name="connsiteX71" fmla="*/ 176403 w 619125"/>
                <a:gd name="connsiteY71" fmla="*/ 56483 h 604075"/>
                <a:gd name="connsiteX72" fmla="*/ 175546 w 619125"/>
                <a:gd name="connsiteY72" fmla="*/ 54197 h 604075"/>
                <a:gd name="connsiteX73" fmla="*/ 173641 w 619125"/>
                <a:gd name="connsiteY73" fmla="*/ 47244 h 604075"/>
                <a:gd name="connsiteX74" fmla="*/ 172117 w 619125"/>
                <a:gd name="connsiteY74" fmla="*/ 44387 h 604075"/>
                <a:gd name="connsiteX75" fmla="*/ 169450 w 619125"/>
                <a:gd name="connsiteY75" fmla="*/ 40291 h 604075"/>
                <a:gd name="connsiteX76" fmla="*/ 167926 w 619125"/>
                <a:gd name="connsiteY76" fmla="*/ 37529 h 604075"/>
                <a:gd name="connsiteX77" fmla="*/ 166688 w 619125"/>
                <a:gd name="connsiteY77" fmla="*/ 36576 h 604075"/>
                <a:gd name="connsiteX78" fmla="*/ 165163 w 619125"/>
                <a:gd name="connsiteY78" fmla="*/ 36195 h 604075"/>
                <a:gd name="connsiteX79" fmla="*/ 162496 w 619125"/>
                <a:gd name="connsiteY79" fmla="*/ 37433 h 604075"/>
                <a:gd name="connsiteX80" fmla="*/ 161163 w 619125"/>
                <a:gd name="connsiteY80" fmla="*/ 39052 h 604075"/>
                <a:gd name="connsiteX81" fmla="*/ 160306 w 619125"/>
                <a:gd name="connsiteY81" fmla="*/ 40862 h 604075"/>
                <a:gd name="connsiteX82" fmla="*/ 159734 w 619125"/>
                <a:gd name="connsiteY82" fmla="*/ 42481 h 604075"/>
                <a:gd name="connsiteX83" fmla="*/ 158972 w 619125"/>
                <a:gd name="connsiteY83" fmla="*/ 44005 h 604075"/>
                <a:gd name="connsiteX84" fmla="*/ 158115 w 619125"/>
                <a:gd name="connsiteY84" fmla="*/ 45339 h 604075"/>
                <a:gd name="connsiteX85" fmla="*/ 156877 w 619125"/>
                <a:gd name="connsiteY85" fmla="*/ 46196 h 604075"/>
                <a:gd name="connsiteX86" fmla="*/ 155448 w 619125"/>
                <a:gd name="connsiteY86" fmla="*/ 46101 h 604075"/>
                <a:gd name="connsiteX87" fmla="*/ 154019 w 619125"/>
                <a:gd name="connsiteY87" fmla="*/ 44863 h 604075"/>
                <a:gd name="connsiteX88" fmla="*/ 152971 w 619125"/>
                <a:gd name="connsiteY88" fmla="*/ 41434 h 604075"/>
                <a:gd name="connsiteX89" fmla="*/ 152781 w 619125"/>
                <a:gd name="connsiteY89" fmla="*/ 39052 h 604075"/>
                <a:gd name="connsiteX90" fmla="*/ 152971 w 619125"/>
                <a:gd name="connsiteY90" fmla="*/ 36862 h 604075"/>
                <a:gd name="connsiteX91" fmla="*/ 152971 w 619125"/>
                <a:gd name="connsiteY91" fmla="*/ 35052 h 604075"/>
                <a:gd name="connsiteX92" fmla="*/ 151162 w 619125"/>
                <a:gd name="connsiteY92" fmla="*/ 32671 h 604075"/>
                <a:gd name="connsiteX93" fmla="*/ 149447 w 619125"/>
                <a:gd name="connsiteY93" fmla="*/ 31051 h 604075"/>
                <a:gd name="connsiteX94" fmla="*/ 135446 w 619125"/>
                <a:gd name="connsiteY94" fmla="*/ 23241 h 604075"/>
                <a:gd name="connsiteX95" fmla="*/ 130778 w 619125"/>
                <a:gd name="connsiteY95" fmla="*/ 20479 h 604075"/>
                <a:gd name="connsiteX96" fmla="*/ 130492 w 619125"/>
                <a:gd name="connsiteY96" fmla="*/ 21146 h 604075"/>
                <a:gd name="connsiteX97" fmla="*/ 129540 w 619125"/>
                <a:gd name="connsiteY97" fmla="*/ 22098 h 604075"/>
                <a:gd name="connsiteX98" fmla="*/ 129064 w 619125"/>
                <a:gd name="connsiteY98" fmla="*/ 23336 h 604075"/>
                <a:gd name="connsiteX99" fmla="*/ 128873 w 619125"/>
                <a:gd name="connsiteY99" fmla="*/ 24860 h 604075"/>
                <a:gd name="connsiteX100" fmla="*/ 129159 w 619125"/>
                <a:gd name="connsiteY100" fmla="*/ 26289 h 604075"/>
                <a:gd name="connsiteX101" fmla="*/ 123063 w 619125"/>
                <a:gd name="connsiteY101" fmla="*/ 36671 h 604075"/>
                <a:gd name="connsiteX102" fmla="*/ 112395 w 619125"/>
                <a:gd name="connsiteY102" fmla="*/ 38100 h 604075"/>
                <a:gd name="connsiteX103" fmla="*/ 102108 w 619125"/>
                <a:gd name="connsiteY103" fmla="*/ 32861 h 604075"/>
                <a:gd name="connsiteX104" fmla="*/ 97346 w 619125"/>
                <a:gd name="connsiteY104" fmla="*/ 22765 h 604075"/>
                <a:gd name="connsiteX105" fmla="*/ 100775 w 619125"/>
                <a:gd name="connsiteY105" fmla="*/ 11430 h 604075"/>
                <a:gd name="connsiteX106" fmla="*/ 106013 w 619125"/>
                <a:gd name="connsiteY106" fmla="*/ 6001 h 604075"/>
                <a:gd name="connsiteX107" fmla="*/ 98774 w 619125"/>
                <a:gd name="connsiteY107" fmla="*/ 2953 h 604075"/>
                <a:gd name="connsiteX108" fmla="*/ 96964 w 619125"/>
                <a:gd name="connsiteY108" fmla="*/ 2667 h 604075"/>
                <a:gd name="connsiteX109" fmla="*/ 93154 w 619125"/>
                <a:gd name="connsiteY109" fmla="*/ 2572 h 604075"/>
                <a:gd name="connsiteX110" fmla="*/ 79534 w 619125"/>
                <a:gd name="connsiteY110" fmla="*/ 6191 h 604075"/>
                <a:gd name="connsiteX111" fmla="*/ 77629 w 619125"/>
                <a:gd name="connsiteY111" fmla="*/ 6287 h 604075"/>
                <a:gd name="connsiteX112" fmla="*/ 74676 w 619125"/>
                <a:gd name="connsiteY112" fmla="*/ 7525 h 604075"/>
                <a:gd name="connsiteX113" fmla="*/ 70961 w 619125"/>
                <a:gd name="connsiteY113" fmla="*/ 9620 h 604075"/>
                <a:gd name="connsiteX114" fmla="*/ 63913 w 619125"/>
                <a:gd name="connsiteY114" fmla="*/ 14954 h 604075"/>
                <a:gd name="connsiteX115" fmla="*/ 48958 w 619125"/>
                <a:gd name="connsiteY115" fmla="*/ 23908 h 604075"/>
                <a:gd name="connsiteX116" fmla="*/ 46577 w 619125"/>
                <a:gd name="connsiteY116" fmla="*/ 24384 h 604075"/>
                <a:gd name="connsiteX117" fmla="*/ 44387 w 619125"/>
                <a:gd name="connsiteY117" fmla="*/ 24384 h 604075"/>
                <a:gd name="connsiteX118" fmla="*/ 42577 w 619125"/>
                <a:gd name="connsiteY118" fmla="*/ 23908 h 604075"/>
                <a:gd name="connsiteX119" fmla="*/ 30956 w 619125"/>
                <a:gd name="connsiteY119" fmla="*/ 23717 h 604075"/>
                <a:gd name="connsiteX120" fmla="*/ 29242 w 619125"/>
                <a:gd name="connsiteY120" fmla="*/ 23241 h 604075"/>
                <a:gd name="connsiteX121" fmla="*/ 24955 w 619125"/>
                <a:gd name="connsiteY121" fmla="*/ 21241 h 604075"/>
                <a:gd name="connsiteX122" fmla="*/ 23432 w 619125"/>
                <a:gd name="connsiteY122" fmla="*/ 20860 h 604075"/>
                <a:gd name="connsiteX123" fmla="*/ 22574 w 619125"/>
                <a:gd name="connsiteY123" fmla="*/ 20764 h 604075"/>
                <a:gd name="connsiteX124" fmla="*/ 21336 w 619125"/>
                <a:gd name="connsiteY124" fmla="*/ 20955 h 604075"/>
                <a:gd name="connsiteX125" fmla="*/ 20479 w 619125"/>
                <a:gd name="connsiteY125" fmla="*/ 22098 h 604075"/>
                <a:gd name="connsiteX126" fmla="*/ 20003 w 619125"/>
                <a:gd name="connsiteY126" fmla="*/ 23908 h 604075"/>
                <a:gd name="connsiteX127" fmla="*/ 19907 w 619125"/>
                <a:gd name="connsiteY127" fmla="*/ 28289 h 604075"/>
                <a:gd name="connsiteX128" fmla="*/ 20764 w 619125"/>
                <a:gd name="connsiteY128" fmla="*/ 35147 h 604075"/>
                <a:gd name="connsiteX129" fmla="*/ 20669 w 619125"/>
                <a:gd name="connsiteY129" fmla="*/ 37147 h 604075"/>
                <a:gd name="connsiteX130" fmla="*/ 14288 w 619125"/>
                <a:gd name="connsiteY130" fmla="*/ 66389 h 604075"/>
                <a:gd name="connsiteX131" fmla="*/ 12478 w 619125"/>
                <a:gd name="connsiteY131" fmla="*/ 71342 h 604075"/>
                <a:gd name="connsiteX132" fmla="*/ 6287 w 619125"/>
                <a:gd name="connsiteY132" fmla="*/ 79629 h 604075"/>
                <a:gd name="connsiteX133" fmla="*/ 4096 w 619125"/>
                <a:gd name="connsiteY133" fmla="*/ 84677 h 604075"/>
                <a:gd name="connsiteX134" fmla="*/ 0 w 619125"/>
                <a:gd name="connsiteY134" fmla="*/ 101251 h 604075"/>
                <a:gd name="connsiteX135" fmla="*/ 4286 w 619125"/>
                <a:gd name="connsiteY135" fmla="*/ 99441 h 604075"/>
                <a:gd name="connsiteX136" fmla="*/ 8001 w 619125"/>
                <a:gd name="connsiteY136" fmla="*/ 98774 h 604075"/>
                <a:gd name="connsiteX137" fmla="*/ 9906 w 619125"/>
                <a:gd name="connsiteY137" fmla="*/ 98869 h 604075"/>
                <a:gd name="connsiteX138" fmla="*/ 13525 w 619125"/>
                <a:gd name="connsiteY138" fmla="*/ 99536 h 604075"/>
                <a:gd name="connsiteX139" fmla="*/ 16764 w 619125"/>
                <a:gd name="connsiteY139" fmla="*/ 100965 h 604075"/>
                <a:gd name="connsiteX140" fmla="*/ 19241 w 619125"/>
                <a:gd name="connsiteY140" fmla="*/ 102870 h 604075"/>
                <a:gd name="connsiteX141" fmla="*/ 23717 w 619125"/>
                <a:gd name="connsiteY141" fmla="*/ 107061 h 604075"/>
                <a:gd name="connsiteX142" fmla="*/ 25146 w 619125"/>
                <a:gd name="connsiteY142" fmla="*/ 108013 h 604075"/>
                <a:gd name="connsiteX143" fmla="*/ 26765 w 619125"/>
                <a:gd name="connsiteY143" fmla="*/ 108680 h 604075"/>
                <a:gd name="connsiteX144" fmla="*/ 28575 w 619125"/>
                <a:gd name="connsiteY144" fmla="*/ 108871 h 604075"/>
                <a:gd name="connsiteX145" fmla="*/ 30099 w 619125"/>
                <a:gd name="connsiteY145" fmla="*/ 108490 h 604075"/>
                <a:gd name="connsiteX146" fmla="*/ 31433 w 619125"/>
                <a:gd name="connsiteY146" fmla="*/ 107632 h 604075"/>
                <a:gd name="connsiteX147" fmla="*/ 32480 w 619125"/>
                <a:gd name="connsiteY147" fmla="*/ 106585 h 604075"/>
                <a:gd name="connsiteX148" fmla="*/ 35909 w 619125"/>
                <a:gd name="connsiteY148" fmla="*/ 101251 h 604075"/>
                <a:gd name="connsiteX149" fmla="*/ 36957 w 619125"/>
                <a:gd name="connsiteY149" fmla="*/ 100203 h 604075"/>
                <a:gd name="connsiteX150" fmla="*/ 38386 w 619125"/>
                <a:gd name="connsiteY150" fmla="*/ 99346 h 604075"/>
                <a:gd name="connsiteX151" fmla="*/ 39910 w 619125"/>
                <a:gd name="connsiteY151" fmla="*/ 98869 h 604075"/>
                <a:gd name="connsiteX152" fmla="*/ 41720 w 619125"/>
                <a:gd name="connsiteY152" fmla="*/ 98679 h 604075"/>
                <a:gd name="connsiteX153" fmla="*/ 48958 w 619125"/>
                <a:gd name="connsiteY153" fmla="*/ 100013 h 604075"/>
                <a:gd name="connsiteX154" fmla="*/ 50768 w 619125"/>
                <a:gd name="connsiteY154" fmla="*/ 99917 h 604075"/>
                <a:gd name="connsiteX155" fmla="*/ 52292 w 619125"/>
                <a:gd name="connsiteY155" fmla="*/ 99346 h 604075"/>
                <a:gd name="connsiteX156" fmla="*/ 55531 w 619125"/>
                <a:gd name="connsiteY156" fmla="*/ 96107 h 604075"/>
                <a:gd name="connsiteX157" fmla="*/ 56959 w 619125"/>
                <a:gd name="connsiteY157" fmla="*/ 95345 h 604075"/>
                <a:gd name="connsiteX158" fmla="*/ 58674 w 619125"/>
                <a:gd name="connsiteY158" fmla="*/ 95155 h 604075"/>
                <a:gd name="connsiteX159" fmla="*/ 60484 w 619125"/>
                <a:gd name="connsiteY159" fmla="*/ 95440 h 604075"/>
                <a:gd name="connsiteX160" fmla="*/ 62008 w 619125"/>
                <a:gd name="connsiteY160" fmla="*/ 96012 h 604075"/>
                <a:gd name="connsiteX161" fmla="*/ 64865 w 619125"/>
                <a:gd name="connsiteY161" fmla="*/ 97536 h 604075"/>
                <a:gd name="connsiteX162" fmla="*/ 69818 w 619125"/>
                <a:gd name="connsiteY162" fmla="*/ 101441 h 604075"/>
                <a:gd name="connsiteX163" fmla="*/ 87725 w 619125"/>
                <a:gd name="connsiteY163" fmla="*/ 118491 h 604075"/>
                <a:gd name="connsiteX164" fmla="*/ 87630 w 619125"/>
                <a:gd name="connsiteY164" fmla="*/ 120587 h 604075"/>
                <a:gd name="connsiteX165" fmla="*/ 86582 w 619125"/>
                <a:gd name="connsiteY165" fmla="*/ 123920 h 604075"/>
                <a:gd name="connsiteX166" fmla="*/ 81725 w 619125"/>
                <a:gd name="connsiteY166" fmla="*/ 130683 h 604075"/>
                <a:gd name="connsiteX167" fmla="*/ 79629 w 619125"/>
                <a:gd name="connsiteY167" fmla="*/ 134302 h 604075"/>
                <a:gd name="connsiteX168" fmla="*/ 77724 w 619125"/>
                <a:gd name="connsiteY168" fmla="*/ 136493 h 604075"/>
                <a:gd name="connsiteX169" fmla="*/ 76391 w 619125"/>
                <a:gd name="connsiteY169" fmla="*/ 136969 h 604075"/>
                <a:gd name="connsiteX170" fmla="*/ 74390 w 619125"/>
                <a:gd name="connsiteY170" fmla="*/ 135922 h 604075"/>
                <a:gd name="connsiteX171" fmla="*/ 73342 w 619125"/>
                <a:gd name="connsiteY171" fmla="*/ 134493 h 604075"/>
                <a:gd name="connsiteX172" fmla="*/ 72580 w 619125"/>
                <a:gd name="connsiteY172" fmla="*/ 132874 h 604075"/>
                <a:gd name="connsiteX173" fmla="*/ 71342 w 619125"/>
                <a:gd name="connsiteY173" fmla="*/ 117729 h 604075"/>
                <a:gd name="connsiteX174" fmla="*/ 70866 w 619125"/>
                <a:gd name="connsiteY174" fmla="*/ 116110 h 604075"/>
                <a:gd name="connsiteX175" fmla="*/ 70104 w 619125"/>
                <a:gd name="connsiteY175" fmla="*/ 114967 h 604075"/>
                <a:gd name="connsiteX176" fmla="*/ 68580 w 619125"/>
                <a:gd name="connsiteY176" fmla="*/ 115443 h 604075"/>
                <a:gd name="connsiteX177" fmla="*/ 66866 w 619125"/>
                <a:gd name="connsiteY177" fmla="*/ 117824 h 604075"/>
                <a:gd name="connsiteX178" fmla="*/ 64484 w 619125"/>
                <a:gd name="connsiteY178" fmla="*/ 123920 h 604075"/>
                <a:gd name="connsiteX179" fmla="*/ 62770 w 619125"/>
                <a:gd name="connsiteY179" fmla="*/ 130302 h 604075"/>
                <a:gd name="connsiteX180" fmla="*/ 61913 w 619125"/>
                <a:gd name="connsiteY180" fmla="*/ 132302 h 604075"/>
                <a:gd name="connsiteX181" fmla="*/ 60293 w 619125"/>
                <a:gd name="connsiteY181" fmla="*/ 134017 h 604075"/>
                <a:gd name="connsiteX182" fmla="*/ 56959 w 619125"/>
                <a:gd name="connsiteY182" fmla="*/ 135826 h 604075"/>
                <a:gd name="connsiteX183" fmla="*/ 50768 w 619125"/>
                <a:gd name="connsiteY183" fmla="*/ 137446 h 604075"/>
                <a:gd name="connsiteX184" fmla="*/ 48863 w 619125"/>
                <a:gd name="connsiteY184" fmla="*/ 138970 h 604075"/>
                <a:gd name="connsiteX185" fmla="*/ 42767 w 619125"/>
                <a:gd name="connsiteY185" fmla="*/ 145542 h 604075"/>
                <a:gd name="connsiteX186" fmla="*/ 40386 w 619125"/>
                <a:gd name="connsiteY186" fmla="*/ 147542 h 604075"/>
                <a:gd name="connsiteX187" fmla="*/ 38195 w 619125"/>
                <a:gd name="connsiteY187" fmla="*/ 148780 h 604075"/>
                <a:gd name="connsiteX188" fmla="*/ 33528 w 619125"/>
                <a:gd name="connsiteY188" fmla="*/ 150400 h 604075"/>
                <a:gd name="connsiteX189" fmla="*/ 32195 w 619125"/>
                <a:gd name="connsiteY189" fmla="*/ 151162 h 604075"/>
                <a:gd name="connsiteX190" fmla="*/ 31623 w 619125"/>
                <a:gd name="connsiteY190" fmla="*/ 153543 h 604075"/>
                <a:gd name="connsiteX191" fmla="*/ 31337 w 619125"/>
                <a:gd name="connsiteY191" fmla="*/ 155543 h 604075"/>
                <a:gd name="connsiteX192" fmla="*/ 35242 w 619125"/>
                <a:gd name="connsiteY192" fmla="*/ 168497 h 604075"/>
                <a:gd name="connsiteX193" fmla="*/ 36671 w 619125"/>
                <a:gd name="connsiteY193" fmla="*/ 171259 h 604075"/>
                <a:gd name="connsiteX194" fmla="*/ 38100 w 619125"/>
                <a:gd name="connsiteY194" fmla="*/ 172117 h 604075"/>
                <a:gd name="connsiteX195" fmla="*/ 41720 w 619125"/>
                <a:gd name="connsiteY195" fmla="*/ 172593 h 604075"/>
                <a:gd name="connsiteX196" fmla="*/ 46101 w 619125"/>
                <a:gd name="connsiteY196" fmla="*/ 172593 h 604075"/>
                <a:gd name="connsiteX197" fmla="*/ 49149 w 619125"/>
                <a:gd name="connsiteY197" fmla="*/ 173355 h 604075"/>
                <a:gd name="connsiteX198" fmla="*/ 54292 w 619125"/>
                <a:gd name="connsiteY198" fmla="*/ 175355 h 604075"/>
                <a:gd name="connsiteX199" fmla="*/ 60960 w 619125"/>
                <a:gd name="connsiteY199" fmla="*/ 179641 h 604075"/>
                <a:gd name="connsiteX200" fmla="*/ 63151 w 619125"/>
                <a:gd name="connsiteY200" fmla="*/ 180404 h 604075"/>
                <a:gd name="connsiteX201" fmla="*/ 65627 w 619125"/>
                <a:gd name="connsiteY201" fmla="*/ 179737 h 604075"/>
                <a:gd name="connsiteX202" fmla="*/ 66961 w 619125"/>
                <a:gd name="connsiteY202" fmla="*/ 178403 h 604075"/>
                <a:gd name="connsiteX203" fmla="*/ 68294 w 619125"/>
                <a:gd name="connsiteY203" fmla="*/ 175165 h 604075"/>
                <a:gd name="connsiteX204" fmla="*/ 69056 w 619125"/>
                <a:gd name="connsiteY204" fmla="*/ 173831 h 604075"/>
                <a:gd name="connsiteX205" fmla="*/ 70295 w 619125"/>
                <a:gd name="connsiteY205" fmla="*/ 172783 h 604075"/>
                <a:gd name="connsiteX206" fmla="*/ 71628 w 619125"/>
                <a:gd name="connsiteY206" fmla="*/ 172021 h 604075"/>
                <a:gd name="connsiteX207" fmla="*/ 85344 w 619125"/>
                <a:gd name="connsiteY207" fmla="*/ 166878 h 604075"/>
                <a:gd name="connsiteX208" fmla="*/ 86773 w 619125"/>
                <a:gd name="connsiteY208" fmla="*/ 166688 h 604075"/>
                <a:gd name="connsiteX209" fmla="*/ 88106 w 619125"/>
                <a:gd name="connsiteY209" fmla="*/ 167259 h 604075"/>
                <a:gd name="connsiteX210" fmla="*/ 88773 w 619125"/>
                <a:gd name="connsiteY210" fmla="*/ 169450 h 604075"/>
                <a:gd name="connsiteX211" fmla="*/ 88678 w 619125"/>
                <a:gd name="connsiteY211" fmla="*/ 171450 h 604075"/>
                <a:gd name="connsiteX212" fmla="*/ 88106 w 619125"/>
                <a:gd name="connsiteY212" fmla="*/ 173260 h 604075"/>
                <a:gd name="connsiteX213" fmla="*/ 86773 w 619125"/>
                <a:gd name="connsiteY213" fmla="*/ 176403 h 604075"/>
                <a:gd name="connsiteX214" fmla="*/ 86296 w 619125"/>
                <a:gd name="connsiteY214" fmla="*/ 177927 h 604075"/>
                <a:gd name="connsiteX215" fmla="*/ 86296 w 619125"/>
                <a:gd name="connsiteY215" fmla="*/ 179546 h 604075"/>
                <a:gd name="connsiteX216" fmla="*/ 87439 w 619125"/>
                <a:gd name="connsiteY216" fmla="*/ 182404 h 604075"/>
                <a:gd name="connsiteX217" fmla="*/ 87630 w 619125"/>
                <a:gd name="connsiteY217" fmla="*/ 184023 h 604075"/>
                <a:gd name="connsiteX218" fmla="*/ 87344 w 619125"/>
                <a:gd name="connsiteY218" fmla="*/ 185642 h 604075"/>
                <a:gd name="connsiteX219" fmla="*/ 86868 w 619125"/>
                <a:gd name="connsiteY219" fmla="*/ 187262 h 604075"/>
                <a:gd name="connsiteX220" fmla="*/ 86201 w 619125"/>
                <a:gd name="connsiteY220" fmla="*/ 188785 h 604075"/>
                <a:gd name="connsiteX221" fmla="*/ 85344 w 619125"/>
                <a:gd name="connsiteY221" fmla="*/ 190119 h 604075"/>
                <a:gd name="connsiteX222" fmla="*/ 84392 w 619125"/>
                <a:gd name="connsiteY222" fmla="*/ 191357 h 604075"/>
                <a:gd name="connsiteX223" fmla="*/ 83058 w 619125"/>
                <a:gd name="connsiteY223" fmla="*/ 192214 h 604075"/>
                <a:gd name="connsiteX224" fmla="*/ 81629 w 619125"/>
                <a:gd name="connsiteY224" fmla="*/ 192786 h 604075"/>
                <a:gd name="connsiteX225" fmla="*/ 79820 w 619125"/>
                <a:gd name="connsiteY225" fmla="*/ 192881 h 604075"/>
                <a:gd name="connsiteX226" fmla="*/ 74390 w 619125"/>
                <a:gd name="connsiteY226" fmla="*/ 191738 h 604075"/>
                <a:gd name="connsiteX227" fmla="*/ 72676 w 619125"/>
                <a:gd name="connsiteY227" fmla="*/ 191643 h 604075"/>
                <a:gd name="connsiteX228" fmla="*/ 71247 w 619125"/>
                <a:gd name="connsiteY228" fmla="*/ 192119 h 604075"/>
                <a:gd name="connsiteX229" fmla="*/ 70295 w 619125"/>
                <a:gd name="connsiteY229" fmla="*/ 193167 h 604075"/>
                <a:gd name="connsiteX230" fmla="*/ 69628 w 619125"/>
                <a:gd name="connsiteY230" fmla="*/ 194596 h 604075"/>
                <a:gd name="connsiteX231" fmla="*/ 69628 w 619125"/>
                <a:gd name="connsiteY231" fmla="*/ 196310 h 604075"/>
                <a:gd name="connsiteX232" fmla="*/ 70199 w 619125"/>
                <a:gd name="connsiteY232" fmla="*/ 197739 h 604075"/>
                <a:gd name="connsiteX233" fmla="*/ 71057 w 619125"/>
                <a:gd name="connsiteY233" fmla="*/ 199072 h 604075"/>
                <a:gd name="connsiteX234" fmla="*/ 72200 w 619125"/>
                <a:gd name="connsiteY234" fmla="*/ 200025 h 604075"/>
                <a:gd name="connsiteX235" fmla="*/ 74771 w 619125"/>
                <a:gd name="connsiteY235" fmla="*/ 201835 h 604075"/>
                <a:gd name="connsiteX236" fmla="*/ 96012 w 619125"/>
                <a:gd name="connsiteY236" fmla="*/ 212026 h 604075"/>
                <a:gd name="connsiteX237" fmla="*/ 99727 w 619125"/>
                <a:gd name="connsiteY237" fmla="*/ 213074 h 604075"/>
                <a:gd name="connsiteX238" fmla="*/ 103346 w 619125"/>
                <a:gd name="connsiteY238" fmla="*/ 212217 h 604075"/>
                <a:gd name="connsiteX239" fmla="*/ 105251 w 619125"/>
                <a:gd name="connsiteY239" fmla="*/ 211169 h 604075"/>
                <a:gd name="connsiteX240" fmla="*/ 106871 w 619125"/>
                <a:gd name="connsiteY240" fmla="*/ 209931 h 604075"/>
                <a:gd name="connsiteX241" fmla="*/ 108775 w 619125"/>
                <a:gd name="connsiteY241" fmla="*/ 207454 h 604075"/>
                <a:gd name="connsiteX242" fmla="*/ 110014 w 619125"/>
                <a:gd name="connsiteY242" fmla="*/ 206502 h 604075"/>
                <a:gd name="connsiteX243" fmla="*/ 111347 w 619125"/>
                <a:gd name="connsiteY243" fmla="*/ 205835 h 604075"/>
                <a:gd name="connsiteX244" fmla="*/ 113157 w 619125"/>
                <a:gd name="connsiteY244" fmla="*/ 205454 h 604075"/>
                <a:gd name="connsiteX245" fmla="*/ 116872 w 619125"/>
                <a:gd name="connsiteY245" fmla="*/ 206407 h 604075"/>
                <a:gd name="connsiteX246" fmla="*/ 132588 w 619125"/>
                <a:gd name="connsiteY246" fmla="*/ 213265 h 604075"/>
                <a:gd name="connsiteX247" fmla="*/ 140208 w 619125"/>
                <a:gd name="connsiteY247" fmla="*/ 217741 h 604075"/>
                <a:gd name="connsiteX248" fmla="*/ 172498 w 619125"/>
                <a:gd name="connsiteY248" fmla="*/ 256413 h 604075"/>
                <a:gd name="connsiteX249" fmla="*/ 173926 w 619125"/>
                <a:gd name="connsiteY249" fmla="*/ 257080 h 604075"/>
                <a:gd name="connsiteX250" fmla="*/ 175736 w 619125"/>
                <a:gd name="connsiteY250" fmla="*/ 256984 h 604075"/>
                <a:gd name="connsiteX251" fmla="*/ 178784 w 619125"/>
                <a:gd name="connsiteY251" fmla="*/ 254603 h 604075"/>
                <a:gd name="connsiteX252" fmla="*/ 181832 w 619125"/>
                <a:gd name="connsiteY252" fmla="*/ 251269 h 604075"/>
                <a:gd name="connsiteX253" fmla="*/ 182880 w 619125"/>
                <a:gd name="connsiteY253" fmla="*/ 250507 h 604075"/>
                <a:gd name="connsiteX254" fmla="*/ 184213 w 619125"/>
                <a:gd name="connsiteY254" fmla="*/ 250222 h 604075"/>
                <a:gd name="connsiteX255" fmla="*/ 186309 w 619125"/>
                <a:gd name="connsiteY255" fmla="*/ 250031 h 604075"/>
                <a:gd name="connsiteX256" fmla="*/ 190310 w 619125"/>
                <a:gd name="connsiteY256" fmla="*/ 250793 h 604075"/>
                <a:gd name="connsiteX257" fmla="*/ 194881 w 619125"/>
                <a:gd name="connsiteY257" fmla="*/ 252222 h 604075"/>
                <a:gd name="connsiteX258" fmla="*/ 198977 w 619125"/>
                <a:gd name="connsiteY258" fmla="*/ 254698 h 604075"/>
                <a:gd name="connsiteX259" fmla="*/ 200406 w 619125"/>
                <a:gd name="connsiteY259" fmla="*/ 254984 h 604075"/>
                <a:gd name="connsiteX260" fmla="*/ 202216 w 619125"/>
                <a:gd name="connsiteY260" fmla="*/ 254603 h 604075"/>
                <a:gd name="connsiteX261" fmla="*/ 203930 w 619125"/>
                <a:gd name="connsiteY261" fmla="*/ 252413 h 604075"/>
                <a:gd name="connsiteX262" fmla="*/ 206978 w 619125"/>
                <a:gd name="connsiteY262" fmla="*/ 247745 h 604075"/>
                <a:gd name="connsiteX263" fmla="*/ 208026 w 619125"/>
                <a:gd name="connsiteY263" fmla="*/ 246602 h 604075"/>
                <a:gd name="connsiteX264" fmla="*/ 209645 w 619125"/>
                <a:gd name="connsiteY264" fmla="*/ 245364 h 604075"/>
                <a:gd name="connsiteX265" fmla="*/ 216313 w 619125"/>
                <a:gd name="connsiteY265" fmla="*/ 242030 h 604075"/>
                <a:gd name="connsiteX266" fmla="*/ 225266 w 619125"/>
                <a:gd name="connsiteY266" fmla="*/ 241840 h 604075"/>
                <a:gd name="connsiteX267" fmla="*/ 225362 w 619125"/>
                <a:gd name="connsiteY267" fmla="*/ 249746 h 604075"/>
                <a:gd name="connsiteX268" fmla="*/ 224885 w 619125"/>
                <a:gd name="connsiteY268" fmla="*/ 251555 h 604075"/>
                <a:gd name="connsiteX269" fmla="*/ 223838 w 619125"/>
                <a:gd name="connsiteY269" fmla="*/ 257651 h 604075"/>
                <a:gd name="connsiteX270" fmla="*/ 223742 w 619125"/>
                <a:gd name="connsiteY270" fmla="*/ 261461 h 604075"/>
                <a:gd name="connsiteX271" fmla="*/ 223838 w 619125"/>
                <a:gd name="connsiteY271" fmla="*/ 263462 h 604075"/>
                <a:gd name="connsiteX272" fmla="*/ 223552 w 619125"/>
                <a:gd name="connsiteY272" fmla="*/ 267462 h 604075"/>
                <a:gd name="connsiteX273" fmla="*/ 221266 w 619125"/>
                <a:gd name="connsiteY273" fmla="*/ 278701 h 604075"/>
                <a:gd name="connsiteX274" fmla="*/ 221171 w 619125"/>
                <a:gd name="connsiteY274" fmla="*/ 280702 h 604075"/>
                <a:gd name="connsiteX275" fmla="*/ 222123 w 619125"/>
                <a:gd name="connsiteY275" fmla="*/ 283559 h 604075"/>
                <a:gd name="connsiteX276" fmla="*/ 223838 w 619125"/>
                <a:gd name="connsiteY276" fmla="*/ 287083 h 604075"/>
                <a:gd name="connsiteX277" fmla="*/ 235744 w 619125"/>
                <a:gd name="connsiteY277" fmla="*/ 306419 h 604075"/>
                <a:gd name="connsiteX278" fmla="*/ 236601 w 619125"/>
                <a:gd name="connsiteY278" fmla="*/ 308515 h 604075"/>
                <a:gd name="connsiteX279" fmla="*/ 237268 w 619125"/>
                <a:gd name="connsiteY279" fmla="*/ 311087 h 604075"/>
                <a:gd name="connsiteX280" fmla="*/ 238125 w 619125"/>
                <a:gd name="connsiteY280" fmla="*/ 318135 h 604075"/>
                <a:gd name="connsiteX281" fmla="*/ 237649 w 619125"/>
                <a:gd name="connsiteY281" fmla="*/ 324326 h 604075"/>
                <a:gd name="connsiteX282" fmla="*/ 238125 w 619125"/>
                <a:gd name="connsiteY282" fmla="*/ 327850 h 604075"/>
                <a:gd name="connsiteX283" fmla="*/ 240221 w 619125"/>
                <a:gd name="connsiteY283" fmla="*/ 332232 h 604075"/>
                <a:gd name="connsiteX284" fmla="*/ 257080 w 619125"/>
                <a:gd name="connsiteY284" fmla="*/ 360616 h 604075"/>
                <a:gd name="connsiteX285" fmla="*/ 258794 w 619125"/>
                <a:gd name="connsiteY285" fmla="*/ 368617 h 604075"/>
                <a:gd name="connsiteX286" fmla="*/ 259271 w 619125"/>
                <a:gd name="connsiteY286" fmla="*/ 372237 h 604075"/>
                <a:gd name="connsiteX287" fmla="*/ 259271 w 619125"/>
                <a:gd name="connsiteY287" fmla="*/ 374142 h 604075"/>
                <a:gd name="connsiteX288" fmla="*/ 259080 w 619125"/>
                <a:gd name="connsiteY288" fmla="*/ 376142 h 604075"/>
                <a:gd name="connsiteX289" fmla="*/ 258699 w 619125"/>
                <a:gd name="connsiteY289" fmla="*/ 377952 h 604075"/>
                <a:gd name="connsiteX290" fmla="*/ 258223 w 619125"/>
                <a:gd name="connsiteY290" fmla="*/ 379571 h 604075"/>
                <a:gd name="connsiteX291" fmla="*/ 257461 w 619125"/>
                <a:gd name="connsiteY291" fmla="*/ 381190 h 604075"/>
                <a:gd name="connsiteX292" fmla="*/ 256699 w 619125"/>
                <a:gd name="connsiteY292" fmla="*/ 382714 h 604075"/>
                <a:gd name="connsiteX293" fmla="*/ 254698 w 619125"/>
                <a:gd name="connsiteY293" fmla="*/ 385191 h 604075"/>
                <a:gd name="connsiteX294" fmla="*/ 252603 w 619125"/>
                <a:gd name="connsiteY294" fmla="*/ 387287 h 604075"/>
                <a:gd name="connsiteX295" fmla="*/ 251746 w 619125"/>
                <a:gd name="connsiteY295" fmla="*/ 388430 h 604075"/>
                <a:gd name="connsiteX296" fmla="*/ 251174 w 619125"/>
                <a:gd name="connsiteY296" fmla="*/ 389858 h 604075"/>
                <a:gd name="connsiteX297" fmla="*/ 251174 w 619125"/>
                <a:gd name="connsiteY297" fmla="*/ 391477 h 604075"/>
                <a:gd name="connsiteX298" fmla="*/ 252413 w 619125"/>
                <a:gd name="connsiteY298" fmla="*/ 396335 h 604075"/>
                <a:gd name="connsiteX299" fmla="*/ 253365 w 619125"/>
                <a:gd name="connsiteY299" fmla="*/ 397764 h 604075"/>
                <a:gd name="connsiteX300" fmla="*/ 254984 w 619125"/>
                <a:gd name="connsiteY300" fmla="*/ 398907 h 604075"/>
                <a:gd name="connsiteX301" fmla="*/ 260223 w 619125"/>
                <a:gd name="connsiteY301" fmla="*/ 399669 h 604075"/>
                <a:gd name="connsiteX302" fmla="*/ 262795 w 619125"/>
                <a:gd name="connsiteY302" fmla="*/ 401383 h 604075"/>
                <a:gd name="connsiteX303" fmla="*/ 265366 w 619125"/>
                <a:gd name="connsiteY303" fmla="*/ 404241 h 604075"/>
                <a:gd name="connsiteX304" fmla="*/ 269748 w 619125"/>
                <a:gd name="connsiteY304" fmla="*/ 410813 h 604075"/>
                <a:gd name="connsiteX305" fmla="*/ 271463 w 619125"/>
                <a:gd name="connsiteY305" fmla="*/ 414433 h 604075"/>
                <a:gd name="connsiteX306" fmla="*/ 272320 w 619125"/>
                <a:gd name="connsiteY306" fmla="*/ 417481 h 604075"/>
                <a:gd name="connsiteX307" fmla="*/ 272034 w 619125"/>
                <a:gd name="connsiteY307" fmla="*/ 421576 h 604075"/>
                <a:gd name="connsiteX308" fmla="*/ 270986 w 619125"/>
                <a:gd name="connsiteY308" fmla="*/ 429673 h 604075"/>
                <a:gd name="connsiteX309" fmla="*/ 270796 w 619125"/>
                <a:gd name="connsiteY309" fmla="*/ 433768 h 604075"/>
                <a:gd name="connsiteX310" fmla="*/ 271272 w 619125"/>
                <a:gd name="connsiteY310" fmla="*/ 439388 h 604075"/>
                <a:gd name="connsiteX311" fmla="*/ 272987 w 619125"/>
                <a:gd name="connsiteY311" fmla="*/ 445008 h 604075"/>
                <a:gd name="connsiteX312" fmla="*/ 273082 w 619125"/>
                <a:gd name="connsiteY312" fmla="*/ 445960 h 604075"/>
                <a:gd name="connsiteX313" fmla="*/ 273177 w 619125"/>
                <a:gd name="connsiteY313" fmla="*/ 447580 h 604075"/>
                <a:gd name="connsiteX314" fmla="*/ 273082 w 619125"/>
                <a:gd name="connsiteY314" fmla="*/ 449389 h 604075"/>
                <a:gd name="connsiteX315" fmla="*/ 272510 w 619125"/>
                <a:gd name="connsiteY315" fmla="*/ 453199 h 604075"/>
                <a:gd name="connsiteX316" fmla="*/ 272510 w 619125"/>
                <a:gd name="connsiteY316" fmla="*/ 455009 h 604075"/>
                <a:gd name="connsiteX317" fmla="*/ 272701 w 619125"/>
                <a:gd name="connsiteY317" fmla="*/ 456533 h 604075"/>
                <a:gd name="connsiteX318" fmla="*/ 273368 w 619125"/>
                <a:gd name="connsiteY318" fmla="*/ 458057 h 604075"/>
                <a:gd name="connsiteX319" fmla="*/ 274796 w 619125"/>
                <a:gd name="connsiteY319" fmla="*/ 460915 h 604075"/>
                <a:gd name="connsiteX320" fmla="*/ 275368 w 619125"/>
                <a:gd name="connsiteY320" fmla="*/ 462534 h 604075"/>
                <a:gd name="connsiteX321" fmla="*/ 275463 w 619125"/>
                <a:gd name="connsiteY321" fmla="*/ 464344 h 604075"/>
                <a:gd name="connsiteX322" fmla="*/ 275558 w 619125"/>
                <a:gd name="connsiteY322" fmla="*/ 468344 h 604075"/>
                <a:gd name="connsiteX323" fmla="*/ 276320 w 619125"/>
                <a:gd name="connsiteY323" fmla="*/ 471678 h 604075"/>
                <a:gd name="connsiteX324" fmla="*/ 278416 w 619125"/>
                <a:gd name="connsiteY324" fmla="*/ 475488 h 604075"/>
                <a:gd name="connsiteX325" fmla="*/ 284131 w 619125"/>
                <a:gd name="connsiteY325" fmla="*/ 483013 h 604075"/>
                <a:gd name="connsiteX326" fmla="*/ 286321 w 619125"/>
                <a:gd name="connsiteY326" fmla="*/ 485108 h 604075"/>
                <a:gd name="connsiteX327" fmla="*/ 295180 w 619125"/>
                <a:gd name="connsiteY327" fmla="*/ 491395 h 604075"/>
                <a:gd name="connsiteX328" fmla="*/ 296132 w 619125"/>
                <a:gd name="connsiteY328" fmla="*/ 492633 h 604075"/>
                <a:gd name="connsiteX329" fmla="*/ 296894 w 619125"/>
                <a:gd name="connsiteY329" fmla="*/ 493966 h 604075"/>
                <a:gd name="connsiteX330" fmla="*/ 297275 w 619125"/>
                <a:gd name="connsiteY330" fmla="*/ 495681 h 604075"/>
                <a:gd name="connsiteX331" fmla="*/ 297561 w 619125"/>
                <a:gd name="connsiteY331" fmla="*/ 497396 h 604075"/>
                <a:gd name="connsiteX332" fmla="*/ 297656 w 619125"/>
                <a:gd name="connsiteY332" fmla="*/ 499300 h 604075"/>
                <a:gd name="connsiteX333" fmla="*/ 297561 w 619125"/>
                <a:gd name="connsiteY333" fmla="*/ 507206 h 604075"/>
                <a:gd name="connsiteX334" fmla="*/ 297752 w 619125"/>
                <a:gd name="connsiteY334" fmla="*/ 508921 h 604075"/>
                <a:gd name="connsiteX335" fmla="*/ 298704 w 619125"/>
                <a:gd name="connsiteY335" fmla="*/ 510349 h 604075"/>
                <a:gd name="connsiteX336" fmla="*/ 300323 w 619125"/>
                <a:gd name="connsiteY336" fmla="*/ 511016 h 604075"/>
                <a:gd name="connsiteX337" fmla="*/ 303562 w 619125"/>
                <a:gd name="connsiteY337" fmla="*/ 509968 h 604075"/>
                <a:gd name="connsiteX338" fmla="*/ 304990 w 619125"/>
                <a:gd name="connsiteY338" fmla="*/ 508444 h 604075"/>
                <a:gd name="connsiteX339" fmla="*/ 305467 w 619125"/>
                <a:gd name="connsiteY339" fmla="*/ 506730 h 604075"/>
                <a:gd name="connsiteX340" fmla="*/ 305086 w 619125"/>
                <a:gd name="connsiteY340" fmla="*/ 505111 h 604075"/>
                <a:gd name="connsiteX341" fmla="*/ 303847 w 619125"/>
                <a:gd name="connsiteY341" fmla="*/ 502158 h 604075"/>
                <a:gd name="connsiteX342" fmla="*/ 303466 w 619125"/>
                <a:gd name="connsiteY342" fmla="*/ 500634 h 604075"/>
                <a:gd name="connsiteX343" fmla="*/ 303562 w 619125"/>
                <a:gd name="connsiteY343" fmla="*/ 499015 h 604075"/>
                <a:gd name="connsiteX344" fmla="*/ 304324 w 619125"/>
                <a:gd name="connsiteY344" fmla="*/ 497776 h 604075"/>
                <a:gd name="connsiteX345" fmla="*/ 306514 w 619125"/>
                <a:gd name="connsiteY345" fmla="*/ 497110 h 604075"/>
                <a:gd name="connsiteX346" fmla="*/ 316421 w 619125"/>
                <a:gd name="connsiteY346" fmla="*/ 497586 h 604075"/>
                <a:gd name="connsiteX347" fmla="*/ 319373 w 619125"/>
                <a:gd name="connsiteY347" fmla="*/ 497110 h 604075"/>
                <a:gd name="connsiteX348" fmla="*/ 321469 w 619125"/>
                <a:gd name="connsiteY348" fmla="*/ 496348 h 604075"/>
                <a:gd name="connsiteX349" fmla="*/ 322993 w 619125"/>
                <a:gd name="connsiteY349" fmla="*/ 496062 h 604075"/>
                <a:gd name="connsiteX350" fmla="*/ 324993 w 619125"/>
                <a:gd name="connsiteY350" fmla="*/ 496824 h 604075"/>
                <a:gd name="connsiteX351" fmla="*/ 327565 w 619125"/>
                <a:gd name="connsiteY351" fmla="*/ 499300 h 604075"/>
                <a:gd name="connsiteX352" fmla="*/ 332137 w 619125"/>
                <a:gd name="connsiteY352" fmla="*/ 504825 h 604075"/>
                <a:gd name="connsiteX353" fmla="*/ 339471 w 619125"/>
                <a:gd name="connsiteY353" fmla="*/ 510445 h 604075"/>
                <a:gd name="connsiteX354" fmla="*/ 342710 w 619125"/>
                <a:gd name="connsiteY354" fmla="*/ 513779 h 604075"/>
                <a:gd name="connsiteX355" fmla="*/ 344329 w 619125"/>
                <a:gd name="connsiteY355" fmla="*/ 516160 h 604075"/>
                <a:gd name="connsiteX356" fmla="*/ 355378 w 619125"/>
                <a:gd name="connsiteY356" fmla="*/ 528733 h 604075"/>
                <a:gd name="connsiteX357" fmla="*/ 356997 w 619125"/>
                <a:gd name="connsiteY357" fmla="*/ 531209 h 604075"/>
                <a:gd name="connsiteX358" fmla="*/ 357569 w 619125"/>
                <a:gd name="connsiteY358" fmla="*/ 532638 h 604075"/>
                <a:gd name="connsiteX359" fmla="*/ 358045 w 619125"/>
                <a:gd name="connsiteY359" fmla="*/ 534162 h 604075"/>
                <a:gd name="connsiteX360" fmla="*/ 358616 w 619125"/>
                <a:gd name="connsiteY360" fmla="*/ 537686 h 604075"/>
                <a:gd name="connsiteX361" fmla="*/ 359188 w 619125"/>
                <a:gd name="connsiteY361" fmla="*/ 539305 h 604075"/>
                <a:gd name="connsiteX362" fmla="*/ 359855 w 619125"/>
                <a:gd name="connsiteY362" fmla="*/ 540734 h 604075"/>
                <a:gd name="connsiteX363" fmla="*/ 365474 w 619125"/>
                <a:gd name="connsiteY363" fmla="*/ 540353 h 604075"/>
                <a:gd name="connsiteX364" fmla="*/ 385286 w 619125"/>
                <a:gd name="connsiteY364" fmla="*/ 529495 h 604075"/>
                <a:gd name="connsiteX365" fmla="*/ 387668 w 619125"/>
                <a:gd name="connsiteY365" fmla="*/ 530542 h 604075"/>
                <a:gd name="connsiteX366" fmla="*/ 388620 w 619125"/>
                <a:gd name="connsiteY366" fmla="*/ 531305 h 604075"/>
                <a:gd name="connsiteX367" fmla="*/ 389572 w 619125"/>
                <a:gd name="connsiteY367" fmla="*/ 532447 h 604075"/>
                <a:gd name="connsiteX368" fmla="*/ 390430 w 619125"/>
                <a:gd name="connsiteY368" fmla="*/ 533781 h 604075"/>
                <a:gd name="connsiteX369" fmla="*/ 393097 w 619125"/>
                <a:gd name="connsiteY369" fmla="*/ 539401 h 604075"/>
                <a:gd name="connsiteX370" fmla="*/ 395192 w 619125"/>
                <a:gd name="connsiteY370" fmla="*/ 545592 h 604075"/>
                <a:gd name="connsiteX371" fmla="*/ 396049 w 619125"/>
                <a:gd name="connsiteY371" fmla="*/ 548830 h 604075"/>
                <a:gd name="connsiteX372" fmla="*/ 396240 w 619125"/>
                <a:gd name="connsiteY372" fmla="*/ 550640 h 604075"/>
                <a:gd name="connsiteX373" fmla="*/ 396240 w 619125"/>
                <a:gd name="connsiteY373" fmla="*/ 552831 h 604075"/>
                <a:gd name="connsiteX374" fmla="*/ 396145 w 619125"/>
                <a:gd name="connsiteY374" fmla="*/ 555307 h 604075"/>
                <a:gd name="connsiteX375" fmla="*/ 394240 w 619125"/>
                <a:gd name="connsiteY375" fmla="*/ 565309 h 604075"/>
                <a:gd name="connsiteX376" fmla="*/ 393668 w 619125"/>
                <a:gd name="connsiteY376" fmla="*/ 566738 h 604075"/>
                <a:gd name="connsiteX377" fmla="*/ 392335 w 619125"/>
                <a:gd name="connsiteY377" fmla="*/ 568166 h 604075"/>
                <a:gd name="connsiteX378" fmla="*/ 390049 w 619125"/>
                <a:gd name="connsiteY378" fmla="*/ 569690 h 604075"/>
                <a:gd name="connsiteX379" fmla="*/ 385858 w 619125"/>
                <a:gd name="connsiteY379" fmla="*/ 571119 h 604075"/>
                <a:gd name="connsiteX380" fmla="*/ 383477 w 619125"/>
                <a:gd name="connsiteY380" fmla="*/ 571214 h 604075"/>
                <a:gd name="connsiteX381" fmla="*/ 381476 w 619125"/>
                <a:gd name="connsiteY381" fmla="*/ 570738 h 604075"/>
                <a:gd name="connsiteX382" fmla="*/ 379952 w 619125"/>
                <a:gd name="connsiteY382" fmla="*/ 570166 h 604075"/>
                <a:gd name="connsiteX383" fmla="*/ 378143 w 619125"/>
                <a:gd name="connsiteY383" fmla="*/ 570452 h 604075"/>
                <a:gd name="connsiteX384" fmla="*/ 376714 w 619125"/>
                <a:gd name="connsiteY384" fmla="*/ 572262 h 604075"/>
                <a:gd name="connsiteX385" fmla="*/ 374999 w 619125"/>
                <a:gd name="connsiteY385" fmla="*/ 575500 h 604075"/>
                <a:gd name="connsiteX386" fmla="*/ 374999 w 619125"/>
                <a:gd name="connsiteY386" fmla="*/ 582263 h 604075"/>
                <a:gd name="connsiteX387" fmla="*/ 391382 w 619125"/>
                <a:gd name="connsiteY387" fmla="*/ 581787 h 604075"/>
                <a:gd name="connsiteX388" fmla="*/ 393097 w 619125"/>
                <a:gd name="connsiteY388" fmla="*/ 581406 h 604075"/>
                <a:gd name="connsiteX389" fmla="*/ 394621 w 619125"/>
                <a:gd name="connsiteY389" fmla="*/ 580834 h 604075"/>
                <a:gd name="connsiteX390" fmla="*/ 398145 w 619125"/>
                <a:gd name="connsiteY390" fmla="*/ 578167 h 604075"/>
                <a:gd name="connsiteX391" fmla="*/ 399193 w 619125"/>
                <a:gd name="connsiteY391" fmla="*/ 577787 h 604075"/>
                <a:gd name="connsiteX392" fmla="*/ 400240 w 619125"/>
                <a:gd name="connsiteY392" fmla="*/ 577596 h 604075"/>
                <a:gd name="connsiteX393" fmla="*/ 402431 w 619125"/>
                <a:gd name="connsiteY393" fmla="*/ 578263 h 604075"/>
                <a:gd name="connsiteX394" fmla="*/ 405194 w 619125"/>
                <a:gd name="connsiteY394" fmla="*/ 579977 h 604075"/>
                <a:gd name="connsiteX395" fmla="*/ 412718 w 619125"/>
                <a:gd name="connsiteY395" fmla="*/ 586264 h 604075"/>
                <a:gd name="connsiteX396" fmla="*/ 415290 w 619125"/>
                <a:gd name="connsiteY396" fmla="*/ 589407 h 604075"/>
                <a:gd name="connsiteX397" fmla="*/ 424148 w 619125"/>
                <a:gd name="connsiteY397" fmla="*/ 604075 h 604075"/>
                <a:gd name="connsiteX398" fmla="*/ 449580 w 619125"/>
                <a:gd name="connsiteY398" fmla="*/ 600551 h 604075"/>
                <a:gd name="connsiteX399" fmla="*/ 452438 w 619125"/>
                <a:gd name="connsiteY399" fmla="*/ 599408 h 604075"/>
                <a:gd name="connsiteX400" fmla="*/ 455771 w 619125"/>
                <a:gd name="connsiteY400" fmla="*/ 597503 h 604075"/>
                <a:gd name="connsiteX401" fmla="*/ 456343 w 619125"/>
                <a:gd name="connsiteY401" fmla="*/ 593598 h 604075"/>
                <a:gd name="connsiteX402" fmla="*/ 456914 w 619125"/>
                <a:gd name="connsiteY402" fmla="*/ 591217 h 604075"/>
                <a:gd name="connsiteX403" fmla="*/ 457962 w 619125"/>
                <a:gd name="connsiteY403" fmla="*/ 588550 h 604075"/>
                <a:gd name="connsiteX404" fmla="*/ 460534 w 619125"/>
                <a:gd name="connsiteY404" fmla="*/ 584930 h 604075"/>
                <a:gd name="connsiteX405" fmla="*/ 463391 w 619125"/>
                <a:gd name="connsiteY405" fmla="*/ 583216 h 604075"/>
                <a:gd name="connsiteX406" fmla="*/ 466725 w 619125"/>
                <a:gd name="connsiteY406" fmla="*/ 581882 h 604075"/>
                <a:gd name="connsiteX407" fmla="*/ 472345 w 619125"/>
                <a:gd name="connsiteY407" fmla="*/ 580549 h 604075"/>
                <a:gd name="connsiteX408" fmla="*/ 474821 w 619125"/>
                <a:gd name="connsiteY408" fmla="*/ 579310 h 604075"/>
                <a:gd name="connsiteX409" fmla="*/ 476536 w 619125"/>
                <a:gd name="connsiteY409" fmla="*/ 577787 h 604075"/>
                <a:gd name="connsiteX410" fmla="*/ 477012 w 619125"/>
                <a:gd name="connsiteY410" fmla="*/ 576167 h 604075"/>
                <a:gd name="connsiteX411" fmla="*/ 477488 w 619125"/>
                <a:gd name="connsiteY411" fmla="*/ 574262 h 604075"/>
                <a:gd name="connsiteX412" fmla="*/ 477964 w 619125"/>
                <a:gd name="connsiteY412" fmla="*/ 570262 h 604075"/>
                <a:gd name="connsiteX413" fmla="*/ 478441 w 619125"/>
                <a:gd name="connsiteY413" fmla="*/ 568452 h 604075"/>
                <a:gd name="connsiteX414" fmla="*/ 479107 w 619125"/>
                <a:gd name="connsiteY414" fmla="*/ 566928 h 604075"/>
                <a:gd name="connsiteX415" fmla="*/ 479965 w 619125"/>
                <a:gd name="connsiteY415" fmla="*/ 565499 h 604075"/>
                <a:gd name="connsiteX416" fmla="*/ 482822 w 619125"/>
                <a:gd name="connsiteY416" fmla="*/ 561880 h 604075"/>
                <a:gd name="connsiteX417" fmla="*/ 483680 w 619125"/>
                <a:gd name="connsiteY417" fmla="*/ 560641 h 604075"/>
                <a:gd name="connsiteX418" fmla="*/ 487394 w 619125"/>
                <a:gd name="connsiteY418" fmla="*/ 552640 h 604075"/>
                <a:gd name="connsiteX419" fmla="*/ 490347 w 619125"/>
                <a:gd name="connsiteY419" fmla="*/ 548259 h 604075"/>
                <a:gd name="connsiteX420" fmla="*/ 492347 w 619125"/>
                <a:gd name="connsiteY420" fmla="*/ 546544 h 604075"/>
                <a:gd name="connsiteX421" fmla="*/ 494443 w 619125"/>
                <a:gd name="connsiteY421" fmla="*/ 545878 h 604075"/>
                <a:gd name="connsiteX422" fmla="*/ 495967 w 619125"/>
                <a:gd name="connsiteY422" fmla="*/ 546449 h 604075"/>
                <a:gd name="connsiteX423" fmla="*/ 497300 w 619125"/>
                <a:gd name="connsiteY423" fmla="*/ 547306 h 604075"/>
                <a:gd name="connsiteX424" fmla="*/ 499491 w 619125"/>
                <a:gd name="connsiteY424" fmla="*/ 549402 h 604075"/>
                <a:gd name="connsiteX425" fmla="*/ 500824 w 619125"/>
                <a:gd name="connsiteY425" fmla="*/ 550164 h 604075"/>
                <a:gd name="connsiteX426" fmla="*/ 502253 w 619125"/>
                <a:gd name="connsiteY426" fmla="*/ 550735 h 604075"/>
                <a:gd name="connsiteX427" fmla="*/ 504158 w 619125"/>
                <a:gd name="connsiteY427" fmla="*/ 550735 h 604075"/>
                <a:gd name="connsiteX428" fmla="*/ 506444 w 619125"/>
                <a:gd name="connsiteY428" fmla="*/ 550259 h 604075"/>
                <a:gd name="connsiteX429" fmla="*/ 515874 w 619125"/>
                <a:gd name="connsiteY429" fmla="*/ 546735 h 604075"/>
                <a:gd name="connsiteX430" fmla="*/ 518065 w 619125"/>
                <a:gd name="connsiteY430" fmla="*/ 546354 h 604075"/>
                <a:gd name="connsiteX431" fmla="*/ 519779 w 619125"/>
                <a:gd name="connsiteY431" fmla="*/ 546640 h 604075"/>
                <a:gd name="connsiteX432" fmla="*/ 522827 w 619125"/>
                <a:gd name="connsiteY432" fmla="*/ 547783 h 604075"/>
                <a:gd name="connsiteX433" fmla="*/ 524637 w 619125"/>
                <a:gd name="connsiteY433" fmla="*/ 548164 h 604075"/>
                <a:gd name="connsiteX434" fmla="*/ 527209 w 619125"/>
                <a:gd name="connsiteY434" fmla="*/ 548259 h 604075"/>
                <a:gd name="connsiteX435" fmla="*/ 536543 w 619125"/>
                <a:gd name="connsiteY435" fmla="*/ 546449 h 604075"/>
                <a:gd name="connsiteX436" fmla="*/ 542258 w 619125"/>
                <a:gd name="connsiteY436" fmla="*/ 543782 h 604075"/>
                <a:gd name="connsiteX437" fmla="*/ 544639 w 619125"/>
                <a:gd name="connsiteY437" fmla="*/ 541782 h 604075"/>
                <a:gd name="connsiteX438" fmla="*/ 545592 w 619125"/>
                <a:gd name="connsiteY438" fmla="*/ 540639 h 604075"/>
                <a:gd name="connsiteX439" fmla="*/ 546545 w 619125"/>
                <a:gd name="connsiteY439" fmla="*/ 539305 h 604075"/>
                <a:gd name="connsiteX440" fmla="*/ 547211 w 619125"/>
                <a:gd name="connsiteY440" fmla="*/ 537686 h 604075"/>
                <a:gd name="connsiteX441" fmla="*/ 547497 w 619125"/>
                <a:gd name="connsiteY441" fmla="*/ 535972 h 604075"/>
                <a:gd name="connsiteX442" fmla="*/ 547878 w 619125"/>
                <a:gd name="connsiteY442" fmla="*/ 531685 h 604075"/>
                <a:gd name="connsiteX443" fmla="*/ 548545 w 619125"/>
                <a:gd name="connsiteY443" fmla="*/ 529590 h 604075"/>
                <a:gd name="connsiteX444" fmla="*/ 549878 w 619125"/>
                <a:gd name="connsiteY444" fmla="*/ 527209 h 604075"/>
                <a:gd name="connsiteX445" fmla="*/ 552926 w 619125"/>
                <a:gd name="connsiteY445" fmla="*/ 523780 h 604075"/>
                <a:gd name="connsiteX446" fmla="*/ 555117 w 619125"/>
                <a:gd name="connsiteY446" fmla="*/ 522351 h 604075"/>
                <a:gd name="connsiteX447" fmla="*/ 557213 w 619125"/>
                <a:gd name="connsiteY447" fmla="*/ 521684 h 604075"/>
                <a:gd name="connsiteX448" fmla="*/ 562356 w 619125"/>
                <a:gd name="connsiteY448" fmla="*/ 521970 h 604075"/>
                <a:gd name="connsiteX449" fmla="*/ 569405 w 619125"/>
                <a:gd name="connsiteY449" fmla="*/ 519779 h 604075"/>
                <a:gd name="connsiteX450" fmla="*/ 588740 w 619125"/>
                <a:gd name="connsiteY450" fmla="*/ 511112 h 604075"/>
                <a:gd name="connsiteX451" fmla="*/ 613315 w 619125"/>
                <a:gd name="connsiteY451" fmla="*/ 505015 h 604075"/>
                <a:gd name="connsiteX452" fmla="*/ 619125 w 619125"/>
                <a:gd name="connsiteY452" fmla="*/ 504349 h 60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</a:cxnLst>
              <a:rect l="l" t="t" r="r" b="b"/>
              <a:pathLst>
                <a:path w="619125" h="604075">
                  <a:moveTo>
                    <a:pt x="605314" y="455009"/>
                  </a:moveTo>
                  <a:lnTo>
                    <a:pt x="599599" y="415480"/>
                  </a:lnTo>
                  <a:lnTo>
                    <a:pt x="594836" y="398812"/>
                  </a:lnTo>
                  <a:lnTo>
                    <a:pt x="583882" y="374904"/>
                  </a:lnTo>
                  <a:lnTo>
                    <a:pt x="579691" y="368427"/>
                  </a:lnTo>
                  <a:lnTo>
                    <a:pt x="578358" y="364426"/>
                  </a:lnTo>
                  <a:lnTo>
                    <a:pt x="576167" y="347567"/>
                  </a:lnTo>
                  <a:lnTo>
                    <a:pt x="574643" y="344233"/>
                  </a:lnTo>
                  <a:lnTo>
                    <a:pt x="569214" y="334804"/>
                  </a:lnTo>
                  <a:lnTo>
                    <a:pt x="520065" y="208883"/>
                  </a:lnTo>
                  <a:lnTo>
                    <a:pt x="522637" y="201358"/>
                  </a:lnTo>
                  <a:lnTo>
                    <a:pt x="519589" y="195072"/>
                  </a:lnTo>
                  <a:lnTo>
                    <a:pt x="513493" y="190786"/>
                  </a:lnTo>
                  <a:lnTo>
                    <a:pt x="507016" y="189262"/>
                  </a:lnTo>
                  <a:lnTo>
                    <a:pt x="503682" y="185738"/>
                  </a:lnTo>
                  <a:lnTo>
                    <a:pt x="499777" y="177927"/>
                  </a:lnTo>
                  <a:lnTo>
                    <a:pt x="494729" y="170212"/>
                  </a:lnTo>
                  <a:lnTo>
                    <a:pt x="488252" y="166688"/>
                  </a:lnTo>
                  <a:lnTo>
                    <a:pt x="487109" y="165735"/>
                  </a:lnTo>
                  <a:lnTo>
                    <a:pt x="486442" y="163544"/>
                  </a:lnTo>
                  <a:lnTo>
                    <a:pt x="485489" y="161449"/>
                  </a:lnTo>
                  <a:lnTo>
                    <a:pt x="483394" y="160496"/>
                  </a:lnTo>
                  <a:lnTo>
                    <a:pt x="481394" y="160972"/>
                  </a:lnTo>
                  <a:lnTo>
                    <a:pt x="480346" y="161925"/>
                  </a:lnTo>
                  <a:lnTo>
                    <a:pt x="479584" y="162973"/>
                  </a:lnTo>
                  <a:lnTo>
                    <a:pt x="478631" y="163449"/>
                  </a:lnTo>
                  <a:lnTo>
                    <a:pt x="476726" y="165259"/>
                  </a:lnTo>
                  <a:lnTo>
                    <a:pt x="474155" y="168688"/>
                  </a:lnTo>
                  <a:lnTo>
                    <a:pt x="470821" y="170783"/>
                  </a:lnTo>
                  <a:lnTo>
                    <a:pt x="461581" y="165259"/>
                  </a:lnTo>
                  <a:lnTo>
                    <a:pt x="445484" y="159544"/>
                  </a:lnTo>
                  <a:lnTo>
                    <a:pt x="442055" y="155353"/>
                  </a:lnTo>
                  <a:lnTo>
                    <a:pt x="435293" y="152590"/>
                  </a:lnTo>
                  <a:lnTo>
                    <a:pt x="395192" y="127635"/>
                  </a:lnTo>
                  <a:lnTo>
                    <a:pt x="290131" y="35528"/>
                  </a:lnTo>
                  <a:lnTo>
                    <a:pt x="287179" y="32194"/>
                  </a:lnTo>
                  <a:lnTo>
                    <a:pt x="283845" y="26860"/>
                  </a:lnTo>
                  <a:lnTo>
                    <a:pt x="260890" y="17621"/>
                  </a:lnTo>
                  <a:lnTo>
                    <a:pt x="247460" y="6572"/>
                  </a:lnTo>
                  <a:lnTo>
                    <a:pt x="240982" y="2572"/>
                  </a:lnTo>
                  <a:lnTo>
                    <a:pt x="224504" y="286"/>
                  </a:lnTo>
                  <a:lnTo>
                    <a:pt x="223742" y="0"/>
                  </a:lnTo>
                  <a:lnTo>
                    <a:pt x="223647" y="476"/>
                  </a:lnTo>
                  <a:lnTo>
                    <a:pt x="222409" y="5334"/>
                  </a:lnTo>
                  <a:lnTo>
                    <a:pt x="218694" y="16002"/>
                  </a:lnTo>
                  <a:lnTo>
                    <a:pt x="218027" y="19717"/>
                  </a:lnTo>
                  <a:lnTo>
                    <a:pt x="217837" y="21812"/>
                  </a:lnTo>
                  <a:lnTo>
                    <a:pt x="217837" y="23717"/>
                  </a:lnTo>
                  <a:lnTo>
                    <a:pt x="218027" y="25527"/>
                  </a:lnTo>
                  <a:lnTo>
                    <a:pt x="218408" y="27241"/>
                  </a:lnTo>
                  <a:lnTo>
                    <a:pt x="219551" y="30289"/>
                  </a:lnTo>
                  <a:lnTo>
                    <a:pt x="219837" y="32004"/>
                  </a:lnTo>
                  <a:lnTo>
                    <a:pt x="219646" y="33718"/>
                  </a:lnTo>
                  <a:lnTo>
                    <a:pt x="219265" y="35433"/>
                  </a:lnTo>
                  <a:lnTo>
                    <a:pt x="215837" y="42958"/>
                  </a:lnTo>
                  <a:lnTo>
                    <a:pt x="214979" y="44291"/>
                  </a:lnTo>
                  <a:lnTo>
                    <a:pt x="213836" y="45434"/>
                  </a:lnTo>
                  <a:lnTo>
                    <a:pt x="212598" y="46482"/>
                  </a:lnTo>
                  <a:lnTo>
                    <a:pt x="205454" y="49816"/>
                  </a:lnTo>
                  <a:lnTo>
                    <a:pt x="204121" y="50768"/>
                  </a:lnTo>
                  <a:lnTo>
                    <a:pt x="203073" y="51911"/>
                  </a:lnTo>
                  <a:lnTo>
                    <a:pt x="202121" y="53245"/>
                  </a:lnTo>
                  <a:lnTo>
                    <a:pt x="201359" y="54673"/>
                  </a:lnTo>
                  <a:lnTo>
                    <a:pt x="200025" y="57817"/>
                  </a:lnTo>
                  <a:lnTo>
                    <a:pt x="199263" y="59246"/>
                  </a:lnTo>
                  <a:lnTo>
                    <a:pt x="198406" y="60484"/>
                  </a:lnTo>
                  <a:lnTo>
                    <a:pt x="196691" y="61246"/>
                  </a:lnTo>
                  <a:lnTo>
                    <a:pt x="194405" y="61627"/>
                  </a:lnTo>
                  <a:lnTo>
                    <a:pt x="182309" y="61627"/>
                  </a:lnTo>
                  <a:lnTo>
                    <a:pt x="180213" y="61150"/>
                  </a:lnTo>
                  <a:lnTo>
                    <a:pt x="178308" y="59722"/>
                  </a:lnTo>
                  <a:lnTo>
                    <a:pt x="176403" y="56483"/>
                  </a:lnTo>
                  <a:lnTo>
                    <a:pt x="175546" y="54197"/>
                  </a:lnTo>
                  <a:lnTo>
                    <a:pt x="173641" y="47244"/>
                  </a:lnTo>
                  <a:lnTo>
                    <a:pt x="172117" y="44387"/>
                  </a:lnTo>
                  <a:lnTo>
                    <a:pt x="169450" y="40291"/>
                  </a:lnTo>
                  <a:lnTo>
                    <a:pt x="167926" y="37529"/>
                  </a:lnTo>
                  <a:lnTo>
                    <a:pt x="166688" y="36576"/>
                  </a:lnTo>
                  <a:lnTo>
                    <a:pt x="165163" y="36195"/>
                  </a:lnTo>
                  <a:lnTo>
                    <a:pt x="162496" y="37433"/>
                  </a:lnTo>
                  <a:lnTo>
                    <a:pt x="161163" y="39052"/>
                  </a:lnTo>
                  <a:lnTo>
                    <a:pt x="160306" y="40862"/>
                  </a:lnTo>
                  <a:lnTo>
                    <a:pt x="159734" y="42481"/>
                  </a:lnTo>
                  <a:lnTo>
                    <a:pt x="158972" y="44005"/>
                  </a:lnTo>
                  <a:lnTo>
                    <a:pt x="158115" y="45339"/>
                  </a:lnTo>
                  <a:lnTo>
                    <a:pt x="156877" y="46196"/>
                  </a:lnTo>
                  <a:lnTo>
                    <a:pt x="155448" y="46101"/>
                  </a:lnTo>
                  <a:lnTo>
                    <a:pt x="154019" y="44863"/>
                  </a:lnTo>
                  <a:lnTo>
                    <a:pt x="152971" y="41434"/>
                  </a:lnTo>
                  <a:lnTo>
                    <a:pt x="152781" y="39052"/>
                  </a:lnTo>
                  <a:lnTo>
                    <a:pt x="152971" y="36862"/>
                  </a:lnTo>
                  <a:lnTo>
                    <a:pt x="152971" y="35052"/>
                  </a:lnTo>
                  <a:lnTo>
                    <a:pt x="151162" y="32671"/>
                  </a:lnTo>
                  <a:lnTo>
                    <a:pt x="149447" y="31051"/>
                  </a:lnTo>
                  <a:lnTo>
                    <a:pt x="135446" y="23241"/>
                  </a:lnTo>
                  <a:lnTo>
                    <a:pt x="130778" y="20479"/>
                  </a:lnTo>
                  <a:lnTo>
                    <a:pt x="130492" y="21146"/>
                  </a:lnTo>
                  <a:lnTo>
                    <a:pt x="129540" y="22098"/>
                  </a:lnTo>
                  <a:lnTo>
                    <a:pt x="129064" y="23336"/>
                  </a:lnTo>
                  <a:lnTo>
                    <a:pt x="128873" y="24860"/>
                  </a:lnTo>
                  <a:lnTo>
                    <a:pt x="129159" y="26289"/>
                  </a:lnTo>
                  <a:lnTo>
                    <a:pt x="123063" y="36671"/>
                  </a:lnTo>
                  <a:lnTo>
                    <a:pt x="112395" y="38100"/>
                  </a:lnTo>
                  <a:lnTo>
                    <a:pt x="102108" y="32861"/>
                  </a:lnTo>
                  <a:lnTo>
                    <a:pt x="97346" y="22765"/>
                  </a:lnTo>
                  <a:lnTo>
                    <a:pt x="100775" y="11430"/>
                  </a:lnTo>
                  <a:lnTo>
                    <a:pt x="106013" y="6001"/>
                  </a:lnTo>
                  <a:lnTo>
                    <a:pt x="98774" y="2953"/>
                  </a:lnTo>
                  <a:lnTo>
                    <a:pt x="96964" y="2667"/>
                  </a:lnTo>
                  <a:lnTo>
                    <a:pt x="93154" y="2572"/>
                  </a:lnTo>
                  <a:lnTo>
                    <a:pt x="79534" y="6191"/>
                  </a:lnTo>
                  <a:lnTo>
                    <a:pt x="77629" y="6287"/>
                  </a:lnTo>
                  <a:lnTo>
                    <a:pt x="74676" y="7525"/>
                  </a:lnTo>
                  <a:lnTo>
                    <a:pt x="70961" y="9620"/>
                  </a:lnTo>
                  <a:lnTo>
                    <a:pt x="63913" y="14954"/>
                  </a:lnTo>
                  <a:lnTo>
                    <a:pt x="48958" y="23908"/>
                  </a:lnTo>
                  <a:lnTo>
                    <a:pt x="46577" y="24384"/>
                  </a:lnTo>
                  <a:lnTo>
                    <a:pt x="44387" y="24384"/>
                  </a:lnTo>
                  <a:lnTo>
                    <a:pt x="42577" y="23908"/>
                  </a:lnTo>
                  <a:lnTo>
                    <a:pt x="30956" y="23717"/>
                  </a:lnTo>
                  <a:lnTo>
                    <a:pt x="29242" y="23241"/>
                  </a:lnTo>
                  <a:lnTo>
                    <a:pt x="24955" y="21241"/>
                  </a:lnTo>
                  <a:lnTo>
                    <a:pt x="23432" y="20860"/>
                  </a:lnTo>
                  <a:lnTo>
                    <a:pt x="22574" y="20764"/>
                  </a:lnTo>
                  <a:lnTo>
                    <a:pt x="21336" y="20955"/>
                  </a:lnTo>
                  <a:lnTo>
                    <a:pt x="20479" y="22098"/>
                  </a:lnTo>
                  <a:lnTo>
                    <a:pt x="20003" y="23908"/>
                  </a:lnTo>
                  <a:lnTo>
                    <a:pt x="19907" y="28289"/>
                  </a:lnTo>
                  <a:lnTo>
                    <a:pt x="20764" y="35147"/>
                  </a:lnTo>
                  <a:lnTo>
                    <a:pt x="20669" y="37147"/>
                  </a:lnTo>
                  <a:lnTo>
                    <a:pt x="14288" y="66389"/>
                  </a:lnTo>
                  <a:lnTo>
                    <a:pt x="12478" y="71342"/>
                  </a:lnTo>
                  <a:lnTo>
                    <a:pt x="6287" y="79629"/>
                  </a:lnTo>
                  <a:lnTo>
                    <a:pt x="4096" y="84677"/>
                  </a:lnTo>
                  <a:lnTo>
                    <a:pt x="0" y="101251"/>
                  </a:lnTo>
                  <a:lnTo>
                    <a:pt x="4286" y="99441"/>
                  </a:lnTo>
                  <a:lnTo>
                    <a:pt x="8001" y="98774"/>
                  </a:lnTo>
                  <a:lnTo>
                    <a:pt x="9906" y="98869"/>
                  </a:lnTo>
                  <a:lnTo>
                    <a:pt x="13525" y="99536"/>
                  </a:lnTo>
                  <a:lnTo>
                    <a:pt x="16764" y="100965"/>
                  </a:lnTo>
                  <a:lnTo>
                    <a:pt x="19241" y="102870"/>
                  </a:lnTo>
                  <a:lnTo>
                    <a:pt x="23717" y="107061"/>
                  </a:lnTo>
                  <a:lnTo>
                    <a:pt x="25146" y="108013"/>
                  </a:lnTo>
                  <a:lnTo>
                    <a:pt x="26765" y="108680"/>
                  </a:lnTo>
                  <a:lnTo>
                    <a:pt x="28575" y="108871"/>
                  </a:lnTo>
                  <a:lnTo>
                    <a:pt x="30099" y="108490"/>
                  </a:lnTo>
                  <a:lnTo>
                    <a:pt x="31433" y="107632"/>
                  </a:lnTo>
                  <a:lnTo>
                    <a:pt x="32480" y="106585"/>
                  </a:lnTo>
                  <a:lnTo>
                    <a:pt x="35909" y="101251"/>
                  </a:lnTo>
                  <a:lnTo>
                    <a:pt x="36957" y="100203"/>
                  </a:lnTo>
                  <a:lnTo>
                    <a:pt x="38386" y="99346"/>
                  </a:lnTo>
                  <a:lnTo>
                    <a:pt x="39910" y="98869"/>
                  </a:lnTo>
                  <a:lnTo>
                    <a:pt x="41720" y="98679"/>
                  </a:lnTo>
                  <a:lnTo>
                    <a:pt x="48958" y="100013"/>
                  </a:lnTo>
                  <a:lnTo>
                    <a:pt x="50768" y="99917"/>
                  </a:lnTo>
                  <a:lnTo>
                    <a:pt x="52292" y="99346"/>
                  </a:lnTo>
                  <a:lnTo>
                    <a:pt x="55531" y="96107"/>
                  </a:lnTo>
                  <a:lnTo>
                    <a:pt x="56959" y="95345"/>
                  </a:lnTo>
                  <a:lnTo>
                    <a:pt x="58674" y="95155"/>
                  </a:lnTo>
                  <a:lnTo>
                    <a:pt x="60484" y="95440"/>
                  </a:lnTo>
                  <a:lnTo>
                    <a:pt x="62008" y="96012"/>
                  </a:lnTo>
                  <a:lnTo>
                    <a:pt x="64865" y="97536"/>
                  </a:lnTo>
                  <a:lnTo>
                    <a:pt x="69818" y="101441"/>
                  </a:lnTo>
                  <a:lnTo>
                    <a:pt x="87725" y="118491"/>
                  </a:lnTo>
                  <a:lnTo>
                    <a:pt x="87630" y="120587"/>
                  </a:lnTo>
                  <a:lnTo>
                    <a:pt x="86582" y="123920"/>
                  </a:lnTo>
                  <a:lnTo>
                    <a:pt x="81725" y="130683"/>
                  </a:lnTo>
                  <a:lnTo>
                    <a:pt x="79629" y="134302"/>
                  </a:lnTo>
                  <a:lnTo>
                    <a:pt x="77724" y="136493"/>
                  </a:lnTo>
                  <a:lnTo>
                    <a:pt x="76391" y="136969"/>
                  </a:lnTo>
                  <a:lnTo>
                    <a:pt x="74390" y="135922"/>
                  </a:lnTo>
                  <a:lnTo>
                    <a:pt x="73342" y="134493"/>
                  </a:lnTo>
                  <a:lnTo>
                    <a:pt x="72580" y="132874"/>
                  </a:lnTo>
                  <a:lnTo>
                    <a:pt x="71342" y="117729"/>
                  </a:lnTo>
                  <a:lnTo>
                    <a:pt x="70866" y="116110"/>
                  </a:lnTo>
                  <a:lnTo>
                    <a:pt x="70104" y="114967"/>
                  </a:lnTo>
                  <a:lnTo>
                    <a:pt x="68580" y="115443"/>
                  </a:lnTo>
                  <a:lnTo>
                    <a:pt x="66866" y="117824"/>
                  </a:lnTo>
                  <a:lnTo>
                    <a:pt x="64484" y="123920"/>
                  </a:lnTo>
                  <a:lnTo>
                    <a:pt x="62770" y="130302"/>
                  </a:lnTo>
                  <a:lnTo>
                    <a:pt x="61913" y="132302"/>
                  </a:lnTo>
                  <a:lnTo>
                    <a:pt x="60293" y="134017"/>
                  </a:lnTo>
                  <a:lnTo>
                    <a:pt x="56959" y="135826"/>
                  </a:lnTo>
                  <a:lnTo>
                    <a:pt x="50768" y="137446"/>
                  </a:lnTo>
                  <a:lnTo>
                    <a:pt x="48863" y="138970"/>
                  </a:lnTo>
                  <a:lnTo>
                    <a:pt x="42767" y="145542"/>
                  </a:lnTo>
                  <a:lnTo>
                    <a:pt x="40386" y="147542"/>
                  </a:lnTo>
                  <a:lnTo>
                    <a:pt x="38195" y="148780"/>
                  </a:lnTo>
                  <a:lnTo>
                    <a:pt x="33528" y="150400"/>
                  </a:lnTo>
                  <a:lnTo>
                    <a:pt x="32195" y="151162"/>
                  </a:lnTo>
                  <a:lnTo>
                    <a:pt x="31623" y="153543"/>
                  </a:lnTo>
                  <a:lnTo>
                    <a:pt x="31337" y="155543"/>
                  </a:lnTo>
                  <a:lnTo>
                    <a:pt x="35242" y="168497"/>
                  </a:lnTo>
                  <a:lnTo>
                    <a:pt x="36671" y="171259"/>
                  </a:lnTo>
                  <a:lnTo>
                    <a:pt x="38100" y="172117"/>
                  </a:lnTo>
                  <a:lnTo>
                    <a:pt x="41720" y="172593"/>
                  </a:lnTo>
                  <a:lnTo>
                    <a:pt x="46101" y="172593"/>
                  </a:lnTo>
                  <a:lnTo>
                    <a:pt x="49149" y="173355"/>
                  </a:lnTo>
                  <a:lnTo>
                    <a:pt x="54292" y="175355"/>
                  </a:lnTo>
                  <a:lnTo>
                    <a:pt x="60960" y="179641"/>
                  </a:lnTo>
                  <a:lnTo>
                    <a:pt x="63151" y="180404"/>
                  </a:lnTo>
                  <a:lnTo>
                    <a:pt x="65627" y="179737"/>
                  </a:lnTo>
                  <a:lnTo>
                    <a:pt x="66961" y="178403"/>
                  </a:lnTo>
                  <a:lnTo>
                    <a:pt x="68294" y="175165"/>
                  </a:lnTo>
                  <a:lnTo>
                    <a:pt x="69056" y="173831"/>
                  </a:lnTo>
                  <a:lnTo>
                    <a:pt x="70295" y="172783"/>
                  </a:lnTo>
                  <a:lnTo>
                    <a:pt x="71628" y="172021"/>
                  </a:lnTo>
                  <a:lnTo>
                    <a:pt x="85344" y="166878"/>
                  </a:lnTo>
                  <a:lnTo>
                    <a:pt x="86773" y="166688"/>
                  </a:lnTo>
                  <a:lnTo>
                    <a:pt x="88106" y="167259"/>
                  </a:lnTo>
                  <a:lnTo>
                    <a:pt x="88773" y="169450"/>
                  </a:lnTo>
                  <a:lnTo>
                    <a:pt x="88678" y="171450"/>
                  </a:lnTo>
                  <a:lnTo>
                    <a:pt x="88106" y="173260"/>
                  </a:lnTo>
                  <a:lnTo>
                    <a:pt x="86773" y="176403"/>
                  </a:lnTo>
                  <a:lnTo>
                    <a:pt x="86296" y="177927"/>
                  </a:lnTo>
                  <a:lnTo>
                    <a:pt x="86296" y="179546"/>
                  </a:lnTo>
                  <a:lnTo>
                    <a:pt x="87439" y="182404"/>
                  </a:lnTo>
                  <a:lnTo>
                    <a:pt x="87630" y="184023"/>
                  </a:lnTo>
                  <a:lnTo>
                    <a:pt x="87344" y="185642"/>
                  </a:lnTo>
                  <a:lnTo>
                    <a:pt x="86868" y="187262"/>
                  </a:lnTo>
                  <a:lnTo>
                    <a:pt x="86201" y="188785"/>
                  </a:lnTo>
                  <a:lnTo>
                    <a:pt x="85344" y="190119"/>
                  </a:lnTo>
                  <a:lnTo>
                    <a:pt x="84392" y="191357"/>
                  </a:lnTo>
                  <a:lnTo>
                    <a:pt x="83058" y="192214"/>
                  </a:lnTo>
                  <a:lnTo>
                    <a:pt x="81629" y="192786"/>
                  </a:lnTo>
                  <a:lnTo>
                    <a:pt x="79820" y="192881"/>
                  </a:lnTo>
                  <a:lnTo>
                    <a:pt x="74390" y="191738"/>
                  </a:lnTo>
                  <a:lnTo>
                    <a:pt x="72676" y="191643"/>
                  </a:lnTo>
                  <a:lnTo>
                    <a:pt x="71247" y="192119"/>
                  </a:lnTo>
                  <a:lnTo>
                    <a:pt x="70295" y="193167"/>
                  </a:lnTo>
                  <a:lnTo>
                    <a:pt x="69628" y="194596"/>
                  </a:lnTo>
                  <a:lnTo>
                    <a:pt x="69628" y="196310"/>
                  </a:lnTo>
                  <a:lnTo>
                    <a:pt x="70199" y="197739"/>
                  </a:lnTo>
                  <a:lnTo>
                    <a:pt x="71057" y="199072"/>
                  </a:lnTo>
                  <a:lnTo>
                    <a:pt x="72200" y="200025"/>
                  </a:lnTo>
                  <a:lnTo>
                    <a:pt x="74771" y="201835"/>
                  </a:lnTo>
                  <a:lnTo>
                    <a:pt x="96012" y="212026"/>
                  </a:lnTo>
                  <a:lnTo>
                    <a:pt x="99727" y="213074"/>
                  </a:lnTo>
                  <a:lnTo>
                    <a:pt x="103346" y="212217"/>
                  </a:lnTo>
                  <a:lnTo>
                    <a:pt x="105251" y="211169"/>
                  </a:lnTo>
                  <a:lnTo>
                    <a:pt x="106871" y="209931"/>
                  </a:lnTo>
                  <a:lnTo>
                    <a:pt x="108775" y="207454"/>
                  </a:lnTo>
                  <a:lnTo>
                    <a:pt x="110014" y="206502"/>
                  </a:lnTo>
                  <a:lnTo>
                    <a:pt x="111347" y="205835"/>
                  </a:lnTo>
                  <a:lnTo>
                    <a:pt x="113157" y="205454"/>
                  </a:lnTo>
                  <a:lnTo>
                    <a:pt x="116872" y="206407"/>
                  </a:lnTo>
                  <a:lnTo>
                    <a:pt x="132588" y="213265"/>
                  </a:lnTo>
                  <a:lnTo>
                    <a:pt x="140208" y="217741"/>
                  </a:lnTo>
                  <a:lnTo>
                    <a:pt x="172498" y="256413"/>
                  </a:lnTo>
                  <a:lnTo>
                    <a:pt x="173926" y="257080"/>
                  </a:lnTo>
                  <a:lnTo>
                    <a:pt x="175736" y="256984"/>
                  </a:lnTo>
                  <a:lnTo>
                    <a:pt x="178784" y="254603"/>
                  </a:lnTo>
                  <a:lnTo>
                    <a:pt x="181832" y="251269"/>
                  </a:lnTo>
                  <a:lnTo>
                    <a:pt x="182880" y="250507"/>
                  </a:lnTo>
                  <a:lnTo>
                    <a:pt x="184213" y="250222"/>
                  </a:lnTo>
                  <a:lnTo>
                    <a:pt x="186309" y="250031"/>
                  </a:lnTo>
                  <a:lnTo>
                    <a:pt x="190310" y="250793"/>
                  </a:lnTo>
                  <a:lnTo>
                    <a:pt x="194881" y="252222"/>
                  </a:lnTo>
                  <a:lnTo>
                    <a:pt x="198977" y="254698"/>
                  </a:lnTo>
                  <a:lnTo>
                    <a:pt x="200406" y="254984"/>
                  </a:lnTo>
                  <a:lnTo>
                    <a:pt x="202216" y="254603"/>
                  </a:lnTo>
                  <a:lnTo>
                    <a:pt x="203930" y="252413"/>
                  </a:lnTo>
                  <a:lnTo>
                    <a:pt x="206978" y="247745"/>
                  </a:lnTo>
                  <a:lnTo>
                    <a:pt x="208026" y="246602"/>
                  </a:lnTo>
                  <a:lnTo>
                    <a:pt x="209645" y="245364"/>
                  </a:lnTo>
                  <a:lnTo>
                    <a:pt x="216313" y="242030"/>
                  </a:lnTo>
                  <a:lnTo>
                    <a:pt x="225266" y="241840"/>
                  </a:lnTo>
                  <a:lnTo>
                    <a:pt x="225362" y="249746"/>
                  </a:lnTo>
                  <a:lnTo>
                    <a:pt x="224885" y="251555"/>
                  </a:lnTo>
                  <a:lnTo>
                    <a:pt x="223838" y="257651"/>
                  </a:lnTo>
                  <a:lnTo>
                    <a:pt x="223742" y="261461"/>
                  </a:lnTo>
                  <a:lnTo>
                    <a:pt x="223838" y="263462"/>
                  </a:lnTo>
                  <a:lnTo>
                    <a:pt x="223552" y="267462"/>
                  </a:lnTo>
                  <a:lnTo>
                    <a:pt x="221266" y="278701"/>
                  </a:lnTo>
                  <a:lnTo>
                    <a:pt x="221171" y="280702"/>
                  </a:lnTo>
                  <a:lnTo>
                    <a:pt x="222123" y="283559"/>
                  </a:lnTo>
                  <a:lnTo>
                    <a:pt x="223838" y="287083"/>
                  </a:lnTo>
                  <a:lnTo>
                    <a:pt x="235744" y="306419"/>
                  </a:lnTo>
                  <a:lnTo>
                    <a:pt x="236601" y="308515"/>
                  </a:lnTo>
                  <a:lnTo>
                    <a:pt x="237268" y="311087"/>
                  </a:lnTo>
                  <a:lnTo>
                    <a:pt x="238125" y="318135"/>
                  </a:lnTo>
                  <a:lnTo>
                    <a:pt x="237649" y="324326"/>
                  </a:lnTo>
                  <a:lnTo>
                    <a:pt x="238125" y="327850"/>
                  </a:lnTo>
                  <a:lnTo>
                    <a:pt x="240221" y="332232"/>
                  </a:lnTo>
                  <a:lnTo>
                    <a:pt x="257080" y="360616"/>
                  </a:lnTo>
                  <a:lnTo>
                    <a:pt x="258794" y="368617"/>
                  </a:lnTo>
                  <a:lnTo>
                    <a:pt x="259271" y="372237"/>
                  </a:lnTo>
                  <a:lnTo>
                    <a:pt x="259271" y="374142"/>
                  </a:lnTo>
                  <a:lnTo>
                    <a:pt x="259080" y="376142"/>
                  </a:lnTo>
                  <a:lnTo>
                    <a:pt x="258699" y="377952"/>
                  </a:lnTo>
                  <a:lnTo>
                    <a:pt x="258223" y="379571"/>
                  </a:lnTo>
                  <a:lnTo>
                    <a:pt x="257461" y="381190"/>
                  </a:lnTo>
                  <a:lnTo>
                    <a:pt x="256699" y="382714"/>
                  </a:lnTo>
                  <a:lnTo>
                    <a:pt x="254698" y="385191"/>
                  </a:lnTo>
                  <a:lnTo>
                    <a:pt x="252603" y="387287"/>
                  </a:lnTo>
                  <a:lnTo>
                    <a:pt x="251746" y="388430"/>
                  </a:lnTo>
                  <a:lnTo>
                    <a:pt x="251174" y="389858"/>
                  </a:lnTo>
                  <a:lnTo>
                    <a:pt x="251174" y="391477"/>
                  </a:lnTo>
                  <a:lnTo>
                    <a:pt x="252413" y="396335"/>
                  </a:lnTo>
                  <a:lnTo>
                    <a:pt x="253365" y="397764"/>
                  </a:lnTo>
                  <a:lnTo>
                    <a:pt x="254984" y="398907"/>
                  </a:lnTo>
                  <a:lnTo>
                    <a:pt x="260223" y="399669"/>
                  </a:lnTo>
                  <a:lnTo>
                    <a:pt x="262795" y="401383"/>
                  </a:lnTo>
                  <a:lnTo>
                    <a:pt x="265366" y="404241"/>
                  </a:lnTo>
                  <a:lnTo>
                    <a:pt x="269748" y="410813"/>
                  </a:lnTo>
                  <a:lnTo>
                    <a:pt x="271463" y="414433"/>
                  </a:lnTo>
                  <a:lnTo>
                    <a:pt x="272320" y="417481"/>
                  </a:lnTo>
                  <a:lnTo>
                    <a:pt x="272034" y="421576"/>
                  </a:lnTo>
                  <a:lnTo>
                    <a:pt x="270986" y="429673"/>
                  </a:lnTo>
                  <a:lnTo>
                    <a:pt x="270796" y="433768"/>
                  </a:lnTo>
                  <a:lnTo>
                    <a:pt x="271272" y="439388"/>
                  </a:lnTo>
                  <a:lnTo>
                    <a:pt x="272987" y="445008"/>
                  </a:lnTo>
                  <a:lnTo>
                    <a:pt x="273082" y="445960"/>
                  </a:lnTo>
                  <a:lnTo>
                    <a:pt x="273177" y="447580"/>
                  </a:lnTo>
                  <a:lnTo>
                    <a:pt x="273082" y="449389"/>
                  </a:lnTo>
                  <a:lnTo>
                    <a:pt x="272510" y="453199"/>
                  </a:lnTo>
                  <a:lnTo>
                    <a:pt x="272510" y="455009"/>
                  </a:lnTo>
                  <a:lnTo>
                    <a:pt x="272701" y="456533"/>
                  </a:lnTo>
                  <a:lnTo>
                    <a:pt x="273368" y="458057"/>
                  </a:lnTo>
                  <a:lnTo>
                    <a:pt x="274796" y="460915"/>
                  </a:lnTo>
                  <a:lnTo>
                    <a:pt x="275368" y="462534"/>
                  </a:lnTo>
                  <a:lnTo>
                    <a:pt x="275463" y="464344"/>
                  </a:lnTo>
                  <a:lnTo>
                    <a:pt x="275558" y="468344"/>
                  </a:lnTo>
                  <a:lnTo>
                    <a:pt x="276320" y="471678"/>
                  </a:lnTo>
                  <a:lnTo>
                    <a:pt x="278416" y="475488"/>
                  </a:lnTo>
                  <a:lnTo>
                    <a:pt x="284131" y="483013"/>
                  </a:lnTo>
                  <a:lnTo>
                    <a:pt x="286321" y="485108"/>
                  </a:lnTo>
                  <a:lnTo>
                    <a:pt x="295180" y="491395"/>
                  </a:lnTo>
                  <a:lnTo>
                    <a:pt x="296132" y="492633"/>
                  </a:lnTo>
                  <a:lnTo>
                    <a:pt x="296894" y="493966"/>
                  </a:lnTo>
                  <a:lnTo>
                    <a:pt x="297275" y="495681"/>
                  </a:lnTo>
                  <a:lnTo>
                    <a:pt x="297561" y="497396"/>
                  </a:lnTo>
                  <a:lnTo>
                    <a:pt x="297656" y="499300"/>
                  </a:lnTo>
                  <a:lnTo>
                    <a:pt x="297561" y="507206"/>
                  </a:lnTo>
                  <a:lnTo>
                    <a:pt x="297752" y="508921"/>
                  </a:lnTo>
                  <a:lnTo>
                    <a:pt x="298704" y="510349"/>
                  </a:lnTo>
                  <a:lnTo>
                    <a:pt x="300323" y="511016"/>
                  </a:lnTo>
                  <a:lnTo>
                    <a:pt x="303562" y="509968"/>
                  </a:lnTo>
                  <a:lnTo>
                    <a:pt x="304990" y="508444"/>
                  </a:lnTo>
                  <a:lnTo>
                    <a:pt x="305467" y="506730"/>
                  </a:lnTo>
                  <a:lnTo>
                    <a:pt x="305086" y="505111"/>
                  </a:lnTo>
                  <a:lnTo>
                    <a:pt x="303847" y="502158"/>
                  </a:lnTo>
                  <a:lnTo>
                    <a:pt x="303466" y="500634"/>
                  </a:lnTo>
                  <a:lnTo>
                    <a:pt x="303562" y="499015"/>
                  </a:lnTo>
                  <a:lnTo>
                    <a:pt x="304324" y="497776"/>
                  </a:lnTo>
                  <a:lnTo>
                    <a:pt x="306514" y="497110"/>
                  </a:lnTo>
                  <a:lnTo>
                    <a:pt x="316421" y="497586"/>
                  </a:lnTo>
                  <a:lnTo>
                    <a:pt x="319373" y="497110"/>
                  </a:lnTo>
                  <a:lnTo>
                    <a:pt x="321469" y="496348"/>
                  </a:lnTo>
                  <a:lnTo>
                    <a:pt x="322993" y="496062"/>
                  </a:lnTo>
                  <a:lnTo>
                    <a:pt x="324993" y="496824"/>
                  </a:lnTo>
                  <a:lnTo>
                    <a:pt x="327565" y="499300"/>
                  </a:lnTo>
                  <a:lnTo>
                    <a:pt x="332137" y="504825"/>
                  </a:lnTo>
                  <a:lnTo>
                    <a:pt x="339471" y="510445"/>
                  </a:lnTo>
                  <a:lnTo>
                    <a:pt x="342710" y="513779"/>
                  </a:lnTo>
                  <a:lnTo>
                    <a:pt x="344329" y="516160"/>
                  </a:lnTo>
                  <a:lnTo>
                    <a:pt x="355378" y="528733"/>
                  </a:lnTo>
                  <a:lnTo>
                    <a:pt x="356997" y="531209"/>
                  </a:lnTo>
                  <a:lnTo>
                    <a:pt x="357569" y="532638"/>
                  </a:lnTo>
                  <a:lnTo>
                    <a:pt x="358045" y="534162"/>
                  </a:lnTo>
                  <a:lnTo>
                    <a:pt x="358616" y="537686"/>
                  </a:lnTo>
                  <a:lnTo>
                    <a:pt x="359188" y="539305"/>
                  </a:lnTo>
                  <a:lnTo>
                    <a:pt x="359855" y="540734"/>
                  </a:lnTo>
                  <a:lnTo>
                    <a:pt x="365474" y="540353"/>
                  </a:lnTo>
                  <a:lnTo>
                    <a:pt x="385286" y="529495"/>
                  </a:lnTo>
                  <a:lnTo>
                    <a:pt x="387668" y="530542"/>
                  </a:lnTo>
                  <a:lnTo>
                    <a:pt x="388620" y="531305"/>
                  </a:lnTo>
                  <a:lnTo>
                    <a:pt x="389572" y="532447"/>
                  </a:lnTo>
                  <a:lnTo>
                    <a:pt x="390430" y="533781"/>
                  </a:lnTo>
                  <a:lnTo>
                    <a:pt x="393097" y="539401"/>
                  </a:lnTo>
                  <a:lnTo>
                    <a:pt x="395192" y="545592"/>
                  </a:lnTo>
                  <a:lnTo>
                    <a:pt x="396049" y="548830"/>
                  </a:lnTo>
                  <a:lnTo>
                    <a:pt x="396240" y="550640"/>
                  </a:lnTo>
                  <a:lnTo>
                    <a:pt x="396240" y="552831"/>
                  </a:lnTo>
                  <a:lnTo>
                    <a:pt x="396145" y="555307"/>
                  </a:lnTo>
                  <a:lnTo>
                    <a:pt x="394240" y="565309"/>
                  </a:lnTo>
                  <a:lnTo>
                    <a:pt x="393668" y="566738"/>
                  </a:lnTo>
                  <a:lnTo>
                    <a:pt x="392335" y="568166"/>
                  </a:lnTo>
                  <a:lnTo>
                    <a:pt x="390049" y="569690"/>
                  </a:lnTo>
                  <a:lnTo>
                    <a:pt x="385858" y="571119"/>
                  </a:lnTo>
                  <a:lnTo>
                    <a:pt x="383477" y="571214"/>
                  </a:lnTo>
                  <a:lnTo>
                    <a:pt x="381476" y="570738"/>
                  </a:lnTo>
                  <a:lnTo>
                    <a:pt x="379952" y="570166"/>
                  </a:lnTo>
                  <a:lnTo>
                    <a:pt x="378143" y="570452"/>
                  </a:lnTo>
                  <a:lnTo>
                    <a:pt x="376714" y="572262"/>
                  </a:lnTo>
                  <a:lnTo>
                    <a:pt x="374999" y="575500"/>
                  </a:lnTo>
                  <a:lnTo>
                    <a:pt x="374999" y="582263"/>
                  </a:lnTo>
                  <a:lnTo>
                    <a:pt x="391382" y="581787"/>
                  </a:lnTo>
                  <a:lnTo>
                    <a:pt x="393097" y="581406"/>
                  </a:lnTo>
                  <a:lnTo>
                    <a:pt x="394621" y="580834"/>
                  </a:lnTo>
                  <a:lnTo>
                    <a:pt x="398145" y="578167"/>
                  </a:lnTo>
                  <a:lnTo>
                    <a:pt x="399193" y="577787"/>
                  </a:lnTo>
                  <a:lnTo>
                    <a:pt x="400240" y="577596"/>
                  </a:lnTo>
                  <a:lnTo>
                    <a:pt x="402431" y="578263"/>
                  </a:lnTo>
                  <a:lnTo>
                    <a:pt x="405194" y="579977"/>
                  </a:lnTo>
                  <a:lnTo>
                    <a:pt x="412718" y="586264"/>
                  </a:lnTo>
                  <a:lnTo>
                    <a:pt x="415290" y="589407"/>
                  </a:lnTo>
                  <a:lnTo>
                    <a:pt x="424148" y="604075"/>
                  </a:lnTo>
                  <a:lnTo>
                    <a:pt x="449580" y="600551"/>
                  </a:lnTo>
                  <a:lnTo>
                    <a:pt x="452438" y="599408"/>
                  </a:lnTo>
                  <a:lnTo>
                    <a:pt x="455771" y="597503"/>
                  </a:lnTo>
                  <a:lnTo>
                    <a:pt x="456343" y="593598"/>
                  </a:lnTo>
                  <a:lnTo>
                    <a:pt x="456914" y="591217"/>
                  </a:lnTo>
                  <a:lnTo>
                    <a:pt x="457962" y="588550"/>
                  </a:lnTo>
                  <a:lnTo>
                    <a:pt x="460534" y="584930"/>
                  </a:lnTo>
                  <a:lnTo>
                    <a:pt x="463391" y="583216"/>
                  </a:lnTo>
                  <a:lnTo>
                    <a:pt x="466725" y="581882"/>
                  </a:lnTo>
                  <a:lnTo>
                    <a:pt x="472345" y="580549"/>
                  </a:lnTo>
                  <a:lnTo>
                    <a:pt x="474821" y="579310"/>
                  </a:lnTo>
                  <a:lnTo>
                    <a:pt x="476536" y="577787"/>
                  </a:lnTo>
                  <a:lnTo>
                    <a:pt x="477012" y="576167"/>
                  </a:lnTo>
                  <a:lnTo>
                    <a:pt x="477488" y="574262"/>
                  </a:lnTo>
                  <a:lnTo>
                    <a:pt x="477964" y="570262"/>
                  </a:lnTo>
                  <a:lnTo>
                    <a:pt x="478441" y="568452"/>
                  </a:lnTo>
                  <a:lnTo>
                    <a:pt x="479107" y="566928"/>
                  </a:lnTo>
                  <a:lnTo>
                    <a:pt x="479965" y="565499"/>
                  </a:lnTo>
                  <a:lnTo>
                    <a:pt x="482822" y="561880"/>
                  </a:lnTo>
                  <a:lnTo>
                    <a:pt x="483680" y="560641"/>
                  </a:lnTo>
                  <a:lnTo>
                    <a:pt x="487394" y="552640"/>
                  </a:lnTo>
                  <a:lnTo>
                    <a:pt x="490347" y="548259"/>
                  </a:lnTo>
                  <a:lnTo>
                    <a:pt x="492347" y="546544"/>
                  </a:lnTo>
                  <a:lnTo>
                    <a:pt x="494443" y="545878"/>
                  </a:lnTo>
                  <a:lnTo>
                    <a:pt x="495967" y="546449"/>
                  </a:lnTo>
                  <a:lnTo>
                    <a:pt x="497300" y="547306"/>
                  </a:lnTo>
                  <a:lnTo>
                    <a:pt x="499491" y="549402"/>
                  </a:lnTo>
                  <a:lnTo>
                    <a:pt x="500824" y="550164"/>
                  </a:lnTo>
                  <a:lnTo>
                    <a:pt x="502253" y="550735"/>
                  </a:lnTo>
                  <a:lnTo>
                    <a:pt x="504158" y="550735"/>
                  </a:lnTo>
                  <a:lnTo>
                    <a:pt x="506444" y="550259"/>
                  </a:lnTo>
                  <a:lnTo>
                    <a:pt x="515874" y="546735"/>
                  </a:lnTo>
                  <a:lnTo>
                    <a:pt x="518065" y="546354"/>
                  </a:lnTo>
                  <a:lnTo>
                    <a:pt x="519779" y="546640"/>
                  </a:lnTo>
                  <a:lnTo>
                    <a:pt x="522827" y="547783"/>
                  </a:lnTo>
                  <a:lnTo>
                    <a:pt x="524637" y="548164"/>
                  </a:lnTo>
                  <a:lnTo>
                    <a:pt x="527209" y="548259"/>
                  </a:lnTo>
                  <a:lnTo>
                    <a:pt x="536543" y="546449"/>
                  </a:lnTo>
                  <a:lnTo>
                    <a:pt x="542258" y="543782"/>
                  </a:lnTo>
                  <a:lnTo>
                    <a:pt x="544639" y="541782"/>
                  </a:lnTo>
                  <a:lnTo>
                    <a:pt x="545592" y="540639"/>
                  </a:lnTo>
                  <a:lnTo>
                    <a:pt x="546545" y="539305"/>
                  </a:lnTo>
                  <a:lnTo>
                    <a:pt x="547211" y="537686"/>
                  </a:lnTo>
                  <a:lnTo>
                    <a:pt x="547497" y="535972"/>
                  </a:lnTo>
                  <a:lnTo>
                    <a:pt x="547878" y="531685"/>
                  </a:lnTo>
                  <a:lnTo>
                    <a:pt x="548545" y="529590"/>
                  </a:lnTo>
                  <a:lnTo>
                    <a:pt x="549878" y="527209"/>
                  </a:lnTo>
                  <a:lnTo>
                    <a:pt x="552926" y="523780"/>
                  </a:lnTo>
                  <a:lnTo>
                    <a:pt x="555117" y="522351"/>
                  </a:lnTo>
                  <a:lnTo>
                    <a:pt x="557213" y="521684"/>
                  </a:lnTo>
                  <a:lnTo>
                    <a:pt x="562356" y="521970"/>
                  </a:lnTo>
                  <a:lnTo>
                    <a:pt x="569405" y="519779"/>
                  </a:lnTo>
                  <a:lnTo>
                    <a:pt x="588740" y="511112"/>
                  </a:lnTo>
                  <a:lnTo>
                    <a:pt x="613315" y="505015"/>
                  </a:lnTo>
                  <a:lnTo>
                    <a:pt x="619125" y="504349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2" name="Figura a mano libera: forma 81">
              <a:extLst>
                <a:ext uri="{FF2B5EF4-FFF2-40B4-BE49-F238E27FC236}">
                  <a16:creationId xmlns:a16="http://schemas.microsoft.com/office/drawing/2014/main" xmlns="" id="{0B335E54-5290-4057-979A-FA484BF3D491}"/>
                </a:ext>
              </a:extLst>
            </p:cNvPr>
            <p:cNvSpPr/>
            <p:nvPr/>
          </p:nvSpPr>
          <p:spPr>
            <a:xfrm>
              <a:off x="7121823" y="2857214"/>
              <a:ext cx="885349" cy="429767"/>
            </a:xfrm>
            <a:custGeom>
              <a:avLst/>
              <a:gdLst>
                <a:gd name="connsiteX0" fmla="*/ 884110 w 885348"/>
                <a:gd name="connsiteY0" fmla="*/ 280130 h 429767"/>
                <a:gd name="connsiteX1" fmla="*/ 881443 w 885348"/>
                <a:gd name="connsiteY1" fmla="*/ 277558 h 429767"/>
                <a:gd name="connsiteX2" fmla="*/ 875062 w 885348"/>
                <a:gd name="connsiteY2" fmla="*/ 273082 h 429767"/>
                <a:gd name="connsiteX3" fmla="*/ 871728 w 885348"/>
                <a:gd name="connsiteY3" fmla="*/ 271844 h 429767"/>
                <a:gd name="connsiteX4" fmla="*/ 869061 w 885348"/>
                <a:gd name="connsiteY4" fmla="*/ 271558 h 429767"/>
                <a:gd name="connsiteX5" fmla="*/ 866299 w 885348"/>
                <a:gd name="connsiteY5" fmla="*/ 272415 h 429767"/>
                <a:gd name="connsiteX6" fmla="*/ 863918 w 885348"/>
                <a:gd name="connsiteY6" fmla="*/ 272605 h 429767"/>
                <a:gd name="connsiteX7" fmla="*/ 862393 w 885348"/>
                <a:gd name="connsiteY7" fmla="*/ 271463 h 429767"/>
                <a:gd name="connsiteX8" fmla="*/ 860965 w 885348"/>
                <a:gd name="connsiteY8" fmla="*/ 269462 h 429767"/>
                <a:gd name="connsiteX9" fmla="*/ 859536 w 885348"/>
                <a:gd name="connsiteY9" fmla="*/ 265081 h 429767"/>
                <a:gd name="connsiteX10" fmla="*/ 859250 w 885348"/>
                <a:gd name="connsiteY10" fmla="*/ 262223 h 429767"/>
                <a:gd name="connsiteX11" fmla="*/ 859346 w 885348"/>
                <a:gd name="connsiteY11" fmla="*/ 259842 h 429767"/>
                <a:gd name="connsiteX12" fmla="*/ 859536 w 885348"/>
                <a:gd name="connsiteY12" fmla="*/ 257937 h 429767"/>
                <a:gd name="connsiteX13" fmla="*/ 859536 w 885348"/>
                <a:gd name="connsiteY13" fmla="*/ 256032 h 429767"/>
                <a:gd name="connsiteX14" fmla="*/ 858869 w 885348"/>
                <a:gd name="connsiteY14" fmla="*/ 254508 h 429767"/>
                <a:gd name="connsiteX15" fmla="*/ 857345 w 885348"/>
                <a:gd name="connsiteY15" fmla="*/ 252889 h 429767"/>
                <a:gd name="connsiteX16" fmla="*/ 854869 w 885348"/>
                <a:gd name="connsiteY16" fmla="*/ 251270 h 429767"/>
                <a:gd name="connsiteX17" fmla="*/ 850106 w 885348"/>
                <a:gd name="connsiteY17" fmla="*/ 249269 h 429767"/>
                <a:gd name="connsiteX18" fmla="*/ 847154 w 885348"/>
                <a:gd name="connsiteY18" fmla="*/ 248698 h 429767"/>
                <a:gd name="connsiteX19" fmla="*/ 844772 w 885348"/>
                <a:gd name="connsiteY19" fmla="*/ 248698 h 429767"/>
                <a:gd name="connsiteX20" fmla="*/ 838486 w 885348"/>
                <a:gd name="connsiteY20" fmla="*/ 249650 h 429767"/>
                <a:gd name="connsiteX21" fmla="*/ 835057 w 885348"/>
                <a:gd name="connsiteY21" fmla="*/ 249555 h 429767"/>
                <a:gd name="connsiteX22" fmla="*/ 831818 w 885348"/>
                <a:gd name="connsiteY22" fmla="*/ 248983 h 429767"/>
                <a:gd name="connsiteX23" fmla="*/ 831056 w 885348"/>
                <a:gd name="connsiteY23" fmla="*/ 248221 h 429767"/>
                <a:gd name="connsiteX24" fmla="*/ 830485 w 885348"/>
                <a:gd name="connsiteY24" fmla="*/ 247079 h 429767"/>
                <a:gd name="connsiteX25" fmla="*/ 830866 w 885348"/>
                <a:gd name="connsiteY25" fmla="*/ 244602 h 429767"/>
                <a:gd name="connsiteX26" fmla="*/ 831437 w 885348"/>
                <a:gd name="connsiteY26" fmla="*/ 242792 h 429767"/>
                <a:gd name="connsiteX27" fmla="*/ 833914 w 885348"/>
                <a:gd name="connsiteY27" fmla="*/ 238125 h 429767"/>
                <a:gd name="connsiteX28" fmla="*/ 834390 w 885348"/>
                <a:gd name="connsiteY28" fmla="*/ 236411 h 429767"/>
                <a:gd name="connsiteX29" fmla="*/ 833723 w 885348"/>
                <a:gd name="connsiteY29" fmla="*/ 234220 h 429767"/>
                <a:gd name="connsiteX30" fmla="*/ 832295 w 885348"/>
                <a:gd name="connsiteY30" fmla="*/ 232315 h 429767"/>
                <a:gd name="connsiteX31" fmla="*/ 828294 w 885348"/>
                <a:gd name="connsiteY31" fmla="*/ 230124 h 429767"/>
                <a:gd name="connsiteX32" fmla="*/ 826294 w 885348"/>
                <a:gd name="connsiteY32" fmla="*/ 230124 h 429767"/>
                <a:gd name="connsiteX33" fmla="*/ 824770 w 885348"/>
                <a:gd name="connsiteY33" fmla="*/ 230981 h 429767"/>
                <a:gd name="connsiteX34" fmla="*/ 821817 w 885348"/>
                <a:gd name="connsiteY34" fmla="*/ 236887 h 429767"/>
                <a:gd name="connsiteX35" fmla="*/ 820864 w 885348"/>
                <a:gd name="connsiteY35" fmla="*/ 238125 h 429767"/>
                <a:gd name="connsiteX36" fmla="*/ 819722 w 885348"/>
                <a:gd name="connsiteY36" fmla="*/ 239078 h 429767"/>
                <a:gd name="connsiteX37" fmla="*/ 818388 w 885348"/>
                <a:gd name="connsiteY37" fmla="*/ 238887 h 429767"/>
                <a:gd name="connsiteX38" fmla="*/ 817435 w 885348"/>
                <a:gd name="connsiteY38" fmla="*/ 237839 h 429767"/>
                <a:gd name="connsiteX39" fmla="*/ 817150 w 885348"/>
                <a:gd name="connsiteY39" fmla="*/ 235363 h 429767"/>
                <a:gd name="connsiteX40" fmla="*/ 817721 w 885348"/>
                <a:gd name="connsiteY40" fmla="*/ 231267 h 429767"/>
                <a:gd name="connsiteX41" fmla="*/ 817817 w 885348"/>
                <a:gd name="connsiteY41" fmla="*/ 229362 h 429767"/>
                <a:gd name="connsiteX42" fmla="*/ 817531 w 885348"/>
                <a:gd name="connsiteY42" fmla="*/ 227552 h 429767"/>
                <a:gd name="connsiteX43" fmla="*/ 815626 w 885348"/>
                <a:gd name="connsiteY43" fmla="*/ 218504 h 429767"/>
                <a:gd name="connsiteX44" fmla="*/ 815530 w 885348"/>
                <a:gd name="connsiteY44" fmla="*/ 216598 h 429767"/>
                <a:gd name="connsiteX45" fmla="*/ 815530 w 885348"/>
                <a:gd name="connsiteY45" fmla="*/ 214598 h 429767"/>
                <a:gd name="connsiteX46" fmla="*/ 815721 w 885348"/>
                <a:gd name="connsiteY46" fmla="*/ 212503 h 429767"/>
                <a:gd name="connsiteX47" fmla="*/ 815816 w 885348"/>
                <a:gd name="connsiteY47" fmla="*/ 210503 h 429767"/>
                <a:gd name="connsiteX48" fmla="*/ 815530 w 885348"/>
                <a:gd name="connsiteY48" fmla="*/ 208693 h 429767"/>
                <a:gd name="connsiteX49" fmla="*/ 815054 w 885348"/>
                <a:gd name="connsiteY49" fmla="*/ 207073 h 429767"/>
                <a:gd name="connsiteX50" fmla="*/ 813149 w 885348"/>
                <a:gd name="connsiteY50" fmla="*/ 204883 h 429767"/>
                <a:gd name="connsiteX51" fmla="*/ 810197 w 885348"/>
                <a:gd name="connsiteY51" fmla="*/ 202311 h 429767"/>
                <a:gd name="connsiteX52" fmla="*/ 780669 w 885348"/>
                <a:gd name="connsiteY52" fmla="*/ 181832 h 429767"/>
                <a:gd name="connsiteX53" fmla="*/ 768477 w 885348"/>
                <a:gd name="connsiteY53" fmla="*/ 170212 h 429767"/>
                <a:gd name="connsiteX54" fmla="*/ 759333 w 885348"/>
                <a:gd name="connsiteY54" fmla="*/ 156877 h 429767"/>
                <a:gd name="connsiteX55" fmla="*/ 753809 w 885348"/>
                <a:gd name="connsiteY55" fmla="*/ 151162 h 429767"/>
                <a:gd name="connsiteX56" fmla="*/ 751142 w 885348"/>
                <a:gd name="connsiteY56" fmla="*/ 144685 h 429767"/>
                <a:gd name="connsiteX57" fmla="*/ 749141 w 885348"/>
                <a:gd name="connsiteY57" fmla="*/ 138494 h 429767"/>
                <a:gd name="connsiteX58" fmla="*/ 747713 w 885348"/>
                <a:gd name="connsiteY58" fmla="*/ 135636 h 429767"/>
                <a:gd name="connsiteX59" fmla="*/ 746188 w 885348"/>
                <a:gd name="connsiteY59" fmla="*/ 133636 h 429767"/>
                <a:gd name="connsiteX60" fmla="*/ 727996 w 885348"/>
                <a:gd name="connsiteY60" fmla="*/ 123635 h 429767"/>
                <a:gd name="connsiteX61" fmla="*/ 725424 w 885348"/>
                <a:gd name="connsiteY61" fmla="*/ 123063 h 429767"/>
                <a:gd name="connsiteX62" fmla="*/ 718376 w 885348"/>
                <a:gd name="connsiteY62" fmla="*/ 123635 h 429767"/>
                <a:gd name="connsiteX63" fmla="*/ 713518 w 885348"/>
                <a:gd name="connsiteY63" fmla="*/ 122682 h 429767"/>
                <a:gd name="connsiteX64" fmla="*/ 706564 w 885348"/>
                <a:gd name="connsiteY64" fmla="*/ 123254 h 429767"/>
                <a:gd name="connsiteX65" fmla="*/ 698468 w 885348"/>
                <a:gd name="connsiteY65" fmla="*/ 122777 h 429767"/>
                <a:gd name="connsiteX66" fmla="*/ 696182 w 885348"/>
                <a:gd name="connsiteY66" fmla="*/ 123349 h 429767"/>
                <a:gd name="connsiteX67" fmla="*/ 694277 w 885348"/>
                <a:gd name="connsiteY67" fmla="*/ 126016 h 429767"/>
                <a:gd name="connsiteX68" fmla="*/ 692658 w 885348"/>
                <a:gd name="connsiteY68" fmla="*/ 127349 h 429767"/>
                <a:gd name="connsiteX69" fmla="*/ 691229 w 885348"/>
                <a:gd name="connsiteY69" fmla="*/ 128492 h 429767"/>
                <a:gd name="connsiteX70" fmla="*/ 689801 w 885348"/>
                <a:gd name="connsiteY70" fmla="*/ 129159 h 429767"/>
                <a:gd name="connsiteX71" fmla="*/ 686086 w 885348"/>
                <a:gd name="connsiteY71" fmla="*/ 130683 h 429767"/>
                <a:gd name="connsiteX72" fmla="*/ 678180 w 885348"/>
                <a:gd name="connsiteY72" fmla="*/ 131254 h 429767"/>
                <a:gd name="connsiteX73" fmla="*/ 673703 w 885348"/>
                <a:gd name="connsiteY73" fmla="*/ 131064 h 429767"/>
                <a:gd name="connsiteX74" fmla="*/ 672846 w 885348"/>
                <a:gd name="connsiteY74" fmla="*/ 129730 h 429767"/>
                <a:gd name="connsiteX75" fmla="*/ 672275 w 885348"/>
                <a:gd name="connsiteY75" fmla="*/ 127063 h 429767"/>
                <a:gd name="connsiteX76" fmla="*/ 672560 w 885348"/>
                <a:gd name="connsiteY76" fmla="*/ 124206 h 429767"/>
                <a:gd name="connsiteX77" fmla="*/ 673037 w 885348"/>
                <a:gd name="connsiteY77" fmla="*/ 121920 h 429767"/>
                <a:gd name="connsiteX78" fmla="*/ 674180 w 885348"/>
                <a:gd name="connsiteY78" fmla="*/ 118205 h 429767"/>
                <a:gd name="connsiteX79" fmla="*/ 677323 w 885348"/>
                <a:gd name="connsiteY79" fmla="*/ 103727 h 429767"/>
                <a:gd name="connsiteX80" fmla="*/ 677989 w 885348"/>
                <a:gd name="connsiteY80" fmla="*/ 102203 h 429767"/>
                <a:gd name="connsiteX81" fmla="*/ 678751 w 885348"/>
                <a:gd name="connsiteY81" fmla="*/ 100774 h 429767"/>
                <a:gd name="connsiteX82" fmla="*/ 679895 w 885348"/>
                <a:gd name="connsiteY82" fmla="*/ 99727 h 429767"/>
                <a:gd name="connsiteX83" fmla="*/ 681418 w 885348"/>
                <a:gd name="connsiteY83" fmla="*/ 99155 h 429767"/>
                <a:gd name="connsiteX84" fmla="*/ 683609 w 885348"/>
                <a:gd name="connsiteY84" fmla="*/ 97631 h 429767"/>
                <a:gd name="connsiteX85" fmla="*/ 685991 w 885348"/>
                <a:gd name="connsiteY85" fmla="*/ 95345 h 429767"/>
                <a:gd name="connsiteX86" fmla="*/ 689610 w 885348"/>
                <a:gd name="connsiteY86" fmla="*/ 89345 h 429767"/>
                <a:gd name="connsiteX87" fmla="*/ 691134 w 885348"/>
                <a:gd name="connsiteY87" fmla="*/ 86011 h 429767"/>
                <a:gd name="connsiteX88" fmla="*/ 691991 w 885348"/>
                <a:gd name="connsiteY88" fmla="*/ 83153 h 429767"/>
                <a:gd name="connsiteX89" fmla="*/ 692563 w 885348"/>
                <a:gd name="connsiteY89" fmla="*/ 74676 h 429767"/>
                <a:gd name="connsiteX90" fmla="*/ 690943 w 885348"/>
                <a:gd name="connsiteY90" fmla="*/ 62389 h 429767"/>
                <a:gd name="connsiteX91" fmla="*/ 687419 w 885348"/>
                <a:gd name="connsiteY91" fmla="*/ 58483 h 429767"/>
                <a:gd name="connsiteX92" fmla="*/ 673894 w 885348"/>
                <a:gd name="connsiteY92" fmla="*/ 53530 h 429767"/>
                <a:gd name="connsiteX93" fmla="*/ 670846 w 885348"/>
                <a:gd name="connsiteY93" fmla="*/ 51721 h 429767"/>
                <a:gd name="connsiteX94" fmla="*/ 668655 w 885348"/>
                <a:gd name="connsiteY94" fmla="*/ 49435 h 429767"/>
                <a:gd name="connsiteX95" fmla="*/ 664750 w 885348"/>
                <a:gd name="connsiteY95" fmla="*/ 43529 h 429767"/>
                <a:gd name="connsiteX96" fmla="*/ 662559 w 885348"/>
                <a:gd name="connsiteY96" fmla="*/ 42577 h 429767"/>
                <a:gd name="connsiteX97" fmla="*/ 661035 w 885348"/>
                <a:gd name="connsiteY97" fmla="*/ 42672 h 429767"/>
                <a:gd name="connsiteX98" fmla="*/ 659892 w 885348"/>
                <a:gd name="connsiteY98" fmla="*/ 43720 h 429767"/>
                <a:gd name="connsiteX99" fmla="*/ 657320 w 885348"/>
                <a:gd name="connsiteY99" fmla="*/ 47720 h 429767"/>
                <a:gd name="connsiteX100" fmla="*/ 655320 w 885348"/>
                <a:gd name="connsiteY100" fmla="*/ 48768 h 429767"/>
                <a:gd name="connsiteX101" fmla="*/ 652367 w 885348"/>
                <a:gd name="connsiteY101" fmla="*/ 49435 h 429767"/>
                <a:gd name="connsiteX102" fmla="*/ 646271 w 885348"/>
                <a:gd name="connsiteY102" fmla="*/ 49435 h 429767"/>
                <a:gd name="connsiteX103" fmla="*/ 643318 w 885348"/>
                <a:gd name="connsiteY103" fmla="*/ 48863 h 429767"/>
                <a:gd name="connsiteX104" fmla="*/ 641223 w 885348"/>
                <a:gd name="connsiteY104" fmla="*/ 47815 h 429767"/>
                <a:gd name="connsiteX105" fmla="*/ 640080 w 885348"/>
                <a:gd name="connsiteY105" fmla="*/ 46768 h 429767"/>
                <a:gd name="connsiteX106" fmla="*/ 626174 w 885348"/>
                <a:gd name="connsiteY106" fmla="*/ 37814 h 429767"/>
                <a:gd name="connsiteX107" fmla="*/ 622173 w 885348"/>
                <a:gd name="connsiteY107" fmla="*/ 36195 h 429767"/>
                <a:gd name="connsiteX108" fmla="*/ 619411 w 885348"/>
                <a:gd name="connsiteY108" fmla="*/ 35909 h 429767"/>
                <a:gd name="connsiteX109" fmla="*/ 615982 w 885348"/>
                <a:gd name="connsiteY109" fmla="*/ 37719 h 429767"/>
                <a:gd name="connsiteX110" fmla="*/ 613124 w 885348"/>
                <a:gd name="connsiteY110" fmla="*/ 38767 h 429767"/>
                <a:gd name="connsiteX111" fmla="*/ 611219 w 885348"/>
                <a:gd name="connsiteY111" fmla="*/ 38576 h 429767"/>
                <a:gd name="connsiteX112" fmla="*/ 609600 w 885348"/>
                <a:gd name="connsiteY112" fmla="*/ 37814 h 429767"/>
                <a:gd name="connsiteX113" fmla="*/ 606743 w 885348"/>
                <a:gd name="connsiteY113" fmla="*/ 34576 h 429767"/>
                <a:gd name="connsiteX114" fmla="*/ 604076 w 885348"/>
                <a:gd name="connsiteY114" fmla="*/ 32004 h 429767"/>
                <a:gd name="connsiteX115" fmla="*/ 601885 w 885348"/>
                <a:gd name="connsiteY115" fmla="*/ 31147 h 429767"/>
                <a:gd name="connsiteX116" fmla="*/ 599789 w 885348"/>
                <a:gd name="connsiteY116" fmla="*/ 30956 h 429767"/>
                <a:gd name="connsiteX117" fmla="*/ 596360 w 885348"/>
                <a:gd name="connsiteY117" fmla="*/ 32099 h 429767"/>
                <a:gd name="connsiteX118" fmla="*/ 592264 w 885348"/>
                <a:gd name="connsiteY118" fmla="*/ 34099 h 429767"/>
                <a:gd name="connsiteX119" fmla="*/ 590931 w 885348"/>
                <a:gd name="connsiteY119" fmla="*/ 41053 h 429767"/>
                <a:gd name="connsiteX120" fmla="*/ 588359 w 885348"/>
                <a:gd name="connsiteY120" fmla="*/ 44196 h 429767"/>
                <a:gd name="connsiteX121" fmla="*/ 584073 w 885348"/>
                <a:gd name="connsiteY121" fmla="*/ 47054 h 429767"/>
                <a:gd name="connsiteX122" fmla="*/ 580834 w 885348"/>
                <a:gd name="connsiteY122" fmla="*/ 48578 h 429767"/>
                <a:gd name="connsiteX123" fmla="*/ 575501 w 885348"/>
                <a:gd name="connsiteY123" fmla="*/ 49721 h 429767"/>
                <a:gd name="connsiteX124" fmla="*/ 573500 w 885348"/>
                <a:gd name="connsiteY124" fmla="*/ 49816 h 429767"/>
                <a:gd name="connsiteX125" fmla="*/ 568738 w 885348"/>
                <a:gd name="connsiteY125" fmla="*/ 48673 h 429767"/>
                <a:gd name="connsiteX126" fmla="*/ 564071 w 885348"/>
                <a:gd name="connsiteY126" fmla="*/ 46768 h 429767"/>
                <a:gd name="connsiteX127" fmla="*/ 562261 w 885348"/>
                <a:gd name="connsiteY127" fmla="*/ 45815 h 429767"/>
                <a:gd name="connsiteX128" fmla="*/ 560927 w 885348"/>
                <a:gd name="connsiteY128" fmla="*/ 44672 h 429767"/>
                <a:gd name="connsiteX129" fmla="*/ 559880 w 885348"/>
                <a:gd name="connsiteY129" fmla="*/ 43529 h 429767"/>
                <a:gd name="connsiteX130" fmla="*/ 559308 w 885348"/>
                <a:gd name="connsiteY130" fmla="*/ 42005 h 429767"/>
                <a:gd name="connsiteX131" fmla="*/ 559022 w 885348"/>
                <a:gd name="connsiteY131" fmla="*/ 40100 h 429767"/>
                <a:gd name="connsiteX132" fmla="*/ 558737 w 885348"/>
                <a:gd name="connsiteY132" fmla="*/ 36004 h 429767"/>
                <a:gd name="connsiteX133" fmla="*/ 556641 w 885348"/>
                <a:gd name="connsiteY133" fmla="*/ 33719 h 429767"/>
                <a:gd name="connsiteX134" fmla="*/ 553117 w 885348"/>
                <a:gd name="connsiteY134" fmla="*/ 31432 h 429767"/>
                <a:gd name="connsiteX135" fmla="*/ 536638 w 885348"/>
                <a:gd name="connsiteY135" fmla="*/ 25241 h 429767"/>
                <a:gd name="connsiteX136" fmla="*/ 531781 w 885348"/>
                <a:gd name="connsiteY136" fmla="*/ 21241 h 429767"/>
                <a:gd name="connsiteX137" fmla="*/ 526923 w 885348"/>
                <a:gd name="connsiteY137" fmla="*/ 15049 h 429767"/>
                <a:gd name="connsiteX138" fmla="*/ 522161 w 885348"/>
                <a:gd name="connsiteY138" fmla="*/ 11906 h 429767"/>
                <a:gd name="connsiteX139" fmla="*/ 516350 w 885348"/>
                <a:gd name="connsiteY139" fmla="*/ 9239 h 429767"/>
                <a:gd name="connsiteX140" fmla="*/ 513588 w 885348"/>
                <a:gd name="connsiteY140" fmla="*/ 7525 h 429767"/>
                <a:gd name="connsiteX141" fmla="*/ 511588 w 885348"/>
                <a:gd name="connsiteY141" fmla="*/ 6001 h 429767"/>
                <a:gd name="connsiteX142" fmla="*/ 508540 w 885348"/>
                <a:gd name="connsiteY142" fmla="*/ 1048 h 429767"/>
                <a:gd name="connsiteX143" fmla="*/ 506444 w 885348"/>
                <a:gd name="connsiteY143" fmla="*/ 190 h 429767"/>
                <a:gd name="connsiteX144" fmla="*/ 503492 w 885348"/>
                <a:gd name="connsiteY144" fmla="*/ 0 h 429767"/>
                <a:gd name="connsiteX145" fmla="*/ 496157 w 885348"/>
                <a:gd name="connsiteY145" fmla="*/ 953 h 429767"/>
                <a:gd name="connsiteX146" fmla="*/ 494157 w 885348"/>
                <a:gd name="connsiteY146" fmla="*/ 1714 h 429767"/>
                <a:gd name="connsiteX147" fmla="*/ 493300 w 885348"/>
                <a:gd name="connsiteY147" fmla="*/ 2762 h 429767"/>
                <a:gd name="connsiteX148" fmla="*/ 492823 w 885348"/>
                <a:gd name="connsiteY148" fmla="*/ 3810 h 429767"/>
                <a:gd name="connsiteX149" fmla="*/ 491300 w 885348"/>
                <a:gd name="connsiteY149" fmla="*/ 10096 h 429767"/>
                <a:gd name="connsiteX150" fmla="*/ 490823 w 885348"/>
                <a:gd name="connsiteY150" fmla="*/ 11335 h 429767"/>
                <a:gd name="connsiteX151" fmla="*/ 490347 w 885348"/>
                <a:gd name="connsiteY151" fmla="*/ 12192 h 429767"/>
                <a:gd name="connsiteX152" fmla="*/ 486537 w 885348"/>
                <a:gd name="connsiteY152" fmla="*/ 16288 h 429767"/>
                <a:gd name="connsiteX153" fmla="*/ 480632 w 885348"/>
                <a:gd name="connsiteY153" fmla="*/ 21527 h 429767"/>
                <a:gd name="connsiteX154" fmla="*/ 479965 w 885348"/>
                <a:gd name="connsiteY154" fmla="*/ 22765 h 429767"/>
                <a:gd name="connsiteX155" fmla="*/ 479679 w 885348"/>
                <a:gd name="connsiteY155" fmla="*/ 24289 h 429767"/>
                <a:gd name="connsiteX156" fmla="*/ 480155 w 885348"/>
                <a:gd name="connsiteY156" fmla="*/ 25622 h 429767"/>
                <a:gd name="connsiteX157" fmla="*/ 481203 w 885348"/>
                <a:gd name="connsiteY157" fmla="*/ 26670 h 429767"/>
                <a:gd name="connsiteX158" fmla="*/ 485394 w 885348"/>
                <a:gd name="connsiteY158" fmla="*/ 29146 h 429767"/>
                <a:gd name="connsiteX159" fmla="*/ 488918 w 885348"/>
                <a:gd name="connsiteY159" fmla="*/ 32195 h 429767"/>
                <a:gd name="connsiteX160" fmla="*/ 489775 w 885348"/>
                <a:gd name="connsiteY160" fmla="*/ 33433 h 429767"/>
                <a:gd name="connsiteX161" fmla="*/ 490442 w 885348"/>
                <a:gd name="connsiteY161" fmla="*/ 35052 h 429767"/>
                <a:gd name="connsiteX162" fmla="*/ 490919 w 885348"/>
                <a:gd name="connsiteY162" fmla="*/ 36766 h 429767"/>
                <a:gd name="connsiteX163" fmla="*/ 491014 w 885348"/>
                <a:gd name="connsiteY163" fmla="*/ 38767 h 429767"/>
                <a:gd name="connsiteX164" fmla="*/ 491109 w 885348"/>
                <a:gd name="connsiteY164" fmla="*/ 45244 h 429767"/>
                <a:gd name="connsiteX165" fmla="*/ 491395 w 885348"/>
                <a:gd name="connsiteY165" fmla="*/ 49244 h 429767"/>
                <a:gd name="connsiteX166" fmla="*/ 491490 w 885348"/>
                <a:gd name="connsiteY166" fmla="*/ 51245 h 429767"/>
                <a:gd name="connsiteX167" fmla="*/ 491395 w 885348"/>
                <a:gd name="connsiteY167" fmla="*/ 53245 h 429767"/>
                <a:gd name="connsiteX168" fmla="*/ 490823 w 885348"/>
                <a:gd name="connsiteY168" fmla="*/ 55340 h 429767"/>
                <a:gd name="connsiteX169" fmla="*/ 489585 w 885348"/>
                <a:gd name="connsiteY169" fmla="*/ 57436 h 429767"/>
                <a:gd name="connsiteX170" fmla="*/ 486823 w 885348"/>
                <a:gd name="connsiteY170" fmla="*/ 59722 h 429767"/>
                <a:gd name="connsiteX171" fmla="*/ 484823 w 885348"/>
                <a:gd name="connsiteY171" fmla="*/ 60198 h 429767"/>
                <a:gd name="connsiteX172" fmla="*/ 477869 w 885348"/>
                <a:gd name="connsiteY172" fmla="*/ 59150 h 429767"/>
                <a:gd name="connsiteX173" fmla="*/ 469201 w 885348"/>
                <a:gd name="connsiteY173" fmla="*/ 58960 h 429767"/>
                <a:gd name="connsiteX174" fmla="*/ 465296 w 885348"/>
                <a:gd name="connsiteY174" fmla="*/ 59436 h 429767"/>
                <a:gd name="connsiteX175" fmla="*/ 462725 w 885348"/>
                <a:gd name="connsiteY175" fmla="*/ 60484 h 429767"/>
                <a:gd name="connsiteX176" fmla="*/ 461963 w 885348"/>
                <a:gd name="connsiteY176" fmla="*/ 61913 h 429767"/>
                <a:gd name="connsiteX177" fmla="*/ 460153 w 885348"/>
                <a:gd name="connsiteY177" fmla="*/ 69056 h 429767"/>
                <a:gd name="connsiteX178" fmla="*/ 459581 w 885348"/>
                <a:gd name="connsiteY178" fmla="*/ 70771 h 429767"/>
                <a:gd name="connsiteX179" fmla="*/ 458819 w 885348"/>
                <a:gd name="connsiteY179" fmla="*/ 72199 h 429767"/>
                <a:gd name="connsiteX180" fmla="*/ 457867 w 885348"/>
                <a:gd name="connsiteY180" fmla="*/ 73438 h 429767"/>
                <a:gd name="connsiteX181" fmla="*/ 456724 w 885348"/>
                <a:gd name="connsiteY181" fmla="*/ 74581 h 429767"/>
                <a:gd name="connsiteX182" fmla="*/ 451675 w 885348"/>
                <a:gd name="connsiteY182" fmla="*/ 78296 h 429767"/>
                <a:gd name="connsiteX183" fmla="*/ 450723 w 885348"/>
                <a:gd name="connsiteY183" fmla="*/ 79534 h 429767"/>
                <a:gd name="connsiteX184" fmla="*/ 448913 w 885348"/>
                <a:gd name="connsiteY184" fmla="*/ 82677 h 429767"/>
                <a:gd name="connsiteX185" fmla="*/ 445675 w 885348"/>
                <a:gd name="connsiteY185" fmla="*/ 87249 h 429767"/>
                <a:gd name="connsiteX186" fmla="*/ 444722 w 885348"/>
                <a:gd name="connsiteY186" fmla="*/ 88106 h 429767"/>
                <a:gd name="connsiteX187" fmla="*/ 443865 w 885348"/>
                <a:gd name="connsiteY187" fmla="*/ 88297 h 429767"/>
                <a:gd name="connsiteX188" fmla="*/ 442913 w 885348"/>
                <a:gd name="connsiteY188" fmla="*/ 87725 h 429767"/>
                <a:gd name="connsiteX189" fmla="*/ 442150 w 885348"/>
                <a:gd name="connsiteY189" fmla="*/ 86487 h 429767"/>
                <a:gd name="connsiteX190" fmla="*/ 441674 w 885348"/>
                <a:gd name="connsiteY190" fmla="*/ 84963 h 429767"/>
                <a:gd name="connsiteX191" fmla="*/ 441674 w 885348"/>
                <a:gd name="connsiteY191" fmla="*/ 83153 h 429767"/>
                <a:gd name="connsiteX192" fmla="*/ 442627 w 885348"/>
                <a:gd name="connsiteY192" fmla="*/ 77819 h 429767"/>
                <a:gd name="connsiteX193" fmla="*/ 442436 w 885348"/>
                <a:gd name="connsiteY193" fmla="*/ 76010 h 429767"/>
                <a:gd name="connsiteX194" fmla="*/ 441769 w 885348"/>
                <a:gd name="connsiteY194" fmla="*/ 74486 h 429767"/>
                <a:gd name="connsiteX195" fmla="*/ 439103 w 885348"/>
                <a:gd name="connsiteY195" fmla="*/ 70771 h 429767"/>
                <a:gd name="connsiteX196" fmla="*/ 437483 w 885348"/>
                <a:gd name="connsiteY196" fmla="*/ 67818 h 429767"/>
                <a:gd name="connsiteX197" fmla="*/ 435483 w 885348"/>
                <a:gd name="connsiteY197" fmla="*/ 63341 h 429767"/>
                <a:gd name="connsiteX198" fmla="*/ 432625 w 885348"/>
                <a:gd name="connsiteY198" fmla="*/ 59722 h 429767"/>
                <a:gd name="connsiteX199" fmla="*/ 431006 w 885348"/>
                <a:gd name="connsiteY199" fmla="*/ 56769 h 429767"/>
                <a:gd name="connsiteX200" fmla="*/ 429673 w 885348"/>
                <a:gd name="connsiteY200" fmla="*/ 53626 h 429767"/>
                <a:gd name="connsiteX201" fmla="*/ 428911 w 885348"/>
                <a:gd name="connsiteY201" fmla="*/ 52292 h 429767"/>
                <a:gd name="connsiteX202" fmla="*/ 427958 w 885348"/>
                <a:gd name="connsiteY202" fmla="*/ 50959 h 429767"/>
                <a:gd name="connsiteX203" fmla="*/ 426053 w 885348"/>
                <a:gd name="connsiteY203" fmla="*/ 49911 h 429767"/>
                <a:gd name="connsiteX204" fmla="*/ 423291 w 885348"/>
                <a:gd name="connsiteY204" fmla="*/ 49149 h 429767"/>
                <a:gd name="connsiteX205" fmla="*/ 396240 w 885348"/>
                <a:gd name="connsiteY205" fmla="*/ 46196 h 429767"/>
                <a:gd name="connsiteX206" fmla="*/ 392430 w 885348"/>
                <a:gd name="connsiteY206" fmla="*/ 46196 h 429767"/>
                <a:gd name="connsiteX207" fmla="*/ 389668 w 885348"/>
                <a:gd name="connsiteY207" fmla="*/ 46768 h 429767"/>
                <a:gd name="connsiteX208" fmla="*/ 388430 w 885348"/>
                <a:gd name="connsiteY208" fmla="*/ 47720 h 429767"/>
                <a:gd name="connsiteX209" fmla="*/ 387667 w 885348"/>
                <a:gd name="connsiteY209" fmla="*/ 49054 h 429767"/>
                <a:gd name="connsiteX210" fmla="*/ 386429 w 885348"/>
                <a:gd name="connsiteY210" fmla="*/ 52388 h 429767"/>
                <a:gd name="connsiteX211" fmla="*/ 385953 w 885348"/>
                <a:gd name="connsiteY211" fmla="*/ 54102 h 429767"/>
                <a:gd name="connsiteX212" fmla="*/ 384715 w 885348"/>
                <a:gd name="connsiteY212" fmla="*/ 57340 h 429767"/>
                <a:gd name="connsiteX213" fmla="*/ 384238 w 885348"/>
                <a:gd name="connsiteY213" fmla="*/ 58960 h 429767"/>
                <a:gd name="connsiteX214" fmla="*/ 384143 w 885348"/>
                <a:gd name="connsiteY214" fmla="*/ 60579 h 429767"/>
                <a:gd name="connsiteX215" fmla="*/ 384619 w 885348"/>
                <a:gd name="connsiteY215" fmla="*/ 62103 h 429767"/>
                <a:gd name="connsiteX216" fmla="*/ 385286 w 885348"/>
                <a:gd name="connsiteY216" fmla="*/ 63532 h 429767"/>
                <a:gd name="connsiteX217" fmla="*/ 385667 w 885348"/>
                <a:gd name="connsiteY217" fmla="*/ 65056 h 429767"/>
                <a:gd name="connsiteX218" fmla="*/ 385572 w 885348"/>
                <a:gd name="connsiteY218" fmla="*/ 66675 h 429767"/>
                <a:gd name="connsiteX219" fmla="*/ 385000 w 885348"/>
                <a:gd name="connsiteY219" fmla="*/ 68294 h 429767"/>
                <a:gd name="connsiteX220" fmla="*/ 384238 w 885348"/>
                <a:gd name="connsiteY220" fmla="*/ 69818 h 429767"/>
                <a:gd name="connsiteX221" fmla="*/ 381667 w 885348"/>
                <a:gd name="connsiteY221" fmla="*/ 73819 h 429767"/>
                <a:gd name="connsiteX222" fmla="*/ 379095 w 885348"/>
                <a:gd name="connsiteY222" fmla="*/ 76867 h 429767"/>
                <a:gd name="connsiteX223" fmla="*/ 372904 w 885348"/>
                <a:gd name="connsiteY223" fmla="*/ 80963 h 429767"/>
                <a:gd name="connsiteX224" fmla="*/ 342709 w 885348"/>
                <a:gd name="connsiteY224" fmla="*/ 80010 h 429767"/>
                <a:gd name="connsiteX225" fmla="*/ 333089 w 885348"/>
                <a:gd name="connsiteY225" fmla="*/ 81439 h 429767"/>
                <a:gd name="connsiteX226" fmla="*/ 329565 w 885348"/>
                <a:gd name="connsiteY226" fmla="*/ 82963 h 429767"/>
                <a:gd name="connsiteX227" fmla="*/ 326898 w 885348"/>
                <a:gd name="connsiteY227" fmla="*/ 83058 h 429767"/>
                <a:gd name="connsiteX228" fmla="*/ 324326 w 885348"/>
                <a:gd name="connsiteY228" fmla="*/ 82487 h 429767"/>
                <a:gd name="connsiteX229" fmla="*/ 321373 w 885348"/>
                <a:gd name="connsiteY229" fmla="*/ 80963 h 429767"/>
                <a:gd name="connsiteX230" fmla="*/ 319564 w 885348"/>
                <a:gd name="connsiteY230" fmla="*/ 81058 h 429767"/>
                <a:gd name="connsiteX231" fmla="*/ 318040 w 885348"/>
                <a:gd name="connsiteY231" fmla="*/ 81724 h 429767"/>
                <a:gd name="connsiteX232" fmla="*/ 313087 w 885348"/>
                <a:gd name="connsiteY232" fmla="*/ 85439 h 429767"/>
                <a:gd name="connsiteX233" fmla="*/ 312039 w 885348"/>
                <a:gd name="connsiteY233" fmla="*/ 86487 h 429767"/>
                <a:gd name="connsiteX234" fmla="*/ 311277 w 885348"/>
                <a:gd name="connsiteY234" fmla="*/ 87439 h 429767"/>
                <a:gd name="connsiteX235" fmla="*/ 310705 w 885348"/>
                <a:gd name="connsiteY235" fmla="*/ 88297 h 429767"/>
                <a:gd name="connsiteX236" fmla="*/ 310229 w 885348"/>
                <a:gd name="connsiteY236" fmla="*/ 89726 h 429767"/>
                <a:gd name="connsiteX237" fmla="*/ 309753 w 885348"/>
                <a:gd name="connsiteY237" fmla="*/ 91154 h 429767"/>
                <a:gd name="connsiteX238" fmla="*/ 308515 w 885348"/>
                <a:gd name="connsiteY238" fmla="*/ 93250 h 429767"/>
                <a:gd name="connsiteX239" fmla="*/ 306705 w 885348"/>
                <a:gd name="connsiteY239" fmla="*/ 95250 h 429767"/>
                <a:gd name="connsiteX240" fmla="*/ 302705 w 885348"/>
                <a:gd name="connsiteY240" fmla="*/ 97822 h 429767"/>
                <a:gd name="connsiteX241" fmla="*/ 300514 w 885348"/>
                <a:gd name="connsiteY241" fmla="*/ 98012 h 429767"/>
                <a:gd name="connsiteX242" fmla="*/ 298990 w 885348"/>
                <a:gd name="connsiteY242" fmla="*/ 97250 h 429767"/>
                <a:gd name="connsiteX243" fmla="*/ 298037 w 885348"/>
                <a:gd name="connsiteY243" fmla="*/ 95917 h 429767"/>
                <a:gd name="connsiteX244" fmla="*/ 297085 w 885348"/>
                <a:gd name="connsiteY244" fmla="*/ 94774 h 429767"/>
                <a:gd name="connsiteX245" fmla="*/ 295942 w 885348"/>
                <a:gd name="connsiteY245" fmla="*/ 93726 h 429767"/>
                <a:gd name="connsiteX246" fmla="*/ 293084 w 885348"/>
                <a:gd name="connsiteY246" fmla="*/ 92297 h 429767"/>
                <a:gd name="connsiteX247" fmla="*/ 286607 w 885348"/>
                <a:gd name="connsiteY247" fmla="*/ 90202 h 429767"/>
                <a:gd name="connsiteX248" fmla="*/ 284988 w 885348"/>
                <a:gd name="connsiteY248" fmla="*/ 89249 h 429767"/>
                <a:gd name="connsiteX249" fmla="*/ 282321 w 885348"/>
                <a:gd name="connsiteY249" fmla="*/ 87249 h 429767"/>
                <a:gd name="connsiteX250" fmla="*/ 278987 w 885348"/>
                <a:gd name="connsiteY250" fmla="*/ 84201 h 429767"/>
                <a:gd name="connsiteX251" fmla="*/ 273463 w 885348"/>
                <a:gd name="connsiteY251" fmla="*/ 81153 h 429767"/>
                <a:gd name="connsiteX252" fmla="*/ 270986 w 885348"/>
                <a:gd name="connsiteY252" fmla="*/ 79153 h 429767"/>
                <a:gd name="connsiteX253" fmla="*/ 268605 w 885348"/>
                <a:gd name="connsiteY253" fmla="*/ 75724 h 429767"/>
                <a:gd name="connsiteX254" fmla="*/ 264986 w 885348"/>
                <a:gd name="connsiteY254" fmla="*/ 72104 h 429767"/>
                <a:gd name="connsiteX255" fmla="*/ 260318 w 885348"/>
                <a:gd name="connsiteY255" fmla="*/ 73247 h 429767"/>
                <a:gd name="connsiteX256" fmla="*/ 255079 w 885348"/>
                <a:gd name="connsiteY256" fmla="*/ 80105 h 429767"/>
                <a:gd name="connsiteX257" fmla="*/ 254127 w 885348"/>
                <a:gd name="connsiteY257" fmla="*/ 81820 h 429767"/>
                <a:gd name="connsiteX258" fmla="*/ 251841 w 885348"/>
                <a:gd name="connsiteY258" fmla="*/ 87725 h 429767"/>
                <a:gd name="connsiteX259" fmla="*/ 250222 w 885348"/>
                <a:gd name="connsiteY259" fmla="*/ 93059 h 429767"/>
                <a:gd name="connsiteX260" fmla="*/ 247459 w 885348"/>
                <a:gd name="connsiteY260" fmla="*/ 97727 h 429767"/>
                <a:gd name="connsiteX261" fmla="*/ 246412 w 885348"/>
                <a:gd name="connsiteY261" fmla="*/ 100965 h 429767"/>
                <a:gd name="connsiteX262" fmla="*/ 245936 w 885348"/>
                <a:gd name="connsiteY262" fmla="*/ 103346 h 429767"/>
                <a:gd name="connsiteX263" fmla="*/ 246221 w 885348"/>
                <a:gd name="connsiteY263" fmla="*/ 105156 h 429767"/>
                <a:gd name="connsiteX264" fmla="*/ 246888 w 885348"/>
                <a:gd name="connsiteY264" fmla="*/ 106775 h 429767"/>
                <a:gd name="connsiteX265" fmla="*/ 247745 w 885348"/>
                <a:gd name="connsiteY265" fmla="*/ 108013 h 429767"/>
                <a:gd name="connsiteX266" fmla="*/ 249841 w 885348"/>
                <a:gd name="connsiteY266" fmla="*/ 110299 h 429767"/>
                <a:gd name="connsiteX267" fmla="*/ 250888 w 885348"/>
                <a:gd name="connsiteY267" fmla="*/ 112204 h 429767"/>
                <a:gd name="connsiteX268" fmla="*/ 251650 w 885348"/>
                <a:gd name="connsiteY268" fmla="*/ 114776 h 429767"/>
                <a:gd name="connsiteX269" fmla="*/ 251841 w 885348"/>
                <a:gd name="connsiteY269" fmla="*/ 119920 h 429767"/>
                <a:gd name="connsiteX270" fmla="*/ 251174 w 885348"/>
                <a:gd name="connsiteY270" fmla="*/ 122968 h 429767"/>
                <a:gd name="connsiteX271" fmla="*/ 249841 w 885348"/>
                <a:gd name="connsiteY271" fmla="*/ 125921 h 429767"/>
                <a:gd name="connsiteX272" fmla="*/ 247364 w 885348"/>
                <a:gd name="connsiteY272" fmla="*/ 129730 h 429767"/>
                <a:gd name="connsiteX273" fmla="*/ 246221 w 885348"/>
                <a:gd name="connsiteY273" fmla="*/ 130969 h 429767"/>
                <a:gd name="connsiteX274" fmla="*/ 245078 w 885348"/>
                <a:gd name="connsiteY274" fmla="*/ 132016 h 429767"/>
                <a:gd name="connsiteX275" fmla="*/ 243840 w 885348"/>
                <a:gd name="connsiteY275" fmla="*/ 132779 h 429767"/>
                <a:gd name="connsiteX276" fmla="*/ 238696 w 885348"/>
                <a:gd name="connsiteY276" fmla="*/ 134303 h 429767"/>
                <a:gd name="connsiteX277" fmla="*/ 237268 w 885348"/>
                <a:gd name="connsiteY277" fmla="*/ 134874 h 429767"/>
                <a:gd name="connsiteX278" fmla="*/ 235553 w 885348"/>
                <a:gd name="connsiteY278" fmla="*/ 136874 h 429767"/>
                <a:gd name="connsiteX279" fmla="*/ 233839 w 885348"/>
                <a:gd name="connsiteY279" fmla="*/ 139827 h 429767"/>
                <a:gd name="connsiteX280" fmla="*/ 229934 w 885348"/>
                <a:gd name="connsiteY280" fmla="*/ 147447 h 429767"/>
                <a:gd name="connsiteX281" fmla="*/ 228695 w 885348"/>
                <a:gd name="connsiteY281" fmla="*/ 152019 h 429767"/>
                <a:gd name="connsiteX282" fmla="*/ 227743 w 885348"/>
                <a:gd name="connsiteY282" fmla="*/ 157067 h 429767"/>
                <a:gd name="connsiteX283" fmla="*/ 226886 w 885348"/>
                <a:gd name="connsiteY283" fmla="*/ 159068 h 429767"/>
                <a:gd name="connsiteX284" fmla="*/ 225742 w 885348"/>
                <a:gd name="connsiteY284" fmla="*/ 160496 h 429767"/>
                <a:gd name="connsiteX285" fmla="*/ 219170 w 885348"/>
                <a:gd name="connsiteY285" fmla="*/ 165068 h 429767"/>
                <a:gd name="connsiteX286" fmla="*/ 216884 w 885348"/>
                <a:gd name="connsiteY286" fmla="*/ 167545 h 429767"/>
                <a:gd name="connsiteX287" fmla="*/ 214503 w 885348"/>
                <a:gd name="connsiteY287" fmla="*/ 170974 h 429767"/>
                <a:gd name="connsiteX288" fmla="*/ 212407 w 885348"/>
                <a:gd name="connsiteY288" fmla="*/ 173450 h 429767"/>
                <a:gd name="connsiteX289" fmla="*/ 210121 w 885348"/>
                <a:gd name="connsiteY289" fmla="*/ 175451 h 429767"/>
                <a:gd name="connsiteX290" fmla="*/ 206311 w 885348"/>
                <a:gd name="connsiteY290" fmla="*/ 177165 h 429767"/>
                <a:gd name="connsiteX291" fmla="*/ 203835 w 885348"/>
                <a:gd name="connsiteY291" fmla="*/ 178975 h 429767"/>
                <a:gd name="connsiteX292" fmla="*/ 202978 w 885348"/>
                <a:gd name="connsiteY292" fmla="*/ 180785 h 429767"/>
                <a:gd name="connsiteX293" fmla="*/ 202978 w 885348"/>
                <a:gd name="connsiteY293" fmla="*/ 182499 h 429767"/>
                <a:gd name="connsiteX294" fmla="*/ 203835 w 885348"/>
                <a:gd name="connsiteY294" fmla="*/ 183642 h 429767"/>
                <a:gd name="connsiteX295" fmla="*/ 205073 w 885348"/>
                <a:gd name="connsiteY295" fmla="*/ 184690 h 429767"/>
                <a:gd name="connsiteX296" fmla="*/ 205930 w 885348"/>
                <a:gd name="connsiteY296" fmla="*/ 186976 h 429767"/>
                <a:gd name="connsiteX297" fmla="*/ 206026 w 885348"/>
                <a:gd name="connsiteY297" fmla="*/ 190405 h 429767"/>
                <a:gd name="connsiteX298" fmla="*/ 203644 w 885348"/>
                <a:gd name="connsiteY298" fmla="*/ 202025 h 429767"/>
                <a:gd name="connsiteX299" fmla="*/ 203263 w 885348"/>
                <a:gd name="connsiteY299" fmla="*/ 205264 h 429767"/>
                <a:gd name="connsiteX300" fmla="*/ 203359 w 885348"/>
                <a:gd name="connsiteY300" fmla="*/ 207073 h 429767"/>
                <a:gd name="connsiteX301" fmla="*/ 203740 w 885348"/>
                <a:gd name="connsiteY301" fmla="*/ 208883 h 429767"/>
                <a:gd name="connsiteX302" fmla="*/ 204025 w 885348"/>
                <a:gd name="connsiteY302" fmla="*/ 211360 h 429767"/>
                <a:gd name="connsiteX303" fmla="*/ 204025 w 885348"/>
                <a:gd name="connsiteY303" fmla="*/ 214598 h 429767"/>
                <a:gd name="connsiteX304" fmla="*/ 203073 w 885348"/>
                <a:gd name="connsiteY304" fmla="*/ 219932 h 429767"/>
                <a:gd name="connsiteX305" fmla="*/ 203263 w 885348"/>
                <a:gd name="connsiteY305" fmla="*/ 222885 h 429767"/>
                <a:gd name="connsiteX306" fmla="*/ 203930 w 885348"/>
                <a:gd name="connsiteY306" fmla="*/ 224790 h 429767"/>
                <a:gd name="connsiteX307" fmla="*/ 205264 w 885348"/>
                <a:gd name="connsiteY307" fmla="*/ 225838 h 429767"/>
                <a:gd name="connsiteX308" fmla="*/ 206407 w 885348"/>
                <a:gd name="connsiteY308" fmla="*/ 227457 h 429767"/>
                <a:gd name="connsiteX309" fmla="*/ 207073 w 885348"/>
                <a:gd name="connsiteY309" fmla="*/ 229743 h 429767"/>
                <a:gd name="connsiteX310" fmla="*/ 207073 w 885348"/>
                <a:gd name="connsiteY310" fmla="*/ 234315 h 429767"/>
                <a:gd name="connsiteX311" fmla="*/ 206597 w 885348"/>
                <a:gd name="connsiteY311" fmla="*/ 236791 h 429767"/>
                <a:gd name="connsiteX312" fmla="*/ 205835 w 885348"/>
                <a:gd name="connsiteY312" fmla="*/ 238982 h 429767"/>
                <a:gd name="connsiteX313" fmla="*/ 202501 w 885348"/>
                <a:gd name="connsiteY313" fmla="*/ 244412 h 429767"/>
                <a:gd name="connsiteX314" fmla="*/ 198977 w 885348"/>
                <a:gd name="connsiteY314" fmla="*/ 249555 h 429767"/>
                <a:gd name="connsiteX315" fmla="*/ 196786 w 885348"/>
                <a:gd name="connsiteY315" fmla="*/ 251365 h 429767"/>
                <a:gd name="connsiteX316" fmla="*/ 195929 w 885348"/>
                <a:gd name="connsiteY316" fmla="*/ 251841 h 429767"/>
                <a:gd name="connsiteX317" fmla="*/ 194786 w 885348"/>
                <a:gd name="connsiteY317" fmla="*/ 252222 h 429767"/>
                <a:gd name="connsiteX318" fmla="*/ 193072 w 885348"/>
                <a:gd name="connsiteY318" fmla="*/ 252317 h 429767"/>
                <a:gd name="connsiteX319" fmla="*/ 189738 w 885348"/>
                <a:gd name="connsiteY319" fmla="*/ 251555 h 429767"/>
                <a:gd name="connsiteX320" fmla="*/ 184975 w 885348"/>
                <a:gd name="connsiteY320" fmla="*/ 249746 h 429767"/>
                <a:gd name="connsiteX321" fmla="*/ 181451 w 885348"/>
                <a:gd name="connsiteY321" fmla="*/ 249174 h 429767"/>
                <a:gd name="connsiteX322" fmla="*/ 179451 w 885348"/>
                <a:gd name="connsiteY322" fmla="*/ 249746 h 429767"/>
                <a:gd name="connsiteX323" fmla="*/ 177736 w 885348"/>
                <a:gd name="connsiteY323" fmla="*/ 251174 h 429767"/>
                <a:gd name="connsiteX324" fmla="*/ 174593 w 885348"/>
                <a:gd name="connsiteY324" fmla="*/ 254889 h 429767"/>
                <a:gd name="connsiteX325" fmla="*/ 173355 w 885348"/>
                <a:gd name="connsiteY325" fmla="*/ 257556 h 429767"/>
                <a:gd name="connsiteX326" fmla="*/ 172974 w 885348"/>
                <a:gd name="connsiteY326" fmla="*/ 259937 h 429767"/>
                <a:gd name="connsiteX327" fmla="*/ 173450 w 885348"/>
                <a:gd name="connsiteY327" fmla="*/ 261461 h 429767"/>
                <a:gd name="connsiteX328" fmla="*/ 174498 w 885348"/>
                <a:gd name="connsiteY328" fmla="*/ 262795 h 429767"/>
                <a:gd name="connsiteX329" fmla="*/ 175831 w 885348"/>
                <a:gd name="connsiteY329" fmla="*/ 263557 h 429767"/>
                <a:gd name="connsiteX330" fmla="*/ 178594 w 885348"/>
                <a:gd name="connsiteY330" fmla="*/ 264795 h 429767"/>
                <a:gd name="connsiteX331" fmla="*/ 179356 w 885348"/>
                <a:gd name="connsiteY331" fmla="*/ 265557 h 429767"/>
                <a:gd name="connsiteX332" fmla="*/ 180023 w 885348"/>
                <a:gd name="connsiteY332" fmla="*/ 266986 h 429767"/>
                <a:gd name="connsiteX333" fmla="*/ 180308 w 885348"/>
                <a:gd name="connsiteY333" fmla="*/ 269557 h 429767"/>
                <a:gd name="connsiteX334" fmla="*/ 179927 w 885348"/>
                <a:gd name="connsiteY334" fmla="*/ 271081 h 429767"/>
                <a:gd name="connsiteX335" fmla="*/ 179356 w 885348"/>
                <a:gd name="connsiteY335" fmla="*/ 272224 h 429767"/>
                <a:gd name="connsiteX336" fmla="*/ 177355 w 885348"/>
                <a:gd name="connsiteY336" fmla="*/ 273177 h 429767"/>
                <a:gd name="connsiteX337" fmla="*/ 174974 w 885348"/>
                <a:gd name="connsiteY337" fmla="*/ 273748 h 429767"/>
                <a:gd name="connsiteX338" fmla="*/ 151257 w 885348"/>
                <a:gd name="connsiteY338" fmla="*/ 270796 h 429767"/>
                <a:gd name="connsiteX339" fmla="*/ 144780 w 885348"/>
                <a:gd name="connsiteY339" fmla="*/ 268796 h 429767"/>
                <a:gd name="connsiteX340" fmla="*/ 122396 w 885348"/>
                <a:gd name="connsiteY340" fmla="*/ 267748 h 429767"/>
                <a:gd name="connsiteX341" fmla="*/ 113062 w 885348"/>
                <a:gd name="connsiteY341" fmla="*/ 266129 h 429767"/>
                <a:gd name="connsiteX342" fmla="*/ 111919 w 885348"/>
                <a:gd name="connsiteY342" fmla="*/ 264986 h 429767"/>
                <a:gd name="connsiteX343" fmla="*/ 107251 w 885348"/>
                <a:gd name="connsiteY343" fmla="*/ 262128 h 429767"/>
                <a:gd name="connsiteX344" fmla="*/ 101632 w 885348"/>
                <a:gd name="connsiteY344" fmla="*/ 259652 h 429767"/>
                <a:gd name="connsiteX345" fmla="*/ 98488 w 885348"/>
                <a:gd name="connsiteY345" fmla="*/ 258985 h 429767"/>
                <a:gd name="connsiteX346" fmla="*/ 96012 w 885348"/>
                <a:gd name="connsiteY346" fmla="*/ 258985 h 429767"/>
                <a:gd name="connsiteX347" fmla="*/ 94583 w 885348"/>
                <a:gd name="connsiteY347" fmla="*/ 259747 h 429767"/>
                <a:gd name="connsiteX348" fmla="*/ 93250 w 885348"/>
                <a:gd name="connsiteY348" fmla="*/ 260604 h 429767"/>
                <a:gd name="connsiteX349" fmla="*/ 90964 w 885348"/>
                <a:gd name="connsiteY349" fmla="*/ 262699 h 429767"/>
                <a:gd name="connsiteX350" fmla="*/ 90011 w 885348"/>
                <a:gd name="connsiteY350" fmla="*/ 263843 h 429767"/>
                <a:gd name="connsiteX351" fmla="*/ 87440 w 885348"/>
                <a:gd name="connsiteY351" fmla="*/ 268129 h 429767"/>
                <a:gd name="connsiteX352" fmla="*/ 86868 w 885348"/>
                <a:gd name="connsiteY352" fmla="*/ 269557 h 429767"/>
                <a:gd name="connsiteX353" fmla="*/ 86392 w 885348"/>
                <a:gd name="connsiteY353" fmla="*/ 271177 h 429767"/>
                <a:gd name="connsiteX354" fmla="*/ 86201 w 885348"/>
                <a:gd name="connsiteY354" fmla="*/ 272796 h 429767"/>
                <a:gd name="connsiteX355" fmla="*/ 86392 w 885348"/>
                <a:gd name="connsiteY355" fmla="*/ 274511 h 429767"/>
                <a:gd name="connsiteX356" fmla="*/ 86963 w 885348"/>
                <a:gd name="connsiteY356" fmla="*/ 276130 h 429767"/>
                <a:gd name="connsiteX357" fmla="*/ 87916 w 885348"/>
                <a:gd name="connsiteY357" fmla="*/ 277368 h 429767"/>
                <a:gd name="connsiteX358" fmla="*/ 89154 w 885348"/>
                <a:gd name="connsiteY358" fmla="*/ 278225 h 429767"/>
                <a:gd name="connsiteX359" fmla="*/ 89344 w 885348"/>
                <a:gd name="connsiteY359" fmla="*/ 279273 h 429767"/>
                <a:gd name="connsiteX360" fmla="*/ 89249 w 885348"/>
                <a:gd name="connsiteY360" fmla="*/ 280226 h 429767"/>
                <a:gd name="connsiteX361" fmla="*/ 79438 w 885348"/>
                <a:gd name="connsiteY361" fmla="*/ 283940 h 429767"/>
                <a:gd name="connsiteX362" fmla="*/ 72104 w 885348"/>
                <a:gd name="connsiteY362" fmla="*/ 284321 h 429767"/>
                <a:gd name="connsiteX363" fmla="*/ 73438 w 885348"/>
                <a:gd name="connsiteY363" fmla="*/ 287179 h 429767"/>
                <a:gd name="connsiteX364" fmla="*/ 72771 w 885348"/>
                <a:gd name="connsiteY364" fmla="*/ 295465 h 429767"/>
                <a:gd name="connsiteX365" fmla="*/ 68961 w 885348"/>
                <a:gd name="connsiteY365" fmla="*/ 300609 h 429767"/>
                <a:gd name="connsiteX366" fmla="*/ 64008 w 885348"/>
                <a:gd name="connsiteY366" fmla="*/ 304419 h 429767"/>
                <a:gd name="connsiteX367" fmla="*/ 60198 w 885348"/>
                <a:gd name="connsiteY367" fmla="*/ 308610 h 429767"/>
                <a:gd name="connsiteX368" fmla="*/ 58007 w 885348"/>
                <a:gd name="connsiteY368" fmla="*/ 314420 h 429767"/>
                <a:gd name="connsiteX369" fmla="*/ 55150 w 885348"/>
                <a:gd name="connsiteY369" fmla="*/ 325088 h 429767"/>
                <a:gd name="connsiteX370" fmla="*/ 52483 w 885348"/>
                <a:gd name="connsiteY370" fmla="*/ 330518 h 429767"/>
                <a:gd name="connsiteX371" fmla="*/ 44863 w 885348"/>
                <a:gd name="connsiteY371" fmla="*/ 339090 h 429767"/>
                <a:gd name="connsiteX372" fmla="*/ 27146 w 885348"/>
                <a:gd name="connsiteY372" fmla="*/ 354044 h 429767"/>
                <a:gd name="connsiteX373" fmla="*/ 20193 w 885348"/>
                <a:gd name="connsiteY373" fmla="*/ 365093 h 429767"/>
                <a:gd name="connsiteX374" fmla="*/ 5334 w 885348"/>
                <a:gd name="connsiteY374" fmla="*/ 381476 h 429767"/>
                <a:gd name="connsiteX375" fmla="*/ 0 w 885348"/>
                <a:gd name="connsiteY375" fmla="*/ 391382 h 429767"/>
                <a:gd name="connsiteX376" fmla="*/ 1619 w 885348"/>
                <a:gd name="connsiteY376" fmla="*/ 403384 h 429767"/>
                <a:gd name="connsiteX377" fmla="*/ 8382 w 885348"/>
                <a:gd name="connsiteY377" fmla="*/ 426148 h 429767"/>
                <a:gd name="connsiteX378" fmla="*/ 12001 w 885348"/>
                <a:gd name="connsiteY378" fmla="*/ 426148 h 429767"/>
                <a:gd name="connsiteX379" fmla="*/ 15526 w 885348"/>
                <a:gd name="connsiteY379" fmla="*/ 427577 h 429767"/>
                <a:gd name="connsiteX380" fmla="*/ 18193 w 885348"/>
                <a:gd name="connsiteY380" fmla="*/ 429768 h 429767"/>
                <a:gd name="connsiteX381" fmla="*/ 22669 w 885348"/>
                <a:gd name="connsiteY381" fmla="*/ 429768 h 429767"/>
                <a:gd name="connsiteX382" fmla="*/ 32290 w 885348"/>
                <a:gd name="connsiteY382" fmla="*/ 426530 h 429767"/>
                <a:gd name="connsiteX383" fmla="*/ 74486 w 885348"/>
                <a:gd name="connsiteY383" fmla="*/ 426625 h 429767"/>
                <a:gd name="connsiteX384" fmla="*/ 88773 w 885348"/>
                <a:gd name="connsiteY384" fmla="*/ 423291 h 429767"/>
                <a:gd name="connsiteX385" fmla="*/ 105727 w 885348"/>
                <a:gd name="connsiteY385" fmla="*/ 412052 h 429767"/>
                <a:gd name="connsiteX386" fmla="*/ 165354 w 885348"/>
                <a:gd name="connsiteY386" fmla="*/ 397383 h 429767"/>
                <a:gd name="connsiteX387" fmla="*/ 190024 w 885348"/>
                <a:gd name="connsiteY387" fmla="*/ 380905 h 429767"/>
                <a:gd name="connsiteX388" fmla="*/ 198311 w 885348"/>
                <a:gd name="connsiteY388" fmla="*/ 378714 h 429767"/>
                <a:gd name="connsiteX389" fmla="*/ 202501 w 885348"/>
                <a:gd name="connsiteY389" fmla="*/ 376523 h 429767"/>
                <a:gd name="connsiteX390" fmla="*/ 204311 w 885348"/>
                <a:gd name="connsiteY390" fmla="*/ 372808 h 429767"/>
                <a:gd name="connsiteX391" fmla="*/ 205169 w 885348"/>
                <a:gd name="connsiteY391" fmla="*/ 370427 h 429767"/>
                <a:gd name="connsiteX392" fmla="*/ 207264 w 885348"/>
                <a:gd name="connsiteY392" fmla="*/ 367760 h 429767"/>
                <a:gd name="connsiteX393" fmla="*/ 209836 w 885348"/>
                <a:gd name="connsiteY393" fmla="*/ 365570 h 429767"/>
                <a:gd name="connsiteX394" fmla="*/ 218789 w 885348"/>
                <a:gd name="connsiteY394" fmla="*/ 361855 h 429767"/>
                <a:gd name="connsiteX395" fmla="*/ 228886 w 885348"/>
                <a:gd name="connsiteY395" fmla="*/ 350044 h 429767"/>
                <a:gd name="connsiteX396" fmla="*/ 236887 w 885348"/>
                <a:gd name="connsiteY396" fmla="*/ 348139 h 429767"/>
                <a:gd name="connsiteX397" fmla="*/ 236887 w 885348"/>
                <a:gd name="connsiteY397" fmla="*/ 345281 h 429767"/>
                <a:gd name="connsiteX398" fmla="*/ 231648 w 885348"/>
                <a:gd name="connsiteY398" fmla="*/ 335471 h 429767"/>
                <a:gd name="connsiteX399" fmla="*/ 237268 w 885348"/>
                <a:gd name="connsiteY399" fmla="*/ 324326 h 429767"/>
                <a:gd name="connsiteX400" fmla="*/ 253460 w 885348"/>
                <a:gd name="connsiteY400" fmla="*/ 305943 h 429767"/>
                <a:gd name="connsiteX401" fmla="*/ 256032 w 885348"/>
                <a:gd name="connsiteY401" fmla="*/ 300228 h 429767"/>
                <a:gd name="connsiteX402" fmla="*/ 258223 w 885348"/>
                <a:gd name="connsiteY402" fmla="*/ 292989 h 429767"/>
                <a:gd name="connsiteX403" fmla="*/ 258604 w 885348"/>
                <a:gd name="connsiteY403" fmla="*/ 289274 h 429767"/>
                <a:gd name="connsiteX404" fmla="*/ 258223 w 885348"/>
                <a:gd name="connsiteY404" fmla="*/ 281654 h 429767"/>
                <a:gd name="connsiteX405" fmla="*/ 259271 w 885348"/>
                <a:gd name="connsiteY405" fmla="*/ 278225 h 429767"/>
                <a:gd name="connsiteX406" fmla="*/ 267271 w 885348"/>
                <a:gd name="connsiteY406" fmla="*/ 266414 h 429767"/>
                <a:gd name="connsiteX407" fmla="*/ 271748 w 885348"/>
                <a:gd name="connsiteY407" fmla="*/ 261461 h 429767"/>
                <a:gd name="connsiteX408" fmla="*/ 276987 w 885348"/>
                <a:gd name="connsiteY408" fmla="*/ 256889 h 429767"/>
                <a:gd name="connsiteX409" fmla="*/ 286798 w 885348"/>
                <a:gd name="connsiteY409" fmla="*/ 251079 h 429767"/>
                <a:gd name="connsiteX410" fmla="*/ 306038 w 885348"/>
                <a:gd name="connsiteY410" fmla="*/ 244888 h 429767"/>
                <a:gd name="connsiteX411" fmla="*/ 314706 w 885348"/>
                <a:gd name="connsiteY411" fmla="*/ 240602 h 429767"/>
                <a:gd name="connsiteX412" fmla="*/ 319373 w 885348"/>
                <a:gd name="connsiteY412" fmla="*/ 235363 h 429767"/>
                <a:gd name="connsiteX413" fmla="*/ 319469 w 885348"/>
                <a:gd name="connsiteY413" fmla="*/ 230314 h 429767"/>
                <a:gd name="connsiteX414" fmla="*/ 318802 w 885348"/>
                <a:gd name="connsiteY414" fmla="*/ 225076 h 429767"/>
                <a:gd name="connsiteX415" fmla="*/ 320611 w 885348"/>
                <a:gd name="connsiteY415" fmla="*/ 219361 h 429767"/>
                <a:gd name="connsiteX416" fmla="*/ 322421 w 885348"/>
                <a:gd name="connsiteY416" fmla="*/ 217551 h 429767"/>
                <a:gd name="connsiteX417" fmla="*/ 327660 w 885348"/>
                <a:gd name="connsiteY417" fmla="*/ 214122 h 429767"/>
                <a:gd name="connsiteX418" fmla="*/ 328708 w 885348"/>
                <a:gd name="connsiteY418" fmla="*/ 212884 h 429767"/>
                <a:gd name="connsiteX419" fmla="*/ 329089 w 885348"/>
                <a:gd name="connsiteY419" fmla="*/ 209550 h 429767"/>
                <a:gd name="connsiteX420" fmla="*/ 330136 w 885348"/>
                <a:gd name="connsiteY420" fmla="*/ 206883 h 429767"/>
                <a:gd name="connsiteX421" fmla="*/ 333565 w 885348"/>
                <a:gd name="connsiteY421" fmla="*/ 201549 h 429767"/>
                <a:gd name="connsiteX422" fmla="*/ 331851 w 885348"/>
                <a:gd name="connsiteY422" fmla="*/ 192214 h 429767"/>
                <a:gd name="connsiteX423" fmla="*/ 339185 w 885348"/>
                <a:gd name="connsiteY423" fmla="*/ 182404 h 429767"/>
                <a:gd name="connsiteX424" fmla="*/ 364712 w 885348"/>
                <a:gd name="connsiteY424" fmla="*/ 165354 h 429767"/>
                <a:gd name="connsiteX425" fmla="*/ 373094 w 885348"/>
                <a:gd name="connsiteY425" fmla="*/ 157163 h 429767"/>
                <a:gd name="connsiteX426" fmla="*/ 377190 w 885348"/>
                <a:gd name="connsiteY426" fmla="*/ 155543 h 429767"/>
                <a:gd name="connsiteX427" fmla="*/ 383096 w 885348"/>
                <a:gd name="connsiteY427" fmla="*/ 154496 h 429767"/>
                <a:gd name="connsiteX428" fmla="*/ 404146 w 885348"/>
                <a:gd name="connsiteY428" fmla="*/ 139160 h 429767"/>
                <a:gd name="connsiteX429" fmla="*/ 406717 w 885348"/>
                <a:gd name="connsiteY429" fmla="*/ 138779 h 429767"/>
                <a:gd name="connsiteX430" fmla="*/ 409575 w 885348"/>
                <a:gd name="connsiteY430" fmla="*/ 139160 h 429767"/>
                <a:gd name="connsiteX431" fmla="*/ 412147 w 885348"/>
                <a:gd name="connsiteY431" fmla="*/ 139160 h 429767"/>
                <a:gd name="connsiteX432" fmla="*/ 414528 w 885348"/>
                <a:gd name="connsiteY432" fmla="*/ 137541 h 429767"/>
                <a:gd name="connsiteX433" fmla="*/ 418148 w 885348"/>
                <a:gd name="connsiteY433" fmla="*/ 133445 h 429767"/>
                <a:gd name="connsiteX434" fmla="*/ 428053 w 885348"/>
                <a:gd name="connsiteY434" fmla="*/ 125158 h 429767"/>
                <a:gd name="connsiteX435" fmla="*/ 432340 w 885348"/>
                <a:gd name="connsiteY435" fmla="*/ 122872 h 429767"/>
                <a:gd name="connsiteX436" fmla="*/ 440912 w 885348"/>
                <a:gd name="connsiteY436" fmla="*/ 121253 h 429767"/>
                <a:gd name="connsiteX437" fmla="*/ 463105 w 885348"/>
                <a:gd name="connsiteY437" fmla="*/ 122968 h 429767"/>
                <a:gd name="connsiteX438" fmla="*/ 466820 w 885348"/>
                <a:gd name="connsiteY438" fmla="*/ 128397 h 429767"/>
                <a:gd name="connsiteX439" fmla="*/ 469487 w 885348"/>
                <a:gd name="connsiteY439" fmla="*/ 130207 h 429767"/>
                <a:gd name="connsiteX440" fmla="*/ 477393 w 885348"/>
                <a:gd name="connsiteY440" fmla="*/ 132016 h 429767"/>
                <a:gd name="connsiteX441" fmla="*/ 493205 w 885348"/>
                <a:gd name="connsiteY441" fmla="*/ 132397 h 429767"/>
                <a:gd name="connsiteX442" fmla="*/ 496348 w 885348"/>
                <a:gd name="connsiteY442" fmla="*/ 131064 h 429767"/>
                <a:gd name="connsiteX443" fmla="*/ 506349 w 885348"/>
                <a:gd name="connsiteY443" fmla="*/ 136684 h 429767"/>
                <a:gd name="connsiteX444" fmla="*/ 522923 w 885348"/>
                <a:gd name="connsiteY444" fmla="*/ 142685 h 429767"/>
                <a:gd name="connsiteX445" fmla="*/ 557593 w 885348"/>
                <a:gd name="connsiteY445" fmla="*/ 149066 h 429767"/>
                <a:gd name="connsiteX446" fmla="*/ 567214 w 885348"/>
                <a:gd name="connsiteY446" fmla="*/ 154210 h 429767"/>
                <a:gd name="connsiteX447" fmla="*/ 573596 w 885348"/>
                <a:gd name="connsiteY447" fmla="*/ 165354 h 429767"/>
                <a:gd name="connsiteX448" fmla="*/ 572929 w 885348"/>
                <a:gd name="connsiteY448" fmla="*/ 170783 h 429767"/>
                <a:gd name="connsiteX449" fmla="*/ 579215 w 885348"/>
                <a:gd name="connsiteY449" fmla="*/ 175736 h 429767"/>
                <a:gd name="connsiteX450" fmla="*/ 594836 w 885348"/>
                <a:gd name="connsiteY450" fmla="*/ 181928 h 429767"/>
                <a:gd name="connsiteX451" fmla="*/ 594551 w 885348"/>
                <a:gd name="connsiteY451" fmla="*/ 174498 h 429767"/>
                <a:gd name="connsiteX452" fmla="*/ 595884 w 885348"/>
                <a:gd name="connsiteY452" fmla="*/ 168497 h 429767"/>
                <a:gd name="connsiteX453" fmla="*/ 598456 w 885348"/>
                <a:gd name="connsiteY453" fmla="*/ 163449 h 429767"/>
                <a:gd name="connsiteX454" fmla="*/ 601694 w 885348"/>
                <a:gd name="connsiteY454" fmla="*/ 158782 h 429767"/>
                <a:gd name="connsiteX455" fmla="*/ 612743 w 885348"/>
                <a:gd name="connsiteY455" fmla="*/ 167069 h 429767"/>
                <a:gd name="connsiteX456" fmla="*/ 648748 w 885348"/>
                <a:gd name="connsiteY456" fmla="*/ 187166 h 429767"/>
                <a:gd name="connsiteX457" fmla="*/ 651129 w 885348"/>
                <a:gd name="connsiteY457" fmla="*/ 197929 h 429767"/>
                <a:gd name="connsiteX458" fmla="*/ 667512 w 885348"/>
                <a:gd name="connsiteY458" fmla="*/ 205073 h 429767"/>
                <a:gd name="connsiteX459" fmla="*/ 669893 w 885348"/>
                <a:gd name="connsiteY459" fmla="*/ 209645 h 429767"/>
                <a:gd name="connsiteX460" fmla="*/ 672465 w 885348"/>
                <a:gd name="connsiteY460" fmla="*/ 213360 h 429767"/>
                <a:gd name="connsiteX461" fmla="*/ 678371 w 885348"/>
                <a:gd name="connsiteY461" fmla="*/ 214217 h 429767"/>
                <a:gd name="connsiteX462" fmla="*/ 684752 w 885348"/>
                <a:gd name="connsiteY462" fmla="*/ 213265 h 429767"/>
                <a:gd name="connsiteX463" fmla="*/ 688848 w 885348"/>
                <a:gd name="connsiteY463" fmla="*/ 211264 h 429767"/>
                <a:gd name="connsiteX464" fmla="*/ 690658 w 885348"/>
                <a:gd name="connsiteY464" fmla="*/ 217456 h 429767"/>
                <a:gd name="connsiteX465" fmla="*/ 693896 w 885348"/>
                <a:gd name="connsiteY465" fmla="*/ 221837 h 429767"/>
                <a:gd name="connsiteX466" fmla="*/ 698087 w 885348"/>
                <a:gd name="connsiteY466" fmla="*/ 224980 h 429767"/>
                <a:gd name="connsiteX467" fmla="*/ 713613 w 885348"/>
                <a:gd name="connsiteY467" fmla="*/ 232124 h 429767"/>
                <a:gd name="connsiteX468" fmla="*/ 719233 w 885348"/>
                <a:gd name="connsiteY468" fmla="*/ 236220 h 429767"/>
                <a:gd name="connsiteX469" fmla="*/ 721614 w 885348"/>
                <a:gd name="connsiteY469" fmla="*/ 242221 h 429767"/>
                <a:gd name="connsiteX470" fmla="*/ 723805 w 885348"/>
                <a:gd name="connsiteY470" fmla="*/ 242888 h 429767"/>
                <a:gd name="connsiteX471" fmla="*/ 735806 w 885348"/>
                <a:gd name="connsiteY471" fmla="*/ 256889 h 429767"/>
                <a:gd name="connsiteX472" fmla="*/ 739140 w 885348"/>
                <a:gd name="connsiteY472" fmla="*/ 258604 h 429767"/>
                <a:gd name="connsiteX473" fmla="*/ 743331 w 885348"/>
                <a:gd name="connsiteY473" fmla="*/ 259747 h 429767"/>
                <a:gd name="connsiteX474" fmla="*/ 753427 w 885348"/>
                <a:gd name="connsiteY474" fmla="*/ 260413 h 429767"/>
                <a:gd name="connsiteX475" fmla="*/ 756856 w 885348"/>
                <a:gd name="connsiteY475" fmla="*/ 262509 h 429767"/>
                <a:gd name="connsiteX476" fmla="*/ 766191 w 885348"/>
                <a:gd name="connsiteY476" fmla="*/ 271463 h 429767"/>
                <a:gd name="connsiteX477" fmla="*/ 770001 w 885348"/>
                <a:gd name="connsiteY477" fmla="*/ 273463 h 429767"/>
                <a:gd name="connsiteX478" fmla="*/ 787527 w 885348"/>
                <a:gd name="connsiteY478" fmla="*/ 289655 h 429767"/>
                <a:gd name="connsiteX479" fmla="*/ 804005 w 885348"/>
                <a:gd name="connsiteY479" fmla="*/ 297371 h 429767"/>
                <a:gd name="connsiteX480" fmla="*/ 806291 w 885348"/>
                <a:gd name="connsiteY480" fmla="*/ 301085 h 429767"/>
                <a:gd name="connsiteX481" fmla="*/ 808292 w 885348"/>
                <a:gd name="connsiteY481" fmla="*/ 307372 h 429767"/>
                <a:gd name="connsiteX482" fmla="*/ 811816 w 885348"/>
                <a:gd name="connsiteY482" fmla="*/ 307943 h 429767"/>
                <a:gd name="connsiteX483" fmla="*/ 813054 w 885348"/>
                <a:gd name="connsiteY483" fmla="*/ 305467 h 429767"/>
                <a:gd name="connsiteX484" fmla="*/ 808577 w 885348"/>
                <a:gd name="connsiteY484" fmla="*/ 302705 h 429767"/>
                <a:gd name="connsiteX485" fmla="*/ 810577 w 885348"/>
                <a:gd name="connsiteY485" fmla="*/ 298799 h 429767"/>
                <a:gd name="connsiteX486" fmla="*/ 811435 w 885348"/>
                <a:gd name="connsiteY486" fmla="*/ 297371 h 429767"/>
                <a:gd name="connsiteX487" fmla="*/ 813530 w 885348"/>
                <a:gd name="connsiteY487" fmla="*/ 295942 h 429767"/>
                <a:gd name="connsiteX488" fmla="*/ 813530 w 885348"/>
                <a:gd name="connsiteY488" fmla="*/ 292989 h 429767"/>
                <a:gd name="connsiteX489" fmla="*/ 810292 w 885348"/>
                <a:gd name="connsiteY489" fmla="*/ 291941 h 429767"/>
                <a:gd name="connsiteX490" fmla="*/ 807720 w 885348"/>
                <a:gd name="connsiteY490" fmla="*/ 289941 h 429767"/>
                <a:gd name="connsiteX491" fmla="*/ 805625 w 885348"/>
                <a:gd name="connsiteY491" fmla="*/ 287083 h 429767"/>
                <a:gd name="connsiteX492" fmla="*/ 803910 w 885348"/>
                <a:gd name="connsiteY492" fmla="*/ 283178 h 429767"/>
                <a:gd name="connsiteX493" fmla="*/ 805434 w 885348"/>
                <a:gd name="connsiteY493" fmla="*/ 282226 h 429767"/>
                <a:gd name="connsiteX494" fmla="*/ 807053 w 885348"/>
                <a:gd name="connsiteY494" fmla="*/ 280797 h 429767"/>
                <a:gd name="connsiteX495" fmla="*/ 808577 w 885348"/>
                <a:gd name="connsiteY495" fmla="*/ 279940 h 429767"/>
                <a:gd name="connsiteX496" fmla="*/ 806291 w 885348"/>
                <a:gd name="connsiteY496" fmla="*/ 276415 h 429767"/>
                <a:gd name="connsiteX497" fmla="*/ 812578 w 885348"/>
                <a:gd name="connsiteY497" fmla="*/ 275749 h 429767"/>
                <a:gd name="connsiteX498" fmla="*/ 823531 w 885348"/>
                <a:gd name="connsiteY498" fmla="*/ 285655 h 429767"/>
                <a:gd name="connsiteX499" fmla="*/ 827342 w 885348"/>
                <a:gd name="connsiteY499" fmla="*/ 283178 h 429767"/>
                <a:gd name="connsiteX500" fmla="*/ 832961 w 885348"/>
                <a:gd name="connsiteY500" fmla="*/ 289465 h 429767"/>
                <a:gd name="connsiteX501" fmla="*/ 844487 w 885348"/>
                <a:gd name="connsiteY501" fmla="*/ 298799 h 429767"/>
                <a:gd name="connsiteX502" fmla="*/ 849916 w 885348"/>
                <a:gd name="connsiteY502" fmla="*/ 304324 h 429767"/>
                <a:gd name="connsiteX503" fmla="*/ 853059 w 885348"/>
                <a:gd name="connsiteY503" fmla="*/ 306229 h 429767"/>
                <a:gd name="connsiteX504" fmla="*/ 856488 w 885348"/>
                <a:gd name="connsiteY504" fmla="*/ 305753 h 429767"/>
                <a:gd name="connsiteX505" fmla="*/ 859250 w 885348"/>
                <a:gd name="connsiteY505" fmla="*/ 303752 h 429767"/>
                <a:gd name="connsiteX506" fmla="*/ 860393 w 885348"/>
                <a:gd name="connsiteY506" fmla="*/ 301085 h 429767"/>
                <a:gd name="connsiteX507" fmla="*/ 861917 w 885348"/>
                <a:gd name="connsiteY507" fmla="*/ 299085 h 429767"/>
                <a:gd name="connsiteX508" fmla="*/ 865346 w 885348"/>
                <a:gd name="connsiteY508" fmla="*/ 299847 h 429767"/>
                <a:gd name="connsiteX509" fmla="*/ 870966 w 885348"/>
                <a:gd name="connsiteY509" fmla="*/ 302705 h 429767"/>
                <a:gd name="connsiteX510" fmla="*/ 875633 w 885348"/>
                <a:gd name="connsiteY510" fmla="*/ 304038 h 429767"/>
                <a:gd name="connsiteX511" fmla="*/ 875633 w 885348"/>
                <a:gd name="connsiteY511" fmla="*/ 303943 h 429767"/>
                <a:gd name="connsiteX512" fmla="*/ 875729 w 885348"/>
                <a:gd name="connsiteY512" fmla="*/ 303371 h 429767"/>
                <a:gd name="connsiteX513" fmla="*/ 876300 w 885348"/>
                <a:gd name="connsiteY513" fmla="*/ 301085 h 429767"/>
                <a:gd name="connsiteX514" fmla="*/ 877252 w 885348"/>
                <a:gd name="connsiteY514" fmla="*/ 298418 h 429767"/>
                <a:gd name="connsiteX515" fmla="*/ 878300 w 885348"/>
                <a:gd name="connsiteY515" fmla="*/ 295846 h 429767"/>
                <a:gd name="connsiteX516" fmla="*/ 880777 w 885348"/>
                <a:gd name="connsiteY516" fmla="*/ 291370 h 429767"/>
                <a:gd name="connsiteX517" fmla="*/ 883825 w 885348"/>
                <a:gd name="connsiteY517" fmla="*/ 287274 h 429767"/>
                <a:gd name="connsiteX518" fmla="*/ 884587 w 885348"/>
                <a:gd name="connsiteY518" fmla="*/ 285845 h 429767"/>
                <a:gd name="connsiteX519" fmla="*/ 885254 w 885348"/>
                <a:gd name="connsiteY519" fmla="*/ 284321 h 429767"/>
                <a:gd name="connsiteX520" fmla="*/ 885349 w 885348"/>
                <a:gd name="connsiteY520" fmla="*/ 282512 h 42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</a:cxnLst>
              <a:rect l="l" t="t" r="r" b="b"/>
              <a:pathLst>
                <a:path w="885348" h="429767">
                  <a:moveTo>
                    <a:pt x="884110" y="280130"/>
                  </a:moveTo>
                  <a:lnTo>
                    <a:pt x="881443" y="277558"/>
                  </a:lnTo>
                  <a:lnTo>
                    <a:pt x="875062" y="273082"/>
                  </a:lnTo>
                  <a:lnTo>
                    <a:pt x="871728" y="271844"/>
                  </a:lnTo>
                  <a:lnTo>
                    <a:pt x="869061" y="271558"/>
                  </a:lnTo>
                  <a:lnTo>
                    <a:pt x="866299" y="272415"/>
                  </a:lnTo>
                  <a:lnTo>
                    <a:pt x="863918" y="272605"/>
                  </a:lnTo>
                  <a:lnTo>
                    <a:pt x="862393" y="271463"/>
                  </a:lnTo>
                  <a:lnTo>
                    <a:pt x="860965" y="269462"/>
                  </a:lnTo>
                  <a:lnTo>
                    <a:pt x="859536" y="265081"/>
                  </a:lnTo>
                  <a:lnTo>
                    <a:pt x="859250" y="262223"/>
                  </a:lnTo>
                  <a:lnTo>
                    <a:pt x="859346" y="259842"/>
                  </a:lnTo>
                  <a:lnTo>
                    <a:pt x="859536" y="257937"/>
                  </a:lnTo>
                  <a:lnTo>
                    <a:pt x="859536" y="256032"/>
                  </a:lnTo>
                  <a:lnTo>
                    <a:pt x="858869" y="254508"/>
                  </a:lnTo>
                  <a:lnTo>
                    <a:pt x="857345" y="252889"/>
                  </a:lnTo>
                  <a:lnTo>
                    <a:pt x="854869" y="251270"/>
                  </a:lnTo>
                  <a:lnTo>
                    <a:pt x="850106" y="249269"/>
                  </a:lnTo>
                  <a:lnTo>
                    <a:pt x="847154" y="248698"/>
                  </a:lnTo>
                  <a:lnTo>
                    <a:pt x="844772" y="248698"/>
                  </a:lnTo>
                  <a:lnTo>
                    <a:pt x="838486" y="249650"/>
                  </a:lnTo>
                  <a:lnTo>
                    <a:pt x="835057" y="249555"/>
                  </a:lnTo>
                  <a:lnTo>
                    <a:pt x="831818" y="248983"/>
                  </a:lnTo>
                  <a:lnTo>
                    <a:pt x="831056" y="248221"/>
                  </a:lnTo>
                  <a:lnTo>
                    <a:pt x="830485" y="247079"/>
                  </a:lnTo>
                  <a:lnTo>
                    <a:pt x="830866" y="244602"/>
                  </a:lnTo>
                  <a:lnTo>
                    <a:pt x="831437" y="242792"/>
                  </a:lnTo>
                  <a:lnTo>
                    <a:pt x="833914" y="238125"/>
                  </a:lnTo>
                  <a:lnTo>
                    <a:pt x="834390" y="236411"/>
                  </a:lnTo>
                  <a:lnTo>
                    <a:pt x="833723" y="234220"/>
                  </a:lnTo>
                  <a:lnTo>
                    <a:pt x="832295" y="232315"/>
                  </a:lnTo>
                  <a:lnTo>
                    <a:pt x="828294" y="230124"/>
                  </a:lnTo>
                  <a:lnTo>
                    <a:pt x="826294" y="230124"/>
                  </a:lnTo>
                  <a:lnTo>
                    <a:pt x="824770" y="230981"/>
                  </a:lnTo>
                  <a:lnTo>
                    <a:pt x="821817" y="236887"/>
                  </a:lnTo>
                  <a:lnTo>
                    <a:pt x="820864" y="238125"/>
                  </a:lnTo>
                  <a:lnTo>
                    <a:pt x="819722" y="239078"/>
                  </a:lnTo>
                  <a:lnTo>
                    <a:pt x="818388" y="238887"/>
                  </a:lnTo>
                  <a:lnTo>
                    <a:pt x="817435" y="237839"/>
                  </a:lnTo>
                  <a:lnTo>
                    <a:pt x="817150" y="235363"/>
                  </a:lnTo>
                  <a:lnTo>
                    <a:pt x="817721" y="231267"/>
                  </a:lnTo>
                  <a:lnTo>
                    <a:pt x="817817" y="229362"/>
                  </a:lnTo>
                  <a:lnTo>
                    <a:pt x="817531" y="227552"/>
                  </a:lnTo>
                  <a:lnTo>
                    <a:pt x="815626" y="218504"/>
                  </a:lnTo>
                  <a:lnTo>
                    <a:pt x="815530" y="216598"/>
                  </a:lnTo>
                  <a:lnTo>
                    <a:pt x="815530" y="214598"/>
                  </a:lnTo>
                  <a:lnTo>
                    <a:pt x="815721" y="212503"/>
                  </a:lnTo>
                  <a:lnTo>
                    <a:pt x="815816" y="210503"/>
                  </a:lnTo>
                  <a:lnTo>
                    <a:pt x="815530" y="208693"/>
                  </a:lnTo>
                  <a:lnTo>
                    <a:pt x="815054" y="207073"/>
                  </a:lnTo>
                  <a:lnTo>
                    <a:pt x="813149" y="204883"/>
                  </a:lnTo>
                  <a:lnTo>
                    <a:pt x="810197" y="202311"/>
                  </a:lnTo>
                  <a:lnTo>
                    <a:pt x="780669" y="181832"/>
                  </a:lnTo>
                  <a:lnTo>
                    <a:pt x="768477" y="170212"/>
                  </a:lnTo>
                  <a:lnTo>
                    <a:pt x="759333" y="156877"/>
                  </a:lnTo>
                  <a:lnTo>
                    <a:pt x="753809" y="151162"/>
                  </a:lnTo>
                  <a:lnTo>
                    <a:pt x="751142" y="144685"/>
                  </a:lnTo>
                  <a:lnTo>
                    <a:pt x="749141" y="138494"/>
                  </a:lnTo>
                  <a:lnTo>
                    <a:pt x="747713" y="135636"/>
                  </a:lnTo>
                  <a:lnTo>
                    <a:pt x="746188" y="133636"/>
                  </a:lnTo>
                  <a:lnTo>
                    <a:pt x="727996" y="123635"/>
                  </a:lnTo>
                  <a:lnTo>
                    <a:pt x="725424" y="123063"/>
                  </a:lnTo>
                  <a:lnTo>
                    <a:pt x="718376" y="123635"/>
                  </a:lnTo>
                  <a:lnTo>
                    <a:pt x="713518" y="122682"/>
                  </a:lnTo>
                  <a:lnTo>
                    <a:pt x="706564" y="123254"/>
                  </a:lnTo>
                  <a:lnTo>
                    <a:pt x="698468" y="122777"/>
                  </a:lnTo>
                  <a:lnTo>
                    <a:pt x="696182" y="123349"/>
                  </a:lnTo>
                  <a:lnTo>
                    <a:pt x="694277" y="126016"/>
                  </a:lnTo>
                  <a:lnTo>
                    <a:pt x="692658" y="127349"/>
                  </a:lnTo>
                  <a:lnTo>
                    <a:pt x="691229" y="128492"/>
                  </a:lnTo>
                  <a:lnTo>
                    <a:pt x="689801" y="129159"/>
                  </a:lnTo>
                  <a:lnTo>
                    <a:pt x="686086" y="130683"/>
                  </a:lnTo>
                  <a:lnTo>
                    <a:pt x="678180" y="131254"/>
                  </a:lnTo>
                  <a:lnTo>
                    <a:pt x="673703" y="131064"/>
                  </a:lnTo>
                  <a:lnTo>
                    <a:pt x="672846" y="129730"/>
                  </a:lnTo>
                  <a:lnTo>
                    <a:pt x="672275" y="127063"/>
                  </a:lnTo>
                  <a:lnTo>
                    <a:pt x="672560" y="124206"/>
                  </a:lnTo>
                  <a:lnTo>
                    <a:pt x="673037" y="121920"/>
                  </a:lnTo>
                  <a:lnTo>
                    <a:pt x="674180" y="118205"/>
                  </a:lnTo>
                  <a:lnTo>
                    <a:pt x="677323" y="103727"/>
                  </a:lnTo>
                  <a:lnTo>
                    <a:pt x="677989" y="102203"/>
                  </a:lnTo>
                  <a:lnTo>
                    <a:pt x="678751" y="100774"/>
                  </a:lnTo>
                  <a:lnTo>
                    <a:pt x="679895" y="99727"/>
                  </a:lnTo>
                  <a:lnTo>
                    <a:pt x="681418" y="99155"/>
                  </a:lnTo>
                  <a:lnTo>
                    <a:pt x="683609" y="97631"/>
                  </a:lnTo>
                  <a:lnTo>
                    <a:pt x="685991" y="95345"/>
                  </a:lnTo>
                  <a:lnTo>
                    <a:pt x="689610" y="89345"/>
                  </a:lnTo>
                  <a:lnTo>
                    <a:pt x="691134" y="86011"/>
                  </a:lnTo>
                  <a:lnTo>
                    <a:pt x="691991" y="83153"/>
                  </a:lnTo>
                  <a:lnTo>
                    <a:pt x="692563" y="74676"/>
                  </a:lnTo>
                  <a:lnTo>
                    <a:pt x="690943" y="62389"/>
                  </a:lnTo>
                  <a:lnTo>
                    <a:pt x="687419" y="58483"/>
                  </a:lnTo>
                  <a:lnTo>
                    <a:pt x="673894" y="53530"/>
                  </a:lnTo>
                  <a:lnTo>
                    <a:pt x="670846" y="51721"/>
                  </a:lnTo>
                  <a:lnTo>
                    <a:pt x="668655" y="49435"/>
                  </a:lnTo>
                  <a:lnTo>
                    <a:pt x="664750" y="43529"/>
                  </a:lnTo>
                  <a:lnTo>
                    <a:pt x="662559" y="42577"/>
                  </a:lnTo>
                  <a:lnTo>
                    <a:pt x="661035" y="42672"/>
                  </a:lnTo>
                  <a:lnTo>
                    <a:pt x="659892" y="43720"/>
                  </a:lnTo>
                  <a:lnTo>
                    <a:pt x="657320" y="47720"/>
                  </a:lnTo>
                  <a:lnTo>
                    <a:pt x="655320" y="48768"/>
                  </a:lnTo>
                  <a:lnTo>
                    <a:pt x="652367" y="49435"/>
                  </a:lnTo>
                  <a:lnTo>
                    <a:pt x="646271" y="49435"/>
                  </a:lnTo>
                  <a:lnTo>
                    <a:pt x="643318" y="48863"/>
                  </a:lnTo>
                  <a:lnTo>
                    <a:pt x="641223" y="47815"/>
                  </a:lnTo>
                  <a:lnTo>
                    <a:pt x="640080" y="46768"/>
                  </a:lnTo>
                  <a:lnTo>
                    <a:pt x="626174" y="37814"/>
                  </a:lnTo>
                  <a:lnTo>
                    <a:pt x="622173" y="36195"/>
                  </a:lnTo>
                  <a:lnTo>
                    <a:pt x="619411" y="35909"/>
                  </a:lnTo>
                  <a:lnTo>
                    <a:pt x="615982" y="37719"/>
                  </a:lnTo>
                  <a:lnTo>
                    <a:pt x="613124" y="38767"/>
                  </a:lnTo>
                  <a:lnTo>
                    <a:pt x="611219" y="38576"/>
                  </a:lnTo>
                  <a:lnTo>
                    <a:pt x="609600" y="37814"/>
                  </a:lnTo>
                  <a:lnTo>
                    <a:pt x="606743" y="34576"/>
                  </a:lnTo>
                  <a:lnTo>
                    <a:pt x="604076" y="32004"/>
                  </a:lnTo>
                  <a:lnTo>
                    <a:pt x="601885" y="31147"/>
                  </a:lnTo>
                  <a:lnTo>
                    <a:pt x="599789" y="30956"/>
                  </a:lnTo>
                  <a:lnTo>
                    <a:pt x="596360" y="32099"/>
                  </a:lnTo>
                  <a:lnTo>
                    <a:pt x="592264" y="34099"/>
                  </a:lnTo>
                  <a:lnTo>
                    <a:pt x="590931" y="41053"/>
                  </a:lnTo>
                  <a:lnTo>
                    <a:pt x="588359" y="44196"/>
                  </a:lnTo>
                  <a:lnTo>
                    <a:pt x="584073" y="47054"/>
                  </a:lnTo>
                  <a:lnTo>
                    <a:pt x="580834" y="48578"/>
                  </a:lnTo>
                  <a:lnTo>
                    <a:pt x="575501" y="49721"/>
                  </a:lnTo>
                  <a:lnTo>
                    <a:pt x="573500" y="49816"/>
                  </a:lnTo>
                  <a:lnTo>
                    <a:pt x="568738" y="48673"/>
                  </a:lnTo>
                  <a:lnTo>
                    <a:pt x="564071" y="46768"/>
                  </a:lnTo>
                  <a:lnTo>
                    <a:pt x="562261" y="45815"/>
                  </a:lnTo>
                  <a:lnTo>
                    <a:pt x="560927" y="44672"/>
                  </a:lnTo>
                  <a:lnTo>
                    <a:pt x="559880" y="43529"/>
                  </a:lnTo>
                  <a:lnTo>
                    <a:pt x="559308" y="42005"/>
                  </a:lnTo>
                  <a:lnTo>
                    <a:pt x="559022" y="40100"/>
                  </a:lnTo>
                  <a:lnTo>
                    <a:pt x="558737" y="36004"/>
                  </a:lnTo>
                  <a:lnTo>
                    <a:pt x="556641" y="33719"/>
                  </a:lnTo>
                  <a:lnTo>
                    <a:pt x="553117" y="31432"/>
                  </a:lnTo>
                  <a:lnTo>
                    <a:pt x="536638" y="25241"/>
                  </a:lnTo>
                  <a:lnTo>
                    <a:pt x="531781" y="21241"/>
                  </a:lnTo>
                  <a:lnTo>
                    <a:pt x="526923" y="15049"/>
                  </a:lnTo>
                  <a:lnTo>
                    <a:pt x="522161" y="11906"/>
                  </a:lnTo>
                  <a:lnTo>
                    <a:pt x="516350" y="9239"/>
                  </a:lnTo>
                  <a:lnTo>
                    <a:pt x="513588" y="7525"/>
                  </a:lnTo>
                  <a:lnTo>
                    <a:pt x="511588" y="6001"/>
                  </a:lnTo>
                  <a:lnTo>
                    <a:pt x="508540" y="1048"/>
                  </a:lnTo>
                  <a:lnTo>
                    <a:pt x="506444" y="190"/>
                  </a:lnTo>
                  <a:lnTo>
                    <a:pt x="503492" y="0"/>
                  </a:lnTo>
                  <a:lnTo>
                    <a:pt x="496157" y="953"/>
                  </a:lnTo>
                  <a:lnTo>
                    <a:pt x="494157" y="1714"/>
                  </a:lnTo>
                  <a:lnTo>
                    <a:pt x="493300" y="2762"/>
                  </a:lnTo>
                  <a:lnTo>
                    <a:pt x="492823" y="3810"/>
                  </a:lnTo>
                  <a:lnTo>
                    <a:pt x="491300" y="10096"/>
                  </a:lnTo>
                  <a:lnTo>
                    <a:pt x="490823" y="11335"/>
                  </a:lnTo>
                  <a:lnTo>
                    <a:pt x="490347" y="12192"/>
                  </a:lnTo>
                  <a:lnTo>
                    <a:pt x="486537" y="16288"/>
                  </a:lnTo>
                  <a:lnTo>
                    <a:pt x="480632" y="21527"/>
                  </a:lnTo>
                  <a:lnTo>
                    <a:pt x="479965" y="22765"/>
                  </a:lnTo>
                  <a:lnTo>
                    <a:pt x="479679" y="24289"/>
                  </a:lnTo>
                  <a:lnTo>
                    <a:pt x="480155" y="25622"/>
                  </a:lnTo>
                  <a:lnTo>
                    <a:pt x="481203" y="26670"/>
                  </a:lnTo>
                  <a:lnTo>
                    <a:pt x="485394" y="29146"/>
                  </a:lnTo>
                  <a:lnTo>
                    <a:pt x="488918" y="32195"/>
                  </a:lnTo>
                  <a:lnTo>
                    <a:pt x="489775" y="33433"/>
                  </a:lnTo>
                  <a:lnTo>
                    <a:pt x="490442" y="35052"/>
                  </a:lnTo>
                  <a:lnTo>
                    <a:pt x="490919" y="36766"/>
                  </a:lnTo>
                  <a:lnTo>
                    <a:pt x="491014" y="38767"/>
                  </a:lnTo>
                  <a:lnTo>
                    <a:pt x="491109" y="45244"/>
                  </a:lnTo>
                  <a:lnTo>
                    <a:pt x="491395" y="49244"/>
                  </a:lnTo>
                  <a:lnTo>
                    <a:pt x="491490" y="51245"/>
                  </a:lnTo>
                  <a:lnTo>
                    <a:pt x="491395" y="53245"/>
                  </a:lnTo>
                  <a:lnTo>
                    <a:pt x="490823" y="55340"/>
                  </a:lnTo>
                  <a:lnTo>
                    <a:pt x="489585" y="57436"/>
                  </a:lnTo>
                  <a:lnTo>
                    <a:pt x="486823" y="59722"/>
                  </a:lnTo>
                  <a:lnTo>
                    <a:pt x="484823" y="60198"/>
                  </a:lnTo>
                  <a:lnTo>
                    <a:pt x="477869" y="59150"/>
                  </a:lnTo>
                  <a:lnTo>
                    <a:pt x="469201" y="58960"/>
                  </a:lnTo>
                  <a:lnTo>
                    <a:pt x="465296" y="59436"/>
                  </a:lnTo>
                  <a:lnTo>
                    <a:pt x="462725" y="60484"/>
                  </a:lnTo>
                  <a:lnTo>
                    <a:pt x="461963" y="61913"/>
                  </a:lnTo>
                  <a:lnTo>
                    <a:pt x="460153" y="69056"/>
                  </a:lnTo>
                  <a:lnTo>
                    <a:pt x="459581" y="70771"/>
                  </a:lnTo>
                  <a:lnTo>
                    <a:pt x="458819" y="72199"/>
                  </a:lnTo>
                  <a:lnTo>
                    <a:pt x="457867" y="73438"/>
                  </a:lnTo>
                  <a:lnTo>
                    <a:pt x="456724" y="74581"/>
                  </a:lnTo>
                  <a:lnTo>
                    <a:pt x="451675" y="78296"/>
                  </a:lnTo>
                  <a:lnTo>
                    <a:pt x="450723" y="79534"/>
                  </a:lnTo>
                  <a:lnTo>
                    <a:pt x="448913" y="82677"/>
                  </a:lnTo>
                  <a:lnTo>
                    <a:pt x="445675" y="87249"/>
                  </a:lnTo>
                  <a:lnTo>
                    <a:pt x="444722" y="88106"/>
                  </a:lnTo>
                  <a:lnTo>
                    <a:pt x="443865" y="88297"/>
                  </a:lnTo>
                  <a:lnTo>
                    <a:pt x="442913" y="87725"/>
                  </a:lnTo>
                  <a:lnTo>
                    <a:pt x="442150" y="86487"/>
                  </a:lnTo>
                  <a:lnTo>
                    <a:pt x="441674" y="84963"/>
                  </a:lnTo>
                  <a:lnTo>
                    <a:pt x="441674" y="83153"/>
                  </a:lnTo>
                  <a:lnTo>
                    <a:pt x="442627" y="77819"/>
                  </a:lnTo>
                  <a:lnTo>
                    <a:pt x="442436" y="76010"/>
                  </a:lnTo>
                  <a:lnTo>
                    <a:pt x="441769" y="74486"/>
                  </a:lnTo>
                  <a:lnTo>
                    <a:pt x="439103" y="70771"/>
                  </a:lnTo>
                  <a:lnTo>
                    <a:pt x="437483" y="67818"/>
                  </a:lnTo>
                  <a:lnTo>
                    <a:pt x="435483" y="63341"/>
                  </a:lnTo>
                  <a:lnTo>
                    <a:pt x="432625" y="59722"/>
                  </a:lnTo>
                  <a:lnTo>
                    <a:pt x="431006" y="56769"/>
                  </a:lnTo>
                  <a:lnTo>
                    <a:pt x="429673" y="53626"/>
                  </a:lnTo>
                  <a:lnTo>
                    <a:pt x="428911" y="52292"/>
                  </a:lnTo>
                  <a:lnTo>
                    <a:pt x="427958" y="50959"/>
                  </a:lnTo>
                  <a:lnTo>
                    <a:pt x="426053" y="49911"/>
                  </a:lnTo>
                  <a:lnTo>
                    <a:pt x="423291" y="49149"/>
                  </a:lnTo>
                  <a:lnTo>
                    <a:pt x="396240" y="46196"/>
                  </a:lnTo>
                  <a:lnTo>
                    <a:pt x="392430" y="46196"/>
                  </a:lnTo>
                  <a:lnTo>
                    <a:pt x="389668" y="46768"/>
                  </a:lnTo>
                  <a:lnTo>
                    <a:pt x="388430" y="47720"/>
                  </a:lnTo>
                  <a:lnTo>
                    <a:pt x="387667" y="49054"/>
                  </a:lnTo>
                  <a:lnTo>
                    <a:pt x="386429" y="52388"/>
                  </a:lnTo>
                  <a:lnTo>
                    <a:pt x="385953" y="54102"/>
                  </a:lnTo>
                  <a:lnTo>
                    <a:pt x="384715" y="57340"/>
                  </a:lnTo>
                  <a:lnTo>
                    <a:pt x="384238" y="58960"/>
                  </a:lnTo>
                  <a:lnTo>
                    <a:pt x="384143" y="60579"/>
                  </a:lnTo>
                  <a:lnTo>
                    <a:pt x="384619" y="62103"/>
                  </a:lnTo>
                  <a:lnTo>
                    <a:pt x="385286" y="63532"/>
                  </a:lnTo>
                  <a:lnTo>
                    <a:pt x="385667" y="65056"/>
                  </a:lnTo>
                  <a:lnTo>
                    <a:pt x="385572" y="66675"/>
                  </a:lnTo>
                  <a:lnTo>
                    <a:pt x="385000" y="68294"/>
                  </a:lnTo>
                  <a:lnTo>
                    <a:pt x="384238" y="69818"/>
                  </a:lnTo>
                  <a:lnTo>
                    <a:pt x="381667" y="73819"/>
                  </a:lnTo>
                  <a:lnTo>
                    <a:pt x="379095" y="76867"/>
                  </a:lnTo>
                  <a:lnTo>
                    <a:pt x="372904" y="80963"/>
                  </a:lnTo>
                  <a:lnTo>
                    <a:pt x="342709" y="80010"/>
                  </a:lnTo>
                  <a:lnTo>
                    <a:pt x="333089" y="81439"/>
                  </a:lnTo>
                  <a:lnTo>
                    <a:pt x="329565" y="82963"/>
                  </a:lnTo>
                  <a:lnTo>
                    <a:pt x="326898" y="83058"/>
                  </a:lnTo>
                  <a:lnTo>
                    <a:pt x="324326" y="82487"/>
                  </a:lnTo>
                  <a:lnTo>
                    <a:pt x="321373" y="80963"/>
                  </a:lnTo>
                  <a:lnTo>
                    <a:pt x="319564" y="81058"/>
                  </a:lnTo>
                  <a:lnTo>
                    <a:pt x="318040" y="81724"/>
                  </a:lnTo>
                  <a:lnTo>
                    <a:pt x="313087" y="85439"/>
                  </a:lnTo>
                  <a:lnTo>
                    <a:pt x="312039" y="86487"/>
                  </a:lnTo>
                  <a:lnTo>
                    <a:pt x="311277" y="87439"/>
                  </a:lnTo>
                  <a:lnTo>
                    <a:pt x="310705" y="88297"/>
                  </a:lnTo>
                  <a:lnTo>
                    <a:pt x="310229" y="89726"/>
                  </a:lnTo>
                  <a:lnTo>
                    <a:pt x="309753" y="91154"/>
                  </a:lnTo>
                  <a:lnTo>
                    <a:pt x="308515" y="93250"/>
                  </a:lnTo>
                  <a:lnTo>
                    <a:pt x="306705" y="95250"/>
                  </a:lnTo>
                  <a:lnTo>
                    <a:pt x="302705" y="97822"/>
                  </a:lnTo>
                  <a:lnTo>
                    <a:pt x="300514" y="98012"/>
                  </a:lnTo>
                  <a:lnTo>
                    <a:pt x="298990" y="97250"/>
                  </a:lnTo>
                  <a:lnTo>
                    <a:pt x="298037" y="95917"/>
                  </a:lnTo>
                  <a:lnTo>
                    <a:pt x="297085" y="94774"/>
                  </a:lnTo>
                  <a:lnTo>
                    <a:pt x="295942" y="93726"/>
                  </a:lnTo>
                  <a:lnTo>
                    <a:pt x="293084" y="92297"/>
                  </a:lnTo>
                  <a:lnTo>
                    <a:pt x="286607" y="90202"/>
                  </a:lnTo>
                  <a:lnTo>
                    <a:pt x="284988" y="89249"/>
                  </a:lnTo>
                  <a:lnTo>
                    <a:pt x="282321" y="87249"/>
                  </a:lnTo>
                  <a:lnTo>
                    <a:pt x="278987" y="84201"/>
                  </a:lnTo>
                  <a:lnTo>
                    <a:pt x="273463" y="81153"/>
                  </a:lnTo>
                  <a:lnTo>
                    <a:pt x="270986" y="79153"/>
                  </a:lnTo>
                  <a:lnTo>
                    <a:pt x="268605" y="75724"/>
                  </a:lnTo>
                  <a:lnTo>
                    <a:pt x="264986" y="72104"/>
                  </a:lnTo>
                  <a:lnTo>
                    <a:pt x="260318" y="73247"/>
                  </a:lnTo>
                  <a:lnTo>
                    <a:pt x="255079" y="80105"/>
                  </a:lnTo>
                  <a:lnTo>
                    <a:pt x="254127" y="81820"/>
                  </a:lnTo>
                  <a:lnTo>
                    <a:pt x="251841" y="87725"/>
                  </a:lnTo>
                  <a:lnTo>
                    <a:pt x="250222" y="93059"/>
                  </a:lnTo>
                  <a:lnTo>
                    <a:pt x="247459" y="97727"/>
                  </a:lnTo>
                  <a:lnTo>
                    <a:pt x="246412" y="100965"/>
                  </a:lnTo>
                  <a:lnTo>
                    <a:pt x="245936" y="103346"/>
                  </a:lnTo>
                  <a:lnTo>
                    <a:pt x="246221" y="105156"/>
                  </a:lnTo>
                  <a:lnTo>
                    <a:pt x="246888" y="106775"/>
                  </a:lnTo>
                  <a:lnTo>
                    <a:pt x="247745" y="108013"/>
                  </a:lnTo>
                  <a:lnTo>
                    <a:pt x="249841" y="110299"/>
                  </a:lnTo>
                  <a:lnTo>
                    <a:pt x="250888" y="112204"/>
                  </a:lnTo>
                  <a:lnTo>
                    <a:pt x="251650" y="114776"/>
                  </a:lnTo>
                  <a:lnTo>
                    <a:pt x="251841" y="119920"/>
                  </a:lnTo>
                  <a:lnTo>
                    <a:pt x="251174" y="122968"/>
                  </a:lnTo>
                  <a:lnTo>
                    <a:pt x="249841" y="125921"/>
                  </a:lnTo>
                  <a:lnTo>
                    <a:pt x="247364" y="129730"/>
                  </a:lnTo>
                  <a:lnTo>
                    <a:pt x="246221" y="130969"/>
                  </a:lnTo>
                  <a:lnTo>
                    <a:pt x="245078" y="132016"/>
                  </a:lnTo>
                  <a:lnTo>
                    <a:pt x="243840" y="132779"/>
                  </a:lnTo>
                  <a:lnTo>
                    <a:pt x="238696" y="134303"/>
                  </a:lnTo>
                  <a:lnTo>
                    <a:pt x="237268" y="134874"/>
                  </a:lnTo>
                  <a:lnTo>
                    <a:pt x="235553" y="136874"/>
                  </a:lnTo>
                  <a:lnTo>
                    <a:pt x="233839" y="139827"/>
                  </a:lnTo>
                  <a:lnTo>
                    <a:pt x="229934" y="147447"/>
                  </a:lnTo>
                  <a:lnTo>
                    <a:pt x="228695" y="152019"/>
                  </a:lnTo>
                  <a:lnTo>
                    <a:pt x="227743" y="157067"/>
                  </a:lnTo>
                  <a:lnTo>
                    <a:pt x="226886" y="159068"/>
                  </a:lnTo>
                  <a:lnTo>
                    <a:pt x="225742" y="160496"/>
                  </a:lnTo>
                  <a:lnTo>
                    <a:pt x="219170" y="165068"/>
                  </a:lnTo>
                  <a:lnTo>
                    <a:pt x="216884" y="167545"/>
                  </a:lnTo>
                  <a:lnTo>
                    <a:pt x="214503" y="170974"/>
                  </a:lnTo>
                  <a:lnTo>
                    <a:pt x="212407" y="173450"/>
                  </a:lnTo>
                  <a:lnTo>
                    <a:pt x="210121" y="175451"/>
                  </a:lnTo>
                  <a:lnTo>
                    <a:pt x="206311" y="177165"/>
                  </a:lnTo>
                  <a:lnTo>
                    <a:pt x="203835" y="178975"/>
                  </a:lnTo>
                  <a:lnTo>
                    <a:pt x="202978" y="180785"/>
                  </a:lnTo>
                  <a:lnTo>
                    <a:pt x="202978" y="182499"/>
                  </a:lnTo>
                  <a:lnTo>
                    <a:pt x="203835" y="183642"/>
                  </a:lnTo>
                  <a:lnTo>
                    <a:pt x="205073" y="184690"/>
                  </a:lnTo>
                  <a:lnTo>
                    <a:pt x="205930" y="186976"/>
                  </a:lnTo>
                  <a:lnTo>
                    <a:pt x="206026" y="190405"/>
                  </a:lnTo>
                  <a:lnTo>
                    <a:pt x="203644" y="202025"/>
                  </a:lnTo>
                  <a:lnTo>
                    <a:pt x="203263" y="205264"/>
                  </a:lnTo>
                  <a:lnTo>
                    <a:pt x="203359" y="207073"/>
                  </a:lnTo>
                  <a:lnTo>
                    <a:pt x="203740" y="208883"/>
                  </a:lnTo>
                  <a:lnTo>
                    <a:pt x="204025" y="211360"/>
                  </a:lnTo>
                  <a:lnTo>
                    <a:pt x="204025" y="214598"/>
                  </a:lnTo>
                  <a:lnTo>
                    <a:pt x="203073" y="219932"/>
                  </a:lnTo>
                  <a:lnTo>
                    <a:pt x="203263" y="222885"/>
                  </a:lnTo>
                  <a:lnTo>
                    <a:pt x="203930" y="224790"/>
                  </a:lnTo>
                  <a:lnTo>
                    <a:pt x="205264" y="225838"/>
                  </a:lnTo>
                  <a:lnTo>
                    <a:pt x="206407" y="227457"/>
                  </a:lnTo>
                  <a:lnTo>
                    <a:pt x="207073" y="229743"/>
                  </a:lnTo>
                  <a:lnTo>
                    <a:pt x="207073" y="234315"/>
                  </a:lnTo>
                  <a:lnTo>
                    <a:pt x="206597" y="236791"/>
                  </a:lnTo>
                  <a:lnTo>
                    <a:pt x="205835" y="238982"/>
                  </a:lnTo>
                  <a:lnTo>
                    <a:pt x="202501" y="244412"/>
                  </a:lnTo>
                  <a:lnTo>
                    <a:pt x="198977" y="249555"/>
                  </a:lnTo>
                  <a:lnTo>
                    <a:pt x="196786" y="251365"/>
                  </a:lnTo>
                  <a:lnTo>
                    <a:pt x="195929" y="251841"/>
                  </a:lnTo>
                  <a:lnTo>
                    <a:pt x="194786" y="252222"/>
                  </a:lnTo>
                  <a:lnTo>
                    <a:pt x="193072" y="252317"/>
                  </a:lnTo>
                  <a:lnTo>
                    <a:pt x="189738" y="251555"/>
                  </a:lnTo>
                  <a:lnTo>
                    <a:pt x="184975" y="249746"/>
                  </a:lnTo>
                  <a:lnTo>
                    <a:pt x="181451" y="249174"/>
                  </a:lnTo>
                  <a:lnTo>
                    <a:pt x="179451" y="249746"/>
                  </a:lnTo>
                  <a:lnTo>
                    <a:pt x="177736" y="251174"/>
                  </a:lnTo>
                  <a:lnTo>
                    <a:pt x="174593" y="254889"/>
                  </a:lnTo>
                  <a:lnTo>
                    <a:pt x="173355" y="257556"/>
                  </a:lnTo>
                  <a:lnTo>
                    <a:pt x="172974" y="259937"/>
                  </a:lnTo>
                  <a:lnTo>
                    <a:pt x="173450" y="261461"/>
                  </a:lnTo>
                  <a:lnTo>
                    <a:pt x="174498" y="262795"/>
                  </a:lnTo>
                  <a:lnTo>
                    <a:pt x="175831" y="263557"/>
                  </a:lnTo>
                  <a:lnTo>
                    <a:pt x="178594" y="264795"/>
                  </a:lnTo>
                  <a:lnTo>
                    <a:pt x="179356" y="265557"/>
                  </a:lnTo>
                  <a:lnTo>
                    <a:pt x="180023" y="266986"/>
                  </a:lnTo>
                  <a:lnTo>
                    <a:pt x="180308" y="269557"/>
                  </a:lnTo>
                  <a:lnTo>
                    <a:pt x="179927" y="271081"/>
                  </a:lnTo>
                  <a:lnTo>
                    <a:pt x="179356" y="272224"/>
                  </a:lnTo>
                  <a:lnTo>
                    <a:pt x="177355" y="273177"/>
                  </a:lnTo>
                  <a:lnTo>
                    <a:pt x="174974" y="273748"/>
                  </a:lnTo>
                  <a:lnTo>
                    <a:pt x="151257" y="270796"/>
                  </a:lnTo>
                  <a:lnTo>
                    <a:pt x="144780" y="268796"/>
                  </a:lnTo>
                  <a:lnTo>
                    <a:pt x="122396" y="267748"/>
                  </a:lnTo>
                  <a:lnTo>
                    <a:pt x="113062" y="266129"/>
                  </a:lnTo>
                  <a:lnTo>
                    <a:pt x="111919" y="264986"/>
                  </a:lnTo>
                  <a:lnTo>
                    <a:pt x="107251" y="262128"/>
                  </a:lnTo>
                  <a:lnTo>
                    <a:pt x="101632" y="259652"/>
                  </a:lnTo>
                  <a:lnTo>
                    <a:pt x="98488" y="258985"/>
                  </a:lnTo>
                  <a:lnTo>
                    <a:pt x="96012" y="258985"/>
                  </a:lnTo>
                  <a:lnTo>
                    <a:pt x="94583" y="259747"/>
                  </a:lnTo>
                  <a:lnTo>
                    <a:pt x="93250" y="260604"/>
                  </a:lnTo>
                  <a:lnTo>
                    <a:pt x="90964" y="262699"/>
                  </a:lnTo>
                  <a:lnTo>
                    <a:pt x="90011" y="263843"/>
                  </a:lnTo>
                  <a:lnTo>
                    <a:pt x="87440" y="268129"/>
                  </a:lnTo>
                  <a:lnTo>
                    <a:pt x="86868" y="269557"/>
                  </a:lnTo>
                  <a:lnTo>
                    <a:pt x="86392" y="271177"/>
                  </a:lnTo>
                  <a:lnTo>
                    <a:pt x="86201" y="272796"/>
                  </a:lnTo>
                  <a:lnTo>
                    <a:pt x="86392" y="274511"/>
                  </a:lnTo>
                  <a:lnTo>
                    <a:pt x="86963" y="276130"/>
                  </a:lnTo>
                  <a:lnTo>
                    <a:pt x="87916" y="277368"/>
                  </a:lnTo>
                  <a:lnTo>
                    <a:pt x="89154" y="278225"/>
                  </a:lnTo>
                  <a:lnTo>
                    <a:pt x="89344" y="279273"/>
                  </a:lnTo>
                  <a:lnTo>
                    <a:pt x="89249" y="280226"/>
                  </a:lnTo>
                  <a:lnTo>
                    <a:pt x="79438" y="283940"/>
                  </a:lnTo>
                  <a:lnTo>
                    <a:pt x="72104" y="284321"/>
                  </a:lnTo>
                  <a:lnTo>
                    <a:pt x="73438" y="287179"/>
                  </a:lnTo>
                  <a:lnTo>
                    <a:pt x="72771" y="295465"/>
                  </a:lnTo>
                  <a:lnTo>
                    <a:pt x="68961" y="300609"/>
                  </a:lnTo>
                  <a:lnTo>
                    <a:pt x="64008" y="304419"/>
                  </a:lnTo>
                  <a:lnTo>
                    <a:pt x="60198" y="308610"/>
                  </a:lnTo>
                  <a:lnTo>
                    <a:pt x="58007" y="314420"/>
                  </a:lnTo>
                  <a:lnTo>
                    <a:pt x="55150" y="325088"/>
                  </a:lnTo>
                  <a:lnTo>
                    <a:pt x="52483" y="330518"/>
                  </a:lnTo>
                  <a:lnTo>
                    <a:pt x="44863" y="339090"/>
                  </a:lnTo>
                  <a:lnTo>
                    <a:pt x="27146" y="354044"/>
                  </a:lnTo>
                  <a:lnTo>
                    <a:pt x="20193" y="365093"/>
                  </a:lnTo>
                  <a:lnTo>
                    <a:pt x="5334" y="381476"/>
                  </a:lnTo>
                  <a:lnTo>
                    <a:pt x="0" y="391382"/>
                  </a:lnTo>
                  <a:lnTo>
                    <a:pt x="1619" y="403384"/>
                  </a:lnTo>
                  <a:lnTo>
                    <a:pt x="8382" y="426148"/>
                  </a:lnTo>
                  <a:lnTo>
                    <a:pt x="12001" y="426148"/>
                  </a:lnTo>
                  <a:lnTo>
                    <a:pt x="15526" y="427577"/>
                  </a:lnTo>
                  <a:lnTo>
                    <a:pt x="18193" y="429768"/>
                  </a:lnTo>
                  <a:lnTo>
                    <a:pt x="22669" y="429768"/>
                  </a:lnTo>
                  <a:lnTo>
                    <a:pt x="32290" y="426530"/>
                  </a:lnTo>
                  <a:lnTo>
                    <a:pt x="74486" y="426625"/>
                  </a:lnTo>
                  <a:lnTo>
                    <a:pt x="88773" y="423291"/>
                  </a:lnTo>
                  <a:lnTo>
                    <a:pt x="105727" y="412052"/>
                  </a:lnTo>
                  <a:lnTo>
                    <a:pt x="165354" y="397383"/>
                  </a:lnTo>
                  <a:lnTo>
                    <a:pt x="190024" y="380905"/>
                  </a:lnTo>
                  <a:lnTo>
                    <a:pt x="198311" y="378714"/>
                  </a:lnTo>
                  <a:lnTo>
                    <a:pt x="202501" y="376523"/>
                  </a:lnTo>
                  <a:lnTo>
                    <a:pt x="204311" y="372808"/>
                  </a:lnTo>
                  <a:lnTo>
                    <a:pt x="205169" y="370427"/>
                  </a:lnTo>
                  <a:lnTo>
                    <a:pt x="207264" y="367760"/>
                  </a:lnTo>
                  <a:lnTo>
                    <a:pt x="209836" y="365570"/>
                  </a:lnTo>
                  <a:lnTo>
                    <a:pt x="218789" y="361855"/>
                  </a:lnTo>
                  <a:lnTo>
                    <a:pt x="228886" y="350044"/>
                  </a:lnTo>
                  <a:lnTo>
                    <a:pt x="236887" y="348139"/>
                  </a:lnTo>
                  <a:lnTo>
                    <a:pt x="236887" y="345281"/>
                  </a:lnTo>
                  <a:lnTo>
                    <a:pt x="231648" y="335471"/>
                  </a:lnTo>
                  <a:lnTo>
                    <a:pt x="237268" y="324326"/>
                  </a:lnTo>
                  <a:lnTo>
                    <a:pt x="253460" y="305943"/>
                  </a:lnTo>
                  <a:lnTo>
                    <a:pt x="256032" y="300228"/>
                  </a:lnTo>
                  <a:lnTo>
                    <a:pt x="258223" y="292989"/>
                  </a:lnTo>
                  <a:lnTo>
                    <a:pt x="258604" y="289274"/>
                  </a:lnTo>
                  <a:lnTo>
                    <a:pt x="258223" y="281654"/>
                  </a:lnTo>
                  <a:lnTo>
                    <a:pt x="259271" y="278225"/>
                  </a:lnTo>
                  <a:lnTo>
                    <a:pt x="267271" y="266414"/>
                  </a:lnTo>
                  <a:lnTo>
                    <a:pt x="271748" y="261461"/>
                  </a:lnTo>
                  <a:lnTo>
                    <a:pt x="276987" y="256889"/>
                  </a:lnTo>
                  <a:lnTo>
                    <a:pt x="286798" y="251079"/>
                  </a:lnTo>
                  <a:lnTo>
                    <a:pt x="306038" y="244888"/>
                  </a:lnTo>
                  <a:lnTo>
                    <a:pt x="314706" y="240602"/>
                  </a:lnTo>
                  <a:lnTo>
                    <a:pt x="319373" y="235363"/>
                  </a:lnTo>
                  <a:lnTo>
                    <a:pt x="319469" y="230314"/>
                  </a:lnTo>
                  <a:lnTo>
                    <a:pt x="318802" y="225076"/>
                  </a:lnTo>
                  <a:lnTo>
                    <a:pt x="320611" y="219361"/>
                  </a:lnTo>
                  <a:lnTo>
                    <a:pt x="322421" y="217551"/>
                  </a:lnTo>
                  <a:lnTo>
                    <a:pt x="327660" y="214122"/>
                  </a:lnTo>
                  <a:lnTo>
                    <a:pt x="328708" y="212884"/>
                  </a:lnTo>
                  <a:lnTo>
                    <a:pt x="329089" y="209550"/>
                  </a:lnTo>
                  <a:lnTo>
                    <a:pt x="330136" y="206883"/>
                  </a:lnTo>
                  <a:lnTo>
                    <a:pt x="333565" y="201549"/>
                  </a:lnTo>
                  <a:lnTo>
                    <a:pt x="331851" y="192214"/>
                  </a:lnTo>
                  <a:lnTo>
                    <a:pt x="339185" y="182404"/>
                  </a:lnTo>
                  <a:lnTo>
                    <a:pt x="364712" y="165354"/>
                  </a:lnTo>
                  <a:lnTo>
                    <a:pt x="373094" y="157163"/>
                  </a:lnTo>
                  <a:lnTo>
                    <a:pt x="377190" y="155543"/>
                  </a:lnTo>
                  <a:lnTo>
                    <a:pt x="383096" y="154496"/>
                  </a:lnTo>
                  <a:lnTo>
                    <a:pt x="404146" y="139160"/>
                  </a:lnTo>
                  <a:lnTo>
                    <a:pt x="406717" y="138779"/>
                  </a:lnTo>
                  <a:lnTo>
                    <a:pt x="409575" y="139160"/>
                  </a:lnTo>
                  <a:lnTo>
                    <a:pt x="412147" y="139160"/>
                  </a:lnTo>
                  <a:lnTo>
                    <a:pt x="414528" y="137541"/>
                  </a:lnTo>
                  <a:lnTo>
                    <a:pt x="418148" y="133445"/>
                  </a:lnTo>
                  <a:lnTo>
                    <a:pt x="428053" y="125158"/>
                  </a:lnTo>
                  <a:lnTo>
                    <a:pt x="432340" y="122872"/>
                  </a:lnTo>
                  <a:lnTo>
                    <a:pt x="440912" y="121253"/>
                  </a:lnTo>
                  <a:lnTo>
                    <a:pt x="463105" y="122968"/>
                  </a:lnTo>
                  <a:lnTo>
                    <a:pt x="466820" y="128397"/>
                  </a:lnTo>
                  <a:lnTo>
                    <a:pt x="469487" y="130207"/>
                  </a:lnTo>
                  <a:lnTo>
                    <a:pt x="477393" y="132016"/>
                  </a:lnTo>
                  <a:lnTo>
                    <a:pt x="493205" y="132397"/>
                  </a:lnTo>
                  <a:lnTo>
                    <a:pt x="496348" y="131064"/>
                  </a:lnTo>
                  <a:lnTo>
                    <a:pt x="506349" y="136684"/>
                  </a:lnTo>
                  <a:lnTo>
                    <a:pt x="522923" y="142685"/>
                  </a:lnTo>
                  <a:lnTo>
                    <a:pt x="557593" y="149066"/>
                  </a:lnTo>
                  <a:lnTo>
                    <a:pt x="567214" y="154210"/>
                  </a:lnTo>
                  <a:lnTo>
                    <a:pt x="573596" y="165354"/>
                  </a:lnTo>
                  <a:lnTo>
                    <a:pt x="572929" y="170783"/>
                  </a:lnTo>
                  <a:lnTo>
                    <a:pt x="579215" y="175736"/>
                  </a:lnTo>
                  <a:lnTo>
                    <a:pt x="594836" y="181928"/>
                  </a:lnTo>
                  <a:lnTo>
                    <a:pt x="594551" y="174498"/>
                  </a:lnTo>
                  <a:lnTo>
                    <a:pt x="595884" y="168497"/>
                  </a:lnTo>
                  <a:lnTo>
                    <a:pt x="598456" y="163449"/>
                  </a:lnTo>
                  <a:lnTo>
                    <a:pt x="601694" y="158782"/>
                  </a:lnTo>
                  <a:lnTo>
                    <a:pt x="612743" y="167069"/>
                  </a:lnTo>
                  <a:lnTo>
                    <a:pt x="648748" y="187166"/>
                  </a:lnTo>
                  <a:lnTo>
                    <a:pt x="651129" y="197929"/>
                  </a:lnTo>
                  <a:lnTo>
                    <a:pt x="667512" y="205073"/>
                  </a:lnTo>
                  <a:lnTo>
                    <a:pt x="669893" y="209645"/>
                  </a:lnTo>
                  <a:lnTo>
                    <a:pt x="672465" y="213360"/>
                  </a:lnTo>
                  <a:lnTo>
                    <a:pt x="678371" y="214217"/>
                  </a:lnTo>
                  <a:lnTo>
                    <a:pt x="684752" y="213265"/>
                  </a:lnTo>
                  <a:lnTo>
                    <a:pt x="688848" y="211264"/>
                  </a:lnTo>
                  <a:lnTo>
                    <a:pt x="690658" y="217456"/>
                  </a:lnTo>
                  <a:lnTo>
                    <a:pt x="693896" y="221837"/>
                  </a:lnTo>
                  <a:lnTo>
                    <a:pt x="698087" y="224980"/>
                  </a:lnTo>
                  <a:lnTo>
                    <a:pt x="713613" y="232124"/>
                  </a:lnTo>
                  <a:lnTo>
                    <a:pt x="719233" y="236220"/>
                  </a:lnTo>
                  <a:lnTo>
                    <a:pt x="721614" y="242221"/>
                  </a:lnTo>
                  <a:lnTo>
                    <a:pt x="723805" y="242888"/>
                  </a:lnTo>
                  <a:lnTo>
                    <a:pt x="735806" y="256889"/>
                  </a:lnTo>
                  <a:lnTo>
                    <a:pt x="739140" y="258604"/>
                  </a:lnTo>
                  <a:lnTo>
                    <a:pt x="743331" y="259747"/>
                  </a:lnTo>
                  <a:lnTo>
                    <a:pt x="753427" y="260413"/>
                  </a:lnTo>
                  <a:lnTo>
                    <a:pt x="756856" y="262509"/>
                  </a:lnTo>
                  <a:lnTo>
                    <a:pt x="766191" y="271463"/>
                  </a:lnTo>
                  <a:lnTo>
                    <a:pt x="770001" y="273463"/>
                  </a:lnTo>
                  <a:lnTo>
                    <a:pt x="787527" y="289655"/>
                  </a:lnTo>
                  <a:lnTo>
                    <a:pt x="804005" y="297371"/>
                  </a:lnTo>
                  <a:lnTo>
                    <a:pt x="806291" y="301085"/>
                  </a:lnTo>
                  <a:lnTo>
                    <a:pt x="808292" y="307372"/>
                  </a:lnTo>
                  <a:lnTo>
                    <a:pt x="811816" y="307943"/>
                  </a:lnTo>
                  <a:lnTo>
                    <a:pt x="813054" y="305467"/>
                  </a:lnTo>
                  <a:lnTo>
                    <a:pt x="808577" y="302705"/>
                  </a:lnTo>
                  <a:lnTo>
                    <a:pt x="810577" y="298799"/>
                  </a:lnTo>
                  <a:lnTo>
                    <a:pt x="811435" y="297371"/>
                  </a:lnTo>
                  <a:lnTo>
                    <a:pt x="813530" y="295942"/>
                  </a:lnTo>
                  <a:lnTo>
                    <a:pt x="813530" y="292989"/>
                  </a:lnTo>
                  <a:lnTo>
                    <a:pt x="810292" y="291941"/>
                  </a:lnTo>
                  <a:lnTo>
                    <a:pt x="807720" y="289941"/>
                  </a:lnTo>
                  <a:lnTo>
                    <a:pt x="805625" y="287083"/>
                  </a:lnTo>
                  <a:lnTo>
                    <a:pt x="803910" y="283178"/>
                  </a:lnTo>
                  <a:lnTo>
                    <a:pt x="805434" y="282226"/>
                  </a:lnTo>
                  <a:lnTo>
                    <a:pt x="807053" y="280797"/>
                  </a:lnTo>
                  <a:lnTo>
                    <a:pt x="808577" y="279940"/>
                  </a:lnTo>
                  <a:lnTo>
                    <a:pt x="806291" y="276415"/>
                  </a:lnTo>
                  <a:lnTo>
                    <a:pt x="812578" y="275749"/>
                  </a:lnTo>
                  <a:lnTo>
                    <a:pt x="823531" y="285655"/>
                  </a:lnTo>
                  <a:lnTo>
                    <a:pt x="827342" y="283178"/>
                  </a:lnTo>
                  <a:lnTo>
                    <a:pt x="832961" y="289465"/>
                  </a:lnTo>
                  <a:lnTo>
                    <a:pt x="844487" y="298799"/>
                  </a:lnTo>
                  <a:lnTo>
                    <a:pt x="849916" y="304324"/>
                  </a:lnTo>
                  <a:lnTo>
                    <a:pt x="853059" y="306229"/>
                  </a:lnTo>
                  <a:lnTo>
                    <a:pt x="856488" y="305753"/>
                  </a:lnTo>
                  <a:lnTo>
                    <a:pt x="859250" y="303752"/>
                  </a:lnTo>
                  <a:lnTo>
                    <a:pt x="860393" y="301085"/>
                  </a:lnTo>
                  <a:lnTo>
                    <a:pt x="861917" y="299085"/>
                  </a:lnTo>
                  <a:lnTo>
                    <a:pt x="865346" y="299847"/>
                  </a:lnTo>
                  <a:lnTo>
                    <a:pt x="870966" y="302705"/>
                  </a:lnTo>
                  <a:lnTo>
                    <a:pt x="875633" y="304038"/>
                  </a:lnTo>
                  <a:lnTo>
                    <a:pt x="875633" y="303943"/>
                  </a:lnTo>
                  <a:lnTo>
                    <a:pt x="875729" y="303371"/>
                  </a:lnTo>
                  <a:lnTo>
                    <a:pt x="876300" y="301085"/>
                  </a:lnTo>
                  <a:lnTo>
                    <a:pt x="877252" y="298418"/>
                  </a:lnTo>
                  <a:lnTo>
                    <a:pt x="878300" y="295846"/>
                  </a:lnTo>
                  <a:lnTo>
                    <a:pt x="880777" y="291370"/>
                  </a:lnTo>
                  <a:lnTo>
                    <a:pt x="883825" y="287274"/>
                  </a:lnTo>
                  <a:lnTo>
                    <a:pt x="884587" y="285845"/>
                  </a:lnTo>
                  <a:lnTo>
                    <a:pt x="885254" y="284321"/>
                  </a:lnTo>
                  <a:lnTo>
                    <a:pt x="885349" y="282512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3" name="Figura a mano libera: forma 82">
              <a:extLst>
                <a:ext uri="{FF2B5EF4-FFF2-40B4-BE49-F238E27FC236}">
                  <a16:creationId xmlns:a16="http://schemas.microsoft.com/office/drawing/2014/main" xmlns="" id="{91C22D4D-1308-4A1C-9FB0-ACEE6DB8B9B0}"/>
                </a:ext>
              </a:extLst>
            </p:cNvPr>
            <p:cNvSpPr/>
            <p:nvPr/>
          </p:nvSpPr>
          <p:spPr>
            <a:xfrm>
              <a:off x="8485708" y="3726274"/>
              <a:ext cx="878204" cy="947166"/>
            </a:xfrm>
            <a:custGeom>
              <a:avLst/>
              <a:gdLst>
                <a:gd name="connsiteX0" fmla="*/ 675703 w 878204"/>
                <a:gd name="connsiteY0" fmla="*/ 942785 h 947166"/>
                <a:gd name="connsiteX1" fmla="*/ 674275 w 878204"/>
                <a:gd name="connsiteY1" fmla="*/ 947166 h 947166"/>
                <a:gd name="connsiteX2" fmla="*/ 678466 w 878204"/>
                <a:gd name="connsiteY2" fmla="*/ 944880 h 947166"/>
                <a:gd name="connsiteX3" fmla="*/ 680180 w 878204"/>
                <a:gd name="connsiteY3" fmla="*/ 940118 h 947166"/>
                <a:gd name="connsiteX4" fmla="*/ 677513 w 878204"/>
                <a:gd name="connsiteY4" fmla="*/ 940689 h 947166"/>
                <a:gd name="connsiteX5" fmla="*/ 675703 w 878204"/>
                <a:gd name="connsiteY5" fmla="*/ 942785 h 947166"/>
                <a:gd name="connsiteX6" fmla="*/ 878110 w 878204"/>
                <a:gd name="connsiteY6" fmla="*/ 608267 h 947166"/>
                <a:gd name="connsiteX7" fmla="*/ 877824 w 878204"/>
                <a:gd name="connsiteY7" fmla="*/ 606076 h 947166"/>
                <a:gd name="connsiteX8" fmla="*/ 878205 w 878204"/>
                <a:gd name="connsiteY8" fmla="*/ 598646 h 947166"/>
                <a:gd name="connsiteX9" fmla="*/ 877919 w 878204"/>
                <a:gd name="connsiteY9" fmla="*/ 596170 h 947166"/>
                <a:gd name="connsiteX10" fmla="*/ 877252 w 878204"/>
                <a:gd name="connsiteY10" fmla="*/ 594360 h 947166"/>
                <a:gd name="connsiteX11" fmla="*/ 876300 w 878204"/>
                <a:gd name="connsiteY11" fmla="*/ 593408 h 947166"/>
                <a:gd name="connsiteX12" fmla="*/ 874585 w 878204"/>
                <a:gd name="connsiteY12" fmla="*/ 592265 h 947166"/>
                <a:gd name="connsiteX13" fmla="*/ 873824 w 878204"/>
                <a:gd name="connsiteY13" fmla="*/ 589502 h 947166"/>
                <a:gd name="connsiteX14" fmla="*/ 873157 w 878204"/>
                <a:gd name="connsiteY14" fmla="*/ 585121 h 947166"/>
                <a:gd name="connsiteX15" fmla="*/ 873252 w 878204"/>
                <a:gd name="connsiteY15" fmla="*/ 569405 h 947166"/>
                <a:gd name="connsiteX16" fmla="*/ 873061 w 878204"/>
                <a:gd name="connsiteY16" fmla="*/ 565976 h 947166"/>
                <a:gd name="connsiteX17" fmla="*/ 872585 w 878204"/>
                <a:gd name="connsiteY17" fmla="*/ 564452 h 947166"/>
                <a:gd name="connsiteX18" fmla="*/ 868109 w 878204"/>
                <a:gd name="connsiteY18" fmla="*/ 556641 h 947166"/>
                <a:gd name="connsiteX19" fmla="*/ 866966 w 878204"/>
                <a:gd name="connsiteY19" fmla="*/ 553784 h 947166"/>
                <a:gd name="connsiteX20" fmla="*/ 866203 w 878204"/>
                <a:gd name="connsiteY20" fmla="*/ 550545 h 947166"/>
                <a:gd name="connsiteX21" fmla="*/ 865632 w 878204"/>
                <a:gd name="connsiteY21" fmla="*/ 549116 h 947166"/>
                <a:gd name="connsiteX22" fmla="*/ 864870 w 878204"/>
                <a:gd name="connsiteY22" fmla="*/ 547688 h 947166"/>
                <a:gd name="connsiteX23" fmla="*/ 864013 w 878204"/>
                <a:gd name="connsiteY23" fmla="*/ 546545 h 947166"/>
                <a:gd name="connsiteX24" fmla="*/ 860584 w 878204"/>
                <a:gd name="connsiteY24" fmla="*/ 543592 h 947166"/>
                <a:gd name="connsiteX25" fmla="*/ 858488 w 878204"/>
                <a:gd name="connsiteY25" fmla="*/ 541211 h 947166"/>
                <a:gd name="connsiteX26" fmla="*/ 856488 w 878204"/>
                <a:gd name="connsiteY26" fmla="*/ 537020 h 947166"/>
                <a:gd name="connsiteX27" fmla="*/ 838009 w 878204"/>
                <a:gd name="connsiteY27" fmla="*/ 520732 h 947166"/>
                <a:gd name="connsiteX28" fmla="*/ 831437 w 878204"/>
                <a:gd name="connsiteY28" fmla="*/ 517493 h 947166"/>
                <a:gd name="connsiteX29" fmla="*/ 826675 w 878204"/>
                <a:gd name="connsiteY29" fmla="*/ 517588 h 947166"/>
                <a:gd name="connsiteX30" fmla="*/ 821245 w 878204"/>
                <a:gd name="connsiteY30" fmla="*/ 516065 h 947166"/>
                <a:gd name="connsiteX31" fmla="*/ 817054 w 878204"/>
                <a:gd name="connsiteY31" fmla="*/ 513874 h 947166"/>
                <a:gd name="connsiteX32" fmla="*/ 810196 w 878204"/>
                <a:gd name="connsiteY32" fmla="*/ 509016 h 947166"/>
                <a:gd name="connsiteX33" fmla="*/ 806768 w 878204"/>
                <a:gd name="connsiteY33" fmla="*/ 507397 h 947166"/>
                <a:gd name="connsiteX34" fmla="*/ 804386 w 878204"/>
                <a:gd name="connsiteY34" fmla="*/ 507016 h 947166"/>
                <a:gd name="connsiteX35" fmla="*/ 803148 w 878204"/>
                <a:gd name="connsiteY35" fmla="*/ 507873 h 947166"/>
                <a:gd name="connsiteX36" fmla="*/ 802005 w 878204"/>
                <a:gd name="connsiteY36" fmla="*/ 508826 h 947166"/>
                <a:gd name="connsiteX37" fmla="*/ 800100 w 878204"/>
                <a:gd name="connsiteY37" fmla="*/ 509492 h 947166"/>
                <a:gd name="connsiteX38" fmla="*/ 797338 w 878204"/>
                <a:gd name="connsiteY38" fmla="*/ 509778 h 947166"/>
                <a:gd name="connsiteX39" fmla="*/ 792290 w 878204"/>
                <a:gd name="connsiteY39" fmla="*/ 509016 h 947166"/>
                <a:gd name="connsiteX40" fmla="*/ 789242 w 878204"/>
                <a:gd name="connsiteY40" fmla="*/ 507778 h 947166"/>
                <a:gd name="connsiteX41" fmla="*/ 787241 w 878204"/>
                <a:gd name="connsiteY41" fmla="*/ 506540 h 947166"/>
                <a:gd name="connsiteX42" fmla="*/ 786289 w 878204"/>
                <a:gd name="connsiteY42" fmla="*/ 505206 h 947166"/>
                <a:gd name="connsiteX43" fmla="*/ 785527 w 878204"/>
                <a:gd name="connsiteY43" fmla="*/ 503872 h 947166"/>
                <a:gd name="connsiteX44" fmla="*/ 784288 w 878204"/>
                <a:gd name="connsiteY44" fmla="*/ 501015 h 947166"/>
                <a:gd name="connsiteX45" fmla="*/ 782384 w 878204"/>
                <a:gd name="connsiteY45" fmla="*/ 494919 h 947166"/>
                <a:gd name="connsiteX46" fmla="*/ 781526 w 878204"/>
                <a:gd name="connsiteY46" fmla="*/ 493014 h 947166"/>
                <a:gd name="connsiteX47" fmla="*/ 780002 w 878204"/>
                <a:gd name="connsiteY47" fmla="*/ 491014 h 947166"/>
                <a:gd name="connsiteX48" fmla="*/ 777145 w 878204"/>
                <a:gd name="connsiteY48" fmla="*/ 488156 h 947166"/>
                <a:gd name="connsiteX49" fmla="*/ 756857 w 878204"/>
                <a:gd name="connsiteY49" fmla="*/ 481394 h 947166"/>
                <a:gd name="connsiteX50" fmla="*/ 753713 w 878204"/>
                <a:gd name="connsiteY50" fmla="*/ 480917 h 947166"/>
                <a:gd name="connsiteX51" fmla="*/ 752284 w 878204"/>
                <a:gd name="connsiteY51" fmla="*/ 481394 h 947166"/>
                <a:gd name="connsiteX52" fmla="*/ 750951 w 878204"/>
                <a:gd name="connsiteY52" fmla="*/ 482155 h 947166"/>
                <a:gd name="connsiteX53" fmla="*/ 748665 w 878204"/>
                <a:gd name="connsiteY53" fmla="*/ 484156 h 947166"/>
                <a:gd name="connsiteX54" fmla="*/ 742950 w 878204"/>
                <a:gd name="connsiteY54" fmla="*/ 491109 h 947166"/>
                <a:gd name="connsiteX55" fmla="*/ 737426 w 878204"/>
                <a:gd name="connsiteY55" fmla="*/ 495871 h 947166"/>
                <a:gd name="connsiteX56" fmla="*/ 730472 w 878204"/>
                <a:gd name="connsiteY56" fmla="*/ 499586 h 947166"/>
                <a:gd name="connsiteX57" fmla="*/ 724948 w 878204"/>
                <a:gd name="connsiteY57" fmla="*/ 500348 h 947166"/>
                <a:gd name="connsiteX58" fmla="*/ 718947 w 878204"/>
                <a:gd name="connsiteY58" fmla="*/ 500444 h 947166"/>
                <a:gd name="connsiteX59" fmla="*/ 715804 w 878204"/>
                <a:gd name="connsiteY59" fmla="*/ 499967 h 947166"/>
                <a:gd name="connsiteX60" fmla="*/ 713518 w 878204"/>
                <a:gd name="connsiteY60" fmla="*/ 499301 h 947166"/>
                <a:gd name="connsiteX61" fmla="*/ 712184 w 878204"/>
                <a:gd name="connsiteY61" fmla="*/ 498443 h 947166"/>
                <a:gd name="connsiteX62" fmla="*/ 711041 w 878204"/>
                <a:gd name="connsiteY62" fmla="*/ 497396 h 947166"/>
                <a:gd name="connsiteX63" fmla="*/ 709993 w 878204"/>
                <a:gd name="connsiteY63" fmla="*/ 496253 h 947166"/>
                <a:gd name="connsiteX64" fmla="*/ 709232 w 878204"/>
                <a:gd name="connsiteY64" fmla="*/ 495014 h 947166"/>
                <a:gd name="connsiteX65" fmla="*/ 708660 w 878204"/>
                <a:gd name="connsiteY65" fmla="*/ 493681 h 947166"/>
                <a:gd name="connsiteX66" fmla="*/ 708184 w 878204"/>
                <a:gd name="connsiteY66" fmla="*/ 492157 h 947166"/>
                <a:gd name="connsiteX67" fmla="*/ 706565 w 878204"/>
                <a:gd name="connsiteY67" fmla="*/ 490157 h 947166"/>
                <a:gd name="connsiteX68" fmla="*/ 703898 w 878204"/>
                <a:gd name="connsiteY68" fmla="*/ 487871 h 947166"/>
                <a:gd name="connsiteX69" fmla="*/ 670846 w 878204"/>
                <a:gd name="connsiteY69" fmla="*/ 471488 h 947166"/>
                <a:gd name="connsiteX70" fmla="*/ 669036 w 878204"/>
                <a:gd name="connsiteY70" fmla="*/ 471202 h 947166"/>
                <a:gd name="connsiteX71" fmla="*/ 667226 w 878204"/>
                <a:gd name="connsiteY71" fmla="*/ 471202 h 947166"/>
                <a:gd name="connsiteX72" fmla="*/ 665607 w 878204"/>
                <a:gd name="connsiteY72" fmla="*/ 471488 h 947166"/>
                <a:gd name="connsiteX73" fmla="*/ 661321 w 878204"/>
                <a:gd name="connsiteY73" fmla="*/ 472630 h 947166"/>
                <a:gd name="connsiteX74" fmla="*/ 657701 w 878204"/>
                <a:gd name="connsiteY74" fmla="*/ 473202 h 947166"/>
                <a:gd name="connsiteX75" fmla="*/ 655701 w 878204"/>
                <a:gd name="connsiteY75" fmla="*/ 472726 h 947166"/>
                <a:gd name="connsiteX76" fmla="*/ 654272 w 878204"/>
                <a:gd name="connsiteY76" fmla="*/ 471773 h 947166"/>
                <a:gd name="connsiteX77" fmla="*/ 653701 w 878204"/>
                <a:gd name="connsiteY77" fmla="*/ 470345 h 947166"/>
                <a:gd name="connsiteX78" fmla="*/ 653320 w 878204"/>
                <a:gd name="connsiteY78" fmla="*/ 468725 h 947166"/>
                <a:gd name="connsiteX79" fmla="*/ 653129 w 878204"/>
                <a:gd name="connsiteY79" fmla="*/ 466916 h 947166"/>
                <a:gd name="connsiteX80" fmla="*/ 653034 w 878204"/>
                <a:gd name="connsiteY80" fmla="*/ 465011 h 947166"/>
                <a:gd name="connsiteX81" fmla="*/ 653701 w 878204"/>
                <a:gd name="connsiteY81" fmla="*/ 453104 h 947166"/>
                <a:gd name="connsiteX82" fmla="*/ 654082 w 878204"/>
                <a:gd name="connsiteY82" fmla="*/ 451295 h 947166"/>
                <a:gd name="connsiteX83" fmla="*/ 654749 w 878204"/>
                <a:gd name="connsiteY83" fmla="*/ 449771 h 947166"/>
                <a:gd name="connsiteX84" fmla="*/ 657701 w 878204"/>
                <a:gd name="connsiteY84" fmla="*/ 444055 h 947166"/>
                <a:gd name="connsiteX85" fmla="*/ 658273 w 878204"/>
                <a:gd name="connsiteY85" fmla="*/ 442341 h 947166"/>
                <a:gd name="connsiteX86" fmla="*/ 658559 w 878204"/>
                <a:gd name="connsiteY86" fmla="*/ 440531 h 947166"/>
                <a:gd name="connsiteX87" fmla="*/ 658654 w 878204"/>
                <a:gd name="connsiteY87" fmla="*/ 438531 h 947166"/>
                <a:gd name="connsiteX88" fmla="*/ 658463 w 878204"/>
                <a:gd name="connsiteY88" fmla="*/ 436150 h 947166"/>
                <a:gd name="connsiteX89" fmla="*/ 656749 w 878204"/>
                <a:gd name="connsiteY89" fmla="*/ 433959 h 947166"/>
                <a:gd name="connsiteX90" fmla="*/ 653129 w 878204"/>
                <a:gd name="connsiteY90" fmla="*/ 430911 h 947166"/>
                <a:gd name="connsiteX91" fmla="*/ 649129 w 878204"/>
                <a:gd name="connsiteY91" fmla="*/ 429482 h 947166"/>
                <a:gd name="connsiteX92" fmla="*/ 645414 w 878204"/>
                <a:gd name="connsiteY92" fmla="*/ 427292 h 947166"/>
                <a:gd name="connsiteX93" fmla="*/ 640651 w 878204"/>
                <a:gd name="connsiteY93" fmla="*/ 421005 h 947166"/>
                <a:gd name="connsiteX94" fmla="*/ 638842 w 878204"/>
                <a:gd name="connsiteY94" fmla="*/ 419576 h 947166"/>
                <a:gd name="connsiteX95" fmla="*/ 637127 w 878204"/>
                <a:gd name="connsiteY95" fmla="*/ 418624 h 947166"/>
                <a:gd name="connsiteX96" fmla="*/ 633317 w 878204"/>
                <a:gd name="connsiteY96" fmla="*/ 418052 h 947166"/>
                <a:gd name="connsiteX97" fmla="*/ 627983 w 878204"/>
                <a:gd name="connsiteY97" fmla="*/ 418243 h 947166"/>
                <a:gd name="connsiteX98" fmla="*/ 565118 w 878204"/>
                <a:gd name="connsiteY98" fmla="*/ 382905 h 947166"/>
                <a:gd name="connsiteX99" fmla="*/ 563499 w 878204"/>
                <a:gd name="connsiteY99" fmla="*/ 383381 h 947166"/>
                <a:gd name="connsiteX100" fmla="*/ 562451 w 878204"/>
                <a:gd name="connsiteY100" fmla="*/ 384334 h 947166"/>
                <a:gd name="connsiteX101" fmla="*/ 560070 w 878204"/>
                <a:gd name="connsiteY101" fmla="*/ 385096 h 947166"/>
                <a:gd name="connsiteX102" fmla="*/ 556546 w 878204"/>
                <a:gd name="connsiteY102" fmla="*/ 385001 h 947166"/>
                <a:gd name="connsiteX103" fmla="*/ 548640 w 878204"/>
                <a:gd name="connsiteY103" fmla="*/ 383096 h 947166"/>
                <a:gd name="connsiteX104" fmla="*/ 544259 w 878204"/>
                <a:gd name="connsiteY104" fmla="*/ 380905 h 947166"/>
                <a:gd name="connsiteX105" fmla="*/ 541592 w 878204"/>
                <a:gd name="connsiteY105" fmla="*/ 379095 h 947166"/>
                <a:gd name="connsiteX106" fmla="*/ 540639 w 878204"/>
                <a:gd name="connsiteY106" fmla="*/ 377571 h 947166"/>
                <a:gd name="connsiteX107" fmla="*/ 539972 w 878204"/>
                <a:gd name="connsiteY107" fmla="*/ 376238 h 947166"/>
                <a:gd name="connsiteX108" fmla="*/ 537972 w 878204"/>
                <a:gd name="connsiteY108" fmla="*/ 370142 h 947166"/>
                <a:gd name="connsiteX109" fmla="*/ 537686 w 878204"/>
                <a:gd name="connsiteY109" fmla="*/ 368618 h 947166"/>
                <a:gd name="connsiteX110" fmla="*/ 535972 w 878204"/>
                <a:gd name="connsiteY110" fmla="*/ 348139 h 947166"/>
                <a:gd name="connsiteX111" fmla="*/ 535972 w 878204"/>
                <a:gd name="connsiteY111" fmla="*/ 346615 h 947166"/>
                <a:gd name="connsiteX112" fmla="*/ 536543 w 878204"/>
                <a:gd name="connsiteY112" fmla="*/ 343757 h 947166"/>
                <a:gd name="connsiteX113" fmla="*/ 549402 w 878204"/>
                <a:gd name="connsiteY113" fmla="*/ 335947 h 947166"/>
                <a:gd name="connsiteX114" fmla="*/ 556927 w 878204"/>
                <a:gd name="connsiteY114" fmla="*/ 328708 h 947166"/>
                <a:gd name="connsiteX115" fmla="*/ 558356 w 878204"/>
                <a:gd name="connsiteY115" fmla="*/ 326708 h 947166"/>
                <a:gd name="connsiteX116" fmla="*/ 559118 w 878204"/>
                <a:gd name="connsiteY116" fmla="*/ 325279 h 947166"/>
                <a:gd name="connsiteX117" fmla="*/ 559784 w 878204"/>
                <a:gd name="connsiteY117" fmla="*/ 323755 h 947166"/>
                <a:gd name="connsiteX118" fmla="*/ 561118 w 878204"/>
                <a:gd name="connsiteY118" fmla="*/ 318992 h 947166"/>
                <a:gd name="connsiteX119" fmla="*/ 562546 w 878204"/>
                <a:gd name="connsiteY119" fmla="*/ 315182 h 947166"/>
                <a:gd name="connsiteX120" fmla="*/ 564166 w 878204"/>
                <a:gd name="connsiteY120" fmla="*/ 313944 h 947166"/>
                <a:gd name="connsiteX121" fmla="*/ 565690 w 878204"/>
                <a:gd name="connsiteY121" fmla="*/ 313754 h 947166"/>
                <a:gd name="connsiteX122" fmla="*/ 580644 w 878204"/>
                <a:gd name="connsiteY122" fmla="*/ 320612 h 947166"/>
                <a:gd name="connsiteX123" fmla="*/ 591217 w 878204"/>
                <a:gd name="connsiteY123" fmla="*/ 323279 h 947166"/>
                <a:gd name="connsiteX124" fmla="*/ 596836 w 878204"/>
                <a:gd name="connsiteY124" fmla="*/ 326422 h 947166"/>
                <a:gd name="connsiteX125" fmla="*/ 603123 w 878204"/>
                <a:gd name="connsiteY125" fmla="*/ 331089 h 947166"/>
                <a:gd name="connsiteX126" fmla="*/ 605028 w 878204"/>
                <a:gd name="connsiteY126" fmla="*/ 332137 h 947166"/>
                <a:gd name="connsiteX127" fmla="*/ 607504 w 878204"/>
                <a:gd name="connsiteY127" fmla="*/ 333185 h 947166"/>
                <a:gd name="connsiteX128" fmla="*/ 612172 w 878204"/>
                <a:gd name="connsiteY128" fmla="*/ 334328 h 947166"/>
                <a:gd name="connsiteX129" fmla="*/ 614743 w 878204"/>
                <a:gd name="connsiteY129" fmla="*/ 334328 h 947166"/>
                <a:gd name="connsiteX130" fmla="*/ 616649 w 878204"/>
                <a:gd name="connsiteY130" fmla="*/ 333756 h 947166"/>
                <a:gd name="connsiteX131" fmla="*/ 619316 w 878204"/>
                <a:gd name="connsiteY131" fmla="*/ 331280 h 947166"/>
                <a:gd name="connsiteX132" fmla="*/ 621316 w 878204"/>
                <a:gd name="connsiteY132" fmla="*/ 329851 h 947166"/>
                <a:gd name="connsiteX133" fmla="*/ 622744 w 878204"/>
                <a:gd name="connsiteY133" fmla="*/ 330137 h 947166"/>
                <a:gd name="connsiteX134" fmla="*/ 626269 w 878204"/>
                <a:gd name="connsiteY134" fmla="*/ 332232 h 947166"/>
                <a:gd name="connsiteX135" fmla="*/ 629602 w 878204"/>
                <a:gd name="connsiteY135" fmla="*/ 333185 h 947166"/>
                <a:gd name="connsiteX136" fmla="*/ 631603 w 878204"/>
                <a:gd name="connsiteY136" fmla="*/ 333089 h 947166"/>
                <a:gd name="connsiteX137" fmla="*/ 633317 w 878204"/>
                <a:gd name="connsiteY137" fmla="*/ 332422 h 947166"/>
                <a:gd name="connsiteX138" fmla="*/ 634556 w 878204"/>
                <a:gd name="connsiteY138" fmla="*/ 331470 h 947166"/>
                <a:gd name="connsiteX139" fmla="*/ 635603 w 878204"/>
                <a:gd name="connsiteY139" fmla="*/ 330422 h 947166"/>
                <a:gd name="connsiteX140" fmla="*/ 636460 w 878204"/>
                <a:gd name="connsiteY140" fmla="*/ 329184 h 947166"/>
                <a:gd name="connsiteX141" fmla="*/ 637032 w 878204"/>
                <a:gd name="connsiteY141" fmla="*/ 327851 h 947166"/>
                <a:gd name="connsiteX142" fmla="*/ 637223 w 878204"/>
                <a:gd name="connsiteY142" fmla="*/ 326327 h 947166"/>
                <a:gd name="connsiteX143" fmla="*/ 636746 w 878204"/>
                <a:gd name="connsiteY143" fmla="*/ 324993 h 947166"/>
                <a:gd name="connsiteX144" fmla="*/ 635318 w 878204"/>
                <a:gd name="connsiteY144" fmla="*/ 322326 h 947166"/>
                <a:gd name="connsiteX145" fmla="*/ 634936 w 878204"/>
                <a:gd name="connsiteY145" fmla="*/ 320707 h 947166"/>
                <a:gd name="connsiteX146" fmla="*/ 635318 w 878204"/>
                <a:gd name="connsiteY146" fmla="*/ 318707 h 947166"/>
                <a:gd name="connsiteX147" fmla="*/ 636556 w 878204"/>
                <a:gd name="connsiteY147" fmla="*/ 316706 h 947166"/>
                <a:gd name="connsiteX148" fmla="*/ 640651 w 878204"/>
                <a:gd name="connsiteY148" fmla="*/ 314325 h 947166"/>
                <a:gd name="connsiteX149" fmla="*/ 653510 w 878204"/>
                <a:gd name="connsiteY149" fmla="*/ 311563 h 947166"/>
                <a:gd name="connsiteX150" fmla="*/ 656653 w 878204"/>
                <a:gd name="connsiteY150" fmla="*/ 310134 h 947166"/>
                <a:gd name="connsiteX151" fmla="*/ 657892 w 878204"/>
                <a:gd name="connsiteY151" fmla="*/ 308515 h 947166"/>
                <a:gd name="connsiteX152" fmla="*/ 657225 w 878204"/>
                <a:gd name="connsiteY152" fmla="*/ 307277 h 947166"/>
                <a:gd name="connsiteX153" fmla="*/ 655892 w 878204"/>
                <a:gd name="connsiteY153" fmla="*/ 306324 h 947166"/>
                <a:gd name="connsiteX154" fmla="*/ 654368 w 878204"/>
                <a:gd name="connsiteY154" fmla="*/ 305753 h 947166"/>
                <a:gd name="connsiteX155" fmla="*/ 652558 w 878204"/>
                <a:gd name="connsiteY155" fmla="*/ 305467 h 947166"/>
                <a:gd name="connsiteX156" fmla="*/ 646843 w 878204"/>
                <a:gd name="connsiteY156" fmla="*/ 305371 h 947166"/>
                <a:gd name="connsiteX157" fmla="*/ 643128 w 878204"/>
                <a:gd name="connsiteY157" fmla="*/ 304610 h 947166"/>
                <a:gd name="connsiteX158" fmla="*/ 641604 w 878204"/>
                <a:gd name="connsiteY158" fmla="*/ 303847 h 947166"/>
                <a:gd name="connsiteX159" fmla="*/ 640461 w 878204"/>
                <a:gd name="connsiteY159" fmla="*/ 302990 h 947166"/>
                <a:gd name="connsiteX160" fmla="*/ 639604 w 878204"/>
                <a:gd name="connsiteY160" fmla="*/ 301657 h 947166"/>
                <a:gd name="connsiteX161" fmla="*/ 639032 w 878204"/>
                <a:gd name="connsiteY161" fmla="*/ 300133 h 947166"/>
                <a:gd name="connsiteX162" fmla="*/ 638270 w 878204"/>
                <a:gd name="connsiteY162" fmla="*/ 296799 h 947166"/>
                <a:gd name="connsiteX163" fmla="*/ 637794 w 878204"/>
                <a:gd name="connsiteY163" fmla="*/ 295180 h 947166"/>
                <a:gd name="connsiteX164" fmla="*/ 637127 w 878204"/>
                <a:gd name="connsiteY164" fmla="*/ 293846 h 947166"/>
                <a:gd name="connsiteX165" fmla="*/ 636270 w 878204"/>
                <a:gd name="connsiteY165" fmla="*/ 292799 h 947166"/>
                <a:gd name="connsiteX166" fmla="*/ 635413 w 878204"/>
                <a:gd name="connsiteY166" fmla="*/ 292132 h 947166"/>
                <a:gd name="connsiteX167" fmla="*/ 634460 w 878204"/>
                <a:gd name="connsiteY167" fmla="*/ 291655 h 947166"/>
                <a:gd name="connsiteX168" fmla="*/ 627888 w 878204"/>
                <a:gd name="connsiteY168" fmla="*/ 290036 h 947166"/>
                <a:gd name="connsiteX169" fmla="*/ 626459 w 878204"/>
                <a:gd name="connsiteY169" fmla="*/ 289274 h 947166"/>
                <a:gd name="connsiteX170" fmla="*/ 625221 w 878204"/>
                <a:gd name="connsiteY170" fmla="*/ 288417 h 947166"/>
                <a:gd name="connsiteX171" fmla="*/ 624173 w 878204"/>
                <a:gd name="connsiteY171" fmla="*/ 287274 h 947166"/>
                <a:gd name="connsiteX172" fmla="*/ 623221 w 878204"/>
                <a:gd name="connsiteY172" fmla="*/ 286131 h 947166"/>
                <a:gd name="connsiteX173" fmla="*/ 619220 w 878204"/>
                <a:gd name="connsiteY173" fmla="*/ 277844 h 947166"/>
                <a:gd name="connsiteX174" fmla="*/ 618363 w 878204"/>
                <a:gd name="connsiteY174" fmla="*/ 276606 h 947166"/>
                <a:gd name="connsiteX175" fmla="*/ 617410 w 878204"/>
                <a:gd name="connsiteY175" fmla="*/ 275463 h 947166"/>
                <a:gd name="connsiteX176" fmla="*/ 610552 w 878204"/>
                <a:gd name="connsiteY176" fmla="*/ 269558 h 947166"/>
                <a:gd name="connsiteX177" fmla="*/ 609600 w 878204"/>
                <a:gd name="connsiteY177" fmla="*/ 268319 h 947166"/>
                <a:gd name="connsiteX178" fmla="*/ 608076 w 878204"/>
                <a:gd name="connsiteY178" fmla="*/ 265462 h 947166"/>
                <a:gd name="connsiteX179" fmla="*/ 607028 w 878204"/>
                <a:gd name="connsiteY179" fmla="*/ 262509 h 947166"/>
                <a:gd name="connsiteX180" fmla="*/ 606171 w 878204"/>
                <a:gd name="connsiteY180" fmla="*/ 259175 h 947166"/>
                <a:gd name="connsiteX181" fmla="*/ 605123 w 878204"/>
                <a:gd name="connsiteY181" fmla="*/ 252032 h 947166"/>
                <a:gd name="connsiteX182" fmla="*/ 604552 w 878204"/>
                <a:gd name="connsiteY182" fmla="*/ 250508 h 947166"/>
                <a:gd name="connsiteX183" fmla="*/ 603885 w 878204"/>
                <a:gd name="connsiteY183" fmla="*/ 249079 h 947166"/>
                <a:gd name="connsiteX184" fmla="*/ 602170 w 878204"/>
                <a:gd name="connsiteY184" fmla="*/ 246602 h 947166"/>
                <a:gd name="connsiteX185" fmla="*/ 599980 w 878204"/>
                <a:gd name="connsiteY185" fmla="*/ 244507 h 947166"/>
                <a:gd name="connsiteX186" fmla="*/ 596360 w 878204"/>
                <a:gd name="connsiteY186" fmla="*/ 241745 h 947166"/>
                <a:gd name="connsiteX187" fmla="*/ 587502 w 878204"/>
                <a:gd name="connsiteY187" fmla="*/ 237458 h 947166"/>
                <a:gd name="connsiteX188" fmla="*/ 586359 w 878204"/>
                <a:gd name="connsiteY188" fmla="*/ 236411 h 947166"/>
                <a:gd name="connsiteX189" fmla="*/ 585502 w 878204"/>
                <a:gd name="connsiteY189" fmla="*/ 234696 h 947166"/>
                <a:gd name="connsiteX190" fmla="*/ 584930 w 878204"/>
                <a:gd name="connsiteY190" fmla="*/ 232410 h 947166"/>
                <a:gd name="connsiteX191" fmla="*/ 584740 w 878204"/>
                <a:gd name="connsiteY191" fmla="*/ 228505 h 947166"/>
                <a:gd name="connsiteX192" fmla="*/ 585026 w 878204"/>
                <a:gd name="connsiteY192" fmla="*/ 226409 h 947166"/>
                <a:gd name="connsiteX193" fmla="*/ 586073 w 878204"/>
                <a:gd name="connsiteY193" fmla="*/ 224123 h 947166"/>
                <a:gd name="connsiteX194" fmla="*/ 591407 w 878204"/>
                <a:gd name="connsiteY194" fmla="*/ 214789 h 947166"/>
                <a:gd name="connsiteX195" fmla="*/ 592550 w 878204"/>
                <a:gd name="connsiteY195" fmla="*/ 211360 h 947166"/>
                <a:gd name="connsiteX196" fmla="*/ 592550 w 878204"/>
                <a:gd name="connsiteY196" fmla="*/ 208979 h 947166"/>
                <a:gd name="connsiteX197" fmla="*/ 591598 w 878204"/>
                <a:gd name="connsiteY197" fmla="*/ 207836 h 947166"/>
                <a:gd name="connsiteX198" fmla="*/ 590169 w 878204"/>
                <a:gd name="connsiteY198" fmla="*/ 206978 h 947166"/>
                <a:gd name="connsiteX199" fmla="*/ 583787 w 878204"/>
                <a:gd name="connsiteY199" fmla="*/ 204502 h 947166"/>
                <a:gd name="connsiteX200" fmla="*/ 581120 w 878204"/>
                <a:gd name="connsiteY200" fmla="*/ 202692 h 947166"/>
                <a:gd name="connsiteX201" fmla="*/ 579977 w 878204"/>
                <a:gd name="connsiteY201" fmla="*/ 201740 h 947166"/>
                <a:gd name="connsiteX202" fmla="*/ 578072 w 878204"/>
                <a:gd name="connsiteY202" fmla="*/ 199358 h 947166"/>
                <a:gd name="connsiteX203" fmla="*/ 576643 w 878204"/>
                <a:gd name="connsiteY203" fmla="*/ 196596 h 947166"/>
                <a:gd name="connsiteX204" fmla="*/ 576072 w 878204"/>
                <a:gd name="connsiteY204" fmla="*/ 194596 h 947166"/>
                <a:gd name="connsiteX205" fmla="*/ 575596 w 878204"/>
                <a:gd name="connsiteY205" fmla="*/ 192119 h 947166"/>
                <a:gd name="connsiteX206" fmla="*/ 575310 w 878204"/>
                <a:gd name="connsiteY206" fmla="*/ 187928 h 947166"/>
                <a:gd name="connsiteX207" fmla="*/ 575691 w 878204"/>
                <a:gd name="connsiteY207" fmla="*/ 185357 h 947166"/>
                <a:gd name="connsiteX208" fmla="*/ 576358 w 878204"/>
                <a:gd name="connsiteY208" fmla="*/ 183452 h 947166"/>
                <a:gd name="connsiteX209" fmla="*/ 577310 w 878204"/>
                <a:gd name="connsiteY209" fmla="*/ 182309 h 947166"/>
                <a:gd name="connsiteX210" fmla="*/ 582168 w 878204"/>
                <a:gd name="connsiteY210" fmla="*/ 178879 h 947166"/>
                <a:gd name="connsiteX211" fmla="*/ 583692 w 878204"/>
                <a:gd name="connsiteY211" fmla="*/ 177451 h 947166"/>
                <a:gd name="connsiteX212" fmla="*/ 585311 w 878204"/>
                <a:gd name="connsiteY212" fmla="*/ 175546 h 947166"/>
                <a:gd name="connsiteX213" fmla="*/ 587693 w 878204"/>
                <a:gd name="connsiteY213" fmla="*/ 171736 h 947166"/>
                <a:gd name="connsiteX214" fmla="*/ 588359 w 878204"/>
                <a:gd name="connsiteY214" fmla="*/ 169164 h 947166"/>
                <a:gd name="connsiteX215" fmla="*/ 588454 w 878204"/>
                <a:gd name="connsiteY215" fmla="*/ 166973 h 947166"/>
                <a:gd name="connsiteX216" fmla="*/ 587788 w 878204"/>
                <a:gd name="connsiteY216" fmla="*/ 164021 h 947166"/>
                <a:gd name="connsiteX217" fmla="*/ 587693 w 878204"/>
                <a:gd name="connsiteY217" fmla="*/ 162973 h 947166"/>
                <a:gd name="connsiteX218" fmla="*/ 587883 w 878204"/>
                <a:gd name="connsiteY218" fmla="*/ 160115 h 947166"/>
                <a:gd name="connsiteX219" fmla="*/ 587693 w 878204"/>
                <a:gd name="connsiteY219" fmla="*/ 158401 h 947166"/>
                <a:gd name="connsiteX220" fmla="*/ 587311 w 878204"/>
                <a:gd name="connsiteY220" fmla="*/ 156782 h 947166"/>
                <a:gd name="connsiteX221" fmla="*/ 586550 w 878204"/>
                <a:gd name="connsiteY221" fmla="*/ 155448 h 947166"/>
                <a:gd name="connsiteX222" fmla="*/ 585502 w 878204"/>
                <a:gd name="connsiteY222" fmla="*/ 154305 h 947166"/>
                <a:gd name="connsiteX223" fmla="*/ 584359 w 878204"/>
                <a:gd name="connsiteY223" fmla="*/ 153257 h 947166"/>
                <a:gd name="connsiteX224" fmla="*/ 580549 w 878204"/>
                <a:gd name="connsiteY224" fmla="*/ 150590 h 947166"/>
                <a:gd name="connsiteX225" fmla="*/ 579310 w 878204"/>
                <a:gd name="connsiteY225" fmla="*/ 149257 h 947166"/>
                <a:gd name="connsiteX226" fmla="*/ 578358 w 878204"/>
                <a:gd name="connsiteY226" fmla="*/ 147542 h 947166"/>
                <a:gd name="connsiteX227" fmla="*/ 577596 w 878204"/>
                <a:gd name="connsiteY227" fmla="*/ 144685 h 947166"/>
                <a:gd name="connsiteX228" fmla="*/ 577882 w 878204"/>
                <a:gd name="connsiteY228" fmla="*/ 142780 h 947166"/>
                <a:gd name="connsiteX229" fmla="*/ 578644 w 878204"/>
                <a:gd name="connsiteY229" fmla="*/ 141351 h 947166"/>
                <a:gd name="connsiteX230" fmla="*/ 579787 w 878204"/>
                <a:gd name="connsiteY230" fmla="*/ 140399 h 947166"/>
                <a:gd name="connsiteX231" fmla="*/ 581216 w 878204"/>
                <a:gd name="connsiteY231" fmla="*/ 139827 h 947166"/>
                <a:gd name="connsiteX232" fmla="*/ 586740 w 878204"/>
                <a:gd name="connsiteY232" fmla="*/ 139255 h 947166"/>
                <a:gd name="connsiteX233" fmla="*/ 588740 w 878204"/>
                <a:gd name="connsiteY233" fmla="*/ 138494 h 947166"/>
                <a:gd name="connsiteX234" fmla="*/ 590931 w 878204"/>
                <a:gd name="connsiteY234" fmla="*/ 135731 h 947166"/>
                <a:gd name="connsiteX235" fmla="*/ 591884 w 878204"/>
                <a:gd name="connsiteY235" fmla="*/ 132302 h 947166"/>
                <a:gd name="connsiteX236" fmla="*/ 592741 w 878204"/>
                <a:gd name="connsiteY236" fmla="*/ 126302 h 947166"/>
                <a:gd name="connsiteX237" fmla="*/ 593693 w 878204"/>
                <a:gd name="connsiteY237" fmla="*/ 123635 h 947166"/>
                <a:gd name="connsiteX238" fmla="*/ 594932 w 878204"/>
                <a:gd name="connsiteY238" fmla="*/ 122015 h 947166"/>
                <a:gd name="connsiteX239" fmla="*/ 596456 w 878204"/>
                <a:gd name="connsiteY239" fmla="*/ 121634 h 947166"/>
                <a:gd name="connsiteX240" fmla="*/ 598265 w 878204"/>
                <a:gd name="connsiteY240" fmla="*/ 121729 h 947166"/>
                <a:gd name="connsiteX241" fmla="*/ 601885 w 878204"/>
                <a:gd name="connsiteY241" fmla="*/ 122492 h 947166"/>
                <a:gd name="connsiteX242" fmla="*/ 606647 w 878204"/>
                <a:gd name="connsiteY242" fmla="*/ 124301 h 947166"/>
                <a:gd name="connsiteX243" fmla="*/ 610267 w 878204"/>
                <a:gd name="connsiteY243" fmla="*/ 125159 h 947166"/>
                <a:gd name="connsiteX244" fmla="*/ 619887 w 878204"/>
                <a:gd name="connsiteY244" fmla="*/ 125349 h 947166"/>
                <a:gd name="connsiteX245" fmla="*/ 621601 w 878204"/>
                <a:gd name="connsiteY245" fmla="*/ 125730 h 947166"/>
                <a:gd name="connsiteX246" fmla="*/ 624650 w 878204"/>
                <a:gd name="connsiteY246" fmla="*/ 126968 h 947166"/>
                <a:gd name="connsiteX247" fmla="*/ 626078 w 878204"/>
                <a:gd name="connsiteY247" fmla="*/ 127730 h 947166"/>
                <a:gd name="connsiteX248" fmla="*/ 629317 w 878204"/>
                <a:gd name="connsiteY248" fmla="*/ 128683 h 947166"/>
                <a:gd name="connsiteX249" fmla="*/ 631126 w 878204"/>
                <a:gd name="connsiteY249" fmla="*/ 128683 h 947166"/>
                <a:gd name="connsiteX250" fmla="*/ 636270 w 878204"/>
                <a:gd name="connsiteY250" fmla="*/ 127826 h 947166"/>
                <a:gd name="connsiteX251" fmla="*/ 643700 w 878204"/>
                <a:gd name="connsiteY251" fmla="*/ 128207 h 947166"/>
                <a:gd name="connsiteX252" fmla="*/ 645604 w 878204"/>
                <a:gd name="connsiteY252" fmla="*/ 127921 h 947166"/>
                <a:gd name="connsiteX253" fmla="*/ 647224 w 878204"/>
                <a:gd name="connsiteY253" fmla="*/ 127445 h 947166"/>
                <a:gd name="connsiteX254" fmla="*/ 657796 w 878204"/>
                <a:gd name="connsiteY254" fmla="*/ 122111 h 947166"/>
                <a:gd name="connsiteX255" fmla="*/ 663797 w 878204"/>
                <a:gd name="connsiteY255" fmla="*/ 101251 h 947166"/>
                <a:gd name="connsiteX256" fmla="*/ 663893 w 878204"/>
                <a:gd name="connsiteY256" fmla="*/ 98393 h 947166"/>
                <a:gd name="connsiteX257" fmla="*/ 663702 w 878204"/>
                <a:gd name="connsiteY257" fmla="*/ 94869 h 947166"/>
                <a:gd name="connsiteX258" fmla="*/ 662654 w 878204"/>
                <a:gd name="connsiteY258" fmla="*/ 93821 h 947166"/>
                <a:gd name="connsiteX259" fmla="*/ 661416 w 878204"/>
                <a:gd name="connsiteY259" fmla="*/ 92869 h 947166"/>
                <a:gd name="connsiteX260" fmla="*/ 659987 w 878204"/>
                <a:gd name="connsiteY260" fmla="*/ 92107 h 947166"/>
                <a:gd name="connsiteX261" fmla="*/ 658463 w 878204"/>
                <a:gd name="connsiteY261" fmla="*/ 91440 h 947166"/>
                <a:gd name="connsiteX262" fmla="*/ 654749 w 878204"/>
                <a:gd name="connsiteY262" fmla="*/ 90583 h 947166"/>
                <a:gd name="connsiteX263" fmla="*/ 653129 w 878204"/>
                <a:gd name="connsiteY263" fmla="*/ 89916 h 947166"/>
                <a:gd name="connsiteX264" fmla="*/ 651796 w 878204"/>
                <a:gd name="connsiteY264" fmla="*/ 89154 h 947166"/>
                <a:gd name="connsiteX265" fmla="*/ 650462 w 878204"/>
                <a:gd name="connsiteY265" fmla="*/ 87725 h 947166"/>
                <a:gd name="connsiteX266" fmla="*/ 649034 w 878204"/>
                <a:gd name="connsiteY266" fmla="*/ 85916 h 947166"/>
                <a:gd name="connsiteX267" fmla="*/ 647128 w 878204"/>
                <a:gd name="connsiteY267" fmla="*/ 82868 h 947166"/>
                <a:gd name="connsiteX268" fmla="*/ 646367 w 878204"/>
                <a:gd name="connsiteY268" fmla="*/ 80391 h 947166"/>
                <a:gd name="connsiteX269" fmla="*/ 646081 w 878204"/>
                <a:gd name="connsiteY269" fmla="*/ 78486 h 947166"/>
                <a:gd name="connsiteX270" fmla="*/ 646843 w 878204"/>
                <a:gd name="connsiteY270" fmla="*/ 74676 h 947166"/>
                <a:gd name="connsiteX271" fmla="*/ 637984 w 878204"/>
                <a:gd name="connsiteY271" fmla="*/ 60008 h 947166"/>
                <a:gd name="connsiteX272" fmla="*/ 635413 w 878204"/>
                <a:gd name="connsiteY272" fmla="*/ 56960 h 947166"/>
                <a:gd name="connsiteX273" fmla="*/ 627983 w 878204"/>
                <a:gd name="connsiteY273" fmla="*/ 50578 h 947166"/>
                <a:gd name="connsiteX274" fmla="*/ 625221 w 878204"/>
                <a:gd name="connsiteY274" fmla="*/ 48959 h 947166"/>
                <a:gd name="connsiteX275" fmla="*/ 623030 w 878204"/>
                <a:gd name="connsiteY275" fmla="*/ 48196 h 947166"/>
                <a:gd name="connsiteX276" fmla="*/ 621983 w 878204"/>
                <a:gd name="connsiteY276" fmla="*/ 48387 h 947166"/>
                <a:gd name="connsiteX277" fmla="*/ 620935 w 878204"/>
                <a:gd name="connsiteY277" fmla="*/ 48863 h 947166"/>
                <a:gd name="connsiteX278" fmla="*/ 617410 w 878204"/>
                <a:gd name="connsiteY278" fmla="*/ 51530 h 947166"/>
                <a:gd name="connsiteX279" fmla="*/ 615886 w 878204"/>
                <a:gd name="connsiteY279" fmla="*/ 52102 h 947166"/>
                <a:gd name="connsiteX280" fmla="*/ 614172 w 878204"/>
                <a:gd name="connsiteY280" fmla="*/ 52483 h 947166"/>
                <a:gd name="connsiteX281" fmla="*/ 597789 w 878204"/>
                <a:gd name="connsiteY281" fmla="*/ 52959 h 947166"/>
                <a:gd name="connsiteX282" fmla="*/ 594741 w 878204"/>
                <a:gd name="connsiteY282" fmla="*/ 58103 h 947166"/>
                <a:gd name="connsiteX283" fmla="*/ 594360 w 878204"/>
                <a:gd name="connsiteY283" fmla="*/ 59817 h 947166"/>
                <a:gd name="connsiteX284" fmla="*/ 594074 w 878204"/>
                <a:gd name="connsiteY284" fmla="*/ 62008 h 947166"/>
                <a:gd name="connsiteX285" fmla="*/ 594265 w 878204"/>
                <a:gd name="connsiteY285" fmla="*/ 63818 h 947166"/>
                <a:gd name="connsiteX286" fmla="*/ 594646 w 878204"/>
                <a:gd name="connsiteY286" fmla="*/ 65437 h 947166"/>
                <a:gd name="connsiteX287" fmla="*/ 595693 w 878204"/>
                <a:gd name="connsiteY287" fmla="*/ 68485 h 947166"/>
                <a:gd name="connsiteX288" fmla="*/ 595979 w 878204"/>
                <a:gd name="connsiteY288" fmla="*/ 70199 h 947166"/>
                <a:gd name="connsiteX289" fmla="*/ 596075 w 878204"/>
                <a:gd name="connsiteY289" fmla="*/ 71914 h 947166"/>
                <a:gd name="connsiteX290" fmla="*/ 595693 w 878204"/>
                <a:gd name="connsiteY290" fmla="*/ 73628 h 947166"/>
                <a:gd name="connsiteX291" fmla="*/ 594932 w 878204"/>
                <a:gd name="connsiteY291" fmla="*/ 75057 h 947166"/>
                <a:gd name="connsiteX292" fmla="*/ 591121 w 878204"/>
                <a:gd name="connsiteY292" fmla="*/ 79915 h 947166"/>
                <a:gd name="connsiteX293" fmla="*/ 589502 w 878204"/>
                <a:gd name="connsiteY293" fmla="*/ 82487 h 947166"/>
                <a:gd name="connsiteX294" fmla="*/ 588074 w 878204"/>
                <a:gd name="connsiteY294" fmla="*/ 85535 h 947166"/>
                <a:gd name="connsiteX295" fmla="*/ 586454 w 878204"/>
                <a:gd name="connsiteY295" fmla="*/ 90488 h 947166"/>
                <a:gd name="connsiteX296" fmla="*/ 585787 w 878204"/>
                <a:gd name="connsiteY296" fmla="*/ 91916 h 947166"/>
                <a:gd name="connsiteX297" fmla="*/ 584930 w 878204"/>
                <a:gd name="connsiteY297" fmla="*/ 93345 h 947166"/>
                <a:gd name="connsiteX298" fmla="*/ 583978 w 878204"/>
                <a:gd name="connsiteY298" fmla="*/ 94583 h 947166"/>
                <a:gd name="connsiteX299" fmla="*/ 582454 w 878204"/>
                <a:gd name="connsiteY299" fmla="*/ 95441 h 947166"/>
                <a:gd name="connsiteX300" fmla="*/ 580358 w 878204"/>
                <a:gd name="connsiteY300" fmla="*/ 95726 h 947166"/>
                <a:gd name="connsiteX301" fmla="*/ 574358 w 878204"/>
                <a:gd name="connsiteY301" fmla="*/ 94297 h 947166"/>
                <a:gd name="connsiteX302" fmla="*/ 571881 w 878204"/>
                <a:gd name="connsiteY302" fmla="*/ 94107 h 947166"/>
                <a:gd name="connsiteX303" fmla="*/ 569690 w 878204"/>
                <a:gd name="connsiteY303" fmla="*/ 94869 h 947166"/>
                <a:gd name="connsiteX304" fmla="*/ 564070 w 878204"/>
                <a:gd name="connsiteY304" fmla="*/ 100203 h 947166"/>
                <a:gd name="connsiteX305" fmla="*/ 562261 w 878204"/>
                <a:gd name="connsiteY305" fmla="*/ 101155 h 947166"/>
                <a:gd name="connsiteX306" fmla="*/ 551498 w 878204"/>
                <a:gd name="connsiteY306" fmla="*/ 104394 h 947166"/>
                <a:gd name="connsiteX307" fmla="*/ 549307 w 878204"/>
                <a:gd name="connsiteY307" fmla="*/ 104394 h 947166"/>
                <a:gd name="connsiteX308" fmla="*/ 545497 w 878204"/>
                <a:gd name="connsiteY308" fmla="*/ 103537 h 947166"/>
                <a:gd name="connsiteX309" fmla="*/ 543401 w 878204"/>
                <a:gd name="connsiteY309" fmla="*/ 102584 h 947166"/>
                <a:gd name="connsiteX310" fmla="*/ 540353 w 878204"/>
                <a:gd name="connsiteY310" fmla="*/ 100679 h 947166"/>
                <a:gd name="connsiteX311" fmla="*/ 538925 w 878204"/>
                <a:gd name="connsiteY311" fmla="*/ 100298 h 947166"/>
                <a:gd name="connsiteX312" fmla="*/ 537210 w 878204"/>
                <a:gd name="connsiteY312" fmla="*/ 100775 h 947166"/>
                <a:gd name="connsiteX313" fmla="*/ 535495 w 878204"/>
                <a:gd name="connsiteY313" fmla="*/ 102965 h 947166"/>
                <a:gd name="connsiteX314" fmla="*/ 534448 w 878204"/>
                <a:gd name="connsiteY314" fmla="*/ 104966 h 947166"/>
                <a:gd name="connsiteX315" fmla="*/ 533019 w 878204"/>
                <a:gd name="connsiteY315" fmla="*/ 108490 h 947166"/>
                <a:gd name="connsiteX316" fmla="*/ 532352 w 878204"/>
                <a:gd name="connsiteY316" fmla="*/ 109728 h 947166"/>
                <a:gd name="connsiteX317" fmla="*/ 531495 w 878204"/>
                <a:gd name="connsiteY317" fmla="*/ 110776 h 947166"/>
                <a:gd name="connsiteX318" fmla="*/ 530828 w 878204"/>
                <a:gd name="connsiteY318" fmla="*/ 111347 h 947166"/>
                <a:gd name="connsiteX319" fmla="*/ 526923 w 878204"/>
                <a:gd name="connsiteY319" fmla="*/ 111728 h 947166"/>
                <a:gd name="connsiteX320" fmla="*/ 497395 w 878204"/>
                <a:gd name="connsiteY320" fmla="*/ 110966 h 947166"/>
                <a:gd name="connsiteX321" fmla="*/ 489585 w 878204"/>
                <a:gd name="connsiteY321" fmla="*/ 119920 h 947166"/>
                <a:gd name="connsiteX322" fmla="*/ 488918 w 878204"/>
                <a:gd name="connsiteY322" fmla="*/ 124016 h 947166"/>
                <a:gd name="connsiteX323" fmla="*/ 489585 w 878204"/>
                <a:gd name="connsiteY323" fmla="*/ 125444 h 947166"/>
                <a:gd name="connsiteX324" fmla="*/ 490157 w 878204"/>
                <a:gd name="connsiteY324" fmla="*/ 126873 h 947166"/>
                <a:gd name="connsiteX325" fmla="*/ 490537 w 878204"/>
                <a:gd name="connsiteY325" fmla="*/ 128588 h 947166"/>
                <a:gd name="connsiteX326" fmla="*/ 490537 w 878204"/>
                <a:gd name="connsiteY326" fmla="*/ 130302 h 947166"/>
                <a:gd name="connsiteX327" fmla="*/ 489966 w 878204"/>
                <a:gd name="connsiteY327" fmla="*/ 131826 h 947166"/>
                <a:gd name="connsiteX328" fmla="*/ 486251 w 878204"/>
                <a:gd name="connsiteY328" fmla="*/ 134303 h 947166"/>
                <a:gd name="connsiteX329" fmla="*/ 455581 w 878204"/>
                <a:gd name="connsiteY329" fmla="*/ 149352 h 947166"/>
                <a:gd name="connsiteX330" fmla="*/ 454342 w 878204"/>
                <a:gd name="connsiteY330" fmla="*/ 150781 h 947166"/>
                <a:gd name="connsiteX331" fmla="*/ 450628 w 878204"/>
                <a:gd name="connsiteY331" fmla="*/ 158115 h 947166"/>
                <a:gd name="connsiteX332" fmla="*/ 449675 w 878204"/>
                <a:gd name="connsiteY332" fmla="*/ 159353 h 947166"/>
                <a:gd name="connsiteX333" fmla="*/ 447961 w 878204"/>
                <a:gd name="connsiteY333" fmla="*/ 161068 h 947166"/>
                <a:gd name="connsiteX334" fmla="*/ 447199 w 878204"/>
                <a:gd name="connsiteY334" fmla="*/ 161639 h 947166"/>
                <a:gd name="connsiteX335" fmla="*/ 447008 w 878204"/>
                <a:gd name="connsiteY335" fmla="*/ 161735 h 947166"/>
                <a:gd name="connsiteX336" fmla="*/ 435388 w 878204"/>
                <a:gd name="connsiteY336" fmla="*/ 163640 h 947166"/>
                <a:gd name="connsiteX337" fmla="*/ 434150 w 878204"/>
                <a:gd name="connsiteY337" fmla="*/ 164687 h 947166"/>
                <a:gd name="connsiteX338" fmla="*/ 433578 w 878204"/>
                <a:gd name="connsiteY338" fmla="*/ 166783 h 947166"/>
                <a:gd name="connsiteX339" fmla="*/ 433768 w 878204"/>
                <a:gd name="connsiteY339" fmla="*/ 168497 h 947166"/>
                <a:gd name="connsiteX340" fmla="*/ 434340 w 878204"/>
                <a:gd name="connsiteY340" fmla="*/ 170117 h 947166"/>
                <a:gd name="connsiteX341" fmla="*/ 437007 w 878204"/>
                <a:gd name="connsiteY341" fmla="*/ 175832 h 947166"/>
                <a:gd name="connsiteX342" fmla="*/ 437388 w 878204"/>
                <a:gd name="connsiteY342" fmla="*/ 177355 h 947166"/>
                <a:gd name="connsiteX343" fmla="*/ 437483 w 878204"/>
                <a:gd name="connsiteY343" fmla="*/ 179070 h 947166"/>
                <a:gd name="connsiteX344" fmla="*/ 437102 w 878204"/>
                <a:gd name="connsiteY344" fmla="*/ 180689 h 947166"/>
                <a:gd name="connsiteX345" fmla="*/ 436531 w 878204"/>
                <a:gd name="connsiteY345" fmla="*/ 182023 h 947166"/>
                <a:gd name="connsiteX346" fmla="*/ 435674 w 878204"/>
                <a:gd name="connsiteY346" fmla="*/ 183356 h 947166"/>
                <a:gd name="connsiteX347" fmla="*/ 432530 w 878204"/>
                <a:gd name="connsiteY347" fmla="*/ 184880 h 947166"/>
                <a:gd name="connsiteX348" fmla="*/ 427673 w 878204"/>
                <a:gd name="connsiteY348" fmla="*/ 186309 h 947166"/>
                <a:gd name="connsiteX349" fmla="*/ 416242 w 878204"/>
                <a:gd name="connsiteY349" fmla="*/ 188214 h 947166"/>
                <a:gd name="connsiteX350" fmla="*/ 411575 w 878204"/>
                <a:gd name="connsiteY350" fmla="*/ 188024 h 947166"/>
                <a:gd name="connsiteX351" fmla="*/ 408622 w 878204"/>
                <a:gd name="connsiteY351" fmla="*/ 187166 h 947166"/>
                <a:gd name="connsiteX352" fmla="*/ 403860 w 878204"/>
                <a:gd name="connsiteY352" fmla="*/ 179451 h 947166"/>
                <a:gd name="connsiteX353" fmla="*/ 402717 w 878204"/>
                <a:gd name="connsiteY353" fmla="*/ 178403 h 947166"/>
                <a:gd name="connsiteX354" fmla="*/ 401288 w 878204"/>
                <a:gd name="connsiteY354" fmla="*/ 177737 h 947166"/>
                <a:gd name="connsiteX355" fmla="*/ 399479 w 878204"/>
                <a:gd name="connsiteY355" fmla="*/ 178022 h 947166"/>
                <a:gd name="connsiteX356" fmla="*/ 397859 w 878204"/>
                <a:gd name="connsiteY356" fmla="*/ 179165 h 947166"/>
                <a:gd name="connsiteX357" fmla="*/ 396621 w 878204"/>
                <a:gd name="connsiteY357" fmla="*/ 182118 h 947166"/>
                <a:gd name="connsiteX358" fmla="*/ 396526 w 878204"/>
                <a:gd name="connsiteY358" fmla="*/ 184213 h 947166"/>
                <a:gd name="connsiteX359" fmla="*/ 396907 w 878204"/>
                <a:gd name="connsiteY359" fmla="*/ 186023 h 947166"/>
                <a:gd name="connsiteX360" fmla="*/ 397478 w 878204"/>
                <a:gd name="connsiteY360" fmla="*/ 187547 h 947166"/>
                <a:gd name="connsiteX361" fmla="*/ 397859 w 878204"/>
                <a:gd name="connsiteY361" fmla="*/ 189167 h 947166"/>
                <a:gd name="connsiteX362" fmla="*/ 397955 w 878204"/>
                <a:gd name="connsiteY362" fmla="*/ 190976 h 947166"/>
                <a:gd name="connsiteX363" fmla="*/ 397764 w 878204"/>
                <a:gd name="connsiteY363" fmla="*/ 192881 h 947166"/>
                <a:gd name="connsiteX364" fmla="*/ 396335 w 878204"/>
                <a:gd name="connsiteY364" fmla="*/ 198215 h 947166"/>
                <a:gd name="connsiteX365" fmla="*/ 395097 w 878204"/>
                <a:gd name="connsiteY365" fmla="*/ 201263 h 947166"/>
                <a:gd name="connsiteX366" fmla="*/ 391192 w 878204"/>
                <a:gd name="connsiteY366" fmla="*/ 208121 h 947166"/>
                <a:gd name="connsiteX367" fmla="*/ 389287 w 878204"/>
                <a:gd name="connsiteY367" fmla="*/ 210407 h 947166"/>
                <a:gd name="connsiteX368" fmla="*/ 385572 w 878204"/>
                <a:gd name="connsiteY368" fmla="*/ 213170 h 947166"/>
                <a:gd name="connsiteX369" fmla="*/ 376333 w 878204"/>
                <a:gd name="connsiteY369" fmla="*/ 218504 h 947166"/>
                <a:gd name="connsiteX370" fmla="*/ 372046 w 878204"/>
                <a:gd name="connsiteY370" fmla="*/ 222885 h 947166"/>
                <a:gd name="connsiteX371" fmla="*/ 370713 w 878204"/>
                <a:gd name="connsiteY371" fmla="*/ 223266 h 947166"/>
                <a:gd name="connsiteX372" fmla="*/ 369094 w 878204"/>
                <a:gd name="connsiteY372" fmla="*/ 222790 h 947166"/>
                <a:gd name="connsiteX373" fmla="*/ 367093 w 878204"/>
                <a:gd name="connsiteY373" fmla="*/ 220123 h 947166"/>
                <a:gd name="connsiteX374" fmla="*/ 364903 w 878204"/>
                <a:gd name="connsiteY374" fmla="*/ 214598 h 947166"/>
                <a:gd name="connsiteX375" fmla="*/ 362712 w 878204"/>
                <a:gd name="connsiteY375" fmla="*/ 213551 h 947166"/>
                <a:gd name="connsiteX376" fmla="*/ 360712 w 878204"/>
                <a:gd name="connsiteY376" fmla="*/ 212979 h 947166"/>
                <a:gd name="connsiteX377" fmla="*/ 346996 w 878204"/>
                <a:gd name="connsiteY377" fmla="*/ 214694 h 947166"/>
                <a:gd name="connsiteX378" fmla="*/ 344138 w 878204"/>
                <a:gd name="connsiteY378" fmla="*/ 213455 h 947166"/>
                <a:gd name="connsiteX379" fmla="*/ 341185 w 878204"/>
                <a:gd name="connsiteY379" fmla="*/ 214122 h 947166"/>
                <a:gd name="connsiteX380" fmla="*/ 338328 w 878204"/>
                <a:gd name="connsiteY380" fmla="*/ 213646 h 947166"/>
                <a:gd name="connsiteX381" fmla="*/ 335661 w 878204"/>
                <a:gd name="connsiteY381" fmla="*/ 211741 h 947166"/>
                <a:gd name="connsiteX382" fmla="*/ 338995 w 878204"/>
                <a:gd name="connsiteY382" fmla="*/ 205454 h 947166"/>
                <a:gd name="connsiteX383" fmla="*/ 340614 w 878204"/>
                <a:gd name="connsiteY383" fmla="*/ 203454 h 947166"/>
                <a:gd name="connsiteX384" fmla="*/ 342709 w 878204"/>
                <a:gd name="connsiteY384" fmla="*/ 201740 h 947166"/>
                <a:gd name="connsiteX385" fmla="*/ 342709 w 878204"/>
                <a:gd name="connsiteY385" fmla="*/ 198882 h 947166"/>
                <a:gd name="connsiteX386" fmla="*/ 341185 w 878204"/>
                <a:gd name="connsiteY386" fmla="*/ 197739 h 947166"/>
                <a:gd name="connsiteX387" fmla="*/ 337280 w 878204"/>
                <a:gd name="connsiteY387" fmla="*/ 196596 h 947166"/>
                <a:gd name="connsiteX388" fmla="*/ 335756 w 878204"/>
                <a:gd name="connsiteY388" fmla="*/ 195453 h 947166"/>
                <a:gd name="connsiteX389" fmla="*/ 334804 w 878204"/>
                <a:gd name="connsiteY389" fmla="*/ 195167 h 947166"/>
                <a:gd name="connsiteX390" fmla="*/ 332042 w 878204"/>
                <a:gd name="connsiteY390" fmla="*/ 195644 h 947166"/>
                <a:gd name="connsiteX391" fmla="*/ 330994 w 878204"/>
                <a:gd name="connsiteY391" fmla="*/ 195453 h 947166"/>
                <a:gd name="connsiteX392" fmla="*/ 330803 w 878204"/>
                <a:gd name="connsiteY392" fmla="*/ 194405 h 947166"/>
                <a:gd name="connsiteX393" fmla="*/ 331184 w 878204"/>
                <a:gd name="connsiteY393" fmla="*/ 190500 h 947166"/>
                <a:gd name="connsiteX394" fmla="*/ 330994 w 878204"/>
                <a:gd name="connsiteY394" fmla="*/ 189357 h 947166"/>
                <a:gd name="connsiteX395" fmla="*/ 322802 w 878204"/>
                <a:gd name="connsiteY395" fmla="*/ 179642 h 947166"/>
                <a:gd name="connsiteX396" fmla="*/ 305371 w 878204"/>
                <a:gd name="connsiteY396" fmla="*/ 166021 h 947166"/>
                <a:gd name="connsiteX397" fmla="*/ 297180 w 878204"/>
                <a:gd name="connsiteY397" fmla="*/ 163163 h 947166"/>
                <a:gd name="connsiteX398" fmla="*/ 290893 w 878204"/>
                <a:gd name="connsiteY398" fmla="*/ 166878 h 947166"/>
                <a:gd name="connsiteX399" fmla="*/ 288988 w 878204"/>
                <a:gd name="connsiteY399" fmla="*/ 163640 h 947166"/>
                <a:gd name="connsiteX400" fmla="*/ 286036 w 878204"/>
                <a:gd name="connsiteY400" fmla="*/ 159925 h 947166"/>
                <a:gd name="connsiteX401" fmla="*/ 284797 w 878204"/>
                <a:gd name="connsiteY401" fmla="*/ 158020 h 947166"/>
                <a:gd name="connsiteX402" fmla="*/ 283845 w 878204"/>
                <a:gd name="connsiteY402" fmla="*/ 154019 h 947166"/>
                <a:gd name="connsiteX403" fmla="*/ 283273 w 878204"/>
                <a:gd name="connsiteY403" fmla="*/ 146113 h 947166"/>
                <a:gd name="connsiteX404" fmla="*/ 282226 w 878204"/>
                <a:gd name="connsiteY404" fmla="*/ 140399 h 947166"/>
                <a:gd name="connsiteX405" fmla="*/ 282511 w 878204"/>
                <a:gd name="connsiteY405" fmla="*/ 134112 h 947166"/>
                <a:gd name="connsiteX406" fmla="*/ 281845 w 878204"/>
                <a:gd name="connsiteY406" fmla="*/ 132207 h 947166"/>
                <a:gd name="connsiteX407" fmla="*/ 280416 w 878204"/>
                <a:gd name="connsiteY407" fmla="*/ 132397 h 947166"/>
                <a:gd name="connsiteX408" fmla="*/ 278797 w 878204"/>
                <a:gd name="connsiteY408" fmla="*/ 133064 h 947166"/>
                <a:gd name="connsiteX409" fmla="*/ 277654 w 878204"/>
                <a:gd name="connsiteY409" fmla="*/ 132397 h 947166"/>
                <a:gd name="connsiteX410" fmla="*/ 272986 w 878204"/>
                <a:gd name="connsiteY410" fmla="*/ 123158 h 947166"/>
                <a:gd name="connsiteX411" fmla="*/ 273653 w 878204"/>
                <a:gd name="connsiteY411" fmla="*/ 116967 h 947166"/>
                <a:gd name="connsiteX412" fmla="*/ 272891 w 878204"/>
                <a:gd name="connsiteY412" fmla="*/ 107252 h 947166"/>
                <a:gd name="connsiteX413" fmla="*/ 271272 w 878204"/>
                <a:gd name="connsiteY413" fmla="*/ 98298 h 947166"/>
                <a:gd name="connsiteX414" fmla="*/ 269653 w 878204"/>
                <a:gd name="connsiteY414" fmla="*/ 94393 h 947166"/>
                <a:gd name="connsiteX415" fmla="*/ 264700 w 878204"/>
                <a:gd name="connsiteY415" fmla="*/ 91916 h 947166"/>
                <a:gd name="connsiteX416" fmla="*/ 264128 w 878204"/>
                <a:gd name="connsiteY416" fmla="*/ 90964 h 947166"/>
                <a:gd name="connsiteX417" fmla="*/ 258889 w 878204"/>
                <a:gd name="connsiteY417" fmla="*/ 91250 h 947166"/>
                <a:gd name="connsiteX418" fmla="*/ 242411 w 878204"/>
                <a:gd name="connsiteY418" fmla="*/ 81534 h 947166"/>
                <a:gd name="connsiteX419" fmla="*/ 240983 w 878204"/>
                <a:gd name="connsiteY419" fmla="*/ 81344 h 947166"/>
                <a:gd name="connsiteX420" fmla="*/ 239839 w 878204"/>
                <a:gd name="connsiteY420" fmla="*/ 81915 h 947166"/>
                <a:gd name="connsiteX421" fmla="*/ 238792 w 878204"/>
                <a:gd name="connsiteY421" fmla="*/ 82963 h 947166"/>
                <a:gd name="connsiteX422" fmla="*/ 236315 w 878204"/>
                <a:gd name="connsiteY422" fmla="*/ 86963 h 947166"/>
                <a:gd name="connsiteX423" fmla="*/ 235363 w 878204"/>
                <a:gd name="connsiteY423" fmla="*/ 88106 h 947166"/>
                <a:gd name="connsiteX424" fmla="*/ 234220 w 878204"/>
                <a:gd name="connsiteY424" fmla="*/ 89154 h 947166"/>
                <a:gd name="connsiteX425" fmla="*/ 232886 w 878204"/>
                <a:gd name="connsiteY425" fmla="*/ 89916 h 947166"/>
                <a:gd name="connsiteX426" fmla="*/ 231267 w 878204"/>
                <a:gd name="connsiteY426" fmla="*/ 90202 h 947166"/>
                <a:gd name="connsiteX427" fmla="*/ 229362 w 878204"/>
                <a:gd name="connsiteY427" fmla="*/ 90107 h 947166"/>
                <a:gd name="connsiteX428" fmla="*/ 222504 w 878204"/>
                <a:gd name="connsiteY428" fmla="*/ 88392 h 947166"/>
                <a:gd name="connsiteX429" fmla="*/ 220789 w 878204"/>
                <a:gd name="connsiteY429" fmla="*/ 88487 h 947166"/>
                <a:gd name="connsiteX430" fmla="*/ 210788 w 878204"/>
                <a:gd name="connsiteY430" fmla="*/ 90773 h 947166"/>
                <a:gd name="connsiteX431" fmla="*/ 200311 w 878204"/>
                <a:gd name="connsiteY431" fmla="*/ 95250 h 947166"/>
                <a:gd name="connsiteX432" fmla="*/ 198977 w 878204"/>
                <a:gd name="connsiteY432" fmla="*/ 95536 h 947166"/>
                <a:gd name="connsiteX433" fmla="*/ 197358 w 878204"/>
                <a:gd name="connsiteY433" fmla="*/ 95441 h 947166"/>
                <a:gd name="connsiteX434" fmla="*/ 195548 w 878204"/>
                <a:gd name="connsiteY434" fmla="*/ 94107 h 947166"/>
                <a:gd name="connsiteX435" fmla="*/ 187261 w 878204"/>
                <a:gd name="connsiteY435" fmla="*/ 84392 h 947166"/>
                <a:gd name="connsiteX436" fmla="*/ 183833 w 878204"/>
                <a:gd name="connsiteY436" fmla="*/ 81534 h 947166"/>
                <a:gd name="connsiteX437" fmla="*/ 174879 w 878204"/>
                <a:gd name="connsiteY437" fmla="*/ 77248 h 947166"/>
                <a:gd name="connsiteX438" fmla="*/ 173069 w 878204"/>
                <a:gd name="connsiteY438" fmla="*/ 75914 h 947166"/>
                <a:gd name="connsiteX439" fmla="*/ 171164 w 878204"/>
                <a:gd name="connsiteY439" fmla="*/ 73914 h 947166"/>
                <a:gd name="connsiteX440" fmla="*/ 164878 w 878204"/>
                <a:gd name="connsiteY440" fmla="*/ 65818 h 947166"/>
                <a:gd name="connsiteX441" fmla="*/ 164211 w 878204"/>
                <a:gd name="connsiteY441" fmla="*/ 64199 h 947166"/>
                <a:gd name="connsiteX442" fmla="*/ 164021 w 878204"/>
                <a:gd name="connsiteY442" fmla="*/ 62294 h 947166"/>
                <a:gd name="connsiteX443" fmla="*/ 164973 w 878204"/>
                <a:gd name="connsiteY443" fmla="*/ 59531 h 947166"/>
                <a:gd name="connsiteX444" fmla="*/ 166021 w 878204"/>
                <a:gd name="connsiteY444" fmla="*/ 58007 h 947166"/>
                <a:gd name="connsiteX445" fmla="*/ 167354 w 878204"/>
                <a:gd name="connsiteY445" fmla="*/ 56674 h 947166"/>
                <a:gd name="connsiteX446" fmla="*/ 169831 w 878204"/>
                <a:gd name="connsiteY446" fmla="*/ 55054 h 947166"/>
                <a:gd name="connsiteX447" fmla="*/ 173831 w 878204"/>
                <a:gd name="connsiteY447" fmla="*/ 53054 h 947166"/>
                <a:gd name="connsiteX448" fmla="*/ 176213 w 878204"/>
                <a:gd name="connsiteY448" fmla="*/ 51149 h 947166"/>
                <a:gd name="connsiteX449" fmla="*/ 177165 w 878204"/>
                <a:gd name="connsiteY449" fmla="*/ 49911 h 947166"/>
                <a:gd name="connsiteX450" fmla="*/ 178022 w 878204"/>
                <a:gd name="connsiteY450" fmla="*/ 48578 h 947166"/>
                <a:gd name="connsiteX451" fmla="*/ 178689 w 878204"/>
                <a:gd name="connsiteY451" fmla="*/ 47149 h 947166"/>
                <a:gd name="connsiteX452" fmla="*/ 179260 w 878204"/>
                <a:gd name="connsiteY452" fmla="*/ 45625 h 947166"/>
                <a:gd name="connsiteX453" fmla="*/ 179737 w 878204"/>
                <a:gd name="connsiteY453" fmla="*/ 44005 h 947166"/>
                <a:gd name="connsiteX454" fmla="*/ 179546 w 878204"/>
                <a:gd name="connsiteY454" fmla="*/ 42005 h 947166"/>
                <a:gd name="connsiteX455" fmla="*/ 178498 w 878204"/>
                <a:gd name="connsiteY455" fmla="*/ 39815 h 947166"/>
                <a:gd name="connsiteX456" fmla="*/ 175165 w 878204"/>
                <a:gd name="connsiteY456" fmla="*/ 36957 h 947166"/>
                <a:gd name="connsiteX457" fmla="*/ 170879 w 878204"/>
                <a:gd name="connsiteY457" fmla="*/ 34480 h 947166"/>
                <a:gd name="connsiteX458" fmla="*/ 165735 w 878204"/>
                <a:gd name="connsiteY458" fmla="*/ 27622 h 947166"/>
                <a:gd name="connsiteX459" fmla="*/ 150590 w 878204"/>
                <a:gd name="connsiteY459" fmla="*/ 0 h 947166"/>
                <a:gd name="connsiteX460" fmla="*/ 133921 w 878204"/>
                <a:gd name="connsiteY460" fmla="*/ 6763 h 947166"/>
                <a:gd name="connsiteX461" fmla="*/ 131159 w 878204"/>
                <a:gd name="connsiteY461" fmla="*/ 8287 h 947166"/>
                <a:gd name="connsiteX462" fmla="*/ 122682 w 878204"/>
                <a:gd name="connsiteY462" fmla="*/ 17240 h 947166"/>
                <a:gd name="connsiteX463" fmla="*/ 120205 w 878204"/>
                <a:gd name="connsiteY463" fmla="*/ 18288 h 947166"/>
                <a:gd name="connsiteX464" fmla="*/ 118491 w 878204"/>
                <a:gd name="connsiteY464" fmla="*/ 18193 h 947166"/>
                <a:gd name="connsiteX465" fmla="*/ 116110 w 878204"/>
                <a:gd name="connsiteY465" fmla="*/ 15907 h 947166"/>
                <a:gd name="connsiteX466" fmla="*/ 114395 w 878204"/>
                <a:gd name="connsiteY466" fmla="*/ 14669 h 947166"/>
                <a:gd name="connsiteX467" fmla="*/ 111252 w 878204"/>
                <a:gd name="connsiteY467" fmla="*/ 13716 h 947166"/>
                <a:gd name="connsiteX468" fmla="*/ 109347 w 878204"/>
                <a:gd name="connsiteY468" fmla="*/ 14002 h 947166"/>
                <a:gd name="connsiteX469" fmla="*/ 107823 w 878204"/>
                <a:gd name="connsiteY469" fmla="*/ 14764 h 947166"/>
                <a:gd name="connsiteX470" fmla="*/ 103632 w 878204"/>
                <a:gd name="connsiteY470" fmla="*/ 19431 h 947166"/>
                <a:gd name="connsiteX471" fmla="*/ 102870 w 878204"/>
                <a:gd name="connsiteY471" fmla="*/ 20479 h 947166"/>
                <a:gd name="connsiteX472" fmla="*/ 101727 w 878204"/>
                <a:gd name="connsiteY472" fmla="*/ 24098 h 947166"/>
                <a:gd name="connsiteX473" fmla="*/ 110871 w 878204"/>
                <a:gd name="connsiteY473" fmla="*/ 32385 h 947166"/>
                <a:gd name="connsiteX474" fmla="*/ 112109 w 878204"/>
                <a:gd name="connsiteY474" fmla="*/ 34195 h 947166"/>
                <a:gd name="connsiteX475" fmla="*/ 113633 w 878204"/>
                <a:gd name="connsiteY475" fmla="*/ 36767 h 947166"/>
                <a:gd name="connsiteX476" fmla="*/ 114871 w 878204"/>
                <a:gd name="connsiteY476" fmla="*/ 42196 h 947166"/>
                <a:gd name="connsiteX477" fmla="*/ 116300 w 878204"/>
                <a:gd name="connsiteY477" fmla="*/ 44291 h 947166"/>
                <a:gd name="connsiteX478" fmla="*/ 118205 w 878204"/>
                <a:gd name="connsiteY478" fmla="*/ 46101 h 947166"/>
                <a:gd name="connsiteX479" fmla="*/ 121158 w 878204"/>
                <a:gd name="connsiteY479" fmla="*/ 48292 h 947166"/>
                <a:gd name="connsiteX480" fmla="*/ 122206 w 878204"/>
                <a:gd name="connsiteY480" fmla="*/ 50197 h 947166"/>
                <a:gd name="connsiteX481" fmla="*/ 122492 w 878204"/>
                <a:gd name="connsiteY481" fmla="*/ 52102 h 947166"/>
                <a:gd name="connsiteX482" fmla="*/ 122110 w 878204"/>
                <a:gd name="connsiteY482" fmla="*/ 53816 h 947166"/>
                <a:gd name="connsiteX483" fmla="*/ 120872 w 878204"/>
                <a:gd name="connsiteY483" fmla="*/ 56960 h 947166"/>
                <a:gd name="connsiteX484" fmla="*/ 119348 w 878204"/>
                <a:gd name="connsiteY484" fmla="*/ 59817 h 947166"/>
                <a:gd name="connsiteX485" fmla="*/ 118396 w 878204"/>
                <a:gd name="connsiteY485" fmla="*/ 60960 h 947166"/>
                <a:gd name="connsiteX486" fmla="*/ 117158 w 878204"/>
                <a:gd name="connsiteY486" fmla="*/ 61817 h 947166"/>
                <a:gd name="connsiteX487" fmla="*/ 116014 w 878204"/>
                <a:gd name="connsiteY487" fmla="*/ 64865 h 947166"/>
                <a:gd name="connsiteX488" fmla="*/ 115252 w 878204"/>
                <a:gd name="connsiteY488" fmla="*/ 69818 h 947166"/>
                <a:gd name="connsiteX489" fmla="*/ 116300 w 878204"/>
                <a:gd name="connsiteY489" fmla="*/ 83439 h 947166"/>
                <a:gd name="connsiteX490" fmla="*/ 116014 w 878204"/>
                <a:gd name="connsiteY490" fmla="*/ 89059 h 947166"/>
                <a:gd name="connsiteX491" fmla="*/ 115348 w 878204"/>
                <a:gd name="connsiteY491" fmla="*/ 92678 h 947166"/>
                <a:gd name="connsiteX492" fmla="*/ 114014 w 878204"/>
                <a:gd name="connsiteY492" fmla="*/ 93440 h 947166"/>
                <a:gd name="connsiteX493" fmla="*/ 112490 w 878204"/>
                <a:gd name="connsiteY493" fmla="*/ 94012 h 947166"/>
                <a:gd name="connsiteX494" fmla="*/ 107156 w 878204"/>
                <a:gd name="connsiteY494" fmla="*/ 94774 h 947166"/>
                <a:gd name="connsiteX495" fmla="*/ 105727 w 878204"/>
                <a:gd name="connsiteY495" fmla="*/ 95250 h 947166"/>
                <a:gd name="connsiteX496" fmla="*/ 104680 w 878204"/>
                <a:gd name="connsiteY496" fmla="*/ 95821 h 947166"/>
                <a:gd name="connsiteX497" fmla="*/ 103918 w 878204"/>
                <a:gd name="connsiteY497" fmla="*/ 96393 h 947166"/>
                <a:gd name="connsiteX498" fmla="*/ 103060 w 878204"/>
                <a:gd name="connsiteY498" fmla="*/ 97441 h 947166"/>
                <a:gd name="connsiteX499" fmla="*/ 102394 w 878204"/>
                <a:gd name="connsiteY499" fmla="*/ 98679 h 947166"/>
                <a:gd name="connsiteX500" fmla="*/ 99536 w 878204"/>
                <a:gd name="connsiteY500" fmla="*/ 105537 h 947166"/>
                <a:gd name="connsiteX501" fmla="*/ 98488 w 878204"/>
                <a:gd name="connsiteY501" fmla="*/ 107442 h 947166"/>
                <a:gd name="connsiteX502" fmla="*/ 97441 w 878204"/>
                <a:gd name="connsiteY502" fmla="*/ 108966 h 947166"/>
                <a:gd name="connsiteX503" fmla="*/ 95250 w 878204"/>
                <a:gd name="connsiteY503" fmla="*/ 111157 h 947166"/>
                <a:gd name="connsiteX504" fmla="*/ 92678 w 878204"/>
                <a:gd name="connsiteY504" fmla="*/ 112681 h 947166"/>
                <a:gd name="connsiteX505" fmla="*/ 86487 w 878204"/>
                <a:gd name="connsiteY505" fmla="*/ 114681 h 947166"/>
                <a:gd name="connsiteX506" fmla="*/ 84868 w 878204"/>
                <a:gd name="connsiteY506" fmla="*/ 115729 h 947166"/>
                <a:gd name="connsiteX507" fmla="*/ 83248 w 878204"/>
                <a:gd name="connsiteY507" fmla="*/ 117348 h 947166"/>
                <a:gd name="connsiteX508" fmla="*/ 78867 w 878204"/>
                <a:gd name="connsiteY508" fmla="*/ 124206 h 947166"/>
                <a:gd name="connsiteX509" fmla="*/ 77914 w 878204"/>
                <a:gd name="connsiteY509" fmla="*/ 125444 h 947166"/>
                <a:gd name="connsiteX510" fmla="*/ 76771 w 878204"/>
                <a:gd name="connsiteY510" fmla="*/ 126397 h 947166"/>
                <a:gd name="connsiteX511" fmla="*/ 75438 w 878204"/>
                <a:gd name="connsiteY511" fmla="*/ 127254 h 947166"/>
                <a:gd name="connsiteX512" fmla="*/ 58102 w 878204"/>
                <a:gd name="connsiteY512" fmla="*/ 135065 h 947166"/>
                <a:gd name="connsiteX513" fmla="*/ 56769 w 878204"/>
                <a:gd name="connsiteY513" fmla="*/ 135255 h 947166"/>
                <a:gd name="connsiteX514" fmla="*/ 55626 w 878204"/>
                <a:gd name="connsiteY514" fmla="*/ 134684 h 947166"/>
                <a:gd name="connsiteX515" fmla="*/ 53054 w 878204"/>
                <a:gd name="connsiteY515" fmla="*/ 131254 h 947166"/>
                <a:gd name="connsiteX516" fmla="*/ 51435 w 878204"/>
                <a:gd name="connsiteY516" fmla="*/ 130778 h 947166"/>
                <a:gd name="connsiteX517" fmla="*/ 49435 w 878204"/>
                <a:gd name="connsiteY517" fmla="*/ 130874 h 947166"/>
                <a:gd name="connsiteX518" fmla="*/ 46958 w 878204"/>
                <a:gd name="connsiteY518" fmla="*/ 132302 h 947166"/>
                <a:gd name="connsiteX519" fmla="*/ 45910 w 878204"/>
                <a:gd name="connsiteY519" fmla="*/ 133921 h 947166"/>
                <a:gd name="connsiteX520" fmla="*/ 45720 w 878204"/>
                <a:gd name="connsiteY520" fmla="*/ 135731 h 947166"/>
                <a:gd name="connsiteX521" fmla="*/ 46006 w 878204"/>
                <a:gd name="connsiteY521" fmla="*/ 137351 h 947166"/>
                <a:gd name="connsiteX522" fmla="*/ 46482 w 878204"/>
                <a:gd name="connsiteY522" fmla="*/ 138970 h 947166"/>
                <a:gd name="connsiteX523" fmla="*/ 46768 w 878204"/>
                <a:gd name="connsiteY523" fmla="*/ 140970 h 947166"/>
                <a:gd name="connsiteX524" fmla="*/ 46863 w 878204"/>
                <a:gd name="connsiteY524" fmla="*/ 143066 h 947166"/>
                <a:gd name="connsiteX525" fmla="*/ 46101 w 878204"/>
                <a:gd name="connsiteY525" fmla="*/ 146304 h 947166"/>
                <a:gd name="connsiteX526" fmla="*/ 40958 w 878204"/>
                <a:gd name="connsiteY526" fmla="*/ 151447 h 947166"/>
                <a:gd name="connsiteX527" fmla="*/ 39719 w 878204"/>
                <a:gd name="connsiteY527" fmla="*/ 153543 h 947166"/>
                <a:gd name="connsiteX528" fmla="*/ 39433 w 878204"/>
                <a:gd name="connsiteY528" fmla="*/ 155448 h 947166"/>
                <a:gd name="connsiteX529" fmla="*/ 40196 w 878204"/>
                <a:gd name="connsiteY529" fmla="*/ 156686 h 947166"/>
                <a:gd name="connsiteX530" fmla="*/ 41243 w 878204"/>
                <a:gd name="connsiteY530" fmla="*/ 157829 h 947166"/>
                <a:gd name="connsiteX531" fmla="*/ 50863 w 878204"/>
                <a:gd name="connsiteY531" fmla="*/ 165354 h 947166"/>
                <a:gd name="connsiteX532" fmla="*/ 52864 w 878204"/>
                <a:gd name="connsiteY532" fmla="*/ 167545 h 947166"/>
                <a:gd name="connsiteX533" fmla="*/ 53721 w 878204"/>
                <a:gd name="connsiteY533" fmla="*/ 168783 h 947166"/>
                <a:gd name="connsiteX534" fmla="*/ 54292 w 878204"/>
                <a:gd name="connsiteY534" fmla="*/ 171164 h 947166"/>
                <a:gd name="connsiteX535" fmla="*/ 54292 w 878204"/>
                <a:gd name="connsiteY535" fmla="*/ 174688 h 947166"/>
                <a:gd name="connsiteX536" fmla="*/ 53530 w 878204"/>
                <a:gd name="connsiteY536" fmla="*/ 181642 h 947166"/>
                <a:gd name="connsiteX537" fmla="*/ 52673 w 878204"/>
                <a:gd name="connsiteY537" fmla="*/ 184976 h 947166"/>
                <a:gd name="connsiteX538" fmla="*/ 51625 w 878204"/>
                <a:gd name="connsiteY538" fmla="*/ 187262 h 947166"/>
                <a:gd name="connsiteX539" fmla="*/ 50483 w 878204"/>
                <a:gd name="connsiteY539" fmla="*/ 188309 h 947166"/>
                <a:gd name="connsiteX540" fmla="*/ 49054 w 878204"/>
                <a:gd name="connsiteY540" fmla="*/ 189167 h 947166"/>
                <a:gd name="connsiteX541" fmla="*/ 47530 w 878204"/>
                <a:gd name="connsiteY541" fmla="*/ 189833 h 947166"/>
                <a:gd name="connsiteX542" fmla="*/ 15907 w 878204"/>
                <a:gd name="connsiteY542" fmla="*/ 193453 h 947166"/>
                <a:gd name="connsiteX543" fmla="*/ 14192 w 878204"/>
                <a:gd name="connsiteY543" fmla="*/ 194024 h 947166"/>
                <a:gd name="connsiteX544" fmla="*/ 12192 w 878204"/>
                <a:gd name="connsiteY544" fmla="*/ 195072 h 947166"/>
                <a:gd name="connsiteX545" fmla="*/ 9334 w 878204"/>
                <a:gd name="connsiteY545" fmla="*/ 197168 h 947166"/>
                <a:gd name="connsiteX546" fmla="*/ 7906 w 878204"/>
                <a:gd name="connsiteY546" fmla="*/ 198882 h 947166"/>
                <a:gd name="connsiteX547" fmla="*/ 6953 w 878204"/>
                <a:gd name="connsiteY547" fmla="*/ 200501 h 947166"/>
                <a:gd name="connsiteX548" fmla="*/ 0 w 878204"/>
                <a:gd name="connsiteY548" fmla="*/ 220885 h 947166"/>
                <a:gd name="connsiteX549" fmla="*/ 0 w 878204"/>
                <a:gd name="connsiteY549" fmla="*/ 220980 h 947166"/>
                <a:gd name="connsiteX550" fmla="*/ 12954 w 878204"/>
                <a:gd name="connsiteY550" fmla="*/ 227933 h 947166"/>
                <a:gd name="connsiteX551" fmla="*/ 30099 w 878204"/>
                <a:gd name="connsiteY551" fmla="*/ 232791 h 947166"/>
                <a:gd name="connsiteX552" fmla="*/ 70961 w 878204"/>
                <a:gd name="connsiteY552" fmla="*/ 264890 h 947166"/>
                <a:gd name="connsiteX553" fmla="*/ 79153 w 878204"/>
                <a:gd name="connsiteY553" fmla="*/ 277463 h 947166"/>
                <a:gd name="connsiteX554" fmla="*/ 97726 w 878204"/>
                <a:gd name="connsiteY554" fmla="*/ 315944 h 947166"/>
                <a:gd name="connsiteX555" fmla="*/ 100013 w 878204"/>
                <a:gd name="connsiteY555" fmla="*/ 323564 h 947166"/>
                <a:gd name="connsiteX556" fmla="*/ 100965 w 878204"/>
                <a:gd name="connsiteY556" fmla="*/ 330803 h 947166"/>
                <a:gd name="connsiteX557" fmla="*/ 102489 w 878204"/>
                <a:gd name="connsiteY557" fmla="*/ 334804 h 947166"/>
                <a:gd name="connsiteX558" fmla="*/ 110014 w 878204"/>
                <a:gd name="connsiteY558" fmla="*/ 344805 h 947166"/>
                <a:gd name="connsiteX559" fmla="*/ 112681 w 878204"/>
                <a:gd name="connsiteY559" fmla="*/ 351187 h 947166"/>
                <a:gd name="connsiteX560" fmla="*/ 117443 w 878204"/>
                <a:gd name="connsiteY560" fmla="*/ 354902 h 947166"/>
                <a:gd name="connsiteX561" fmla="*/ 122872 w 878204"/>
                <a:gd name="connsiteY561" fmla="*/ 363284 h 947166"/>
                <a:gd name="connsiteX562" fmla="*/ 127254 w 878204"/>
                <a:gd name="connsiteY562" fmla="*/ 372332 h 947166"/>
                <a:gd name="connsiteX563" fmla="*/ 129064 w 878204"/>
                <a:gd name="connsiteY563" fmla="*/ 378143 h 947166"/>
                <a:gd name="connsiteX564" fmla="*/ 133255 w 878204"/>
                <a:gd name="connsiteY564" fmla="*/ 377095 h 947166"/>
                <a:gd name="connsiteX565" fmla="*/ 159734 w 878204"/>
                <a:gd name="connsiteY565" fmla="*/ 376428 h 947166"/>
                <a:gd name="connsiteX566" fmla="*/ 165830 w 878204"/>
                <a:gd name="connsiteY566" fmla="*/ 379381 h 947166"/>
                <a:gd name="connsiteX567" fmla="*/ 172021 w 878204"/>
                <a:gd name="connsiteY567" fmla="*/ 383572 h 947166"/>
                <a:gd name="connsiteX568" fmla="*/ 177641 w 878204"/>
                <a:gd name="connsiteY568" fmla="*/ 388620 h 947166"/>
                <a:gd name="connsiteX569" fmla="*/ 182213 w 878204"/>
                <a:gd name="connsiteY569" fmla="*/ 393954 h 947166"/>
                <a:gd name="connsiteX570" fmla="*/ 185547 w 878204"/>
                <a:gd name="connsiteY570" fmla="*/ 395573 h 947166"/>
                <a:gd name="connsiteX571" fmla="*/ 195263 w 878204"/>
                <a:gd name="connsiteY571" fmla="*/ 397097 h 947166"/>
                <a:gd name="connsiteX572" fmla="*/ 197263 w 878204"/>
                <a:gd name="connsiteY572" fmla="*/ 400431 h 947166"/>
                <a:gd name="connsiteX573" fmla="*/ 198501 w 878204"/>
                <a:gd name="connsiteY573" fmla="*/ 406337 h 947166"/>
                <a:gd name="connsiteX574" fmla="*/ 201644 w 878204"/>
                <a:gd name="connsiteY574" fmla="*/ 409861 h 947166"/>
                <a:gd name="connsiteX575" fmla="*/ 205454 w 878204"/>
                <a:gd name="connsiteY575" fmla="*/ 412147 h 947166"/>
                <a:gd name="connsiteX576" fmla="*/ 238887 w 878204"/>
                <a:gd name="connsiteY576" fmla="*/ 438245 h 947166"/>
                <a:gd name="connsiteX577" fmla="*/ 246697 w 878204"/>
                <a:gd name="connsiteY577" fmla="*/ 449199 h 947166"/>
                <a:gd name="connsiteX578" fmla="*/ 255079 w 878204"/>
                <a:gd name="connsiteY578" fmla="*/ 463963 h 947166"/>
                <a:gd name="connsiteX579" fmla="*/ 259080 w 878204"/>
                <a:gd name="connsiteY579" fmla="*/ 473107 h 947166"/>
                <a:gd name="connsiteX580" fmla="*/ 260794 w 878204"/>
                <a:gd name="connsiteY580" fmla="*/ 481965 h 947166"/>
                <a:gd name="connsiteX581" fmla="*/ 260985 w 878204"/>
                <a:gd name="connsiteY581" fmla="*/ 491300 h 947166"/>
                <a:gd name="connsiteX582" fmla="*/ 262128 w 878204"/>
                <a:gd name="connsiteY582" fmla="*/ 500158 h 947166"/>
                <a:gd name="connsiteX583" fmla="*/ 264985 w 878204"/>
                <a:gd name="connsiteY583" fmla="*/ 508159 h 947166"/>
                <a:gd name="connsiteX584" fmla="*/ 270319 w 878204"/>
                <a:gd name="connsiteY584" fmla="*/ 514731 h 947166"/>
                <a:gd name="connsiteX585" fmla="*/ 272986 w 878204"/>
                <a:gd name="connsiteY585" fmla="*/ 515874 h 947166"/>
                <a:gd name="connsiteX586" fmla="*/ 283178 w 878204"/>
                <a:gd name="connsiteY586" fmla="*/ 517874 h 947166"/>
                <a:gd name="connsiteX587" fmla="*/ 286036 w 878204"/>
                <a:gd name="connsiteY587" fmla="*/ 518922 h 947166"/>
                <a:gd name="connsiteX588" fmla="*/ 291370 w 878204"/>
                <a:gd name="connsiteY588" fmla="*/ 523399 h 947166"/>
                <a:gd name="connsiteX589" fmla="*/ 300514 w 878204"/>
                <a:gd name="connsiteY589" fmla="*/ 526161 h 947166"/>
                <a:gd name="connsiteX590" fmla="*/ 305848 w 878204"/>
                <a:gd name="connsiteY590" fmla="*/ 530352 h 947166"/>
                <a:gd name="connsiteX591" fmla="*/ 341947 w 878204"/>
                <a:gd name="connsiteY591" fmla="*/ 563118 h 947166"/>
                <a:gd name="connsiteX592" fmla="*/ 375475 w 878204"/>
                <a:gd name="connsiteY592" fmla="*/ 602742 h 947166"/>
                <a:gd name="connsiteX593" fmla="*/ 400812 w 878204"/>
                <a:gd name="connsiteY593" fmla="*/ 641509 h 947166"/>
                <a:gd name="connsiteX594" fmla="*/ 406241 w 878204"/>
                <a:gd name="connsiteY594" fmla="*/ 646843 h 947166"/>
                <a:gd name="connsiteX595" fmla="*/ 408718 w 878204"/>
                <a:gd name="connsiteY595" fmla="*/ 641985 h 947166"/>
                <a:gd name="connsiteX596" fmla="*/ 412718 w 878204"/>
                <a:gd name="connsiteY596" fmla="*/ 638556 h 947166"/>
                <a:gd name="connsiteX597" fmla="*/ 421195 w 878204"/>
                <a:gd name="connsiteY597" fmla="*/ 642080 h 947166"/>
                <a:gd name="connsiteX598" fmla="*/ 445199 w 878204"/>
                <a:gd name="connsiteY598" fmla="*/ 657701 h 947166"/>
                <a:gd name="connsiteX599" fmla="*/ 450151 w 878204"/>
                <a:gd name="connsiteY599" fmla="*/ 658749 h 947166"/>
                <a:gd name="connsiteX600" fmla="*/ 477107 w 878204"/>
                <a:gd name="connsiteY600" fmla="*/ 660083 h 947166"/>
                <a:gd name="connsiteX601" fmla="*/ 484156 w 878204"/>
                <a:gd name="connsiteY601" fmla="*/ 662273 h 947166"/>
                <a:gd name="connsiteX602" fmla="*/ 494919 w 878204"/>
                <a:gd name="connsiteY602" fmla="*/ 668750 h 947166"/>
                <a:gd name="connsiteX603" fmla="*/ 505301 w 878204"/>
                <a:gd name="connsiteY603" fmla="*/ 677609 h 947166"/>
                <a:gd name="connsiteX604" fmla="*/ 524446 w 878204"/>
                <a:gd name="connsiteY604" fmla="*/ 699802 h 947166"/>
                <a:gd name="connsiteX605" fmla="*/ 529018 w 878204"/>
                <a:gd name="connsiteY605" fmla="*/ 706850 h 947166"/>
                <a:gd name="connsiteX606" fmla="*/ 535686 w 878204"/>
                <a:gd name="connsiteY606" fmla="*/ 720090 h 947166"/>
                <a:gd name="connsiteX607" fmla="*/ 539686 w 878204"/>
                <a:gd name="connsiteY607" fmla="*/ 725996 h 947166"/>
                <a:gd name="connsiteX608" fmla="*/ 543020 w 878204"/>
                <a:gd name="connsiteY608" fmla="*/ 733616 h 947166"/>
                <a:gd name="connsiteX609" fmla="*/ 544163 w 878204"/>
                <a:gd name="connsiteY609" fmla="*/ 741140 h 947166"/>
                <a:gd name="connsiteX610" fmla="*/ 546830 w 878204"/>
                <a:gd name="connsiteY610" fmla="*/ 747046 h 947166"/>
                <a:gd name="connsiteX611" fmla="*/ 554926 w 878204"/>
                <a:gd name="connsiteY611" fmla="*/ 749713 h 947166"/>
                <a:gd name="connsiteX612" fmla="*/ 562546 w 878204"/>
                <a:gd name="connsiteY612" fmla="*/ 747522 h 947166"/>
                <a:gd name="connsiteX613" fmla="*/ 570833 w 878204"/>
                <a:gd name="connsiteY613" fmla="*/ 736473 h 947166"/>
                <a:gd name="connsiteX614" fmla="*/ 583406 w 878204"/>
                <a:gd name="connsiteY614" fmla="*/ 732282 h 947166"/>
                <a:gd name="connsiteX615" fmla="*/ 595693 w 878204"/>
                <a:gd name="connsiteY615" fmla="*/ 724186 h 947166"/>
                <a:gd name="connsiteX616" fmla="*/ 601790 w 878204"/>
                <a:gd name="connsiteY616" fmla="*/ 721614 h 947166"/>
                <a:gd name="connsiteX617" fmla="*/ 629602 w 878204"/>
                <a:gd name="connsiteY617" fmla="*/ 716185 h 947166"/>
                <a:gd name="connsiteX618" fmla="*/ 642842 w 878204"/>
                <a:gd name="connsiteY618" fmla="*/ 716566 h 947166"/>
                <a:gd name="connsiteX619" fmla="*/ 696373 w 878204"/>
                <a:gd name="connsiteY619" fmla="*/ 741902 h 947166"/>
                <a:gd name="connsiteX620" fmla="*/ 703040 w 878204"/>
                <a:gd name="connsiteY620" fmla="*/ 749808 h 947166"/>
                <a:gd name="connsiteX621" fmla="*/ 705612 w 878204"/>
                <a:gd name="connsiteY621" fmla="*/ 749808 h 947166"/>
                <a:gd name="connsiteX622" fmla="*/ 708088 w 878204"/>
                <a:gd name="connsiteY622" fmla="*/ 746188 h 947166"/>
                <a:gd name="connsiteX623" fmla="*/ 709803 w 878204"/>
                <a:gd name="connsiteY623" fmla="*/ 748284 h 947166"/>
                <a:gd name="connsiteX624" fmla="*/ 711803 w 878204"/>
                <a:gd name="connsiteY624" fmla="*/ 752761 h 947166"/>
                <a:gd name="connsiteX625" fmla="*/ 714946 w 878204"/>
                <a:gd name="connsiteY625" fmla="*/ 756095 h 947166"/>
                <a:gd name="connsiteX626" fmla="*/ 718185 w 878204"/>
                <a:gd name="connsiteY626" fmla="*/ 756761 h 947166"/>
                <a:gd name="connsiteX627" fmla="*/ 729043 w 878204"/>
                <a:gd name="connsiteY627" fmla="*/ 756095 h 947166"/>
                <a:gd name="connsiteX628" fmla="*/ 724948 w 878204"/>
                <a:gd name="connsiteY628" fmla="*/ 742474 h 947166"/>
                <a:gd name="connsiteX629" fmla="*/ 735520 w 878204"/>
                <a:gd name="connsiteY629" fmla="*/ 735616 h 947166"/>
                <a:gd name="connsiteX630" fmla="*/ 756857 w 878204"/>
                <a:gd name="connsiteY630" fmla="*/ 732663 h 947166"/>
                <a:gd name="connsiteX631" fmla="*/ 759143 w 878204"/>
                <a:gd name="connsiteY631" fmla="*/ 736759 h 947166"/>
                <a:gd name="connsiteX632" fmla="*/ 764381 w 878204"/>
                <a:gd name="connsiteY632" fmla="*/ 736854 h 947166"/>
                <a:gd name="connsiteX633" fmla="*/ 774573 w 878204"/>
                <a:gd name="connsiteY633" fmla="*/ 734187 h 947166"/>
                <a:gd name="connsiteX634" fmla="*/ 779145 w 878204"/>
                <a:gd name="connsiteY634" fmla="*/ 735997 h 947166"/>
                <a:gd name="connsiteX635" fmla="*/ 786670 w 878204"/>
                <a:gd name="connsiteY635" fmla="*/ 742760 h 947166"/>
                <a:gd name="connsiteX636" fmla="*/ 792861 w 878204"/>
                <a:gd name="connsiteY636" fmla="*/ 738854 h 947166"/>
                <a:gd name="connsiteX637" fmla="*/ 796004 w 878204"/>
                <a:gd name="connsiteY637" fmla="*/ 737521 h 947166"/>
                <a:gd name="connsiteX638" fmla="*/ 807720 w 878204"/>
                <a:gd name="connsiteY638" fmla="*/ 735425 h 947166"/>
                <a:gd name="connsiteX639" fmla="*/ 809434 w 878204"/>
                <a:gd name="connsiteY639" fmla="*/ 734092 h 947166"/>
                <a:gd name="connsiteX640" fmla="*/ 810292 w 878204"/>
                <a:gd name="connsiteY640" fmla="*/ 732472 h 947166"/>
                <a:gd name="connsiteX641" fmla="*/ 810101 w 878204"/>
                <a:gd name="connsiteY641" fmla="*/ 730472 h 947166"/>
                <a:gd name="connsiteX642" fmla="*/ 810387 w 878204"/>
                <a:gd name="connsiteY642" fmla="*/ 728282 h 947166"/>
                <a:gd name="connsiteX643" fmla="*/ 811911 w 878204"/>
                <a:gd name="connsiteY643" fmla="*/ 725043 h 947166"/>
                <a:gd name="connsiteX644" fmla="*/ 813626 w 878204"/>
                <a:gd name="connsiteY644" fmla="*/ 723234 h 947166"/>
                <a:gd name="connsiteX645" fmla="*/ 816293 w 878204"/>
                <a:gd name="connsiteY645" fmla="*/ 721709 h 947166"/>
                <a:gd name="connsiteX646" fmla="*/ 818769 w 878204"/>
                <a:gd name="connsiteY646" fmla="*/ 720662 h 947166"/>
                <a:gd name="connsiteX647" fmla="*/ 821912 w 878204"/>
                <a:gd name="connsiteY647" fmla="*/ 719804 h 947166"/>
                <a:gd name="connsiteX648" fmla="*/ 824770 w 878204"/>
                <a:gd name="connsiteY648" fmla="*/ 717709 h 947166"/>
                <a:gd name="connsiteX649" fmla="*/ 826484 w 878204"/>
                <a:gd name="connsiteY649" fmla="*/ 716185 h 947166"/>
                <a:gd name="connsiteX650" fmla="*/ 827627 w 878204"/>
                <a:gd name="connsiteY650" fmla="*/ 714661 h 947166"/>
                <a:gd name="connsiteX651" fmla="*/ 828389 w 878204"/>
                <a:gd name="connsiteY651" fmla="*/ 713232 h 947166"/>
                <a:gd name="connsiteX652" fmla="*/ 828961 w 878204"/>
                <a:gd name="connsiteY652" fmla="*/ 711803 h 947166"/>
                <a:gd name="connsiteX653" fmla="*/ 829246 w 878204"/>
                <a:gd name="connsiteY653" fmla="*/ 710089 h 947166"/>
                <a:gd name="connsiteX654" fmla="*/ 829151 w 878204"/>
                <a:gd name="connsiteY654" fmla="*/ 704469 h 947166"/>
                <a:gd name="connsiteX655" fmla="*/ 830866 w 878204"/>
                <a:gd name="connsiteY655" fmla="*/ 698183 h 947166"/>
                <a:gd name="connsiteX656" fmla="*/ 829818 w 878204"/>
                <a:gd name="connsiteY656" fmla="*/ 687800 h 947166"/>
                <a:gd name="connsiteX657" fmla="*/ 831628 w 878204"/>
                <a:gd name="connsiteY657" fmla="*/ 677132 h 947166"/>
                <a:gd name="connsiteX658" fmla="*/ 831913 w 878204"/>
                <a:gd name="connsiteY658" fmla="*/ 673989 h 947166"/>
                <a:gd name="connsiteX659" fmla="*/ 831818 w 878204"/>
                <a:gd name="connsiteY659" fmla="*/ 671703 h 947166"/>
                <a:gd name="connsiteX660" fmla="*/ 830770 w 878204"/>
                <a:gd name="connsiteY660" fmla="*/ 668655 h 947166"/>
                <a:gd name="connsiteX661" fmla="*/ 826484 w 878204"/>
                <a:gd name="connsiteY661" fmla="*/ 659987 h 947166"/>
                <a:gd name="connsiteX662" fmla="*/ 826675 w 878204"/>
                <a:gd name="connsiteY662" fmla="*/ 658273 h 947166"/>
                <a:gd name="connsiteX663" fmla="*/ 827342 w 878204"/>
                <a:gd name="connsiteY663" fmla="*/ 656939 h 947166"/>
                <a:gd name="connsiteX664" fmla="*/ 828580 w 878204"/>
                <a:gd name="connsiteY664" fmla="*/ 656177 h 947166"/>
                <a:gd name="connsiteX665" fmla="*/ 836676 w 878204"/>
                <a:gd name="connsiteY665" fmla="*/ 653605 h 947166"/>
                <a:gd name="connsiteX666" fmla="*/ 839152 w 878204"/>
                <a:gd name="connsiteY666" fmla="*/ 652463 h 947166"/>
                <a:gd name="connsiteX667" fmla="*/ 843534 w 878204"/>
                <a:gd name="connsiteY667" fmla="*/ 649510 h 947166"/>
                <a:gd name="connsiteX668" fmla="*/ 844201 w 878204"/>
                <a:gd name="connsiteY668" fmla="*/ 648938 h 947166"/>
                <a:gd name="connsiteX669" fmla="*/ 853345 w 878204"/>
                <a:gd name="connsiteY669" fmla="*/ 639413 h 947166"/>
                <a:gd name="connsiteX670" fmla="*/ 855631 w 878204"/>
                <a:gd name="connsiteY670" fmla="*/ 637699 h 947166"/>
                <a:gd name="connsiteX671" fmla="*/ 858298 w 878204"/>
                <a:gd name="connsiteY671" fmla="*/ 636651 h 947166"/>
                <a:gd name="connsiteX672" fmla="*/ 861441 w 878204"/>
                <a:gd name="connsiteY672" fmla="*/ 636556 h 947166"/>
                <a:gd name="connsiteX673" fmla="*/ 868394 w 878204"/>
                <a:gd name="connsiteY673" fmla="*/ 629317 h 947166"/>
                <a:gd name="connsiteX674" fmla="*/ 868680 w 878204"/>
                <a:gd name="connsiteY674" fmla="*/ 627697 h 947166"/>
                <a:gd name="connsiteX675" fmla="*/ 868775 w 878204"/>
                <a:gd name="connsiteY675" fmla="*/ 625697 h 947166"/>
                <a:gd name="connsiteX676" fmla="*/ 867918 w 878204"/>
                <a:gd name="connsiteY676" fmla="*/ 624269 h 947166"/>
                <a:gd name="connsiteX677" fmla="*/ 867442 w 878204"/>
                <a:gd name="connsiteY677" fmla="*/ 622459 h 947166"/>
                <a:gd name="connsiteX678" fmla="*/ 868013 w 878204"/>
                <a:gd name="connsiteY678" fmla="*/ 621316 h 947166"/>
                <a:gd name="connsiteX679" fmla="*/ 876491 w 878204"/>
                <a:gd name="connsiteY679" fmla="*/ 614458 h 947166"/>
                <a:gd name="connsiteX680" fmla="*/ 877729 w 878204"/>
                <a:gd name="connsiteY680" fmla="*/ 612077 h 947166"/>
                <a:gd name="connsiteX681" fmla="*/ 878015 w 878204"/>
                <a:gd name="connsiteY681" fmla="*/ 610076 h 947166"/>
                <a:gd name="connsiteX682" fmla="*/ 878110 w 878204"/>
                <a:gd name="connsiteY682" fmla="*/ 608267 h 947166"/>
                <a:gd name="connsiteX683" fmla="*/ 344138 w 878204"/>
                <a:gd name="connsiteY683" fmla="*/ 438531 h 947166"/>
                <a:gd name="connsiteX684" fmla="*/ 343948 w 878204"/>
                <a:gd name="connsiteY684" fmla="*/ 438436 h 947166"/>
                <a:gd name="connsiteX685" fmla="*/ 343948 w 878204"/>
                <a:gd name="connsiteY685" fmla="*/ 438245 h 947166"/>
                <a:gd name="connsiteX686" fmla="*/ 344043 w 878204"/>
                <a:gd name="connsiteY686" fmla="*/ 438055 h 947166"/>
                <a:gd name="connsiteX687" fmla="*/ 344329 w 878204"/>
                <a:gd name="connsiteY687" fmla="*/ 438055 h 947166"/>
                <a:gd name="connsiteX688" fmla="*/ 344329 w 878204"/>
                <a:gd name="connsiteY688" fmla="*/ 438531 h 947166"/>
                <a:gd name="connsiteX689" fmla="*/ 344138 w 878204"/>
                <a:gd name="connsiteY689" fmla="*/ 438531 h 9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</a:cxnLst>
              <a:rect l="l" t="t" r="r" b="b"/>
              <a:pathLst>
                <a:path w="878204" h="947166">
                  <a:moveTo>
                    <a:pt x="675703" y="942785"/>
                  </a:moveTo>
                  <a:lnTo>
                    <a:pt x="674275" y="947166"/>
                  </a:lnTo>
                  <a:lnTo>
                    <a:pt x="678466" y="944880"/>
                  </a:lnTo>
                  <a:lnTo>
                    <a:pt x="680180" y="940118"/>
                  </a:lnTo>
                  <a:lnTo>
                    <a:pt x="677513" y="940689"/>
                  </a:lnTo>
                  <a:lnTo>
                    <a:pt x="675703" y="942785"/>
                  </a:lnTo>
                  <a:close/>
                  <a:moveTo>
                    <a:pt x="878110" y="608267"/>
                  </a:moveTo>
                  <a:lnTo>
                    <a:pt x="877824" y="606076"/>
                  </a:lnTo>
                  <a:lnTo>
                    <a:pt x="878205" y="598646"/>
                  </a:lnTo>
                  <a:lnTo>
                    <a:pt x="877919" y="596170"/>
                  </a:lnTo>
                  <a:lnTo>
                    <a:pt x="877252" y="594360"/>
                  </a:lnTo>
                  <a:lnTo>
                    <a:pt x="876300" y="593408"/>
                  </a:lnTo>
                  <a:lnTo>
                    <a:pt x="874585" y="592265"/>
                  </a:lnTo>
                  <a:lnTo>
                    <a:pt x="873824" y="589502"/>
                  </a:lnTo>
                  <a:lnTo>
                    <a:pt x="873157" y="585121"/>
                  </a:lnTo>
                  <a:lnTo>
                    <a:pt x="873252" y="569405"/>
                  </a:lnTo>
                  <a:lnTo>
                    <a:pt x="873061" y="565976"/>
                  </a:lnTo>
                  <a:lnTo>
                    <a:pt x="872585" y="564452"/>
                  </a:lnTo>
                  <a:lnTo>
                    <a:pt x="868109" y="556641"/>
                  </a:lnTo>
                  <a:lnTo>
                    <a:pt x="866966" y="553784"/>
                  </a:lnTo>
                  <a:lnTo>
                    <a:pt x="866203" y="550545"/>
                  </a:lnTo>
                  <a:lnTo>
                    <a:pt x="865632" y="549116"/>
                  </a:lnTo>
                  <a:lnTo>
                    <a:pt x="864870" y="547688"/>
                  </a:lnTo>
                  <a:lnTo>
                    <a:pt x="864013" y="546545"/>
                  </a:lnTo>
                  <a:lnTo>
                    <a:pt x="860584" y="543592"/>
                  </a:lnTo>
                  <a:lnTo>
                    <a:pt x="858488" y="541211"/>
                  </a:lnTo>
                  <a:lnTo>
                    <a:pt x="856488" y="537020"/>
                  </a:lnTo>
                  <a:lnTo>
                    <a:pt x="838009" y="520732"/>
                  </a:lnTo>
                  <a:lnTo>
                    <a:pt x="831437" y="517493"/>
                  </a:lnTo>
                  <a:lnTo>
                    <a:pt x="826675" y="517588"/>
                  </a:lnTo>
                  <a:lnTo>
                    <a:pt x="821245" y="516065"/>
                  </a:lnTo>
                  <a:lnTo>
                    <a:pt x="817054" y="513874"/>
                  </a:lnTo>
                  <a:lnTo>
                    <a:pt x="810196" y="509016"/>
                  </a:lnTo>
                  <a:lnTo>
                    <a:pt x="806768" y="507397"/>
                  </a:lnTo>
                  <a:lnTo>
                    <a:pt x="804386" y="507016"/>
                  </a:lnTo>
                  <a:lnTo>
                    <a:pt x="803148" y="507873"/>
                  </a:lnTo>
                  <a:lnTo>
                    <a:pt x="802005" y="508826"/>
                  </a:lnTo>
                  <a:lnTo>
                    <a:pt x="800100" y="509492"/>
                  </a:lnTo>
                  <a:lnTo>
                    <a:pt x="797338" y="509778"/>
                  </a:lnTo>
                  <a:lnTo>
                    <a:pt x="792290" y="509016"/>
                  </a:lnTo>
                  <a:lnTo>
                    <a:pt x="789242" y="507778"/>
                  </a:lnTo>
                  <a:lnTo>
                    <a:pt x="787241" y="506540"/>
                  </a:lnTo>
                  <a:lnTo>
                    <a:pt x="786289" y="505206"/>
                  </a:lnTo>
                  <a:lnTo>
                    <a:pt x="785527" y="503872"/>
                  </a:lnTo>
                  <a:lnTo>
                    <a:pt x="784288" y="501015"/>
                  </a:lnTo>
                  <a:lnTo>
                    <a:pt x="782384" y="494919"/>
                  </a:lnTo>
                  <a:lnTo>
                    <a:pt x="781526" y="493014"/>
                  </a:lnTo>
                  <a:lnTo>
                    <a:pt x="780002" y="491014"/>
                  </a:lnTo>
                  <a:lnTo>
                    <a:pt x="777145" y="488156"/>
                  </a:lnTo>
                  <a:lnTo>
                    <a:pt x="756857" y="481394"/>
                  </a:lnTo>
                  <a:lnTo>
                    <a:pt x="753713" y="480917"/>
                  </a:lnTo>
                  <a:lnTo>
                    <a:pt x="752284" y="481394"/>
                  </a:lnTo>
                  <a:lnTo>
                    <a:pt x="750951" y="482155"/>
                  </a:lnTo>
                  <a:lnTo>
                    <a:pt x="748665" y="484156"/>
                  </a:lnTo>
                  <a:lnTo>
                    <a:pt x="742950" y="491109"/>
                  </a:lnTo>
                  <a:lnTo>
                    <a:pt x="737426" y="495871"/>
                  </a:lnTo>
                  <a:lnTo>
                    <a:pt x="730472" y="499586"/>
                  </a:lnTo>
                  <a:lnTo>
                    <a:pt x="724948" y="500348"/>
                  </a:lnTo>
                  <a:lnTo>
                    <a:pt x="718947" y="500444"/>
                  </a:lnTo>
                  <a:lnTo>
                    <a:pt x="715804" y="499967"/>
                  </a:lnTo>
                  <a:lnTo>
                    <a:pt x="713518" y="499301"/>
                  </a:lnTo>
                  <a:lnTo>
                    <a:pt x="712184" y="498443"/>
                  </a:lnTo>
                  <a:lnTo>
                    <a:pt x="711041" y="497396"/>
                  </a:lnTo>
                  <a:lnTo>
                    <a:pt x="709993" y="496253"/>
                  </a:lnTo>
                  <a:lnTo>
                    <a:pt x="709232" y="495014"/>
                  </a:lnTo>
                  <a:lnTo>
                    <a:pt x="708660" y="493681"/>
                  </a:lnTo>
                  <a:lnTo>
                    <a:pt x="708184" y="492157"/>
                  </a:lnTo>
                  <a:lnTo>
                    <a:pt x="706565" y="490157"/>
                  </a:lnTo>
                  <a:lnTo>
                    <a:pt x="703898" y="487871"/>
                  </a:lnTo>
                  <a:lnTo>
                    <a:pt x="670846" y="471488"/>
                  </a:lnTo>
                  <a:lnTo>
                    <a:pt x="669036" y="471202"/>
                  </a:lnTo>
                  <a:lnTo>
                    <a:pt x="667226" y="471202"/>
                  </a:lnTo>
                  <a:lnTo>
                    <a:pt x="665607" y="471488"/>
                  </a:lnTo>
                  <a:lnTo>
                    <a:pt x="661321" y="472630"/>
                  </a:lnTo>
                  <a:lnTo>
                    <a:pt x="657701" y="473202"/>
                  </a:lnTo>
                  <a:lnTo>
                    <a:pt x="655701" y="472726"/>
                  </a:lnTo>
                  <a:lnTo>
                    <a:pt x="654272" y="471773"/>
                  </a:lnTo>
                  <a:lnTo>
                    <a:pt x="653701" y="470345"/>
                  </a:lnTo>
                  <a:lnTo>
                    <a:pt x="653320" y="468725"/>
                  </a:lnTo>
                  <a:lnTo>
                    <a:pt x="653129" y="466916"/>
                  </a:lnTo>
                  <a:lnTo>
                    <a:pt x="653034" y="465011"/>
                  </a:lnTo>
                  <a:lnTo>
                    <a:pt x="653701" y="453104"/>
                  </a:lnTo>
                  <a:lnTo>
                    <a:pt x="654082" y="451295"/>
                  </a:lnTo>
                  <a:lnTo>
                    <a:pt x="654749" y="449771"/>
                  </a:lnTo>
                  <a:lnTo>
                    <a:pt x="657701" y="444055"/>
                  </a:lnTo>
                  <a:lnTo>
                    <a:pt x="658273" y="442341"/>
                  </a:lnTo>
                  <a:lnTo>
                    <a:pt x="658559" y="440531"/>
                  </a:lnTo>
                  <a:lnTo>
                    <a:pt x="658654" y="438531"/>
                  </a:lnTo>
                  <a:lnTo>
                    <a:pt x="658463" y="436150"/>
                  </a:lnTo>
                  <a:lnTo>
                    <a:pt x="656749" y="433959"/>
                  </a:lnTo>
                  <a:lnTo>
                    <a:pt x="653129" y="430911"/>
                  </a:lnTo>
                  <a:lnTo>
                    <a:pt x="649129" y="429482"/>
                  </a:lnTo>
                  <a:lnTo>
                    <a:pt x="645414" y="427292"/>
                  </a:lnTo>
                  <a:lnTo>
                    <a:pt x="640651" y="421005"/>
                  </a:lnTo>
                  <a:lnTo>
                    <a:pt x="638842" y="419576"/>
                  </a:lnTo>
                  <a:lnTo>
                    <a:pt x="637127" y="418624"/>
                  </a:lnTo>
                  <a:lnTo>
                    <a:pt x="633317" y="418052"/>
                  </a:lnTo>
                  <a:lnTo>
                    <a:pt x="627983" y="418243"/>
                  </a:lnTo>
                  <a:lnTo>
                    <a:pt x="565118" y="382905"/>
                  </a:lnTo>
                  <a:lnTo>
                    <a:pt x="563499" y="383381"/>
                  </a:lnTo>
                  <a:lnTo>
                    <a:pt x="562451" y="384334"/>
                  </a:lnTo>
                  <a:lnTo>
                    <a:pt x="560070" y="385096"/>
                  </a:lnTo>
                  <a:lnTo>
                    <a:pt x="556546" y="385001"/>
                  </a:lnTo>
                  <a:lnTo>
                    <a:pt x="548640" y="383096"/>
                  </a:lnTo>
                  <a:lnTo>
                    <a:pt x="544259" y="380905"/>
                  </a:lnTo>
                  <a:lnTo>
                    <a:pt x="541592" y="379095"/>
                  </a:lnTo>
                  <a:lnTo>
                    <a:pt x="540639" y="377571"/>
                  </a:lnTo>
                  <a:lnTo>
                    <a:pt x="539972" y="376238"/>
                  </a:lnTo>
                  <a:lnTo>
                    <a:pt x="537972" y="370142"/>
                  </a:lnTo>
                  <a:lnTo>
                    <a:pt x="537686" y="368618"/>
                  </a:lnTo>
                  <a:lnTo>
                    <a:pt x="535972" y="348139"/>
                  </a:lnTo>
                  <a:lnTo>
                    <a:pt x="535972" y="346615"/>
                  </a:lnTo>
                  <a:lnTo>
                    <a:pt x="536543" y="343757"/>
                  </a:lnTo>
                  <a:lnTo>
                    <a:pt x="549402" y="335947"/>
                  </a:lnTo>
                  <a:lnTo>
                    <a:pt x="556927" y="328708"/>
                  </a:lnTo>
                  <a:lnTo>
                    <a:pt x="558356" y="326708"/>
                  </a:lnTo>
                  <a:lnTo>
                    <a:pt x="559118" y="325279"/>
                  </a:lnTo>
                  <a:lnTo>
                    <a:pt x="559784" y="323755"/>
                  </a:lnTo>
                  <a:lnTo>
                    <a:pt x="561118" y="318992"/>
                  </a:lnTo>
                  <a:lnTo>
                    <a:pt x="562546" y="315182"/>
                  </a:lnTo>
                  <a:lnTo>
                    <a:pt x="564166" y="313944"/>
                  </a:lnTo>
                  <a:lnTo>
                    <a:pt x="565690" y="313754"/>
                  </a:lnTo>
                  <a:lnTo>
                    <a:pt x="580644" y="320612"/>
                  </a:lnTo>
                  <a:lnTo>
                    <a:pt x="591217" y="323279"/>
                  </a:lnTo>
                  <a:lnTo>
                    <a:pt x="596836" y="326422"/>
                  </a:lnTo>
                  <a:lnTo>
                    <a:pt x="603123" y="331089"/>
                  </a:lnTo>
                  <a:lnTo>
                    <a:pt x="605028" y="332137"/>
                  </a:lnTo>
                  <a:lnTo>
                    <a:pt x="607504" y="333185"/>
                  </a:lnTo>
                  <a:lnTo>
                    <a:pt x="612172" y="334328"/>
                  </a:lnTo>
                  <a:lnTo>
                    <a:pt x="614743" y="334328"/>
                  </a:lnTo>
                  <a:lnTo>
                    <a:pt x="616649" y="333756"/>
                  </a:lnTo>
                  <a:lnTo>
                    <a:pt x="619316" y="331280"/>
                  </a:lnTo>
                  <a:lnTo>
                    <a:pt x="621316" y="329851"/>
                  </a:lnTo>
                  <a:lnTo>
                    <a:pt x="622744" y="330137"/>
                  </a:lnTo>
                  <a:lnTo>
                    <a:pt x="626269" y="332232"/>
                  </a:lnTo>
                  <a:lnTo>
                    <a:pt x="629602" y="333185"/>
                  </a:lnTo>
                  <a:lnTo>
                    <a:pt x="631603" y="333089"/>
                  </a:lnTo>
                  <a:lnTo>
                    <a:pt x="633317" y="332422"/>
                  </a:lnTo>
                  <a:lnTo>
                    <a:pt x="634556" y="331470"/>
                  </a:lnTo>
                  <a:lnTo>
                    <a:pt x="635603" y="330422"/>
                  </a:lnTo>
                  <a:lnTo>
                    <a:pt x="636460" y="329184"/>
                  </a:lnTo>
                  <a:lnTo>
                    <a:pt x="637032" y="327851"/>
                  </a:lnTo>
                  <a:lnTo>
                    <a:pt x="637223" y="326327"/>
                  </a:lnTo>
                  <a:lnTo>
                    <a:pt x="636746" y="324993"/>
                  </a:lnTo>
                  <a:lnTo>
                    <a:pt x="635318" y="322326"/>
                  </a:lnTo>
                  <a:lnTo>
                    <a:pt x="634936" y="320707"/>
                  </a:lnTo>
                  <a:lnTo>
                    <a:pt x="635318" y="318707"/>
                  </a:lnTo>
                  <a:lnTo>
                    <a:pt x="636556" y="316706"/>
                  </a:lnTo>
                  <a:lnTo>
                    <a:pt x="640651" y="314325"/>
                  </a:lnTo>
                  <a:lnTo>
                    <a:pt x="653510" y="311563"/>
                  </a:lnTo>
                  <a:lnTo>
                    <a:pt x="656653" y="310134"/>
                  </a:lnTo>
                  <a:lnTo>
                    <a:pt x="657892" y="308515"/>
                  </a:lnTo>
                  <a:lnTo>
                    <a:pt x="657225" y="307277"/>
                  </a:lnTo>
                  <a:lnTo>
                    <a:pt x="655892" y="306324"/>
                  </a:lnTo>
                  <a:lnTo>
                    <a:pt x="654368" y="305753"/>
                  </a:lnTo>
                  <a:lnTo>
                    <a:pt x="652558" y="305467"/>
                  </a:lnTo>
                  <a:lnTo>
                    <a:pt x="646843" y="305371"/>
                  </a:lnTo>
                  <a:lnTo>
                    <a:pt x="643128" y="304610"/>
                  </a:lnTo>
                  <a:lnTo>
                    <a:pt x="641604" y="303847"/>
                  </a:lnTo>
                  <a:lnTo>
                    <a:pt x="640461" y="302990"/>
                  </a:lnTo>
                  <a:lnTo>
                    <a:pt x="639604" y="301657"/>
                  </a:lnTo>
                  <a:lnTo>
                    <a:pt x="639032" y="300133"/>
                  </a:lnTo>
                  <a:lnTo>
                    <a:pt x="638270" y="296799"/>
                  </a:lnTo>
                  <a:lnTo>
                    <a:pt x="637794" y="295180"/>
                  </a:lnTo>
                  <a:lnTo>
                    <a:pt x="637127" y="293846"/>
                  </a:lnTo>
                  <a:lnTo>
                    <a:pt x="636270" y="292799"/>
                  </a:lnTo>
                  <a:lnTo>
                    <a:pt x="635413" y="292132"/>
                  </a:lnTo>
                  <a:lnTo>
                    <a:pt x="634460" y="291655"/>
                  </a:lnTo>
                  <a:lnTo>
                    <a:pt x="627888" y="290036"/>
                  </a:lnTo>
                  <a:lnTo>
                    <a:pt x="626459" y="289274"/>
                  </a:lnTo>
                  <a:lnTo>
                    <a:pt x="625221" y="288417"/>
                  </a:lnTo>
                  <a:lnTo>
                    <a:pt x="624173" y="287274"/>
                  </a:lnTo>
                  <a:lnTo>
                    <a:pt x="623221" y="286131"/>
                  </a:lnTo>
                  <a:lnTo>
                    <a:pt x="619220" y="277844"/>
                  </a:lnTo>
                  <a:lnTo>
                    <a:pt x="618363" y="276606"/>
                  </a:lnTo>
                  <a:lnTo>
                    <a:pt x="617410" y="275463"/>
                  </a:lnTo>
                  <a:lnTo>
                    <a:pt x="610552" y="269558"/>
                  </a:lnTo>
                  <a:lnTo>
                    <a:pt x="609600" y="268319"/>
                  </a:lnTo>
                  <a:lnTo>
                    <a:pt x="608076" y="265462"/>
                  </a:lnTo>
                  <a:lnTo>
                    <a:pt x="607028" y="262509"/>
                  </a:lnTo>
                  <a:lnTo>
                    <a:pt x="606171" y="259175"/>
                  </a:lnTo>
                  <a:lnTo>
                    <a:pt x="605123" y="252032"/>
                  </a:lnTo>
                  <a:lnTo>
                    <a:pt x="604552" y="250508"/>
                  </a:lnTo>
                  <a:lnTo>
                    <a:pt x="603885" y="249079"/>
                  </a:lnTo>
                  <a:lnTo>
                    <a:pt x="602170" y="246602"/>
                  </a:lnTo>
                  <a:lnTo>
                    <a:pt x="599980" y="244507"/>
                  </a:lnTo>
                  <a:lnTo>
                    <a:pt x="596360" y="241745"/>
                  </a:lnTo>
                  <a:lnTo>
                    <a:pt x="587502" y="237458"/>
                  </a:lnTo>
                  <a:lnTo>
                    <a:pt x="586359" y="236411"/>
                  </a:lnTo>
                  <a:lnTo>
                    <a:pt x="585502" y="234696"/>
                  </a:lnTo>
                  <a:lnTo>
                    <a:pt x="584930" y="232410"/>
                  </a:lnTo>
                  <a:lnTo>
                    <a:pt x="584740" y="228505"/>
                  </a:lnTo>
                  <a:lnTo>
                    <a:pt x="585026" y="226409"/>
                  </a:lnTo>
                  <a:lnTo>
                    <a:pt x="586073" y="224123"/>
                  </a:lnTo>
                  <a:lnTo>
                    <a:pt x="591407" y="214789"/>
                  </a:lnTo>
                  <a:lnTo>
                    <a:pt x="592550" y="211360"/>
                  </a:lnTo>
                  <a:lnTo>
                    <a:pt x="592550" y="208979"/>
                  </a:lnTo>
                  <a:lnTo>
                    <a:pt x="591598" y="207836"/>
                  </a:lnTo>
                  <a:lnTo>
                    <a:pt x="590169" y="206978"/>
                  </a:lnTo>
                  <a:lnTo>
                    <a:pt x="583787" y="204502"/>
                  </a:lnTo>
                  <a:lnTo>
                    <a:pt x="581120" y="202692"/>
                  </a:lnTo>
                  <a:lnTo>
                    <a:pt x="579977" y="201740"/>
                  </a:lnTo>
                  <a:lnTo>
                    <a:pt x="578072" y="199358"/>
                  </a:lnTo>
                  <a:lnTo>
                    <a:pt x="576643" y="196596"/>
                  </a:lnTo>
                  <a:lnTo>
                    <a:pt x="576072" y="194596"/>
                  </a:lnTo>
                  <a:lnTo>
                    <a:pt x="575596" y="192119"/>
                  </a:lnTo>
                  <a:lnTo>
                    <a:pt x="575310" y="187928"/>
                  </a:lnTo>
                  <a:lnTo>
                    <a:pt x="575691" y="185357"/>
                  </a:lnTo>
                  <a:lnTo>
                    <a:pt x="576358" y="183452"/>
                  </a:lnTo>
                  <a:lnTo>
                    <a:pt x="577310" y="182309"/>
                  </a:lnTo>
                  <a:lnTo>
                    <a:pt x="582168" y="178879"/>
                  </a:lnTo>
                  <a:lnTo>
                    <a:pt x="583692" y="177451"/>
                  </a:lnTo>
                  <a:lnTo>
                    <a:pt x="585311" y="175546"/>
                  </a:lnTo>
                  <a:lnTo>
                    <a:pt x="587693" y="171736"/>
                  </a:lnTo>
                  <a:lnTo>
                    <a:pt x="588359" y="169164"/>
                  </a:lnTo>
                  <a:lnTo>
                    <a:pt x="588454" y="166973"/>
                  </a:lnTo>
                  <a:lnTo>
                    <a:pt x="587788" y="164021"/>
                  </a:lnTo>
                  <a:lnTo>
                    <a:pt x="587693" y="162973"/>
                  </a:lnTo>
                  <a:lnTo>
                    <a:pt x="587883" y="160115"/>
                  </a:lnTo>
                  <a:lnTo>
                    <a:pt x="587693" y="158401"/>
                  </a:lnTo>
                  <a:lnTo>
                    <a:pt x="587311" y="156782"/>
                  </a:lnTo>
                  <a:lnTo>
                    <a:pt x="586550" y="155448"/>
                  </a:lnTo>
                  <a:lnTo>
                    <a:pt x="585502" y="154305"/>
                  </a:lnTo>
                  <a:lnTo>
                    <a:pt x="584359" y="153257"/>
                  </a:lnTo>
                  <a:lnTo>
                    <a:pt x="580549" y="150590"/>
                  </a:lnTo>
                  <a:lnTo>
                    <a:pt x="579310" y="149257"/>
                  </a:lnTo>
                  <a:lnTo>
                    <a:pt x="578358" y="147542"/>
                  </a:lnTo>
                  <a:lnTo>
                    <a:pt x="577596" y="144685"/>
                  </a:lnTo>
                  <a:lnTo>
                    <a:pt x="577882" y="142780"/>
                  </a:lnTo>
                  <a:lnTo>
                    <a:pt x="578644" y="141351"/>
                  </a:lnTo>
                  <a:lnTo>
                    <a:pt x="579787" y="140399"/>
                  </a:lnTo>
                  <a:lnTo>
                    <a:pt x="581216" y="139827"/>
                  </a:lnTo>
                  <a:lnTo>
                    <a:pt x="586740" y="139255"/>
                  </a:lnTo>
                  <a:lnTo>
                    <a:pt x="588740" y="138494"/>
                  </a:lnTo>
                  <a:lnTo>
                    <a:pt x="590931" y="135731"/>
                  </a:lnTo>
                  <a:lnTo>
                    <a:pt x="591884" y="132302"/>
                  </a:lnTo>
                  <a:lnTo>
                    <a:pt x="592741" y="126302"/>
                  </a:lnTo>
                  <a:lnTo>
                    <a:pt x="593693" y="123635"/>
                  </a:lnTo>
                  <a:lnTo>
                    <a:pt x="594932" y="122015"/>
                  </a:lnTo>
                  <a:lnTo>
                    <a:pt x="596456" y="121634"/>
                  </a:lnTo>
                  <a:lnTo>
                    <a:pt x="598265" y="121729"/>
                  </a:lnTo>
                  <a:lnTo>
                    <a:pt x="601885" y="122492"/>
                  </a:lnTo>
                  <a:lnTo>
                    <a:pt x="606647" y="124301"/>
                  </a:lnTo>
                  <a:lnTo>
                    <a:pt x="610267" y="125159"/>
                  </a:lnTo>
                  <a:lnTo>
                    <a:pt x="619887" y="125349"/>
                  </a:lnTo>
                  <a:lnTo>
                    <a:pt x="621601" y="125730"/>
                  </a:lnTo>
                  <a:lnTo>
                    <a:pt x="624650" y="126968"/>
                  </a:lnTo>
                  <a:lnTo>
                    <a:pt x="626078" y="127730"/>
                  </a:lnTo>
                  <a:lnTo>
                    <a:pt x="629317" y="128683"/>
                  </a:lnTo>
                  <a:lnTo>
                    <a:pt x="631126" y="128683"/>
                  </a:lnTo>
                  <a:lnTo>
                    <a:pt x="636270" y="127826"/>
                  </a:lnTo>
                  <a:lnTo>
                    <a:pt x="643700" y="128207"/>
                  </a:lnTo>
                  <a:lnTo>
                    <a:pt x="645604" y="127921"/>
                  </a:lnTo>
                  <a:lnTo>
                    <a:pt x="647224" y="127445"/>
                  </a:lnTo>
                  <a:lnTo>
                    <a:pt x="657796" y="122111"/>
                  </a:lnTo>
                  <a:lnTo>
                    <a:pt x="663797" y="101251"/>
                  </a:lnTo>
                  <a:lnTo>
                    <a:pt x="663893" y="98393"/>
                  </a:lnTo>
                  <a:lnTo>
                    <a:pt x="663702" y="94869"/>
                  </a:lnTo>
                  <a:lnTo>
                    <a:pt x="662654" y="93821"/>
                  </a:lnTo>
                  <a:lnTo>
                    <a:pt x="661416" y="92869"/>
                  </a:lnTo>
                  <a:lnTo>
                    <a:pt x="659987" y="92107"/>
                  </a:lnTo>
                  <a:lnTo>
                    <a:pt x="658463" y="91440"/>
                  </a:lnTo>
                  <a:lnTo>
                    <a:pt x="654749" y="90583"/>
                  </a:lnTo>
                  <a:lnTo>
                    <a:pt x="653129" y="89916"/>
                  </a:lnTo>
                  <a:lnTo>
                    <a:pt x="651796" y="89154"/>
                  </a:lnTo>
                  <a:lnTo>
                    <a:pt x="650462" y="87725"/>
                  </a:lnTo>
                  <a:lnTo>
                    <a:pt x="649034" y="85916"/>
                  </a:lnTo>
                  <a:lnTo>
                    <a:pt x="647128" y="82868"/>
                  </a:lnTo>
                  <a:lnTo>
                    <a:pt x="646367" y="80391"/>
                  </a:lnTo>
                  <a:lnTo>
                    <a:pt x="646081" y="78486"/>
                  </a:lnTo>
                  <a:lnTo>
                    <a:pt x="646843" y="74676"/>
                  </a:lnTo>
                  <a:lnTo>
                    <a:pt x="637984" y="60008"/>
                  </a:lnTo>
                  <a:lnTo>
                    <a:pt x="635413" y="56960"/>
                  </a:lnTo>
                  <a:lnTo>
                    <a:pt x="627983" y="50578"/>
                  </a:lnTo>
                  <a:lnTo>
                    <a:pt x="625221" y="48959"/>
                  </a:lnTo>
                  <a:lnTo>
                    <a:pt x="623030" y="48196"/>
                  </a:lnTo>
                  <a:lnTo>
                    <a:pt x="621983" y="48387"/>
                  </a:lnTo>
                  <a:lnTo>
                    <a:pt x="620935" y="48863"/>
                  </a:lnTo>
                  <a:lnTo>
                    <a:pt x="617410" y="51530"/>
                  </a:lnTo>
                  <a:lnTo>
                    <a:pt x="615886" y="52102"/>
                  </a:lnTo>
                  <a:lnTo>
                    <a:pt x="614172" y="52483"/>
                  </a:lnTo>
                  <a:lnTo>
                    <a:pt x="597789" y="52959"/>
                  </a:lnTo>
                  <a:lnTo>
                    <a:pt x="594741" y="58103"/>
                  </a:lnTo>
                  <a:lnTo>
                    <a:pt x="594360" y="59817"/>
                  </a:lnTo>
                  <a:lnTo>
                    <a:pt x="594074" y="62008"/>
                  </a:lnTo>
                  <a:lnTo>
                    <a:pt x="594265" y="63818"/>
                  </a:lnTo>
                  <a:lnTo>
                    <a:pt x="594646" y="65437"/>
                  </a:lnTo>
                  <a:lnTo>
                    <a:pt x="595693" y="68485"/>
                  </a:lnTo>
                  <a:lnTo>
                    <a:pt x="595979" y="70199"/>
                  </a:lnTo>
                  <a:lnTo>
                    <a:pt x="596075" y="71914"/>
                  </a:lnTo>
                  <a:lnTo>
                    <a:pt x="595693" y="73628"/>
                  </a:lnTo>
                  <a:lnTo>
                    <a:pt x="594932" y="75057"/>
                  </a:lnTo>
                  <a:lnTo>
                    <a:pt x="591121" y="79915"/>
                  </a:lnTo>
                  <a:lnTo>
                    <a:pt x="589502" y="82487"/>
                  </a:lnTo>
                  <a:lnTo>
                    <a:pt x="588074" y="85535"/>
                  </a:lnTo>
                  <a:lnTo>
                    <a:pt x="586454" y="90488"/>
                  </a:lnTo>
                  <a:lnTo>
                    <a:pt x="585787" y="91916"/>
                  </a:lnTo>
                  <a:lnTo>
                    <a:pt x="584930" y="93345"/>
                  </a:lnTo>
                  <a:lnTo>
                    <a:pt x="583978" y="94583"/>
                  </a:lnTo>
                  <a:lnTo>
                    <a:pt x="582454" y="95441"/>
                  </a:lnTo>
                  <a:lnTo>
                    <a:pt x="580358" y="95726"/>
                  </a:lnTo>
                  <a:lnTo>
                    <a:pt x="574358" y="94297"/>
                  </a:lnTo>
                  <a:lnTo>
                    <a:pt x="571881" y="94107"/>
                  </a:lnTo>
                  <a:lnTo>
                    <a:pt x="569690" y="94869"/>
                  </a:lnTo>
                  <a:lnTo>
                    <a:pt x="564070" y="100203"/>
                  </a:lnTo>
                  <a:lnTo>
                    <a:pt x="562261" y="101155"/>
                  </a:lnTo>
                  <a:lnTo>
                    <a:pt x="551498" y="104394"/>
                  </a:lnTo>
                  <a:lnTo>
                    <a:pt x="549307" y="104394"/>
                  </a:lnTo>
                  <a:lnTo>
                    <a:pt x="545497" y="103537"/>
                  </a:lnTo>
                  <a:lnTo>
                    <a:pt x="543401" y="102584"/>
                  </a:lnTo>
                  <a:lnTo>
                    <a:pt x="540353" y="100679"/>
                  </a:lnTo>
                  <a:lnTo>
                    <a:pt x="538925" y="100298"/>
                  </a:lnTo>
                  <a:lnTo>
                    <a:pt x="537210" y="100775"/>
                  </a:lnTo>
                  <a:lnTo>
                    <a:pt x="535495" y="102965"/>
                  </a:lnTo>
                  <a:lnTo>
                    <a:pt x="534448" y="104966"/>
                  </a:lnTo>
                  <a:lnTo>
                    <a:pt x="533019" y="108490"/>
                  </a:lnTo>
                  <a:lnTo>
                    <a:pt x="532352" y="109728"/>
                  </a:lnTo>
                  <a:lnTo>
                    <a:pt x="531495" y="110776"/>
                  </a:lnTo>
                  <a:lnTo>
                    <a:pt x="530828" y="111347"/>
                  </a:lnTo>
                  <a:lnTo>
                    <a:pt x="526923" y="111728"/>
                  </a:lnTo>
                  <a:lnTo>
                    <a:pt x="497395" y="110966"/>
                  </a:lnTo>
                  <a:lnTo>
                    <a:pt x="489585" y="119920"/>
                  </a:lnTo>
                  <a:lnTo>
                    <a:pt x="488918" y="124016"/>
                  </a:lnTo>
                  <a:lnTo>
                    <a:pt x="489585" y="125444"/>
                  </a:lnTo>
                  <a:lnTo>
                    <a:pt x="490157" y="126873"/>
                  </a:lnTo>
                  <a:lnTo>
                    <a:pt x="490537" y="128588"/>
                  </a:lnTo>
                  <a:lnTo>
                    <a:pt x="490537" y="130302"/>
                  </a:lnTo>
                  <a:lnTo>
                    <a:pt x="489966" y="131826"/>
                  </a:lnTo>
                  <a:lnTo>
                    <a:pt x="486251" y="134303"/>
                  </a:lnTo>
                  <a:lnTo>
                    <a:pt x="455581" y="149352"/>
                  </a:lnTo>
                  <a:lnTo>
                    <a:pt x="454342" y="150781"/>
                  </a:lnTo>
                  <a:lnTo>
                    <a:pt x="450628" y="158115"/>
                  </a:lnTo>
                  <a:lnTo>
                    <a:pt x="449675" y="159353"/>
                  </a:lnTo>
                  <a:lnTo>
                    <a:pt x="447961" y="161068"/>
                  </a:lnTo>
                  <a:lnTo>
                    <a:pt x="447199" y="161639"/>
                  </a:lnTo>
                  <a:lnTo>
                    <a:pt x="447008" y="161735"/>
                  </a:lnTo>
                  <a:lnTo>
                    <a:pt x="435388" y="163640"/>
                  </a:lnTo>
                  <a:lnTo>
                    <a:pt x="434150" y="164687"/>
                  </a:lnTo>
                  <a:lnTo>
                    <a:pt x="433578" y="166783"/>
                  </a:lnTo>
                  <a:lnTo>
                    <a:pt x="433768" y="168497"/>
                  </a:lnTo>
                  <a:lnTo>
                    <a:pt x="434340" y="170117"/>
                  </a:lnTo>
                  <a:lnTo>
                    <a:pt x="437007" y="175832"/>
                  </a:lnTo>
                  <a:lnTo>
                    <a:pt x="437388" y="177355"/>
                  </a:lnTo>
                  <a:lnTo>
                    <a:pt x="437483" y="179070"/>
                  </a:lnTo>
                  <a:lnTo>
                    <a:pt x="437102" y="180689"/>
                  </a:lnTo>
                  <a:lnTo>
                    <a:pt x="436531" y="182023"/>
                  </a:lnTo>
                  <a:lnTo>
                    <a:pt x="435674" y="183356"/>
                  </a:lnTo>
                  <a:lnTo>
                    <a:pt x="432530" y="184880"/>
                  </a:lnTo>
                  <a:lnTo>
                    <a:pt x="427673" y="186309"/>
                  </a:lnTo>
                  <a:lnTo>
                    <a:pt x="416242" y="188214"/>
                  </a:lnTo>
                  <a:lnTo>
                    <a:pt x="411575" y="188024"/>
                  </a:lnTo>
                  <a:lnTo>
                    <a:pt x="408622" y="187166"/>
                  </a:lnTo>
                  <a:lnTo>
                    <a:pt x="403860" y="179451"/>
                  </a:lnTo>
                  <a:lnTo>
                    <a:pt x="402717" y="178403"/>
                  </a:lnTo>
                  <a:lnTo>
                    <a:pt x="401288" y="177737"/>
                  </a:lnTo>
                  <a:lnTo>
                    <a:pt x="399479" y="178022"/>
                  </a:lnTo>
                  <a:lnTo>
                    <a:pt x="397859" y="179165"/>
                  </a:lnTo>
                  <a:lnTo>
                    <a:pt x="396621" y="182118"/>
                  </a:lnTo>
                  <a:lnTo>
                    <a:pt x="396526" y="184213"/>
                  </a:lnTo>
                  <a:lnTo>
                    <a:pt x="396907" y="186023"/>
                  </a:lnTo>
                  <a:lnTo>
                    <a:pt x="397478" y="187547"/>
                  </a:lnTo>
                  <a:lnTo>
                    <a:pt x="397859" y="189167"/>
                  </a:lnTo>
                  <a:lnTo>
                    <a:pt x="397955" y="190976"/>
                  </a:lnTo>
                  <a:lnTo>
                    <a:pt x="397764" y="192881"/>
                  </a:lnTo>
                  <a:lnTo>
                    <a:pt x="396335" y="198215"/>
                  </a:lnTo>
                  <a:lnTo>
                    <a:pt x="395097" y="201263"/>
                  </a:lnTo>
                  <a:lnTo>
                    <a:pt x="391192" y="208121"/>
                  </a:lnTo>
                  <a:lnTo>
                    <a:pt x="389287" y="210407"/>
                  </a:lnTo>
                  <a:lnTo>
                    <a:pt x="385572" y="213170"/>
                  </a:lnTo>
                  <a:lnTo>
                    <a:pt x="376333" y="218504"/>
                  </a:lnTo>
                  <a:lnTo>
                    <a:pt x="372046" y="222885"/>
                  </a:lnTo>
                  <a:lnTo>
                    <a:pt x="370713" y="223266"/>
                  </a:lnTo>
                  <a:lnTo>
                    <a:pt x="369094" y="222790"/>
                  </a:lnTo>
                  <a:lnTo>
                    <a:pt x="367093" y="220123"/>
                  </a:lnTo>
                  <a:lnTo>
                    <a:pt x="364903" y="214598"/>
                  </a:lnTo>
                  <a:lnTo>
                    <a:pt x="362712" y="213551"/>
                  </a:lnTo>
                  <a:lnTo>
                    <a:pt x="360712" y="212979"/>
                  </a:lnTo>
                  <a:lnTo>
                    <a:pt x="346996" y="214694"/>
                  </a:lnTo>
                  <a:lnTo>
                    <a:pt x="344138" y="213455"/>
                  </a:lnTo>
                  <a:lnTo>
                    <a:pt x="341185" y="214122"/>
                  </a:lnTo>
                  <a:lnTo>
                    <a:pt x="338328" y="213646"/>
                  </a:lnTo>
                  <a:lnTo>
                    <a:pt x="335661" y="211741"/>
                  </a:lnTo>
                  <a:lnTo>
                    <a:pt x="338995" y="205454"/>
                  </a:lnTo>
                  <a:lnTo>
                    <a:pt x="340614" y="203454"/>
                  </a:lnTo>
                  <a:lnTo>
                    <a:pt x="342709" y="201740"/>
                  </a:lnTo>
                  <a:lnTo>
                    <a:pt x="342709" y="198882"/>
                  </a:lnTo>
                  <a:lnTo>
                    <a:pt x="341185" y="197739"/>
                  </a:lnTo>
                  <a:lnTo>
                    <a:pt x="337280" y="196596"/>
                  </a:lnTo>
                  <a:lnTo>
                    <a:pt x="335756" y="195453"/>
                  </a:lnTo>
                  <a:lnTo>
                    <a:pt x="334804" y="195167"/>
                  </a:lnTo>
                  <a:lnTo>
                    <a:pt x="332042" y="195644"/>
                  </a:lnTo>
                  <a:lnTo>
                    <a:pt x="330994" y="195453"/>
                  </a:lnTo>
                  <a:lnTo>
                    <a:pt x="330803" y="194405"/>
                  </a:lnTo>
                  <a:lnTo>
                    <a:pt x="331184" y="190500"/>
                  </a:lnTo>
                  <a:lnTo>
                    <a:pt x="330994" y="189357"/>
                  </a:lnTo>
                  <a:lnTo>
                    <a:pt x="322802" y="179642"/>
                  </a:lnTo>
                  <a:lnTo>
                    <a:pt x="305371" y="166021"/>
                  </a:lnTo>
                  <a:lnTo>
                    <a:pt x="297180" y="163163"/>
                  </a:lnTo>
                  <a:lnTo>
                    <a:pt x="290893" y="166878"/>
                  </a:lnTo>
                  <a:lnTo>
                    <a:pt x="288988" y="163640"/>
                  </a:lnTo>
                  <a:lnTo>
                    <a:pt x="286036" y="159925"/>
                  </a:lnTo>
                  <a:lnTo>
                    <a:pt x="284797" y="158020"/>
                  </a:lnTo>
                  <a:lnTo>
                    <a:pt x="283845" y="154019"/>
                  </a:lnTo>
                  <a:lnTo>
                    <a:pt x="283273" y="146113"/>
                  </a:lnTo>
                  <a:lnTo>
                    <a:pt x="282226" y="140399"/>
                  </a:lnTo>
                  <a:lnTo>
                    <a:pt x="282511" y="134112"/>
                  </a:lnTo>
                  <a:lnTo>
                    <a:pt x="281845" y="132207"/>
                  </a:lnTo>
                  <a:lnTo>
                    <a:pt x="280416" y="132397"/>
                  </a:lnTo>
                  <a:lnTo>
                    <a:pt x="278797" y="133064"/>
                  </a:lnTo>
                  <a:lnTo>
                    <a:pt x="277654" y="132397"/>
                  </a:lnTo>
                  <a:lnTo>
                    <a:pt x="272986" y="123158"/>
                  </a:lnTo>
                  <a:lnTo>
                    <a:pt x="273653" y="116967"/>
                  </a:lnTo>
                  <a:lnTo>
                    <a:pt x="272891" y="107252"/>
                  </a:lnTo>
                  <a:lnTo>
                    <a:pt x="271272" y="98298"/>
                  </a:lnTo>
                  <a:lnTo>
                    <a:pt x="269653" y="94393"/>
                  </a:lnTo>
                  <a:lnTo>
                    <a:pt x="264700" y="91916"/>
                  </a:lnTo>
                  <a:lnTo>
                    <a:pt x="264128" y="90964"/>
                  </a:lnTo>
                  <a:lnTo>
                    <a:pt x="258889" y="91250"/>
                  </a:lnTo>
                  <a:lnTo>
                    <a:pt x="242411" y="81534"/>
                  </a:lnTo>
                  <a:lnTo>
                    <a:pt x="240983" y="81344"/>
                  </a:lnTo>
                  <a:lnTo>
                    <a:pt x="239839" y="81915"/>
                  </a:lnTo>
                  <a:lnTo>
                    <a:pt x="238792" y="82963"/>
                  </a:lnTo>
                  <a:lnTo>
                    <a:pt x="236315" y="86963"/>
                  </a:lnTo>
                  <a:lnTo>
                    <a:pt x="235363" y="88106"/>
                  </a:lnTo>
                  <a:lnTo>
                    <a:pt x="234220" y="89154"/>
                  </a:lnTo>
                  <a:lnTo>
                    <a:pt x="232886" y="89916"/>
                  </a:lnTo>
                  <a:lnTo>
                    <a:pt x="231267" y="90202"/>
                  </a:lnTo>
                  <a:lnTo>
                    <a:pt x="229362" y="90107"/>
                  </a:lnTo>
                  <a:lnTo>
                    <a:pt x="222504" y="88392"/>
                  </a:lnTo>
                  <a:lnTo>
                    <a:pt x="220789" y="88487"/>
                  </a:lnTo>
                  <a:lnTo>
                    <a:pt x="210788" y="90773"/>
                  </a:lnTo>
                  <a:lnTo>
                    <a:pt x="200311" y="95250"/>
                  </a:lnTo>
                  <a:lnTo>
                    <a:pt x="198977" y="95536"/>
                  </a:lnTo>
                  <a:lnTo>
                    <a:pt x="197358" y="95441"/>
                  </a:lnTo>
                  <a:lnTo>
                    <a:pt x="195548" y="94107"/>
                  </a:lnTo>
                  <a:lnTo>
                    <a:pt x="187261" y="84392"/>
                  </a:lnTo>
                  <a:lnTo>
                    <a:pt x="183833" y="81534"/>
                  </a:lnTo>
                  <a:lnTo>
                    <a:pt x="174879" y="77248"/>
                  </a:lnTo>
                  <a:lnTo>
                    <a:pt x="173069" y="75914"/>
                  </a:lnTo>
                  <a:lnTo>
                    <a:pt x="171164" y="73914"/>
                  </a:lnTo>
                  <a:lnTo>
                    <a:pt x="164878" y="65818"/>
                  </a:lnTo>
                  <a:lnTo>
                    <a:pt x="164211" y="64199"/>
                  </a:lnTo>
                  <a:lnTo>
                    <a:pt x="164021" y="62294"/>
                  </a:lnTo>
                  <a:lnTo>
                    <a:pt x="164973" y="59531"/>
                  </a:lnTo>
                  <a:lnTo>
                    <a:pt x="166021" y="58007"/>
                  </a:lnTo>
                  <a:lnTo>
                    <a:pt x="167354" y="56674"/>
                  </a:lnTo>
                  <a:lnTo>
                    <a:pt x="169831" y="55054"/>
                  </a:lnTo>
                  <a:lnTo>
                    <a:pt x="173831" y="53054"/>
                  </a:lnTo>
                  <a:lnTo>
                    <a:pt x="176213" y="51149"/>
                  </a:lnTo>
                  <a:lnTo>
                    <a:pt x="177165" y="49911"/>
                  </a:lnTo>
                  <a:lnTo>
                    <a:pt x="178022" y="48578"/>
                  </a:lnTo>
                  <a:lnTo>
                    <a:pt x="178689" y="47149"/>
                  </a:lnTo>
                  <a:lnTo>
                    <a:pt x="179260" y="45625"/>
                  </a:lnTo>
                  <a:lnTo>
                    <a:pt x="179737" y="44005"/>
                  </a:lnTo>
                  <a:lnTo>
                    <a:pt x="179546" y="42005"/>
                  </a:lnTo>
                  <a:lnTo>
                    <a:pt x="178498" y="39815"/>
                  </a:lnTo>
                  <a:lnTo>
                    <a:pt x="175165" y="36957"/>
                  </a:lnTo>
                  <a:lnTo>
                    <a:pt x="170879" y="34480"/>
                  </a:lnTo>
                  <a:lnTo>
                    <a:pt x="165735" y="27622"/>
                  </a:lnTo>
                  <a:lnTo>
                    <a:pt x="150590" y="0"/>
                  </a:lnTo>
                  <a:lnTo>
                    <a:pt x="133921" y="6763"/>
                  </a:lnTo>
                  <a:lnTo>
                    <a:pt x="131159" y="8287"/>
                  </a:lnTo>
                  <a:lnTo>
                    <a:pt x="122682" y="17240"/>
                  </a:lnTo>
                  <a:lnTo>
                    <a:pt x="120205" y="18288"/>
                  </a:lnTo>
                  <a:lnTo>
                    <a:pt x="118491" y="18193"/>
                  </a:lnTo>
                  <a:lnTo>
                    <a:pt x="116110" y="15907"/>
                  </a:lnTo>
                  <a:lnTo>
                    <a:pt x="114395" y="14669"/>
                  </a:lnTo>
                  <a:lnTo>
                    <a:pt x="111252" y="13716"/>
                  </a:lnTo>
                  <a:lnTo>
                    <a:pt x="109347" y="14002"/>
                  </a:lnTo>
                  <a:lnTo>
                    <a:pt x="107823" y="14764"/>
                  </a:lnTo>
                  <a:lnTo>
                    <a:pt x="103632" y="19431"/>
                  </a:lnTo>
                  <a:lnTo>
                    <a:pt x="102870" y="20479"/>
                  </a:lnTo>
                  <a:lnTo>
                    <a:pt x="101727" y="24098"/>
                  </a:lnTo>
                  <a:lnTo>
                    <a:pt x="110871" y="32385"/>
                  </a:lnTo>
                  <a:lnTo>
                    <a:pt x="112109" y="34195"/>
                  </a:lnTo>
                  <a:lnTo>
                    <a:pt x="113633" y="36767"/>
                  </a:lnTo>
                  <a:lnTo>
                    <a:pt x="114871" y="42196"/>
                  </a:lnTo>
                  <a:lnTo>
                    <a:pt x="116300" y="44291"/>
                  </a:lnTo>
                  <a:lnTo>
                    <a:pt x="118205" y="46101"/>
                  </a:lnTo>
                  <a:lnTo>
                    <a:pt x="121158" y="48292"/>
                  </a:lnTo>
                  <a:lnTo>
                    <a:pt x="122206" y="50197"/>
                  </a:lnTo>
                  <a:lnTo>
                    <a:pt x="122492" y="52102"/>
                  </a:lnTo>
                  <a:lnTo>
                    <a:pt x="122110" y="53816"/>
                  </a:lnTo>
                  <a:lnTo>
                    <a:pt x="120872" y="56960"/>
                  </a:lnTo>
                  <a:lnTo>
                    <a:pt x="119348" y="59817"/>
                  </a:lnTo>
                  <a:lnTo>
                    <a:pt x="118396" y="60960"/>
                  </a:lnTo>
                  <a:lnTo>
                    <a:pt x="117158" y="61817"/>
                  </a:lnTo>
                  <a:lnTo>
                    <a:pt x="116014" y="64865"/>
                  </a:lnTo>
                  <a:lnTo>
                    <a:pt x="115252" y="69818"/>
                  </a:lnTo>
                  <a:lnTo>
                    <a:pt x="116300" y="83439"/>
                  </a:lnTo>
                  <a:lnTo>
                    <a:pt x="116014" y="89059"/>
                  </a:lnTo>
                  <a:lnTo>
                    <a:pt x="115348" y="92678"/>
                  </a:lnTo>
                  <a:lnTo>
                    <a:pt x="114014" y="93440"/>
                  </a:lnTo>
                  <a:lnTo>
                    <a:pt x="112490" y="94012"/>
                  </a:lnTo>
                  <a:lnTo>
                    <a:pt x="107156" y="94774"/>
                  </a:lnTo>
                  <a:lnTo>
                    <a:pt x="105727" y="95250"/>
                  </a:lnTo>
                  <a:lnTo>
                    <a:pt x="104680" y="95821"/>
                  </a:lnTo>
                  <a:lnTo>
                    <a:pt x="103918" y="96393"/>
                  </a:lnTo>
                  <a:lnTo>
                    <a:pt x="103060" y="97441"/>
                  </a:lnTo>
                  <a:lnTo>
                    <a:pt x="102394" y="98679"/>
                  </a:lnTo>
                  <a:lnTo>
                    <a:pt x="99536" y="105537"/>
                  </a:lnTo>
                  <a:lnTo>
                    <a:pt x="98488" y="107442"/>
                  </a:lnTo>
                  <a:lnTo>
                    <a:pt x="97441" y="108966"/>
                  </a:lnTo>
                  <a:lnTo>
                    <a:pt x="95250" y="111157"/>
                  </a:lnTo>
                  <a:lnTo>
                    <a:pt x="92678" y="112681"/>
                  </a:lnTo>
                  <a:lnTo>
                    <a:pt x="86487" y="114681"/>
                  </a:lnTo>
                  <a:lnTo>
                    <a:pt x="84868" y="115729"/>
                  </a:lnTo>
                  <a:lnTo>
                    <a:pt x="83248" y="117348"/>
                  </a:lnTo>
                  <a:lnTo>
                    <a:pt x="78867" y="124206"/>
                  </a:lnTo>
                  <a:lnTo>
                    <a:pt x="77914" y="125444"/>
                  </a:lnTo>
                  <a:lnTo>
                    <a:pt x="76771" y="126397"/>
                  </a:lnTo>
                  <a:lnTo>
                    <a:pt x="75438" y="127254"/>
                  </a:lnTo>
                  <a:lnTo>
                    <a:pt x="58102" y="135065"/>
                  </a:lnTo>
                  <a:lnTo>
                    <a:pt x="56769" y="135255"/>
                  </a:lnTo>
                  <a:lnTo>
                    <a:pt x="55626" y="134684"/>
                  </a:lnTo>
                  <a:lnTo>
                    <a:pt x="53054" y="131254"/>
                  </a:lnTo>
                  <a:lnTo>
                    <a:pt x="51435" y="130778"/>
                  </a:lnTo>
                  <a:lnTo>
                    <a:pt x="49435" y="130874"/>
                  </a:lnTo>
                  <a:lnTo>
                    <a:pt x="46958" y="132302"/>
                  </a:lnTo>
                  <a:lnTo>
                    <a:pt x="45910" y="133921"/>
                  </a:lnTo>
                  <a:lnTo>
                    <a:pt x="45720" y="135731"/>
                  </a:lnTo>
                  <a:lnTo>
                    <a:pt x="46006" y="137351"/>
                  </a:lnTo>
                  <a:lnTo>
                    <a:pt x="46482" y="138970"/>
                  </a:lnTo>
                  <a:lnTo>
                    <a:pt x="46768" y="140970"/>
                  </a:lnTo>
                  <a:lnTo>
                    <a:pt x="46863" y="143066"/>
                  </a:lnTo>
                  <a:lnTo>
                    <a:pt x="46101" y="146304"/>
                  </a:lnTo>
                  <a:lnTo>
                    <a:pt x="40958" y="151447"/>
                  </a:lnTo>
                  <a:lnTo>
                    <a:pt x="39719" y="153543"/>
                  </a:lnTo>
                  <a:lnTo>
                    <a:pt x="39433" y="155448"/>
                  </a:lnTo>
                  <a:lnTo>
                    <a:pt x="40196" y="156686"/>
                  </a:lnTo>
                  <a:lnTo>
                    <a:pt x="41243" y="157829"/>
                  </a:lnTo>
                  <a:lnTo>
                    <a:pt x="50863" y="165354"/>
                  </a:lnTo>
                  <a:lnTo>
                    <a:pt x="52864" y="167545"/>
                  </a:lnTo>
                  <a:lnTo>
                    <a:pt x="53721" y="168783"/>
                  </a:lnTo>
                  <a:lnTo>
                    <a:pt x="54292" y="171164"/>
                  </a:lnTo>
                  <a:lnTo>
                    <a:pt x="54292" y="174688"/>
                  </a:lnTo>
                  <a:lnTo>
                    <a:pt x="53530" y="181642"/>
                  </a:lnTo>
                  <a:lnTo>
                    <a:pt x="52673" y="184976"/>
                  </a:lnTo>
                  <a:lnTo>
                    <a:pt x="51625" y="187262"/>
                  </a:lnTo>
                  <a:lnTo>
                    <a:pt x="50483" y="188309"/>
                  </a:lnTo>
                  <a:lnTo>
                    <a:pt x="49054" y="189167"/>
                  </a:lnTo>
                  <a:lnTo>
                    <a:pt x="47530" y="189833"/>
                  </a:lnTo>
                  <a:lnTo>
                    <a:pt x="15907" y="193453"/>
                  </a:lnTo>
                  <a:lnTo>
                    <a:pt x="14192" y="194024"/>
                  </a:lnTo>
                  <a:lnTo>
                    <a:pt x="12192" y="195072"/>
                  </a:lnTo>
                  <a:lnTo>
                    <a:pt x="9334" y="197168"/>
                  </a:lnTo>
                  <a:lnTo>
                    <a:pt x="7906" y="198882"/>
                  </a:lnTo>
                  <a:lnTo>
                    <a:pt x="6953" y="200501"/>
                  </a:lnTo>
                  <a:lnTo>
                    <a:pt x="0" y="220885"/>
                  </a:lnTo>
                  <a:lnTo>
                    <a:pt x="0" y="220980"/>
                  </a:lnTo>
                  <a:lnTo>
                    <a:pt x="12954" y="227933"/>
                  </a:lnTo>
                  <a:lnTo>
                    <a:pt x="30099" y="232791"/>
                  </a:lnTo>
                  <a:lnTo>
                    <a:pt x="70961" y="264890"/>
                  </a:lnTo>
                  <a:lnTo>
                    <a:pt x="79153" y="277463"/>
                  </a:lnTo>
                  <a:lnTo>
                    <a:pt x="97726" y="315944"/>
                  </a:lnTo>
                  <a:lnTo>
                    <a:pt x="100013" y="323564"/>
                  </a:lnTo>
                  <a:lnTo>
                    <a:pt x="100965" y="330803"/>
                  </a:lnTo>
                  <a:lnTo>
                    <a:pt x="102489" y="334804"/>
                  </a:lnTo>
                  <a:lnTo>
                    <a:pt x="110014" y="344805"/>
                  </a:lnTo>
                  <a:lnTo>
                    <a:pt x="112681" y="351187"/>
                  </a:lnTo>
                  <a:lnTo>
                    <a:pt x="117443" y="354902"/>
                  </a:lnTo>
                  <a:lnTo>
                    <a:pt x="122872" y="363284"/>
                  </a:lnTo>
                  <a:lnTo>
                    <a:pt x="127254" y="372332"/>
                  </a:lnTo>
                  <a:lnTo>
                    <a:pt x="129064" y="378143"/>
                  </a:lnTo>
                  <a:lnTo>
                    <a:pt x="133255" y="377095"/>
                  </a:lnTo>
                  <a:lnTo>
                    <a:pt x="159734" y="376428"/>
                  </a:lnTo>
                  <a:lnTo>
                    <a:pt x="165830" y="379381"/>
                  </a:lnTo>
                  <a:lnTo>
                    <a:pt x="172021" y="383572"/>
                  </a:lnTo>
                  <a:lnTo>
                    <a:pt x="177641" y="388620"/>
                  </a:lnTo>
                  <a:lnTo>
                    <a:pt x="182213" y="393954"/>
                  </a:lnTo>
                  <a:lnTo>
                    <a:pt x="185547" y="395573"/>
                  </a:lnTo>
                  <a:lnTo>
                    <a:pt x="195263" y="397097"/>
                  </a:lnTo>
                  <a:lnTo>
                    <a:pt x="197263" y="400431"/>
                  </a:lnTo>
                  <a:lnTo>
                    <a:pt x="198501" y="406337"/>
                  </a:lnTo>
                  <a:lnTo>
                    <a:pt x="201644" y="409861"/>
                  </a:lnTo>
                  <a:lnTo>
                    <a:pt x="205454" y="412147"/>
                  </a:lnTo>
                  <a:lnTo>
                    <a:pt x="238887" y="438245"/>
                  </a:lnTo>
                  <a:lnTo>
                    <a:pt x="246697" y="449199"/>
                  </a:lnTo>
                  <a:lnTo>
                    <a:pt x="255079" y="463963"/>
                  </a:lnTo>
                  <a:lnTo>
                    <a:pt x="259080" y="473107"/>
                  </a:lnTo>
                  <a:lnTo>
                    <a:pt x="260794" y="481965"/>
                  </a:lnTo>
                  <a:lnTo>
                    <a:pt x="260985" y="491300"/>
                  </a:lnTo>
                  <a:lnTo>
                    <a:pt x="262128" y="500158"/>
                  </a:lnTo>
                  <a:lnTo>
                    <a:pt x="264985" y="508159"/>
                  </a:lnTo>
                  <a:lnTo>
                    <a:pt x="270319" y="514731"/>
                  </a:lnTo>
                  <a:lnTo>
                    <a:pt x="272986" y="515874"/>
                  </a:lnTo>
                  <a:lnTo>
                    <a:pt x="283178" y="517874"/>
                  </a:lnTo>
                  <a:lnTo>
                    <a:pt x="286036" y="518922"/>
                  </a:lnTo>
                  <a:lnTo>
                    <a:pt x="291370" y="523399"/>
                  </a:lnTo>
                  <a:lnTo>
                    <a:pt x="300514" y="526161"/>
                  </a:lnTo>
                  <a:lnTo>
                    <a:pt x="305848" y="530352"/>
                  </a:lnTo>
                  <a:lnTo>
                    <a:pt x="341947" y="563118"/>
                  </a:lnTo>
                  <a:lnTo>
                    <a:pt x="375475" y="602742"/>
                  </a:lnTo>
                  <a:lnTo>
                    <a:pt x="400812" y="641509"/>
                  </a:lnTo>
                  <a:lnTo>
                    <a:pt x="406241" y="646843"/>
                  </a:lnTo>
                  <a:lnTo>
                    <a:pt x="408718" y="641985"/>
                  </a:lnTo>
                  <a:lnTo>
                    <a:pt x="412718" y="638556"/>
                  </a:lnTo>
                  <a:lnTo>
                    <a:pt x="421195" y="642080"/>
                  </a:lnTo>
                  <a:lnTo>
                    <a:pt x="445199" y="657701"/>
                  </a:lnTo>
                  <a:lnTo>
                    <a:pt x="450151" y="658749"/>
                  </a:lnTo>
                  <a:lnTo>
                    <a:pt x="477107" y="660083"/>
                  </a:lnTo>
                  <a:lnTo>
                    <a:pt x="484156" y="662273"/>
                  </a:lnTo>
                  <a:lnTo>
                    <a:pt x="494919" y="668750"/>
                  </a:lnTo>
                  <a:lnTo>
                    <a:pt x="505301" y="677609"/>
                  </a:lnTo>
                  <a:lnTo>
                    <a:pt x="524446" y="699802"/>
                  </a:lnTo>
                  <a:lnTo>
                    <a:pt x="529018" y="706850"/>
                  </a:lnTo>
                  <a:lnTo>
                    <a:pt x="535686" y="720090"/>
                  </a:lnTo>
                  <a:lnTo>
                    <a:pt x="539686" y="725996"/>
                  </a:lnTo>
                  <a:lnTo>
                    <a:pt x="543020" y="733616"/>
                  </a:lnTo>
                  <a:lnTo>
                    <a:pt x="544163" y="741140"/>
                  </a:lnTo>
                  <a:lnTo>
                    <a:pt x="546830" y="747046"/>
                  </a:lnTo>
                  <a:lnTo>
                    <a:pt x="554926" y="749713"/>
                  </a:lnTo>
                  <a:lnTo>
                    <a:pt x="562546" y="747522"/>
                  </a:lnTo>
                  <a:lnTo>
                    <a:pt x="570833" y="736473"/>
                  </a:lnTo>
                  <a:lnTo>
                    <a:pt x="583406" y="732282"/>
                  </a:lnTo>
                  <a:lnTo>
                    <a:pt x="595693" y="724186"/>
                  </a:lnTo>
                  <a:lnTo>
                    <a:pt x="601790" y="721614"/>
                  </a:lnTo>
                  <a:lnTo>
                    <a:pt x="629602" y="716185"/>
                  </a:lnTo>
                  <a:lnTo>
                    <a:pt x="642842" y="716566"/>
                  </a:lnTo>
                  <a:lnTo>
                    <a:pt x="696373" y="741902"/>
                  </a:lnTo>
                  <a:lnTo>
                    <a:pt x="703040" y="749808"/>
                  </a:lnTo>
                  <a:lnTo>
                    <a:pt x="705612" y="749808"/>
                  </a:lnTo>
                  <a:lnTo>
                    <a:pt x="708088" y="746188"/>
                  </a:lnTo>
                  <a:lnTo>
                    <a:pt x="709803" y="748284"/>
                  </a:lnTo>
                  <a:lnTo>
                    <a:pt x="711803" y="752761"/>
                  </a:lnTo>
                  <a:lnTo>
                    <a:pt x="714946" y="756095"/>
                  </a:lnTo>
                  <a:lnTo>
                    <a:pt x="718185" y="756761"/>
                  </a:lnTo>
                  <a:lnTo>
                    <a:pt x="729043" y="756095"/>
                  </a:lnTo>
                  <a:lnTo>
                    <a:pt x="724948" y="742474"/>
                  </a:lnTo>
                  <a:lnTo>
                    <a:pt x="735520" y="735616"/>
                  </a:lnTo>
                  <a:lnTo>
                    <a:pt x="756857" y="732663"/>
                  </a:lnTo>
                  <a:lnTo>
                    <a:pt x="759143" y="736759"/>
                  </a:lnTo>
                  <a:lnTo>
                    <a:pt x="764381" y="736854"/>
                  </a:lnTo>
                  <a:lnTo>
                    <a:pt x="774573" y="734187"/>
                  </a:lnTo>
                  <a:lnTo>
                    <a:pt x="779145" y="735997"/>
                  </a:lnTo>
                  <a:lnTo>
                    <a:pt x="786670" y="742760"/>
                  </a:lnTo>
                  <a:lnTo>
                    <a:pt x="792861" y="738854"/>
                  </a:lnTo>
                  <a:lnTo>
                    <a:pt x="796004" y="737521"/>
                  </a:lnTo>
                  <a:lnTo>
                    <a:pt x="807720" y="735425"/>
                  </a:lnTo>
                  <a:lnTo>
                    <a:pt x="809434" y="734092"/>
                  </a:lnTo>
                  <a:lnTo>
                    <a:pt x="810292" y="732472"/>
                  </a:lnTo>
                  <a:lnTo>
                    <a:pt x="810101" y="730472"/>
                  </a:lnTo>
                  <a:lnTo>
                    <a:pt x="810387" y="728282"/>
                  </a:lnTo>
                  <a:lnTo>
                    <a:pt x="811911" y="725043"/>
                  </a:lnTo>
                  <a:lnTo>
                    <a:pt x="813626" y="723234"/>
                  </a:lnTo>
                  <a:lnTo>
                    <a:pt x="816293" y="721709"/>
                  </a:lnTo>
                  <a:lnTo>
                    <a:pt x="818769" y="720662"/>
                  </a:lnTo>
                  <a:lnTo>
                    <a:pt x="821912" y="719804"/>
                  </a:lnTo>
                  <a:lnTo>
                    <a:pt x="824770" y="717709"/>
                  </a:lnTo>
                  <a:lnTo>
                    <a:pt x="826484" y="716185"/>
                  </a:lnTo>
                  <a:lnTo>
                    <a:pt x="827627" y="714661"/>
                  </a:lnTo>
                  <a:lnTo>
                    <a:pt x="828389" y="713232"/>
                  </a:lnTo>
                  <a:lnTo>
                    <a:pt x="828961" y="711803"/>
                  </a:lnTo>
                  <a:lnTo>
                    <a:pt x="829246" y="710089"/>
                  </a:lnTo>
                  <a:lnTo>
                    <a:pt x="829151" y="704469"/>
                  </a:lnTo>
                  <a:lnTo>
                    <a:pt x="830866" y="698183"/>
                  </a:lnTo>
                  <a:lnTo>
                    <a:pt x="829818" y="687800"/>
                  </a:lnTo>
                  <a:lnTo>
                    <a:pt x="831628" y="677132"/>
                  </a:lnTo>
                  <a:lnTo>
                    <a:pt x="831913" y="673989"/>
                  </a:lnTo>
                  <a:lnTo>
                    <a:pt x="831818" y="671703"/>
                  </a:lnTo>
                  <a:lnTo>
                    <a:pt x="830770" y="668655"/>
                  </a:lnTo>
                  <a:lnTo>
                    <a:pt x="826484" y="659987"/>
                  </a:lnTo>
                  <a:lnTo>
                    <a:pt x="826675" y="658273"/>
                  </a:lnTo>
                  <a:lnTo>
                    <a:pt x="827342" y="656939"/>
                  </a:lnTo>
                  <a:lnTo>
                    <a:pt x="828580" y="656177"/>
                  </a:lnTo>
                  <a:lnTo>
                    <a:pt x="836676" y="653605"/>
                  </a:lnTo>
                  <a:lnTo>
                    <a:pt x="839152" y="652463"/>
                  </a:lnTo>
                  <a:lnTo>
                    <a:pt x="843534" y="649510"/>
                  </a:lnTo>
                  <a:lnTo>
                    <a:pt x="844201" y="648938"/>
                  </a:lnTo>
                  <a:lnTo>
                    <a:pt x="853345" y="639413"/>
                  </a:lnTo>
                  <a:lnTo>
                    <a:pt x="855631" y="637699"/>
                  </a:lnTo>
                  <a:lnTo>
                    <a:pt x="858298" y="636651"/>
                  </a:lnTo>
                  <a:lnTo>
                    <a:pt x="861441" y="636556"/>
                  </a:lnTo>
                  <a:lnTo>
                    <a:pt x="868394" y="629317"/>
                  </a:lnTo>
                  <a:lnTo>
                    <a:pt x="868680" y="627697"/>
                  </a:lnTo>
                  <a:lnTo>
                    <a:pt x="868775" y="625697"/>
                  </a:lnTo>
                  <a:lnTo>
                    <a:pt x="867918" y="624269"/>
                  </a:lnTo>
                  <a:lnTo>
                    <a:pt x="867442" y="622459"/>
                  </a:lnTo>
                  <a:lnTo>
                    <a:pt x="868013" y="621316"/>
                  </a:lnTo>
                  <a:lnTo>
                    <a:pt x="876491" y="614458"/>
                  </a:lnTo>
                  <a:lnTo>
                    <a:pt x="877729" y="612077"/>
                  </a:lnTo>
                  <a:lnTo>
                    <a:pt x="878015" y="610076"/>
                  </a:lnTo>
                  <a:lnTo>
                    <a:pt x="878110" y="608267"/>
                  </a:lnTo>
                  <a:close/>
                  <a:moveTo>
                    <a:pt x="344138" y="438531"/>
                  </a:moveTo>
                  <a:lnTo>
                    <a:pt x="343948" y="438436"/>
                  </a:lnTo>
                  <a:lnTo>
                    <a:pt x="343948" y="438245"/>
                  </a:lnTo>
                  <a:lnTo>
                    <a:pt x="344043" y="438055"/>
                  </a:lnTo>
                  <a:lnTo>
                    <a:pt x="344329" y="438055"/>
                  </a:lnTo>
                  <a:lnTo>
                    <a:pt x="344329" y="438531"/>
                  </a:lnTo>
                  <a:lnTo>
                    <a:pt x="344138" y="438531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4" name="Figura a mano libera: forma 83">
              <a:extLst>
                <a:ext uri="{FF2B5EF4-FFF2-40B4-BE49-F238E27FC236}">
                  <a16:creationId xmlns:a16="http://schemas.microsoft.com/office/drawing/2014/main" xmlns="" id="{F1232BA7-F999-42A2-98C0-05E80759F1CD}"/>
                </a:ext>
              </a:extLst>
            </p:cNvPr>
            <p:cNvSpPr/>
            <p:nvPr/>
          </p:nvSpPr>
          <p:spPr>
            <a:xfrm>
              <a:off x="7472153" y="1906428"/>
              <a:ext cx="1003554" cy="953642"/>
            </a:xfrm>
            <a:custGeom>
              <a:avLst/>
              <a:gdLst>
                <a:gd name="connsiteX0" fmla="*/ 1002697 w 1003554"/>
                <a:gd name="connsiteY0" fmla="*/ 814673 h 953642"/>
                <a:gd name="connsiteX1" fmla="*/ 998125 w 1003554"/>
                <a:gd name="connsiteY1" fmla="*/ 812006 h 953642"/>
                <a:gd name="connsiteX2" fmla="*/ 992314 w 1003554"/>
                <a:gd name="connsiteY2" fmla="*/ 811435 h 953642"/>
                <a:gd name="connsiteX3" fmla="*/ 963549 w 1003554"/>
                <a:gd name="connsiteY3" fmla="*/ 792385 h 953642"/>
                <a:gd name="connsiteX4" fmla="*/ 952405 w 1003554"/>
                <a:gd name="connsiteY4" fmla="*/ 782288 h 953642"/>
                <a:gd name="connsiteX5" fmla="*/ 952500 w 1003554"/>
                <a:gd name="connsiteY5" fmla="*/ 769811 h 953642"/>
                <a:gd name="connsiteX6" fmla="*/ 932021 w 1003554"/>
                <a:gd name="connsiteY6" fmla="*/ 770001 h 953642"/>
                <a:gd name="connsiteX7" fmla="*/ 926021 w 1003554"/>
                <a:gd name="connsiteY7" fmla="*/ 768001 h 953642"/>
                <a:gd name="connsiteX8" fmla="*/ 925735 w 1003554"/>
                <a:gd name="connsiteY8" fmla="*/ 767048 h 953642"/>
                <a:gd name="connsiteX9" fmla="*/ 924401 w 1003554"/>
                <a:gd name="connsiteY9" fmla="*/ 756285 h 953642"/>
                <a:gd name="connsiteX10" fmla="*/ 924497 w 1003554"/>
                <a:gd name="connsiteY10" fmla="*/ 754666 h 953642"/>
                <a:gd name="connsiteX11" fmla="*/ 925068 w 1003554"/>
                <a:gd name="connsiteY11" fmla="*/ 753237 h 953642"/>
                <a:gd name="connsiteX12" fmla="*/ 926116 w 1003554"/>
                <a:gd name="connsiteY12" fmla="*/ 752094 h 953642"/>
                <a:gd name="connsiteX13" fmla="*/ 931069 w 1003554"/>
                <a:gd name="connsiteY13" fmla="*/ 748189 h 953642"/>
                <a:gd name="connsiteX14" fmla="*/ 928878 w 1003554"/>
                <a:gd name="connsiteY14" fmla="*/ 744188 h 953642"/>
                <a:gd name="connsiteX15" fmla="*/ 918401 w 1003554"/>
                <a:gd name="connsiteY15" fmla="*/ 741045 h 953642"/>
                <a:gd name="connsiteX16" fmla="*/ 914591 w 1003554"/>
                <a:gd name="connsiteY16" fmla="*/ 740569 h 953642"/>
                <a:gd name="connsiteX17" fmla="*/ 912019 w 1003554"/>
                <a:gd name="connsiteY17" fmla="*/ 740855 h 953642"/>
                <a:gd name="connsiteX18" fmla="*/ 910685 w 1003554"/>
                <a:gd name="connsiteY18" fmla="*/ 741902 h 953642"/>
                <a:gd name="connsiteX19" fmla="*/ 908780 w 1003554"/>
                <a:gd name="connsiteY19" fmla="*/ 743045 h 953642"/>
                <a:gd name="connsiteX20" fmla="*/ 906304 w 1003554"/>
                <a:gd name="connsiteY20" fmla="*/ 743998 h 953642"/>
                <a:gd name="connsiteX21" fmla="*/ 896398 w 1003554"/>
                <a:gd name="connsiteY21" fmla="*/ 745046 h 953642"/>
                <a:gd name="connsiteX22" fmla="*/ 895159 w 1003554"/>
                <a:gd name="connsiteY22" fmla="*/ 745808 h 953642"/>
                <a:gd name="connsiteX23" fmla="*/ 893826 w 1003554"/>
                <a:gd name="connsiteY23" fmla="*/ 747046 h 953642"/>
                <a:gd name="connsiteX24" fmla="*/ 892493 w 1003554"/>
                <a:gd name="connsiteY24" fmla="*/ 748760 h 953642"/>
                <a:gd name="connsiteX25" fmla="*/ 890016 w 1003554"/>
                <a:gd name="connsiteY25" fmla="*/ 750570 h 953642"/>
                <a:gd name="connsiteX26" fmla="*/ 887635 w 1003554"/>
                <a:gd name="connsiteY26" fmla="*/ 751046 h 953642"/>
                <a:gd name="connsiteX27" fmla="*/ 885349 w 1003554"/>
                <a:gd name="connsiteY27" fmla="*/ 750475 h 953642"/>
                <a:gd name="connsiteX28" fmla="*/ 882682 w 1003554"/>
                <a:gd name="connsiteY28" fmla="*/ 748951 h 953642"/>
                <a:gd name="connsiteX29" fmla="*/ 881063 w 1003554"/>
                <a:gd name="connsiteY29" fmla="*/ 747617 h 953642"/>
                <a:gd name="connsiteX30" fmla="*/ 876872 w 1003554"/>
                <a:gd name="connsiteY30" fmla="*/ 742188 h 953642"/>
                <a:gd name="connsiteX31" fmla="*/ 876014 w 1003554"/>
                <a:gd name="connsiteY31" fmla="*/ 740855 h 953642"/>
                <a:gd name="connsiteX32" fmla="*/ 875443 w 1003554"/>
                <a:gd name="connsiteY32" fmla="*/ 739235 h 953642"/>
                <a:gd name="connsiteX33" fmla="*/ 875062 w 1003554"/>
                <a:gd name="connsiteY33" fmla="*/ 737616 h 953642"/>
                <a:gd name="connsiteX34" fmla="*/ 875347 w 1003554"/>
                <a:gd name="connsiteY34" fmla="*/ 735806 h 953642"/>
                <a:gd name="connsiteX35" fmla="*/ 875919 w 1003554"/>
                <a:gd name="connsiteY35" fmla="*/ 734187 h 953642"/>
                <a:gd name="connsiteX36" fmla="*/ 877348 w 1003554"/>
                <a:gd name="connsiteY36" fmla="*/ 731234 h 953642"/>
                <a:gd name="connsiteX37" fmla="*/ 877729 w 1003554"/>
                <a:gd name="connsiteY37" fmla="*/ 729425 h 953642"/>
                <a:gd name="connsiteX38" fmla="*/ 877348 w 1003554"/>
                <a:gd name="connsiteY38" fmla="*/ 727329 h 953642"/>
                <a:gd name="connsiteX39" fmla="*/ 875729 w 1003554"/>
                <a:gd name="connsiteY39" fmla="*/ 725043 h 953642"/>
                <a:gd name="connsiteX40" fmla="*/ 874014 w 1003554"/>
                <a:gd name="connsiteY40" fmla="*/ 724091 h 953642"/>
                <a:gd name="connsiteX41" fmla="*/ 872204 w 1003554"/>
                <a:gd name="connsiteY41" fmla="*/ 724091 h 953642"/>
                <a:gd name="connsiteX42" fmla="*/ 867442 w 1003554"/>
                <a:gd name="connsiteY42" fmla="*/ 724948 h 953642"/>
                <a:gd name="connsiteX43" fmla="*/ 863251 w 1003554"/>
                <a:gd name="connsiteY43" fmla="*/ 725043 h 953642"/>
                <a:gd name="connsiteX44" fmla="*/ 861060 w 1003554"/>
                <a:gd name="connsiteY44" fmla="*/ 724376 h 953642"/>
                <a:gd name="connsiteX45" fmla="*/ 859441 w 1003554"/>
                <a:gd name="connsiteY45" fmla="*/ 723519 h 953642"/>
                <a:gd name="connsiteX46" fmla="*/ 858964 w 1003554"/>
                <a:gd name="connsiteY46" fmla="*/ 722567 h 953642"/>
                <a:gd name="connsiteX47" fmla="*/ 858584 w 1003554"/>
                <a:gd name="connsiteY47" fmla="*/ 721519 h 953642"/>
                <a:gd name="connsiteX48" fmla="*/ 858488 w 1003554"/>
                <a:gd name="connsiteY48" fmla="*/ 719995 h 953642"/>
                <a:gd name="connsiteX49" fmla="*/ 858584 w 1003554"/>
                <a:gd name="connsiteY49" fmla="*/ 718471 h 953642"/>
                <a:gd name="connsiteX50" fmla="*/ 858964 w 1003554"/>
                <a:gd name="connsiteY50" fmla="*/ 717328 h 953642"/>
                <a:gd name="connsiteX51" fmla="*/ 860203 w 1003554"/>
                <a:gd name="connsiteY51" fmla="*/ 714185 h 953642"/>
                <a:gd name="connsiteX52" fmla="*/ 860488 w 1003554"/>
                <a:gd name="connsiteY52" fmla="*/ 712946 h 953642"/>
                <a:gd name="connsiteX53" fmla="*/ 860679 w 1003554"/>
                <a:gd name="connsiteY53" fmla="*/ 711422 h 953642"/>
                <a:gd name="connsiteX54" fmla="*/ 860108 w 1003554"/>
                <a:gd name="connsiteY54" fmla="*/ 709708 h 953642"/>
                <a:gd name="connsiteX55" fmla="*/ 859060 w 1003554"/>
                <a:gd name="connsiteY55" fmla="*/ 707993 h 953642"/>
                <a:gd name="connsiteX56" fmla="*/ 856488 w 1003554"/>
                <a:gd name="connsiteY56" fmla="*/ 704660 h 953642"/>
                <a:gd name="connsiteX57" fmla="*/ 854488 w 1003554"/>
                <a:gd name="connsiteY57" fmla="*/ 703040 h 953642"/>
                <a:gd name="connsiteX58" fmla="*/ 851821 w 1003554"/>
                <a:gd name="connsiteY58" fmla="*/ 701516 h 953642"/>
                <a:gd name="connsiteX59" fmla="*/ 840200 w 1003554"/>
                <a:gd name="connsiteY59" fmla="*/ 697040 h 953642"/>
                <a:gd name="connsiteX60" fmla="*/ 806863 w 1003554"/>
                <a:gd name="connsiteY60" fmla="*/ 671132 h 953642"/>
                <a:gd name="connsiteX61" fmla="*/ 806005 w 1003554"/>
                <a:gd name="connsiteY61" fmla="*/ 669798 h 953642"/>
                <a:gd name="connsiteX62" fmla="*/ 804005 w 1003554"/>
                <a:gd name="connsiteY62" fmla="*/ 665226 h 953642"/>
                <a:gd name="connsiteX63" fmla="*/ 802386 w 1003554"/>
                <a:gd name="connsiteY63" fmla="*/ 662464 h 953642"/>
                <a:gd name="connsiteX64" fmla="*/ 791718 w 1003554"/>
                <a:gd name="connsiteY64" fmla="*/ 651796 h 953642"/>
                <a:gd name="connsiteX65" fmla="*/ 788289 w 1003554"/>
                <a:gd name="connsiteY65" fmla="*/ 649700 h 953642"/>
                <a:gd name="connsiteX66" fmla="*/ 785622 w 1003554"/>
                <a:gd name="connsiteY66" fmla="*/ 648843 h 953642"/>
                <a:gd name="connsiteX67" fmla="*/ 784193 w 1003554"/>
                <a:gd name="connsiteY67" fmla="*/ 649415 h 953642"/>
                <a:gd name="connsiteX68" fmla="*/ 783050 w 1003554"/>
                <a:gd name="connsiteY68" fmla="*/ 650462 h 953642"/>
                <a:gd name="connsiteX69" fmla="*/ 781336 w 1003554"/>
                <a:gd name="connsiteY69" fmla="*/ 653129 h 953642"/>
                <a:gd name="connsiteX70" fmla="*/ 780193 w 1003554"/>
                <a:gd name="connsiteY70" fmla="*/ 654463 h 953642"/>
                <a:gd name="connsiteX71" fmla="*/ 778859 w 1003554"/>
                <a:gd name="connsiteY71" fmla="*/ 655415 h 953642"/>
                <a:gd name="connsiteX72" fmla="*/ 776764 w 1003554"/>
                <a:gd name="connsiteY72" fmla="*/ 656273 h 953642"/>
                <a:gd name="connsiteX73" fmla="*/ 775335 w 1003554"/>
                <a:gd name="connsiteY73" fmla="*/ 655892 h 953642"/>
                <a:gd name="connsiteX74" fmla="*/ 774287 w 1003554"/>
                <a:gd name="connsiteY74" fmla="*/ 654844 h 953642"/>
                <a:gd name="connsiteX75" fmla="*/ 773525 w 1003554"/>
                <a:gd name="connsiteY75" fmla="*/ 653415 h 953642"/>
                <a:gd name="connsiteX76" fmla="*/ 772287 w 1003554"/>
                <a:gd name="connsiteY76" fmla="*/ 649796 h 953642"/>
                <a:gd name="connsiteX77" fmla="*/ 771334 w 1003554"/>
                <a:gd name="connsiteY77" fmla="*/ 647795 h 953642"/>
                <a:gd name="connsiteX78" fmla="*/ 769620 w 1003554"/>
                <a:gd name="connsiteY78" fmla="*/ 645319 h 953642"/>
                <a:gd name="connsiteX79" fmla="*/ 767715 w 1003554"/>
                <a:gd name="connsiteY79" fmla="*/ 644557 h 953642"/>
                <a:gd name="connsiteX80" fmla="*/ 765905 w 1003554"/>
                <a:gd name="connsiteY80" fmla="*/ 644462 h 953642"/>
                <a:gd name="connsiteX81" fmla="*/ 762191 w 1003554"/>
                <a:gd name="connsiteY81" fmla="*/ 645605 h 953642"/>
                <a:gd name="connsiteX82" fmla="*/ 754951 w 1003554"/>
                <a:gd name="connsiteY82" fmla="*/ 643319 h 953642"/>
                <a:gd name="connsiteX83" fmla="*/ 758000 w 1003554"/>
                <a:gd name="connsiteY83" fmla="*/ 638842 h 953642"/>
                <a:gd name="connsiteX84" fmla="*/ 758190 w 1003554"/>
                <a:gd name="connsiteY84" fmla="*/ 627031 h 953642"/>
                <a:gd name="connsiteX85" fmla="*/ 762000 w 1003554"/>
                <a:gd name="connsiteY85" fmla="*/ 623411 h 953642"/>
                <a:gd name="connsiteX86" fmla="*/ 762000 w 1003554"/>
                <a:gd name="connsiteY86" fmla="*/ 620363 h 953642"/>
                <a:gd name="connsiteX87" fmla="*/ 757618 w 1003554"/>
                <a:gd name="connsiteY87" fmla="*/ 617220 h 953642"/>
                <a:gd name="connsiteX88" fmla="*/ 756571 w 1003554"/>
                <a:gd name="connsiteY88" fmla="*/ 613029 h 953642"/>
                <a:gd name="connsiteX89" fmla="*/ 757333 w 1003554"/>
                <a:gd name="connsiteY89" fmla="*/ 603409 h 953642"/>
                <a:gd name="connsiteX90" fmla="*/ 756666 w 1003554"/>
                <a:gd name="connsiteY90" fmla="*/ 593408 h 953642"/>
                <a:gd name="connsiteX91" fmla="*/ 751522 w 1003554"/>
                <a:gd name="connsiteY91" fmla="*/ 592836 h 953642"/>
                <a:gd name="connsiteX92" fmla="*/ 742664 w 1003554"/>
                <a:gd name="connsiteY92" fmla="*/ 595217 h 953642"/>
                <a:gd name="connsiteX93" fmla="*/ 738664 w 1003554"/>
                <a:gd name="connsiteY93" fmla="*/ 589788 h 953642"/>
                <a:gd name="connsiteX94" fmla="*/ 737045 w 1003554"/>
                <a:gd name="connsiteY94" fmla="*/ 584549 h 953642"/>
                <a:gd name="connsiteX95" fmla="*/ 736283 w 1003554"/>
                <a:gd name="connsiteY95" fmla="*/ 581120 h 953642"/>
                <a:gd name="connsiteX96" fmla="*/ 736378 w 1003554"/>
                <a:gd name="connsiteY96" fmla="*/ 578549 h 953642"/>
                <a:gd name="connsiteX97" fmla="*/ 737711 w 1003554"/>
                <a:gd name="connsiteY97" fmla="*/ 575691 h 953642"/>
                <a:gd name="connsiteX98" fmla="*/ 738568 w 1003554"/>
                <a:gd name="connsiteY98" fmla="*/ 574929 h 953642"/>
                <a:gd name="connsiteX99" fmla="*/ 738854 w 1003554"/>
                <a:gd name="connsiteY99" fmla="*/ 556641 h 953642"/>
                <a:gd name="connsiteX100" fmla="*/ 735425 w 1003554"/>
                <a:gd name="connsiteY100" fmla="*/ 524923 h 953642"/>
                <a:gd name="connsiteX101" fmla="*/ 735616 w 1003554"/>
                <a:gd name="connsiteY101" fmla="*/ 511397 h 953642"/>
                <a:gd name="connsiteX102" fmla="*/ 736663 w 1003554"/>
                <a:gd name="connsiteY102" fmla="*/ 502158 h 953642"/>
                <a:gd name="connsiteX103" fmla="*/ 771525 w 1003554"/>
                <a:gd name="connsiteY103" fmla="*/ 449390 h 953642"/>
                <a:gd name="connsiteX104" fmla="*/ 776668 w 1003554"/>
                <a:gd name="connsiteY104" fmla="*/ 443389 h 953642"/>
                <a:gd name="connsiteX105" fmla="*/ 784288 w 1003554"/>
                <a:gd name="connsiteY105" fmla="*/ 430340 h 953642"/>
                <a:gd name="connsiteX106" fmla="*/ 789337 w 1003554"/>
                <a:gd name="connsiteY106" fmla="*/ 417481 h 953642"/>
                <a:gd name="connsiteX107" fmla="*/ 791051 w 1003554"/>
                <a:gd name="connsiteY107" fmla="*/ 414338 h 953642"/>
                <a:gd name="connsiteX108" fmla="*/ 805625 w 1003554"/>
                <a:gd name="connsiteY108" fmla="*/ 392144 h 953642"/>
                <a:gd name="connsiteX109" fmla="*/ 799338 w 1003554"/>
                <a:gd name="connsiteY109" fmla="*/ 388620 h 953642"/>
                <a:gd name="connsiteX110" fmla="*/ 794480 w 1003554"/>
                <a:gd name="connsiteY110" fmla="*/ 386810 h 953642"/>
                <a:gd name="connsiteX111" fmla="*/ 793147 w 1003554"/>
                <a:gd name="connsiteY111" fmla="*/ 386620 h 953642"/>
                <a:gd name="connsiteX112" fmla="*/ 790004 w 1003554"/>
                <a:gd name="connsiteY112" fmla="*/ 386525 h 953642"/>
                <a:gd name="connsiteX113" fmla="*/ 778955 w 1003554"/>
                <a:gd name="connsiteY113" fmla="*/ 388430 h 953642"/>
                <a:gd name="connsiteX114" fmla="*/ 777050 w 1003554"/>
                <a:gd name="connsiteY114" fmla="*/ 388430 h 953642"/>
                <a:gd name="connsiteX115" fmla="*/ 775430 w 1003554"/>
                <a:gd name="connsiteY115" fmla="*/ 388049 h 953642"/>
                <a:gd name="connsiteX116" fmla="*/ 771049 w 1003554"/>
                <a:gd name="connsiteY116" fmla="*/ 385572 h 953642"/>
                <a:gd name="connsiteX117" fmla="*/ 769334 w 1003554"/>
                <a:gd name="connsiteY117" fmla="*/ 385001 h 953642"/>
                <a:gd name="connsiteX118" fmla="*/ 767525 w 1003554"/>
                <a:gd name="connsiteY118" fmla="*/ 384715 h 953642"/>
                <a:gd name="connsiteX119" fmla="*/ 765620 w 1003554"/>
                <a:gd name="connsiteY119" fmla="*/ 384905 h 953642"/>
                <a:gd name="connsiteX120" fmla="*/ 758857 w 1003554"/>
                <a:gd name="connsiteY120" fmla="*/ 386906 h 953642"/>
                <a:gd name="connsiteX121" fmla="*/ 757047 w 1003554"/>
                <a:gd name="connsiteY121" fmla="*/ 387191 h 953642"/>
                <a:gd name="connsiteX122" fmla="*/ 751522 w 1003554"/>
                <a:gd name="connsiteY122" fmla="*/ 386715 h 953642"/>
                <a:gd name="connsiteX123" fmla="*/ 749999 w 1003554"/>
                <a:gd name="connsiteY123" fmla="*/ 387191 h 953642"/>
                <a:gd name="connsiteX124" fmla="*/ 748855 w 1003554"/>
                <a:gd name="connsiteY124" fmla="*/ 388239 h 953642"/>
                <a:gd name="connsiteX125" fmla="*/ 747998 w 1003554"/>
                <a:gd name="connsiteY125" fmla="*/ 389668 h 953642"/>
                <a:gd name="connsiteX126" fmla="*/ 747427 w 1003554"/>
                <a:gd name="connsiteY126" fmla="*/ 391287 h 953642"/>
                <a:gd name="connsiteX127" fmla="*/ 746951 w 1003554"/>
                <a:gd name="connsiteY127" fmla="*/ 393097 h 953642"/>
                <a:gd name="connsiteX128" fmla="*/ 746665 w 1003554"/>
                <a:gd name="connsiteY128" fmla="*/ 397097 h 953642"/>
                <a:gd name="connsiteX129" fmla="*/ 746379 w 1003554"/>
                <a:gd name="connsiteY129" fmla="*/ 398907 h 953642"/>
                <a:gd name="connsiteX130" fmla="*/ 745808 w 1003554"/>
                <a:gd name="connsiteY130" fmla="*/ 400622 h 953642"/>
                <a:gd name="connsiteX131" fmla="*/ 744950 w 1003554"/>
                <a:gd name="connsiteY131" fmla="*/ 402050 h 953642"/>
                <a:gd name="connsiteX132" fmla="*/ 743903 w 1003554"/>
                <a:gd name="connsiteY132" fmla="*/ 403289 h 953642"/>
                <a:gd name="connsiteX133" fmla="*/ 742474 w 1003554"/>
                <a:gd name="connsiteY133" fmla="*/ 404146 h 953642"/>
                <a:gd name="connsiteX134" fmla="*/ 740855 w 1003554"/>
                <a:gd name="connsiteY134" fmla="*/ 404622 h 953642"/>
                <a:gd name="connsiteX135" fmla="*/ 737045 w 1003554"/>
                <a:gd name="connsiteY135" fmla="*/ 405098 h 953642"/>
                <a:gd name="connsiteX136" fmla="*/ 728663 w 1003554"/>
                <a:gd name="connsiteY136" fmla="*/ 404527 h 953642"/>
                <a:gd name="connsiteX137" fmla="*/ 726948 w 1003554"/>
                <a:gd name="connsiteY137" fmla="*/ 405003 h 953642"/>
                <a:gd name="connsiteX138" fmla="*/ 725519 w 1003554"/>
                <a:gd name="connsiteY138" fmla="*/ 405670 h 953642"/>
                <a:gd name="connsiteX139" fmla="*/ 720947 w 1003554"/>
                <a:gd name="connsiteY139" fmla="*/ 410242 h 953642"/>
                <a:gd name="connsiteX140" fmla="*/ 719518 w 1003554"/>
                <a:gd name="connsiteY140" fmla="*/ 411004 h 953642"/>
                <a:gd name="connsiteX141" fmla="*/ 717899 w 1003554"/>
                <a:gd name="connsiteY141" fmla="*/ 411575 h 953642"/>
                <a:gd name="connsiteX142" fmla="*/ 716280 w 1003554"/>
                <a:gd name="connsiteY142" fmla="*/ 411766 h 953642"/>
                <a:gd name="connsiteX143" fmla="*/ 714375 w 1003554"/>
                <a:gd name="connsiteY143" fmla="*/ 411480 h 953642"/>
                <a:gd name="connsiteX144" fmla="*/ 711041 w 1003554"/>
                <a:gd name="connsiteY144" fmla="*/ 410242 h 953642"/>
                <a:gd name="connsiteX145" fmla="*/ 708088 w 1003554"/>
                <a:gd name="connsiteY145" fmla="*/ 408718 h 953642"/>
                <a:gd name="connsiteX146" fmla="*/ 706946 w 1003554"/>
                <a:gd name="connsiteY146" fmla="*/ 407384 h 953642"/>
                <a:gd name="connsiteX147" fmla="*/ 706469 w 1003554"/>
                <a:gd name="connsiteY147" fmla="*/ 405384 h 953642"/>
                <a:gd name="connsiteX148" fmla="*/ 707612 w 1003554"/>
                <a:gd name="connsiteY148" fmla="*/ 399288 h 953642"/>
                <a:gd name="connsiteX149" fmla="*/ 707422 w 1003554"/>
                <a:gd name="connsiteY149" fmla="*/ 396907 h 953642"/>
                <a:gd name="connsiteX150" fmla="*/ 705803 w 1003554"/>
                <a:gd name="connsiteY150" fmla="*/ 395288 h 953642"/>
                <a:gd name="connsiteX151" fmla="*/ 704088 w 1003554"/>
                <a:gd name="connsiteY151" fmla="*/ 394430 h 953642"/>
                <a:gd name="connsiteX152" fmla="*/ 698373 w 1003554"/>
                <a:gd name="connsiteY152" fmla="*/ 393097 h 953642"/>
                <a:gd name="connsiteX153" fmla="*/ 697039 w 1003554"/>
                <a:gd name="connsiteY153" fmla="*/ 392144 h 953642"/>
                <a:gd name="connsiteX154" fmla="*/ 696087 w 1003554"/>
                <a:gd name="connsiteY154" fmla="*/ 391001 h 953642"/>
                <a:gd name="connsiteX155" fmla="*/ 695039 w 1003554"/>
                <a:gd name="connsiteY155" fmla="*/ 388620 h 953642"/>
                <a:gd name="connsiteX156" fmla="*/ 691705 w 1003554"/>
                <a:gd name="connsiteY156" fmla="*/ 376523 h 953642"/>
                <a:gd name="connsiteX157" fmla="*/ 689610 w 1003554"/>
                <a:gd name="connsiteY157" fmla="*/ 370904 h 953642"/>
                <a:gd name="connsiteX158" fmla="*/ 689515 w 1003554"/>
                <a:gd name="connsiteY158" fmla="*/ 368522 h 953642"/>
                <a:gd name="connsiteX159" fmla="*/ 689801 w 1003554"/>
                <a:gd name="connsiteY159" fmla="*/ 365474 h 953642"/>
                <a:gd name="connsiteX160" fmla="*/ 691325 w 1003554"/>
                <a:gd name="connsiteY160" fmla="*/ 360617 h 953642"/>
                <a:gd name="connsiteX161" fmla="*/ 693515 w 1003554"/>
                <a:gd name="connsiteY161" fmla="*/ 355664 h 953642"/>
                <a:gd name="connsiteX162" fmla="*/ 693992 w 1003554"/>
                <a:gd name="connsiteY162" fmla="*/ 353759 h 953642"/>
                <a:gd name="connsiteX163" fmla="*/ 693896 w 1003554"/>
                <a:gd name="connsiteY163" fmla="*/ 351568 h 953642"/>
                <a:gd name="connsiteX164" fmla="*/ 692753 w 1003554"/>
                <a:gd name="connsiteY164" fmla="*/ 348615 h 953642"/>
                <a:gd name="connsiteX165" fmla="*/ 689896 w 1003554"/>
                <a:gd name="connsiteY165" fmla="*/ 343662 h 953642"/>
                <a:gd name="connsiteX166" fmla="*/ 689229 w 1003554"/>
                <a:gd name="connsiteY166" fmla="*/ 342138 h 953642"/>
                <a:gd name="connsiteX167" fmla="*/ 688658 w 1003554"/>
                <a:gd name="connsiteY167" fmla="*/ 340424 h 953642"/>
                <a:gd name="connsiteX168" fmla="*/ 688181 w 1003554"/>
                <a:gd name="connsiteY168" fmla="*/ 338614 h 953642"/>
                <a:gd name="connsiteX169" fmla="*/ 687896 w 1003554"/>
                <a:gd name="connsiteY169" fmla="*/ 336423 h 953642"/>
                <a:gd name="connsiteX170" fmla="*/ 687610 w 1003554"/>
                <a:gd name="connsiteY170" fmla="*/ 329851 h 953642"/>
                <a:gd name="connsiteX171" fmla="*/ 687229 w 1003554"/>
                <a:gd name="connsiteY171" fmla="*/ 327755 h 953642"/>
                <a:gd name="connsiteX172" fmla="*/ 686753 w 1003554"/>
                <a:gd name="connsiteY172" fmla="*/ 326517 h 953642"/>
                <a:gd name="connsiteX173" fmla="*/ 685609 w 1003554"/>
                <a:gd name="connsiteY173" fmla="*/ 325660 h 953642"/>
                <a:gd name="connsiteX174" fmla="*/ 678561 w 1003554"/>
                <a:gd name="connsiteY174" fmla="*/ 323850 h 953642"/>
                <a:gd name="connsiteX175" fmla="*/ 676847 w 1003554"/>
                <a:gd name="connsiteY175" fmla="*/ 323183 h 953642"/>
                <a:gd name="connsiteX176" fmla="*/ 675513 w 1003554"/>
                <a:gd name="connsiteY176" fmla="*/ 322231 h 953642"/>
                <a:gd name="connsiteX177" fmla="*/ 674465 w 1003554"/>
                <a:gd name="connsiteY177" fmla="*/ 321088 h 953642"/>
                <a:gd name="connsiteX178" fmla="*/ 673608 w 1003554"/>
                <a:gd name="connsiteY178" fmla="*/ 319659 h 953642"/>
                <a:gd name="connsiteX179" fmla="*/ 673132 w 1003554"/>
                <a:gd name="connsiteY179" fmla="*/ 317945 h 953642"/>
                <a:gd name="connsiteX180" fmla="*/ 673322 w 1003554"/>
                <a:gd name="connsiteY180" fmla="*/ 314992 h 953642"/>
                <a:gd name="connsiteX181" fmla="*/ 674180 w 1003554"/>
                <a:gd name="connsiteY181" fmla="*/ 311277 h 953642"/>
                <a:gd name="connsiteX182" fmla="*/ 676370 w 1003554"/>
                <a:gd name="connsiteY182" fmla="*/ 304800 h 953642"/>
                <a:gd name="connsiteX183" fmla="*/ 678085 w 1003554"/>
                <a:gd name="connsiteY183" fmla="*/ 301752 h 953642"/>
                <a:gd name="connsiteX184" fmla="*/ 679704 w 1003554"/>
                <a:gd name="connsiteY184" fmla="*/ 299942 h 953642"/>
                <a:gd name="connsiteX185" fmla="*/ 683990 w 1003554"/>
                <a:gd name="connsiteY185" fmla="*/ 297371 h 953642"/>
                <a:gd name="connsiteX186" fmla="*/ 685324 w 1003554"/>
                <a:gd name="connsiteY186" fmla="*/ 294132 h 953642"/>
                <a:gd name="connsiteX187" fmla="*/ 686848 w 1003554"/>
                <a:gd name="connsiteY187" fmla="*/ 289084 h 953642"/>
                <a:gd name="connsiteX188" fmla="*/ 689134 w 1003554"/>
                <a:gd name="connsiteY188" fmla="*/ 277844 h 953642"/>
                <a:gd name="connsiteX189" fmla="*/ 690848 w 1003554"/>
                <a:gd name="connsiteY189" fmla="*/ 273272 h 953642"/>
                <a:gd name="connsiteX190" fmla="*/ 692372 w 1003554"/>
                <a:gd name="connsiteY190" fmla="*/ 270129 h 953642"/>
                <a:gd name="connsiteX191" fmla="*/ 694849 w 1003554"/>
                <a:gd name="connsiteY191" fmla="*/ 268224 h 953642"/>
                <a:gd name="connsiteX192" fmla="*/ 705041 w 1003554"/>
                <a:gd name="connsiteY192" fmla="*/ 258032 h 953642"/>
                <a:gd name="connsiteX193" fmla="*/ 705993 w 1003554"/>
                <a:gd name="connsiteY193" fmla="*/ 256699 h 953642"/>
                <a:gd name="connsiteX194" fmla="*/ 706660 w 1003554"/>
                <a:gd name="connsiteY194" fmla="*/ 255175 h 953642"/>
                <a:gd name="connsiteX195" fmla="*/ 707231 w 1003554"/>
                <a:gd name="connsiteY195" fmla="*/ 252413 h 953642"/>
                <a:gd name="connsiteX196" fmla="*/ 709232 w 1003554"/>
                <a:gd name="connsiteY196" fmla="*/ 233363 h 953642"/>
                <a:gd name="connsiteX197" fmla="*/ 709136 w 1003554"/>
                <a:gd name="connsiteY197" fmla="*/ 220790 h 953642"/>
                <a:gd name="connsiteX198" fmla="*/ 709613 w 1003554"/>
                <a:gd name="connsiteY198" fmla="*/ 217551 h 953642"/>
                <a:gd name="connsiteX199" fmla="*/ 710279 w 1003554"/>
                <a:gd name="connsiteY199" fmla="*/ 215075 h 953642"/>
                <a:gd name="connsiteX200" fmla="*/ 713232 w 1003554"/>
                <a:gd name="connsiteY200" fmla="*/ 208883 h 953642"/>
                <a:gd name="connsiteX201" fmla="*/ 718185 w 1003554"/>
                <a:gd name="connsiteY201" fmla="*/ 195358 h 953642"/>
                <a:gd name="connsiteX202" fmla="*/ 718090 w 1003554"/>
                <a:gd name="connsiteY202" fmla="*/ 191929 h 953642"/>
                <a:gd name="connsiteX203" fmla="*/ 717423 w 1003554"/>
                <a:gd name="connsiteY203" fmla="*/ 186785 h 953642"/>
                <a:gd name="connsiteX204" fmla="*/ 714661 w 1003554"/>
                <a:gd name="connsiteY204" fmla="*/ 176117 h 953642"/>
                <a:gd name="connsiteX205" fmla="*/ 714089 w 1003554"/>
                <a:gd name="connsiteY205" fmla="*/ 171164 h 953642"/>
                <a:gd name="connsiteX206" fmla="*/ 713994 w 1003554"/>
                <a:gd name="connsiteY206" fmla="*/ 167545 h 953642"/>
                <a:gd name="connsiteX207" fmla="*/ 714470 w 1003554"/>
                <a:gd name="connsiteY207" fmla="*/ 165735 h 953642"/>
                <a:gd name="connsiteX208" fmla="*/ 714756 w 1003554"/>
                <a:gd name="connsiteY208" fmla="*/ 163735 h 953642"/>
                <a:gd name="connsiteX209" fmla="*/ 714851 w 1003554"/>
                <a:gd name="connsiteY209" fmla="*/ 161735 h 953642"/>
                <a:gd name="connsiteX210" fmla="*/ 714375 w 1003554"/>
                <a:gd name="connsiteY210" fmla="*/ 157925 h 953642"/>
                <a:gd name="connsiteX211" fmla="*/ 713804 w 1003554"/>
                <a:gd name="connsiteY211" fmla="*/ 156115 h 953642"/>
                <a:gd name="connsiteX212" fmla="*/ 710184 w 1003554"/>
                <a:gd name="connsiteY212" fmla="*/ 151543 h 953642"/>
                <a:gd name="connsiteX213" fmla="*/ 696754 w 1003554"/>
                <a:gd name="connsiteY213" fmla="*/ 141256 h 953642"/>
                <a:gd name="connsiteX214" fmla="*/ 698945 w 1003554"/>
                <a:gd name="connsiteY214" fmla="*/ 136017 h 953642"/>
                <a:gd name="connsiteX215" fmla="*/ 704945 w 1003554"/>
                <a:gd name="connsiteY215" fmla="*/ 130588 h 953642"/>
                <a:gd name="connsiteX216" fmla="*/ 707136 w 1003554"/>
                <a:gd name="connsiteY216" fmla="*/ 129350 h 953642"/>
                <a:gd name="connsiteX217" fmla="*/ 708946 w 1003554"/>
                <a:gd name="connsiteY217" fmla="*/ 129064 h 953642"/>
                <a:gd name="connsiteX218" fmla="*/ 716947 w 1003554"/>
                <a:gd name="connsiteY218" fmla="*/ 129540 h 953642"/>
                <a:gd name="connsiteX219" fmla="*/ 720852 w 1003554"/>
                <a:gd name="connsiteY219" fmla="*/ 129064 h 953642"/>
                <a:gd name="connsiteX220" fmla="*/ 724091 w 1003554"/>
                <a:gd name="connsiteY220" fmla="*/ 127826 h 953642"/>
                <a:gd name="connsiteX221" fmla="*/ 725519 w 1003554"/>
                <a:gd name="connsiteY221" fmla="*/ 126968 h 953642"/>
                <a:gd name="connsiteX222" fmla="*/ 727996 w 1003554"/>
                <a:gd name="connsiteY222" fmla="*/ 125063 h 953642"/>
                <a:gd name="connsiteX223" fmla="*/ 731520 w 1003554"/>
                <a:gd name="connsiteY223" fmla="*/ 121253 h 953642"/>
                <a:gd name="connsiteX224" fmla="*/ 732568 w 1003554"/>
                <a:gd name="connsiteY224" fmla="*/ 119634 h 953642"/>
                <a:gd name="connsiteX225" fmla="*/ 733806 w 1003554"/>
                <a:gd name="connsiteY225" fmla="*/ 117443 h 953642"/>
                <a:gd name="connsiteX226" fmla="*/ 734473 w 1003554"/>
                <a:gd name="connsiteY226" fmla="*/ 115443 h 953642"/>
                <a:gd name="connsiteX227" fmla="*/ 734949 w 1003554"/>
                <a:gd name="connsiteY227" fmla="*/ 113348 h 953642"/>
                <a:gd name="connsiteX228" fmla="*/ 734759 w 1003554"/>
                <a:gd name="connsiteY228" fmla="*/ 107347 h 953642"/>
                <a:gd name="connsiteX229" fmla="*/ 731806 w 1003554"/>
                <a:gd name="connsiteY229" fmla="*/ 92964 h 953642"/>
                <a:gd name="connsiteX230" fmla="*/ 730949 w 1003554"/>
                <a:gd name="connsiteY230" fmla="*/ 89249 h 953642"/>
                <a:gd name="connsiteX231" fmla="*/ 729996 w 1003554"/>
                <a:gd name="connsiteY231" fmla="*/ 85820 h 953642"/>
                <a:gd name="connsiteX232" fmla="*/ 727234 w 1003554"/>
                <a:gd name="connsiteY232" fmla="*/ 83058 h 953642"/>
                <a:gd name="connsiteX233" fmla="*/ 710946 w 1003554"/>
                <a:gd name="connsiteY233" fmla="*/ 72676 h 953642"/>
                <a:gd name="connsiteX234" fmla="*/ 701326 w 1003554"/>
                <a:gd name="connsiteY234" fmla="*/ 68485 h 953642"/>
                <a:gd name="connsiteX235" fmla="*/ 685038 w 1003554"/>
                <a:gd name="connsiteY235" fmla="*/ 65913 h 953642"/>
                <a:gd name="connsiteX236" fmla="*/ 683228 w 1003554"/>
                <a:gd name="connsiteY236" fmla="*/ 64484 h 953642"/>
                <a:gd name="connsiteX237" fmla="*/ 681133 w 1003554"/>
                <a:gd name="connsiteY237" fmla="*/ 62484 h 953642"/>
                <a:gd name="connsiteX238" fmla="*/ 677704 w 1003554"/>
                <a:gd name="connsiteY238" fmla="*/ 56864 h 953642"/>
                <a:gd name="connsiteX239" fmla="*/ 676180 w 1003554"/>
                <a:gd name="connsiteY239" fmla="*/ 53912 h 953642"/>
                <a:gd name="connsiteX240" fmla="*/ 672655 w 1003554"/>
                <a:gd name="connsiteY240" fmla="*/ 42005 h 953642"/>
                <a:gd name="connsiteX241" fmla="*/ 670655 w 1003554"/>
                <a:gd name="connsiteY241" fmla="*/ 40005 h 953642"/>
                <a:gd name="connsiteX242" fmla="*/ 667988 w 1003554"/>
                <a:gd name="connsiteY242" fmla="*/ 44482 h 953642"/>
                <a:gd name="connsiteX243" fmla="*/ 661702 w 1003554"/>
                <a:gd name="connsiteY243" fmla="*/ 45625 h 953642"/>
                <a:gd name="connsiteX244" fmla="*/ 637127 w 1003554"/>
                <a:gd name="connsiteY244" fmla="*/ 39148 h 953642"/>
                <a:gd name="connsiteX245" fmla="*/ 625221 w 1003554"/>
                <a:gd name="connsiteY245" fmla="*/ 40291 h 953642"/>
                <a:gd name="connsiteX246" fmla="*/ 620744 w 1003554"/>
                <a:gd name="connsiteY246" fmla="*/ 39624 h 953642"/>
                <a:gd name="connsiteX247" fmla="*/ 616934 w 1003554"/>
                <a:gd name="connsiteY247" fmla="*/ 37814 h 953642"/>
                <a:gd name="connsiteX248" fmla="*/ 614743 w 1003554"/>
                <a:gd name="connsiteY248" fmla="*/ 35528 h 953642"/>
                <a:gd name="connsiteX249" fmla="*/ 612934 w 1003554"/>
                <a:gd name="connsiteY249" fmla="*/ 33052 h 953642"/>
                <a:gd name="connsiteX250" fmla="*/ 610267 w 1003554"/>
                <a:gd name="connsiteY250" fmla="*/ 30575 h 953642"/>
                <a:gd name="connsiteX251" fmla="*/ 596075 w 1003554"/>
                <a:gd name="connsiteY251" fmla="*/ 25718 h 953642"/>
                <a:gd name="connsiteX252" fmla="*/ 594551 w 1003554"/>
                <a:gd name="connsiteY252" fmla="*/ 20383 h 953642"/>
                <a:gd name="connsiteX253" fmla="*/ 596455 w 1003554"/>
                <a:gd name="connsiteY253" fmla="*/ 10097 h 953642"/>
                <a:gd name="connsiteX254" fmla="*/ 595789 w 1003554"/>
                <a:gd name="connsiteY254" fmla="*/ 4477 h 953642"/>
                <a:gd name="connsiteX255" fmla="*/ 590264 w 1003554"/>
                <a:gd name="connsiteY255" fmla="*/ 0 h 953642"/>
                <a:gd name="connsiteX256" fmla="*/ 581501 w 1003554"/>
                <a:gd name="connsiteY256" fmla="*/ 95 h 953642"/>
                <a:gd name="connsiteX257" fmla="*/ 548926 w 1003554"/>
                <a:gd name="connsiteY257" fmla="*/ 9430 h 953642"/>
                <a:gd name="connsiteX258" fmla="*/ 545687 w 1003554"/>
                <a:gd name="connsiteY258" fmla="*/ 11240 h 953642"/>
                <a:gd name="connsiteX259" fmla="*/ 544163 w 1003554"/>
                <a:gd name="connsiteY259" fmla="*/ 14954 h 953642"/>
                <a:gd name="connsiteX260" fmla="*/ 539972 w 1003554"/>
                <a:gd name="connsiteY260" fmla="*/ 31147 h 953642"/>
                <a:gd name="connsiteX261" fmla="*/ 537115 w 1003554"/>
                <a:gd name="connsiteY261" fmla="*/ 34957 h 953642"/>
                <a:gd name="connsiteX262" fmla="*/ 529685 w 1003554"/>
                <a:gd name="connsiteY262" fmla="*/ 42386 h 953642"/>
                <a:gd name="connsiteX263" fmla="*/ 526733 w 1003554"/>
                <a:gd name="connsiteY263" fmla="*/ 46768 h 953642"/>
                <a:gd name="connsiteX264" fmla="*/ 526256 w 1003554"/>
                <a:gd name="connsiteY264" fmla="*/ 50387 h 953642"/>
                <a:gd name="connsiteX265" fmla="*/ 526256 w 1003554"/>
                <a:gd name="connsiteY265" fmla="*/ 61341 h 953642"/>
                <a:gd name="connsiteX266" fmla="*/ 524732 w 1003554"/>
                <a:gd name="connsiteY266" fmla="*/ 66580 h 953642"/>
                <a:gd name="connsiteX267" fmla="*/ 525209 w 1003554"/>
                <a:gd name="connsiteY267" fmla="*/ 71152 h 953642"/>
                <a:gd name="connsiteX268" fmla="*/ 525971 w 1003554"/>
                <a:gd name="connsiteY268" fmla="*/ 74771 h 953642"/>
                <a:gd name="connsiteX269" fmla="*/ 527685 w 1003554"/>
                <a:gd name="connsiteY269" fmla="*/ 77629 h 953642"/>
                <a:gd name="connsiteX270" fmla="*/ 530638 w 1003554"/>
                <a:gd name="connsiteY270" fmla="*/ 79629 h 953642"/>
                <a:gd name="connsiteX271" fmla="*/ 524542 w 1003554"/>
                <a:gd name="connsiteY271" fmla="*/ 89916 h 953642"/>
                <a:gd name="connsiteX272" fmla="*/ 529971 w 1003554"/>
                <a:gd name="connsiteY272" fmla="*/ 96583 h 953642"/>
                <a:gd name="connsiteX273" fmla="*/ 540068 w 1003554"/>
                <a:gd name="connsiteY273" fmla="*/ 100584 h 953642"/>
                <a:gd name="connsiteX274" fmla="*/ 555403 w 1003554"/>
                <a:gd name="connsiteY274" fmla="*/ 103537 h 953642"/>
                <a:gd name="connsiteX275" fmla="*/ 561308 w 1003554"/>
                <a:gd name="connsiteY275" fmla="*/ 105918 h 953642"/>
                <a:gd name="connsiteX276" fmla="*/ 563880 w 1003554"/>
                <a:gd name="connsiteY276" fmla="*/ 111443 h 953642"/>
                <a:gd name="connsiteX277" fmla="*/ 561213 w 1003554"/>
                <a:gd name="connsiteY277" fmla="*/ 122206 h 953642"/>
                <a:gd name="connsiteX278" fmla="*/ 558737 w 1003554"/>
                <a:gd name="connsiteY278" fmla="*/ 125540 h 953642"/>
                <a:gd name="connsiteX279" fmla="*/ 551593 w 1003554"/>
                <a:gd name="connsiteY279" fmla="*/ 132017 h 953642"/>
                <a:gd name="connsiteX280" fmla="*/ 548926 w 1003554"/>
                <a:gd name="connsiteY280" fmla="*/ 136874 h 953642"/>
                <a:gd name="connsiteX281" fmla="*/ 547211 w 1003554"/>
                <a:gd name="connsiteY281" fmla="*/ 143542 h 953642"/>
                <a:gd name="connsiteX282" fmla="*/ 547021 w 1003554"/>
                <a:gd name="connsiteY282" fmla="*/ 148114 h 953642"/>
                <a:gd name="connsiteX283" fmla="*/ 548450 w 1003554"/>
                <a:gd name="connsiteY283" fmla="*/ 152305 h 953642"/>
                <a:gd name="connsiteX284" fmla="*/ 551497 w 1003554"/>
                <a:gd name="connsiteY284" fmla="*/ 157829 h 953642"/>
                <a:gd name="connsiteX285" fmla="*/ 565690 w 1003554"/>
                <a:gd name="connsiteY285" fmla="*/ 172212 h 953642"/>
                <a:gd name="connsiteX286" fmla="*/ 570071 w 1003554"/>
                <a:gd name="connsiteY286" fmla="*/ 180975 h 953642"/>
                <a:gd name="connsiteX287" fmla="*/ 565595 w 1003554"/>
                <a:gd name="connsiteY287" fmla="*/ 190500 h 953642"/>
                <a:gd name="connsiteX288" fmla="*/ 555974 w 1003554"/>
                <a:gd name="connsiteY288" fmla="*/ 196501 h 953642"/>
                <a:gd name="connsiteX289" fmla="*/ 541496 w 1003554"/>
                <a:gd name="connsiteY289" fmla="*/ 202025 h 953642"/>
                <a:gd name="connsiteX290" fmla="*/ 530162 w 1003554"/>
                <a:gd name="connsiteY290" fmla="*/ 201740 h 953642"/>
                <a:gd name="connsiteX291" fmla="*/ 529876 w 1003554"/>
                <a:gd name="connsiteY291" fmla="*/ 190595 h 953642"/>
                <a:gd name="connsiteX292" fmla="*/ 526447 w 1003554"/>
                <a:gd name="connsiteY292" fmla="*/ 182213 h 953642"/>
                <a:gd name="connsiteX293" fmla="*/ 512826 w 1003554"/>
                <a:gd name="connsiteY293" fmla="*/ 170212 h 953642"/>
                <a:gd name="connsiteX294" fmla="*/ 507778 w 1003554"/>
                <a:gd name="connsiteY294" fmla="*/ 163354 h 953642"/>
                <a:gd name="connsiteX295" fmla="*/ 505587 w 1003554"/>
                <a:gd name="connsiteY295" fmla="*/ 152495 h 953642"/>
                <a:gd name="connsiteX296" fmla="*/ 505396 w 1003554"/>
                <a:gd name="connsiteY296" fmla="*/ 142685 h 953642"/>
                <a:gd name="connsiteX297" fmla="*/ 503206 w 1003554"/>
                <a:gd name="connsiteY297" fmla="*/ 134684 h 953642"/>
                <a:gd name="connsiteX298" fmla="*/ 494538 w 1003554"/>
                <a:gd name="connsiteY298" fmla="*/ 128969 h 953642"/>
                <a:gd name="connsiteX299" fmla="*/ 487489 w 1003554"/>
                <a:gd name="connsiteY299" fmla="*/ 127159 h 953642"/>
                <a:gd name="connsiteX300" fmla="*/ 480822 w 1003554"/>
                <a:gd name="connsiteY300" fmla="*/ 126683 h 953642"/>
                <a:gd name="connsiteX301" fmla="*/ 465868 w 1003554"/>
                <a:gd name="connsiteY301" fmla="*/ 129254 h 953642"/>
                <a:gd name="connsiteX302" fmla="*/ 443008 w 1003554"/>
                <a:gd name="connsiteY302" fmla="*/ 140970 h 953642"/>
                <a:gd name="connsiteX303" fmla="*/ 435864 w 1003554"/>
                <a:gd name="connsiteY303" fmla="*/ 143256 h 953642"/>
                <a:gd name="connsiteX304" fmla="*/ 431483 w 1003554"/>
                <a:gd name="connsiteY304" fmla="*/ 142304 h 953642"/>
                <a:gd name="connsiteX305" fmla="*/ 423100 w 1003554"/>
                <a:gd name="connsiteY305" fmla="*/ 137351 h 953642"/>
                <a:gd name="connsiteX306" fmla="*/ 419386 w 1003554"/>
                <a:gd name="connsiteY306" fmla="*/ 137255 h 953642"/>
                <a:gd name="connsiteX307" fmla="*/ 415671 w 1003554"/>
                <a:gd name="connsiteY307" fmla="*/ 141446 h 953642"/>
                <a:gd name="connsiteX308" fmla="*/ 415004 w 1003554"/>
                <a:gd name="connsiteY308" fmla="*/ 147066 h 953642"/>
                <a:gd name="connsiteX309" fmla="*/ 415576 w 1003554"/>
                <a:gd name="connsiteY309" fmla="*/ 152686 h 953642"/>
                <a:gd name="connsiteX310" fmla="*/ 415385 w 1003554"/>
                <a:gd name="connsiteY310" fmla="*/ 156591 h 953642"/>
                <a:gd name="connsiteX311" fmla="*/ 410146 w 1003554"/>
                <a:gd name="connsiteY311" fmla="*/ 163925 h 953642"/>
                <a:gd name="connsiteX312" fmla="*/ 403670 w 1003554"/>
                <a:gd name="connsiteY312" fmla="*/ 166497 h 953642"/>
                <a:gd name="connsiteX313" fmla="*/ 364331 w 1003554"/>
                <a:gd name="connsiteY313" fmla="*/ 166021 h 953642"/>
                <a:gd name="connsiteX314" fmla="*/ 356330 w 1003554"/>
                <a:gd name="connsiteY314" fmla="*/ 163068 h 953642"/>
                <a:gd name="connsiteX315" fmla="*/ 349091 w 1003554"/>
                <a:gd name="connsiteY315" fmla="*/ 158210 h 953642"/>
                <a:gd name="connsiteX316" fmla="*/ 344710 w 1003554"/>
                <a:gd name="connsiteY316" fmla="*/ 152114 h 953642"/>
                <a:gd name="connsiteX317" fmla="*/ 337852 w 1003554"/>
                <a:gd name="connsiteY317" fmla="*/ 134303 h 953642"/>
                <a:gd name="connsiteX318" fmla="*/ 334804 w 1003554"/>
                <a:gd name="connsiteY318" fmla="*/ 131731 h 953642"/>
                <a:gd name="connsiteX319" fmla="*/ 327279 w 1003554"/>
                <a:gd name="connsiteY319" fmla="*/ 127540 h 953642"/>
                <a:gd name="connsiteX320" fmla="*/ 324803 w 1003554"/>
                <a:gd name="connsiteY320" fmla="*/ 125158 h 953642"/>
                <a:gd name="connsiteX321" fmla="*/ 324041 w 1003554"/>
                <a:gd name="connsiteY321" fmla="*/ 122301 h 953642"/>
                <a:gd name="connsiteX322" fmla="*/ 324612 w 1003554"/>
                <a:gd name="connsiteY322" fmla="*/ 114776 h 953642"/>
                <a:gd name="connsiteX323" fmla="*/ 322517 w 1003554"/>
                <a:gd name="connsiteY323" fmla="*/ 67151 h 953642"/>
                <a:gd name="connsiteX324" fmla="*/ 321469 w 1003554"/>
                <a:gd name="connsiteY324" fmla="*/ 64008 h 953642"/>
                <a:gd name="connsiteX325" fmla="*/ 318707 w 1003554"/>
                <a:gd name="connsiteY325" fmla="*/ 64675 h 953642"/>
                <a:gd name="connsiteX326" fmla="*/ 313182 w 1003554"/>
                <a:gd name="connsiteY326" fmla="*/ 68771 h 953642"/>
                <a:gd name="connsiteX327" fmla="*/ 310896 w 1003554"/>
                <a:gd name="connsiteY327" fmla="*/ 71914 h 953642"/>
                <a:gd name="connsiteX328" fmla="*/ 309658 w 1003554"/>
                <a:gd name="connsiteY328" fmla="*/ 75438 h 953642"/>
                <a:gd name="connsiteX329" fmla="*/ 307943 w 1003554"/>
                <a:gd name="connsiteY329" fmla="*/ 78391 h 953642"/>
                <a:gd name="connsiteX330" fmla="*/ 304229 w 1003554"/>
                <a:gd name="connsiteY330" fmla="*/ 79915 h 953642"/>
                <a:gd name="connsiteX331" fmla="*/ 301657 w 1003554"/>
                <a:gd name="connsiteY331" fmla="*/ 78772 h 953642"/>
                <a:gd name="connsiteX332" fmla="*/ 292894 w 1003554"/>
                <a:gd name="connsiteY332" fmla="*/ 70390 h 953642"/>
                <a:gd name="connsiteX333" fmla="*/ 292608 w 1003554"/>
                <a:gd name="connsiteY333" fmla="*/ 64294 h 953642"/>
                <a:gd name="connsiteX334" fmla="*/ 285845 w 1003554"/>
                <a:gd name="connsiteY334" fmla="*/ 62484 h 953642"/>
                <a:gd name="connsiteX335" fmla="*/ 269081 w 1003554"/>
                <a:gd name="connsiteY335" fmla="*/ 64484 h 953642"/>
                <a:gd name="connsiteX336" fmla="*/ 262604 w 1003554"/>
                <a:gd name="connsiteY336" fmla="*/ 70580 h 953642"/>
                <a:gd name="connsiteX337" fmla="*/ 256604 w 1003554"/>
                <a:gd name="connsiteY337" fmla="*/ 82582 h 953642"/>
                <a:gd name="connsiteX338" fmla="*/ 253937 w 1003554"/>
                <a:gd name="connsiteY338" fmla="*/ 94774 h 953642"/>
                <a:gd name="connsiteX339" fmla="*/ 257175 w 1003554"/>
                <a:gd name="connsiteY339" fmla="*/ 101441 h 953642"/>
                <a:gd name="connsiteX340" fmla="*/ 261747 w 1003554"/>
                <a:gd name="connsiteY340" fmla="*/ 104585 h 953642"/>
                <a:gd name="connsiteX341" fmla="*/ 262414 w 1003554"/>
                <a:gd name="connsiteY341" fmla="*/ 109538 h 953642"/>
                <a:gd name="connsiteX342" fmla="*/ 261557 w 1003554"/>
                <a:gd name="connsiteY342" fmla="*/ 115824 h 953642"/>
                <a:gd name="connsiteX343" fmla="*/ 261557 w 1003554"/>
                <a:gd name="connsiteY343" fmla="*/ 122873 h 953642"/>
                <a:gd name="connsiteX344" fmla="*/ 266224 w 1003554"/>
                <a:gd name="connsiteY344" fmla="*/ 140494 h 953642"/>
                <a:gd name="connsiteX345" fmla="*/ 266700 w 1003554"/>
                <a:gd name="connsiteY345" fmla="*/ 146876 h 953642"/>
                <a:gd name="connsiteX346" fmla="*/ 264509 w 1003554"/>
                <a:gd name="connsiteY346" fmla="*/ 157829 h 953642"/>
                <a:gd name="connsiteX347" fmla="*/ 254508 w 1003554"/>
                <a:gd name="connsiteY347" fmla="*/ 178784 h 953642"/>
                <a:gd name="connsiteX348" fmla="*/ 249364 w 1003554"/>
                <a:gd name="connsiteY348" fmla="*/ 196501 h 953642"/>
                <a:gd name="connsiteX349" fmla="*/ 246317 w 1003554"/>
                <a:gd name="connsiteY349" fmla="*/ 201454 h 953642"/>
                <a:gd name="connsiteX350" fmla="*/ 242316 w 1003554"/>
                <a:gd name="connsiteY350" fmla="*/ 205169 h 953642"/>
                <a:gd name="connsiteX351" fmla="*/ 238220 w 1003554"/>
                <a:gd name="connsiteY351" fmla="*/ 207169 h 953642"/>
                <a:gd name="connsiteX352" fmla="*/ 234410 w 1003554"/>
                <a:gd name="connsiteY352" fmla="*/ 209931 h 953642"/>
                <a:gd name="connsiteX353" fmla="*/ 232505 w 1003554"/>
                <a:gd name="connsiteY353" fmla="*/ 214789 h 953642"/>
                <a:gd name="connsiteX354" fmla="*/ 230981 w 1003554"/>
                <a:gd name="connsiteY354" fmla="*/ 220504 h 953642"/>
                <a:gd name="connsiteX355" fmla="*/ 228409 w 1003554"/>
                <a:gd name="connsiteY355" fmla="*/ 225266 h 953642"/>
                <a:gd name="connsiteX356" fmla="*/ 228219 w 1003554"/>
                <a:gd name="connsiteY356" fmla="*/ 225647 h 953642"/>
                <a:gd name="connsiteX357" fmla="*/ 203263 w 1003554"/>
                <a:gd name="connsiteY357" fmla="*/ 242411 h 953642"/>
                <a:gd name="connsiteX358" fmla="*/ 196977 w 1003554"/>
                <a:gd name="connsiteY358" fmla="*/ 251936 h 953642"/>
                <a:gd name="connsiteX359" fmla="*/ 195644 w 1003554"/>
                <a:gd name="connsiteY359" fmla="*/ 258318 h 953642"/>
                <a:gd name="connsiteX360" fmla="*/ 196310 w 1003554"/>
                <a:gd name="connsiteY360" fmla="*/ 269462 h 953642"/>
                <a:gd name="connsiteX361" fmla="*/ 195263 w 1003554"/>
                <a:gd name="connsiteY361" fmla="*/ 275558 h 953642"/>
                <a:gd name="connsiteX362" fmla="*/ 192500 w 1003554"/>
                <a:gd name="connsiteY362" fmla="*/ 280130 h 953642"/>
                <a:gd name="connsiteX363" fmla="*/ 189262 w 1003554"/>
                <a:gd name="connsiteY363" fmla="*/ 282035 h 953642"/>
                <a:gd name="connsiteX364" fmla="*/ 181737 w 1003554"/>
                <a:gd name="connsiteY364" fmla="*/ 284417 h 953642"/>
                <a:gd name="connsiteX365" fmla="*/ 172974 w 1003554"/>
                <a:gd name="connsiteY365" fmla="*/ 291179 h 953642"/>
                <a:gd name="connsiteX366" fmla="*/ 171450 w 1003554"/>
                <a:gd name="connsiteY366" fmla="*/ 296799 h 953642"/>
                <a:gd name="connsiteX367" fmla="*/ 177546 w 1003554"/>
                <a:gd name="connsiteY367" fmla="*/ 313944 h 953642"/>
                <a:gd name="connsiteX368" fmla="*/ 166306 w 1003554"/>
                <a:gd name="connsiteY368" fmla="*/ 324422 h 953642"/>
                <a:gd name="connsiteX369" fmla="*/ 165544 w 1003554"/>
                <a:gd name="connsiteY369" fmla="*/ 325565 h 953642"/>
                <a:gd name="connsiteX370" fmla="*/ 165259 w 1003554"/>
                <a:gd name="connsiteY370" fmla="*/ 326898 h 953642"/>
                <a:gd name="connsiteX371" fmla="*/ 165544 w 1003554"/>
                <a:gd name="connsiteY371" fmla="*/ 328136 h 953642"/>
                <a:gd name="connsiteX372" fmla="*/ 166306 w 1003554"/>
                <a:gd name="connsiteY372" fmla="*/ 329375 h 953642"/>
                <a:gd name="connsiteX373" fmla="*/ 169926 w 1003554"/>
                <a:gd name="connsiteY373" fmla="*/ 333089 h 953642"/>
                <a:gd name="connsiteX374" fmla="*/ 172784 w 1003554"/>
                <a:gd name="connsiteY374" fmla="*/ 342043 h 953642"/>
                <a:gd name="connsiteX375" fmla="*/ 175927 w 1003554"/>
                <a:gd name="connsiteY375" fmla="*/ 346710 h 953642"/>
                <a:gd name="connsiteX376" fmla="*/ 179261 w 1003554"/>
                <a:gd name="connsiteY376" fmla="*/ 348615 h 953642"/>
                <a:gd name="connsiteX377" fmla="*/ 186690 w 1003554"/>
                <a:gd name="connsiteY377" fmla="*/ 350044 h 953642"/>
                <a:gd name="connsiteX378" fmla="*/ 189929 w 1003554"/>
                <a:gd name="connsiteY378" fmla="*/ 352139 h 953642"/>
                <a:gd name="connsiteX379" fmla="*/ 193834 w 1003554"/>
                <a:gd name="connsiteY379" fmla="*/ 360331 h 953642"/>
                <a:gd name="connsiteX380" fmla="*/ 192596 w 1003554"/>
                <a:gd name="connsiteY380" fmla="*/ 368618 h 953642"/>
                <a:gd name="connsiteX381" fmla="*/ 184023 w 1003554"/>
                <a:gd name="connsiteY381" fmla="*/ 385286 h 953642"/>
                <a:gd name="connsiteX382" fmla="*/ 173069 w 1003554"/>
                <a:gd name="connsiteY382" fmla="*/ 398717 h 953642"/>
                <a:gd name="connsiteX383" fmla="*/ 162687 w 1003554"/>
                <a:gd name="connsiteY383" fmla="*/ 396812 h 953642"/>
                <a:gd name="connsiteX384" fmla="*/ 151448 w 1003554"/>
                <a:gd name="connsiteY384" fmla="*/ 391763 h 953642"/>
                <a:gd name="connsiteX385" fmla="*/ 137827 w 1003554"/>
                <a:gd name="connsiteY385" fmla="*/ 395954 h 953642"/>
                <a:gd name="connsiteX386" fmla="*/ 139160 w 1003554"/>
                <a:gd name="connsiteY386" fmla="*/ 388430 h 953642"/>
                <a:gd name="connsiteX387" fmla="*/ 141161 w 1003554"/>
                <a:gd name="connsiteY387" fmla="*/ 382524 h 953642"/>
                <a:gd name="connsiteX388" fmla="*/ 142589 w 1003554"/>
                <a:gd name="connsiteY388" fmla="*/ 376428 h 953642"/>
                <a:gd name="connsiteX389" fmla="*/ 142018 w 1003554"/>
                <a:gd name="connsiteY389" fmla="*/ 367951 h 953642"/>
                <a:gd name="connsiteX390" fmla="*/ 140113 w 1003554"/>
                <a:gd name="connsiteY390" fmla="*/ 361474 h 953642"/>
                <a:gd name="connsiteX391" fmla="*/ 137255 w 1003554"/>
                <a:gd name="connsiteY391" fmla="*/ 355092 h 953642"/>
                <a:gd name="connsiteX392" fmla="*/ 131254 w 1003554"/>
                <a:gd name="connsiteY392" fmla="*/ 344519 h 953642"/>
                <a:gd name="connsiteX393" fmla="*/ 127921 w 1003554"/>
                <a:gd name="connsiteY393" fmla="*/ 336614 h 953642"/>
                <a:gd name="connsiteX394" fmla="*/ 125635 w 1003554"/>
                <a:gd name="connsiteY394" fmla="*/ 333470 h 953642"/>
                <a:gd name="connsiteX395" fmla="*/ 123349 w 1003554"/>
                <a:gd name="connsiteY395" fmla="*/ 331661 h 953642"/>
                <a:gd name="connsiteX396" fmla="*/ 103632 w 1003554"/>
                <a:gd name="connsiteY396" fmla="*/ 321183 h 953642"/>
                <a:gd name="connsiteX397" fmla="*/ 98393 w 1003554"/>
                <a:gd name="connsiteY397" fmla="*/ 319278 h 953642"/>
                <a:gd name="connsiteX398" fmla="*/ 92488 w 1003554"/>
                <a:gd name="connsiteY398" fmla="*/ 318897 h 953642"/>
                <a:gd name="connsiteX399" fmla="*/ 93059 w 1003554"/>
                <a:gd name="connsiteY399" fmla="*/ 317564 h 953642"/>
                <a:gd name="connsiteX400" fmla="*/ 94393 w 1003554"/>
                <a:gd name="connsiteY400" fmla="*/ 315182 h 953642"/>
                <a:gd name="connsiteX401" fmla="*/ 100394 w 1003554"/>
                <a:gd name="connsiteY401" fmla="*/ 301371 h 953642"/>
                <a:gd name="connsiteX402" fmla="*/ 110300 w 1003554"/>
                <a:gd name="connsiteY402" fmla="*/ 289465 h 953642"/>
                <a:gd name="connsiteX403" fmla="*/ 115348 w 1003554"/>
                <a:gd name="connsiteY403" fmla="*/ 277844 h 953642"/>
                <a:gd name="connsiteX404" fmla="*/ 106585 w 1003554"/>
                <a:gd name="connsiteY404" fmla="*/ 266319 h 953642"/>
                <a:gd name="connsiteX405" fmla="*/ 101441 w 1003554"/>
                <a:gd name="connsiteY405" fmla="*/ 264509 h 953642"/>
                <a:gd name="connsiteX406" fmla="*/ 90869 w 1003554"/>
                <a:gd name="connsiteY406" fmla="*/ 264795 h 953642"/>
                <a:gd name="connsiteX407" fmla="*/ 85439 w 1003554"/>
                <a:gd name="connsiteY407" fmla="*/ 264033 h 953642"/>
                <a:gd name="connsiteX408" fmla="*/ 82772 w 1003554"/>
                <a:gd name="connsiteY408" fmla="*/ 262223 h 953642"/>
                <a:gd name="connsiteX409" fmla="*/ 80296 w 1003554"/>
                <a:gd name="connsiteY409" fmla="*/ 257651 h 953642"/>
                <a:gd name="connsiteX410" fmla="*/ 79153 w 1003554"/>
                <a:gd name="connsiteY410" fmla="*/ 257270 h 953642"/>
                <a:gd name="connsiteX411" fmla="*/ 80963 w 1003554"/>
                <a:gd name="connsiteY411" fmla="*/ 287560 h 953642"/>
                <a:gd name="connsiteX412" fmla="*/ 80867 w 1003554"/>
                <a:gd name="connsiteY412" fmla="*/ 290417 h 953642"/>
                <a:gd name="connsiteX413" fmla="*/ 80486 w 1003554"/>
                <a:gd name="connsiteY413" fmla="*/ 293751 h 953642"/>
                <a:gd name="connsiteX414" fmla="*/ 78867 w 1003554"/>
                <a:gd name="connsiteY414" fmla="*/ 299752 h 953642"/>
                <a:gd name="connsiteX415" fmla="*/ 77629 w 1003554"/>
                <a:gd name="connsiteY415" fmla="*/ 302609 h 953642"/>
                <a:gd name="connsiteX416" fmla="*/ 76295 w 1003554"/>
                <a:gd name="connsiteY416" fmla="*/ 304705 h 953642"/>
                <a:gd name="connsiteX417" fmla="*/ 32480 w 1003554"/>
                <a:gd name="connsiteY417" fmla="*/ 351187 h 953642"/>
                <a:gd name="connsiteX418" fmla="*/ 31623 w 1003554"/>
                <a:gd name="connsiteY418" fmla="*/ 352616 h 953642"/>
                <a:gd name="connsiteX419" fmla="*/ 30956 w 1003554"/>
                <a:gd name="connsiteY419" fmla="*/ 354711 h 953642"/>
                <a:gd name="connsiteX420" fmla="*/ 30956 w 1003554"/>
                <a:gd name="connsiteY420" fmla="*/ 358426 h 953642"/>
                <a:gd name="connsiteX421" fmla="*/ 31813 w 1003554"/>
                <a:gd name="connsiteY421" fmla="*/ 366046 h 953642"/>
                <a:gd name="connsiteX422" fmla="*/ 34195 w 1003554"/>
                <a:gd name="connsiteY422" fmla="*/ 375285 h 953642"/>
                <a:gd name="connsiteX423" fmla="*/ 35814 w 1003554"/>
                <a:gd name="connsiteY423" fmla="*/ 389858 h 953642"/>
                <a:gd name="connsiteX424" fmla="*/ 35623 w 1003554"/>
                <a:gd name="connsiteY424" fmla="*/ 392906 h 953642"/>
                <a:gd name="connsiteX425" fmla="*/ 34957 w 1003554"/>
                <a:gd name="connsiteY425" fmla="*/ 394621 h 953642"/>
                <a:gd name="connsiteX426" fmla="*/ 34290 w 1003554"/>
                <a:gd name="connsiteY426" fmla="*/ 396145 h 953642"/>
                <a:gd name="connsiteX427" fmla="*/ 33528 w 1003554"/>
                <a:gd name="connsiteY427" fmla="*/ 397669 h 953642"/>
                <a:gd name="connsiteX428" fmla="*/ 32480 w 1003554"/>
                <a:gd name="connsiteY428" fmla="*/ 399002 h 953642"/>
                <a:gd name="connsiteX429" fmla="*/ 25336 w 1003554"/>
                <a:gd name="connsiteY429" fmla="*/ 405289 h 953642"/>
                <a:gd name="connsiteX430" fmla="*/ 24479 w 1003554"/>
                <a:gd name="connsiteY430" fmla="*/ 406527 h 953642"/>
                <a:gd name="connsiteX431" fmla="*/ 23622 w 1003554"/>
                <a:gd name="connsiteY431" fmla="*/ 408051 h 953642"/>
                <a:gd name="connsiteX432" fmla="*/ 22955 w 1003554"/>
                <a:gd name="connsiteY432" fmla="*/ 409575 h 953642"/>
                <a:gd name="connsiteX433" fmla="*/ 24098 w 1003554"/>
                <a:gd name="connsiteY433" fmla="*/ 414052 h 953642"/>
                <a:gd name="connsiteX434" fmla="*/ 26670 w 1003554"/>
                <a:gd name="connsiteY434" fmla="*/ 420624 h 953642"/>
                <a:gd name="connsiteX435" fmla="*/ 34290 w 1003554"/>
                <a:gd name="connsiteY435" fmla="*/ 435293 h 953642"/>
                <a:gd name="connsiteX436" fmla="*/ 38005 w 1003554"/>
                <a:gd name="connsiteY436" fmla="*/ 441008 h 953642"/>
                <a:gd name="connsiteX437" fmla="*/ 40862 w 1003554"/>
                <a:gd name="connsiteY437" fmla="*/ 444341 h 953642"/>
                <a:gd name="connsiteX438" fmla="*/ 47911 w 1003554"/>
                <a:gd name="connsiteY438" fmla="*/ 446246 h 953642"/>
                <a:gd name="connsiteX439" fmla="*/ 50578 w 1003554"/>
                <a:gd name="connsiteY439" fmla="*/ 447770 h 953642"/>
                <a:gd name="connsiteX440" fmla="*/ 51625 w 1003554"/>
                <a:gd name="connsiteY440" fmla="*/ 449485 h 953642"/>
                <a:gd name="connsiteX441" fmla="*/ 52388 w 1003554"/>
                <a:gd name="connsiteY441" fmla="*/ 451961 h 953642"/>
                <a:gd name="connsiteX442" fmla="*/ 52197 w 1003554"/>
                <a:gd name="connsiteY442" fmla="*/ 456629 h 953642"/>
                <a:gd name="connsiteX443" fmla="*/ 51816 w 1003554"/>
                <a:gd name="connsiteY443" fmla="*/ 459486 h 953642"/>
                <a:gd name="connsiteX444" fmla="*/ 50673 w 1003554"/>
                <a:gd name="connsiteY444" fmla="*/ 463487 h 953642"/>
                <a:gd name="connsiteX445" fmla="*/ 50768 w 1003554"/>
                <a:gd name="connsiteY445" fmla="*/ 465487 h 953642"/>
                <a:gd name="connsiteX446" fmla="*/ 51625 w 1003554"/>
                <a:gd name="connsiteY446" fmla="*/ 467297 h 953642"/>
                <a:gd name="connsiteX447" fmla="*/ 53816 w 1003554"/>
                <a:gd name="connsiteY447" fmla="*/ 469202 h 953642"/>
                <a:gd name="connsiteX448" fmla="*/ 55721 w 1003554"/>
                <a:gd name="connsiteY448" fmla="*/ 469583 h 953642"/>
                <a:gd name="connsiteX449" fmla="*/ 59150 w 1003554"/>
                <a:gd name="connsiteY449" fmla="*/ 469011 h 953642"/>
                <a:gd name="connsiteX450" fmla="*/ 60579 w 1003554"/>
                <a:gd name="connsiteY450" fmla="*/ 469487 h 953642"/>
                <a:gd name="connsiteX451" fmla="*/ 61341 w 1003554"/>
                <a:gd name="connsiteY451" fmla="*/ 471202 h 953642"/>
                <a:gd name="connsiteX452" fmla="*/ 61150 w 1003554"/>
                <a:gd name="connsiteY452" fmla="*/ 474726 h 953642"/>
                <a:gd name="connsiteX453" fmla="*/ 61246 w 1003554"/>
                <a:gd name="connsiteY453" fmla="*/ 477393 h 953642"/>
                <a:gd name="connsiteX454" fmla="*/ 61722 w 1003554"/>
                <a:gd name="connsiteY454" fmla="*/ 480060 h 953642"/>
                <a:gd name="connsiteX455" fmla="*/ 62960 w 1003554"/>
                <a:gd name="connsiteY455" fmla="*/ 483013 h 953642"/>
                <a:gd name="connsiteX456" fmla="*/ 63151 w 1003554"/>
                <a:gd name="connsiteY456" fmla="*/ 485108 h 953642"/>
                <a:gd name="connsiteX457" fmla="*/ 61817 w 1003554"/>
                <a:gd name="connsiteY457" fmla="*/ 487299 h 953642"/>
                <a:gd name="connsiteX458" fmla="*/ 60198 w 1003554"/>
                <a:gd name="connsiteY458" fmla="*/ 487490 h 953642"/>
                <a:gd name="connsiteX459" fmla="*/ 58579 w 1003554"/>
                <a:gd name="connsiteY459" fmla="*/ 487490 h 953642"/>
                <a:gd name="connsiteX460" fmla="*/ 57245 w 1003554"/>
                <a:gd name="connsiteY460" fmla="*/ 487585 h 953642"/>
                <a:gd name="connsiteX461" fmla="*/ 57055 w 1003554"/>
                <a:gd name="connsiteY461" fmla="*/ 489395 h 953642"/>
                <a:gd name="connsiteX462" fmla="*/ 58388 w 1003554"/>
                <a:gd name="connsiteY462" fmla="*/ 492538 h 953642"/>
                <a:gd name="connsiteX463" fmla="*/ 67627 w 1003554"/>
                <a:gd name="connsiteY463" fmla="*/ 503492 h 953642"/>
                <a:gd name="connsiteX464" fmla="*/ 68294 w 1003554"/>
                <a:gd name="connsiteY464" fmla="*/ 505397 h 953642"/>
                <a:gd name="connsiteX465" fmla="*/ 68771 w 1003554"/>
                <a:gd name="connsiteY465" fmla="*/ 507683 h 953642"/>
                <a:gd name="connsiteX466" fmla="*/ 67913 w 1003554"/>
                <a:gd name="connsiteY466" fmla="*/ 516541 h 953642"/>
                <a:gd name="connsiteX467" fmla="*/ 71247 w 1003554"/>
                <a:gd name="connsiteY467" fmla="*/ 520827 h 953642"/>
                <a:gd name="connsiteX468" fmla="*/ 70675 w 1003554"/>
                <a:gd name="connsiteY468" fmla="*/ 525590 h 953642"/>
                <a:gd name="connsiteX469" fmla="*/ 70961 w 1003554"/>
                <a:gd name="connsiteY469" fmla="*/ 527971 h 953642"/>
                <a:gd name="connsiteX470" fmla="*/ 71914 w 1003554"/>
                <a:gd name="connsiteY470" fmla="*/ 531305 h 953642"/>
                <a:gd name="connsiteX471" fmla="*/ 74009 w 1003554"/>
                <a:gd name="connsiteY471" fmla="*/ 536543 h 953642"/>
                <a:gd name="connsiteX472" fmla="*/ 74676 w 1003554"/>
                <a:gd name="connsiteY472" fmla="*/ 539782 h 953642"/>
                <a:gd name="connsiteX473" fmla="*/ 75057 w 1003554"/>
                <a:gd name="connsiteY473" fmla="*/ 544449 h 953642"/>
                <a:gd name="connsiteX474" fmla="*/ 76295 w 1003554"/>
                <a:gd name="connsiteY474" fmla="*/ 546830 h 953642"/>
                <a:gd name="connsiteX475" fmla="*/ 78486 w 1003554"/>
                <a:gd name="connsiteY475" fmla="*/ 549688 h 953642"/>
                <a:gd name="connsiteX476" fmla="*/ 85725 w 1003554"/>
                <a:gd name="connsiteY476" fmla="*/ 555593 h 953642"/>
                <a:gd name="connsiteX477" fmla="*/ 92583 w 1003554"/>
                <a:gd name="connsiteY477" fmla="*/ 557975 h 953642"/>
                <a:gd name="connsiteX478" fmla="*/ 94107 w 1003554"/>
                <a:gd name="connsiteY478" fmla="*/ 558832 h 953642"/>
                <a:gd name="connsiteX479" fmla="*/ 96107 w 1003554"/>
                <a:gd name="connsiteY479" fmla="*/ 562166 h 953642"/>
                <a:gd name="connsiteX480" fmla="*/ 98679 w 1003554"/>
                <a:gd name="connsiteY480" fmla="*/ 567500 h 953642"/>
                <a:gd name="connsiteX481" fmla="*/ 107347 w 1003554"/>
                <a:gd name="connsiteY481" fmla="*/ 591026 h 953642"/>
                <a:gd name="connsiteX482" fmla="*/ 108299 w 1003554"/>
                <a:gd name="connsiteY482" fmla="*/ 592836 h 953642"/>
                <a:gd name="connsiteX483" fmla="*/ 114490 w 1003554"/>
                <a:gd name="connsiteY483" fmla="*/ 600456 h 953642"/>
                <a:gd name="connsiteX484" fmla="*/ 91535 w 1003554"/>
                <a:gd name="connsiteY484" fmla="*/ 609029 h 953642"/>
                <a:gd name="connsiteX485" fmla="*/ 81248 w 1003554"/>
                <a:gd name="connsiteY485" fmla="*/ 616458 h 953642"/>
                <a:gd name="connsiteX486" fmla="*/ 81153 w 1003554"/>
                <a:gd name="connsiteY486" fmla="*/ 618077 h 953642"/>
                <a:gd name="connsiteX487" fmla="*/ 82391 w 1003554"/>
                <a:gd name="connsiteY487" fmla="*/ 619030 h 953642"/>
                <a:gd name="connsiteX488" fmla="*/ 86677 w 1003554"/>
                <a:gd name="connsiteY488" fmla="*/ 621506 h 953642"/>
                <a:gd name="connsiteX489" fmla="*/ 87916 w 1003554"/>
                <a:gd name="connsiteY489" fmla="*/ 622554 h 953642"/>
                <a:gd name="connsiteX490" fmla="*/ 88773 w 1003554"/>
                <a:gd name="connsiteY490" fmla="*/ 623792 h 953642"/>
                <a:gd name="connsiteX491" fmla="*/ 88868 w 1003554"/>
                <a:gd name="connsiteY491" fmla="*/ 625412 h 953642"/>
                <a:gd name="connsiteX492" fmla="*/ 88392 w 1003554"/>
                <a:gd name="connsiteY492" fmla="*/ 626840 h 953642"/>
                <a:gd name="connsiteX493" fmla="*/ 86963 w 1003554"/>
                <a:gd name="connsiteY493" fmla="*/ 627983 h 953642"/>
                <a:gd name="connsiteX494" fmla="*/ 77533 w 1003554"/>
                <a:gd name="connsiteY494" fmla="*/ 633603 h 953642"/>
                <a:gd name="connsiteX495" fmla="*/ 75248 w 1003554"/>
                <a:gd name="connsiteY495" fmla="*/ 635699 h 953642"/>
                <a:gd name="connsiteX496" fmla="*/ 74200 w 1003554"/>
                <a:gd name="connsiteY496" fmla="*/ 637032 h 953642"/>
                <a:gd name="connsiteX497" fmla="*/ 73247 w 1003554"/>
                <a:gd name="connsiteY497" fmla="*/ 638461 h 953642"/>
                <a:gd name="connsiteX498" fmla="*/ 72676 w 1003554"/>
                <a:gd name="connsiteY498" fmla="*/ 640175 h 953642"/>
                <a:gd name="connsiteX499" fmla="*/ 72200 w 1003554"/>
                <a:gd name="connsiteY499" fmla="*/ 641985 h 953642"/>
                <a:gd name="connsiteX500" fmla="*/ 71342 w 1003554"/>
                <a:gd name="connsiteY500" fmla="*/ 647986 h 953642"/>
                <a:gd name="connsiteX501" fmla="*/ 70866 w 1003554"/>
                <a:gd name="connsiteY501" fmla="*/ 649605 h 953642"/>
                <a:gd name="connsiteX502" fmla="*/ 70104 w 1003554"/>
                <a:gd name="connsiteY502" fmla="*/ 650843 h 953642"/>
                <a:gd name="connsiteX503" fmla="*/ 68294 w 1003554"/>
                <a:gd name="connsiteY503" fmla="*/ 651129 h 953642"/>
                <a:gd name="connsiteX504" fmla="*/ 65532 w 1003554"/>
                <a:gd name="connsiteY504" fmla="*/ 650843 h 953642"/>
                <a:gd name="connsiteX505" fmla="*/ 59341 w 1003554"/>
                <a:gd name="connsiteY505" fmla="*/ 648843 h 953642"/>
                <a:gd name="connsiteX506" fmla="*/ 56769 w 1003554"/>
                <a:gd name="connsiteY506" fmla="*/ 647033 h 953642"/>
                <a:gd name="connsiteX507" fmla="*/ 55054 w 1003554"/>
                <a:gd name="connsiteY507" fmla="*/ 645224 h 953642"/>
                <a:gd name="connsiteX508" fmla="*/ 49530 w 1003554"/>
                <a:gd name="connsiteY508" fmla="*/ 633032 h 953642"/>
                <a:gd name="connsiteX509" fmla="*/ 48006 w 1003554"/>
                <a:gd name="connsiteY509" fmla="*/ 630174 h 953642"/>
                <a:gd name="connsiteX510" fmla="*/ 46196 w 1003554"/>
                <a:gd name="connsiteY510" fmla="*/ 627507 h 953642"/>
                <a:gd name="connsiteX511" fmla="*/ 44958 w 1003554"/>
                <a:gd name="connsiteY511" fmla="*/ 626364 h 953642"/>
                <a:gd name="connsiteX512" fmla="*/ 43625 w 1003554"/>
                <a:gd name="connsiteY512" fmla="*/ 625412 h 953642"/>
                <a:gd name="connsiteX513" fmla="*/ 40481 w 1003554"/>
                <a:gd name="connsiteY513" fmla="*/ 624173 h 953642"/>
                <a:gd name="connsiteX514" fmla="*/ 25336 w 1003554"/>
                <a:gd name="connsiteY514" fmla="*/ 620744 h 953642"/>
                <a:gd name="connsiteX515" fmla="*/ 19907 w 1003554"/>
                <a:gd name="connsiteY515" fmla="*/ 620840 h 953642"/>
                <a:gd name="connsiteX516" fmla="*/ 17907 w 1003554"/>
                <a:gd name="connsiteY516" fmla="*/ 621221 h 953642"/>
                <a:gd name="connsiteX517" fmla="*/ 16478 w 1003554"/>
                <a:gd name="connsiteY517" fmla="*/ 621887 h 953642"/>
                <a:gd name="connsiteX518" fmla="*/ 14954 w 1003554"/>
                <a:gd name="connsiteY518" fmla="*/ 624173 h 953642"/>
                <a:gd name="connsiteX519" fmla="*/ 13430 w 1003554"/>
                <a:gd name="connsiteY519" fmla="*/ 627507 h 953642"/>
                <a:gd name="connsiteX520" fmla="*/ 11335 w 1003554"/>
                <a:gd name="connsiteY520" fmla="*/ 635127 h 953642"/>
                <a:gd name="connsiteX521" fmla="*/ 8763 w 1003554"/>
                <a:gd name="connsiteY521" fmla="*/ 642176 h 953642"/>
                <a:gd name="connsiteX522" fmla="*/ 4286 w 1003554"/>
                <a:gd name="connsiteY522" fmla="*/ 647319 h 953642"/>
                <a:gd name="connsiteX523" fmla="*/ 2572 w 1003554"/>
                <a:gd name="connsiteY523" fmla="*/ 650843 h 953642"/>
                <a:gd name="connsiteX524" fmla="*/ 476 w 1003554"/>
                <a:gd name="connsiteY524" fmla="*/ 654177 h 953642"/>
                <a:gd name="connsiteX525" fmla="*/ 0 w 1003554"/>
                <a:gd name="connsiteY525" fmla="*/ 655320 h 953642"/>
                <a:gd name="connsiteX526" fmla="*/ 0 w 1003554"/>
                <a:gd name="connsiteY526" fmla="*/ 657035 h 953642"/>
                <a:gd name="connsiteX527" fmla="*/ 571 w 1003554"/>
                <a:gd name="connsiteY527" fmla="*/ 659130 h 953642"/>
                <a:gd name="connsiteX528" fmla="*/ 2572 w 1003554"/>
                <a:gd name="connsiteY528" fmla="*/ 661321 h 953642"/>
                <a:gd name="connsiteX529" fmla="*/ 4381 w 1003554"/>
                <a:gd name="connsiteY529" fmla="*/ 662464 h 953642"/>
                <a:gd name="connsiteX530" fmla="*/ 5906 w 1003554"/>
                <a:gd name="connsiteY530" fmla="*/ 664369 h 953642"/>
                <a:gd name="connsiteX531" fmla="*/ 6667 w 1003554"/>
                <a:gd name="connsiteY531" fmla="*/ 667131 h 953642"/>
                <a:gd name="connsiteX532" fmla="*/ 7144 w 1003554"/>
                <a:gd name="connsiteY532" fmla="*/ 676275 h 953642"/>
                <a:gd name="connsiteX533" fmla="*/ 8954 w 1003554"/>
                <a:gd name="connsiteY533" fmla="*/ 679133 h 953642"/>
                <a:gd name="connsiteX534" fmla="*/ 10668 w 1003554"/>
                <a:gd name="connsiteY534" fmla="*/ 680276 h 953642"/>
                <a:gd name="connsiteX535" fmla="*/ 12002 w 1003554"/>
                <a:gd name="connsiteY535" fmla="*/ 681704 h 953642"/>
                <a:gd name="connsiteX536" fmla="*/ 12573 w 1003554"/>
                <a:gd name="connsiteY536" fmla="*/ 683419 h 953642"/>
                <a:gd name="connsiteX537" fmla="*/ 11716 w 1003554"/>
                <a:gd name="connsiteY537" fmla="*/ 686943 h 953642"/>
                <a:gd name="connsiteX538" fmla="*/ 11621 w 1003554"/>
                <a:gd name="connsiteY538" fmla="*/ 689801 h 953642"/>
                <a:gd name="connsiteX539" fmla="*/ 12192 w 1003554"/>
                <a:gd name="connsiteY539" fmla="*/ 693230 h 953642"/>
                <a:gd name="connsiteX540" fmla="*/ 15431 w 1003554"/>
                <a:gd name="connsiteY540" fmla="*/ 698183 h 953642"/>
                <a:gd name="connsiteX541" fmla="*/ 17621 w 1003554"/>
                <a:gd name="connsiteY541" fmla="*/ 700469 h 953642"/>
                <a:gd name="connsiteX542" fmla="*/ 19526 w 1003554"/>
                <a:gd name="connsiteY542" fmla="*/ 702088 h 953642"/>
                <a:gd name="connsiteX543" fmla="*/ 20383 w 1003554"/>
                <a:gd name="connsiteY543" fmla="*/ 703707 h 953642"/>
                <a:gd name="connsiteX544" fmla="*/ 20860 w 1003554"/>
                <a:gd name="connsiteY544" fmla="*/ 705136 h 953642"/>
                <a:gd name="connsiteX545" fmla="*/ 18193 w 1003554"/>
                <a:gd name="connsiteY545" fmla="*/ 712089 h 953642"/>
                <a:gd name="connsiteX546" fmla="*/ 19240 w 1003554"/>
                <a:gd name="connsiteY546" fmla="*/ 716471 h 953642"/>
                <a:gd name="connsiteX547" fmla="*/ 20002 w 1003554"/>
                <a:gd name="connsiteY547" fmla="*/ 718852 h 953642"/>
                <a:gd name="connsiteX548" fmla="*/ 22193 w 1003554"/>
                <a:gd name="connsiteY548" fmla="*/ 723043 h 953642"/>
                <a:gd name="connsiteX549" fmla="*/ 22860 w 1003554"/>
                <a:gd name="connsiteY549" fmla="*/ 723900 h 953642"/>
                <a:gd name="connsiteX550" fmla="*/ 25717 w 1003554"/>
                <a:gd name="connsiteY550" fmla="*/ 732282 h 953642"/>
                <a:gd name="connsiteX551" fmla="*/ 37529 w 1003554"/>
                <a:gd name="connsiteY551" fmla="*/ 746379 h 953642"/>
                <a:gd name="connsiteX552" fmla="*/ 45910 w 1003554"/>
                <a:gd name="connsiteY552" fmla="*/ 769144 h 953642"/>
                <a:gd name="connsiteX553" fmla="*/ 50483 w 1003554"/>
                <a:gd name="connsiteY553" fmla="*/ 778764 h 953642"/>
                <a:gd name="connsiteX554" fmla="*/ 58579 w 1003554"/>
                <a:gd name="connsiteY554" fmla="*/ 786670 h 953642"/>
                <a:gd name="connsiteX555" fmla="*/ 63151 w 1003554"/>
                <a:gd name="connsiteY555" fmla="*/ 783527 h 953642"/>
                <a:gd name="connsiteX556" fmla="*/ 67151 w 1003554"/>
                <a:gd name="connsiteY556" fmla="*/ 783908 h 953642"/>
                <a:gd name="connsiteX557" fmla="*/ 73723 w 1003554"/>
                <a:gd name="connsiteY557" fmla="*/ 786670 h 953642"/>
                <a:gd name="connsiteX558" fmla="*/ 86677 w 1003554"/>
                <a:gd name="connsiteY558" fmla="*/ 786670 h 953642"/>
                <a:gd name="connsiteX559" fmla="*/ 94679 w 1003554"/>
                <a:gd name="connsiteY559" fmla="*/ 785336 h 953642"/>
                <a:gd name="connsiteX560" fmla="*/ 115062 w 1003554"/>
                <a:gd name="connsiteY560" fmla="*/ 772859 h 953642"/>
                <a:gd name="connsiteX561" fmla="*/ 120777 w 1003554"/>
                <a:gd name="connsiteY561" fmla="*/ 770382 h 953642"/>
                <a:gd name="connsiteX562" fmla="*/ 130302 w 1003554"/>
                <a:gd name="connsiteY562" fmla="*/ 772573 h 953642"/>
                <a:gd name="connsiteX563" fmla="*/ 131254 w 1003554"/>
                <a:gd name="connsiteY563" fmla="*/ 773240 h 953642"/>
                <a:gd name="connsiteX564" fmla="*/ 131445 w 1003554"/>
                <a:gd name="connsiteY564" fmla="*/ 775907 h 953642"/>
                <a:gd name="connsiteX565" fmla="*/ 129731 w 1003554"/>
                <a:gd name="connsiteY565" fmla="*/ 788099 h 953642"/>
                <a:gd name="connsiteX566" fmla="*/ 129635 w 1003554"/>
                <a:gd name="connsiteY566" fmla="*/ 790194 h 953642"/>
                <a:gd name="connsiteX567" fmla="*/ 129826 w 1003554"/>
                <a:gd name="connsiteY567" fmla="*/ 792099 h 953642"/>
                <a:gd name="connsiteX568" fmla="*/ 130207 w 1003554"/>
                <a:gd name="connsiteY568" fmla="*/ 793909 h 953642"/>
                <a:gd name="connsiteX569" fmla="*/ 130588 w 1003554"/>
                <a:gd name="connsiteY569" fmla="*/ 795528 h 953642"/>
                <a:gd name="connsiteX570" fmla="*/ 131159 w 1003554"/>
                <a:gd name="connsiteY570" fmla="*/ 796957 h 953642"/>
                <a:gd name="connsiteX571" fmla="*/ 131826 w 1003554"/>
                <a:gd name="connsiteY571" fmla="*/ 798386 h 953642"/>
                <a:gd name="connsiteX572" fmla="*/ 132493 w 1003554"/>
                <a:gd name="connsiteY572" fmla="*/ 799052 h 953642"/>
                <a:gd name="connsiteX573" fmla="*/ 137350 w 1003554"/>
                <a:gd name="connsiteY573" fmla="*/ 802386 h 953642"/>
                <a:gd name="connsiteX574" fmla="*/ 139732 w 1003554"/>
                <a:gd name="connsiteY574" fmla="*/ 803529 h 953642"/>
                <a:gd name="connsiteX575" fmla="*/ 141923 w 1003554"/>
                <a:gd name="connsiteY575" fmla="*/ 804291 h 953642"/>
                <a:gd name="connsiteX576" fmla="*/ 152114 w 1003554"/>
                <a:gd name="connsiteY576" fmla="*/ 805053 h 953642"/>
                <a:gd name="connsiteX577" fmla="*/ 154972 w 1003554"/>
                <a:gd name="connsiteY577" fmla="*/ 806101 h 953642"/>
                <a:gd name="connsiteX578" fmla="*/ 157448 w 1003554"/>
                <a:gd name="connsiteY578" fmla="*/ 807720 h 953642"/>
                <a:gd name="connsiteX579" fmla="*/ 158115 w 1003554"/>
                <a:gd name="connsiteY579" fmla="*/ 808292 h 953642"/>
                <a:gd name="connsiteX580" fmla="*/ 159829 w 1003554"/>
                <a:gd name="connsiteY580" fmla="*/ 810197 h 953642"/>
                <a:gd name="connsiteX581" fmla="*/ 160877 w 1003554"/>
                <a:gd name="connsiteY581" fmla="*/ 812006 h 953642"/>
                <a:gd name="connsiteX582" fmla="*/ 161925 w 1003554"/>
                <a:gd name="connsiteY582" fmla="*/ 814388 h 953642"/>
                <a:gd name="connsiteX583" fmla="*/ 162877 w 1003554"/>
                <a:gd name="connsiteY583" fmla="*/ 818960 h 953642"/>
                <a:gd name="connsiteX584" fmla="*/ 162687 w 1003554"/>
                <a:gd name="connsiteY584" fmla="*/ 821531 h 953642"/>
                <a:gd name="connsiteX585" fmla="*/ 161925 w 1003554"/>
                <a:gd name="connsiteY585" fmla="*/ 825532 h 953642"/>
                <a:gd name="connsiteX586" fmla="*/ 162687 w 1003554"/>
                <a:gd name="connsiteY586" fmla="*/ 828104 h 953642"/>
                <a:gd name="connsiteX587" fmla="*/ 164497 w 1003554"/>
                <a:gd name="connsiteY587" fmla="*/ 830961 h 953642"/>
                <a:gd name="connsiteX588" fmla="*/ 170974 w 1003554"/>
                <a:gd name="connsiteY588" fmla="*/ 838391 h 953642"/>
                <a:gd name="connsiteX589" fmla="*/ 189452 w 1003554"/>
                <a:gd name="connsiteY589" fmla="*/ 855059 h 953642"/>
                <a:gd name="connsiteX590" fmla="*/ 190500 w 1003554"/>
                <a:gd name="connsiteY590" fmla="*/ 856393 h 953642"/>
                <a:gd name="connsiteX591" fmla="*/ 191167 w 1003554"/>
                <a:gd name="connsiteY591" fmla="*/ 858203 h 953642"/>
                <a:gd name="connsiteX592" fmla="*/ 191167 w 1003554"/>
                <a:gd name="connsiteY592" fmla="*/ 861155 h 953642"/>
                <a:gd name="connsiteX593" fmla="*/ 190595 w 1003554"/>
                <a:gd name="connsiteY593" fmla="*/ 862965 h 953642"/>
                <a:gd name="connsiteX594" fmla="*/ 189071 w 1003554"/>
                <a:gd name="connsiteY594" fmla="*/ 866204 h 953642"/>
                <a:gd name="connsiteX595" fmla="*/ 188690 w 1003554"/>
                <a:gd name="connsiteY595" fmla="*/ 868109 h 953642"/>
                <a:gd name="connsiteX596" fmla="*/ 188500 w 1003554"/>
                <a:gd name="connsiteY596" fmla="*/ 869918 h 953642"/>
                <a:gd name="connsiteX597" fmla="*/ 188786 w 1003554"/>
                <a:gd name="connsiteY597" fmla="*/ 871728 h 953642"/>
                <a:gd name="connsiteX598" fmla="*/ 190309 w 1003554"/>
                <a:gd name="connsiteY598" fmla="*/ 874300 h 953642"/>
                <a:gd name="connsiteX599" fmla="*/ 192691 w 1003554"/>
                <a:gd name="connsiteY599" fmla="*/ 877348 h 953642"/>
                <a:gd name="connsiteX600" fmla="*/ 198311 w 1003554"/>
                <a:gd name="connsiteY600" fmla="*/ 883349 h 953642"/>
                <a:gd name="connsiteX601" fmla="*/ 201644 w 1003554"/>
                <a:gd name="connsiteY601" fmla="*/ 885444 h 953642"/>
                <a:gd name="connsiteX602" fmla="*/ 204406 w 1003554"/>
                <a:gd name="connsiteY602" fmla="*/ 886492 h 953642"/>
                <a:gd name="connsiteX603" fmla="*/ 212693 w 1003554"/>
                <a:gd name="connsiteY603" fmla="*/ 886492 h 953642"/>
                <a:gd name="connsiteX604" fmla="*/ 220504 w 1003554"/>
                <a:gd name="connsiteY604" fmla="*/ 887730 h 953642"/>
                <a:gd name="connsiteX605" fmla="*/ 222028 w 1003554"/>
                <a:gd name="connsiteY605" fmla="*/ 888397 h 953642"/>
                <a:gd name="connsiteX606" fmla="*/ 223361 w 1003554"/>
                <a:gd name="connsiteY606" fmla="*/ 889254 h 953642"/>
                <a:gd name="connsiteX607" fmla="*/ 224600 w 1003554"/>
                <a:gd name="connsiteY607" fmla="*/ 890207 h 953642"/>
                <a:gd name="connsiteX608" fmla="*/ 226028 w 1003554"/>
                <a:gd name="connsiteY608" fmla="*/ 892016 h 953642"/>
                <a:gd name="connsiteX609" fmla="*/ 227457 w 1003554"/>
                <a:gd name="connsiteY609" fmla="*/ 894493 h 953642"/>
                <a:gd name="connsiteX610" fmla="*/ 231076 w 1003554"/>
                <a:gd name="connsiteY610" fmla="*/ 902208 h 953642"/>
                <a:gd name="connsiteX611" fmla="*/ 237172 w 1003554"/>
                <a:gd name="connsiteY611" fmla="*/ 921163 h 953642"/>
                <a:gd name="connsiteX612" fmla="*/ 238982 w 1003554"/>
                <a:gd name="connsiteY612" fmla="*/ 924782 h 953642"/>
                <a:gd name="connsiteX613" fmla="*/ 240411 w 1003554"/>
                <a:gd name="connsiteY613" fmla="*/ 926878 h 953642"/>
                <a:gd name="connsiteX614" fmla="*/ 241649 w 1003554"/>
                <a:gd name="connsiteY614" fmla="*/ 927926 h 953642"/>
                <a:gd name="connsiteX615" fmla="*/ 242888 w 1003554"/>
                <a:gd name="connsiteY615" fmla="*/ 933355 h 953642"/>
                <a:gd name="connsiteX616" fmla="*/ 241363 w 1003554"/>
                <a:gd name="connsiteY616" fmla="*/ 952024 h 953642"/>
                <a:gd name="connsiteX617" fmla="*/ 252032 w 1003554"/>
                <a:gd name="connsiteY617" fmla="*/ 953643 h 953642"/>
                <a:gd name="connsiteX618" fmla="*/ 255365 w 1003554"/>
                <a:gd name="connsiteY618" fmla="*/ 951643 h 953642"/>
                <a:gd name="connsiteX619" fmla="*/ 256127 w 1003554"/>
                <a:gd name="connsiteY619" fmla="*/ 947928 h 953642"/>
                <a:gd name="connsiteX620" fmla="*/ 256413 w 1003554"/>
                <a:gd name="connsiteY620" fmla="*/ 946023 h 953642"/>
                <a:gd name="connsiteX621" fmla="*/ 256222 w 1003554"/>
                <a:gd name="connsiteY621" fmla="*/ 941642 h 953642"/>
                <a:gd name="connsiteX622" fmla="*/ 256318 w 1003554"/>
                <a:gd name="connsiteY622" fmla="*/ 939451 h 953642"/>
                <a:gd name="connsiteX623" fmla="*/ 257175 w 1003554"/>
                <a:gd name="connsiteY623" fmla="*/ 936498 h 953642"/>
                <a:gd name="connsiteX624" fmla="*/ 258509 w 1003554"/>
                <a:gd name="connsiteY624" fmla="*/ 935831 h 953642"/>
                <a:gd name="connsiteX625" fmla="*/ 259651 w 1003554"/>
                <a:gd name="connsiteY625" fmla="*/ 936212 h 953642"/>
                <a:gd name="connsiteX626" fmla="*/ 260413 w 1003554"/>
                <a:gd name="connsiteY626" fmla="*/ 937641 h 953642"/>
                <a:gd name="connsiteX627" fmla="*/ 262223 w 1003554"/>
                <a:gd name="connsiteY627" fmla="*/ 942594 h 953642"/>
                <a:gd name="connsiteX628" fmla="*/ 263842 w 1003554"/>
                <a:gd name="connsiteY628" fmla="*/ 944023 h 953642"/>
                <a:gd name="connsiteX629" fmla="*/ 266605 w 1003554"/>
                <a:gd name="connsiteY629" fmla="*/ 945356 h 953642"/>
                <a:gd name="connsiteX630" fmla="*/ 272605 w 1003554"/>
                <a:gd name="connsiteY630" fmla="*/ 946309 h 953642"/>
                <a:gd name="connsiteX631" fmla="*/ 275749 w 1003554"/>
                <a:gd name="connsiteY631" fmla="*/ 946309 h 953642"/>
                <a:gd name="connsiteX632" fmla="*/ 278321 w 1003554"/>
                <a:gd name="connsiteY632" fmla="*/ 945452 h 953642"/>
                <a:gd name="connsiteX633" fmla="*/ 279940 w 1003554"/>
                <a:gd name="connsiteY633" fmla="*/ 944118 h 953642"/>
                <a:gd name="connsiteX634" fmla="*/ 281940 w 1003554"/>
                <a:gd name="connsiteY634" fmla="*/ 941737 h 953642"/>
                <a:gd name="connsiteX635" fmla="*/ 282797 w 1003554"/>
                <a:gd name="connsiteY635" fmla="*/ 939737 h 953642"/>
                <a:gd name="connsiteX636" fmla="*/ 283083 w 1003554"/>
                <a:gd name="connsiteY636" fmla="*/ 937546 h 953642"/>
                <a:gd name="connsiteX637" fmla="*/ 282988 w 1003554"/>
                <a:gd name="connsiteY637" fmla="*/ 935641 h 953642"/>
                <a:gd name="connsiteX638" fmla="*/ 281273 w 1003554"/>
                <a:gd name="connsiteY638" fmla="*/ 928497 h 953642"/>
                <a:gd name="connsiteX639" fmla="*/ 277939 w 1003554"/>
                <a:gd name="connsiteY639" fmla="*/ 918686 h 953642"/>
                <a:gd name="connsiteX640" fmla="*/ 277463 w 1003554"/>
                <a:gd name="connsiteY640" fmla="*/ 916972 h 953642"/>
                <a:gd name="connsiteX641" fmla="*/ 277178 w 1003554"/>
                <a:gd name="connsiteY641" fmla="*/ 915067 h 953642"/>
                <a:gd name="connsiteX642" fmla="*/ 278606 w 1003554"/>
                <a:gd name="connsiteY642" fmla="*/ 910971 h 953642"/>
                <a:gd name="connsiteX643" fmla="*/ 281273 w 1003554"/>
                <a:gd name="connsiteY643" fmla="*/ 905161 h 953642"/>
                <a:gd name="connsiteX644" fmla="*/ 289179 w 1003554"/>
                <a:gd name="connsiteY644" fmla="*/ 892493 h 953642"/>
                <a:gd name="connsiteX645" fmla="*/ 294132 w 1003554"/>
                <a:gd name="connsiteY645" fmla="*/ 882491 h 953642"/>
                <a:gd name="connsiteX646" fmla="*/ 295275 w 1003554"/>
                <a:gd name="connsiteY646" fmla="*/ 870109 h 953642"/>
                <a:gd name="connsiteX647" fmla="*/ 295180 w 1003554"/>
                <a:gd name="connsiteY647" fmla="*/ 868013 h 953642"/>
                <a:gd name="connsiteX648" fmla="*/ 294989 w 1003554"/>
                <a:gd name="connsiteY648" fmla="*/ 866013 h 953642"/>
                <a:gd name="connsiteX649" fmla="*/ 294418 w 1003554"/>
                <a:gd name="connsiteY649" fmla="*/ 864299 h 953642"/>
                <a:gd name="connsiteX650" fmla="*/ 293656 w 1003554"/>
                <a:gd name="connsiteY650" fmla="*/ 862870 h 953642"/>
                <a:gd name="connsiteX651" fmla="*/ 292703 w 1003554"/>
                <a:gd name="connsiteY651" fmla="*/ 861727 h 953642"/>
                <a:gd name="connsiteX652" fmla="*/ 290132 w 1003554"/>
                <a:gd name="connsiteY652" fmla="*/ 859917 h 953642"/>
                <a:gd name="connsiteX653" fmla="*/ 283845 w 1003554"/>
                <a:gd name="connsiteY653" fmla="*/ 857250 h 953642"/>
                <a:gd name="connsiteX654" fmla="*/ 280892 w 1003554"/>
                <a:gd name="connsiteY654" fmla="*/ 855631 h 953642"/>
                <a:gd name="connsiteX655" fmla="*/ 279654 w 1003554"/>
                <a:gd name="connsiteY655" fmla="*/ 854583 h 953642"/>
                <a:gd name="connsiteX656" fmla="*/ 277559 w 1003554"/>
                <a:gd name="connsiteY656" fmla="*/ 852392 h 953642"/>
                <a:gd name="connsiteX657" fmla="*/ 276796 w 1003554"/>
                <a:gd name="connsiteY657" fmla="*/ 851059 h 953642"/>
                <a:gd name="connsiteX658" fmla="*/ 276130 w 1003554"/>
                <a:gd name="connsiteY658" fmla="*/ 848868 h 953642"/>
                <a:gd name="connsiteX659" fmla="*/ 275749 w 1003554"/>
                <a:gd name="connsiteY659" fmla="*/ 845915 h 953642"/>
                <a:gd name="connsiteX660" fmla="*/ 276130 w 1003554"/>
                <a:gd name="connsiteY660" fmla="*/ 840677 h 953642"/>
                <a:gd name="connsiteX661" fmla="*/ 276701 w 1003554"/>
                <a:gd name="connsiteY661" fmla="*/ 837533 h 953642"/>
                <a:gd name="connsiteX662" fmla="*/ 277463 w 1003554"/>
                <a:gd name="connsiteY662" fmla="*/ 834962 h 953642"/>
                <a:gd name="connsiteX663" fmla="*/ 279368 w 1003554"/>
                <a:gd name="connsiteY663" fmla="*/ 831056 h 953642"/>
                <a:gd name="connsiteX664" fmla="*/ 282035 w 1003554"/>
                <a:gd name="connsiteY664" fmla="*/ 826770 h 953642"/>
                <a:gd name="connsiteX665" fmla="*/ 303752 w 1003554"/>
                <a:gd name="connsiteY665" fmla="*/ 776859 h 953642"/>
                <a:gd name="connsiteX666" fmla="*/ 314420 w 1003554"/>
                <a:gd name="connsiteY666" fmla="*/ 759333 h 953642"/>
                <a:gd name="connsiteX667" fmla="*/ 315754 w 1003554"/>
                <a:gd name="connsiteY667" fmla="*/ 756095 h 953642"/>
                <a:gd name="connsiteX668" fmla="*/ 318135 w 1003554"/>
                <a:gd name="connsiteY668" fmla="*/ 749713 h 953642"/>
                <a:gd name="connsiteX669" fmla="*/ 333661 w 1003554"/>
                <a:gd name="connsiteY669" fmla="*/ 749713 h 953642"/>
                <a:gd name="connsiteX670" fmla="*/ 341090 w 1003554"/>
                <a:gd name="connsiteY670" fmla="*/ 748475 h 953642"/>
                <a:gd name="connsiteX671" fmla="*/ 344043 w 1003554"/>
                <a:gd name="connsiteY671" fmla="*/ 748760 h 953642"/>
                <a:gd name="connsiteX672" fmla="*/ 347948 w 1003554"/>
                <a:gd name="connsiteY672" fmla="*/ 749713 h 953642"/>
                <a:gd name="connsiteX673" fmla="*/ 354901 w 1003554"/>
                <a:gd name="connsiteY673" fmla="*/ 755904 h 953642"/>
                <a:gd name="connsiteX674" fmla="*/ 358235 w 1003554"/>
                <a:gd name="connsiteY674" fmla="*/ 757047 h 953642"/>
                <a:gd name="connsiteX675" fmla="*/ 359664 w 1003554"/>
                <a:gd name="connsiteY675" fmla="*/ 751523 h 953642"/>
                <a:gd name="connsiteX676" fmla="*/ 358997 w 1003554"/>
                <a:gd name="connsiteY676" fmla="*/ 746951 h 953642"/>
                <a:gd name="connsiteX677" fmla="*/ 357759 w 1003554"/>
                <a:gd name="connsiteY677" fmla="*/ 742569 h 953642"/>
                <a:gd name="connsiteX678" fmla="*/ 357188 w 1003554"/>
                <a:gd name="connsiteY678" fmla="*/ 738569 h 953642"/>
                <a:gd name="connsiteX679" fmla="*/ 358521 w 1003554"/>
                <a:gd name="connsiteY679" fmla="*/ 734949 h 953642"/>
                <a:gd name="connsiteX680" fmla="*/ 361950 w 1003554"/>
                <a:gd name="connsiteY680" fmla="*/ 733425 h 953642"/>
                <a:gd name="connsiteX681" fmla="*/ 364903 w 1003554"/>
                <a:gd name="connsiteY681" fmla="*/ 736187 h 953642"/>
                <a:gd name="connsiteX682" fmla="*/ 369094 w 1003554"/>
                <a:gd name="connsiteY682" fmla="*/ 743045 h 953642"/>
                <a:gd name="connsiteX683" fmla="*/ 374904 w 1003554"/>
                <a:gd name="connsiteY683" fmla="*/ 744188 h 953642"/>
                <a:gd name="connsiteX684" fmla="*/ 379190 w 1003554"/>
                <a:gd name="connsiteY684" fmla="*/ 741426 h 953642"/>
                <a:gd name="connsiteX685" fmla="*/ 383191 w 1003554"/>
                <a:gd name="connsiteY685" fmla="*/ 737902 h 953642"/>
                <a:gd name="connsiteX686" fmla="*/ 388049 w 1003554"/>
                <a:gd name="connsiteY686" fmla="*/ 736473 h 953642"/>
                <a:gd name="connsiteX687" fmla="*/ 392049 w 1003554"/>
                <a:gd name="connsiteY687" fmla="*/ 737616 h 953642"/>
                <a:gd name="connsiteX688" fmla="*/ 392430 w 1003554"/>
                <a:gd name="connsiteY688" fmla="*/ 739521 h 953642"/>
                <a:gd name="connsiteX689" fmla="*/ 391096 w 1003554"/>
                <a:gd name="connsiteY689" fmla="*/ 741998 h 953642"/>
                <a:gd name="connsiteX690" fmla="*/ 390144 w 1003554"/>
                <a:gd name="connsiteY690" fmla="*/ 744760 h 953642"/>
                <a:gd name="connsiteX691" fmla="*/ 390239 w 1003554"/>
                <a:gd name="connsiteY691" fmla="*/ 750856 h 953642"/>
                <a:gd name="connsiteX692" fmla="*/ 390811 w 1003554"/>
                <a:gd name="connsiteY692" fmla="*/ 753237 h 953642"/>
                <a:gd name="connsiteX693" fmla="*/ 395097 w 1003554"/>
                <a:gd name="connsiteY693" fmla="*/ 756285 h 953642"/>
                <a:gd name="connsiteX694" fmla="*/ 406146 w 1003554"/>
                <a:gd name="connsiteY694" fmla="*/ 762191 h 953642"/>
                <a:gd name="connsiteX695" fmla="*/ 420148 w 1003554"/>
                <a:gd name="connsiteY695" fmla="*/ 763715 h 953642"/>
                <a:gd name="connsiteX696" fmla="*/ 430530 w 1003554"/>
                <a:gd name="connsiteY696" fmla="*/ 758952 h 953642"/>
                <a:gd name="connsiteX697" fmla="*/ 430435 w 1003554"/>
                <a:gd name="connsiteY697" fmla="*/ 746379 h 953642"/>
                <a:gd name="connsiteX698" fmla="*/ 431387 w 1003554"/>
                <a:gd name="connsiteY698" fmla="*/ 745712 h 953642"/>
                <a:gd name="connsiteX699" fmla="*/ 432054 w 1003554"/>
                <a:gd name="connsiteY699" fmla="*/ 745808 h 953642"/>
                <a:gd name="connsiteX700" fmla="*/ 432435 w 1003554"/>
                <a:gd name="connsiteY700" fmla="*/ 745427 h 953642"/>
                <a:gd name="connsiteX701" fmla="*/ 432530 w 1003554"/>
                <a:gd name="connsiteY701" fmla="*/ 743045 h 953642"/>
                <a:gd name="connsiteX702" fmla="*/ 434721 w 1003554"/>
                <a:gd name="connsiteY702" fmla="*/ 743045 h 953642"/>
                <a:gd name="connsiteX703" fmla="*/ 438341 w 1003554"/>
                <a:gd name="connsiteY703" fmla="*/ 749522 h 953642"/>
                <a:gd name="connsiteX704" fmla="*/ 450913 w 1003554"/>
                <a:gd name="connsiteY704" fmla="*/ 757619 h 953642"/>
                <a:gd name="connsiteX705" fmla="*/ 453676 w 1003554"/>
                <a:gd name="connsiteY705" fmla="*/ 761619 h 953642"/>
                <a:gd name="connsiteX706" fmla="*/ 455200 w 1003554"/>
                <a:gd name="connsiteY706" fmla="*/ 765429 h 953642"/>
                <a:gd name="connsiteX707" fmla="*/ 458438 w 1003554"/>
                <a:gd name="connsiteY707" fmla="*/ 765620 h 953642"/>
                <a:gd name="connsiteX708" fmla="*/ 460629 w 1003554"/>
                <a:gd name="connsiteY708" fmla="*/ 762953 h 953642"/>
                <a:gd name="connsiteX709" fmla="*/ 459486 w 1003554"/>
                <a:gd name="connsiteY709" fmla="*/ 758095 h 953642"/>
                <a:gd name="connsiteX710" fmla="*/ 457200 w 1003554"/>
                <a:gd name="connsiteY710" fmla="*/ 752094 h 953642"/>
                <a:gd name="connsiteX711" fmla="*/ 460153 w 1003554"/>
                <a:gd name="connsiteY711" fmla="*/ 750951 h 953642"/>
                <a:gd name="connsiteX712" fmla="*/ 474535 w 1003554"/>
                <a:gd name="connsiteY712" fmla="*/ 754380 h 953642"/>
                <a:gd name="connsiteX713" fmla="*/ 479774 w 1003554"/>
                <a:gd name="connsiteY713" fmla="*/ 754190 h 953642"/>
                <a:gd name="connsiteX714" fmla="*/ 481013 w 1003554"/>
                <a:gd name="connsiteY714" fmla="*/ 750665 h 953642"/>
                <a:gd name="connsiteX715" fmla="*/ 476059 w 1003554"/>
                <a:gd name="connsiteY715" fmla="*/ 741617 h 953642"/>
                <a:gd name="connsiteX716" fmla="*/ 475297 w 1003554"/>
                <a:gd name="connsiteY716" fmla="*/ 733711 h 953642"/>
                <a:gd name="connsiteX717" fmla="*/ 482537 w 1003554"/>
                <a:gd name="connsiteY717" fmla="*/ 731615 h 953642"/>
                <a:gd name="connsiteX718" fmla="*/ 489109 w 1003554"/>
                <a:gd name="connsiteY718" fmla="*/ 735711 h 953642"/>
                <a:gd name="connsiteX719" fmla="*/ 486728 w 1003554"/>
                <a:gd name="connsiteY719" fmla="*/ 746379 h 953642"/>
                <a:gd name="connsiteX720" fmla="*/ 510921 w 1003554"/>
                <a:gd name="connsiteY720" fmla="*/ 736378 h 953642"/>
                <a:gd name="connsiteX721" fmla="*/ 514826 w 1003554"/>
                <a:gd name="connsiteY721" fmla="*/ 738283 h 953642"/>
                <a:gd name="connsiteX722" fmla="*/ 516255 w 1003554"/>
                <a:gd name="connsiteY722" fmla="*/ 740759 h 953642"/>
                <a:gd name="connsiteX723" fmla="*/ 522922 w 1003554"/>
                <a:gd name="connsiteY723" fmla="*/ 745331 h 953642"/>
                <a:gd name="connsiteX724" fmla="*/ 524447 w 1003554"/>
                <a:gd name="connsiteY724" fmla="*/ 747998 h 953642"/>
                <a:gd name="connsiteX725" fmla="*/ 525209 w 1003554"/>
                <a:gd name="connsiteY725" fmla="*/ 751618 h 953642"/>
                <a:gd name="connsiteX726" fmla="*/ 531400 w 1003554"/>
                <a:gd name="connsiteY726" fmla="*/ 766858 h 953642"/>
                <a:gd name="connsiteX727" fmla="*/ 540163 w 1003554"/>
                <a:gd name="connsiteY727" fmla="*/ 780479 h 953642"/>
                <a:gd name="connsiteX728" fmla="*/ 551497 w 1003554"/>
                <a:gd name="connsiteY728" fmla="*/ 781622 h 953642"/>
                <a:gd name="connsiteX729" fmla="*/ 564547 w 1003554"/>
                <a:gd name="connsiteY729" fmla="*/ 777716 h 953642"/>
                <a:gd name="connsiteX730" fmla="*/ 578549 w 1003554"/>
                <a:gd name="connsiteY730" fmla="*/ 776192 h 953642"/>
                <a:gd name="connsiteX731" fmla="*/ 592360 w 1003554"/>
                <a:gd name="connsiteY731" fmla="*/ 780193 h 953642"/>
                <a:gd name="connsiteX732" fmla="*/ 627697 w 1003554"/>
                <a:gd name="connsiteY732" fmla="*/ 802862 h 953642"/>
                <a:gd name="connsiteX733" fmla="*/ 635794 w 1003554"/>
                <a:gd name="connsiteY733" fmla="*/ 806387 h 953642"/>
                <a:gd name="connsiteX734" fmla="*/ 640937 w 1003554"/>
                <a:gd name="connsiteY734" fmla="*/ 806006 h 953642"/>
                <a:gd name="connsiteX735" fmla="*/ 645700 w 1003554"/>
                <a:gd name="connsiteY735" fmla="*/ 804101 h 953642"/>
                <a:gd name="connsiteX736" fmla="*/ 652558 w 1003554"/>
                <a:gd name="connsiteY736" fmla="*/ 802862 h 953642"/>
                <a:gd name="connsiteX737" fmla="*/ 657606 w 1003554"/>
                <a:gd name="connsiteY737" fmla="*/ 806006 h 953642"/>
                <a:gd name="connsiteX738" fmla="*/ 663130 w 1003554"/>
                <a:gd name="connsiteY738" fmla="*/ 822198 h 953642"/>
                <a:gd name="connsiteX739" fmla="*/ 667798 w 1003554"/>
                <a:gd name="connsiteY739" fmla="*/ 829247 h 953642"/>
                <a:gd name="connsiteX740" fmla="*/ 679513 w 1003554"/>
                <a:gd name="connsiteY740" fmla="*/ 835724 h 953642"/>
                <a:gd name="connsiteX741" fmla="*/ 694468 w 1003554"/>
                <a:gd name="connsiteY741" fmla="*/ 839153 h 953642"/>
                <a:gd name="connsiteX742" fmla="*/ 709613 w 1003554"/>
                <a:gd name="connsiteY742" fmla="*/ 839438 h 953642"/>
                <a:gd name="connsiteX743" fmla="*/ 721900 w 1003554"/>
                <a:gd name="connsiteY743" fmla="*/ 836200 h 953642"/>
                <a:gd name="connsiteX744" fmla="*/ 732758 w 1003554"/>
                <a:gd name="connsiteY744" fmla="*/ 827913 h 953642"/>
                <a:gd name="connsiteX745" fmla="*/ 743236 w 1003554"/>
                <a:gd name="connsiteY745" fmla="*/ 815435 h 953642"/>
                <a:gd name="connsiteX746" fmla="*/ 749046 w 1003554"/>
                <a:gd name="connsiteY746" fmla="*/ 804958 h 953642"/>
                <a:gd name="connsiteX747" fmla="*/ 753237 w 1003554"/>
                <a:gd name="connsiteY747" fmla="*/ 803339 h 953642"/>
                <a:gd name="connsiteX748" fmla="*/ 754380 w 1003554"/>
                <a:gd name="connsiteY748" fmla="*/ 804196 h 953642"/>
                <a:gd name="connsiteX749" fmla="*/ 756380 w 1003554"/>
                <a:gd name="connsiteY749" fmla="*/ 804958 h 953642"/>
                <a:gd name="connsiteX750" fmla="*/ 759143 w 1003554"/>
                <a:gd name="connsiteY750" fmla="*/ 805434 h 953642"/>
                <a:gd name="connsiteX751" fmla="*/ 764286 w 1003554"/>
                <a:gd name="connsiteY751" fmla="*/ 805148 h 953642"/>
                <a:gd name="connsiteX752" fmla="*/ 768572 w 1003554"/>
                <a:gd name="connsiteY752" fmla="*/ 805434 h 953642"/>
                <a:gd name="connsiteX753" fmla="*/ 769715 w 1003554"/>
                <a:gd name="connsiteY753" fmla="*/ 806101 h 953642"/>
                <a:gd name="connsiteX754" fmla="*/ 774478 w 1003554"/>
                <a:gd name="connsiteY754" fmla="*/ 810006 h 953642"/>
                <a:gd name="connsiteX755" fmla="*/ 775430 w 1003554"/>
                <a:gd name="connsiteY755" fmla="*/ 811149 h 953642"/>
                <a:gd name="connsiteX756" fmla="*/ 776478 w 1003554"/>
                <a:gd name="connsiteY756" fmla="*/ 812483 h 953642"/>
                <a:gd name="connsiteX757" fmla="*/ 777145 w 1003554"/>
                <a:gd name="connsiteY757" fmla="*/ 814007 h 953642"/>
                <a:gd name="connsiteX758" fmla="*/ 777621 w 1003554"/>
                <a:gd name="connsiteY758" fmla="*/ 815626 h 953642"/>
                <a:gd name="connsiteX759" fmla="*/ 777621 w 1003554"/>
                <a:gd name="connsiteY759" fmla="*/ 817436 h 953642"/>
                <a:gd name="connsiteX760" fmla="*/ 777240 w 1003554"/>
                <a:gd name="connsiteY760" fmla="*/ 819150 h 953642"/>
                <a:gd name="connsiteX761" fmla="*/ 776573 w 1003554"/>
                <a:gd name="connsiteY761" fmla="*/ 820674 h 953642"/>
                <a:gd name="connsiteX762" fmla="*/ 776097 w 1003554"/>
                <a:gd name="connsiteY762" fmla="*/ 822198 h 953642"/>
                <a:gd name="connsiteX763" fmla="*/ 775907 w 1003554"/>
                <a:gd name="connsiteY763" fmla="*/ 823722 h 953642"/>
                <a:gd name="connsiteX764" fmla="*/ 776668 w 1003554"/>
                <a:gd name="connsiteY764" fmla="*/ 824960 h 953642"/>
                <a:gd name="connsiteX765" fmla="*/ 778002 w 1003554"/>
                <a:gd name="connsiteY765" fmla="*/ 826008 h 953642"/>
                <a:gd name="connsiteX766" fmla="*/ 810673 w 1003554"/>
                <a:gd name="connsiteY766" fmla="*/ 833914 h 953642"/>
                <a:gd name="connsiteX767" fmla="*/ 812768 w 1003554"/>
                <a:gd name="connsiteY767" fmla="*/ 834962 h 953642"/>
                <a:gd name="connsiteX768" fmla="*/ 815435 w 1003554"/>
                <a:gd name="connsiteY768" fmla="*/ 836867 h 953642"/>
                <a:gd name="connsiteX769" fmla="*/ 816674 w 1003554"/>
                <a:gd name="connsiteY769" fmla="*/ 837819 h 953642"/>
                <a:gd name="connsiteX770" fmla="*/ 820674 w 1003554"/>
                <a:gd name="connsiteY770" fmla="*/ 840486 h 953642"/>
                <a:gd name="connsiteX771" fmla="*/ 831628 w 1003554"/>
                <a:gd name="connsiteY771" fmla="*/ 836676 h 953642"/>
                <a:gd name="connsiteX772" fmla="*/ 835628 w 1003554"/>
                <a:gd name="connsiteY772" fmla="*/ 834390 h 953642"/>
                <a:gd name="connsiteX773" fmla="*/ 836962 w 1003554"/>
                <a:gd name="connsiteY773" fmla="*/ 833533 h 953642"/>
                <a:gd name="connsiteX774" fmla="*/ 839914 w 1003554"/>
                <a:gd name="connsiteY774" fmla="*/ 832104 h 953642"/>
                <a:gd name="connsiteX775" fmla="*/ 850201 w 1003554"/>
                <a:gd name="connsiteY775" fmla="*/ 829723 h 953642"/>
                <a:gd name="connsiteX776" fmla="*/ 852392 w 1003554"/>
                <a:gd name="connsiteY776" fmla="*/ 828485 h 953642"/>
                <a:gd name="connsiteX777" fmla="*/ 854012 w 1003554"/>
                <a:gd name="connsiteY777" fmla="*/ 827056 h 953642"/>
                <a:gd name="connsiteX778" fmla="*/ 855726 w 1003554"/>
                <a:gd name="connsiteY778" fmla="*/ 824198 h 953642"/>
                <a:gd name="connsiteX779" fmla="*/ 856679 w 1003554"/>
                <a:gd name="connsiteY779" fmla="*/ 822960 h 953642"/>
                <a:gd name="connsiteX780" fmla="*/ 857631 w 1003554"/>
                <a:gd name="connsiteY780" fmla="*/ 821912 h 953642"/>
                <a:gd name="connsiteX781" fmla="*/ 858584 w 1003554"/>
                <a:gd name="connsiteY781" fmla="*/ 821150 h 953642"/>
                <a:gd name="connsiteX782" fmla="*/ 887349 w 1003554"/>
                <a:gd name="connsiteY782" fmla="*/ 817055 h 953642"/>
                <a:gd name="connsiteX783" fmla="*/ 889921 w 1003554"/>
                <a:gd name="connsiteY783" fmla="*/ 817340 h 953642"/>
                <a:gd name="connsiteX784" fmla="*/ 908495 w 1003554"/>
                <a:gd name="connsiteY784" fmla="*/ 824960 h 953642"/>
                <a:gd name="connsiteX785" fmla="*/ 909828 w 1003554"/>
                <a:gd name="connsiteY785" fmla="*/ 825818 h 953642"/>
                <a:gd name="connsiteX786" fmla="*/ 910971 w 1003554"/>
                <a:gd name="connsiteY786" fmla="*/ 826865 h 953642"/>
                <a:gd name="connsiteX787" fmla="*/ 913829 w 1003554"/>
                <a:gd name="connsiteY787" fmla="*/ 830675 h 953642"/>
                <a:gd name="connsiteX788" fmla="*/ 914972 w 1003554"/>
                <a:gd name="connsiteY788" fmla="*/ 831818 h 953642"/>
                <a:gd name="connsiteX789" fmla="*/ 922401 w 1003554"/>
                <a:gd name="connsiteY789" fmla="*/ 831342 h 953642"/>
                <a:gd name="connsiteX790" fmla="*/ 947071 w 1003554"/>
                <a:gd name="connsiteY790" fmla="*/ 824103 h 953642"/>
                <a:gd name="connsiteX791" fmla="*/ 953262 w 1003554"/>
                <a:gd name="connsiteY791" fmla="*/ 826484 h 953642"/>
                <a:gd name="connsiteX792" fmla="*/ 954881 w 1003554"/>
                <a:gd name="connsiteY792" fmla="*/ 826389 h 953642"/>
                <a:gd name="connsiteX793" fmla="*/ 957263 w 1003554"/>
                <a:gd name="connsiteY793" fmla="*/ 824675 h 953642"/>
                <a:gd name="connsiteX794" fmla="*/ 958977 w 1003554"/>
                <a:gd name="connsiteY794" fmla="*/ 820865 h 953642"/>
                <a:gd name="connsiteX795" fmla="*/ 959930 w 1003554"/>
                <a:gd name="connsiteY795" fmla="*/ 819436 h 953642"/>
                <a:gd name="connsiteX796" fmla="*/ 961168 w 1003554"/>
                <a:gd name="connsiteY796" fmla="*/ 818579 h 953642"/>
                <a:gd name="connsiteX797" fmla="*/ 962882 w 1003554"/>
                <a:gd name="connsiteY797" fmla="*/ 818007 h 953642"/>
                <a:gd name="connsiteX798" fmla="*/ 986123 w 1003554"/>
                <a:gd name="connsiteY798" fmla="*/ 818960 h 953642"/>
                <a:gd name="connsiteX799" fmla="*/ 1003554 w 1003554"/>
                <a:gd name="connsiteY799" fmla="*/ 822960 h 95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</a:cxnLst>
              <a:rect l="l" t="t" r="r" b="b"/>
              <a:pathLst>
                <a:path w="1003554" h="953642">
                  <a:moveTo>
                    <a:pt x="1002697" y="814673"/>
                  </a:moveTo>
                  <a:lnTo>
                    <a:pt x="998125" y="812006"/>
                  </a:lnTo>
                  <a:lnTo>
                    <a:pt x="992314" y="811435"/>
                  </a:lnTo>
                  <a:lnTo>
                    <a:pt x="963549" y="792385"/>
                  </a:lnTo>
                  <a:lnTo>
                    <a:pt x="952405" y="782288"/>
                  </a:lnTo>
                  <a:lnTo>
                    <a:pt x="952500" y="769811"/>
                  </a:lnTo>
                  <a:lnTo>
                    <a:pt x="932021" y="770001"/>
                  </a:lnTo>
                  <a:lnTo>
                    <a:pt x="926021" y="768001"/>
                  </a:lnTo>
                  <a:lnTo>
                    <a:pt x="925735" y="767048"/>
                  </a:lnTo>
                  <a:lnTo>
                    <a:pt x="924401" y="756285"/>
                  </a:lnTo>
                  <a:lnTo>
                    <a:pt x="924497" y="754666"/>
                  </a:lnTo>
                  <a:lnTo>
                    <a:pt x="925068" y="753237"/>
                  </a:lnTo>
                  <a:lnTo>
                    <a:pt x="926116" y="752094"/>
                  </a:lnTo>
                  <a:lnTo>
                    <a:pt x="931069" y="748189"/>
                  </a:lnTo>
                  <a:lnTo>
                    <a:pt x="928878" y="744188"/>
                  </a:lnTo>
                  <a:lnTo>
                    <a:pt x="918401" y="741045"/>
                  </a:lnTo>
                  <a:lnTo>
                    <a:pt x="914591" y="740569"/>
                  </a:lnTo>
                  <a:lnTo>
                    <a:pt x="912019" y="740855"/>
                  </a:lnTo>
                  <a:lnTo>
                    <a:pt x="910685" y="741902"/>
                  </a:lnTo>
                  <a:lnTo>
                    <a:pt x="908780" y="743045"/>
                  </a:lnTo>
                  <a:lnTo>
                    <a:pt x="906304" y="743998"/>
                  </a:lnTo>
                  <a:lnTo>
                    <a:pt x="896398" y="745046"/>
                  </a:lnTo>
                  <a:lnTo>
                    <a:pt x="895159" y="745808"/>
                  </a:lnTo>
                  <a:lnTo>
                    <a:pt x="893826" y="747046"/>
                  </a:lnTo>
                  <a:lnTo>
                    <a:pt x="892493" y="748760"/>
                  </a:lnTo>
                  <a:lnTo>
                    <a:pt x="890016" y="750570"/>
                  </a:lnTo>
                  <a:lnTo>
                    <a:pt x="887635" y="751046"/>
                  </a:lnTo>
                  <a:lnTo>
                    <a:pt x="885349" y="750475"/>
                  </a:lnTo>
                  <a:lnTo>
                    <a:pt x="882682" y="748951"/>
                  </a:lnTo>
                  <a:lnTo>
                    <a:pt x="881063" y="747617"/>
                  </a:lnTo>
                  <a:lnTo>
                    <a:pt x="876872" y="742188"/>
                  </a:lnTo>
                  <a:lnTo>
                    <a:pt x="876014" y="740855"/>
                  </a:lnTo>
                  <a:lnTo>
                    <a:pt x="875443" y="739235"/>
                  </a:lnTo>
                  <a:lnTo>
                    <a:pt x="875062" y="737616"/>
                  </a:lnTo>
                  <a:lnTo>
                    <a:pt x="875347" y="735806"/>
                  </a:lnTo>
                  <a:lnTo>
                    <a:pt x="875919" y="734187"/>
                  </a:lnTo>
                  <a:lnTo>
                    <a:pt x="877348" y="731234"/>
                  </a:lnTo>
                  <a:lnTo>
                    <a:pt x="877729" y="729425"/>
                  </a:lnTo>
                  <a:lnTo>
                    <a:pt x="877348" y="727329"/>
                  </a:lnTo>
                  <a:lnTo>
                    <a:pt x="875729" y="725043"/>
                  </a:lnTo>
                  <a:lnTo>
                    <a:pt x="874014" y="724091"/>
                  </a:lnTo>
                  <a:lnTo>
                    <a:pt x="872204" y="724091"/>
                  </a:lnTo>
                  <a:lnTo>
                    <a:pt x="867442" y="724948"/>
                  </a:lnTo>
                  <a:lnTo>
                    <a:pt x="863251" y="725043"/>
                  </a:lnTo>
                  <a:lnTo>
                    <a:pt x="861060" y="724376"/>
                  </a:lnTo>
                  <a:lnTo>
                    <a:pt x="859441" y="723519"/>
                  </a:lnTo>
                  <a:lnTo>
                    <a:pt x="858964" y="722567"/>
                  </a:lnTo>
                  <a:lnTo>
                    <a:pt x="858584" y="721519"/>
                  </a:lnTo>
                  <a:lnTo>
                    <a:pt x="858488" y="719995"/>
                  </a:lnTo>
                  <a:lnTo>
                    <a:pt x="858584" y="718471"/>
                  </a:lnTo>
                  <a:lnTo>
                    <a:pt x="858964" y="717328"/>
                  </a:lnTo>
                  <a:lnTo>
                    <a:pt x="860203" y="714185"/>
                  </a:lnTo>
                  <a:lnTo>
                    <a:pt x="860488" y="712946"/>
                  </a:lnTo>
                  <a:lnTo>
                    <a:pt x="860679" y="711422"/>
                  </a:lnTo>
                  <a:lnTo>
                    <a:pt x="860108" y="709708"/>
                  </a:lnTo>
                  <a:lnTo>
                    <a:pt x="859060" y="707993"/>
                  </a:lnTo>
                  <a:lnTo>
                    <a:pt x="856488" y="704660"/>
                  </a:lnTo>
                  <a:lnTo>
                    <a:pt x="854488" y="703040"/>
                  </a:lnTo>
                  <a:lnTo>
                    <a:pt x="851821" y="701516"/>
                  </a:lnTo>
                  <a:lnTo>
                    <a:pt x="840200" y="697040"/>
                  </a:lnTo>
                  <a:lnTo>
                    <a:pt x="806863" y="671132"/>
                  </a:lnTo>
                  <a:lnTo>
                    <a:pt x="806005" y="669798"/>
                  </a:lnTo>
                  <a:lnTo>
                    <a:pt x="804005" y="665226"/>
                  </a:lnTo>
                  <a:lnTo>
                    <a:pt x="802386" y="662464"/>
                  </a:lnTo>
                  <a:lnTo>
                    <a:pt x="791718" y="651796"/>
                  </a:lnTo>
                  <a:lnTo>
                    <a:pt x="788289" y="649700"/>
                  </a:lnTo>
                  <a:lnTo>
                    <a:pt x="785622" y="648843"/>
                  </a:lnTo>
                  <a:lnTo>
                    <a:pt x="784193" y="649415"/>
                  </a:lnTo>
                  <a:lnTo>
                    <a:pt x="783050" y="650462"/>
                  </a:lnTo>
                  <a:lnTo>
                    <a:pt x="781336" y="653129"/>
                  </a:lnTo>
                  <a:lnTo>
                    <a:pt x="780193" y="654463"/>
                  </a:lnTo>
                  <a:lnTo>
                    <a:pt x="778859" y="655415"/>
                  </a:lnTo>
                  <a:lnTo>
                    <a:pt x="776764" y="656273"/>
                  </a:lnTo>
                  <a:lnTo>
                    <a:pt x="775335" y="655892"/>
                  </a:lnTo>
                  <a:lnTo>
                    <a:pt x="774287" y="654844"/>
                  </a:lnTo>
                  <a:lnTo>
                    <a:pt x="773525" y="653415"/>
                  </a:lnTo>
                  <a:lnTo>
                    <a:pt x="772287" y="649796"/>
                  </a:lnTo>
                  <a:lnTo>
                    <a:pt x="771334" y="647795"/>
                  </a:lnTo>
                  <a:lnTo>
                    <a:pt x="769620" y="645319"/>
                  </a:lnTo>
                  <a:lnTo>
                    <a:pt x="767715" y="644557"/>
                  </a:lnTo>
                  <a:lnTo>
                    <a:pt x="765905" y="644462"/>
                  </a:lnTo>
                  <a:lnTo>
                    <a:pt x="762191" y="645605"/>
                  </a:lnTo>
                  <a:lnTo>
                    <a:pt x="754951" y="643319"/>
                  </a:lnTo>
                  <a:lnTo>
                    <a:pt x="758000" y="638842"/>
                  </a:lnTo>
                  <a:lnTo>
                    <a:pt x="758190" y="627031"/>
                  </a:lnTo>
                  <a:lnTo>
                    <a:pt x="762000" y="623411"/>
                  </a:lnTo>
                  <a:lnTo>
                    <a:pt x="762000" y="620363"/>
                  </a:lnTo>
                  <a:lnTo>
                    <a:pt x="757618" y="617220"/>
                  </a:lnTo>
                  <a:lnTo>
                    <a:pt x="756571" y="613029"/>
                  </a:lnTo>
                  <a:lnTo>
                    <a:pt x="757333" y="603409"/>
                  </a:lnTo>
                  <a:lnTo>
                    <a:pt x="756666" y="593408"/>
                  </a:lnTo>
                  <a:lnTo>
                    <a:pt x="751522" y="592836"/>
                  </a:lnTo>
                  <a:lnTo>
                    <a:pt x="742664" y="595217"/>
                  </a:lnTo>
                  <a:lnTo>
                    <a:pt x="738664" y="589788"/>
                  </a:lnTo>
                  <a:lnTo>
                    <a:pt x="737045" y="584549"/>
                  </a:lnTo>
                  <a:lnTo>
                    <a:pt x="736283" y="581120"/>
                  </a:lnTo>
                  <a:lnTo>
                    <a:pt x="736378" y="578549"/>
                  </a:lnTo>
                  <a:lnTo>
                    <a:pt x="737711" y="575691"/>
                  </a:lnTo>
                  <a:lnTo>
                    <a:pt x="738568" y="574929"/>
                  </a:lnTo>
                  <a:lnTo>
                    <a:pt x="738854" y="556641"/>
                  </a:lnTo>
                  <a:lnTo>
                    <a:pt x="735425" y="524923"/>
                  </a:lnTo>
                  <a:lnTo>
                    <a:pt x="735616" y="511397"/>
                  </a:lnTo>
                  <a:lnTo>
                    <a:pt x="736663" y="502158"/>
                  </a:lnTo>
                  <a:lnTo>
                    <a:pt x="771525" y="449390"/>
                  </a:lnTo>
                  <a:lnTo>
                    <a:pt x="776668" y="443389"/>
                  </a:lnTo>
                  <a:lnTo>
                    <a:pt x="784288" y="430340"/>
                  </a:lnTo>
                  <a:lnTo>
                    <a:pt x="789337" y="417481"/>
                  </a:lnTo>
                  <a:lnTo>
                    <a:pt x="791051" y="414338"/>
                  </a:lnTo>
                  <a:lnTo>
                    <a:pt x="805625" y="392144"/>
                  </a:lnTo>
                  <a:lnTo>
                    <a:pt x="799338" y="388620"/>
                  </a:lnTo>
                  <a:lnTo>
                    <a:pt x="794480" y="386810"/>
                  </a:lnTo>
                  <a:lnTo>
                    <a:pt x="793147" y="386620"/>
                  </a:lnTo>
                  <a:lnTo>
                    <a:pt x="790004" y="386525"/>
                  </a:lnTo>
                  <a:lnTo>
                    <a:pt x="778955" y="388430"/>
                  </a:lnTo>
                  <a:lnTo>
                    <a:pt x="777050" y="388430"/>
                  </a:lnTo>
                  <a:lnTo>
                    <a:pt x="775430" y="388049"/>
                  </a:lnTo>
                  <a:lnTo>
                    <a:pt x="771049" y="385572"/>
                  </a:lnTo>
                  <a:lnTo>
                    <a:pt x="769334" y="385001"/>
                  </a:lnTo>
                  <a:lnTo>
                    <a:pt x="767525" y="384715"/>
                  </a:lnTo>
                  <a:lnTo>
                    <a:pt x="765620" y="384905"/>
                  </a:lnTo>
                  <a:lnTo>
                    <a:pt x="758857" y="386906"/>
                  </a:lnTo>
                  <a:lnTo>
                    <a:pt x="757047" y="387191"/>
                  </a:lnTo>
                  <a:lnTo>
                    <a:pt x="751522" y="386715"/>
                  </a:lnTo>
                  <a:lnTo>
                    <a:pt x="749999" y="387191"/>
                  </a:lnTo>
                  <a:lnTo>
                    <a:pt x="748855" y="388239"/>
                  </a:lnTo>
                  <a:lnTo>
                    <a:pt x="747998" y="389668"/>
                  </a:lnTo>
                  <a:lnTo>
                    <a:pt x="747427" y="391287"/>
                  </a:lnTo>
                  <a:lnTo>
                    <a:pt x="746951" y="393097"/>
                  </a:lnTo>
                  <a:lnTo>
                    <a:pt x="746665" y="397097"/>
                  </a:lnTo>
                  <a:lnTo>
                    <a:pt x="746379" y="398907"/>
                  </a:lnTo>
                  <a:lnTo>
                    <a:pt x="745808" y="400622"/>
                  </a:lnTo>
                  <a:lnTo>
                    <a:pt x="744950" y="402050"/>
                  </a:lnTo>
                  <a:lnTo>
                    <a:pt x="743903" y="403289"/>
                  </a:lnTo>
                  <a:lnTo>
                    <a:pt x="742474" y="404146"/>
                  </a:lnTo>
                  <a:lnTo>
                    <a:pt x="740855" y="404622"/>
                  </a:lnTo>
                  <a:lnTo>
                    <a:pt x="737045" y="405098"/>
                  </a:lnTo>
                  <a:lnTo>
                    <a:pt x="728663" y="404527"/>
                  </a:lnTo>
                  <a:lnTo>
                    <a:pt x="726948" y="405003"/>
                  </a:lnTo>
                  <a:lnTo>
                    <a:pt x="725519" y="405670"/>
                  </a:lnTo>
                  <a:lnTo>
                    <a:pt x="720947" y="410242"/>
                  </a:lnTo>
                  <a:lnTo>
                    <a:pt x="719518" y="411004"/>
                  </a:lnTo>
                  <a:lnTo>
                    <a:pt x="717899" y="411575"/>
                  </a:lnTo>
                  <a:lnTo>
                    <a:pt x="716280" y="411766"/>
                  </a:lnTo>
                  <a:lnTo>
                    <a:pt x="714375" y="411480"/>
                  </a:lnTo>
                  <a:lnTo>
                    <a:pt x="711041" y="410242"/>
                  </a:lnTo>
                  <a:lnTo>
                    <a:pt x="708088" y="408718"/>
                  </a:lnTo>
                  <a:lnTo>
                    <a:pt x="706946" y="407384"/>
                  </a:lnTo>
                  <a:lnTo>
                    <a:pt x="706469" y="405384"/>
                  </a:lnTo>
                  <a:lnTo>
                    <a:pt x="707612" y="399288"/>
                  </a:lnTo>
                  <a:lnTo>
                    <a:pt x="707422" y="396907"/>
                  </a:lnTo>
                  <a:lnTo>
                    <a:pt x="705803" y="395288"/>
                  </a:lnTo>
                  <a:lnTo>
                    <a:pt x="704088" y="394430"/>
                  </a:lnTo>
                  <a:lnTo>
                    <a:pt x="698373" y="393097"/>
                  </a:lnTo>
                  <a:lnTo>
                    <a:pt x="697039" y="392144"/>
                  </a:lnTo>
                  <a:lnTo>
                    <a:pt x="696087" y="391001"/>
                  </a:lnTo>
                  <a:lnTo>
                    <a:pt x="695039" y="388620"/>
                  </a:lnTo>
                  <a:lnTo>
                    <a:pt x="691705" y="376523"/>
                  </a:lnTo>
                  <a:lnTo>
                    <a:pt x="689610" y="370904"/>
                  </a:lnTo>
                  <a:lnTo>
                    <a:pt x="689515" y="368522"/>
                  </a:lnTo>
                  <a:lnTo>
                    <a:pt x="689801" y="365474"/>
                  </a:lnTo>
                  <a:lnTo>
                    <a:pt x="691325" y="360617"/>
                  </a:lnTo>
                  <a:lnTo>
                    <a:pt x="693515" y="355664"/>
                  </a:lnTo>
                  <a:lnTo>
                    <a:pt x="693992" y="353759"/>
                  </a:lnTo>
                  <a:lnTo>
                    <a:pt x="693896" y="351568"/>
                  </a:lnTo>
                  <a:lnTo>
                    <a:pt x="692753" y="348615"/>
                  </a:lnTo>
                  <a:lnTo>
                    <a:pt x="689896" y="343662"/>
                  </a:lnTo>
                  <a:lnTo>
                    <a:pt x="689229" y="342138"/>
                  </a:lnTo>
                  <a:lnTo>
                    <a:pt x="688658" y="340424"/>
                  </a:lnTo>
                  <a:lnTo>
                    <a:pt x="688181" y="338614"/>
                  </a:lnTo>
                  <a:lnTo>
                    <a:pt x="687896" y="336423"/>
                  </a:lnTo>
                  <a:lnTo>
                    <a:pt x="687610" y="329851"/>
                  </a:lnTo>
                  <a:lnTo>
                    <a:pt x="687229" y="327755"/>
                  </a:lnTo>
                  <a:lnTo>
                    <a:pt x="686753" y="326517"/>
                  </a:lnTo>
                  <a:lnTo>
                    <a:pt x="685609" y="325660"/>
                  </a:lnTo>
                  <a:lnTo>
                    <a:pt x="678561" y="323850"/>
                  </a:lnTo>
                  <a:lnTo>
                    <a:pt x="676847" y="323183"/>
                  </a:lnTo>
                  <a:lnTo>
                    <a:pt x="675513" y="322231"/>
                  </a:lnTo>
                  <a:lnTo>
                    <a:pt x="674465" y="321088"/>
                  </a:lnTo>
                  <a:lnTo>
                    <a:pt x="673608" y="319659"/>
                  </a:lnTo>
                  <a:lnTo>
                    <a:pt x="673132" y="317945"/>
                  </a:lnTo>
                  <a:lnTo>
                    <a:pt x="673322" y="314992"/>
                  </a:lnTo>
                  <a:lnTo>
                    <a:pt x="674180" y="311277"/>
                  </a:lnTo>
                  <a:lnTo>
                    <a:pt x="676370" y="304800"/>
                  </a:lnTo>
                  <a:lnTo>
                    <a:pt x="678085" y="301752"/>
                  </a:lnTo>
                  <a:lnTo>
                    <a:pt x="679704" y="299942"/>
                  </a:lnTo>
                  <a:lnTo>
                    <a:pt x="683990" y="297371"/>
                  </a:lnTo>
                  <a:lnTo>
                    <a:pt x="685324" y="294132"/>
                  </a:lnTo>
                  <a:lnTo>
                    <a:pt x="686848" y="289084"/>
                  </a:lnTo>
                  <a:lnTo>
                    <a:pt x="689134" y="277844"/>
                  </a:lnTo>
                  <a:lnTo>
                    <a:pt x="690848" y="273272"/>
                  </a:lnTo>
                  <a:lnTo>
                    <a:pt x="692372" y="270129"/>
                  </a:lnTo>
                  <a:lnTo>
                    <a:pt x="694849" y="268224"/>
                  </a:lnTo>
                  <a:lnTo>
                    <a:pt x="705041" y="258032"/>
                  </a:lnTo>
                  <a:lnTo>
                    <a:pt x="705993" y="256699"/>
                  </a:lnTo>
                  <a:lnTo>
                    <a:pt x="706660" y="255175"/>
                  </a:lnTo>
                  <a:lnTo>
                    <a:pt x="707231" y="252413"/>
                  </a:lnTo>
                  <a:lnTo>
                    <a:pt x="709232" y="233363"/>
                  </a:lnTo>
                  <a:lnTo>
                    <a:pt x="709136" y="220790"/>
                  </a:lnTo>
                  <a:lnTo>
                    <a:pt x="709613" y="217551"/>
                  </a:lnTo>
                  <a:lnTo>
                    <a:pt x="710279" y="215075"/>
                  </a:lnTo>
                  <a:lnTo>
                    <a:pt x="713232" y="208883"/>
                  </a:lnTo>
                  <a:lnTo>
                    <a:pt x="718185" y="195358"/>
                  </a:lnTo>
                  <a:lnTo>
                    <a:pt x="718090" y="191929"/>
                  </a:lnTo>
                  <a:lnTo>
                    <a:pt x="717423" y="186785"/>
                  </a:lnTo>
                  <a:lnTo>
                    <a:pt x="714661" y="176117"/>
                  </a:lnTo>
                  <a:lnTo>
                    <a:pt x="714089" y="171164"/>
                  </a:lnTo>
                  <a:lnTo>
                    <a:pt x="713994" y="167545"/>
                  </a:lnTo>
                  <a:lnTo>
                    <a:pt x="714470" y="165735"/>
                  </a:lnTo>
                  <a:lnTo>
                    <a:pt x="714756" y="163735"/>
                  </a:lnTo>
                  <a:lnTo>
                    <a:pt x="714851" y="161735"/>
                  </a:lnTo>
                  <a:lnTo>
                    <a:pt x="714375" y="157925"/>
                  </a:lnTo>
                  <a:lnTo>
                    <a:pt x="713804" y="156115"/>
                  </a:lnTo>
                  <a:lnTo>
                    <a:pt x="710184" y="151543"/>
                  </a:lnTo>
                  <a:lnTo>
                    <a:pt x="696754" y="141256"/>
                  </a:lnTo>
                  <a:lnTo>
                    <a:pt x="698945" y="136017"/>
                  </a:lnTo>
                  <a:lnTo>
                    <a:pt x="704945" y="130588"/>
                  </a:lnTo>
                  <a:lnTo>
                    <a:pt x="707136" y="129350"/>
                  </a:lnTo>
                  <a:lnTo>
                    <a:pt x="708946" y="129064"/>
                  </a:lnTo>
                  <a:lnTo>
                    <a:pt x="716947" y="129540"/>
                  </a:lnTo>
                  <a:lnTo>
                    <a:pt x="720852" y="129064"/>
                  </a:lnTo>
                  <a:lnTo>
                    <a:pt x="724091" y="127826"/>
                  </a:lnTo>
                  <a:lnTo>
                    <a:pt x="725519" y="126968"/>
                  </a:lnTo>
                  <a:lnTo>
                    <a:pt x="727996" y="125063"/>
                  </a:lnTo>
                  <a:lnTo>
                    <a:pt x="731520" y="121253"/>
                  </a:lnTo>
                  <a:lnTo>
                    <a:pt x="732568" y="119634"/>
                  </a:lnTo>
                  <a:lnTo>
                    <a:pt x="733806" y="117443"/>
                  </a:lnTo>
                  <a:lnTo>
                    <a:pt x="734473" y="115443"/>
                  </a:lnTo>
                  <a:lnTo>
                    <a:pt x="734949" y="113348"/>
                  </a:lnTo>
                  <a:lnTo>
                    <a:pt x="734759" y="107347"/>
                  </a:lnTo>
                  <a:lnTo>
                    <a:pt x="731806" y="92964"/>
                  </a:lnTo>
                  <a:lnTo>
                    <a:pt x="730949" y="89249"/>
                  </a:lnTo>
                  <a:lnTo>
                    <a:pt x="729996" y="85820"/>
                  </a:lnTo>
                  <a:lnTo>
                    <a:pt x="727234" y="83058"/>
                  </a:lnTo>
                  <a:lnTo>
                    <a:pt x="710946" y="72676"/>
                  </a:lnTo>
                  <a:lnTo>
                    <a:pt x="701326" y="68485"/>
                  </a:lnTo>
                  <a:lnTo>
                    <a:pt x="685038" y="65913"/>
                  </a:lnTo>
                  <a:lnTo>
                    <a:pt x="683228" y="64484"/>
                  </a:lnTo>
                  <a:lnTo>
                    <a:pt x="681133" y="62484"/>
                  </a:lnTo>
                  <a:lnTo>
                    <a:pt x="677704" y="56864"/>
                  </a:lnTo>
                  <a:lnTo>
                    <a:pt x="676180" y="53912"/>
                  </a:lnTo>
                  <a:lnTo>
                    <a:pt x="672655" y="42005"/>
                  </a:lnTo>
                  <a:lnTo>
                    <a:pt x="670655" y="40005"/>
                  </a:lnTo>
                  <a:lnTo>
                    <a:pt x="667988" y="44482"/>
                  </a:lnTo>
                  <a:lnTo>
                    <a:pt x="661702" y="45625"/>
                  </a:lnTo>
                  <a:lnTo>
                    <a:pt x="637127" y="39148"/>
                  </a:lnTo>
                  <a:lnTo>
                    <a:pt x="625221" y="40291"/>
                  </a:lnTo>
                  <a:lnTo>
                    <a:pt x="620744" y="39624"/>
                  </a:lnTo>
                  <a:lnTo>
                    <a:pt x="616934" y="37814"/>
                  </a:lnTo>
                  <a:lnTo>
                    <a:pt x="614743" y="35528"/>
                  </a:lnTo>
                  <a:lnTo>
                    <a:pt x="612934" y="33052"/>
                  </a:lnTo>
                  <a:lnTo>
                    <a:pt x="610267" y="30575"/>
                  </a:lnTo>
                  <a:lnTo>
                    <a:pt x="596075" y="25718"/>
                  </a:lnTo>
                  <a:lnTo>
                    <a:pt x="594551" y="20383"/>
                  </a:lnTo>
                  <a:lnTo>
                    <a:pt x="596455" y="10097"/>
                  </a:lnTo>
                  <a:lnTo>
                    <a:pt x="595789" y="4477"/>
                  </a:lnTo>
                  <a:lnTo>
                    <a:pt x="590264" y="0"/>
                  </a:lnTo>
                  <a:lnTo>
                    <a:pt x="581501" y="95"/>
                  </a:lnTo>
                  <a:lnTo>
                    <a:pt x="548926" y="9430"/>
                  </a:lnTo>
                  <a:lnTo>
                    <a:pt x="545687" y="11240"/>
                  </a:lnTo>
                  <a:lnTo>
                    <a:pt x="544163" y="14954"/>
                  </a:lnTo>
                  <a:lnTo>
                    <a:pt x="539972" y="31147"/>
                  </a:lnTo>
                  <a:lnTo>
                    <a:pt x="537115" y="34957"/>
                  </a:lnTo>
                  <a:lnTo>
                    <a:pt x="529685" y="42386"/>
                  </a:lnTo>
                  <a:lnTo>
                    <a:pt x="526733" y="46768"/>
                  </a:lnTo>
                  <a:lnTo>
                    <a:pt x="526256" y="50387"/>
                  </a:lnTo>
                  <a:lnTo>
                    <a:pt x="526256" y="61341"/>
                  </a:lnTo>
                  <a:lnTo>
                    <a:pt x="524732" y="66580"/>
                  </a:lnTo>
                  <a:lnTo>
                    <a:pt x="525209" y="71152"/>
                  </a:lnTo>
                  <a:lnTo>
                    <a:pt x="525971" y="74771"/>
                  </a:lnTo>
                  <a:lnTo>
                    <a:pt x="527685" y="77629"/>
                  </a:lnTo>
                  <a:lnTo>
                    <a:pt x="530638" y="79629"/>
                  </a:lnTo>
                  <a:lnTo>
                    <a:pt x="524542" y="89916"/>
                  </a:lnTo>
                  <a:lnTo>
                    <a:pt x="529971" y="96583"/>
                  </a:lnTo>
                  <a:lnTo>
                    <a:pt x="540068" y="100584"/>
                  </a:lnTo>
                  <a:lnTo>
                    <a:pt x="555403" y="103537"/>
                  </a:lnTo>
                  <a:lnTo>
                    <a:pt x="561308" y="105918"/>
                  </a:lnTo>
                  <a:lnTo>
                    <a:pt x="563880" y="111443"/>
                  </a:lnTo>
                  <a:lnTo>
                    <a:pt x="561213" y="122206"/>
                  </a:lnTo>
                  <a:lnTo>
                    <a:pt x="558737" y="125540"/>
                  </a:lnTo>
                  <a:lnTo>
                    <a:pt x="551593" y="132017"/>
                  </a:lnTo>
                  <a:lnTo>
                    <a:pt x="548926" y="136874"/>
                  </a:lnTo>
                  <a:lnTo>
                    <a:pt x="547211" y="143542"/>
                  </a:lnTo>
                  <a:lnTo>
                    <a:pt x="547021" y="148114"/>
                  </a:lnTo>
                  <a:lnTo>
                    <a:pt x="548450" y="152305"/>
                  </a:lnTo>
                  <a:lnTo>
                    <a:pt x="551497" y="157829"/>
                  </a:lnTo>
                  <a:lnTo>
                    <a:pt x="565690" y="172212"/>
                  </a:lnTo>
                  <a:lnTo>
                    <a:pt x="570071" y="180975"/>
                  </a:lnTo>
                  <a:lnTo>
                    <a:pt x="565595" y="190500"/>
                  </a:lnTo>
                  <a:lnTo>
                    <a:pt x="555974" y="196501"/>
                  </a:lnTo>
                  <a:lnTo>
                    <a:pt x="541496" y="202025"/>
                  </a:lnTo>
                  <a:lnTo>
                    <a:pt x="530162" y="201740"/>
                  </a:lnTo>
                  <a:lnTo>
                    <a:pt x="529876" y="190595"/>
                  </a:lnTo>
                  <a:lnTo>
                    <a:pt x="526447" y="182213"/>
                  </a:lnTo>
                  <a:lnTo>
                    <a:pt x="512826" y="170212"/>
                  </a:lnTo>
                  <a:lnTo>
                    <a:pt x="507778" y="163354"/>
                  </a:lnTo>
                  <a:lnTo>
                    <a:pt x="505587" y="152495"/>
                  </a:lnTo>
                  <a:lnTo>
                    <a:pt x="505396" y="142685"/>
                  </a:lnTo>
                  <a:lnTo>
                    <a:pt x="503206" y="134684"/>
                  </a:lnTo>
                  <a:lnTo>
                    <a:pt x="494538" y="128969"/>
                  </a:lnTo>
                  <a:lnTo>
                    <a:pt x="487489" y="127159"/>
                  </a:lnTo>
                  <a:lnTo>
                    <a:pt x="480822" y="126683"/>
                  </a:lnTo>
                  <a:lnTo>
                    <a:pt x="465868" y="129254"/>
                  </a:lnTo>
                  <a:lnTo>
                    <a:pt x="443008" y="140970"/>
                  </a:lnTo>
                  <a:lnTo>
                    <a:pt x="435864" y="143256"/>
                  </a:lnTo>
                  <a:lnTo>
                    <a:pt x="431483" y="142304"/>
                  </a:lnTo>
                  <a:lnTo>
                    <a:pt x="423100" y="137351"/>
                  </a:lnTo>
                  <a:lnTo>
                    <a:pt x="419386" y="137255"/>
                  </a:lnTo>
                  <a:lnTo>
                    <a:pt x="415671" y="141446"/>
                  </a:lnTo>
                  <a:lnTo>
                    <a:pt x="415004" y="147066"/>
                  </a:lnTo>
                  <a:lnTo>
                    <a:pt x="415576" y="152686"/>
                  </a:lnTo>
                  <a:lnTo>
                    <a:pt x="415385" y="156591"/>
                  </a:lnTo>
                  <a:lnTo>
                    <a:pt x="410146" y="163925"/>
                  </a:lnTo>
                  <a:lnTo>
                    <a:pt x="403670" y="166497"/>
                  </a:lnTo>
                  <a:lnTo>
                    <a:pt x="364331" y="166021"/>
                  </a:lnTo>
                  <a:lnTo>
                    <a:pt x="356330" y="163068"/>
                  </a:lnTo>
                  <a:lnTo>
                    <a:pt x="349091" y="158210"/>
                  </a:lnTo>
                  <a:lnTo>
                    <a:pt x="344710" y="152114"/>
                  </a:lnTo>
                  <a:lnTo>
                    <a:pt x="337852" y="134303"/>
                  </a:lnTo>
                  <a:lnTo>
                    <a:pt x="334804" y="131731"/>
                  </a:lnTo>
                  <a:lnTo>
                    <a:pt x="327279" y="127540"/>
                  </a:lnTo>
                  <a:lnTo>
                    <a:pt x="324803" y="125158"/>
                  </a:lnTo>
                  <a:lnTo>
                    <a:pt x="324041" y="122301"/>
                  </a:lnTo>
                  <a:lnTo>
                    <a:pt x="324612" y="114776"/>
                  </a:lnTo>
                  <a:lnTo>
                    <a:pt x="322517" y="67151"/>
                  </a:lnTo>
                  <a:lnTo>
                    <a:pt x="321469" y="64008"/>
                  </a:lnTo>
                  <a:lnTo>
                    <a:pt x="318707" y="64675"/>
                  </a:lnTo>
                  <a:lnTo>
                    <a:pt x="313182" y="68771"/>
                  </a:lnTo>
                  <a:lnTo>
                    <a:pt x="310896" y="71914"/>
                  </a:lnTo>
                  <a:lnTo>
                    <a:pt x="309658" y="75438"/>
                  </a:lnTo>
                  <a:lnTo>
                    <a:pt x="307943" y="78391"/>
                  </a:lnTo>
                  <a:lnTo>
                    <a:pt x="304229" y="79915"/>
                  </a:lnTo>
                  <a:lnTo>
                    <a:pt x="301657" y="78772"/>
                  </a:lnTo>
                  <a:lnTo>
                    <a:pt x="292894" y="70390"/>
                  </a:lnTo>
                  <a:lnTo>
                    <a:pt x="292608" y="64294"/>
                  </a:lnTo>
                  <a:lnTo>
                    <a:pt x="285845" y="62484"/>
                  </a:lnTo>
                  <a:lnTo>
                    <a:pt x="269081" y="64484"/>
                  </a:lnTo>
                  <a:lnTo>
                    <a:pt x="262604" y="70580"/>
                  </a:lnTo>
                  <a:lnTo>
                    <a:pt x="256604" y="82582"/>
                  </a:lnTo>
                  <a:lnTo>
                    <a:pt x="253937" y="94774"/>
                  </a:lnTo>
                  <a:lnTo>
                    <a:pt x="257175" y="101441"/>
                  </a:lnTo>
                  <a:lnTo>
                    <a:pt x="261747" y="104585"/>
                  </a:lnTo>
                  <a:lnTo>
                    <a:pt x="262414" y="109538"/>
                  </a:lnTo>
                  <a:lnTo>
                    <a:pt x="261557" y="115824"/>
                  </a:lnTo>
                  <a:lnTo>
                    <a:pt x="261557" y="122873"/>
                  </a:lnTo>
                  <a:lnTo>
                    <a:pt x="266224" y="140494"/>
                  </a:lnTo>
                  <a:lnTo>
                    <a:pt x="266700" y="146876"/>
                  </a:lnTo>
                  <a:lnTo>
                    <a:pt x="264509" y="157829"/>
                  </a:lnTo>
                  <a:lnTo>
                    <a:pt x="254508" y="178784"/>
                  </a:lnTo>
                  <a:lnTo>
                    <a:pt x="249364" y="196501"/>
                  </a:lnTo>
                  <a:lnTo>
                    <a:pt x="246317" y="201454"/>
                  </a:lnTo>
                  <a:lnTo>
                    <a:pt x="242316" y="205169"/>
                  </a:lnTo>
                  <a:lnTo>
                    <a:pt x="238220" y="207169"/>
                  </a:lnTo>
                  <a:lnTo>
                    <a:pt x="234410" y="209931"/>
                  </a:lnTo>
                  <a:lnTo>
                    <a:pt x="232505" y="214789"/>
                  </a:lnTo>
                  <a:lnTo>
                    <a:pt x="230981" y="220504"/>
                  </a:lnTo>
                  <a:lnTo>
                    <a:pt x="228409" y="225266"/>
                  </a:lnTo>
                  <a:lnTo>
                    <a:pt x="228219" y="225647"/>
                  </a:lnTo>
                  <a:lnTo>
                    <a:pt x="203263" y="242411"/>
                  </a:lnTo>
                  <a:lnTo>
                    <a:pt x="196977" y="251936"/>
                  </a:lnTo>
                  <a:lnTo>
                    <a:pt x="195644" y="258318"/>
                  </a:lnTo>
                  <a:lnTo>
                    <a:pt x="196310" y="269462"/>
                  </a:lnTo>
                  <a:lnTo>
                    <a:pt x="195263" y="275558"/>
                  </a:lnTo>
                  <a:lnTo>
                    <a:pt x="192500" y="280130"/>
                  </a:lnTo>
                  <a:lnTo>
                    <a:pt x="189262" y="282035"/>
                  </a:lnTo>
                  <a:lnTo>
                    <a:pt x="181737" y="284417"/>
                  </a:lnTo>
                  <a:lnTo>
                    <a:pt x="172974" y="291179"/>
                  </a:lnTo>
                  <a:lnTo>
                    <a:pt x="171450" y="296799"/>
                  </a:lnTo>
                  <a:lnTo>
                    <a:pt x="177546" y="313944"/>
                  </a:lnTo>
                  <a:lnTo>
                    <a:pt x="166306" y="324422"/>
                  </a:lnTo>
                  <a:lnTo>
                    <a:pt x="165544" y="325565"/>
                  </a:lnTo>
                  <a:lnTo>
                    <a:pt x="165259" y="326898"/>
                  </a:lnTo>
                  <a:lnTo>
                    <a:pt x="165544" y="328136"/>
                  </a:lnTo>
                  <a:lnTo>
                    <a:pt x="166306" y="329375"/>
                  </a:lnTo>
                  <a:lnTo>
                    <a:pt x="169926" y="333089"/>
                  </a:lnTo>
                  <a:lnTo>
                    <a:pt x="172784" y="342043"/>
                  </a:lnTo>
                  <a:lnTo>
                    <a:pt x="175927" y="346710"/>
                  </a:lnTo>
                  <a:lnTo>
                    <a:pt x="179261" y="348615"/>
                  </a:lnTo>
                  <a:lnTo>
                    <a:pt x="186690" y="350044"/>
                  </a:lnTo>
                  <a:lnTo>
                    <a:pt x="189929" y="352139"/>
                  </a:lnTo>
                  <a:lnTo>
                    <a:pt x="193834" y="360331"/>
                  </a:lnTo>
                  <a:lnTo>
                    <a:pt x="192596" y="368618"/>
                  </a:lnTo>
                  <a:lnTo>
                    <a:pt x="184023" y="385286"/>
                  </a:lnTo>
                  <a:lnTo>
                    <a:pt x="173069" y="398717"/>
                  </a:lnTo>
                  <a:lnTo>
                    <a:pt x="162687" y="396812"/>
                  </a:lnTo>
                  <a:lnTo>
                    <a:pt x="151448" y="391763"/>
                  </a:lnTo>
                  <a:lnTo>
                    <a:pt x="137827" y="395954"/>
                  </a:lnTo>
                  <a:lnTo>
                    <a:pt x="139160" y="388430"/>
                  </a:lnTo>
                  <a:lnTo>
                    <a:pt x="141161" y="382524"/>
                  </a:lnTo>
                  <a:lnTo>
                    <a:pt x="142589" y="376428"/>
                  </a:lnTo>
                  <a:lnTo>
                    <a:pt x="142018" y="367951"/>
                  </a:lnTo>
                  <a:lnTo>
                    <a:pt x="140113" y="361474"/>
                  </a:lnTo>
                  <a:lnTo>
                    <a:pt x="137255" y="355092"/>
                  </a:lnTo>
                  <a:lnTo>
                    <a:pt x="131254" y="344519"/>
                  </a:lnTo>
                  <a:lnTo>
                    <a:pt x="127921" y="336614"/>
                  </a:lnTo>
                  <a:lnTo>
                    <a:pt x="125635" y="333470"/>
                  </a:lnTo>
                  <a:lnTo>
                    <a:pt x="123349" y="331661"/>
                  </a:lnTo>
                  <a:lnTo>
                    <a:pt x="103632" y="321183"/>
                  </a:lnTo>
                  <a:lnTo>
                    <a:pt x="98393" y="319278"/>
                  </a:lnTo>
                  <a:lnTo>
                    <a:pt x="92488" y="318897"/>
                  </a:lnTo>
                  <a:lnTo>
                    <a:pt x="93059" y="317564"/>
                  </a:lnTo>
                  <a:lnTo>
                    <a:pt x="94393" y="315182"/>
                  </a:lnTo>
                  <a:lnTo>
                    <a:pt x="100394" y="301371"/>
                  </a:lnTo>
                  <a:lnTo>
                    <a:pt x="110300" y="289465"/>
                  </a:lnTo>
                  <a:lnTo>
                    <a:pt x="115348" y="277844"/>
                  </a:lnTo>
                  <a:lnTo>
                    <a:pt x="106585" y="266319"/>
                  </a:lnTo>
                  <a:lnTo>
                    <a:pt x="101441" y="264509"/>
                  </a:lnTo>
                  <a:lnTo>
                    <a:pt x="90869" y="264795"/>
                  </a:lnTo>
                  <a:lnTo>
                    <a:pt x="85439" y="264033"/>
                  </a:lnTo>
                  <a:lnTo>
                    <a:pt x="82772" y="262223"/>
                  </a:lnTo>
                  <a:lnTo>
                    <a:pt x="80296" y="257651"/>
                  </a:lnTo>
                  <a:lnTo>
                    <a:pt x="79153" y="257270"/>
                  </a:lnTo>
                  <a:lnTo>
                    <a:pt x="80963" y="287560"/>
                  </a:lnTo>
                  <a:lnTo>
                    <a:pt x="80867" y="290417"/>
                  </a:lnTo>
                  <a:lnTo>
                    <a:pt x="80486" y="293751"/>
                  </a:lnTo>
                  <a:lnTo>
                    <a:pt x="78867" y="299752"/>
                  </a:lnTo>
                  <a:lnTo>
                    <a:pt x="77629" y="302609"/>
                  </a:lnTo>
                  <a:lnTo>
                    <a:pt x="76295" y="304705"/>
                  </a:lnTo>
                  <a:lnTo>
                    <a:pt x="32480" y="351187"/>
                  </a:lnTo>
                  <a:lnTo>
                    <a:pt x="31623" y="352616"/>
                  </a:lnTo>
                  <a:lnTo>
                    <a:pt x="30956" y="354711"/>
                  </a:lnTo>
                  <a:lnTo>
                    <a:pt x="30956" y="358426"/>
                  </a:lnTo>
                  <a:lnTo>
                    <a:pt x="31813" y="366046"/>
                  </a:lnTo>
                  <a:lnTo>
                    <a:pt x="34195" y="375285"/>
                  </a:lnTo>
                  <a:lnTo>
                    <a:pt x="35814" y="389858"/>
                  </a:lnTo>
                  <a:lnTo>
                    <a:pt x="35623" y="392906"/>
                  </a:lnTo>
                  <a:lnTo>
                    <a:pt x="34957" y="394621"/>
                  </a:lnTo>
                  <a:lnTo>
                    <a:pt x="34290" y="396145"/>
                  </a:lnTo>
                  <a:lnTo>
                    <a:pt x="33528" y="397669"/>
                  </a:lnTo>
                  <a:lnTo>
                    <a:pt x="32480" y="399002"/>
                  </a:lnTo>
                  <a:lnTo>
                    <a:pt x="25336" y="405289"/>
                  </a:lnTo>
                  <a:lnTo>
                    <a:pt x="24479" y="406527"/>
                  </a:lnTo>
                  <a:lnTo>
                    <a:pt x="23622" y="408051"/>
                  </a:lnTo>
                  <a:lnTo>
                    <a:pt x="22955" y="409575"/>
                  </a:lnTo>
                  <a:lnTo>
                    <a:pt x="24098" y="414052"/>
                  </a:lnTo>
                  <a:lnTo>
                    <a:pt x="26670" y="420624"/>
                  </a:lnTo>
                  <a:lnTo>
                    <a:pt x="34290" y="435293"/>
                  </a:lnTo>
                  <a:lnTo>
                    <a:pt x="38005" y="441008"/>
                  </a:lnTo>
                  <a:lnTo>
                    <a:pt x="40862" y="444341"/>
                  </a:lnTo>
                  <a:lnTo>
                    <a:pt x="47911" y="446246"/>
                  </a:lnTo>
                  <a:lnTo>
                    <a:pt x="50578" y="447770"/>
                  </a:lnTo>
                  <a:lnTo>
                    <a:pt x="51625" y="449485"/>
                  </a:lnTo>
                  <a:lnTo>
                    <a:pt x="52388" y="451961"/>
                  </a:lnTo>
                  <a:lnTo>
                    <a:pt x="52197" y="456629"/>
                  </a:lnTo>
                  <a:lnTo>
                    <a:pt x="51816" y="459486"/>
                  </a:lnTo>
                  <a:lnTo>
                    <a:pt x="50673" y="463487"/>
                  </a:lnTo>
                  <a:lnTo>
                    <a:pt x="50768" y="465487"/>
                  </a:lnTo>
                  <a:lnTo>
                    <a:pt x="51625" y="467297"/>
                  </a:lnTo>
                  <a:lnTo>
                    <a:pt x="53816" y="469202"/>
                  </a:lnTo>
                  <a:lnTo>
                    <a:pt x="55721" y="469583"/>
                  </a:lnTo>
                  <a:lnTo>
                    <a:pt x="59150" y="469011"/>
                  </a:lnTo>
                  <a:lnTo>
                    <a:pt x="60579" y="469487"/>
                  </a:lnTo>
                  <a:lnTo>
                    <a:pt x="61341" y="471202"/>
                  </a:lnTo>
                  <a:lnTo>
                    <a:pt x="61150" y="474726"/>
                  </a:lnTo>
                  <a:lnTo>
                    <a:pt x="61246" y="477393"/>
                  </a:lnTo>
                  <a:lnTo>
                    <a:pt x="61722" y="480060"/>
                  </a:lnTo>
                  <a:lnTo>
                    <a:pt x="62960" y="483013"/>
                  </a:lnTo>
                  <a:lnTo>
                    <a:pt x="63151" y="485108"/>
                  </a:lnTo>
                  <a:lnTo>
                    <a:pt x="61817" y="487299"/>
                  </a:lnTo>
                  <a:lnTo>
                    <a:pt x="60198" y="487490"/>
                  </a:lnTo>
                  <a:lnTo>
                    <a:pt x="58579" y="487490"/>
                  </a:lnTo>
                  <a:lnTo>
                    <a:pt x="57245" y="487585"/>
                  </a:lnTo>
                  <a:lnTo>
                    <a:pt x="57055" y="489395"/>
                  </a:lnTo>
                  <a:lnTo>
                    <a:pt x="58388" y="492538"/>
                  </a:lnTo>
                  <a:lnTo>
                    <a:pt x="67627" y="503492"/>
                  </a:lnTo>
                  <a:lnTo>
                    <a:pt x="68294" y="505397"/>
                  </a:lnTo>
                  <a:lnTo>
                    <a:pt x="68771" y="507683"/>
                  </a:lnTo>
                  <a:lnTo>
                    <a:pt x="67913" y="516541"/>
                  </a:lnTo>
                  <a:lnTo>
                    <a:pt x="71247" y="520827"/>
                  </a:lnTo>
                  <a:lnTo>
                    <a:pt x="70675" y="525590"/>
                  </a:lnTo>
                  <a:lnTo>
                    <a:pt x="70961" y="527971"/>
                  </a:lnTo>
                  <a:lnTo>
                    <a:pt x="71914" y="531305"/>
                  </a:lnTo>
                  <a:lnTo>
                    <a:pt x="74009" y="536543"/>
                  </a:lnTo>
                  <a:lnTo>
                    <a:pt x="74676" y="539782"/>
                  </a:lnTo>
                  <a:lnTo>
                    <a:pt x="75057" y="544449"/>
                  </a:lnTo>
                  <a:lnTo>
                    <a:pt x="76295" y="546830"/>
                  </a:lnTo>
                  <a:lnTo>
                    <a:pt x="78486" y="549688"/>
                  </a:lnTo>
                  <a:lnTo>
                    <a:pt x="85725" y="555593"/>
                  </a:lnTo>
                  <a:lnTo>
                    <a:pt x="92583" y="557975"/>
                  </a:lnTo>
                  <a:lnTo>
                    <a:pt x="94107" y="558832"/>
                  </a:lnTo>
                  <a:lnTo>
                    <a:pt x="96107" y="562166"/>
                  </a:lnTo>
                  <a:lnTo>
                    <a:pt x="98679" y="567500"/>
                  </a:lnTo>
                  <a:lnTo>
                    <a:pt x="107347" y="591026"/>
                  </a:lnTo>
                  <a:lnTo>
                    <a:pt x="108299" y="592836"/>
                  </a:lnTo>
                  <a:lnTo>
                    <a:pt x="114490" y="600456"/>
                  </a:lnTo>
                  <a:lnTo>
                    <a:pt x="91535" y="609029"/>
                  </a:lnTo>
                  <a:lnTo>
                    <a:pt x="81248" y="616458"/>
                  </a:lnTo>
                  <a:lnTo>
                    <a:pt x="81153" y="618077"/>
                  </a:lnTo>
                  <a:lnTo>
                    <a:pt x="82391" y="619030"/>
                  </a:lnTo>
                  <a:lnTo>
                    <a:pt x="86677" y="621506"/>
                  </a:lnTo>
                  <a:lnTo>
                    <a:pt x="87916" y="622554"/>
                  </a:lnTo>
                  <a:lnTo>
                    <a:pt x="88773" y="623792"/>
                  </a:lnTo>
                  <a:lnTo>
                    <a:pt x="88868" y="625412"/>
                  </a:lnTo>
                  <a:lnTo>
                    <a:pt x="88392" y="626840"/>
                  </a:lnTo>
                  <a:lnTo>
                    <a:pt x="86963" y="627983"/>
                  </a:lnTo>
                  <a:lnTo>
                    <a:pt x="77533" y="633603"/>
                  </a:lnTo>
                  <a:lnTo>
                    <a:pt x="75248" y="635699"/>
                  </a:lnTo>
                  <a:lnTo>
                    <a:pt x="74200" y="637032"/>
                  </a:lnTo>
                  <a:lnTo>
                    <a:pt x="73247" y="638461"/>
                  </a:lnTo>
                  <a:lnTo>
                    <a:pt x="72676" y="640175"/>
                  </a:lnTo>
                  <a:lnTo>
                    <a:pt x="72200" y="641985"/>
                  </a:lnTo>
                  <a:lnTo>
                    <a:pt x="71342" y="647986"/>
                  </a:lnTo>
                  <a:lnTo>
                    <a:pt x="70866" y="649605"/>
                  </a:lnTo>
                  <a:lnTo>
                    <a:pt x="70104" y="650843"/>
                  </a:lnTo>
                  <a:lnTo>
                    <a:pt x="68294" y="651129"/>
                  </a:lnTo>
                  <a:lnTo>
                    <a:pt x="65532" y="650843"/>
                  </a:lnTo>
                  <a:lnTo>
                    <a:pt x="59341" y="648843"/>
                  </a:lnTo>
                  <a:lnTo>
                    <a:pt x="56769" y="647033"/>
                  </a:lnTo>
                  <a:lnTo>
                    <a:pt x="55054" y="645224"/>
                  </a:lnTo>
                  <a:lnTo>
                    <a:pt x="49530" y="633032"/>
                  </a:lnTo>
                  <a:lnTo>
                    <a:pt x="48006" y="630174"/>
                  </a:lnTo>
                  <a:lnTo>
                    <a:pt x="46196" y="627507"/>
                  </a:lnTo>
                  <a:lnTo>
                    <a:pt x="44958" y="626364"/>
                  </a:lnTo>
                  <a:lnTo>
                    <a:pt x="43625" y="625412"/>
                  </a:lnTo>
                  <a:lnTo>
                    <a:pt x="40481" y="624173"/>
                  </a:lnTo>
                  <a:lnTo>
                    <a:pt x="25336" y="620744"/>
                  </a:lnTo>
                  <a:lnTo>
                    <a:pt x="19907" y="620840"/>
                  </a:lnTo>
                  <a:lnTo>
                    <a:pt x="17907" y="621221"/>
                  </a:lnTo>
                  <a:lnTo>
                    <a:pt x="16478" y="621887"/>
                  </a:lnTo>
                  <a:lnTo>
                    <a:pt x="14954" y="624173"/>
                  </a:lnTo>
                  <a:lnTo>
                    <a:pt x="13430" y="627507"/>
                  </a:lnTo>
                  <a:lnTo>
                    <a:pt x="11335" y="635127"/>
                  </a:lnTo>
                  <a:lnTo>
                    <a:pt x="8763" y="642176"/>
                  </a:lnTo>
                  <a:lnTo>
                    <a:pt x="4286" y="647319"/>
                  </a:lnTo>
                  <a:lnTo>
                    <a:pt x="2572" y="650843"/>
                  </a:lnTo>
                  <a:lnTo>
                    <a:pt x="476" y="654177"/>
                  </a:lnTo>
                  <a:lnTo>
                    <a:pt x="0" y="655320"/>
                  </a:lnTo>
                  <a:lnTo>
                    <a:pt x="0" y="657035"/>
                  </a:lnTo>
                  <a:lnTo>
                    <a:pt x="571" y="659130"/>
                  </a:lnTo>
                  <a:lnTo>
                    <a:pt x="2572" y="661321"/>
                  </a:lnTo>
                  <a:lnTo>
                    <a:pt x="4381" y="662464"/>
                  </a:lnTo>
                  <a:lnTo>
                    <a:pt x="5906" y="664369"/>
                  </a:lnTo>
                  <a:lnTo>
                    <a:pt x="6667" y="667131"/>
                  </a:lnTo>
                  <a:lnTo>
                    <a:pt x="7144" y="676275"/>
                  </a:lnTo>
                  <a:lnTo>
                    <a:pt x="8954" y="679133"/>
                  </a:lnTo>
                  <a:lnTo>
                    <a:pt x="10668" y="680276"/>
                  </a:lnTo>
                  <a:lnTo>
                    <a:pt x="12002" y="681704"/>
                  </a:lnTo>
                  <a:lnTo>
                    <a:pt x="12573" y="683419"/>
                  </a:lnTo>
                  <a:lnTo>
                    <a:pt x="11716" y="686943"/>
                  </a:lnTo>
                  <a:lnTo>
                    <a:pt x="11621" y="689801"/>
                  </a:lnTo>
                  <a:lnTo>
                    <a:pt x="12192" y="693230"/>
                  </a:lnTo>
                  <a:lnTo>
                    <a:pt x="15431" y="698183"/>
                  </a:lnTo>
                  <a:lnTo>
                    <a:pt x="17621" y="700469"/>
                  </a:lnTo>
                  <a:lnTo>
                    <a:pt x="19526" y="702088"/>
                  </a:lnTo>
                  <a:lnTo>
                    <a:pt x="20383" y="703707"/>
                  </a:lnTo>
                  <a:lnTo>
                    <a:pt x="20860" y="705136"/>
                  </a:lnTo>
                  <a:lnTo>
                    <a:pt x="18193" y="712089"/>
                  </a:lnTo>
                  <a:lnTo>
                    <a:pt x="19240" y="716471"/>
                  </a:lnTo>
                  <a:lnTo>
                    <a:pt x="20002" y="718852"/>
                  </a:lnTo>
                  <a:lnTo>
                    <a:pt x="22193" y="723043"/>
                  </a:lnTo>
                  <a:lnTo>
                    <a:pt x="22860" y="723900"/>
                  </a:lnTo>
                  <a:lnTo>
                    <a:pt x="25717" y="732282"/>
                  </a:lnTo>
                  <a:lnTo>
                    <a:pt x="37529" y="746379"/>
                  </a:lnTo>
                  <a:lnTo>
                    <a:pt x="45910" y="769144"/>
                  </a:lnTo>
                  <a:lnTo>
                    <a:pt x="50483" y="778764"/>
                  </a:lnTo>
                  <a:lnTo>
                    <a:pt x="58579" y="786670"/>
                  </a:lnTo>
                  <a:lnTo>
                    <a:pt x="63151" y="783527"/>
                  </a:lnTo>
                  <a:lnTo>
                    <a:pt x="67151" y="783908"/>
                  </a:lnTo>
                  <a:lnTo>
                    <a:pt x="73723" y="786670"/>
                  </a:lnTo>
                  <a:lnTo>
                    <a:pt x="86677" y="786670"/>
                  </a:lnTo>
                  <a:lnTo>
                    <a:pt x="94679" y="785336"/>
                  </a:lnTo>
                  <a:lnTo>
                    <a:pt x="115062" y="772859"/>
                  </a:lnTo>
                  <a:lnTo>
                    <a:pt x="120777" y="770382"/>
                  </a:lnTo>
                  <a:lnTo>
                    <a:pt x="130302" y="772573"/>
                  </a:lnTo>
                  <a:lnTo>
                    <a:pt x="131254" y="773240"/>
                  </a:lnTo>
                  <a:lnTo>
                    <a:pt x="131445" y="775907"/>
                  </a:lnTo>
                  <a:lnTo>
                    <a:pt x="129731" y="788099"/>
                  </a:lnTo>
                  <a:lnTo>
                    <a:pt x="129635" y="790194"/>
                  </a:lnTo>
                  <a:lnTo>
                    <a:pt x="129826" y="792099"/>
                  </a:lnTo>
                  <a:lnTo>
                    <a:pt x="130207" y="793909"/>
                  </a:lnTo>
                  <a:lnTo>
                    <a:pt x="130588" y="795528"/>
                  </a:lnTo>
                  <a:lnTo>
                    <a:pt x="131159" y="796957"/>
                  </a:lnTo>
                  <a:lnTo>
                    <a:pt x="131826" y="798386"/>
                  </a:lnTo>
                  <a:lnTo>
                    <a:pt x="132493" y="799052"/>
                  </a:lnTo>
                  <a:lnTo>
                    <a:pt x="137350" y="802386"/>
                  </a:lnTo>
                  <a:lnTo>
                    <a:pt x="139732" y="803529"/>
                  </a:lnTo>
                  <a:lnTo>
                    <a:pt x="141923" y="804291"/>
                  </a:lnTo>
                  <a:lnTo>
                    <a:pt x="152114" y="805053"/>
                  </a:lnTo>
                  <a:lnTo>
                    <a:pt x="154972" y="806101"/>
                  </a:lnTo>
                  <a:lnTo>
                    <a:pt x="157448" y="807720"/>
                  </a:lnTo>
                  <a:lnTo>
                    <a:pt x="158115" y="808292"/>
                  </a:lnTo>
                  <a:lnTo>
                    <a:pt x="159829" y="810197"/>
                  </a:lnTo>
                  <a:lnTo>
                    <a:pt x="160877" y="812006"/>
                  </a:lnTo>
                  <a:lnTo>
                    <a:pt x="161925" y="814388"/>
                  </a:lnTo>
                  <a:lnTo>
                    <a:pt x="162877" y="818960"/>
                  </a:lnTo>
                  <a:lnTo>
                    <a:pt x="162687" y="821531"/>
                  </a:lnTo>
                  <a:lnTo>
                    <a:pt x="161925" y="825532"/>
                  </a:lnTo>
                  <a:lnTo>
                    <a:pt x="162687" y="828104"/>
                  </a:lnTo>
                  <a:lnTo>
                    <a:pt x="164497" y="830961"/>
                  </a:lnTo>
                  <a:lnTo>
                    <a:pt x="170974" y="838391"/>
                  </a:lnTo>
                  <a:lnTo>
                    <a:pt x="189452" y="855059"/>
                  </a:lnTo>
                  <a:lnTo>
                    <a:pt x="190500" y="856393"/>
                  </a:lnTo>
                  <a:lnTo>
                    <a:pt x="191167" y="858203"/>
                  </a:lnTo>
                  <a:lnTo>
                    <a:pt x="191167" y="861155"/>
                  </a:lnTo>
                  <a:lnTo>
                    <a:pt x="190595" y="862965"/>
                  </a:lnTo>
                  <a:lnTo>
                    <a:pt x="189071" y="866204"/>
                  </a:lnTo>
                  <a:lnTo>
                    <a:pt x="188690" y="868109"/>
                  </a:lnTo>
                  <a:lnTo>
                    <a:pt x="188500" y="869918"/>
                  </a:lnTo>
                  <a:lnTo>
                    <a:pt x="188786" y="871728"/>
                  </a:lnTo>
                  <a:lnTo>
                    <a:pt x="190309" y="874300"/>
                  </a:lnTo>
                  <a:lnTo>
                    <a:pt x="192691" y="877348"/>
                  </a:lnTo>
                  <a:lnTo>
                    <a:pt x="198311" y="883349"/>
                  </a:lnTo>
                  <a:lnTo>
                    <a:pt x="201644" y="885444"/>
                  </a:lnTo>
                  <a:lnTo>
                    <a:pt x="204406" y="886492"/>
                  </a:lnTo>
                  <a:lnTo>
                    <a:pt x="212693" y="886492"/>
                  </a:lnTo>
                  <a:lnTo>
                    <a:pt x="220504" y="887730"/>
                  </a:lnTo>
                  <a:lnTo>
                    <a:pt x="222028" y="888397"/>
                  </a:lnTo>
                  <a:lnTo>
                    <a:pt x="223361" y="889254"/>
                  </a:lnTo>
                  <a:lnTo>
                    <a:pt x="224600" y="890207"/>
                  </a:lnTo>
                  <a:lnTo>
                    <a:pt x="226028" y="892016"/>
                  </a:lnTo>
                  <a:lnTo>
                    <a:pt x="227457" y="894493"/>
                  </a:lnTo>
                  <a:lnTo>
                    <a:pt x="231076" y="902208"/>
                  </a:lnTo>
                  <a:lnTo>
                    <a:pt x="237172" y="921163"/>
                  </a:lnTo>
                  <a:lnTo>
                    <a:pt x="238982" y="924782"/>
                  </a:lnTo>
                  <a:lnTo>
                    <a:pt x="240411" y="926878"/>
                  </a:lnTo>
                  <a:lnTo>
                    <a:pt x="241649" y="927926"/>
                  </a:lnTo>
                  <a:lnTo>
                    <a:pt x="242888" y="933355"/>
                  </a:lnTo>
                  <a:lnTo>
                    <a:pt x="241363" y="952024"/>
                  </a:lnTo>
                  <a:lnTo>
                    <a:pt x="252032" y="953643"/>
                  </a:lnTo>
                  <a:lnTo>
                    <a:pt x="255365" y="951643"/>
                  </a:lnTo>
                  <a:lnTo>
                    <a:pt x="256127" y="947928"/>
                  </a:lnTo>
                  <a:lnTo>
                    <a:pt x="256413" y="946023"/>
                  </a:lnTo>
                  <a:lnTo>
                    <a:pt x="256222" y="941642"/>
                  </a:lnTo>
                  <a:lnTo>
                    <a:pt x="256318" y="939451"/>
                  </a:lnTo>
                  <a:lnTo>
                    <a:pt x="257175" y="936498"/>
                  </a:lnTo>
                  <a:lnTo>
                    <a:pt x="258509" y="935831"/>
                  </a:lnTo>
                  <a:lnTo>
                    <a:pt x="259651" y="936212"/>
                  </a:lnTo>
                  <a:lnTo>
                    <a:pt x="260413" y="937641"/>
                  </a:lnTo>
                  <a:lnTo>
                    <a:pt x="262223" y="942594"/>
                  </a:lnTo>
                  <a:lnTo>
                    <a:pt x="263842" y="944023"/>
                  </a:lnTo>
                  <a:lnTo>
                    <a:pt x="266605" y="945356"/>
                  </a:lnTo>
                  <a:lnTo>
                    <a:pt x="272605" y="946309"/>
                  </a:lnTo>
                  <a:lnTo>
                    <a:pt x="275749" y="946309"/>
                  </a:lnTo>
                  <a:lnTo>
                    <a:pt x="278321" y="945452"/>
                  </a:lnTo>
                  <a:lnTo>
                    <a:pt x="279940" y="944118"/>
                  </a:lnTo>
                  <a:lnTo>
                    <a:pt x="281940" y="941737"/>
                  </a:lnTo>
                  <a:lnTo>
                    <a:pt x="282797" y="939737"/>
                  </a:lnTo>
                  <a:lnTo>
                    <a:pt x="283083" y="937546"/>
                  </a:lnTo>
                  <a:lnTo>
                    <a:pt x="282988" y="935641"/>
                  </a:lnTo>
                  <a:lnTo>
                    <a:pt x="281273" y="928497"/>
                  </a:lnTo>
                  <a:lnTo>
                    <a:pt x="277939" y="918686"/>
                  </a:lnTo>
                  <a:lnTo>
                    <a:pt x="277463" y="916972"/>
                  </a:lnTo>
                  <a:lnTo>
                    <a:pt x="277178" y="915067"/>
                  </a:lnTo>
                  <a:lnTo>
                    <a:pt x="278606" y="910971"/>
                  </a:lnTo>
                  <a:lnTo>
                    <a:pt x="281273" y="905161"/>
                  </a:lnTo>
                  <a:lnTo>
                    <a:pt x="289179" y="892493"/>
                  </a:lnTo>
                  <a:lnTo>
                    <a:pt x="294132" y="882491"/>
                  </a:lnTo>
                  <a:lnTo>
                    <a:pt x="295275" y="870109"/>
                  </a:lnTo>
                  <a:lnTo>
                    <a:pt x="295180" y="868013"/>
                  </a:lnTo>
                  <a:lnTo>
                    <a:pt x="294989" y="866013"/>
                  </a:lnTo>
                  <a:lnTo>
                    <a:pt x="294418" y="864299"/>
                  </a:lnTo>
                  <a:lnTo>
                    <a:pt x="293656" y="862870"/>
                  </a:lnTo>
                  <a:lnTo>
                    <a:pt x="292703" y="861727"/>
                  </a:lnTo>
                  <a:lnTo>
                    <a:pt x="290132" y="859917"/>
                  </a:lnTo>
                  <a:lnTo>
                    <a:pt x="283845" y="857250"/>
                  </a:lnTo>
                  <a:lnTo>
                    <a:pt x="280892" y="855631"/>
                  </a:lnTo>
                  <a:lnTo>
                    <a:pt x="279654" y="854583"/>
                  </a:lnTo>
                  <a:lnTo>
                    <a:pt x="277559" y="852392"/>
                  </a:lnTo>
                  <a:lnTo>
                    <a:pt x="276796" y="851059"/>
                  </a:lnTo>
                  <a:lnTo>
                    <a:pt x="276130" y="848868"/>
                  </a:lnTo>
                  <a:lnTo>
                    <a:pt x="275749" y="845915"/>
                  </a:lnTo>
                  <a:lnTo>
                    <a:pt x="276130" y="840677"/>
                  </a:lnTo>
                  <a:lnTo>
                    <a:pt x="276701" y="837533"/>
                  </a:lnTo>
                  <a:lnTo>
                    <a:pt x="277463" y="834962"/>
                  </a:lnTo>
                  <a:lnTo>
                    <a:pt x="279368" y="831056"/>
                  </a:lnTo>
                  <a:lnTo>
                    <a:pt x="282035" y="826770"/>
                  </a:lnTo>
                  <a:lnTo>
                    <a:pt x="303752" y="776859"/>
                  </a:lnTo>
                  <a:lnTo>
                    <a:pt x="314420" y="759333"/>
                  </a:lnTo>
                  <a:lnTo>
                    <a:pt x="315754" y="756095"/>
                  </a:lnTo>
                  <a:lnTo>
                    <a:pt x="318135" y="749713"/>
                  </a:lnTo>
                  <a:lnTo>
                    <a:pt x="333661" y="749713"/>
                  </a:lnTo>
                  <a:lnTo>
                    <a:pt x="341090" y="748475"/>
                  </a:lnTo>
                  <a:lnTo>
                    <a:pt x="344043" y="748760"/>
                  </a:lnTo>
                  <a:lnTo>
                    <a:pt x="347948" y="749713"/>
                  </a:lnTo>
                  <a:lnTo>
                    <a:pt x="354901" y="755904"/>
                  </a:lnTo>
                  <a:lnTo>
                    <a:pt x="358235" y="757047"/>
                  </a:lnTo>
                  <a:lnTo>
                    <a:pt x="359664" y="751523"/>
                  </a:lnTo>
                  <a:lnTo>
                    <a:pt x="358997" y="746951"/>
                  </a:lnTo>
                  <a:lnTo>
                    <a:pt x="357759" y="742569"/>
                  </a:lnTo>
                  <a:lnTo>
                    <a:pt x="357188" y="738569"/>
                  </a:lnTo>
                  <a:lnTo>
                    <a:pt x="358521" y="734949"/>
                  </a:lnTo>
                  <a:lnTo>
                    <a:pt x="361950" y="733425"/>
                  </a:lnTo>
                  <a:lnTo>
                    <a:pt x="364903" y="736187"/>
                  </a:lnTo>
                  <a:lnTo>
                    <a:pt x="369094" y="743045"/>
                  </a:lnTo>
                  <a:lnTo>
                    <a:pt x="374904" y="744188"/>
                  </a:lnTo>
                  <a:lnTo>
                    <a:pt x="379190" y="741426"/>
                  </a:lnTo>
                  <a:lnTo>
                    <a:pt x="383191" y="737902"/>
                  </a:lnTo>
                  <a:lnTo>
                    <a:pt x="388049" y="736473"/>
                  </a:lnTo>
                  <a:lnTo>
                    <a:pt x="392049" y="737616"/>
                  </a:lnTo>
                  <a:lnTo>
                    <a:pt x="392430" y="739521"/>
                  </a:lnTo>
                  <a:lnTo>
                    <a:pt x="391096" y="741998"/>
                  </a:lnTo>
                  <a:lnTo>
                    <a:pt x="390144" y="744760"/>
                  </a:lnTo>
                  <a:lnTo>
                    <a:pt x="390239" y="750856"/>
                  </a:lnTo>
                  <a:lnTo>
                    <a:pt x="390811" y="753237"/>
                  </a:lnTo>
                  <a:lnTo>
                    <a:pt x="395097" y="756285"/>
                  </a:lnTo>
                  <a:lnTo>
                    <a:pt x="406146" y="762191"/>
                  </a:lnTo>
                  <a:lnTo>
                    <a:pt x="420148" y="763715"/>
                  </a:lnTo>
                  <a:lnTo>
                    <a:pt x="430530" y="758952"/>
                  </a:lnTo>
                  <a:lnTo>
                    <a:pt x="430435" y="746379"/>
                  </a:lnTo>
                  <a:lnTo>
                    <a:pt x="431387" y="745712"/>
                  </a:lnTo>
                  <a:lnTo>
                    <a:pt x="432054" y="745808"/>
                  </a:lnTo>
                  <a:lnTo>
                    <a:pt x="432435" y="745427"/>
                  </a:lnTo>
                  <a:lnTo>
                    <a:pt x="432530" y="743045"/>
                  </a:lnTo>
                  <a:lnTo>
                    <a:pt x="434721" y="743045"/>
                  </a:lnTo>
                  <a:lnTo>
                    <a:pt x="438341" y="749522"/>
                  </a:lnTo>
                  <a:lnTo>
                    <a:pt x="450913" y="757619"/>
                  </a:lnTo>
                  <a:lnTo>
                    <a:pt x="453676" y="761619"/>
                  </a:lnTo>
                  <a:lnTo>
                    <a:pt x="455200" y="765429"/>
                  </a:lnTo>
                  <a:lnTo>
                    <a:pt x="458438" y="765620"/>
                  </a:lnTo>
                  <a:lnTo>
                    <a:pt x="460629" y="762953"/>
                  </a:lnTo>
                  <a:lnTo>
                    <a:pt x="459486" y="758095"/>
                  </a:lnTo>
                  <a:lnTo>
                    <a:pt x="457200" y="752094"/>
                  </a:lnTo>
                  <a:lnTo>
                    <a:pt x="460153" y="750951"/>
                  </a:lnTo>
                  <a:lnTo>
                    <a:pt x="474535" y="754380"/>
                  </a:lnTo>
                  <a:lnTo>
                    <a:pt x="479774" y="754190"/>
                  </a:lnTo>
                  <a:lnTo>
                    <a:pt x="481013" y="750665"/>
                  </a:lnTo>
                  <a:lnTo>
                    <a:pt x="476059" y="741617"/>
                  </a:lnTo>
                  <a:lnTo>
                    <a:pt x="475297" y="733711"/>
                  </a:lnTo>
                  <a:lnTo>
                    <a:pt x="482537" y="731615"/>
                  </a:lnTo>
                  <a:lnTo>
                    <a:pt x="489109" y="735711"/>
                  </a:lnTo>
                  <a:lnTo>
                    <a:pt x="486728" y="746379"/>
                  </a:lnTo>
                  <a:lnTo>
                    <a:pt x="510921" y="736378"/>
                  </a:lnTo>
                  <a:lnTo>
                    <a:pt x="514826" y="738283"/>
                  </a:lnTo>
                  <a:lnTo>
                    <a:pt x="516255" y="740759"/>
                  </a:lnTo>
                  <a:lnTo>
                    <a:pt x="522922" y="745331"/>
                  </a:lnTo>
                  <a:lnTo>
                    <a:pt x="524447" y="747998"/>
                  </a:lnTo>
                  <a:lnTo>
                    <a:pt x="525209" y="751618"/>
                  </a:lnTo>
                  <a:lnTo>
                    <a:pt x="531400" y="766858"/>
                  </a:lnTo>
                  <a:lnTo>
                    <a:pt x="540163" y="780479"/>
                  </a:lnTo>
                  <a:lnTo>
                    <a:pt x="551497" y="781622"/>
                  </a:lnTo>
                  <a:lnTo>
                    <a:pt x="564547" y="777716"/>
                  </a:lnTo>
                  <a:lnTo>
                    <a:pt x="578549" y="776192"/>
                  </a:lnTo>
                  <a:lnTo>
                    <a:pt x="592360" y="780193"/>
                  </a:lnTo>
                  <a:lnTo>
                    <a:pt x="627697" y="802862"/>
                  </a:lnTo>
                  <a:lnTo>
                    <a:pt x="635794" y="806387"/>
                  </a:lnTo>
                  <a:lnTo>
                    <a:pt x="640937" y="806006"/>
                  </a:lnTo>
                  <a:lnTo>
                    <a:pt x="645700" y="804101"/>
                  </a:lnTo>
                  <a:lnTo>
                    <a:pt x="652558" y="802862"/>
                  </a:lnTo>
                  <a:lnTo>
                    <a:pt x="657606" y="806006"/>
                  </a:lnTo>
                  <a:lnTo>
                    <a:pt x="663130" y="822198"/>
                  </a:lnTo>
                  <a:lnTo>
                    <a:pt x="667798" y="829247"/>
                  </a:lnTo>
                  <a:lnTo>
                    <a:pt x="679513" y="835724"/>
                  </a:lnTo>
                  <a:lnTo>
                    <a:pt x="694468" y="839153"/>
                  </a:lnTo>
                  <a:lnTo>
                    <a:pt x="709613" y="839438"/>
                  </a:lnTo>
                  <a:lnTo>
                    <a:pt x="721900" y="836200"/>
                  </a:lnTo>
                  <a:lnTo>
                    <a:pt x="732758" y="827913"/>
                  </a:lnTo>
                  <a:lnTo>
                    <a:pt x="743236" y="815435"/>
                  </a:lnTo>
                  <a:lnTo>
                    <a:pt x="749046" y="804958"/>
                  </a:lnTo>
                  <a:lnTo>
                    <a:pt x="753237" y="803339"/>
                  </a:lnTo>
                  <a:lnTo>
                    <a:pt x="754380" y="804196"/>
                  </a:lnTo>
                  <a:lnTo>
                    <a:pt x="756380" y="804958"/>
                  </a:lnTo>
                  <a:lnTo>
                    <a:pt x="759143" y="805434"/>
                  </a:lnTo>
                  <a:lnTo>
                    <a:pt x="764286" y="805148"/>
                  </a:lnTo>
                  <a:lnTo>
                    <a:pt x="768572" y="805434"/>
                  </a:lnTo>
                  <a:lnTo>
                    <a:pt x="769715" y="806101"/>
                  </a:lnTo>
                  <a:lnTo>
                    <a:pt x="774478" y="810006"/>
                  </a:lnTo>
                  <a:lnTo>
                    <a:pt x="775430" y="811149"/>
                  </a:lnTo>
                  <a:lnTo>
                    <a:pt x="776478" y="812483"/>
                  </a:lnTo>
                  <a:lnTo>
                    <a:pt x="777145" y="814007"/>
                  </a:lnTo>
                  <a:lnTo>
                    <a:pt x="777621" y="815626"/>
                  </a:lnTo>
                  <a:lnTo>
                    <a:pt x="777621" y="817436"/>
                  </a:lnTo>
                  <a:lnTo>
                    <a:pt x="777240" y="819150"/>
                  </a:lnTo>
                  <a:lnTo>
                    <a:pt x="776573" y="820674"/>
                  </a:lnTo>
                  <a:lnTo>
                    <a:pt x="776097" y="822198"/>
                  </a:lnTo>
                  <a:lnTo>
                    <a:pt x="775907" y="823722"/>
                  </a:lnTo>
                  <a:lnTo>
                    <a:pt x="776668" y="824960"/>
                  </a:lnTo>
                  <a:lnTo>
                    <a:pt x="778002" y="826008"/>
                  </a:lnTo>
                  <a:lnTo>
                    <a:pt x="810673" y="833914"/>
                  </a:lnTo>
                  <a:lnTo>
                    <a:pt x="812768" y="834962"/>
                  </a:lnTo>
                  <a:lnTo>
                    <a:pt x="815435" y="836867"/>
                  </a:lnTo>
                  <a:lnTo>
                    <a:pt x="816674" y="837819"/>
                  </a:lnTo>
                  <a:lnTo>
                    <a:pt x="820674" y="840486"/>
                  </a:lnTo>
                  <a:lnTo>
                    <a:pt x="831628" y="836676"/>
                  </a:lnTo>
                  <a:lnTo>
                    <a:pt x="835628" y="834390"/>
                  </a:lnTo>
                  <a:lnTo>
                    <a:pt x="836962" y="833533"/>
                  </a:lnTo>
                  <a:lnTo>
                    <a:pt x="839914" y="832104"/>
                  </a:lnTo>
                  <a:lnTo>
                    <a:pt x="850201" y="829723"/>
                  </a:lnTo>
                  <a:lnTo>
                    <a:pt x="852392" y="828485"/>
                  </a:lnTo>
                  <a:lnTo>
                    <a:pt x="854012" y="827056"/>
                  </a:lnTo>
                  <a:lnTo>
                    <a:pt x="855726" y="824198"/>
                  </a:lnTo>
                  <a:lnTo>
                    <a:pt x="856679" y="822960"/>
                  </a:lnTo>
                  <a:lnTo>
                    <a:pt x="857631" y="821912"/>
                  </a:lnTo>
                  <a:lnTo>
                    <a:pt x="858584" y="821150"/>
                  </a:lnTo>
                  <a:lnTo>
                    <a:pt x="887349" y="817055"/>
                  </a:lnTo>
                  <a:lnTo>
                    <a:pt x="889921" y="817340"/>
                  </a:lnTo>
                  <a:lnTo>
                    <a:pt x="908495" y="824960"/>
                  </a:lnTo>
                  <a:lnTo>
                    <a:pt x="909828" y="825818"/>
                  </a:lnTo>
                  <a:lnTo>
                    <a:pt x="910971" y="826865"/>
                  </a:lnTo>
                  <a:lnTo>
                    <a:pt x="913829" y="830675"/>
                  </a:lnTo>
                  <a:lnTo>
                    <a:pt x="914972" y="831818"/>
                  </a:lnTo>
                  <a:lnTo>
                    <a:pt x="922401" y="831342"/>
                  </a:lnTo>
                  <a:lnTo>
                    <a:pt x="947071" y="824103"/>
                  </a:lnTo>
                  <a:lnTo>
                    <a:pt x="953262" y="826484"/>
                  </a:lnTo>
                  <a:lnTo>
                    <a:pt x="954881" y="826389"/>
                  </a:lnTo>
                  <a:lnTo>
                    <a:pt x="957263" y="824675"/>
                  </a:lnTo>
                  <a:lnTo>
                    <a:pt x="958977" y="820865"/>
                  </a:lnTo>
                  <a:lnTo>
                    <a:pt x="959930" y="819436"/>
                  </a:lnTo>
                  <a:lnTo>
                    <a:pt x="961168" y="818579"/>
                  </a:lnTo>
                  <a:lnTo>
                    <a:pt x="962882" y="818007"/>
                  </a:lnTo>
                  <a:lnTo>
                    <a:pt x="986123" y="818960"/>
                  </a:lnTo>
                  <a:lnTo>
                    <a:pt x="1003554" y="822960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5" name="Figura a mano libera: forma 84">
              <a:extLst>
                <a:ext uri="{FF2B5EF4-FFF2-40B4-BE49-F238E27FC236}">
                  <a16:creationId xmlns:a16="http://schemas.microsoft.com/office/drawing/2014/main" xmlns="" id="{E9FFC8E8-F67B-40F9-BB5C-EA85ADCD4624}"/>
                </a:ext>
              </a:extLst>
            </p:cNvPr>
            <p:cNvSpPr/>
            <p:nvPr/>
          </p:nvSpPr>
          <p:spPr>
            <a:xfrm>
              <a:off x="8789650" y="1899475"/>
              <a:ext cx="535114" cy="523017"/>
            </a:xfrm>
            <a:custGeom>
              <a:avLst/>
              <a:gdLst>
                <a:gd name="connsiteX0" fmla="*/ 534734 w 535114"/>
                <a:gd name="connsiteY0" fmla="*/ 497300 h 523017"/>
                <a:gd name="connsiteX1" fmla="*/ 534543 w 535114"/>
                <a:gd name="connsiteY1" fmla="*/ 496824 h 523017"/>
                <a:gd name="connsiteX2" fmla="*/ 531495 w 535114"/>
                <a:gd name="connsiteY2" fmla="*/ 496634 h 523017"/>
                <a:gd name="connsiteX3" fmla="*/ 526352 w 535114"/>
                <a:gd name="connsiteY3" fmla="*/ 493681 h 523017"/>
                <a:gd name="connsiteX4" fmla="*/ 522637 w 535114"/>
                <a:gd name="connsiteY4" fmla="*/ 489680 h 523017"/>
                <a:gd name="connsiteX5" fmla="*/ 495300 w 535114"/>
                <a:gd name="connsiteY5" fmla="*/ 443579 h 523017"/>
                <a:gd name="connsiteX6" fmla="*/ 471488 w 535114"/>
                <a:gd name="connsiteY6" fmla="*/ 432911 h 523017"/>
                <a:gd name="connsiteX7" fmla="*/ 468249 w 535114"/>
                <a:gd name="connsiteY7" fmla="*/ 430340 h 523017"/>
                <a:gd name="connsiteX8" fmla="*/ 454628 w 535114"/>
                <a:gd name="connsiteY8" fmla="*/ 419767 h 523017"/>
                <a:gd name="connsiteX9" fmla="*/ 448913 w 535114"/>
                <a:gd name="connsiteY9" fmla="*/ 417957 h 523017"/>
                <a:gd name="connsiteX10" fmla="*/ 437102 w 535114"/>
                <a:gd name="connsiteY10" fmla="*/ 416528 h 523017"/>
                <a:gd name="connsiteX11" fmla="*/ 427482 w 535114"/>
                <a:gd name="connsiteY11" fmla="*/ 411290 h 523017"/>
                <a:gd name="connsiteX12" fmla="*/ 425101 w 535114"/>
                <a:gd name="connsiteY12" fmla="*/ 406527 h 523017"/>
                <a:gd name="connsiteX13" fmla="*/ 422243 w 535114"/>
                <a:gd name="connsiteY13" fmla="*/ 401003 h 523017"/>
                <a:gd name="connsiteX14" fmla="*/ 423386 w 535114"/>
                <a:gd name="connsiteY14" fmla="*/ 384143 h 523017"/>
                <a:gd name="connsiteX15" fmla="*/ 433673 w 535114"/>
                <a:gd name="connsiteY15" fmla="*/ 360712 h 523017"/>
                <a:gd name="connsiteX16" fmla="*/ 436817 w 535114"/>
                <a:gd name="connsiteY16" fmla="*/ 353663 h 523017"/>
                <a:gd name="connsiteX17" fmla="*/ 439198 w 535114"/>
                <a:gd name="connsiteY17" fmla="*/ 344138 h 523017"/>
                <a:gd name="connsiteX18" fmla="*/ 441770 w 535114"/>
                <a:gd name="connsiteY18" fmla="*/ 334042 h 523017"/>
                <a:gd name="connsiteX19" fmla="*/ 435959 w 535114"/>
                <a:gd name="connsiteY19" fmla="*/ 324707 h 523017"/>
                <a:gd name="connsiteX20" fmla="*/ 434150 w 535114"/>
                <a:gd name="connsiteY20" fmla="*/ 325088 h 523017"/>
                <a:gd name="connsiteX21" fmla="*/ 424244 w 535114"/>
                <a:gd name="connsiteY21" fmla="*/ 327470 h 523017"/>
                <a:gd name="connsiteX22" fmla="*/ 413099 w 535114"/>
                <a:gd name="connsiteY22" fmla="*/ 332804 h 523017"/>
                <a:gd name="connsiteX23" fmla="*/ 402812 w 535114"/>
                <a:gd name="connsiteY23" fmla="*/ 333566 h 523017"/>
                <a:gd name="connsiteX24" fmla="*/ 393478 w 535114"/>
                <a:gd name="connsiteY24" fmla="*/ 322802 h 523017"/>
                <a:gd name="connsiteX25" fmla="*/ 393383 w 535114"/>
                <a:gd name="connsiteY25" fmla="*/ 322231 h 523017"/>
                <a:gd name="connsiteX26" fmla="*/ 393192 w 535114"/>
                <a:gd name="connsiteY26" fmla="*/ 321755 h 523017"/>
                <a:gd name="connsiteX27" fmla="*/ 392906 w 535114"/>
                <a:gd name="connsiteY27" fmla="*/ 321374 h 523017"/>
                <a:gd name="connsiteX28" fmla="*/ 392525 w 535114"/>
                <a:gd name="connsiteY28" fmla="*/ 320897 h 523017"/>
                <a:gd name="connsiteX29" fmla="*/ 391001 w 535114"/>
                <a:gd name="connsiteY29" fmla="*/ 319659 h 523017"/>
                <a:gd name="connsiteX30" fmla="*/ 386525 w 535114"/>
                <a:gd name="connsiteY30" fmla="*/ 314420 h 523017"/>
                <a:gd name="connsiteX31" fmla="*/ 391763 w 535114"/>
                <a:gd name="connsiteY31" fmla="*/ 309658 h 523017"/>
                <a:gd name="connsiteX32" fmla="*/ 393478 w 535114"/>
                <a:gd name="connsiteY32" fmla="*/ 308420 h 523017"/>
                <a:gd name="connsiteX33" fmla="*/ 396145 w 535114"/>
                <a:gd name="connsiteY33" fmla="*/ 304991 h 523017"/>
                <a:gd name="connsiteX34" fmla="*/ 397097 w 535114"/>
                <a:gd name="connsiteY34" fmla="*/ 301562 h 523017"/>
                <a:gd name="connsiteX35" fmla="*/ 396335 w 535114"/>
                <a:gd name="connsiteY35" fmla="*/ 298323 h 523017"/>
                <a:gd name="connsiteX36" fmla="*/ 393478 w 535114"/>
                <a:gd name="connsiteY36" fmla="*/ 295466 h 523017"/>
                <a:gd name="connsiteX37" fmla="*/ 401384 w 535114"/>
                <a:gd name="connsiteY37" fmla="*/ 284988 h 523017"/>
                <a:gd name="connsiteX38" fmla="*/ 407384 w 535114"/>
                <a:gd name="connsiteY38" fmla="*/ 280416 h 523017"/>
                <a:gd name="connsiteX39" fmla="*/ 439579 w 535114"/>
                <a:gd name="connsiteY39" fmla="*/ 255842 h 523017"/>
                <a:gd name="connsiteX40" fmla="*/ 449389 w 535114"/>
                <a:gd name="connsiteY40" fmla="*/ 237744 h 523017"/>
                <a:gd name="connsiteX41" fmla="*/ 448056 w 535114"/>
                <a:gd name="connsiteY41" fmla="*/ 232982 h 523017"/>
                <a:gd name="connsiteX42" fmla="*/ 446818 w 535114"/>
                <a:gd name="connsiteY42" fmla="*/ 228505 h 523017"/>
                <a:gd name="connsiteX43" fmla="*/ 443294 w 535114"/>
                <a:gd name="connsiteY43" fmla="*/ 227933 h 523017"/>
                <a:gd name="connsiteX44" fmla="*/ 438721 w 535114"/>
                <a:gd name="connsiteY44" fmla="*/ 226981 h 523017"/>
                <a:gd name="connsiteX45" fmla="*/ 428625 w 535114"/>
                <a:gd name="connsiteY45" fmla="*/ 228124 h 523017"/>
                <a:gd name="connsiteX46" fmla="*/ 419862 w 535114"/>
                <a:gd name="connsiteY46" fmla="*/ 226695 h 523017"/>
                <a:gd name="connsiteX47" fmla="*/ 409575 w 535114"/>
                <a:gd name="connsiteY47" fmla="*/ 216503 h 523017"/>
                <a:gd name="connsiteX48" fmla="*/ 403098 w 535114"/>
                <a:gd name="connsiteY48" fmla="*/ 211931 h 523017"/>
                <a:gd name="connsiteX49" fmla="*/ 393478 w 535114"/>
                <a:gd name="connsiteY49" fmla="*/ 210026 h 523017"/>
                <a:gd name="connsiteX50" fmla="*/ 388715 w 535114"/>
                <a:gd name="connsiteY50" fmla="*/ 207264 h 523017"/>
                <a:gd name="connsiteX51" fmla="*/ 378428 w 535114"/>
                <a:gd name="connsiteY51" fmla="*/ 206597 h 523017"/>
                <a:gd name="connsiteX52" fmla="*/ 373094 w 535114"/>
                <a:gd name="connsiteY52" fmla="*/ 204692 h 523017"/>
                <a:gd name="connsiteX53" fmla="*/ 378143 w 535114"/>
                <a:gd name="connsiteY53" fmla="*/ 213455 h 523017"/>
                <a:gd name="connsiteX54" fmla="*/ 368713 w 535114"/>
                <a:gd name="connsiteY54" fmla="*/ 214884 h 523017"/>
                <a:gd name="connsiteX55" fmla="*/ 365855 w 535114"/>
                <a:gd name="connsiteY55" fmla="*/ 210598 h 523017"/>
                <a:gd name="connsiteX56" fmla="*/ 364617 w 535114"/>
                <a:gd name="connsiteY56" fmla="*/ 203740 h 523017"/>
                <a:gd name="connsiteX57" fmla="*/ 360140 w 535114"/>
                <a:gd name="connsiteY57" fmla="*/ 197549 h 523017"/>
                <a:gd name="connsiteX58" fmla="*/ 360045 w 535114"/>
                <a:gd name="connsiteY58" fmla="*/ 197453 h 523017"/>
                <a:gd name="connsiteX59" fmla="*/ 360045 w 535114"/>
                <a:gd name="connsiteY59" fmla="*/ 197453 h 523017"/>
                <a:gd name="connsiteX60" fmla="*/ 357950 w 535114"/>
                <a:gd name="connsiteY60" fmla="*/ 185071 h 523017"/>
                <a:gd name="connsiteX61" fmla="*/ 356045 w 535114"/>
                <a:gd name="connsiteY61" fmla="*/ 179165 h 523017"/>
                <a:gd name="connsiteX62" fmla="*/ 353378 w 535114"/>
                <a:gd name="connsiteY62" fmla="*/ 174212 h 523017"/>
                <a:gd name="connsiteX63" fmla="*/ 362331 w 535114"/>
                <a:gd name="connsiteY63" fmla="*/ 168592 h 523017"/>
                <a:gd name="connsiteX64" fmla="*/ 363760 w 535114"/>
                <a:gd name="connsiteY64" fmla="*/ 166021 h 523017"/>
                <a:gd name="connsiteX65" fmla="*/ 368618 w 535114"/>
                <a:gd name="connsiteY65" fmla="*/ 157734 h 523017"/>
                <a:gd name="connsiteX66" fmla="*/ 373285 w 535114"/>
                <a:gd name="connsiteY66" fmla="*/ 147161 h 523017"/>
                <a:gd name="connsiteX67" fmla="*/ 377000 w 535114"/>
                <a:gd name="connsiteY67" fmla="*/ 142684 h 523017"/>
                <a:gd name="connsiteX68" fmla="*/ 381571 w 535114"/>
                <a:gd name="connsiteY68" fmla="*/ 142208 h 523017"/>
                <a:gd name="connsiteX69" fmla="*/ 385763 w 535114"/>
                <a:gd name="connsiteY69" fmla="*/ 140113 h 523017"/>
                <a:gd name="connsiteX70" fmla="*/ 394049 w 535114"/>
                <a:gd name="connsiteY70" fmla="*/ 134112 h 523017"/>
                <a:gd name="connsiteX71" fmla="*/ 409956 w 535114"/>
                <a:gd name="connsiteY71" fmla="*/ 125635 h 523017"/>
                <a:gd name="connsiteX72" fmla="*/ 418243 w 535114"/>
                <a:gd name="connsiteY72" fmla="*/ 116872 h 523017"/>
                <a:gd name="connsiteX73" fmla="*/ 425577 w 535114"/>
                <a:gd name="connsiteY73" fmla="*/ 106585 h 523017"/>
                <a:gd name="connsiteX74" fmla="*/ 433959 w 535114"/>
                <a:gd name="connsiteY74" fmla="*/ 98679 h 523017"/>
                <a:gd name="connsiteX75" fmla="*/ 445675 w 535114"/>
                <a:gd name="connsiteY75" fmla="*/ 97155 h 523017"/>
                <a:gd name="connsiteX76" fmla="*/ 454152 w 535114"/>
                <a:gd name="connsiteY76" fmla="*/ 97441 h 523017"/>
                <a:gd name="connsiteX77" fmla="*/ 460534 w 535114"/>
                <a:gd name="connsiteY77" fmla="*/ 94012 h 523017"/>
                <a:gd name="connsiteX78" fmla="*/ 463391 w 535114"/>
                <a:gd name="connsiteY78" fmla="*/ 88011 h 523017"/>
                <a:gd name="connsiteX79" fmla="*/ 464344 w 535114"/>
                <a:gd name="connsiteY79" fmla="*/ 86201 h 523017"/>
                <a:gd name="connsiteX80" fmla="*/ 464820 w 535114"/>
                <a:gd name="connsiteY80" fmla="*/ 73438 h 523017"/>
                <a:gd name="connsiteX81" fmla="*/ 466725 w 535114"/>
                <a:gd name="connsiteY81" fmla="*/ 70866 h 523017"/>
                <a:gd name="connsiteX82" fmla="*/ 467963 w 535114"/>
                <a:gd name="connsiteY82" fmla="*/ 67723 h 523017"/>
                <a:gd name="connsiteX83" fmla="*/ 468630 w 535114"/>
                <a:gd name="connsiteY83" fmla="*/ 64294 h 523017"/>
                <a:gd name="connsiteX84" fmla="*/ 468630 w 535114"/>
                <a:gd name="connsiteY84" fmla="*/ 60388 h 523017"/>
                <a:gd name="connsiteX85" fmla="*/ 463201 w 535114"/>
                <a:gd name="connsiteY85" fmla="*/ 61436 h 523017"/>
                <a:gd name="connsiteX86" fmla="*/ 458057 w 535114"/>
                <a:gd name="connsiteY86" fmla="*/ 60865 h 523017"/>
                <a:gd name="connsiteX87" fmla="*/ 416528 w 535114"/>
                <a:gd name="connsiteY87" fmla="*/ 47339 h 523017"/>
                <a:gd name="connsiteX88" fmla="*/ 401955 w 535114"/>
                <a:gd name="connsiteY88" fmla="*/ 46863 h 523017"/>
                <a:gd name="connsiteX89" fmla="*/ 399288 w 535114"/>
                <a:gd name="connsiteY89" fmla="*/ 44958 h 523017"/>
                <a:gd name="connsiteX90" fmla="*/ 394430 w 535114"/>
                <a:gd name="connsiteY90" fmla="*/ 39433 h 523017"/>
                <a:gd name="connsiteX91" fmla="*/ 392049 w 535114"/>
                <a:gd name="connsiteY91" fmla="*/ 38576 h 523017"/>
                <a:gd name="connsiteX92" fmla="*/ 371094 w 535114"/>
                <a:gd name="connsiteY92" fmla="*/ 40100 h 523017"/>
                <a:gd name="connsiteX93" fmla="*/ 356140 w 535114"/>
                <a:gd name="connsiteY93" fmla="*/ 37433 h 523017"/>
                <a:gd name="connsiteX94" fmla="*/ 321183 w 535114"/>
                <a:gd name="connsiteY94" fmla="*/ 44863 h 523017"/>
                <a:gd name="connsiteX95" fmla="*/ 307277 w 535114"/>
                <a:gd name="connsiteY95" fmla="*/ 44196 h 523017"/>
                <a:gd name="connsiteX96" fmla="*/ 300038 w 535114"/>
                <a:gd name="connsiteY96" fmla="*/ 41338 h 523017"/>
                <a:gd name="connsiteX97" fmla="*/ 278225 w 535114"/>
                <a:gd name="connsiteY97" fmla="*/ 27908 h 523017"/>
                <a:gd name="connsiteX98" fmla="*/ 250127 w 535114"/>
                <a:gd name="connsiteY98" fmla="*/ 21431 h 523017"/>
                <a:gd name="connsiteX99" fmla="*/ 169736 w 535114"/>
                <a:gd name="connsiteY99" fmla="*/ 15621 h 523017"/>
                <a:gd name="connsiteX100" fmla="*/ 150209 w 535114"/>
                <a:gd name="connsiteY100" fmla="*/ 2858 h 523017"/>
                <a:gd name="connsiteX101" fmla="*/ 141637 w 535114"/>
                <a:gd name="connsiteY101" fmla="*/ 0 h 523017"/>
                <a:gd name="connsiteX102" fmla="*/ 143732 w 535114"/>
                <a:gd name="connsiteY102" fmla="*/ 23717 h 523017"/>
                <a:gd name="connsiteX103" fmla="*/ 146018 w 535114"/>
                <a:gd name="connsiteY103" fmla="*/ 34100 h 523017"/>
                <a:gd name="connsiteX104" fmla="*/ 145923 w 535114"/>
                <a:gd name="connsiteY104" fmla="*/ 40481 h 523017"/>
                <a:gd name="connsiteX105" fmla="*/ 145256 w 535114"/>
                <a:gd name="connsiteY105" fmla="*/ 45244 h 523017"/>
                <a:gd name="connsiteX106" fmla="*/ 146113 w 535114"/>
                <a:gd name="connsiteY106" fmla="*/ 49435 h 523017"/>
                <a:gd name="connsiteX107" fmla="*/ 145637 w 535114"/>
                <a:gd name="connsiteY107" fmla="*/ 51816 h 523017"/>
                <a:gd name="connsiteX108" fmla="*/ 144589 w 535114"/>
                <a:gd name="connsiteY108" fmla="*/ 53054 h 523017"/>
                <a:gd name="connsiteX109" fmla="*/ 122015 w 535114"/>
                <a:gd name="connsiteY109" fmla="*/ 56579 h 523017"/>
                <a:gd name="connsiteX110" fmla="*/ 118682 w 535114"/>
                <a:gd name="connsiteY110" fmla="*/ 57721 h 523017"/>
                <a:gd name="connsiteX111" fmla="*/ 115634 w 535114"/>
                <a:gd name="connsiteY111" fmla="*/ 59341 h 523017"/>
                <a:gd name="connsiteX112" fmla="*/ 114300 w 535114"/>
                <a:gd name="connsiteY112" fmla="*/ 60198 h 523017"/>
                <a:gd name="connsiteX113" fmla="*/ 112490 w 535114"/>
                <a:gd name="connsiteY113" fmla="*/ 61913 h 523017"/>
                <a:gd name="connsiteX114" fmla="*/ 106585 w 535114"/>
                <a:gd name="connsiteY114" fmla="*/ 69247 h 523017"/>
                <a:gd name="connsiteX115" fmla="*/ 105251 w 535114"/>
                <a:gd name="connsiteY115" fmla="*/ 72200 h 523017"/>
                <a:gd name="connsiteX116" fmla="*/ 105156 w 535114"/>
                <a:gd name="connsiteY116" fmla="*/ 74486 h 523017"/>
                <a:gd name="connsiteX117" fmla="*/ 106109 w 535114"/>
                <a:gd name="connsiteY117" fmla="*/ 75819 h 523017"/>
                <a:gd name="connsiteX118" fmla="*/ 107347 w 535114"/>
                <a:gd name="connsiteY118" fmla="*/ 76771 h 523017"/>
                <a:gd name="connsiteX119" fmla="*/ 108871 w 535114"/>
                <a:gd name="connsiteY119" fmla="*/ 77533 h 523017"/>
                <a:gd name="connsiteX120" fmla="*/ 110680 w 535114"/>
                <a:gd name="connsiteY120" fmla="*/ 78105 h 523017"/>
                <a:gd name="connsiteX121" fmla="*/ 113633 w 535114"/>
                <a:gd name="connsiteY121" fmla="*/ 79820 h 523017"/>
                <a:gd name="connsiteX122" fmla="*/ 114776 w 535114"/>
                <a:gd name="connsiteY122" fmla="*/ 81629 h 523017"/>
                <a:gd name="connsiteX123" fmla="*/ 115443 w 535114"/>
                <a:gd name="connsiteY123" fmla="*/ 84011 h 523017"/>
                <a:gd name="connsiteX124" fmla="*/ 115443 w 535114"/>
                <a:gd name="connsiteY124" fmla="*/ 88392 h 523017"/>
                <a:gd name="connsiteX125" fmla="*/ 114586 w 535114"/>
                <a:gd name="connsiteY125" fmla="*/ 90488 h 523017"/>
                <a:gd name="connsiteX126" fmla="*/ 113157 w 535114"/>
                <a:gd name="connsiteY126" fmla="*/ 91059 h 523017"/>
                <a:gd name="connsiteX127" fmla="*/ 111443 w 535114"/>
                <a:gd name="connsiteY127" fmla="*/ 90678 h 523017"/>
                <a:gd name="connsiteX128" fmla="*/ 108299 w 535114"/>
                <a:gd name="connsiteY128" fmla="*/ 89059 h 523017"/>
                <a:gd name="connsiteX129" fmla="*/ 104585 w 535114"/>
                <a:gd name="connsiteY129" fmla="*/ 88106 h 523017"/>
                <a:gd name="connsiteX130" fmla="*/ 88202 w 535114"/>
                <a:gd name="connsiteY130" fmla="*/ 88201 h 523017"/>
                <a:gd name="connsiteX131" fmla="*/ 73819 w 535114"/>
                <a:gd name="connsiteY131" fmla="*/ 91345 h 523017"/>
                <a:gd name="connsiteX132" fmla="*/ 66389 w 535114"/>
                <a:gd name="connsiteY132" fmla="*/ 95441 h 523017"/>
                <a:gd name="connsiteX133" fmla="*/ 64580 w 535114"/>
                <a:gd name="connsiteY133" fmla="*/ 97155 h 523017"/>
                <a:gd name="connsiteX134" fmla="*/ 63246 w 535114"/>
                <a:gd name="connsiteY134" fmla="*/ 98870 h 523017"/>
                <a:gd name="connsiteX135" fmla="*/ 58865 w 535114"/>
                <a:gd name="connsiteY135" fmla="*/ 108585 h 523017"/>
                <a:gd name="connsiteX136" fmla="*/ 55340 w 535114"/>
                <a:gd name="connsiteY136" fmla="*/ 121158 h 523017"/>
                <a:gd name="connsiteX137" fmla="*/ 44387 w 535114"/>
                <a:gd name="connsiteY137" fmla="*/ 141446 h 523017"/>
                <a:gd name="connsiteX138" fmla="*/ 37338 w 535114"/>
                <a:gd name="connsiteY138" fmla="*/ 150686 h 523017"/>
                <a:gd name="connsiteX139" fmla="*/ 34576 w 535114"/>
                <a:gd name="connsiteY139" fmla="*/ 153448 h 523017"/>
                <a:gd name="connsiteX140" fmla="*/ 16859 w 535114"/>
                <a:gd name="connsiteY140" fmla="*/ 162687 h 523017"/>
                <a:gd name="connsiteX141" fmla="*/ 11811 w 535114"/>
                <a:gd name="connsiteY141" fmla="*/ 166307 h 523017"/>
                <a:gd name="connsiteX142" fmla="*/ 8287 w 535114"/>
                <a:gd name="connsiteY142" fmla="*/ 170307 h 523017"/>
                <a:gd name="connsiteX143" fmla="*/ 2572 w 535114"/>
                <a:gd name="connsiteY143" fmla="*/ 178308 h 523017"/>
                <a:gd name="connsiteX144" fmla="*/ 857 w 535114"/>
                <a:gd name="connsiteY144" fmla="*/ 182118 h 523017"/>
                <a:gd name="connsiteX145" fmla="*/ 0 w 535114"/>
                <a:gd name="connsiteY145" fmla="*/ 184499 h 523017"/>
                <a:gd name="connsiteX146" fmla="*/ 191 w 535114"/>
                <a:gd name="connsiteY146" fmla="*/ 186023 h 523017"/>
                <a:gd name="connsiteX147" fmla="*/ 1429 w 535114"/>
                <a:gd name="connsiteY147" fmla="*/ 188976 h 523017"/>
                <a:gd name="connsiteX148" fmla="*/ 2381 w 535114"/>
                <a:gd name="connsiteY148" fmla="*/ 190309 h 523017"/>
                <a:gd name="connsiteX149" fmla="*/ 7620 w 535114"/>
                <a:gd name="connsiteY149" fmla="*/ 196596 h 523017"/>
                <a:gd name="connsiteX150" fmla="*/ 16097 w 535114"/>
                <a:gd name="connsiteY150" fmla="*/ 204025 h 523017"/>
                <a:gd name="connsiteX151" fmla="*/ 17621 w 535114"/>
                <a:gd name="connsiteY151" fmla="*/ 204788 h 523017"/>
                <a:gd name="connsiteX152" fmla="*/ 19336 w 535114"/>
                <a:gd name="connsiteY152" fmla="*/ 205454 h 523017"/>
                <a:gd name="connsiteX153" fmla="*/ 27051 w 535114"/>
                <a:gd name="connsiteY153" fmla="*/ 205645 h 523017"/>
                <a:gd name="connsiteX154" fmla="*/ 28670 w 535114"/>
                <a:gd name="connsiteY154" fmla="*/ 206216 h 523017"/>
                <a:gd name="connsiteX155" fmla="*/ 29718 w 535114"/>
                <a:gd name="connsiteY155" fmla="*/ 207359 h 523017"/>
                <a:gd name="connsiteX156" fmla="*/ 30480 w 535114"/>
                <a:gd name="connsiteY156" fmla="*/ 208788 h 523017"/>
                <a:gd name="connsiteX157" fmla="*/ 30956 w 535114"/>
                <a:gd name="connsiteY157" fmla="*/ 210503 h 523017"/>
                <a:gd name="connsiteX158" fmla="*/ 31623 w 535114"/>
                <a:gd name="connsiteY158" fmla="*/ 212026 h 523017"/>
                <a:gd name="connsiteX159" fmla="*/ 32766 w 535114"/>
                <a:gd name="connsiteY159" fmla="*/ 212979 h 523017"/>
                <a:gd name="connsiteX160" fmla="*/ 34481 w 535114"/>
                <a:gd name="connsiteY160" fmla="*/ 213360 h 523017"/>
                <a:gd name="connsiteX161" fmla="*/ 38386 w 535114"/>
                <a:gd name="connsiteY161" fmla="*/ 213360 h 523017"/>
                <a:gd name="connsiteX162" fmla="*/ 40100 w 535114"/>
                <a:gd name="connsiteY162" fmla="*/ 214027 h 523017"/>
                <a:gd name="connsiteX163" fmla="*/ 41339 w 535114"/>
                <a:gd name="connsiteY163" fmla="*/ 215741 h 523017"/>
                <a:gd name="connsiteX164" fmla="*/ 41910 w 535114"/>
                <a:gd name="connsiteY164" fmla="*/ 219266 h 523017"/>
                <a:gd name="connsiteX165" fmla="*/ 42482 w 535114"/>
                <a:gd name="connsiteY165" fmla="*/ 226314 h 523017"/>
                <a:gd name="connsiteX166" fmla="*/ 42767 w 535114"/>
                <a:gd name="connsiteY166" fmla="*/ 228029 h 523017"/>
                <a:gd name="connsiteX167" fmla="*/ 43529 w 535114"/>
                <a:gd name="connsiteY167" fmla="*/ 229553 h 523017"/>
                <a:gd name="connsiteX168" fmla="*/ 44482 w 535114"/>
                <a:gd name="connsiteY168" fmla="*/ 230791 h 523017"/>
                <a:gd name="connsiteX169" fmla="*/ 46768 w 535114"/>
                <a:gd name="connsiteY169" fmla="*/ 232982 h 523017"/>
                <a:gd name="connsiteX170" fmla="*/ 53340 w 535114"/>
                <a:gd name="connsiteY170" fmla="*/ 237934 h 523017"/>
                <a:gd name="connsiteX171" fmla="*/ 54578 w 535114"/>
                <a:gd name="connsiteY171" fmla="*/ 240792 h 523017"/>
                <a:gd name="connsiteX172" fmla="*/ 55721 w 535114"/>
                <a:gd name="connsiteY172" fmla="*/ 245078 h 523017"/>
                <a:gd name="connsiteX173" fmla="*/ 57055 w 535114"/>
                <a:gd name="connsiteY173" fmla="*/ 254794 h 523017"/>
                <a:gd name="connsiteX174" fmla="*/ 57150 w 535114"/>
                <a:gd name="connsiteY174" fmla="*/ 259556 h 523017"/>
                <a:gd name="connsiteX175" fmla="*/ 56960 w 535114"/>
                <a:gd name="connsiteY175" fmla="*/ 262795 h 523017"/>
                <a:gd name="connsiteX176" fmla="*/ 56007 w 535114"/>
                <a:gd name="connsiteY176" fmla="*/ 264986 h 523017"/>
                <a:gd name="connsiteX177" fmla="*/ 55340 w 535114"/>
                <a:gd name="connsiteY177" fmla="*/ 266129 h 523017"/>
                <a:gd name="connsiteX178" fmla="*/ 54388 w 535114"/>
                <a:gd name="connsiteY178" fmla="*/ 267367 h 523017"/>
                <a:gd name="connsiteX179" fmla="*/ 52007 w 535114"/>
                <a:gd name="connsiteY179" fmla="*/ 269462 h 523017"/>
                <a:gd name="connsiteX180" fmla="*/ 49244 w 535114"/>
                <a:gd name="connsiteY180" fmla="*/ 271082 h 523017"/>
                <a:gd name="connsiteX181" fmla="*/ 40767 w 535114"/>
                <a:gd name="connsiteY181" fmla="*/ 273653 h 523017"/>
                <a:gd name="connsiteX182" fmla="*/ 39434 w 535114"/>
                <a:gd name="connsiteY182" fmla="*/ 274511 h 523017"/>
                <a:gd name="connsiteX183" fmla="*/ 38195 w 535114"/>
                <a:gd name="connsiteY183" fmla="*/ 275558 h 523017"/>
                <a:gd name="connsiteX184" fmla="*/ 37148 w 535114"/>
                <a:gd name="connsiteY184" fmla="*/ 276796 h 523017"/>
                <a:gd name="connsiteX185" fmla="*/ 36195 w 535114"/>
                <a:gd name="connsiteY185" fmla="*/ 278130 h 523017"/>
                <a:gd name="connsiteX186" fmla="*/ 35433 w 535114"/>
                <a:gd name="connsiteY186" fmla="*/ 279749 h 523017"/>
                <a:gd name="connsiteX187" fmla="*/ 34100 w 535114"/>
                <a:gd name="connsiteY187" fmla="*/ 282988 h 523017"/>
                <a:gd name="connsiteX188" fmla="*/ 32385 w 535114"/>
                <a:gd name="connsiteY188" fmla="*/ 286417 h 523017"/>
                <a:gd name="connsiteX189" fmla="*/ 28480 w 535114"/>
                <a:gd name="connsiteY189" fmla="*/ 292608 h 523017"/>
                <a:gd name="connsiteX190" fmla="*/ 33814 w 535114"/>
                <a:gd name="connsiteY190" fmla="*/ 309277 h 523017"/>
                <a:gd name="connsiteX191" fmla="*/ 35814 w 535114"/>
                <a:gd name="connsiteY191" fmla="*/ 318707 h 523017"/>
                <a:gd name="connsiteX192" fmla="*/ 37338 w 535114"/>
                <a:gd name="connsiteY192" fmla="*/ 334137 h 523017"/>
                <a:gd name="connsiteX193" fmla="*/ 38386 w 535114"/>
                <a:gd name="connsiteY193" fmla="*/ 337375 h 523017"/>
                <a:gd name="connsiteX194" fmla="*/ 40100 w 535114"/>
                <a:gd name="connsiteY194" fmla="*/ 339185 h 523017"/>
                <a:gd name="connsiteX195" fmla="*/ 43720 w 535114"/>
                <a:gd name="connsiteY195" fmla="*/ 340138 h 523017"/>
                <a:gd name="connsiteX196" fmla="*/ 45149 w 535114"/>
                <a:gd name="connsiteY196" fmla="*/ 340709 h 523017"/>
                <a:gd name="connsiteX197" fmla="*/ 47054 w 535114"/>
                <a:gd name="connsiteY197" fmla="*/ 342043 h 523017"/>
                <a:gd name="connsiteX198" fmla="*/ 54293 w 535114"/>
                <a:gd name="connsiteY198" fmla="*/ 350234 h 523017"/>
                <a:gd name="connsiteX199" fmla="*/ 55531 w 535114"/>
                <a:gd name="connsiteY199" fmla="*/ 350996 h 523017"/>
                <a:gd name="connsiteX200" fmla="*/ 60674 w 535114"/>
                <a:gd name="connsiteY200" fmla="*/ 352711 h 523017"/>
                <a:gd name="connsiteX201" fmla="*/ 63913 w 535114"/>
                <a:gd name="connsiteY201" fmla="*/ 354901 h 523017"/>
                <a:gd name="connsiteX202" fmla="*/ 65342 w 535114"/>
                <a:gd name="connsiteY202" fmla="*/ 356711 h 523017"/>
                <a:gd name="connsiteX203" fmla="*/ 66104 w 535114"/>
                <a:gd name="connsiteY203" fmla="*/ 358712 h 523017"/>
                <a:gd name="connsiteX204" fmla="*/ 66485 w 535114"/>
                <a:gd name="connsiteY204" fmla="*/ 361379 h 523017"/>
                <a:gd name="connsiteX205" fmla="*/ 67342 w 535114"/>
                <a:gd name="connsiteY205" fmla="*/ 365474 h 523017"/>
                <a:gd name="connsiteX206" fmla="*/ 76105 w 535114"/>
                <a:gd name="connsiteY206" fmla="*/ 388906 h 523017"/>
                <a:gd name="connsiteX207" fmla="*/ 77248 w 535114"/>
                <a:gd name="connsiteY207" fmla="*/ 393001 h 523017"/>
                <a:gd name="connsiteX208" fmla="*/ 78296 w 535114"/>
                <a:gd name="connsiteY208" fmla="*/ 395192 h 523017"/>
                <a:gd name="connsiteX209" fmla="*/ 79629 w 535114"/>
                <a:gd name="connsiteY209" fmla="*/ 396812 h 523017"/>
                <a:gd name="connsiteX210" fmla="*/ 91726 w 535114"/>
                <a:gd name="connsiteY210" fmla="*/ 403003 h 523017"/>
                <a:gd name="connsiteX211" fmla="*/ 93440 w 535114"/>
                <a:gd name="connsiteY211" fmla="*/ 403193 h 523017"/>
                <a:gd name="connsiteX212" fmla="*/ 95155 w 535114"/>
                <a:gd name="connsiteY212" fmla="*/ 402812 h 523017"/>
                <a:gd name="connsiteX213" fmla="*/ 99060 w 535114"/>
                <a:gd name="connsiteY213" fmla="*/ 400241 h 523017"/>
                <a:gd name="connsiteX214" fmla="*/ 100679 w 535114"/>
                <a:gd name="connsiteY214" fmla="*/ 399764 h 523017"/>
                <a:gd name="connsiteX215" fmla="*/ 102394 w 535114"/>
                <a:gd name="connsiteY215" fmla="*/ 399574 h 523017"/>
                <a:gd name="connsiteX216" fmla="*/ 104013 w 535114"/>
                <a:gd name="connsiteY216" fmla="*/ 400145 h 523017"/>
                <a:gd name="connsiteX217" fmla="*/ 105823 w 535114"/>
                <a:gd name="connsiteY217" fmla="*/ 401288 h 523017"/>
                <a:gd name="connsiteX218" fmla="*/ 111538 w 535114"/>
                <a:gd name="connsiteY218" fmla="*/ 406527 h 523017"/>
                <a:gd name="connsiteX219" fmla="*/ 113157 w 535114"/>
                <a:gd name="connsiteY219" fmla="*/ 408623 h 523017"/>
                <a:gd name="connsiteX220" fmla="*/ 115634 w 535114"/>
                <a:gd name="connsiteY220" fmla="*/ 414814 h 523017"/>
                <a:gd name="connsiteX221" fmla="*/ 121539 w 535114"/>
                <a:gd name="connsiteY221" fmla="*/ 415576 h 523017"/>
                <a:gd name="connsiteX222" fmla="*/ 124587 w 535114"/>
                <a:gd name="connsiteY222" fmla="*/ 414147 h 523017"/>
                <a:gd name="connsiteX223" fmla="*/ 135731 w 535114"/>
                <a:gd name="connsiteY223" fmla="*/ 402526 h 523017"/>
                <a:gd name="connsiteX224" fmla="*/ 138494 w 535114"/>
                <a:gd name="connsiteY224" fmla="*/ 400431 h 523017"/>
                <a:gd name="connsiteX225" fmla="*/ 141256 w 535114"/>
                <a:gd name="connsiteY225" fmla="*/ 399098 h 523017"/>
                <a:gd name="connsiteX226" fmla="*/ 147257 w 535114"/>
                <a:gd name="connsiteY226" fmla="*/ 398050 h 523017"/>
                <a:gd name="connsiteX227" fmla="*/ 149162 w 535114"/>
                <a:gd name="connsiteY227" fmla="*/ 397002 h 523017"/>
                <a:gd name="connsiteX228" fmla="*/ 150686 w 535114"/>
                <a:gd name="connsiteY228" fmla="*/ 395097 h 523017"/>
                <a:gd name="connsiteX229" fmla="*/ 151829 w 535114"/>
                <a:gd name="connsiteY229" fmla="*/ 392906 h 523017"/>
                <a:gd name="connsiteX230" fmla="*/ 153734 w 535114"/>
                <a:gd name="connsiteY230" fmla="*/ 389763 h 523017"/>
                <a:gd name="connsiteX231" fmla="*/ 154972 w 535114"/>
                <a:gd name="connsiteY231" fmla="*/ 388620 h 523017"/>
                <a:gd name="connsiteX232" fmla="*/ 156496 w 535114"/>
                <a:gd name="connsiteY232" fmla="*/ 388239 h 523017"/>
                <a:gd name="connsiteX233" fmla="*/ 159353 w 535114"/>
                <a:gd name="connsiteY233" fmla="*/ 389763 h 523017"/>
                <a:gd name="connsiteX234" fmla="*/ 161830 w 535114"/>
                <a:gd name="connsiteY234" fmla="*/ 391668 h 523017"/>
                <a:gd name="connsiteX235" fmla="*/ 162973 w 535114"/>
                <a:gd name="connsiteY235" fmla="*/ 392811 h 523017"/>
                <a:gd name="connsiteX236" fmla="*/ 163830 w 535114"/>
                <a:gd name="connsiteY236" fmla="*/ 394145 h 523017"/>
                <a:gd name="connsiteX237" fmla="*/ 164211 w 535114"/>
                <a:gd name="connsiteY237" fmla="*/ 395859 h 523017"/>
                <a:gd name="connsiteX238" fmla="*/ 164306 w 535114"/>
                <a:gd name="connsiteY238" fmla="*/ 397574 h 523017"/>
                <a:gd name="connsiteX239" fmla="*/ 164116 w 535114"/>
                <a:gd name="connsiteY239" fmla="*/ 399098 h 523017"/>
                <a:gd name="connsiteX240" fmla="*/ 164592 w 535114"/>
                <a:gd name="connsiteY240" fmla="*/ 400526 h 523017"/>
                <a:gd name="connsiteX241" fmla="*/ 165735 w 535114"/>
                <a:gd name="connsiteY241" fmla="*/ 402241 h 523017"/>
                <a:gd name="connsiteX242" fmla="*/ 168497 w 535114"/>
                <a:gd name="connsiteY242" fmla="*/ 403860 h 523017"/>
                <a:gd name="connsiteX243" fmla="*/ 170117 w 535114"/>
                <a:gd name="connsiteY243" fmla="*/ 403670 h 523017"/>
                <a:gd name="connsiteX244" fmla="*/ 171450 w 535114"/>
                <a:gd name="connsiteY244" fmla="*/ 402812 h 523017"/>
                <a:gd name="connsiteX245" fmla="*/ 172117 w 535114"/>
                <a:gd name="connsiteY245" fmla="*/ 401193 h 523017"/>
                <a:gd name="connsiteX246" fmla="*/ 173260 w 535114"/>
                <a:gd name="connsiteY246" fmla="*/ 399098 h 523017"/>
                <a:gd name="connsiteX247" fmla="*/ 174879 w 535114"/>
                <a:gd name="connsiteY247" fmla="*/ 396907 h 523017"/>
                <a:gd name="connsiteX248" fmla="*/ 178403 w 535114"/>
                <a:gd name="connsiteY248" fmla="*/ 394049 h 523017"/>
                <a:gd name="connsiteX249" fmla="*/ 180975 w 535114"/>
                <a:gd name="connsiteY249" fmla="*/ 393001 h 523017"/>
                <a:gd name="connsiteX250" fmla="*/ 183356 w 535114"/>
                <a:gd name="connsiteY250" fmla="*/ 392906 h 523017"/>
                <a:gd name="connsiteX251" fmla="*/ 185071 w 535114"/>
                <a:gd name="connsiteY251" fmla="*/ 393383 h 523017"/>
                <a:gd name="connsiteX252" fmla="*/ 186785 w 535114"/>
                <a:gd name="connsiteY252" fmla="*/ 394240 h 523017"/>
                <a:gd name="connsiteX253" fmla="*/ 188024 w 535114"/>
                <a:gd name="connsiteY253" fmla="*/ 395192 h 523017"/>
                <a:gd name="connsiteX254" fmla="*/ 188881 w 535114"/>
                <a:gd name="connsiteY254" fmla="*/ 396526 h 523017"/>
                <a:gd name="connsiteX255" fmla="*/ 189167 w 535114"/>
                <a:gd name="connsiteY255" fmla="*/ 398145 h 523017"/>
                <a:gd name="connsiteX256" fmla="*/ 188976 w 535114"/>
                <a:gd name="connsiteY256" fmla="*/ 399859 h 523017"/>
                <a:gd name="connsiteX257" fmla="*/ 189738 w 535114"/>
                <a:gd name="connsiteY257" fmla="*/ 401574 h 523017"/>
                <a:gd name="connsiteX258" fmla="*/ 191738 w 535114"/>
                <a:gd name="connsiteY258" fmla="*/ 403193 h 523017"/>
                <a:gd name="connsiteX259" fmla="*/ 207264 w 535114"/>
                <a:gd name="connsiteY259" fmla="*/ 406337 h 523017"/>
                <a:gd name="connsiteX260" fmla="*/ 209741 w 535114"/>
                <a:gd name="connsiteY260" fmla="*/ 406337 h 523017"/>
                <a:gd name="connsiteX261" fmla="*/ 211360 w 535114"/>
                <a:gd name="connsiteY261" fmla="*/ 405670 h 523017"/>
                <a:gd name="connsiteX262" fmla="*/ 212408 w 535114"/>
                <a:gd name="connsiteY262" fmla="*/ 404241 h 523017"/>
                <a:gd name="connsiteX263" fmla="*/ 214979 w 535114"/>
                <a:gd name="connsiteY263" fmla="*/ 399383 h 523017"/>
                <a:gd name="connsiteX264" fmla="*/ 218694 w 535114"/>
                <a:gd name="connsiteY264" fmla="*/ 394907 h 523017"/>
                <a:gd name="connsiteX265" fmla="*/ 225457 w 535114"/>
                <a:gd name="connsiteY265" fmla="*/ 399383 h 523017"/>
                <a:gd name="connsiteX266" fmla="*/ 227743 w 535114"/>
                <a:gd name="connsiteY266" fmla="*/ 403384 h 523017"/>
                <a:gd name="connsiteX267" fmla="*/ 227838 w 535114"/>
                <a:gd name="connsiteY267" fmla="*/ 404432 h 523017"/>
                <a:gd name="connsiteX268" fmla="*/ 226981 w 535114"/>
                <a:gd name="connsiteY268" fmla="*/ 409575 h 523017"/>
                <a:gd name="connsiteX269" fmla="*/ 227076 w 535114"/>
                <a:gd name="connsiteY269" fmla="*/ 414719 h 523017"/>
                <a:gd name="connsiteX270" fmla="*/ 227647 w 535114"/>
                <a:gd name="connsiteY270" fmla="*/ 420529 h 523017"/>
                <a:gd name="connsiteX271" fmla="*/ 228029 w 535114"/>
                <a:gd name="connsiteY271" fmla="*/ 422910 h 523017"/>
                <a:gd name="connsiteX272" fmla="*/ 228600 w 535114"/>
                <a:gd name="connsiteY272" fmla="*/ 424720 h 523017"/>
                <a:gd name="connsiteX273" fmla="*/ 236792 w 535114"/>
                <a:gd name="connsiteY273" fmla="*/ 435674 h 523017"/>
                <a:gd name="connsiteX274" fmla="*/ 237839 w 535114"/>
                <a:gd name="connsiteY274" fmla="*/ 438245 h 523017"/>
                <a:gd name="connsiteX275" fmla="*/ 238220 w 535114"/>
                <a:gd name="connsiteY275" fmla="*/ 439769 h 523017"/>
                <a:gd name="connsiteX276" fmla="*/ 238125 w 535114"/>
                <a:gd name="connsiteY276" fmla="*/ 440626 h 523017"/>
                <a:gd name="connsiteX277" fmla="*/ 237839 w 535114"/>
                <a:gd name="connsiteY277" fmla="*/ 443960 h 523017"/>
                <a:gd name="connsiteX278" fmla="*/ 238982 w 535114"/>
                <a:gd name="connsiteY278" fmla="*/ 446246 h 523017"/>
                <a:gd name="connsiteX279" fmla="*/ 240602 w 535114"/>
                <a:gd name="connsiteY279" fmla="*/ 448628 h 523017"/>
                <a:gd name="connsiteX280" fmla="*/ 244030 w 535114"/>
                <a:gd name="connsiteY280" fmla="*/ 452819 h 523017"/>
                <a:gd name="connsiteX281" fmla="*/ 245745 w 535114"/>
                <a:gd name="connsiteY281" fmla="*/ 455581 h 523017"/>
                <a:gd name="connsiteX282" fmla="*/ 253555 w 535114"/>
                <a:gd name="connsiteY282" fmla="*/ 477488 h 523017"/>
                <a:gd name="connsiteX283" fmla="*/ 255651 w 535114"/>
                <a:gd name="connsiteY283" fmla="*/ 481965 h 523017"/>
                <a:gd name="connsiteX284" fmla="*/ 260795 w 535114"/>
                <a:gd name="connsiteY284" fmla="*/ 488251 h 523017"/>
                <a:gd name="connsiteX285" fmla="*/ 260795 w 535114"/>
                <a:gd name="connsiteY285" fmla="*/ 488251 h 523017"/>
                <a:gd name="connsiteX286" fmla="*/ 263366 w 535114"/>
                <a:gd name="connsiteY286" fmla="*/ 480060 h 523017"/>
                <a:gd name="connsiteX287" fmla="*/ 275368 w 535114"/>
                <a:gd name="connsiteY287" fmla="*/ 470059 h 523017"/>
                <a:gd name="connsiteX288" fmla="*/ 279368 w 535114"/>
                <a:gd name="connsiteY288" fmla="*/ 463010 h 523017"/>
                <a:gd name="connsiteX289" fmla="*/ 266319 w 535114"/>
                <a:gd name="connsiteY289" fmla="*/ 469106 h 523017"/>
                <a:gd name="connsiteX290" fmla="*/ 259366 w 535114"/>
                <a:gd name="connsiteY290" fmla="*/ 470154 h 523017"/>
                <a:gd name="connsiteX291" fmla="*/ 253746 w 535114"/>
                <a:gd name="connsiteY291" fmla="*/ 466439 h 523017"/>
                <a:gd name="connsiteX292" fmla="*/ 251841 w 535114"/>
                <a:gd name="connsiteY292" fmla="*/ 458153 h 523017"/>
                <a:gd name="connsiteX293" fmla="*/ 255651 w 535114"/>
                <a:gd name="connsiteY293" fmla="*/ 451390 h 523017"/>
                <a:gd name="connsiteX294" fmla="*/ 262509 w 535114"/>
                <a:gd name="connsiteY294" fmla="*/ 447104 h 523017"/>
                <a:gd name="connsiteX295" fmla="*/ 270129 w 535114"/>
                <a:gd name="connsiteY295" fmla="*/ 446627 h 523017"/>
                <a:gd name="connsiteX296" fmla="*/ 270129 w 535114"/>
                <a:gd name="connsiteY296" fmla="*/ 443008 h 523017"/>
                <a:gd name="connsiteX297" fmla="*/ 266319 w 535114"/>
                <a:gd name="connsiteY297" fmla="*/ 440912 h 523017"/>
                <a:gd name="connsiteX298" fmla="*/ 265081 w 535114"/>
                <a:gd name="connsiteY298" fmla="*/ 436340 h 523017"/>
                <a:gd name="connsiteX299" fmla="*/ 266033 w 535114"/>
                <a:gd name="connsiteY299" fmla="*/ 431768 h 523017"/>
                <a:gd name="connsiteX300" fmla="*/ 268891 w 535114"/>
                <a:gd name="connsiteY300" fmla="*/ 429578 h 523017"/>
                <a:gd name="connsiteX301" fmla="*/ 273082 w 535114"/>
                <a:gd name="connsiteY301" fmla="*/ 431101 h 523017"/>
                <a:gd name="connsiteX302" fmla="*/ 275939 w 535114"/>
                <a:gd name="connsiteY302" fmla="*/ 437959 h 523017"/>
                <a:gd name="connsiteX303" fmla="*/ 279368 w 535114"/>
                <a:gd name="connsiteY303" fmla="*/ 439674 h 523017"/>
                <a:gd name="connsiteX304" fmla="*/ 282130 w 535114"/>
                <a:gd name="connsiteY304" fmla="*/ 438150 h 523017"/>
                <a:gd name="connsiteX305" fmla="*/ 286131 w 535114"/>
                <a:gd name="connsiteY305" fmla="*/ 431197 h 523017"/>
                <a:gd name="connsiteX306" fmla="*/ 298323 w 535114"/>
                <a:gd name="connsiteY306" fmla="*/ 426815 h 523017"/>
                <a:gd name="connsiteX307" fmla="*/ 301943 w 535114"/>
                <a:gd name="connsiteY307" fmla="*/ 426244 h 523017"/>
                <a:gd name="connsiteX308" fmla="*/ 304133 w 535114"/>
                <a:gd name="connsiteY308" fmla="*/ 427577 h 523017"/>
                <a:gd name="connsiteX309" fmla="*/ 312325 w 535114"/>
                <a:gd name="connsiteY309" fmla="*/ 435959 h 523017"/>
                <a:gd name="connsiteX310" fmla="*/ 315468 w 535114"/>
                <a:gd name="connsiteY310" fmla="*/ 437388 h 523017"/>
                <a:gd name="connsiteX311" fmla="*/ 348710 w 535114"/>
                <a:gd name="connsiteY311" fmla="*/ 445103 h 523017"/>
                <a:gd name="connsiteX312" fmla="*/ 354806 w 535114"/>
                <a:gd name="connsiteY312" fmla="*/ 443008 h 523017"/>
                <a:gd name="connsiteX313" fmla="*/ 358997 w 535114"/>
                <a:gd name="connsiteY313" fmla="*/ 450151 h 523017"/>
                <a:gd name="connsiteX314" fmla="*/ 372999 w 535114"/>
                <a:gd name="connsiteY314" fmla="*/ 453104 h 523017"/>
                <a:gd name="connsiteX315" fmla="*/ 376047 w 535114"/>
                <a:gd name="connsiteY315" fmla="*/ 461486 h 523017"/>
                <a:gd name="connsiteX316" fmla="*/ 373761 w 535114"/>
                <a:gd name="connsiteY316" fmla="*/ 465582 h 523017"/>
                <a:gd name="connsiteX317" fmla="*/ 368427 w 535114"/>
                <a:gd name="connsiteY317" fmla="*/ 469106 h 523017"/>
                <a:gd name="connsiteX318" fmla="*/ 362141 w 535114"/>
                <a:gd name="connsiteY318" fmla="*/ 471869 h 523017"/>
                <a:gd name="connsiteX319" fmla="*/ 357283 w 535114"/>
                <a:gd name="connsiteY319" fmla="*/ 473107 h 523017"/>
                <a:gd name="connsiteX320" fmla="*/ 365855 w 535114"/>
                <a:gd name="connsiteY320" fmla="*/ 476917 h 523017"/>
                <a:gd name="connsiteX321" fmla="*/ 374904 w 535114"/>
                <a:gd name="connsiteY321" fmla="*/ 474155 h 523017"/>
                <a:gd name="connsiteX322" fmla="*/ 383000 w 535114"/>
                <a:gd name="connsiteY322" fmla="*/ 467963 h 523017"/>
                <a:gd name="connsiteX323" fmla="*/ 389096 w 535114"/>
                <a:gd name="connsiteY323" fmla="*/ 461486 h 523017"/>
                <a:gd name="connsiteX324" fmla="*/ 392811 w 535114"/>
                <a:gd name="connsiteY324" fmla="*/ 459676 h 523017"/>
                <a:gd name="connsiteX325" fmla="*/ 402336 w 535114"/>
                <a:gd name="connsiteY325" fmla="*/ 457771 h 523017"/>
                <a:gd name="connsiteX326" fmla="*/ 404241 w 535114"/>
                <a:gd name="connsiteY326" fmla="*/ 454724 h 523017"/>
                <a:gd name="connsiteX327" fmla="*/ 405955 w 535114"/>
                <a:gd name="connsiteY327" fmla="*/ 452723 h 523017"/>
                <a:gd name="connsiteX328" fmla="*/ 418433 w 535114"/>
                <a:gd name="connsiteY328" fmla="*/ 446627 h 523017"/>
                <a:gd name="connsiteX329" fmla="*/ 409385 w 535114"/>
                <a:gd name="connsiteY329" fmla="*/ 445008 h 523017"/>
                <a:gd name="connsiteX330" fmla="*/ 407956 w 535114"/>
                <a:gd name="connsiteY330" fmla="*/ 435483 h 523017"/>
                <a:gd name="connsiteX331" fmla="*/ 411480 w 535114"/>
                <a:gd name="connsiteY331" fmla="*/ 424625 h 523017"/>
                <a:gd name="connsiteX332" fmla="*/ 417195 w 535114"/>
                <a:gd name="connsiteY332" fmla="*/ 419576 h 523017"/>
                <a:gd name="connsiteX333" fmla="*/ 425101 w 535114"/>
                <a:gd name="connsiteY333" fmla="*/ 420910 h 523017"/>
                <a:gd name="connsiteX334" fmla="*/ 443865 w 535114"/>
                <a:gd name="connsiteY334" fmla="*/ 429292 h 523017"/>
                <a:gd name="connsiteX335" fmla="*/ 450152 w 535114"/>
                <a:gd name="connsiteY335" fmla="*/ 434435 h 523017"/>
                <a:gd name="connsiteX336" fmla="*/ 477298 w 535114"/>
                <a:gd name="connsiteY336" fmla="*/ 463010 h 523017"/>
                <a:gd name="connsiteX337" fmla="*/ 481679 w 535114"/>
                <a:gd name="connsiteY337" fmla="*/ 469011 h 523017"/>
                <a:gd name="connsiteX338" fmla="*/ 486728 w 535114"/>
                <a:gd name="connsiteY338" fmla="*/ 478441 h 523017"/>
                <a:gd name="connsiteX339" fmla="*/ 488061 w 535114"/>
                <a:gd name="connsiteY339" fmla="*/ 486918 h 523017"/>
                <a:gd name="connsiteX340" fmla="*/ 481775 w 535114"/>
                <a:gd name="connsiteY340" fmla="*/ 489775 h 523017"/>
                <a:gd name="connsiteX341" fmla="*/ 494729 w 535114"/>
                <a:gd name="connsiteY341" fmla="*/ 496443 h 523017"/>
                <a:gd name="connsiteX342" fmla="*/ 497967 w 535114"/>
                <a:gd name="connsiteY342" fmla="*/ 501967 h 523017"/>
                <a:gd name="connsiteX343" fmla="*/ 501110 w 535114"/>
                <a:gd name="connsiteY343" fmla="*/ 505492 h 523017"/>
                <a:gd name="connsiteX344" fmla="*/ 505396 w 535114"/>
                <a:gd name="connsiteY344" fmla="*/ 506825 h 523017"/>
                <a:gd name="connsiteX345" fmla="*/ 498062 w 535114"/>
                <a:gd name="connsiteY345" fmla="*/ 508349 h 523017"/>
                <a:gd name="connsiteX346" fmla="*/ 487871 w 535114"/>
                <a:gd name="connsiteY346" fmla="*/ 507111 h 523017"/>
                <a:gd name="connsiteX347" fmla="*/ 478631 w 535114"/>
                <a:gd name="connsiteY347" fmla="*/ 507397 h 523017"/>
                <a:gd name="connsiteX348" fmla="*/ 474726 w 535114"/>
                <a:gd name="connsiteY348" fmla="*/ 513493 h 523017"/>
                <a:gd name="connsiteX349" fmla="*/ 472345 w 535114"/>
                <a:gd name="connsiteY349" fmla="*/ 517112 h 523017"/>
                <a:gd name="connsiteX350" fmla="*/ 489204 w 535114"/>
                <a:gd name="connsiteY350" fmla="*/ 515684 h 523017"/>
                <a:gd name="connsiteX351" fmla="*/ 502825 w 535114"/>
                <a:gd name="connsiteY351" fmla="*/ 523018 h 523017"/>
                <a:gd name="connsiteX352" fmla="*/ 519017 w 535114"/>
                <a:gd name="connsiteY352" fmla="*/ 521303 h 523017"/>
                <a:gd name="connsiteX353" fmla="*/ 525971 w 535114"/>
                <a:gd name="connsiteY353" fmla="*/ 512731 h 523017"/>
                <a:gd name="connsiteX354" fmla="*/ 532447 w 535114"/>
                <a:gd name="connsiteY354" fmla="*/ 504634 h 523017"/>
                <a:gd name="connsiteX355" fmla="*/ 535114 w 535114"/>
                <a:gd name="connsiteY355" fmla="*/ 498253 h 52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535114" h="523017">
                  <a:moveTo>
                    <a:pt x="534734" y="497300"/>
                  </a:moveTo>
                  <a:lnTo>
                    <a:pt x="534543" y="496824"/>
                  </a:lnTo>
                  <a:lnTo>
                    <a:pt x="531495" y="496634"/>
                  </a:lnTo>
                  <a:lnTo>
                    <a:pt x="526352" y="493681"/>
                  </a:lnTo>
                  <a:lnTo>
                    <a:pt x="522637" y="489680"/>
                  </a:lnTo>
                  <a:lnTo>
                    <a:pt x="495300" y="443579"/>
                  </a:lnTo>
                  <a:lnTo>
                    <a:pt x="471488" y="432911"/>
                  </a:lnTo>
                  <a:lnTo>
                    <a:pt x="468249" y="430340"/>
                  </a:lnTo>
                  <a:lnTo>
                    <a:pt x="454628" y="419767"/>
                  </a:lnTo>
                  <a:lnTo>
                    <a:pt x="448913" y="417957"/>
                  </a:lnTo>
                  <a:lnTo>
                    <a:pt x="437102" y="416528"/>
                  </a:lnTo>
                  <a:lnTo>
                    <a:pt x="427482" y="411290"/>
                  </a:lnTo>
                  <a:lnTo>
                    <a:pt x="425101" y="406527"/>
                  </a:lnTo>
                  <a:lnTo>
                    <a:pt x="422243" y="401003"/>
                  </a:lnTo>
                  <a:lnTo>
                    <a:pt x="423386" y="384143"/>
                  </a:lnTo>
                  <a:lnTo>
                    <a:pt x="433673" y="360712"/>
                  </a:lnTo>
                  <a:lnTo>
                    <a:pt x="436817" y="353663"/>
                  </a:lnTo>
                  <a:lnTo>
                    <a:pt x="439198" y="344138"/>
                  </a:lnTo>
                  <a:lnTo>
                    <a:pt x="441770" y="334042"/>
                  </a:lnTo>
                  <a:lnTo>
                    <a:pt x="435959" y="324707"/>
                  </a:lnTo>
                  <a:lnTo>
                    <a:pt x="434150" y="325088"/>
                  </a:lnTo>
                  <a:lnTo>
                    <a:pt x="424244" y="327470"/>
                  </a:lnTo>
                  <a:lnTo>
                    <a:pt x="413099" y="332804"/>
                  </a:lnTo>
                  <a:lnTo>
                    <a:pt x="402812" y="333566"/>
                  </a:lnTo>
                  <a:lnTo>
                    <a:pt x="393478" y="322802"/>
                  </a:lnTo>
                  <a:lnTo>
                    <a:pt x="393383" y="322231"/>
                  </a:lnTo>
                  <a:lnTo>
                    <a:pt x="393192" y="321755"/>
                  </a:lnTo>
                  <a:lnTo>
                    <a:pt x="392906" y="321374"/>
                  </a:lnTo>
                  <a:lnTo>
                    <a:pt x="392525" y="320897"/>
                  </a:lnTo>
                  <a:lnTo>
                    <a:pt x="391001" y="319659"/>
                  </a:lnTo>
                  <a:lnTo>
                    <a:pt x="386525" y="314420"/>
                  </a:lnTo>
                  <a:lnTo>
                    <a:pt x="391763" y="309658"/>
                  </a:lnTo>
                  <a:lnTo>
                    <a:pt x="393478" y="308420"/>
                  </a:lnTo>
                  <a:lnTo>
                    <a:pt x="396145" y="304991"/>
                  </a:lnTo>
                  <a:lnTo>
                    <a:pt x="397097" y="301562"/>
                  </a:lnTo>
                  <a:lnTo>
                    <a:pt x="396335" y="298323"/>
                  </a:lnTo>
                  <a:lnTo>
                    <a:pt x="393478" y="295466"/>
                  </a:lnTo>
                  <a:lnTo>
                    <a:pt x="401384" y="284988"/>
                  </a:lnTo>
                  <a:lnTo>
                    <a:pt x="407384" y="280416"/>
                  </a:lnTo>
                  <a:lnTo>
                    <a:pt x="439579" y="255842"/>
                  </a:lnTo>
                  <a:lnTo>
                    <a:pt x="449389" y="237744"/>
                  </a:lnTo>
                  <a:lnTo>
                    <a:pt x="448056" y="232982"/>
                  </a:lnTo>
                  <a:lnTo>
                    <a:pt x="446818" y="228505"/>
                  </a:lnTo>
                  <a:lnTo>
                    <a:pt x="443294" y="227933"/>
                  </a:lnTo>
                  <a:lnTo>
                    <a:pt x="438721" y="226981"/>
                  </a:lnTo>
                  <a:lnTo>
                    <a:pt x="428625" y="228124"/>
                  </a:lnTo>
                  <a:lnTo>
                    <a:pt x="419862" y="226695"/>
                  </a:lnTo>
                  <a:lnTo>
                    <a:pt x="409575" y="216503"/>
                  </a:lnTo>
                  <a:lnTo>
                    <a:pt x="403098" y="211931"/>
                  </a:lnTo>
                  <a:lnTo>
                    <a:pt x="393478" y="210026"/>
                  </a:lnTo>
                  <a:lnTo>
                    <a:pt x="388715" y="207264"/>
                  </a:lnTo>
                  <a:lnTo>
                    <a:pt x="378428" y="206597"/>
                  </a:lnTo>
                  <a:lnTo>
                    <a:pt x="373094" y="204692"/>
                  </a:lnTo>
                  <a:lnTo>
                    <a:pt x="378143" y="213455"/>
                  </a:lnTo>
                  <a:lnTo>
                    <a:pt x="368713" y="214884"/>
                  </a:lnTo>
                  <a:lnTo>
                    <a:pt x="365855" y="210598"/>
                  </a:lnTo>
                  <a:lnTo>
                    <a:pt x="364617" y="203740"/>
                  </a:lnTo>
                  <a:lnTo>
                    <a:pt x="360140" y="197549"/>
                  </a:lnTo>
                  <a:lnTo>
                    <a:pt x="360045" y="197453"/>
                  </a:lnTo>
                  <a:lnTo>
                    <a:pt x="360045" y="197453"/>
                  </a:lnTo>
                  <a:lnTo>
                    <a:pt x="357950" y="185071"/>
                  </a:lnTo>
                  <a:lnTo>
                    <a:pt x="356045" y="179165"/>
                  </a:lnTo>
                  <a:lnTo>
                    <a:pt x="353378" y="174212"/>
                  </a:lnTo>
                  <a:lnTo>
                    <a:pt x="362331" y="168592"/>
                  </a:lnTo>
                  <a:lnTo>
                    <a:pt x="363760" y="166021"/>
                  </a:lnTo>
                  <a:lnTo>
                    <a:pt x="368618" y="157734"/>
                  </a:lnTo>
                  <a:lnTo>
                    <a:pt x="373285" y="147161"/>
                  </a:lnTo>
                  <a:lnTo>
                    <a:pt x="377000" y="142684"/>
                  </a:lnTo>
                  <a:lnTo>
                    <a:pt x="381571" y="142208"/>
                  </a:lnTo>
                  <a:lnTo>
                    <a:pt x="385763" y="140113"/>
                  </a:lnTo>
                  <a:lnTo>
                    <a:pt x="394049" y="134112"/>
                  </a:lnTo>
                  <a:lnTo>
                    <a:pt x="409956" y="125635"/>
                  </a:lnTo>
                  <a:lnTo>
                    <a:pt x="418243" y="116872"/>
                  </a:lnTo>
                  <a:lnTo>
                    <a:pt x="425577" y="106585"/>
                  </a:lnTo>
                  <a:lnTo>
                    <a:pt x="433959" y="98679"/>
                  </a:lnTo>
                  <a:lnTo>
                    <a:pt x="445675" y="97155"/>
                  </a:lnTo>
                  <a:lnTo>
                    <a:pt x="454152" y="97441"/>
                  </a:lnTo>
                  <a:lnTo>
                    <a:pt x="460534" y="94012"/>
                  </a:lnTo>
                  <a:lnTo>
                    <a:pt x="463391" y="88011"/>
                  </a:lnTo>
                  <a:lnTo>
                    <a:pt x="464344" y="86201"/>
                  </a:lnTo>
                  <a:lnTo>
                    <a:pt x="464820" y="73438"/>
                  </a:lnTo>
                  <a:lnTo>
                    <a:pt x="466725" y="70866"/>
                  </a:lnTo>
                  <a:lnTo>
                    <a:pt x="467963" y="67723"/>
                  </a:lnTo>
                  <a:lnTo>
                    <a:pt x="468630" y="64294"/>
                  </a:lnTo>
                  <a:lnTo>
                    <a:pt x="468630" y="60388"/>
                  </a:lnTo>
                  <a:lnTo>
                    <a:pt x="463201" y="61436"/>
                  </a:lnTo>
                  <a:lnTo>
                    <a:pt x="458057" y="60865"/>
                  </a:lnTo>
                  <a:lnTo>
                    <a:pt x="416528" y="47339"/>
                  </a:lnTo>
                  <a:lnTo>
                    <a:pt x="401955" y="46863"/>
                  </a:lnTo>
                  <a:lnTo>
                    <a:pt x="399288" y="44958"/>
                  </a:lnTo>
                  <a:lnTo>
                    <a:pt x="394430" y="39433"/>
                  </a:lnTo>
                  <a:lnTo>
                    <a:pt x="392049" y="38576"/>
                  </a:lnTo>
                  <a:lnTo>
                    <a:pt x="371094" y="40100"/>
                  </a:lnTo>
                  <a:lnTo>
                    <a:pt x="356140" y="37433"/>
                  </a:lnTo>
                  <a:lnTo>
                    <a:pt x="321183" y="44863"/>
                  </a:lnTo>
                  <a:lnTo>
                    <a:pt x="307277" y="44196"/>
                  </a:lnTo>
                  <a:lnTo>
                    <a:pt x="300038" y="41338"/>
                  </a:lnTo>
                  <a:lnTo>
                    <a:pt x="278225" y="27908"/>
                  </a:lnTo>
                  <a:lnTo>
                    <a:pt x="250127" y="21431"/>
                  </a:lnTo>
                  <a:lnTo>
                    <a:pt x="169736" y="15621"/>
                  </a:lnTo>
                  <a:lnTo>
                    <a:pt x="150209" y="2858"/>
                  </a:lnTo>
                  <a:lnTo>
                    <a:pt x="141637" y="0"/>
                  </a:lnTo>
                  <a:lnTo>
                    <a:pt x="143732" y="23717"/>
                  </a:lnTo>
                  <a:lnTo>
                    <a:pt x="146018" y="34100"/>
                  </a:lnTo>
                  <a:lnTo>
                    <a:pt x="145923" y="40481"/>
                  </a:lnTo>
                  <a:lnTo>
                    <a:pt x="145256" y="45244"/>
                  </a:lnTo>
                  <a:lnTo>
                    <a:pt x="146113" y="49435"/>
                  </a:lnTo>
                  <a:lnTo>
                    <a:pt x="145637" y="51816"/>
                  </a:lnTo>
                  <a:lnTo>
                    <a:pt x="144589" y="53054"/>
                  </a:lnTo>
                  <a:lnTo>
                    <a:pt x="122015" y="56579"/>
                  </a:lnTo>
                  <a:lnTo>
                    <a:pt x="118682" y="57721"/>
                  </a:lnTo>
                  <a:lnTo>
                    <a:pt x="115634" y="59341"/>
                  </a:lnTo>
                  <a:lnTo>
                    <a:pt x="114300" y="60198"/>
                  </a:lnTo>
                  <a:lnTo>
                    <a:pt x="112490" y="61913"/>
                  </a:lnTo>
                  <a:lnTo>
                    <a:pt x="106585" y="69247"/>
                  </a:lnTo>
                  <a:lnTo>
                    <a:pt x="105251" y="72200"/>
                  </a:lnTo>
                  <a:lnTo>
                    <a:pt x="105156" y="74486"/>
                  </a:lnTo>
                  <a:lnTo>
                    <a:pt x="106109" y="75819"/>
                  </a:lnTo>
                  <a:lnTo>
                    <a:pt x="107347" y="76771"/>
                  </a:lnTo>
                  <a:lnTo>
                    <a:pt x="108871" y="77533"/>
                  </a:lnTo>
                  <a:lnTo>
                    <a:pt x="110680" y="78105"/>
                  </a:lnTo>
                  <a:lnTo>
                    <a:pt x="113633" y="79820"/>
                  </a:lnTo>
                  <a:lnTo>
                    <a:pt x="114776" y="81629"/>
                  </a:lnTo>
                  <a:lnTo>
                    <a:pt x="115443" y="84011"/>
                  </a:lnTo>
                  <a:lnTo>
                    <a:pt x="115443" y="88392"/>
                  </a:lnTo>
                  <a:lnTo>
                    <a:pt x="114586" y="90488"/>
                  </a:lnTo>
                  <a:lnTo>
                    <a:pt x="113157" y="91059"/>
                  </a:lnTo>
                  <a:lnTo>
                    <a:pt x="111443" y="90678"/>
                  </a:lnTo>
                  <a:lnTo>
                    <a:pt x="108299" y="89059"/>
                  </a:lnTo>
                  <a:lnTo>
                    <a:pt x="104585" y="88106"/>
                  </a:lnTo>
                  <a:lnTo>
                    <a:pt x="88202" y="88201"/>
                  </a:lnTo>
                  <a:lnTo>
                    <a:pt x="73819" y="91345"/>
                  </a:lnTo>
                  <a:lnTo>
                    <a:pt x="66389" y="95441"/>
                  </a:lnTo>
                  <a:lnTo>
                    <a:pt x="64580" y="97155"/>
                  </a:lnTo>
                  <a:lnTo>
                    <a:pt x="63246" y="98870"/>
                  </a:lnTo>
                  <a:lnTo>
                    <a:pt x="58865" y="108585"/>
                  </a:lnTo>
                  <a:lnTo>
                    <a:pt x="55340" y="121158"/>
                  </a:lnTo>
                  <a:lnTo>
                    <a:pt x="44387" y="141446"/>
                  </a:lnTo>
                  <a:lnTo>
                    <a:pt x="37338" y="150686"/>
                  </a:lnTo>
                  <a:lnTo>
                    <a:pt x="34576" y="153448"/>
                  </a:lnTo>
                  <a:lnTo>
                    <a:pt x="16859" y="162687"/>
                  </a:lnTo>
                  <a:lnTo>
                    <a:pt x="11811" y="166307"/>
                  </a:lnTo>
                  <a:lnTo>
                    <a:pt x="8287" y="170307"/>
                  </a:lnTo>
                  <a:lnTo>
                    <a:pt x="2572" y="178308"/>
                  </a:lnTo>
                  <a:lnTo>
                    <a:pt x="857" y="182118"/>
                  </a:lnTo>
                  <a:lnTo>
                    <a:pt x="0" y="184499"/>
                  </a:lnTo>
                  <a:lnTo>
                    <a:pt x="191" y="186023"/>
                  </a:lnTo>
                  <a:lnTo>
                    <a:pt x="1429" y="188976"/>
                  </a:lnTo>
                  <a:lnTo>
                    <a:pt x="2381" y="190309"/>
                  </a:lnTo>
                  <a:lnTo>
                    <a:pt x="7620" y="196596"/>
                  </a:lnTo>
                  <a:lnTo>
                    <a:pt x="16097" y="204025"/>
                  </a:lnTo>
                  <a:lnTo>
                    <a:pt x="17621" y="204788"/>
                  </a:lnTo>
                  <a:lnTo>
                    <a:pt x="19336" y="205454"/>
                  </a:lnTo>
                  <a:lnTo>
                    <a:pt x="27051" y="205645"/>
                  </a:lnTo>
                  <a:lnTo>
                    <a:pt x="28670" y="206216"/>
                  </a:lnTo>
                  <a:lnTo>
                    <a:pt x="29718" y="207359"/>
                  </a:lnTo>
                  <a:lnTo>
                    <a:pt x="30480" y="208788"/>
                  </a:lnTo>
                  <a:lnTo>
                    <a:pt x="30956" y="210503"/>
                  </a:lnTo>
                  <a:lnTo>
                    <a:pt x="31623" y="212026"/>
                  </a:lnTo>
                  <a:lnTo>
                    <a:pt x="32766" y="212979"/>
                  </a:lnTo>
                  <a:lnTo>
                    <a:pt x="34481" y="213360"/>
                  </a:lnTo>
                  <a:lnTo>
                    <a:pt x="38386" y="213360"/>
                  </a:lnTo>
                  <a:lnTo>
                    <a:pt x="40100" y="214027"/>
                  </a:lnTo>
                  <a:lnTo>
                    <a:pt x="41339" y="215741"/>
                  </a:lnTo>
                  <a:lnTo>
                    <a:pt x="41910" y="219266"/>
                  </a:lnTo>
                  <a:lnTo>
                    <a:pt x="42482" y="226314"/>
                  </a:lnTo>
                  <a:lnTo>
                    <a:pt x="42767" y="228029"/>
                  </a:lnTo>
                  <a:lnTo>
                    <a:pt x="43529" y="229553"/>
                  </a:lnTo>
                  <a:lnTo>
                    <a:pt x="44482" y="230791"/>
                  </a:lnTo>
                  <a:lnTo>
                    <a:pt x="46768" y="232982"/>
                  </a:lnTo>
                  <a:lnTo>
                    <a:pt x="53340" y="237934"/>
                  </a:lnTo>
                  <a:lnTo>
                    <a:pt x="54578" y="240792"/>
                  </a:lnTo>
                  <a:lnTo>
                    <a:pt x="55721" y="245078"/>
                  </a:lnTo>
                  <a:lnTo>
                    <a:pt x="57055" y="254794"/>
                  </a:lnTo>
                  <a:lnTo>
                    <a:pt x="57150" y="259556"/>
                  </a:lnTo>
                  <a:lnTo>
                    <a:pt x="56960" y="262795"/>
                  </a:lnTo>
                  <a:lnTo>
                    <a:pt x="56007" y="264986"/>
                  </a:lnTo>
                  <a:lnTo>
                    <a:pt x="55340" y="266129"/>
                  </a:lnTo>
                  <a:lnTo>
                    <a:pt x="54388" y="267367"/>
                  </a:lnTo>
                  <a:lnTo>
                    <a:pt x="52007" y="269462"/>
                  </a:lnTo>
                  <a:lnTo>
                    <a:pt x="49244" y="271082"/>
                  </a:lnTo>
                  <a:lnTo>
                    <a:pt x="40767" y="273653"/>
                  </a:lnTo>
                  <a:lnTo>
                    <a:pt x="39434" y="274511"/>
                  </a:lnTo>
                  <a:lnTo>
                    <a:pt x="38195" y="275558"/>
                  </a:lnTo>
                  <a:lnTo>
                    <a:pt x="37148" y="276796"/>
                  </a:lnTo>
                  <a:lnTo>
                    <a:pt x="36195" y="278130"/>
                  </a:lnTo>
                  <a:lnTo>
                    <a:pt x="35433" y="279749"/>
                  </a:lnTo>
                  <a:lnTo>
                    <a:pt x="34100" y="282988"/>
                  </a:lnTo>
                  <a:lnTo>
                    <a:pt x="32385" y="286417"/>
                  </a:lnTo>
                  <a:lnTo>
                    <a:pt x="28480" y="292608"/>
                  </a:lnTo>
                  <a:lnTo>
                    <a:pt x="33814" y="309277"/>
                  </a:lnTo>
                  <a:lnTo>
                    <a:pt x="35814" y="318707"/>
                  </a:lnTo>
                  <a:lnTo>
                    <a:pt x="37338" y="334137"/>
                  </a:lnTo>
                  <a:lnTo>
                    <a:pt x="38386" y="337375"/>
                  </a:lnTo>
                  <a:lnTo>
                    <a:pt x="40100" y="339185"/>
                  </a:lnTo>
                  <a:lnTo>
                    <a:pt x="43720" y="340138"/>
                  </a:lnTo>
                  <a:lnTo>
                    <a:pt x="45149" y="340709"/>
                  </a:lnTo>
                  <a:lnTo>
                    <a:pt x="47054" y="342043"/>
                  </a:lnTo>
                  <a:lnTo>
                    <a:pt x="54293" y="350234"/>
                  </a:lnTo>
                  <a:lnTo>
                    <a:pt x="55531" y="350996"/>
                  </a:lnTo>
                  <a:lnTo>
                    <a:pt x="60674" y="352711"/>
                  </a:lnTo>
                  <a:lnTo>
                    <a:pt x="63913" y="354901"/>
                  </a:lnTo>
                  <a:lnTo>
                    <a:pt x="65342" y="356711"/>
                  </a:lnTo>
                  <a:lnTo>
                    <a:pt x="66104" y="358712"/>
                  </a:lnTo>
                  <a:lnTo>
                    <a:pt x="66485" y="361379"/>
                  </a:lnTo>
                  <a:lnTo>
                    <a:pt x="67342" y="365474"/>
                  </a:lnTo>
                  <a:lnTo>
                    <a:pt x="76105" y="388906"/>
                  </a:lnTo>
                  <a:lnTo>
                    <a:pt x="77248" y="393001"/>
                  </a:lnTo>
                  <a:lnTo>
                    <a:pt x="78296" y="395192"/>
                  </a:lnTo>
                  <a:lnTo>
                    <a:pt x="79629" y="396812"/>
                  </a:lnTo>
                  <a:lnTo>
                    <a:pt x="91726" y="403003"/>
                  </a:lnTo>
                  <a:lnTo>
                    <a:pt x="93440" y="403193"/>
                  </a:lnTo>
                  <a:lnTo>
                    <a:pt x="95155" y="402812"/>
                  </a:lnTo>
                  <a:lnTo>
                    <a:pt x="99060" y="400241"/>
                  </a:lnTo>
                  <a:lnTo>
                    <a:pt x="100679" y="399764"/>
                  </a:lnTo>
                  <a:lnTo>
                    <a:pt x="102394" y="399574"/>
                  </a:lnTo>
                  <a:lnTo>
                    <a:pt x="104013" y="400145"/>
                  </a:lnTo>
                  <a:lnTo>
                    <a:pt x="105823" y="401288"/>
                  </a:lnTo>
                  <a:lnTo>
                    <a:pt x="111538" y="406527"/>
                  </a:lnTo>
                  <a:lnTo>
                    <a:pt x="113157" y="408623"/>
                  </a:lnTo>
                  <a:lnTo>
                    <a:pt x="115634" y="414814"/>
                  </a:lnTo>
                  <a:lnTo>
                    <a:pt x="121539" y="415576"/>
                  </a:lnTo>
                  <a:lnTo>
                    <a:pt x="124587" y="414147"/>
                  </a:lnTo>
                  <a:lnTo>
                    <a:pt x="135731" y="402526"/>
                  </a:lnTo>
                  <a:lnTo>
                    <a:pt x="138494" y="400431"/>
                  </a:lnTo>
                  <a:lnTo>
                    <a:pt x="141256" y="399098"/>
                  </a:lnTo>
                  <a:lnTo>
                    <a:pt x="147257" y="398050"/>
                  </a:lnTo>
                  <a:lnTo>
                    <a:pt x="149162" y="397002"/>
                  </a:lnTo>
                  <a:lnTo>
                    <a:pt x="150686" y="395097"/>
                  </a:lnTo>
                  <a:lnTo>
                    <a:pt x="151829" y="392906"/>
                  </a:lnTo>
                  <a:lnTo>
                    <a:pt x="153734" y="389763"/>
                  </a:lnTo>
                  <a:lnTo>
                    <a:pt x="154972" y="388620"/>
                  </a:lnTo>
                  <a:lnTo>
                    <a:pt x="156496" y="388239"/>
                  </a:lnTo>
                  <a:lnTo>
                    <a:pt x="159353" y="389763"/>
                  </a:lnTo>
                  <a:lnTo>
                    <a:pt x="161830" y="391668"/>
                  </a:lnTo>
                  <a:lnTo>
                    <a:pt x="162973" y="392811"/>
                  </a:lnTo>
                  <a:lnTo>
                    <a:pt x="163830" y="394145"/>
                  </a:lnTo>
                  <a:lnTo>
                    <a:pt x="164211" y="395859"/>
                  </a:lnTo>
                  <a:lnTo>
                    <a:pt x="164306" y="397574"/>
                  </a:lnTo>
                  <a:lnTo>
                    <a:pt x="164116" y="399098"/>
                  </a:lnTo>
                  <a:lnTo>
                    <a:pt x="164592" y="400526"/>
                  </a:lnTo>
                  <a:lnTo>
                    <a:pt x="165735" y="402241"/>
                  </a:lnTo>
                  <a:lnTo>
                    <a:pt x="168497" y="403860"/>
                  </a:lnTo>
                  <a:lnTo>
                    <a:pt x="170117" y="403670"/>
                  </a:lnTo>
                  <a:lnTo>
                    <a:pt x="171450" y="402812"/>
                  </a:lnTo>
                  <a:lnTo>
                    <a:pt x="172117" y="401193"/>
                  </a:lnTo>
                  <a:lnTo>
                    <a:pt x="173260" y="399098"/>
                  </a:lnTo>
                  <a:lnTo>
                    <a:pt x="174879" y="396907"/>
                  </a:lnTo>
                  <a:lnTo>
                    <a:pt x="178403" y="394049"/>
                  </a:lnTo>
                  <a:lnTo>
                    <a:pt x="180975" y="393001"/>
                  </a:lnTo>
                  <a:lnTo>
                    <a:pt x="183356" y="392906"/>
                  </a:lnTo>
                  <a:lnTo>
                    <a:pt x="185071" y="393383"/>
                  </a:lnTo>
                  <a:lnTo>
                    <a:pt x="186785" y="394240"/>
                  </a:lnTo>
                  <a:lnTo>
                    <a:pt x="188024" y="395192"/>
                  </a:lnTo>
                  <a:lnTo>
                    <a:pt x="188881" y="396526"/>
                  </a:lnTo>
                  <a:lnTo>
                    <a:pt x="189167" y="398145"/>
                  </a:lnTo>
                  <a:lnTo>
                    <a:pt x="188976" y="399859"/>
                  </a:lnTo>
                  <a:lnTo>
                    <a:pt x="189738" y="401574"/>
                  </a:lnTo>
                  <a:lnTo>
                    <a:pt x="191738" y="403193"/>
                  </a:lnTo>
                  <a:lnTo>
                    <a:pt x="207264" y="406337"/>
                  </a:lnTo>
                  <a:lnTo>
                    <a:pt x="209741" y="406337"/>
                  </a:lnTo>
                  <a:lnTo>
                    <a:pt x="211360" y="405670"/>
                  </a:lnTo>
                  <a:lnTo>
                    <a:pt x="212408" y="404241"/>
                  </a:lnTo>
                  <a:lnTo>
                    <a:pt x="214979" y="399383"/>
                  </a:lnTo>
                  <a:lnTo>
                    <a:pt x="218694" y="394907"/>
                  </a:lnTo>
                  <a:lnTo>
                    <a:pt x="225457" y="399383"/>
                  </a:lnTo>
                  <a:lnTo>
                    <a:pt x="227743" y="403384"/>
                  </a:lnTo>
                  <a:lnTo>
                    <a:pt x="227838" y="404432"/>
                  </a:lnTo>
                  <a:lnTo>
                    <a:pt x="226981" y="409575"/>
                  </a:lnTo>
                  <a:lnTo>
                    <a:pt x="227076" y="414719"/>
                  </a:lnTo>
                  <a:lnTo>
                    <a:pt x="227647" y="420529"/>
                  </a:lnTo>
                  <a:lnTo>
                    <a:pt x="228029" y="422910"/>
                  </a:lnTo>
                  <a:lnTo>
                    <a:pt x="228600" y="424720"/>
                  </a:lnTo>
                  <a:lnTo>
                    <a:pt x="236792" y="435674"/>
                  </a:lnTo>
                  <a:lnTo>
                    <a:pt x="237839" y="438245"/>
                  </a:lnTo>
                  <a:lnTo>
                    <a:pt x="238220" y="439769"/>
                  </a:lnTo>
                  <a:lnTo>
                    <a:pt x="238125" y="440626"/>
                  </a:lnTo>
                  <a:lnTo>
                    <a:pt x="237839" y="443960"/>
                  </a:lnTo>
                  <a:lnTo>
                    <a:pt x="238982" y="446246"/>
                  </a:lnTo>
                  <a:lnTo>
                    <a:pt x="240602" y="448628"/>
                  </a:lnTo>
                  <a:lnTo>
                    <a:pt x="244030" y="452819"/>
                  </a:lnTo>
                  <a:lnTo>
                    <a:pt x="245745" y="455581"/>
                  </a:lnTo>
                  <a:lnTo>
                    <a:pt x="253555" y="477488"/>
                  </a:lnTo>
                  <a:lnTo>
                    <a:pt x="255651" y="481965"/>
                  </a:lnTo>
                  <a:lnTo>
                    <a:pt x="260795" y="488251"/>
                  </a:lnTo>
                  <a:lnTo>
                    <a:pt x="260795" y="488251"/>
                  </a:lnTo>
                  <a:lnTo>
                    <a:pt x="263366" y="480060"/>
                  </a:lnTo>
                  <a:lnTo>
                    <a:pt x="275368" y="470059"/>
                  </a:lnTo>
                  <a:lnTo>
                    <a:pt x="279368" y="463010"/>
                  </a:lnTo>
                  <a:lnTo>
                    <a:pt x="266319" y="469106"/>
                  </a:lnTo>
                  <a:lnTo>
                    <a:pt x="259366" y="470154"/>
                  </a:lnTo>
                  <a:lnTo>
                    <a:pt x="253746" y="466439"/>
                  </a:lnTo>
                  <a:lnTo>
                    <a:pt x="251841" y="458153"/>
                  </a:lnTo>
                  <a:lnTo>
                    <a:pt x="255651" y="451390"/>
                  </a:lnTo>
                  <a:lnTo>
                    <a:pt x="262509" y="447104"/>
                  </a:lnTo>
                  <a:lnTo>
                    <a:pt x="270129" y="446627"/>
                  </a:lnTo>
                  <a:lnTo>
                    <a:pt x="270129" y="443008"/>
                  </a:lnTo>
                  <a:lnTo>
                    <a:pt x="266319" y="440912"/>
                  </a:lnTo>
                  <a:lnTo>
                    <a:pt x="265081" y="436340"/>
                  </a:lnTo>
                  <a:lnTo>
                    <a:pt x="266033" y="431768"/>
                  </a:lnTo>
                  <a:lnTo>
                    <a:pt x="268891" y="429578"/>
                  </a:lnTo>
                  <a:lnTo>
                    <a:pt x="273082" y="431101"/>
                  </a:lnTo>
                  <a:lnTo>
                    <a:pt x="275939" y="437959"/>
                  </a:lnTo>
                  <a:lnTo>
                    <a:pt x="279368" y="439674"/>
                  </a:lnTo>
                  <a:lnTo>
                    <a:pt x="282130" y="438150"/>
                  </a:lnTo>
                  <a:lnTo>
                    <a:pt x="286131" y="431197"/>
                  </a:lnTo>
                  <a:lnTo>
                    <a:pt x="298323" y="426815"/>
                  </a:lnTo>
                  <a:lnTo>
                    <a:pt x="301943" y="426244"/>
                  </a:lnTo>
                  <a:lnTo>
                    <a:pt x="304133" y="427577"/>
                  </a:lnTo>
                  <a:lnTo>
                    <a:pt x="312325" y="435959"/>
                  </a:lnTo>
                  <a:lnTo>
                    <a:pt x="315468" y="437388"/>
                  </a:lnTo>
                  <a:lnTo>
                    <a:pt x="348710" y="445103"/>
                  </a:lnTo>
                  <a:lnTo>
                    <a:pt x="354806" y="443008"/>
                  </a:lnTo>
                  <a:lnTo>
                    <a:pt x="358997" y="450151"/>
                  </a:lnTo>
                  <a:lnTo>
                    <a:pt x="372999" y="453104"/>
                  </a:lnTo>
                  <a:lnTo>
                    <a:pt x="376047" y="461486"/>
                  </a:lnTo>
                  <a:lnTo>
                    <a:pt x="373761" y="465582"/>
                  </a:lnTo>
                  <a:lnTo>
                    <a:pt x="368427" y="469106"/>
                  </a:lnTo>
                  <a:lnTo>
                    <a:pt x="362141" y="471869"/>
                  </a:lnTo>
                  <a:lnTo>
                    <a:pt x="357283" y="473107"/>
                  </a:lnTo>
                  <a:lnTo>
                    <a:pt x="365855" y="476917"/>
                  </a:lnTo>
                  <a:lnTo>
                    <a:pt x="374904" y="474155"/>
                  </a:lnTo>
                  <a:lnTo>
                    <a:pt x="383000" y="467963"/>
                  </a:lnTo>
                  <a:lnTo>
                    <a:pt x="389096" y="461486"/>
                  </a:lnTo>
                  <a:lnTo>
                    <a:pt x="392811" y="459676"/>
                  </a:lnTo>
                  <a:lnTo>
                    <a:pt x="402336" y="457771"/>
                  </a:lnTo>
                  <a:lnTo>
                    <a:pt x="404241" y="454724"/>
                  </a:lnTo>
                  <a:lnTo>
                    <a:pt x="405955" y="452723"/>
                  </a:lnTo>
                  <a:lnTo>
                    <a:pt x="418433" y="446627"/>
                  </a:lnTo>
                  <a:lnTo>
                    <a:pt x="409385" y="445008"/>
                  </a:lnTo>
                  <a:lnTo>
                    <a:pt x="407956" y="435483"/>
                  </a:lnTo>
                  <a:lnTo>
                    <a:pt x="411480" y="424625"/>
                  </a:lnTo>
                  <a:lnTo>
                    <a:pt x="417195" y="419576"/>
                  </a:lnTo>
                  <a:lnTo>
                    <a:pt x="425101" y="420910"/>
                  </a:lnTo>
                  <a:lnTo>
                    <a:pt x="443865" y="429292"/>
                  </a:lnTo>
                  <a:lnTo>
                    <a:pt x="450152" y="434435"/>
                  </a:lnTo>
                  <a:lnTo>
                    <a:pt x="477298" y="463010"/>
                  </a:lnTo>
                  <a:lnTo>
                    <a:pt x="481679" y="469011"/>
                  </a:lnTo>
                  <a:lnTo>
                    <a:pt x="486728" y="478441"/>
                  </a:lnTo>
                  <a:lnTo>
                    <a:pt x="488061" y="486918"/>
                  </a:lnTo>
                  <a:lnTo>
                    <a:pt x="481775" y="489775"/>
                  </a:lnTo>
                  <a:lnTo>
                    <a:pt x="494729" y="496443"/>
                  </a:lnTo>
                  <a:lnTo>
                    <a:pt x="497967" y="501967"/>
                  </a:lnTo>
                  <a:lnTo>
                    <a:pt x="501110" y="505492"/>
                  </a:lnTo>
                  <a:lnTo>
                    <a:pt x="505396" y="506825"/>
                  </a:lnTo>
                  <a:lnTo>
                    <a:pt x="498062" y="508349"/>
                  </a:lnTo>
                  <a:lnTo>
                    <a:pt x="487871" y="507111"/>
                  </a:lnTo>
                  <a:lnTo>
                    <a:pt x="478631" y="507397"/>
                  </a:lnTo>
                  <a:lnTo>
                    <a:pt x="474726" y="513493"/>
                  </a:lnTo>
                  <a:lnTo>
                    <a:pt x="472345" y="517112"/>
                  </a:lnTo>
                  <a:lnTo>
                    <a:pt x="489204" y="515684"/>
                  </a:lnTo>
                  <a:lnTo>
                    <a:pt x="502825" y="523018"/>
                  </a:lnTo>
                  <a:lnTo>
                    <a:pt x="519017" y="521303"/>
                  </a:lnTo>
                  <a:lnTo>
                    <a:pt x="525971" y="512731"/>
                  </a:lnTo>
                  <a:lnTo>
                    <a:pt x="532447" y="504634"/>
                  </a:lnTo>
                  <a:lnTo>
                    <a:pt x="535114" y="498253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6" name="Figura a mano libera: forma 85">
              <a:extLst>
                <a:ext uri="{FF2B5EF4-FFF2-40B4-BE49-F238E27FC236}">
                  <a16:creationId xmlns:a16="http://schemas.microsoft.com/office/drawing/2014/main" xmlns="" id="{F02C0B16-DAF7-4FBC-9365-46CA4D3A0892}"/>
                </a:ext>
              </a:extLst>
            </p:cNvPr>
            <p:cNvSpPr/>
            <p:nvPr/>
          </p:nvSpPr>
          <p:spPr>
            <a:xfrm>
              <a:off x="7713516" y="2638044"/>
              <a:ext cx="1219580" cy="663320"/>
            </a:xfrm>
            <a:custGeom>
              <a:avLst/>
              <a:gdLst>
                <a:gd name="connsiteX0" fmla="*/ 1219581 w 1219580"/>
                <a:gd name="connsiteY0" fmla="*/ 559784 h 663320"/>
                <a:gd name="connsiteX1" fmla="*/ 1204627 w 1219580"/>
                <a:gd name="connsiteY1" fmla="*/ 554736 h 663320"/>
                <a:gd name="connsiteX2" fmla="*/ 1198245 w 1219580"/>
                <a:gd name="connsiteY2" fmla="*/ 551117 h 663320"/>
                <a:gd name="connsiteX3" fmla="*/ 1187672 w 1219580"/>
                <a:gd name="connsiteY3" fmla="*/ 542734 h 663320"/>
                <a:gd name="connsiteX4" fmla="*/ 1177576 w 1219580"/>
                <a:gd name="connsiteY4" fmla="*/ 532352 h 663320"/>
                <a:gd name="connsiteX5" fmla="*/ 1157954 w 1219580"/>
                <a:gd name="connsiteY5" fmla="*/ 505968 h 663320"/>
                <a:gd name="connsiteX6" fmla="*/ 1148715 w 1219580"/>
                <a:gd name="connsiteY6" fmla="*/ 502158 h 663320"/>
                <a:gd name="connsiteX7" fmla="*/ 1136142 w 1219580"/>
                <a:gd name="connsiteY7" fmla="*/ 492157 h 663320"/>
                <a:gd name="connsiteX8" fmla="*/ 1125188 w 1219580"/>
                <a:gd name="connsiteY8" fmla="*/ 480346 h 663320"/>
                <a:gd name="connsiteX9" fmla="*/ 1118045 w 1219580"/>
                <a:gd name="connsiteY9" fmla="*/ 467392 h 663320"/>
                <a:gd name="connsiteX10" fmla="*/ 1103948 w 1219580"/>
                <a:gd name="connsiteY10" fmla="*/ 453580 h 663320"/>
                <a:gd name="connsiteX11" fmla="*/ 1094708 w 1219580"/>
                <a:gd name="connsiteY11" fmla="*/ 440531 h 663320"/>
                <a:gd name="connsiteX12" fmla="*/ 1087374 w 1219580"/>
                <a:gd name="connsiteY12" fmla="*/ 427196 h 663320"/>
                <a:gd name="connsiteX13" fmla="*/ 1080992 w 1219580"/>
                <a:gd name="connsiteY13" fmla="*/ 409289 h 663320"/>
                <a:gd name="connsiteX14" fmla="*/ 1078992 w 1219580"/>
                <a:gd name="connsiteY14" fmla="*/ 399669 h 663320"/>
                <a:gd name="connsiteX15" fmla="*/ 1078230 w 1219580"/>
                <a:gd name="connsiteY15" fmla="*/ 389572 h 663320"/>
                <a:gd name="connsiteX16" fmla="*/ 1077182 w 1219580"/>
                <a:gd name="connsiteY16" fmla="*/ 387286 h 663320"/>
                <a:gd name="connsiteX17" fmla="*/ 1072515 w 1219580"/>
                <a:gd name="connsiteY17" fmla="*/ 380809 h 663320"/>
                <a:gd name="connsiteX18" fmla="*/ 1070991 w 1219580"/>
                <a:gd name="connsiteY18" fmla="*/ 377952 h 663320"/>
                <a:gd name="connsiteX19" fmla="*/ 1070039 w 1219580"/>
                <a:gd name="connsiteY19" fmla="*/ 374428 h 663320"/>
                <a:gd name="connsiteX20" fmla="*/ 1068610 w 1219580"/>
                <a:gd name="connsiteY20" fmla="*/ 361950 h 663320"/>
                <a:gd name="connsiteX21" fmla="*/ 1058132 w 1219580"/>
                <a:gd name="connsiteY21" fmla="*/ 313849 h 663320"/>
                <a:gd name="connsiteX22" fmla="*/ 1056894 w 1219580"/>
                <a:gd name="connsiteY22" fmla="*/ 292608 h 663320"/>
                <a:gd name="connsiteX23" fmla="*/ 1058894 w 1219580"/>
                <a:gd name="connsiteY23" fmla="*/ 258604 h 663320"/>
                <a:gd name="connsiteX24" fmla="*/ 1058132 w 1219580"/>
                <a:gd name="connsiteY24" fmla="*/ 253270 h 663320"/>
                <a:gd name="connsiteX25" fmla="*/ 1055180 w 1219580"/>
                <a:gd name="connsiteY25" fmla="*/ 250031 h 663320"/>
                <a:gd name="connsiteX26" fmla="*/ 1052036 w 1219580"/>
                <a:gd name="connsiteY26" fmla="*/ 242507 h 663320"/>
                <a:gd name="connsiteX27" fmla="*/ 1047559 w 1219580"/>
                <a:gd name="connsiteY27" fmla="*/ 226981 h 663320"/>
                <a:gd name="connsiteX28" fmla="*/ 1045464 w 1219580"/>
                <a:gd name="connsiteY28" fmla="*/ 206216 h 663320"/>
                <a:gd name="connsiteX29" fmla="*/ 1047845 w 1219580"/>
                <a:gd name="connsiteY29" fmla="*/ 187166 h 663320"/>
                <a:gd name="connsiteX30" fmla="*/ 1056894 w 1219580"/>
                <a:gd name="connsiteY30" fmla="*/ 153734 h 663320"/>
                <a:gd name="connsiteX31" fmla="*/ 1052227 w 1219580"/>
                <a:gd name="connsiteY31" fmla="*/ 153734 h 663320"/>
                <a:gd name="connsiteX32" fmla="*/ 1052227 w 1219580"/>
                <a:gd name="connsiteY32" fmla="*/ 150781 h 663320"/>
                <a:gd name="connsiteX33" fmla="*/ 1061180 w 1219580"/>
                <a:gd name="connsiteY33" fmla="*/ 142780 h 663320"/>
                <a:gd name="connsiteX34" fmla="*/ 1064800 w 1219580"/>
                <a:gd name="connsiteY34" fmla="*/ 142970 h 663320"/>
                <a:gd name="connsiteX35" fmla="*/ 1070991 w 1219580"/>
                <a:gd name="connsiteY35" fmla="*/ 147542 h 663320"/>
                <a:gd name="connsiteX36" fmla="*/ 1079849 w 1219580"/>
                <a:gd name="connsiteY36" fmla="*/ 156210 h 663320"/>
                <a:gd name="connsiteX37" fmla="*/ 1083469 w 1219580"/>
                <a:gd name="connsiteY37" fmla="*/ 161639 h 663320"/>
                <a:gd name="connsiteX38" fmla="*/ 1089755 w 1219580"/>
                <a:gd name="connsiteY38" fmla="*/ 167354 h 663320"/>
                <a:gd name="connsiteX39" fmla="*/ 1095851 w 1219580"/>
                <a:gd name="connsiteY39" fmla="*/ 166783 h 663320"/>
                <a:gd name="connsiteX40" fmla="*/ 1095756 w 1219580"/>
                <a:gd name="connsiteY40" fmla="*/ 166688 h 663320"/>
                <a:gd name="connsiteX41" fmla="*/ 1085469 w 1219580"/>
                <a:gd name="connsiteY41" fmla="*/ 159163 h 663320"/>
                <a:gd name="connsiteX42" fmla="*/ 1080802 w 1219580"/>
                <a:gd name="connsiteY42" fmla="*/ 154972 h 663320"/>
                <a:gd name="connsiteX43" fmla="*/ 1079945 w 1219580"/>
                <a:gd name="connsiteY43" fmla="*/ 153638 h 663320"/>
                <a:gd name="connsiteX44" fmla="*/ 1079278 w 1219580"/>
                <a:gd name="connsiteY44" fmla="*/ 152209 h 663320"/>
                <a:gd name="connsiteX45" fmla="*/ 1078992 w 1219580"/>
                <a:gd name="connsiteY45" fmla="*/ 150304 h 663320"/>
                <a:gd name="connsiteX46" fmla="*/ 1078992 w 1219580"/>
                <a:gd name="connsiteY46" fmla="*/ 146209 h 663320"/>
                <a:gd name="connsiteX47" fmla="*/ 1078706 w 1219580"/>
                <a:gd name="connsiteY47" fmla="*/ 144304 h 663320"/>
                <a:gd name="connsiteX48" fmla="*/ 1078135 w 1219580"/>
                <a:gd name="connsiteY48" fmla="*/ 142780 h 663320"/>
                <a:gd name="connsiteX49" fmla="*/ 1077373 w 1219580"/>
                <a:gd name="connsiteY49" fmla="*/ 141351 h 663320"/>
                <a:gd name="connsiteX50" fmla="*/ 1076325 w 1219580"/>
                <a:gd name="connsiteY50" fmla="*/ 140208 h 663320"/>
                <a:gd name="connsiteX51" fmla="*/ 1075087 w 1219580"/>
                <a:gd name="connsiteY51" fmla="*/ 139160 h 663320"/>
                <a:gd name="connsiteX52" fmla="*/ 1073087 w 1219580"/>
                <a:gd name="connsiteY52" fmla="*/ 138113 h 663320"/>
                <a:gd name="connsiteX53" fmla="*/ 1065371 w 1219580"/>
                <a:gd name="connsiteY53" fmla="*/ 135350 h 663320"/>
                <a:gd name="connsiteX54" fmla="*/ 1062895 w 1219580"/>
                <a:gd name="connsiteY54" fmla="*/ 134017 h 663320"/>
                <a:gd name="connsiteX55" fmla="*/ 1061466 w 1219580"/>
                <a:gd name="connsiteY55" fmla="*/ 132397 h 663320"/>
                <a:gd name="connsiteX56" fmla="*/ 1060895 w 1219580"/>
                <a:gd name="connsiteY56" fmla="*/ 130873 h 663320"/>
                <a:gd name="connsiteX57" fmla="*/ 1060514 w 1219580"/>
                <a:gd name="connsiteY57" fmla="*/ 129159 h 663320"/>
                <a:gd name="connsiteX58" fmla="*/ 1059847 w 1219580"/>
                <a:gd name="connsiteY58" fmla="*/ 125539 h 663320"/>
                <a:gd name="connsiteX59" fmla="*/ 1059466 w 1219580"/>
                <a:gd name="connsiteY59" fmla="*/ 120396 h 663320"/>
                <a:gd name="connsiteX60" fmla="*/ 1058513 w 1219580"/>
                <a:gd name="connsiteY60" fmla="*/ 115062 h 663320"/>
                <a:gd name="connsiteX61" fmla="*/ 1058323 w 1219580"/>
                <a:gd name="connsiteY61" fmla="*/ 113157 h 663320"/>
                <a:gd name="connsiteX62" fmla="*/ 1058513 w 1219580"/>
                <a:gd name="connsiteY62" fmla="*/ 111157 h 663320"/>
                <a:gd name="connsiteX63" fmla="*/ 1058990 w 1219580"/>
                <a:gd name="connsiteY63" fmla="*/ 109442 h 663320"/>
                <a:gd name="connsiteX64" fmla="*/ 1059656 w 1219580"/>
                <a:gd name="connsiteY64" fmla="*/ 107918 h 663320"/>
                <a:gd name="connsiteX65" fmla="*/ 1061371 w 1219580"/>
                <a:gd name="connsiteY65" fmla="*/ 105156 h 663320"/>
                <a:gd name="connsiteX66" fmla="*/ 1061942 w 1219580"/>
                <a:gd name="connsiteY66" fmla="*/ 103727 h 663320"/>
                <a:gd name="connsiteX67" fmla="*/ 1061942 w 1219580"/>
                <a:gd name="connsiteY67" fmla="*/ 102108 h 663320"/>
                <a:gd name="connsiteX68" fmla="*/ 1061466 w 1219580"/>
                <a:gd name="connsiteY68" fmla="*/ 100774 h 663320"/>
                <a:gd name="connsiteX69" fmla="*/ 1060609 w 1219580"/>
                <a:gd name="connsiteY69" fmla="*/ 99346 h 663320"/>
                <a:gd name="connsiteX70" fmla="*/ 1059561 w 1219580"/>
                <a:gd name="connsiteY70" fmla="*/ 98298 h 663320"/>
                <a:gd name="connsiteX71" fmla="*/ 1057275 w 1219580"/>
                <a:gd name="connsiteY71" fmla="*/ 97822 h 663320"/>
                <a:gd name="connsiteX72" fmla="*/ 1054132 w 1219580"/>
                <a:gd name="connsiteY72" fmla="*/ 97822 h 663320"/>
                <a:gd name="connsiteX73" fmla="*/ 1045083 w 1219580"/>
                <a:gd name="connsiteY73" fmla="*/ 99727 h 663320"/>
                <a:gd name="connsiteX74" fmla="*/ 1042702 w 1219580"/>
                <a:gd name="connsiteY74" fmla="*/ 100489 h 663320"/>
                <a:gd name="connsiteX75" fmla="*/ 1041559 w 1219580"/>
                <a:gd name="connsiteY75" fmla="*/ 101346 h 663320"/>
                <a:gd name="connsiteX76" fmla="*/ 1040702 w 1219580"/>
                <a:gd name="connsiteY76" fmla="*/ 102108 h 663320"/>
                <a:gd name="connsiteX77" fmla="*/ 1039844 w 1219580"/>
                <a:gd name="connsiteY77" fmla="*/ 102679 h 663320"/>
                <a:gd name="connsiteX78" fmla="*/ 1037463 w 1219580"/>
                <a:gd name="connsiteY78" fmla="*/ 102775 h 663320"/>
                <a:gd name="connsiteX79" fmla="*/ 1026509 w 1219580"/>
                <a:gd name="connsiteY79" fmla="*/ 100203 h 663320"/>
                <a:gd name="connsiteX80" fmla="*/ 1020699 w 1219580"/>
                <a:gd name="connsiteY80" fmla="*/ 97631 h 663320"/>
                <a:gd name="connsiteX81" fmla="*/ 1019080 w 1219580"/>
                <a:gd name="connsiteY81" fmla="*/ 97441 h 663320"/>
                <a:gd name="connsiteX82" fmla="*/ 1016794 w 1219580"/>
                <a:gd name="connsiteY82" fmla="*/ 98679 h 663320"/>
                <a:gd name="connsiteX83" fmla="*/ 1014508 w 1219580"/>
                <a:gd name="connsiteY83" fmla="*/ 99346 h 663320"/>
                <a:gd name="connsiteX84" fmla="*/ 1011555 w 1219580"/>
                <a:gd name="connsiteY84" fmla="*/ 99250 h 663320"/>
                <a:gd name="connsiteX85" fmla="*/ 1007174 w 1219580"/>
                <a:gd name="connsiteY85" fmla="*/ 97631 h 663320"/>
                <a:gd name="connsiteX86" fmla="*/ 1005078 w 1219580"/>
                <a:gd name="connsiteY86" fmla="*/ 96012 h 663320"/>
                <a:gd name="connsiteX87" fmla="*/ 1003840 w 1219580"/>
                <a:gd name="connsiteY87" fmla="*/ 94297 h 663320"/>
                <a:gd name="connsiteX88" fmla="*/ 1002221 w 1219580"/>
                <a:gd name="connsiteY88" fmla="*/ 89535 h 663320"/>
                <a:gd name="connsiteX89" fmla="*/ 1001554 w 1219580"/>
                <a:gd name="connsiteY89" fmla="*/ 88106 h 663320"/>
                <a:gd name="connsiteX90" fmla="*/ 1000506 w 1219580"/>
                <a:gd name="connsiteY90" fmla="*/ 86868 h 663320"/>
                <a:gd name="connsiteX91" fmla="*/ 996601 w 1219580"/>
                <a:gd name="connsiteY91" fmla="*/ 84010 h 663320"/>
                <a:gd name="connsiteX92" fmla="*/ 990695 w 1219580"/>
                <a:gd name="connsiteY92" fmla="*/ 81343 h 663320"/>
                <a:gd name="connsiteX93" fmla="*/ 957548 w 1219580"/>
                <a:gd name="connsiteY93" fmla="*/ 74867 h 663320"/>
                <a:gd name="connsiteX94" fmla="*/ 955929 w 1219580"/>
                <a:gd name="connsiteY94" fmla="*/ 74200 h 663320"/>
                <a:gd name="connsiteX95" fmla="*/ 953357 w 1219580"/>
                <a:gd name="connsiteY95" fmla="*/ 74009 h 663320"/>
                <a:gd name="connsiteX96" fmla="*/ 949833 w 1219580"/>
                <a:gd name="connsiteY96" fmla="*/ 74390 h 663320"/>
                <a:gd name="connsiteX97" fmla="*/ 936879 w 1219580"/>
                <a:gd name="connsiteY97" fmla="*/ 77438 h 663320"/>
                <a:gd name="connsiteX98" fmla="*/ 934307 w 1219580"/>
                <a:gd name="connsiteY98" fmla="*/ 77438 h 663320"/>
                <a:gd name="connsiteX99" fmla="*/ 930116 w 1219580"/>
                <a:gd name="connsiteY99" fmla="*/ 76486 h 663320"/>
                <a:gd name="connsiteX100" fmla="*/ 924687 w 1219580"/>
                <a:gd name="connsiteY100" fmla="*/ 76105 h 663320"/>
                <a:gd name="connsiteX101" fmla="*/ 916019 w 1219580"/>
                <a:gd name="connsiteY101" fmla="*/ 74104 h 663320"/>
                <a:gd name="connsiteX102" fmla="*/ 899541 w 1219580"/>
                <a:gd name="connsiteY102" fmla="*/ 77914 h 663320"/>
                <a:gd name="connsiteX103" fmla="*/ 891159 w 1219580"/>
                <a:gd name="connsiteY103" fmla="*/ 77914 h 663320"/>
                <a:gd name="connsiteX104" fmla="*/ 889921 w 1219580"/>
                <a:gd name="connsiteY104" fmla="*/ 78867 h 663320"/>
                <a:gd name="connsiteX105" fmla="*/ 887921 w 1219580"/>
                <a:gd name="connsiteY105" fmla="*/ 83439 h 663320"/>
                <a:gd name="connsiteX106" fmla="*/ 886492 w 1219580"/>
                <a:gd name="connsiteY106" fmla="*/ 84487 h 663320"/>
                <a:gd name="connsiteX107" fmla="*/ 881063 w 1219580"/>
                <a:gd name="connsiteY107" fmla="*/ 84772 h 663320"/>
                <a:gd name="connsiteX108" fmla="*/ 877157 w 1219580"/>
                <a:gd name="connsiteY108" fmla="*/ 85820 h 663320"/>
                <a:gd name="connsiteX109" fmla="*/ 874109 w 1219580"/>
                <a:gd name="connsiteY109" fmla="*/ 88011 h 663320"/>
                <a:gd name="connsiteX110" fmla="*/ 871157 w 1219580"/>
                <a:gd name="connsiteY110" fmla="*/ 91345 h 663320"/>
                <a:gd name="connsiteX111" fmla="*/ 870013 w 1219580"/>
                <a:gd name="connsiteY111" fmla="*/ 96774 h 663320"/>
                <a:gd name="connsiteX112" fmla="*/ 864013 w 1219580"/>
                <a:gd name="connsiteY112" fmla="*/ 100013 h 663320"/>
                <a:gd name="connsiteX113" fmla="*/ 850106 w 1219580"/>
                <a:gd name="connsiteY113" fmla="*/ 104584 h 663320"/>
                <a:gd name="connsiteX114" fmla="*/ 842010 w 1219580"/>
                <a:gd name="connsiteY114" fmla="*/ 112585 h 663320"/>
                <a:gd name="connsiteX115" fmla="*/ 837248 w 1219580"/>
                <a:gd name="connsiteY115" fmla="*/ 116205 h 663320"/>
                <a:gd name="connsiteX116" fmla="*/ 831056 w 1219580"/>
                <a:gd name="connsiteY116" fmla="*/ 117729 h 663320"/>
                <a:gd name="connsiteX117" fmla="*/ 825627 w 1219580"/>
                <a:gd name="connsiteY117" fmla="*/ 116014 h 663320"/>
                <a:gd name="connsiteX118" fmla="*/ 807434 w 1219580"/>
                <a:gd name="connsiteY118" fmla="*/ 101251 h 663320"/>
                <a:gd name="connsiteX119" fmla="*/ 797719 w 1219580"/>
                <a:gd name="connsiteY119" fmla="*/ 96107 h 663320"/>
                <a:gd name="connsiteX120" fmla="*/ 792385 w 1219580"/>
                <a:gd name="connsiteY120" fmla="*/ 94869 h 663320"/>
                <a:gd name="connsiteX121" fmla="*/ 785146 w 1219580"/>
                <a:gd name="connsiteY121" fmla="*/ 94393 h 663320"/>
                <a:gd name="connsiteX122" fmla="*/ 771906 w 1219580"/>
                <a:gd name="connsiteY122" fmla="*/ 97250 h 663320"/>
                <a:gd name="connsiteX123" fmla="*/ 765715 w 1219580"/>
                <a:gd name="connsiteY123" fmla="*/ 97155 h 663320"/>
                <a:gd name="connsiteX124" fmla="*/ 762191 w 1219580"/>
                <a:gd name="connsiteY124" fmla="*/ 91345 h 663320"/>
                <a:gd name="connsiteX125" fmla="*/ 744760 w 1219580"/>
                <a:gd name="connsiteY125" fmla="*/ 87344 h 663320"/>
                <a:gd name="connsiteX126" fmla="*/ 721519 w 1219580"/>
                <a:gd name="connsiteY126" fmla="*/ 86392 h 663320"/>
                <a:gd name="connsiteX127" fmla="*/ 719804 w 1219580"/>
                <a:gd name="connsiteY127" fmla="*/ 86963 h 663320"/>
                <a:gd name="connsiteX128" fmla="*/ 718566 w 1219580"/>
                <a:gd name="connsiteY128" fmla="*/ 87820 h 663320"/>
                <a:gd name="connsiteX129" fmla="*/ 717613 w 1219580"/>
                <a:gd name="connsiteY129" fmla="*/ 89249 h 663320"/>
                <a:gd name="connsiteX130" fmla="*/ 715899 w 1219580"/>
                <a:gd name="connsiteY130" fmla="*/ 93059 h 663320"/>
                <a:gd name="connsiteX131" fmla="*/ 713518 w 1219580"/>
                <a:gd name="connsiteY131" fmla="*/ 94774 h 663320"/>
                <a:gd name="connsiteX132" fmla="*/ 711899 w 1219580"/>
                <a:gd name="connsiteY132" fmla="*/ 94869 h 663320"/>
                <a:gd name="connsiteX133" fmla="*/ 705707 w 1219580"/>
                <a:gd name="connsiteY133" fmla="*/ 92488 h 663320"/>
                <a:gd name="connsiteX134" fmla="*/ 681038 w 1219580"/>
                <a:gd name="connsiteY134" fmla="*/ 99727 h 663320"/>
                <a:gd name="connsiteX135" fmla="*/ 673608 w 1219580"/>
                <a:gd name="connsiteY135" fmla="*/ 100203 h 663320"/>
                <a:gd name="connsiteX136" fmla="*/ 672465 w 1219580"/>
                <a:gd name="connsiteY136" fmla="*/ 99060 h 663320"/>
                <a:gd name="connsiteX137" fmla="*/ 669608 w 1219580"/>
                <a:gd name="connsiteY137" fmla="*/ 95250 h 663320"/>
                <a:gd name="connsiteX138" fmla="*/ 668465 w 1219580"/>
                <a:gd name="connsiteY138" fmla="*/ 94202 h 663320"/>
                <a:gd name="connsiteX139" fmla="*/ 667131 w 1219580"/>
                <a:gd name="connsiteY139" fmla="*/ 93345 h 663320"/>
                <a:gd name="connsiteX140" fmla="*/ 648557 w 1219580"/>
                <a:gd name="connsiteY140" fmla="*/ 85725 h 663320"/>
                <a:gd name="connsiteX141" fmla="*/ 645986 w 1219580"/>
                <a:gd name="connsiteY141" fmla="*/ 85439 h 663320"/>
                <a:gd name="connsiteX142" fmla="*/ 617220 w 1219580"/>
                <a:gd name="connsiteY142" fmla="*/ 89535 h 663320"/>
                <a:gd name="connsiteX143" fmla="*/ 616268 w 1219580"/>
                <a:gd name="connsiteY143" fmla="*/ 90297 h 663320"/>
                <a:gd name="connsiteX144" fmla="*/ 615315 w 1219580"/>
                <a:gd name="connsiteY144" fmla="*/ 91345 h 663320"/>
                <a:gd name="connsiteX145" fmla="*/ 614363 w 1219580"/>
                <a:gd name="connsiteY145" fmla="*/ 92583 h 663320"/>
                <a:gd name="connsiteX146" fmla="*/ 612648 w 1219580"/>
                <a:gd name="connsiteY146" fmla="*/ 95440 h 663320"/>
                <a:gd name="connsiteX147" fmla="*/ 611029 w 1219580"/>
                <a:gd name="connsiteY147" fmla="*/ 96869 h 663320"/>
                <a:gd name="connsiteX148" fmla="*/ 608838 w 1219580"/>
                <a:gd name="connsiteY148" fmla="*/ 98107 h 663320"/>
                <a:gd name="connsiteX149" fmla="*/ 598551 w 1219580"/>
                <a:gd name="connsiteY149" fmla="*/ 100489 h 663320"/>
                <a:gd name="connsiteX150" fmla="*/ 595598 w 1219580"/>
                <a:gd name="connsiteY150" fmla="*/ 101917 h 663320"/>
                <a:gd name="connsiteX151" fmla="*/ 594265 w 1219580"/>
                <a:gd name="connsiteY151" fmla="*/ 102775 h 663320"/>
                <a:gd name="connsiteX152" fmla="*/ 590264 w 1219580"/>
                <a:gd name="connsiteY152" fmla="*/ 105061 h 663320"/>
                <a:gd name="connsiteX153" fmla="*/ 579311 w 1219580"/>
                <a:gd name="connsiteY153" fmla="*/ 108871 h 663320"/>
                <a:gd name="connsiteX154" fmla="*/ 575310 w 1219580"/>
                <a:gd name="connsiteY154" fmla="*/ 106204 h 663320"/>
                <a:gd name="connsiteX155" fmla="*/ 574072 w 1219580"/>
                <a:gd name="connsiteY155" fmla="*/ 105251 h 663320"/>
                <a:gd name="connsiteX156" fmla="*/ 571405 w 1219580"/>
                <a:gd name="connsiteY156" fmla="*/ 103346 h 663320"/>
                <a:gd name="connsiteX157" fmla="*/ 569309 w 1219580"/>
                <a:gd name="connsiteY157" fmla="*/ 102298 h 663320"/>
                <a:gd name="connsiteX158" fmla="*/ 536638 w 1219580"/>
                <a:gd name="connsiteY158" fmla="*/ 94393 h 663320"/>
                <a:gd name="connsiteX159" fmla="*/ 535305 w 1219580"/>
                <a:gd name="connsiteY159" fmla="*/ 93345 h 663320"/>
                <a:gd name="connsiteX160" fmla="*/ 534543 w 1219580"/>
                <a:gd name="connsiteY160" fmla="*/ 92107 h 663320"/>
                <a:gd name="connsiteX161" fmla="*/ 534734 w 1219580"/>
                <a:gd name="connsiteY161" fmla="*/ 90583 h 663320"/>
                <a:gd name="connsiteX162" fmla="*/ 535210 w 1219580"/>
                <a:gd name="connsiteY162" fmla="*/ 89059 h 663320"/>
                <a:gd name="connsiteX163" fmla="*/ 535877 w 1219580"/>
                <a:gd name="connsiteY163" fmla="*/ 87535 h 663320"/>
                <a:gd name="connsiteX164" fmla="*/ 536258 w 1219580"/>
                <a:gd name="connsiteY164" fmla="*/ 85820 h 663320"/>
                <a:gd name="connsiteX165" fmla="*/ 536258 w 1219580"/>
                <a:gd name="connsiteY165" fmla="*/ 84010 h 663320"/>
                <a:gd name="connsiteX166" fmla="*/ 535781 w 1219580"/>
                <a:gd name="connsiteY166" fmla="*/ 82391 h 663320"/>
                <a:gd name="connsiteX167" fmla="*/ 535115 w 1219580"/>
                <a:gd name="connsiteY167" fmla="*/ 80867 h 663320"/>
                <a:gd name="connsiteX168" fmla="*/ 534067 w 1219580"/>
                <a:gd name="connsiteY168" fmla="*/ 79534 h 663320"/>
                <a:gd name="connsiteX169" fmla="*/ 533114 w 1219580"/>
                <a:gd name="connsiteY169" fmla="*/ 78391 h 663320"/>
                <a:gd name="connsiteX170" fmla="*/ 528352 w 1219580"/>
                <a:gd name="connsiteY170" fmla="*/ 74485 h 663320"/>
                <a:gd name="connsiteX171" fmla="*/ 527209 w 1219580"/>
                <a:gd name="connsiteY171" fmla="*/ 73819 h 663320"/>
                <a:gd name="connsiteX172" fmla="*/ 522923 w 1219580"/>
                <a:gd name="connsiteY172" fmla="*/ 73533 h 663320"/>
                <a:gd name="connsiteX173" fmla="*/ 517779 w 1219580"/>
                <a:gd name="connsiteY173" fmla="*/ 73819 h 663320"/>
                <a:gd name="connsiteX174" fmla="*/ 515017 w 1219580"/>
                <a:gd name="connsiteY174" fmla="*/ 73342 h 663320"/>
                <a:gd name="connsiteX175" fmla="*/ 513017 w 1219580"/>
                <a:gd name="connsiteY175" fmla="*/ 72580 h 663320"/>
                <a:gd name="connsiteX176" fmla="*/ 511874 w 1219580"/>
                <a:gd name="connsiteY176" fmla="*/ 71723 h 663320"/>
                <a:gd name="connsiteX177" fmla="*/ 507683 w 1219580"/>
                <a:gd name="connsiteY177" fmla="*/ 73342 h 663320"/>
                <a:gd name="connsiteX178" fmla="*/ 501872 w 1219580"/>
                <a:gd name="connsiteY178" fmla="*/ 83820 h 663320"/>
                <a:gd name="connsiteX179" fmla="*/ 491395 w 1219580"/>
                <a:gd name="connsiteY179" fmla="*/ 96298 h 663320"/>
                <a:gd name="connsiteX180" fmla="*/ 480536 w 1219580"/>
                <a:gd name="connsiteY180" fmla="*/ 104584 h 663320"/>
                <a:gd name="connsiteX181" fmla="*/ 468249 w 1219580"/>
                <a:gd name="connsiteY181" fmla="*/ 107823 h 663320"/>
                <a:gd name="connsiteX182" fmla="*/ 453104 w 1219580"/>
                <a:gd name="connsiteY182" fmla="*/ 107537 h 663320"/>
                <a:gd name="connsiteX183" fmla="*/ 438150 w 1219580"/>
                <a:gd name="connsiteY183" fmla="*/ 104108 h 663320"/>
                <a:gd name="connsiteX184" fmla="*/ 426434 w 1219580"/>
                <a:gd name="connsiteY184" fmla="*/ 97631 h 663320"/>
                <a:gd name="connsiteX185" fmla="*/ 421767 w 1219580"/>
                <a:gd name="connsiteY185" fmla="*/ 90583 h 663320"/>
                <a:gd name="connsiteX186" fmla="*/ 416242 w 1219580"/>
                <a:gd name="connsiteY186" fmla="*/ 74390 h 663320"/>
                <a:gd name="connsiteX187" fmla="*/ 411194 w 1219580"/>
                <a:gd name="connsiteY187" fmla="*/ 71247 h 663320"/>
                <a:gd name="connsiteX188" fmla="*/ 404336 w 1219580"/>
                <a:gd name="connsiteY188" fmla="*/ 72485 h 663320"/>
                <a:gd name="connsiteX189" fmla="*/ 399574 w 1219580"/>
                <a:gd name="connsiteY189" fmla="*/ 74390 h 663320"/>
                <a:gd name="connsiteX190" fmla="*/ 394430 w 1219580"/>
                <a:gd name="connsiteY190" fmla="*/ 74771 h 663320"/>
                <a:gd name="connsiteX191" fmla="*/ 386334 w 1219580"/>
                <a:gd name="connsiteY191" fmla="*/ 71247 h 663320"/>
                <a:gd name="connsiteX192" fmla="*/ 350996 w 1219580"/>
                <a:gd name="connsiteY192" fmla="*/ 48577 h 663320"/>
                <a:gd name="connsiteX193" fmla="*/ 337185 w 1219580"/>
                <a:gd name="connsiteY193" fmla="*/ 44577 h 663320"/>
                <a:gd name="connsiteX194" fmla="*/ 323183 w 1219580"/>
                <a:gd name="connsiteY194" fmla="*/ 46101 h 663320"/>
                <a:gd name="connsiteX195" fmla="*/ 310134 w 1219580"/>
                <a:gd name="connsiteY195" fmla="*/ 50006 h 663320"/>
                <a:gd name="connsiteX196" fmla="*/ 298799 w 1219580"/>
                <a:gd name="connsiteY196" fmla="*/ 48863 h 663320"/>
                <a:gd name="connsiteX197" fmla="*/ 290036 w 1219580"/>
                <a:gd name="connsiteY197" fmla="*/ 35242 h 663320"/>
                <a:gd name="connsiteX198" fmla="*/ 283845 w 1219580"/>
                <a:gd name="connsiteY198" fmla="*/ 20002 h 663320"/>
                <a:gd name="connsiteX199" fmla="*/ 283083 w 1219580"/>
                <a:gd name="connsiteY199" fmla="*/ 16383 h 663320"/>
                <a:gd name="connsiteX200" fmla="*/ 281559 w 1219580"/>
                <a:gd name="connsiteY200" fmla="*/ 13716 h 663320"/>
                <a:gd name="connsiteX201" fmla="*/ 274892 w 1219580"/>
                <a:gd name="connsiteY201" fmla="*/ 9144 h 663320"/>
                <a:gd name="connsiteX202" fmla="*/ 273463 w 1219580"/>
                <a:gd name="connsiteY202" fmla="*/ 6667 h 663320"/>
                <a:gd name="connsiteX203" fmla="*/ 269558 w 1219580"/>
                <a:gd name="connsiteY203" fmla="*/ 4763 h 663320"/>
                <a:gd name="connsiteX204" fmla="*/ 245364 w 1219580"/>
                <a:gd name="connsiteY204" fmla="*/ 14764 h 663320"/>
                <a:gd name="connsiteX205" fmla="*/ 247745 w 1219580"/>
                <a:gd name="connsiteY205" fmla="*/ 4096 h 663320"/>
                <a:gd name="connsiteX206" fmla="*/ 241173 w 1219580"/>
                <a:gd name="connsiteY206" fmla="*/ 0 h 663320"/>
                <a:gd name="connsiteX207" fmla="*/ 233934 w 1219580"/>
                <a:gd name="connsiteY207" fmla="*/ 2095 h 663320"/>
                <a:gd name="connsiteX208" fmla="*/ 234696 w 1219580"/>
                <a:gd name="connsiteY208" fmla="*/ 10001 h 663320"/>
                <a:gd name="connsiteX209" fmla="*/ 239649 w 1219580"/>
                <a:gd name="connsiteY209" fmla="*/ 19050 h 663320"/>
                <a:gd name="connsiteX210" fmla="*/ 238411 w 1219580"/>
                <a:gd name="connsiteY210" fmla="*/ 22574 h 663320"/>
                <a:gd name="connsiteX211" fmla="*/ 233172 w 1219580"/>
                <a:gd name="connsiteY211" fmla="*/ 22765 h 663320"/>
                <a:gd name="connsiteX212" fmla="*/ 218789 w 1219580"/>
                <a:gd name="connsiteY212" fmla="*/ 19336 h 663320"/>
                <a:gd name="connsiteX213" fmla="*/ 215837 w 1219580"/>
                <a:gd name="connsiteY213" fmla="*/ 20479 h 663320"/>
                <a:gd name="connsiteX214" fmla="*/ 218123 w 1219580"/>
                <a:gd name="connsiteY214" fmla="*/ 26479 h 663320"/>
                <a:gd name="connsiteX215" fmla="*/ 219266 w 1219580"/>
                <a:gd name="connsiteY215" fmla="*/ 31337 h 663320"/>
                <a:gd name="connsiteX216" fmla="*/ 217075 w 1219580"/>
                <a:gd name="connsiteY216" fmla="*/ 34004 h 663320"/>
                <a:gd name="connsiteX217" fmla="*/ 213836 w 1219580"/>
                <a:gd name="connsiteY217" fmla="*/ 33814 h 663320"/>
                <a:gd name="connsiteX218" fmla="*/ 212312 w 1219580"/>
                <a:gd name="connsiteY218" fmla="*/ 30004 h 663320"/>
                <a:gd name="connsiteX219" fmla="*/ 209550 w 1219580"/>
                <a:gd name="connsiteY219" fmla="*/ 26003 h 663320"/>
                <a:gd name="connsiteX220" fmla="*/ 196977 w 1219580"/>
                <a:gd name="connsiteY220" fmla="*/ 17907 h 663320"/>
                <a:gd name="connsiteX221" fmla="*/ 193358 w 1219580"/>
                <a:gd name="connsiteY221" fmla="*/ 11430 h 663320"/>
                <a:gd name="connsiteX222" fmla="*/ 191167 w 1219580"/>
                <a:gd name="connsiteY222" fmla="*/ 11430 h 663320"/>
                <a:gd name="connsiteX223" fmla="*/ 191071 w 1219580"/>
                <a:gd name="connsiteY223" fmla="*/ 13811 h 663320"/>
                <a:gd name="connsiteX224" fmla="*/ 190691 w 1219580"/>
                <a:gd name="connsiteY224" fmla="*/ 14192 h 663320"/>
                <a:gd name="connsiteX225" fmla="*/ 190024 w 1219580"/>
                <a:gd name="connsiteY225" fmla="*/ 14097 h 663320"/>
                <a:gd name="connsiteX226" fmla="*/ 189071 w 1219580"/>
                <a:gd name="connsiteY226" fmla="*/ 14764 h 663320"/>
                <a:gd name="connsiteX227" fmla="*/ 189167 w 1219580"/>
                <a:gd name="connsiteY227" fmla="*/ 27337 h 663320"/>
                <a:gd name="connsiteX228" fmla="*/ 178784 w 1219580"/>
                <a:gd name="connsiteY228" fmla="*/ 32099 h 663320"/>
                <a:gd name="connsiteX229" fmla="*/ 164783 w 1219580"/>
                <a:gd name="connsiteY229" fmla="*/ 30575 h 663320"/>
                <a:gd name="connsiteX230" fmla="*/ 153734 w 1219580"/>
                <a:gd name="connsiteY230" fmla="*/ 24670 h 663320"/>
                <a:gd name="connsiteX231" fmla="*/ 149447 w 1219580"/>
                <a:gd name="connsiteY231" fmla="*/ 21622 h 663320"/>
                <a:gd name="connsiteX232" fmla="*/ 148876 w 1219580"/>
                <a:gd name="connsiteY232" fmla="*/ 19240 h 663320"/>
                <a:gd name="connsiteX233" fmla="*/ 148781 w 1219580"/>
                <a:gd name="connsiteY233" fmla="*/ 13144 h 663320"/>
                <a:gd name="connsiteX234" fmla="*/ 149733 w 1219580"/>
                <a:gd name="connsiteY234" fmla="*/ 10382 h 663320"/>
                <a:gd name="connsiteX235" fmla="*/ 151067 w 1219580"/>
                <a:gd name="connsiteY235" fmla="*/ 7906 h 663320"/>
                <a:gd name="connsiteX236" fmla="*/ 150686 w 1219580"/>
                <a:gd name="connsiteY236" fmla="*/ 6001 h 663320"/>
                <a:gd name="connsiteX237" fmla="*/ 146685 w 1219580"/>
                <a:gd name="connsiteY237" fmla="*/ 4858 h 663320"/>
                <a:gd name="connsiteX238" fmla="*/ 141827 w 1219580"/>
                <a:gd name="connsiteY238" fmla="*/ 6286 h 663320"/>
                <a:gd name="connsiteX239" fmla="*/ 137827 w 1219580"/>
                <a:gd name="connsiteY239" fmla="*/ 9811 h 663320"/>
                <a:gd name="connsiteX240" fmla="*/ 133541 w 1219580"/>
                <a:gd name="connsiteY240" fmla="*/ 12573 h 663320"/>
                <a:gd name="connsiteX241" fmla="*/ 127730 w 1219580"/>
                <a:gd name="connsiteY241" fmla="*/ 11430 h 663320"/>
                <a:gd name="connsiteX242" fmla="*/ 123539 w 1219580"/>
                <a:gd name="connsiteY242" fmla="*/ 4572 h 663320"/>
                <a:gd name="connsiteX243" fmla="*/ 120587 w 1219580"/>
                <a:gd name="connsiteY243" fmla="*/ 1810 h 663320"/>
                <a:gd name="connsiteX244" fmla="*/ 117158 w 1219580"/>
                <a:gd name="connsiteY244" fmla="*/ 3334 h 663320"/>
                <a:gd name="connsiteX245" fmla="*/ 115824 w 1219580"/>
                <a:gd name="connsiteY245" fmla="*/ 6953 h 663320"/>
                <a:gd name="connsiteX246" fmla="*/ 116396 w 1219580"/>
                <a:gd name="connsiteY246" fmla="*/ 10954 h 663320"/>
                <a:gd name="connsiteX247" fmla="*/ 117634 w 1219580"/>
                <a:gd name="connsiteY247" fmla="*/ 15335 h 663320"/>
                <a:gd name="connsiteX248" fmla="*/ 118300 w 1219580"/>
                <a:gd name="connsiteY248" fmla="*/ 19907 h 663320"/>
                <a:gd name="connsiteX249" fmla="*/ 116872 w 1219580"/>
                <a:gd name="connsiteY249" fmla="*/ 25432 h 663320"/>
                <a:gd name="connsiteX250" fmla="*/ 113538 w 1219580"/>
                <a:gd name="connsiteY250" fmla="*/ 24289 h 663320"/>
                <a:gd name="connsiteX251" fmla="*/ 106585 w 1219580"/>
                <a:gd name="connsiteY251" fmla="*/ 18097 h 663320"/>
                <a:gd name="connsiteX252" fmla="*/ 102679 w 1219580"/>
                <a:gd name="connsiteY252" fmla="*/ 17145 h 663320"/>
                <a:gd name="connsiteX253" fmla="*/ 99727 w 1219580"/>
                <a:gd name="connsiteY253" fmla="*/ 16859 h 663320"/>
                <a:gd name="connsiteX254" fmla="*/ 92297 w 1219580"/>
                <a:gd name="connsiteY254" fmla="*/ 18097 h 663320"/>
                <a:gd name="connsiteX255" fmla="*/ 76771 w 1219580"/>
                <a:gd name="connsiteY255" fmla="*/ 18097 h 663320"/>
                <a:gd name="connsiteX256" fmla="*/ 74390 w 1219580"/>
                <a:gd name="connsiteY256" fmla="*/ 24479 h 663320"/>
                <a:gd name="connsiteX257" fmla="*/ 73057 w 1219580"/>
                <a:gd name="connsiteY257" fmla="*/ 27718 h 663320"/>
                <a:gd name="connsiteX258" fmla="*/ 62389 w 1219580"/>
                <a:gd name="connsiteY258" fmla="*/ 45244 h 663320"/>
                <a:gd name="connsiteX259" fmla="*/ 40672 w 1219580"/>
                <a:gd name="connsiteY259" fmla="*/ 95155 h 663320"/>
                <a:gd name="connsiteX260" fmla="*/ 38005 w 1219580"/>
                <a:gd name="connsiteY260" fmla="*/ 99441 h 663320"/>
                <a:gd name="connsiteX261" fmla="*/ 36100 w 1219580"/>
                <a:gd name="connsiteY261" fmla="*/ 103346 h 663320"/>
                <a:gd name="connsiteX262" fmla="*/ 35338 w 1219580"/>
                <a:gd name="connsiteY262" fmla="*/ 105918 h 663320"/>
                <a:gd name="connsiteX263" fmla="*/ 34766 w 1219580"/>
                <a:gd name="connsiteY263" fmla="*/ 109061 h 663320"/>
                <a:gd name="connsiteX264" fmla="*/ 34385 w 1219580"/>
                <a:gd name="connsiteY264" fmla="*/ 114300 h 663320"/>
                <a:gd name="connsiteX265" fmla="*/ 34766 w 1219580"/>
                <a:gd name="connsiteY265" fmla="*/ 117253 h 663320"/>
                <a:gd name="connsiteX266" fmla="*/ 35433 w 1219580"/>
                <a:gd name="connsiteY266" fmla="*/ 119443 h 663320"/>
                <a:gd name="connsiteX267" fmla="*/ 36195 w 1219580"/>
                <a:gd name="connsiteY267" fmla="*/ 120777 h 663320"/>
                <a:gd name="connsiteX268" fmla="*/ 38291 w 1219580"/>
                <a:gd name="connsiteY268" fmla="*/ 122968 h 663320"/>
                <a:gd name="connsiteX269" fmla="*/ 39529 w 1219580"/>
                <a:gd name="connsiteY269" fmla="*/ 124015 h 663320"/>
                <a:gd name="connsiteX270" fmla="*/ 42482 w 1219580"/>
                <a:gd name="connsiteY270" fmla="*/ 125635 h 663320"/>
                <a:gd name="connsiteX271" fmla="*/ 48768 w 1219580"/>
                <a:gd name="connsiteY271" fmla="*/ 128302 h 663320"/>
                <a:gd name="connsiteX272" fmla="*/ 51340 w 1219580"/>
                <a:gd name="connsiteY272" fmla="*/ 130111 h 663320"/>
                <a:gd name="connsiteX273" fmla="*/ 52292 w 1219580"/>
                <a:gd name="connsiteY273" fmla="*/ 131254 h 663320"/>
                <a:gd name="connsiteX274" fmla="*/ 53054 w 1219580"/>
                <a:gd name="connsiteY274" fmla="*/ 132683 h 663320"/>
                <a:gd name="connsiteX275" fmla="*/ 53626 w 1219580"/>
                <a:gd name="connsiteY275" fmla="*/ 134398 h 663320"/>
                <a:gd name="connsiteX276" fmla="*/ 53816 w 1219580"/>
                <a:gd name="connsiteY276" fmla="*/ 136398 h 663320"/>
                <a:gd name="connsiteX277" fmla="*/ 53912 w 1219580"/>
                <a:gd name="connsiteY277" fmla="*/ 138493 h 663320"/>
                <a:gd name="connsiteX278" fmla="*/ 52769 w 1219580"/>
                <a:gd name="connsiteY278" fmla="*/ 150876 h 663320"/>
                <a:gd name="connsiteX279" fmla="*/ 47816 w 1219580"/>
                <a:gd name="connsiteY279" fmla="*/ 160877 h 663320"/>
                <a:gd name="connsiteX280" fmla="*/ 39910 w 1219580"/>
                <a:gd name="connsiteY280" fmla="*/ 173545 h 663320"/>
                <a:gd name="connsiteX281" fmla="*/ 37243 w 1219580"/>
                <a:gd name="connsiteY281" fmla="*/ 179356 h 663320"/>
                <a:gd name="connsiteX282" fmla="*/ 35814 w 1219580"/>
                <a:gd name="connsiteY282" fmla="*/ 183451 h 663320"/>
                <a:gd name="connsiteX283" fmla="*/ 36100 w 1219580"/>
                <a:gd name="connsiteY283" fmla="*/ 185357 h 663320"/>
                <a:gd name="connsiteX284" fmla="*/ 36576 w 1219580"/>
                <a:gd name="connsiteY284" fmla="*/ 187071 h 663320"/>
                <a:gd name="connsiteX285" fmla="*/ 39910 w 1219580"/>
                <a:gd name="connsiteY285" fmla="*/ 196882 h 663320"/>
                <a:gd name="connsiteX286" fmla="*/ 41624 w 1219580"/>
                <a:gd name="connsiteY286" fmla="*/ 204025 h 663320"/>
                <a:gd name="connsiteX287" fmla="*/ 41720 w 1219580"/>
                <a:gd name="connsiteY287" fmla="*/ 205930 h 663320"/>
                <a:gd name="connsiteX288" fmla="*/ 41434 w 1219580"/>
                <a:gd name="connsiteY288" fmla="*/ 208121 h 663320"/>
                <a:gd name="connsiteX289" fmla="*/ 40577 w 1219580"/>
                <a:gd name="connsiteY289" fmla="*/ 210121 h 663320"/>
                <a:gd name="connsiteX290" fmla="*/ 38576 w 1219580"/>
                <a:gd name="connsiteY290" fmla="*/ 212503 h 663320"/>
                <a:gd name="connsiteX291" fmla="*/ 36957 w 1219580"/>
                <a:gd name="connsiteY291" fmla="*/ 213836 h 663320"/>
                <a:gd name="connsiteX292" fmla="*/ 34385 w 1219580"/>
                <a:gd name="connsiteY292" fmla="*/ 214693 h 663320"/>
                <a:gd name="connsiteX293" fmla="*/ 31242 w 1219580"/>
                <a:gd name="connsiteY293" fmla="*/ 214693 h 663320"/>
                <a:gd name="connsiteX294" fmla="*/ 25241 w 1219580"/>
                <a:gd name="connsiteY294" fmla="*/ 213741 h 663320"/>
                <a:gd name="connsiteX295" fmla="*/ 22479 w 1219580"/>
                <a:gd name="connsiteY295" fmla="*/ 212408 h 663320"/>
                <a:gd name="connsiteX296" fmla="*/ 20860 w 1219580"/>
                <a:gd name="connsiteY296" fmla="*/ 210979 h 663320"/>
                <a:gd name="connsiteX297" fmla="*/ 19050 w 1219580"/>
                <a:gd name="connsiteY297" fmla="*/ 206026 h 663320"/>
                <a:gd name="connsiteX298" fmla="*/ 18288 w 1219580"/>
                <a:gd name="connsiteY298" fmla="*/ 204597 h 663320"/>
                <a:gd name="connsiteX299" fmla="*/ 17145 w 1219580"/>
                <a:gd name="connsiteY299" fmla="*/ 204216 h 663320"/>
                <a:gd name="connsiteX300" fmla="*/ 15812 w 1219580"/>
                <a:gd name="connsiteY300" fmla="*/ 204883 h 663320"/>
                <a:gd name="connsiteX301" fmla="*/ 14954 w 1219580"/>
                <a:gd name="connsiteY301" fmla="*/ 207835 h 663320"/>
                <a:gd name="connsiteX302" fmla="*/ 14859 w 1219580"/>
                <a:gd name="connsiteY302" fmla="*/ 210026 h 663320"/>
                <a:gd name="connsiteX303" fmla="*/ 15050 w 1219580"/>
                <a:gd name="connsiteY303" fmla="*/ 214408 h 663320"/>
                <a:gd name="connsiteX304" fmla="*/ 14764 w 1219580"/>
                <a:gd name="connsiteY304" fmla="*/ 216313 h 663320"/>
                <a:gd name="connsiteX305" fmla="*/ 14002 w 1219580"/>
                <a:gd name="connsiteY305" fmla="*/ 220027 h 663320"/>
                <a:gd name="connsiteX306" fmla="*/ 10668 w 1219580"/>
                <a:gd name="connsiteY306" fmla="*/ 222028 h 663320"/>
                <a:gd name="connsiteX307" fmla="*/ 0 w 1219580"/>
                <a:gd name="connsiteY307" fmla="*/ 220409 h 663320"/>
                <a:gd name="connsiteX308" fmla="*/ 571 w 1219580"/>
                <a:gd name="connsiteY308" fmla="*/ 253270 h 663320"/>
                <a:gd name="connsiteX309" fmla="*/ 4667 w 1219580"/>
                <a:gd name="connsiteY309" fmla="*/ 251269 h 663320"/>
                <a:gd name="connsiteX310" fmla="*/ 8096 w 1219580"/>
                <a:gd name="connsiteY310" fmla="*/ 250126 h 663320"/>
                <a:gd name="connsiteX311" fmla="*/ 10192 w 1219580"/>
                <a:gd name="connsiteY311" fmla="*/ 250317 h 663320"/>
                <a:gd name="connsiteX312" fmla="*/ 12383 w 1219580"/>
                <a:gd name="connsiteY312" fmla="*/ 251174 h 663320"/>
                <a:gd name="connsiteX313" fmla="*/ 15050 w 1219580"/>
                <a:gd name="connsiteY313" fmla="*/ 253746 h 663320"/>
                <a:gd name="connsiteX314" fmla="*/ 17907 w 1219580"/>
                <a:gd name="connsiteY314" fmla="*/ 256984 h 663320"/>
                <a:gd name="connsiteX315" fmla="*/ 19526 w 1219580"/>
                <a:gd name="connsiteY315" fmla="*/ 257746 h 663320"/>
                <a:gd name="connsiteX316" fmla="*/ 21431 w 1219580"/>
                <a:gd name="connsiteY316" fmla="*/ 257937 h 663320"/>
                <a:gd name="connsiteX317" fmla="*/ 24289 w 1219580"/>
                <a:gd name="connsiteY317" fmla="*/ 256889 h 663320"/>
                <a:gd name="connsiteX318" fmla="*/ 27718 w 1219580"/>
                <a:gd name="connsiteY318" fmla="*/ 255079 h 663320"/>
                <a:gd name="connsiteX319" fmla="*/ 30480 w 1219580"/>
                <a:gd name="connsiteY319" fmla="*/ 255365 h 663320"/>
                <a:gd name="connsiteX320" fmla="*/ 34481 w 1219580"/>
                <a:gd name="connsiteY320" fmla="*/ 256984 h 663320"/>
                <a:gd name="connsiteX321" fmla="*/ 48387 w 1219580"/>
                <a:gd name="connsiteY321" fmla="*/ 265938 h 663320"/>
                <a:gd name="connsiteX322" fmla="*/ 49530 w 1219580"/>
                <a:gd name="connsiteY322" fmla="*/ 266986 h 663320"/>
                <a:gd name="connsiteX323" fmla="*/ 51625 w 1219580"/>
                <a:gd name="connsiteY323" fmla="*/ 268034 h 663320"/>
                <a:gd name="connsiteX324" fmla="*/ 54578 w 1219580"/>
                <a:gd name="connsiteY324" fmla="*/ 268605 h 663320"/>
                <a:gd name="connsiteX325" fmla="*/ 60674 w 1219580"/>
                <a:gd name="connsiteY325" fmla="*/ 268605 h 663320"/>
                <a:gd name="connsiteX326" fmla="*/ 63627 w 1219580"/>
                <a:gd name="connsiteY326" fmla="*/ 267938 h 663320"/>
                <a:gd name="connsiteX327" fmla="*/ 65627 w 1219580"/>
                <a:gd name="connsiteY327" fmla="*/ 266891 h 663320"/>
                <a:gd name="connsiteX328" fmla="*/ 68199 w 1219580"/>
                <a:gd name="connsiteY328" fmla="*/ 262890 h 663320"/>
                <a:gd name="connsiteX329" fmla="*/ 69342 w 1219580"/>
                <a:gd name="connsiteY329" fmla="*/ 261842 h 663320"/>
                <a:gd name="connsiteX330" fmla="*/ 70866 w 1219580"/>
                <a:gd name="connsiteY330" fmla="*/ 261747 h 663320"/>
                <a:gd name="connsiteX331" fmla="*/ 73057 w 1219580"/>
                <a:gd name="connsiteY331" fmla="*/ 262700 h 663320"/>
                <a:gd name="connsiteX332" fmla="*/ 76962 w 1219580"/>
                <a:gd name="connsiteY332" fmla="*/ 268605 h 663320"/>
                <a:gd name="connsiteX333" fmla="*/ 79153 w 1219580"/>
                <a:gd name="connsiteY333" fmla="*/ 270891 h 663320"/>
                <a:gd name="connsiteX334" fmla="*/ 82201 w 1219580"/>
                <a:gd name="connsiteY334" fmla="*/ 272701 h 663320"/>
                <a:gd name="connsiteX335" fmla="*/ 95726 w 1219580"/>
                <a:gd name="connsiteY335" fmla="*/ 277654 h 663320"/>
                <a:gd name="connsiteX336" fmla="*/ 99250 w 1219580"/>
                <a:gd name="connsiteY336" fmla="*/ 281559 h 663320"/>
                <a:gd name="connsiteX337" fmla="*/ 100870 w 1219580"/>
                <a:gd name="connsiteY337" fmla="*/ 293846 h 663320"/>
                <a:gd name="connsiteX338" fmla="*/ 100298 w 1219580"/>
                <a:gd name="connsiteY338" fmla="*/ 302324 h 663320"/>
                <a:gd name="connsiteX339" fmla="*/ 99441 w 1219580"/>
                <a:gd name="connsiteY339" fmla="*/ 305181 h 663320"/>
                <a:gd name="connsiteX340" fmla="*/ 97917 w 1219580"/>
                <a:gd name="connsiteY340" fmla="*/ 308515 h 663320"/>
                <a:gd name="connsiteX341" fmla="*/ 94298 w 1219580"/>
                <a:gd name="connsiteY341" fmla="*/ 314516 h 663320"/>
                <a:gd name="connsiteX342" fmla="*/ 91916 w 1219580"/>
                <a:gd name="connsiteY342" fmla="*/ 316801 h 663320"/>
                <a:gd name="connsiteX343" fmla="*/ 89725 w 1219580"/>
                <a:gd name="connsiteY343" fmla="*/ 318325 h 663320"/>
                <a:gd name="connsiteX344" fmla="*/ 88202 w 1219580"/>
                <a:gd name="connsiteY344" fmla="*/ 318897 h 663320"/>
                <a:gd name="connsiteX345" fmla="*/ 87058 w 1219580"/>
                <a:gd name="connsiteY345" fmla="*/ 319945 h 663320"/>
                <a:gd name="connsiteX346" fmla="*/ 86296 w 1219580"/>
                <a:gd name="connsiteY346" fmla="*/ 321374 h 663320"/>
                <a:gd name="connsiteX347" fmla="*/ 85630 w 1219580"/>
                <a:gd name="connsiteY347" fmla="*/ 322897 h 663320"/>
                <a:gd name="connsiteX348" fmla="*/ 82487 w 1219580"/>
                <a:gd name="connsiteY348" fmla="*/ 337375 h 663320"/>
                <a:gd name="connsiteX349" fmla="*/ 81344 w 1219580"/>
                <a:gd name="connsiteY349" fmla="*/ 341090 h 663320"/>
                <a:gd name="connsiteX350" fmla="*/ 80867 w 1219580"/>
                <a:gd name="connsiteY350" fmla="*/ 343376 h 663320"/>
                <a:gd name="connsiteX351" fmla="*/ 80582 w 1219580"/>
                <a:gd name="connsiteY351" fmla="*/ 346234 h 663320"/>
                <a:gd name="connsiteX352" fmla="*/ 81153 w 1219580"/>
                <a:gd name="connsiteY352" fmla="*/ 348901 h 663320"/>
                <a:gd name="connsiteX353" fmla="*/ 82010 w 1219580"/>
                <a:gd name="connsiteY353" fmla="*/ 350234 h 663320"/>
                <a:gd name="connsiteX354" fmla="*/ 86487 w 1219580"/>
                <a:gd name="connsiteY354" fmla="*/ 350425 h 663320"/>
                <a:gd name="connsiteX355" fmla="*/ 94393 w 1219580"/>
                <a:gd name="connsiteY355" fmla="*/ 349853 h 663320"/>
                <a:gd name="connsiteX356" fmla="*/ 98108 w 1219580"/>
                <a:gd name="connsiteY356" fmla="*/ 348329 h 663320"/>
                <a:gd name="connsiteX357" fmla="*/ 99536 w 1219580"/>
                <a:gd name="connsiteY357" fmla="*/ 347662 h 663320"/>
                <a:gd name="connsiteX358" fmla="*/ 100965 w 1219580"/>
                <a:gd name="connsiteY358" fmla="*/ 346519 h 663320"/>
                <a:gd name="connsiteX359" fmla="*/ 102584 w 1219580"/>
                <a:gd name="connsiteY359" fmla="*/ 345186 h 663320"/>
                <a:gd name="connsiteX360" fmla="*/ 104489 w 1219580"/>
                <a:gd name="connsiteY360" fmla="*/ 342519 h 663320"/>
                <a:gd name="connsiteX361" fmla="*/ 106775 w 1219580"/>
                <a:gd name="connsiteY361" fmla="*/ 341947 h 663320"/>
                <a:gd name="connsiteX362" fmla="*/ 114871 w 1219580"/>
                <a:gd name="connsiteY362" fmla="*/ 342424 h 663320"/>
                <a:gd name="connsiteX363" fmla="*/ 121825 w 1219580"/>
                <a:gd name="connsiteY363" fmla="*/ 341852 h 663320"/>
                <a:gd name="connsiteX364" fmla="*/ 126683 w 1219580"/>
                <a:gd name="connsiteY364" fmla="*/ 342805 h 663320"/>
                <a:gd name="connsiteX365" fmla="*/ 133731 w 1219580"/>
                <a:gd name="connsiteY365" fmla="*/ 342233 h 663320"/>
                <a:gd name="connsiteX366" fmla="*/ 136303 w 1219580"/>
                <a:gd name="connsiteY366" fmla="*/ 342805 h 663320"/>
                <a:gd name="connsiteX367" fmla="*/ 154496 w 1219580"/>
                <a:gd name="connsiteY367" fmla="*/ 352806 h 663320"/>
                <a:gd name="connsiteX368" fmla="*/ 156020 w 1219580"/>
                <a:gd name="connsiteY368" fmla="*/ 354806 h 663320"/>
                <a:gd name="connsiteX369" fmla="*/ 157448 w 1219580"/>
                <a:gd name="connsiteY369" fmla="*/ 357664 h 663320"/>
                <a:gd name="connsiteX370" fmla="*/ 159449 w 1219580"/>
                <a:gd name="connsiteY370" fmla="*/ 363855 h 663320"/>
                <a:gd name="connsiteX371" fmla="*/ 162116 w 1219580"/>
                <a:gd name="connsiteY371" fmla="*/ 370332 h 663320"/>
                <a:gd name="connsiteX372" fmla="*/ 167640 w 1219580"/>
                <a:gd name="connsiteY372" fmla="*/ 376047 h 663320"/>
                <a:gd name="connsiteX373" fmla="*/ 166688 w 1219580"/>
                <a:gd name="connsiteY373" fmla="*/ 373190 h 663320"/>
                <a:gd name="connsiteX374" fmla="*/ 166783 w 1219580"/>
                <a:gd name="connsiteY374" fmla="*/ 371761 h 663320"/>
                <a:gd name="connsiteX375" fmla="*/ 167354 w 1219580"/>
                <a:gd name="connsiteY375" fmla="*/ 370142 h 663320"/>
                <a:gd name="connsiteX376" fmla="*/ 168212 w 1219580"/>
                <a:gd name="connsiteY376" fmla="*/ 368808 h 663320"/>
                <a:gd name="connsiteX377" fmla="*/ 169545 w 1219580"/>
                <a:gd name="connsiteY377" fmla="*/ 367951 h 663320"/>
                <a:gd name="connsiteX378" fmla="*/ 170974 w 1219580"/>
                <a:gd name="connsiteY378" fmla="*/ 367093 h 663320"/>
                <a:gd name="connsiteX379" fmla="*/ 176594 w 1219580"/>
                <a:gd name="connsiteY379" fmla="*/ 366141 h 663320"/>
                <a:gd name="connsiteX380" fmla="*/ 186119 w 1219580"/>
                <a:gd name="connsiteY380" fmla="*/ 362712 h 663320"/>
                <a:gd name="connsiteX381" fmla="*/ 187547 w 1219580"/>
                <a:gd name="connsiteY381" fmla="*/ 361950 h 663320"/>
                <a:gd name="connsiteX382" fmla="*/ 188786 w 1219580"/>
                <a:gd name="connsiteY382" fmla="*/ 360997 h 663320"/>
                <a:gd name="connsiteX383" fmla="*/ 189643 w 1219580"/>
                <a:gd name="connsiteY383" fmla="*/ 359569 h 663320"/>
                <a:gd name="connsiteX384" fmla="*/ 191071 w 1219580"/>
                <a:gd name="connsiteY384" fmla="*/ 354330 h 663320"/>
                <a:gd name="connsiteX385" fmla="*/ 191738 w 1219580"/>
                <a:gd name="connsiteY385" fmla="*/ 352711 h 663320"/>
                <a:gd name="connsiteX386" fmla="*/ 192500 w 1219580"/>
                <a:gd name="connsiteY386" fmla="*/ 351282 h 663320"/>
                <a:gd name="connsiteX387" fmla="*/ 197929 w 1219580"/>
                <a:gd name="connsiteY387" fmla="*/ 343567 h 663320"/>
                <a:gd name="connsiteX388" fmla="*/ 206121 w 1219580"/>
                <a:gd name="connsiteY388" fmla="*/ 334137 h 663320"/>
                <a:gd name="connsiteX389" fmla="*/ 212408 w 1219580"/>
                <a:gd name="connsiteY389" fmla="*/ 324898 h 663320"/>
                <a:gd name="connsiteX390" fmla="*/ 217742 w 1219580"/>
                <a:gd name="connsiteY390" fmla="*/ 319278 h 663320"/>
                <a:gd name="connsiteX391" fmla="*/ 220409 w 1219580"/>
                <a:gd name="connsiteY391" fmla="*/ 317659 h 663320"/>
                <a:gd name="connsiteX392" fmla="*/ 223552 w 1219580"/>
                <a:gd name="connsiteY392" fmla="*/ 316516 h 663320"/>
                <a:gd name="connsiteX393" fmla="*/ 225742 w 1219580"/>
                <a:gd name="connsiteY393" fmla="*/ 316040 h 663320"/>
                <a:gd name="connsiteX394" fmla="*/ 228314 w 1219580"/>
                <a:gd name="connsiteY394" fmla="*/ 316040 h 663320"/>
                <a:gd name="connsiteX395" fmla="*/ 238696 w 1219580"/>
                <a:gd name="connsiteY395" fmla="*/ 317754 h 663320"/>
                <a:gd name="connsiteX396" fmla="*/ 252032 w 1219580"/>
                <a:gd name="connsiteY396" fmla="*/ 322135 h 663320"/>
                <a:gd name="connsiteX397" fmla="*/ 270700 w 1219580"/>
                <a:gd name="connsiteY397" fmla="*/ 332803 h 663320"/>
                <a:gd name="connsiteX398" fmla="*/ 272225 w 1219580"/>
                <a:gd name="connsiteY398" fmla="*/ 334232 h 663320"/>
                <a:gd name="connsiteX399" fmla="*/ 273558 w 1219580"/>
                <a:gd name="connsiteY399" fmla="*/ 336233 h 663320"/>
                <a:gd name="connsiteX400" fmla="*/ 274796 w 1219580"/>
                <a:gd name="connsiteY400" fmla="*/ 340138 h 663320"/>
                <a:gd name="connsiteX401" fmla="*/ 274701 w 1219580"/>
                <a:gd name="connsiteY401" fmla="*/ 342328 h 663320"/>
                <a:gd name="connsiteX402" fmla="*/ 274225 w 1219580"/>
                <a:gd name="connsiteY402" fmla="*/ 343567 h 663320"/>
                <a:gd name="connsiteX403" fmla="*/ 270796 w 1219580"/>
                <a:gd name="connsiteY403" fmla="*/ 345472 h 663320"/>
                <a:gd name="connsiteX404" fmla="*/ 269653 w 1219580"/>
                <a:gd name="connsiteY404" fmla="*/ 346519 h 663320"/>
                <a:gd name="connsiteX405" fmla="*/ 268986 w 1219580"/>
                <a:gd name="connsiteY405" fmla="*/ 348043 h 663320"/>
                <a:gd name="connsiteX406" fmla="*/ 268986 w 1219580"/>
                <a:gd name="connsiteY406" fmla="*/ 349663 h 663320"/>
                <a:gd name="connsiteX407" fmla="*/ 271177 w 1219580"/>
                <a:gd name="connsiteY407" fmla="*/ 352616 h 663320"/>
                <a:gd name="connsiteX408" fmla="*/ 292132 w 1219580"/>
                <a:gd name="connsiteY408" fmla="*/ 370522 h 663320"/>
                <a:gd name="connsiteX409" fmla="*/ 292894 w 1219580"/>
                <a:gd name="connsiteY409" fmla="*/ 371856 h 663320"/>
                <a:gd name="connsiteX410" fmla="*/ 294799 w 1219580"/>
                <a:gd name="connsiteY410" fmla="*/ 374333 h 663320"/>
                <a:gd name="connsiteX411" fmla="*/ 299085 w 1219580"/>
                <a:gd name="connsiteY411" fmla="*/ 378714 h 663320"/>
                <a:gd name="connsiteX412" fmla="*/ 303467 w 1219580"/>
                <a:gd name="connsiteY412" fmla="*/ 380238 h 663320"/>
                <a:gd name="connsiteX413" fmla="*/ 315944 w 1219580"/>
                <a:gd name="connsiteY413" fmla="*/ 380619 h 663320"/>
                <a:gd name="connsiteX414" fmla="*/ 332232 w 1219580"/>
                <a:gd name="connsiteY414" fmla="*/ 391001 h 663320"/>
                <a:gd name="connsiteX415" fmla="*/ 338804 w 1219580"/>
                <a:gd name="connsiteY415" fmla="*/ 393383 h 663320"/>
                <a:gd name="connsiteX416" fmla="*/ 340709 w 1219580"/>
                <a:gd name="connsiteY416" fmla="*/ 393763 h 663320"/>
                <a:gd name="connsiteX417" fmla="*/ 342614 w 1219580"/>
                <a:gd name="connsiteY417" fmla="*/ 394907 h 663320"/>
                <a:gd name="connsiteX418" fmla="*/ 344329 w 1219580"/>
                <a:gd name="connsiteY418" fmla="*/ 396811 h 663320"/>
                <a:gd name="connsiteX419" fmla="*/ 347853 w 1219580"/>
                <a:gd name="connsiteY419" fmla="*/ 405384 h 663320"/>
                <a:gd name="connsiteX420" fmla="*/ 348901 w 1219580"/>
                <a:gd name="connsiteY420" fmla="*/ 407099 h 663320"/>
                <a:gd name="connsiteX421" fmla="*/ 352901 w 1219580"/>
                <a:gd name="connsiteY421" fmla="*/ 412528 h 663320"/>
                <a:gd name="connsiteX422" fmla="*/ 359664 w 1219580"/>
                <a:gd name="connsiteY422" fmla="*/ 418052 h 663320"/>
                <a:gd name="connsiteX423" fmla="*/ 364617 w 1219580"/>
                <a:gd name="connsiteY423" fmla="*/ 417004 h 663320"/>
                <a:gd name="connsiteX424" fmla="*/ 372999 w 1219580"/>
                <a:gd name="connsiteY424" fmla="*/ 412051 h 663320"/>
                <a:gd name="connsiteX425" fmla="*/ 375857 w 1219580"/>
                <a:gd name="connsiteY425" fmla="*/ 412051 h 663320"/>
                <a:gd name="connsiteX426" fmla="*/ 394621 w 1219580"/>
                <a:gd name="connsiteY426" fmla="*/ 415671 h 663320"/>
                <a:gd name="connsiteX427" fmla="*/ 397478 w 1219580"/>
                <a:gd name="connsiteY427" fmla="*/ 417004 h 663320"/>
                <a:gd name="connsiteX428" fmla="*/ 401574 w 1219580"/>
                <a:gd name="connsiteY428" fmla="*/ 421100 h 663320"/>
                <a:gd name="connsiteX429" fmla="*/ 410432 w 1219580"/>
                <a:gd name="connsiteY429" fmla="*/ 433197 h 663320"/>
                <a:gd name="connsiteX430" fmla="*/ 411575 w 1219580"/>
                <a:gd name="connsiteY430" fmla="*/ 434245 h 663320"/>
                <a:gd name="connsiteX431" fmla="*/ 417100 w 1219580"/>
                <a:gd name="connsiteY431" fmla="*/ 436435 h 663320"/>
                <a:gd name="connsiteX432" fmla="*/ 435959 w 1219580"/>
                <a:gd name="connsiteY432" fmla="*/ 439674 h 663320"/>
                <a:gd name="connsiteX433" fmla="*/ 437674 w 1219580"/>
                <a:gd name="connsiteY433" fmla="*/ 445008 h 663320"/>
                <a:gd name="connsiteX434" fmla="*/ 438150 w 1219580"/>
                <a:gd name="connsiteY434" fmla="*/ 451294 h 663320"/>
                <a:gd name="connsiteX435" fmla="*/ 438436 w 1219580"/>
                <a:gd name="connsiteY435" fmla="*/ 453104 h 663320"/>
                <a:gd name="connsiteX436" fmla="*/ 438817 w 1219580"/>
                <a:gd name="connsiteY436" fmla="*/ 454819 h 663320"/>
                <a:gd name="connsiteX437" fmla="*/ 439484 w 1219580"/>
                <a:gd name="connsiteY437" fmla="*/ 456247 h 663320"/>
                <a:gd name="connsiteX438" fmla="*/ 440341 w 1219580"/>
                <a:gd name="connsiteY438" fmla="*/ 457676 h 663320"/>
                <a:gd name="connsiteX439" fmla="*/ 451009 w 1219580"/>
                <a:gd name="connsiteY439" fmla="*/ 469392 h 663320"/>
                <a:gd name="connsiteX440" fmla="*/ 453485 w 1219580"/>
                <a:gd name="connsiteY440" fmla="*/ 472630 h 663320"/>
                <a:gd name="connsiteX441" fmla="*/ 469963 w 1219580"/>
                <a:gd name="connsiteY441" fmla="*/ 486823 h 663320"/>
                <a:gd name="connsiteX442" fmla="*/ 474059 w 1219580"/>
                <a:gd name="connsiteY442" fmla="*/ 487966 h 663320"/>
                <a:gd name="connsiteX443" fmla="*/ 483775 w 1219580"/>
                <a:gd name="connsiteY443" fmla="*/ 486823 h 663320"/>
                <a:gd name="connsiteX444" fmla="*/ 485966 w 1219580"/>
                <a:gd name="connsiteY444" fmla="*/ 484346 h 663320"/>
                <a:gd name="connsiteX445" fmla="*/ 487775 w 1219580"/>
                <a:gd name="connsiteY445" fmla="*/ 481679 h 663320"/>
                <a:gd name="connsiteX446" fmla="*/ 489680 w 1219580"/>
                <a:gd name="connsiteY446" fmla="*/ 477012 h 663320"/>
                <a:gd name="connsiteX447" fmla="*/ 490442 w 1219580"/>
                <a:gd name="connsiteY447" fmla="*/ 475583 h 663320"/>
                <a:gd name="connsiteX448" fmla="*/ 491395 w 1219580"/>
                <a:gd name="connsiteY448" fmla="*/ 474440 h 663320"/>
                <a:gd name="connsiteX449" fmla="*/ 492538 w 1219580"/>
                <a:gd name="connsiteY449" fmla="*/ 473583 h 663320"/>
                <a:gd name="connsiteX450" fmla="*/ 495776 w 1219580"/>
                <a:gd name="connsiteY450" fmla="*/ 471964 h 663320"/>
                <a:gd name="connsiteX451" fmla="*/ 497205 w 1219580"/>
                <a:gd name="connsiteY451" fmla="*/ 471487 h 663320"/>
                <a:gd name="connsiteX452" fmla="*/ 517017 w 1219580"/>
                <a:gd name="connsiteY452" fmla="*/ 469487 h 663320"/>
                <a:gd name="connsiteX453" fmla="*/ 526161 w 1219580"/>
                <a:gd name="connsiteY453" fmla="*/ 473011 h 663320"/>
                <a:gd name="connsiteX454" fmla="*/ 549212 w 1219580"/>
                <a:gd name="connsiteY454" fmla="*/ 490633 h 663320"/>
                <a:gd name="connsiteX455" fmla="*/ 560642 w 1219580"/>
                <a:gd name="connsiteY455" fmla="*/ 495109 h 663320"/>
                <a:gd name="connsiteX456" fmla="*/ 564261 w 1219580"/>
                <a:gd name="connsiteY456" fmla="*/ 498253 h 663320"/>
                <a:gd name="connsiteX457" fmla="*/ 565213 w 1219580"/>
                <a:gd name="connsiteY457" fmla="*/ 499491 h 663320"/>
                <a:gd name="connsiteX458" fmla="*/ 566261 w 1219580"/>
                <a:gd name="connsiteY458" fmla="*/ 500634 h 663320"/>
                <a:gd name="connsiteX459" fmla="*/ 567881 w 1219580"/>
                <a:gd name="connsiteY459" fmla="*/ 501682 h 663320"/>
                <a:gd name="connsiteX460" fmla="*/ 575120 w 1219580"/>
                <a:gd name="connsiteY460" fmla="*/ 504539 h 663320"/>
                <a:gd name="connsiteX461" fmla="*/ 576644 w 1219580"/>
                <a:gd name="connsiteY461" fmla="*/ 505682 h 663320"/>
                <a:gd name="connsiteX462" fmla="*/ 579692 w 1219580"/>
                <a:gd name="connsiteY462" fmla="*/ 509207 h 663320"/>
                <a:gd name="connsiteX463" fmla="*/ 582263 w 1219580"/>
                <a:gd name="connsiteY463" fmla="*/ 511016 h 663320"/>
                <a:gd name="connsiteX464" fmla="*/ 588264 w 1219580"/>
                <a:gd name="connsiteY464" fmla="*/ 513969 h 663320"/>
                <a:gd name="connsiteX465" fmla="*/ 589693 w 1219580"/>
                <a:gd name="connsiteY465" fmla="*/ 514350 h 663320"/>
                <a:gd name="connsiteX466" fmla="*/ 591122 w 1219580"/>
                <a:gd name="connsiteY466" fmla="*/ 514350 h 663320"/>
                <a:gd name="connsiteX467" fmla="*/ 604361 w 1219580"/>
                <a:gd name="connsiteY467" fmla="*/ 497967 h 663320"/>
                <a:gd name="connsiteX468" fmla="*/ 607505 w 1219580"/>
                <a:gd name="connsiteY468" fmla="*/ 492157 h 663320"/>
                <a:gd name="connsiteX469" fmla="*/ 608457 w 1219580"/>
                <a:gd name="connsiteY469" fmla="*/ 490918 h 663320"/>
                <a:gd name="connsiteX470" fmla="*/ 611600 w 1219580"/>
                <a:gd name="connsiteY470" fmla="*/ 487775 h 663320"/>
                <a:gd name="connsiteX471" fmla="*/ 612458 w 1219580"/>
                <a:gd name="connsiteY471" fmla="*/ 486727 h 663320"/>
                <a:gd name="connsiteX472" fmla="*/ 612838 w 1219580"/>
                <a:gd name="connsiteY472" fmla="*/ 485870 h 663320"/>
                <a:gd name="connsiteX473" fmla="*/ 613315 w 1219580"/>
                <a:gd name="connsiteY473" fmla="*/ 484632 h 663320"/>
                <a:gd name="connsiteX474" fmla="*/ 613505 w 1219580"/>
                <a:gd name="connsiteY474" fmla="*/ 482917 h 663320"/>
                <a:gd name="connsiteX475" fmla="*/ 613791 w 1219580"/>
                <a:gd name="connsiteY475" fmla="*/ 481298 h 663320"/>
                <a:gd name="connsiteX476" fmla="*/ 614267 w 1219580"/>
                <a:gd name="connsiteY476" fmla="*/ 479965 h 663320"/>
                <a:gd name="connsiteX477" fmla="*/ 617411 w 1219580"/>
                <a:gd name="connsiteY477" fmla="*/ 479584 h 663320"/>
                <a:gd name="connsiteX478" fmla="*/ 618934 w 1219580"/>
                <a:gd name="connsiteY478" fmla="*/ 479679 h 663320"/>
                <a:gd name="connsiteX479" fmla="*/ 620840 w 1219580"/>
                <a:gd name="connsiteY479" fmla="*/ 480060 h 663320"/>
                <a:gd name="connsiteX480" fmla="*/ 622649 w 1219580"/>
                <a:gd name="connsiteY480" fmla="*/ 481393 h 663320"/>
                <a:gd name="connsiteX481" fmla="*/ 623411 w 1219580"/>
                <a:gd name="connsiteY481" fmla="*/ 483108 h 663320"/>
                <a:gd name="connsiteX482" fmla="*/ 622745 w 1219580"/>
                <a:gd name="connsiteY482" fmla="*/ 485680 h 663320"/>
                <a:gd name="connsiteX483" fmla="*/ 621602 w 1219580"/>
                <a:gd name="connsiteY483" fmla="*/ 487299 h 663320"/>
                <a:gd name="connsiteX484" fmla="*/ 619220 w 1219580"/>
                <a:gd name="connsiteY484" fmla="*/ 489871 h 663320"/>
                <a:gd name="connsiteX485" fmla="*/ 618363 w 1219580"/>
                <a:gd name="connsiteY485" fmla="*/ 491300 h 663320"/>
                <a:gd name="connsiteX486" fmla="*/ 617887 w 1219580"/>
                <a:gd name="connsiteY486" fmla="*/ 493014 h 663320"/>
                <a:gd name="connsiteX487" fmla="*/ 619030 w 1219580"/>
                <a:gd name="connsiteY487" fmla="*/ 495300 h 663320"/>
                <a:gd name="connsiteX488" fmla="*/ 620173 w 1219580"/>
                <a:gd name="connsiteY488" fmla="*/ 497110 h 663320"/>
                <a:gd name="connsiteX489" fmla="*/ 631698 w 1219580"/>
                <a:gd name="connsiteY489" fmla="*/ 502920 h 663320"/>
                <a:gd name="connsiteX490" fmla="*/ 685324 w 1219580"/>
                <a:gd name="connsiteY490" fmla="*/ 496634 h 663320"/>
                <a:gd name="connsiteX491" fmla="*/ 690944 w 1219580"/>
                <a:gd name="connsiteY491" fmla="*/ 497776 h 663320"/>
                <a:gd name="connsiteX492" fmla="*/ 696182 w 1219580"/>
                <a:gd name="connsiteY492" fmla="*/ 497776 h 663320"/>
                <a:gd name="connsiteX493" fmla="*/ 701897 w 1219580"/>
                <a:gd name="connsiteY493" fmla="*/ 495776 h 663320"/>
                <a:gd name="connsiteX494" fmla="*/ 704755 w 1219580"/>
                <a:gd name="connsiteY494" fmla="*/ 493204 h 663320"/>
                <a:gd name="connsiteX495" fmla="*/ 705517 w 1219580"/>
                <a:gd name="connsiteY495" fmla="*/ 491490 h 663320"/>
                <a:gd name="connsiteX496" fmla="*/ 705041 w 1219580"/>
                <a:gd name="connsiteY496" fmla="*/ 489966 h 663320"/>
                <a:gd name="connsiteX497" fmla="*/ 703898 w 1219580"/>
                <a:gd name="connsiteY497" fmla="*/ 489013 h 663320"/>
                <a:gd name="connsiteX498" fmla="*/ 702469 w 1219580"/>
                <a:gd name="connsiteY498" fmla="*/ 488061 h 663320"/>
                <a:gd name="connsiteX499" fmla="*/ 691229 w 1219580"/>
                <a:gd name="connsiteY499" fmla="*/ 483489 h 663320"/>
                <a:gd name="connsiteX500" fmla="*/ 688372 w 1219580"/>
                <a:gd name="connsiteY500" fmla="*/ 481870 h 663320"/>
                <a:gd name="connsiteX501" fmla="*/ 687134 w 1219580"/>
                <a:gd name="connsiteY501" fmla="*/ 480822 h 663320"/>
                <a:gd name="connsiteX502" fmla="*/ 686181 w 1219580"/>
                <a:gd name="connsiteY502" fmla="*/ 479679 h 663320"/>
                <a:gd name="connsiteX503" fmla="*/ 685419 w 1219580"/>
                <a:gd name="connsiteY503" fmla="*/ 478250 h 663320"/>
                <a:gd name="connsiteX504" fmla="*/ 684943 w 1219580"/>
                <a:gd name="connsiteY504" fmla="*/ 476726 h 663320"/>
                <a:gd name="connsiteX505" fmla="*/ 684848 w 1219580"/>
                <a:gd name="connsiteY505" fmla="*/ 475012 h 663320"/>
                <a:gd name="connsiteX506" fmla="*/ 685324 w 1219580"/>
                <a:gd name="connsiteY506" fmla="*/ 473488 h 663320"/>
                <a:gd name="connsiteX507" fmla="*/ 686181 w 1219580"/>
                <a:gd name="connsiteY507" fmla="*/ 472059 h 663320"/>
                <a:gd name="connsiteX508" fmla="*/ 687419 w 1219580"/>
                <a:gd name="connsiteY508" fmla="*/ 471011 h 663320"/>
                <a:gd name="connsiteX509" fmla="*/ 713994 w 1219580"/>
                <a:gd name="connsiteY509" fmla="*/ 466534 h 663320"/>
                <a:gd name="connsiteX510" fmla="*/ 717423 w 1219580"/>
                <a:gd name="connsiteY510" fmla="*/ 465296 h 663320"/>
                <a:gd name="connsiteX511" fmla="*/ 728091 w 1219580"/>
                <a:gd name="connsiteY511" fmla="*/ 454057 h 663320"/>
                <a:gd name="connsiteX512" fmla="*/ 729710 w 1219580"/>
                <a:gd name="connsiteY512" fmla="*/ 451771 h 663320"/>
                <a:gd name="connsiteX513" fmla="*/ 730282 w 1219580"/>
                <a:gd name="connsiteY513" fmla="*/ 450723 h 663320"/>
                <a:gd name="connsiteX514" fmla="*/ 730758 w 1219580"/>
                <a:gd name="connsiteY514" fmla="*/ 449580 h 663320"/>
                <a:gd name="connsiteX515" fmla="*/ 732187 w 1219580"/>
                <a:gd name="connsiteY515" fmla="*/ 448246 h 663320"/>
                <a:gd name="connsiteX516" fmla="*/ 734854 w 1219580"/>
                <a:gd name="connsiteY516" fmla="*/ 447199 h 663320"/>
                <a:gd name="connsiteX517" fmla="*/ 741331 w 1219580"/>
                <a:gd name="connsiteY517" fmla="*/ 447294 h 663320"/>
                <a:gd name="connsiteX518" fmla="*/ 744474 w 1219580"/>
                <a:gd name="connsiteY518" fmla="*/ 446722 h 663320"/>
                <a:gd name="connsiteX519" fmla="*/ 746474 w 1219580"/>
                <a:gd name="connsiteY519" fmla="*/ 445770 h 663320"/>
                <a:gd name="connsiteX520" fmla="*/ 747332 w 1219580"/>
                <a:gd name="connsiteY520" fmla="*/ 444532 h 663320"/>
                <a:gd name="connsiteX521" fmla="*/ 750189 w 1219580"/>
                <a:gd name="connsiteY521" fmla="*/ 438436 h 663320"/>
                <a:gd name="connsiteX522" fmla="*/ 751046 w 1219580"/>
                <a:gd name="connsiteY522" fmla="*/ 437197 h 663320"/>
                <a:gd name="connsiteX523" fmla="*/ 751999 w 1219580"/>
                <a:gd name="connsiteY523" fmla="*/ 435864 h 663320"/>
                <a:gd name="connsiteX524" fmla="*/ 753618 w 1219580"/>
                <a:gd name="connsiteY524" fmla="*/ 435102 h 663320"/>
                <a:gd name="connsiteX525" fmla="*/ 755618 w 1219580"/>
                <a:gd name="connsiteY525" fmla="*/ 434721 h 663320"/>
                <a:gd name="connsiteX526" fmla="*/ 759047 w 1219580"/>
                <a:gd name="connsiteY526" fmla="*/ 435388 h 663320"/>
                <a:gd name="connsiteX527" fmla="*/ 761143 w 1219580"/>
                <a:gd name="connsiteY527" fmla="*/ 436054 h 663320"/>
                <a:gd name="connsiteX528" fmla="*/ 765715 w 1219580"/>
                <a:gd name="connsiteY528" fmla="*/ 438436 h 663320"/>
                <a:gd name="connsiteX529" fmla="*/ 767048 w 1219580"/>
                <a:gd name="connsiteY529" fmla="*/ 439865 h 663320"/>
                <a:gd name="connsiteX530" fmla="*/ 768477 w 1219580"/>
                <a:gd name="connsiteY530" fmla="*/ 441865 h 663320"/>
                <a:gd name="connsiteX531" fmla="*/ 769811 w 1219580"/>
                <a:gd name="connsiteY531" fmla="*/ 445770 h 663320"/>
                <a:gd name="connsiteX532" fmla="*/ 771716 w 1219580"/>
                <a:gd name="connsiteY532" fmla="*/ 449294 h 663320"/>
                <a:gd name="connsiteX533" fmla="*/ 783812 w 1219580"/>
                <a:gd name="connsiteY533" fmla="*/ 463677 h 663320"/>
                <a:gd name="connsiteX534" fmla="*/ 787718 w 1219580"/>
                <a:gd name="connsiteY534" fmla="*/ 467392 h 663320"/>
                <a:gd name="connsiteX535" fmla="*/ 795052 w 1219580"/>
                <a:gd name="connsiteY535" fmla="*/ 469487 h 663320"/>
                <a:gd name="connsiteX536" fmla="*/ 806672 w 1219580"/>
                <a:gd name="connsiteY536" fmla="*/ 469201 h 663320"/>
                <a:gd name="connsiteX537" fmla="*/ 808387 w 1219580"/>
                <a:gd name="connsiteY537" fmla="*/ 468440 h 663320"/>
                <a:gd name="connsiteX538" fmla="*/ 810387 w 1219580"/>
                <a:gd name="connsiteY538" fmla="*/ 467201 h 663320"/>
                <a:gd name="connsiteX539" fmla="*/ 811340 w 1219580"/>
                <a:gd name="connsiteY539" fmla="*/ 465868 h 663320"/>
                <a:gd name="connsiteX540" fmla="*/ 812387 w 1219580"/>
                <a:gd name="connsiteY540" fmla="*/ 464725 h 663320"/>
                <a:gd name="connsiteX541" fmla="*/ 813816 w 1219580"/>
                <a:gd name="connsiteY541" fmla="*/ 463963 h 663320"/>
                <a:gd name="connsiteX542" fmla="*/ 816293 w 1219580"/>
                <a:gd name="connsiteY542" fmla="*/ 464153 h 663320"/>
                <a:gd name="connsiteX543" fmla="*/ 819436 w 1219580"/>
                <a:gd name="connsiteY543" fmla="*/ 465392 h 663320"/>
                <a:gd name="connsiteX544" fmla="*/ 824865 w 1219580"/>
                <a:gd name="connsiteY544" fmla="*/ 469297 h 663320"/>
                <a:gd name="connsiteX545" fmla="*/ 826675 w 1219580"/>
                <a:gd name="connsiteY545" fmla="*/ 471964 h 663320"/>
                <a:gd name="connsiteX546" fmla="*/ 827151 w 1219580"/>
                <a:gd name="connsiteY546" fmla="*/ 474154 h 663320"/>
                <a:gd name="connsiteX547" fmla="*/ 826484 w 1219580"/>
                <a:gd name="connsiteY547" fmla="*/ 475583 h 663320"/>
                <a:gd name="connsiteX548" fmla="*/ 825437 w 1219580"/>
                <a:gd name="connsiteY548" fmla="*/ 476821 h 663320"/>
                <a:gd name="connsiteX549" fmla="*/ 821150 w 1219580"/>
                <a:gd name="connsiteY549" fmla="*/ 480822 h 663320"/>
                <a:gd name="connsiteX550" fmla="*/ 820103 w 1219580"/>
                <a:gd name="connsiteY550" fmla="*/ 482251 h 663320"/>
                <a:gd name="connsiteX551" fmla="*/ 819531 w 1219580"/>
                <a:gd name="connsiteY551" fmla="*/ 483775 h 663320"/>
                <a:gd name="connsiteX552" fmla="*/ 819341 w 1219580"/>
                <a:gd name="connsiteY552" fmla="*/ 485299 h 663320"/>
                <a:gd name="connsiteX553" fmla="*/ 821341 w 1219580"/>
                <a:gd name="connsiteY553" fmla="*/ 486727 h 663320"/>
                <a:gd name="connsiteX554" fmla="*/ 824579 w 1219580"/>
                <a:gd name="connsiteY554" fmla="*/ 487966 h 663320"/>
                <a:gd name="connsiteX555" fmla="*/ 835247 w 1219580"/>
                <a:gd name="connsiteY555" fmla="*/ 490537 h 663320"/>
                <a:gd name="connsiteX556" fmla="*/ 838772 w 1219580"/>
                <a:gd name="connsiteY556" fmla="*/ 490728 h 663320"/>
                <a:gd name="connsiteX557" fmla="*/ 841915 w 1219580"/>
                <a:gd name="connsiteY557" fmla="*/ 490061 h 663320"/>
                <a:gd name="connsiteX558" fmla="*/ 850583 w 1219580"/>
                <a:gd name="connsiteY558" fmla="*/ 485775 h 663320"/>
                <a:gd name="connsiteX559" fmla="*/ 855059 w 1219580"/>
                <a:gd name="connsiteY559" fmla="*/ 484537 h 663320"/>
                <a:gd name="connsiteX560" fmla="*/ 865632 w 1219580"/>
                <a:gd name="connsiteY560" fmla="*/ 483870 h 663320"/>
                <a:gd name="connsiteX561" fmla="*/ 868680 w 1219580"/>
                <a:gd name="connsiteY561" fmla="*/ 483489 h 663320"/>
                <a:gd name="connsiteX562" fmla="*/ 870204 w 1219580"/>
                <a:gd name="connsiteY562" fmla="*/ 483584 h 663320"/>
                <a:gd name="connsiteX563" fmla="*/ 872014 w 1219580"/>
                <a:gd name="connsiteY563" fmla="*/ 483965 h 663320"/>
                <a:gd name="connsiteX564" fmla="*/ 873443 w 1219580"/>
                <a:gd name="connsiteY564" fmla="*/ 484727 h 663320"/>
                <a:gd name="connsiteX565" fmla="*/ 874014 w 1219580"/>
                <a:gd name="connsiteY565" fmla="*/ 486346 h 663320"/>
                <a:gd name="connsiteX566" fmla="*/ 874014 w 1219580"/>
                <a:gd name="connsiteY566" fmla="*/ 488728 h 663320"/>
                <a:gd name="connsiteX567" fmla="*/ 872300 w 1219580"/>
                <a:gd name="connsiteY567" fmla="*/ 492919 h 663320"/>
                <a:gd name="connsiteX568" fmla="*/ 871061 w 1219580"/>
                <a:gd name="connsiteY568" fmla="*/ 495109 h 663320"/>
                <a:gd name="connsiteX569" fmla="*/ 868299 w 1219580"/>
                <a:gd name="connsiteY569" fmla="*/ 501110 h 663320"/>
                <a:gd name="connsiteX570" fmla="*/ 866775 w 1219580"/>
                <a:gd name="connsiteY570" fmla="*/ 507778 h 663320"/>
                <a:gd name="connsiteX571" fmla="*/ 865632 w 1219580"/>
                <a:gd name="connsiteY571" fmla="*/ 511016 h 663320"/>
                <a:gd name="connsiteX572" fmla="*/ 864680 w 1219580"/>
                <a:gd name="connsiteY572" fmla="*/ 513207 h 663320"/>
                <a:gd name="connsiteX573" fmla="*/ 858869 w 1219580"/>
                <a:gd name="connsiteY573" fmla="*/ 521399 h 663320"/>
                <a:gd name="connsiteX574" fmla="*/ 857059 w 1219580"/>
                <a:gd name="connsiteY574" fmla="*/ 526447 h 663320"/>
                <a:gd name="connsiteX575" fmla="*/ 856107 w 1219580"/>
                <a:gd name="connsiteY575" fmla="*/ 528352 h 663320"/>
                <a:gd name="connsiteX576" fmla="*/ 852583 w 1219580"/>
                <a:gd name="connsiteY576" fmla="*/ 533971 h 663320"/>
                <a:gd name="connsiteX577" fmla="*/ 851440 w 1219580"/>
                <a:gd name="connsiteY577" fmla="*/ 535019 h 663320"/>
                <a:gd name="connsiteX578" fmla="*/ 850011 w 1219580"/>
                <a:gd name="connsiteY578" fmla="*/ 535686 h 663320"/>
                <a:gd name="connsiteX579" fmla="*/ 844201 w 1219580"/>
                <a:gd name="connsiteY579" fmla="*/ 536258 h 663320"/>
                <a:gd name="connsiteX580" fmla="*/ 842582 w 1219580"/>
                <a:gd name="connsiteY580" fmla="*/ 536734 h 663320"/>
                <a:gd name="connsiteX581" fmla="*/ 841438 w 1219580"/>
                <a:gd name="connsiteY581" fmla="*/ 538258 h 663320"/>
                <a:gd name="connsiteX582" fmla="*/ 841058 w 1219580"/>
                <a:gd name="connsiteY582" fmla="*/ 540639 h 663320"/>
                <a:gd name="connsiteX583" fmla="*/ 840867 w 1219580"/>
                <a:gd name="connsiteY583" fmla="*/ 546926 h 663320"/>
                <a:gd name="connsiteX584" fmla="*/ 840677 w 1219580"/>
                <a:gd name="connsiteY584" fmla="*/ 549021 h 663320"/>
                <a:gd name="connsiteX585" fmla="*/ 840867 w 1219580"/>
                <a:gd name="connsiteY585" fmla="*/ 551021 h 663320"/>
                <a:gd name="connsiteX586" fmla="*/ 841724 w 1219580"/>
                <a:gd name="connsiteY586" fmla="*/ 553117 h 663320"/>
                <a:gd name="connsiteX587" fmla="*/ 844010 w 1219580"/>
                <a:gd name="connsiteY587" fmla="*/ 555879 h 663320"/>
                <a:gd name="connsiteX588" fmla="*/ 852011 w 1219580"/>
                <a:gd name="connsiteY588" fmla="*/ 563023 h 663320"/>
                <a:gd name="connsiteX589" fmla="*/ 852869 w 1219580"/>
                <a:gd name="connsiteY589" fmla="*/ 564737 h 663320"/>
                <a:gd name="connsiteX590" fmla="*/ 853345 w 1219580"/>
                <a:gd name="connsiteY590" fmla="*/ 566833 h 663320"/>
                <a:gd name="connsiteX591" fmla="*/ 852678 w 1219580"/>
                <a:gd name="connsiteY591" fmla="*/ 573500 h 663320"/>
                <a:gd name="connsiteX592" fmla="*/ 852773 w 1219580"/>
                <a:gd name="connsiteY592" fmla="*/ 575882 h 663320"/>
                <a:gd name="connsiteX593" fmla="*/ 853631 w 1219580"/>
                <a:gd name="connsiteY593" fmla="*/ 577691 h 663320"/>
                <a:gd name="connsiteX594" fmla="*/ 856298 w 1219580"/>
                <a:gd name="connsiteY594" fmla="*/ 579215 h 663320"/>
                <a:gd name="connsiteX595" fmla="*/ 858298 w 1219580"/>
                <a:gd name="connsiteY595" fmla="*/ 580168 h 663320"/>
                <a:gd name="connsiteX596" fmla="*/ 859917 w 1219580"/>
                <a:gd name="connsiteY596" fmla="*/ 582740 h 663320"/>
                <a:gd name="connsiteX597" fmla="*/ 860679 w 1219580"/>
                <a:gd name="connsiteY597" fmla="*/ 584835 h 663320"/>
                <a:gd name="connsiteX598" fmla="*/ 860870 w 1219580"/>
                <a:gd name="connsiteY598" fmla="*/ 601313 h 663320"/>
                <a:gd name="connsiteX599" fmla="*/ 864965 w 1219580"/>
                <a:gd name="connsiteY599" fmla="*/ 605695 h 663320"/>
                <a:gd name="connsiteX600" fmla="*/ 868966 w 1219580"/>
                <a:gd name="connsiteY600" fmla="*/ 609028 h 663320"/>
                <a:gd name="connsiteX601" fmla="*/ 886968 w 1219580"/>
                <a:gd name="connsiteY601" fmla="*/ 619125 h 663320"/>
                <a:gd name="connsiteX602" fmla="*/ 888492 w 1219580"/>
                <a:gd name="connsiteY602" fmla="*/ 620554 h 663320"/>
                <a:gd name="connsiteX603" fmla="*/ 891159 w 1219580"/>
                <a:gd name="connsiteY603" fmla="*/ 624364 h 663320"/>
                <a:gd name="connsiteX604" fmla="*/ 895255 w 1219580"/>
                <a:gd name="connsiteY604" fmla="*/ 629031 h 663320"/>
                <a:gd name="connsiteX605" fmla="*/ 896588 w 1219580"/>
                <a:gd name="connsiteY605" fmla="*/ 629984 h 663320"/>
                <a:gd name="connsiteX606" fmla="*/ 898970 w 1219580"/>
                <a:gd name="connsiteY606" fmla="*/ 630936 h 663320"/>
                <a:gd name="connsiteX607" fmla="*/ 902303 w 1219580"/>
                <a:gd name="connsiteY607" fmla="*/ 631698 h 663320"/>
                <a:gd name="connsiteX608" fmla="*/ 918020 w 1219580"/>
                <a:gd name="connsiteY608" fmla="*/ 633317 h 663320"/>
                <a:gd name="connsiteX609" fmla="*/ 921258 w 1219580"/>
                <a:gd name="connsiteY609" fmla="*/ 634270 h 663320"/>
                <a:gd name="connsiteX610" fmla="*/ 932879 w 1219580"/>
                <a:gd name="connsiteY610" fmla="*/ 639890 h 663320"/>
                <a:gd name="connsiteX611" fmla="*/ 938689 w 1219580"/>
                <a:gd name="connsiteY611" fmla="*/ 643795 h 663320"/>
                <a:gd name="connsiteX612" fmla="*/ 944975 w 1219580"/>
                <a:gd name="connsiteY612" fmla="*/ 650558 h 663320"/>
                <a:gd name="connsiteX613" fmla="*/ 950024 w 1219580"/>
                <a:gd name="connsiteY613" fmla="*/ 654272 h 663320"/>
                <a:gd name="connsiteX614" fmla="*/ 984028 w 1219580"/>
                <a:gd name="connsiteY614" fmla="*/ 663226 h 663320"/>
                <a:gd name="connsiteX615" fmla="*/ 988314 w 1219580"/>
                <a:gd name="connsiteY615" fmla="*/ 663321 h 663320"/>
                <a:gd name="connsiteX616" fmla="*/ 995839 w 1219580"/>
                <a:gd name="connsiteY616" fmla="*/ 661035 h 663320"/>
                <a:gd name="connsiteX617" fmla="*/ 999934 w 1219580"/>
                <a:gd name="connsiteY617" fmla="*/ 644461 h 663320"/>
                <a:gd name="connsiteX618" fmla="*/ 1002125 w 1219580"/>
                <a:gd name="connsiteY618" fmla="*/ 639413 h 663320"/>
                <a:gd name="connsiteX619" fmla="*/ 1008317 w 1219580"/>
                <a:gd name="connsiteY619" fmla="*/ 631126 h 663320"/>
                <a:gd name="connsiteX620" fmla="*/ 1010126 w 1219580"/>
                <a:gd name="connsiteY620" fmla="*/ 626174 h 663320"/>
                <a:gd name="connsiteX621" fmla="*/ 1016508 w 1219580"/>
                <a:gd name="connsiteY621" fmla="*/ 596932 h 663320"/>
                <a:gd name="connsiteX622" fmla="*/ 1016603 w 1219580"/>
                <a:gd name="connsiteY622" fmla="*/ 594932 h 663320"/>
                <a:gd name="connsiteX623" fmla="*/ 1015746 w 1219580"/>
                <a:gd name="connsiteY623" fmla="*/ 588074 h 663320"/>
                <a:gd name="connsiteX624" fmla="*/ 1015841 w 1219580"/>
                <a:gd name="connsiteY624" fmla="*/ 583692 h 663320"/>
                <a:gd name="connsiteX625" fmla="*/ 1016318 w 1219580"/>
                <a:gd name="connsiteY625" fmla="*/ 581882 h 663320"/>
                <a:gd name="connsiteX626" fmla="*/ 1017175 w 1219580"/>
                <a:gd name="connsiteY626" fmla="*/ 580739 h 663320"/>
                <a:gd name="connsiteX627" fmla="*/ 1018413 w 1219580"/>
                <a:gd name="connsiteY627" fmla="*/ 580549 h 663320"/>
                <a:gd name="connsiteX628" fmla="*/ 1019270 w 1219580"/>
                <a:gd name="connsiteY628" fmla="*/ 580644 h 663320"/>
                <a:gd name="connsiteX629" fmla="*/ 1020794 w 1219580"/>
                <a:gd name="connsiteY629" fmla="*/ 581025 h 663320"/>
                <a:gd name="connsiteX630" fmla="*/ 1025081 w 1219580"/>
                <a:gd name="connsiteY630" fmla="*/ 583025 h 663320"/>
                <a:gd name="connsiteX631" fmla="*/ 1026795 w 1219580"/>
                <a:gd name="connsiteY631" fmla="*/ 583501 h 663320"/>
                <a:gd name="connsiteX632" fmla="*/ 1038416 w 1219580"/>
                <a:gd name="connsiteY632" fmla="*/ 583692 h 663320"/>
                <a:gd name="connsiteX633" fmla="*/ 1040225 w 1219580"/>
                <a:gd name="connsiteY633" fmla="*/ 584168 h 663320"/>
                <a:gd name="connsiteX634" fmla="*/ 1042416 w 1219580"/>
                <a:gd name="connsiteY634" fmla="*/ 584168 h 663320"/>
                <a:gd name="connsiteX635" fmla="*/ 1044797 w 1219580"/>
                <a:gd name="connsiteY635" fmla="*/ 583692 h 663320"/>
                <a:gd name="connsiteX636" fmla="*/ 1059752 w 1219580"/>
                <a:gd name="connsiteY636" fmla="*/ 574738 h 663320"/>
                <a:gd name="connsiteX637" fmla="*/ 1066800 w 1219580"/>
                <a:gd name="connsiteY637" fmla="*/ 569404 h 663320"/>
                <a:gd name="connsiteX638" fmla="*/ 1070515 w 1219580"/>
                <a:gd name="connsiteY638" fmla="*/ 567309 h 663320"/>
                <a:gd name="connsiteX639" fmla="*/ 1073468 w 1219580"/>
                <a:gd name="connsiteY639" fmla="*/ 566071 h 663320"/>
                <a:gd name="connsiteX640" fmla="*/ 1075373 w 1219580"/>
                <a:gd name="connsiteY640" fmla="*/ 565976 h 663320"/>
                <a:gd name="connsiteX641" fmla="*/ 1088993 w 1219580"/>
                <a:gd name="connsiteY641" fmla="*/ 562356 h 663320"/>
                <a:gd name="connsiteX642" fmla="*/ 1092803 w 1219580"/>
                <a:gd name="connsiteY642" fmla="*/ 562451 h 663320"/>
                <a:gd name="connsiteX643" fmla="*/ 1094613 w 1219580"/>
                <a:gd name="connsiteY643" fmla="*/ 562737 h 663320"/>
                <a:gd name="connsiteX644" fmla="*/ 1101852 w 1219580"/>
                <a:gd name="connsiteY644" fmla="*/ 565785 h 663320"/>
                <a:gd name="connsiteX645" fmla="*/ 1105472 w 1219580"/>
                <a:gd name="connsiteY645" fmla="*/ 562261 h 663320"/>
                <a:gd name="connsiteX646" fmla="*/ 1116425 w 1219580"/>
                <a:gd name="connsiteY646" fmla="*/ 556641 h 663320"/>
                <a:gd name="connsiteX647" fmla="*/ 1126331 w 1219580"/>
                <a:gd name="connsiteY647" fmla="*/ 554926 h 663320"/>
                <a:gd name="connsiteX648" fmla="*/ 1128713 w 1219580"/>
                <a:gd name="connsiteY648" fmla="*/ 559403 h 663320"/>
                <a:gd name="connsiteX649" fmla="*/ 1129856 w 1219580"/>
                <a:gd name="connsiteY649" fmla="*/ 567404 h 663320"/>
                <a:gd name="connsiteX650" fmla="*/ 1129094 w 1219580"/>
                <a:gd name="connsiteY650" fmla="*/ 575596 h 663320"/>
                <a:gd name="connsiteX651" fmla="*/ 1126617 w 1219580"/>
                <a:gd name="connsiteY651" fmla="*/ 580263 h 663320"/>
                <a:gd name="connsiteX652" fmla="*/ 1131284 w 1219580"/>
                <a:gd name="connsiteY652" fmla="*/ 583025 h 663320"/>
                <a:gd name="connsiteX653" fmla="*/ 1145286 w 1219580"/>
                <a:gd name="connsiteY653" fmla="*/ 590836 h 663320"/>
                <a:gd name="connsiteX654" fmla="*/ 1147001 w 1219580"/>
                <a:gd name="connsiteY654" fmla="*/ 592455 h 663320"/>
                <a:gd name="connsiteX655" fmla="*/ 1148810 w 1219580"/>
                <a:gd name="connsiteY655" fmla="*/ 594836 h 663320"/>
                <a:gd name="connsiteX656" fmla="*/ 1148810 w 1219580"/>
                <a:gd name="connsiteY656" fmla="*/ 596646 h 663320"/>
                <a:gd name="connsiteX657" fmla="*/ 1148620 w 1219580"/>
                <a:gd name="connsiteY657" fmla="*/ 598837 h 663320"/>
                <a:gd name="connsiteX658" fmla="*/ 1148810 w 1219580"/>
                <a:gd name="connsiteY658" fmla="*/ 601218 h 663320"/>
                <a:gd name="connsiteX659" fmla="*/ 1149858 w 1219580"/>
                <a:gd name="connsiteY659" fmla="*/ 604647 h 663320"/>
                <a:gd name="connsiteX660" fmla="*/ 1151287 w 1219580"/>
                <a:gd name="connsiteY660" fmla="*/ 605885 h 663320"/>
                <a:gd name="connsiteX661" fmla="*/ 1152716 w 1219580"/>
                <a:gd name="connsiteY661" fmla="*/ 605980 h 663320"/>
                <a:gd name="connsiteX662" fmla="*/ 1153954 w 1219580"/>
                <a:gd name="connsiteY662" fmla="*/ 605123 h 663320"/>
                <a:gd name="connsiteX663" fmla="*/ 1154811 w 1219580"/>
                <a:gd name="connsiteY663" fmla="*/ 603790 h 663320"/>
                <a:gd name="connsiteX664" fmla="*/ 1155573 w 1219580"/>
                <a:gd name="connsiteY664" fmla="*/ 602266 h 663320"/>
                <a:gd name="connsiteX665" fmla="*/ 1156145 w 1219580"/>
                <a:gd name="connsiteY665" fmla="*/ 600646 h 663320"/>
                <a:gd name="connsiteX666" fmla="*/ 1157002 w 1219580"/>
                <a:gd name="connsiteY666" fmla="*/ 598837 h 663320"/>
                <a:gd name="connsiteX667" fmla="*/ 1158335 w 1219580"/>
                <a:gd name="connsiteY667" fmla="*/ 597218 h 663320"/>
                <a:gd name="connsiteX668" fmla="*/ 1161002 w 1219580"/>
                <a:gd name="connsiteY668" fmla="*/ 595979 h 663320"/>
                <a:gd name="connsiteX669" fmla="*/ 1162526 w 1219580"/>
                <a:gd name="connsiteY669" fmla="*/ 596360 h 663320"/>
                <a:gd name="connsiteX670" fmla="*/ 1163765 w 1219580"/>
                <a:gd name="connsiteY670" fmla="*/ 597313 h 663320"/>
                <a:gd name="connsiteX671" fmla="*/ 1165289 w 1219580"/>
                <a:gd name="connsiteY671" fmla="*/ 600075 h 663320"/>
                <a:gd name="connsiteX672" fmla="*/ 1167956 w 1219580"/>
                <a:gd name="connsiteY672" fmla="*/ 604171 h 663320"/>
                <a:gd name="connsiteX673" fmla="*/ 1169480 w 1219580"/>
                <a:gd name="connsiteY673" fmla="*/ 607028 h 663320"/>
                <a:gd name="connsiteX674" fmla="*/ 1171385 w 1219580"/>
                <a:gd name="connsiteY674" fmla="*/ 613982 h 663320"/>
                <a:gd name="connsiteX675" fmla="*/ 1172242 w 1219580"/>
                <a:gd name="connsiteY675" fmla="*/ 616268 h 663320"/>
                <a:gd name="connsiteX676" fmla="*/ 1174147 w 1219580"/>
                <a:gd name="connsiteY676" fmla="*/ 619506 h 663320"/>
                <a:gd name="connsiteX677" fmla="*/ 1176052 w 1219580"/>
                <a:gd name="connsiteY677" fmla="*/ 620935 h 663320"/>
                <a:gd name="connsiteX678" fmla="*/ 1178147 w 1219580"/>
                <a:gd name="connsiteY678" fmla="*/ 621411 h 663320"/>
                <a:gd name="connsiteX679" fmla="*/ 1190244 w 1219580"/>
                <a:gd name="connsiteY679" fmla="*/ 621411 h 663320"/>
                <a:gd name="connsiteX680" fmla="*/ 1192530 w 1219580"/>
                <a:gd name="connsiteY680" fmla="*/ 621030 h 663320"/>
                <a:gd name="connsiteX681" fmla="*/ 1194244 w 1219580"/>
                <a:gd name="connsiteY681" fmla="*/ 620268 h 663320"/>
                <a:gd name="connsiteX682" fmla="*/ 1195102 w 1219580"/>
                <a:gd name="connsiteY682" fmla="*/ 619030 h 663320"/>
                <a:gd name="connsiteX683" fmla="*/ 1195864 w 1219580"/>
                <a:gd name="connsiteY683" fmla="*/ 617601 h 663320"/>
                <a:gd name="connsiteX684" fmla="*/ 1197197 w 1219580"/>
                <a:gd name="connsiteY684" fmla="*/ 614458 h 663320"/>
                <a:gd name="connsiteX685" fmla="*/ 1197959 w 1219580"/>
                <a:gd name="connsiteY685" fmla="*/ 613029 h 663320"/>
                <a:gd name="connsiteX686" fmla="*/ 1198912 w 1219580"/>
                <a:gd name="connsiteY686" fmla="*/ 611695 h 663320"/>
                <a:gd name="connsiteX687" fmla="*/ 1199960 w 1219580"/>
                <a:gd name="connsiteY687" fmla="*/ 610552 h 663320"/>
                <a:gd name="connsiteX688" fmla="*/ 1201293 w 1219580"/>
                <a:gd name="connsiteY688" fmla="*/ 609600 h 663320"/>
                <a:gd name="connsiteX689" fmla="*/ 1208437 w 1219580"/>
                <a:gd name="connsiteY689" fmla="*/ 606266 h 663320"/>
                <a:gd name="connsiteX690" fmla="*/ 1209675 w 1219580"/>
                <a:gd name="connsiteY690" fmla="*/ 605218 h 663320"/>
                <a:gd name="connsiteX691" fmla="*/ 1210818 w 1219580"/>
                <a:gd name="connsiteY691" fmla="*/ 604076 h 663320"/>
                <a:gd name="connsiteX692" fmla="*/ 1211675 w 1219580"/>
                <a:gd name="connsiteY692" fmla="*/ 602742 h 663320"/>
                <a:gd name="connsiteX693" fmla="*/ 1215104 w 1219580"/>
                <a:gd name="connsiteY693" fmla="*/ 595217 h 663320"/>
                <a:gd name="connsiteX694" fmla="*/ 1215485 w 1219580"/>
                <a:gd name="connsiteY694" fmla="*/ 593503 h 663320"/>
                <a:gd name="connsiteX695" fmla="*/ 1215676 w 1219580"/>
                <a:gd name="connsiteY695" fmla="*/ 591788 h 663320"/>
                <a:gd name="connsiteX696" fmla="*/ 1215390 w 1219580"/>
                <a:gd name="connsiteY696" fmla="*/ 590074 h 663320"/>
                <a:gd name="connsiteX697" fmla="*/ 1214247 w 1219580"/>
                <a:gd name="connsiteY697" fmla="*/ 587026 h 663320"/>
                <a:gd name="connsiteX698" fmla="*/ 1213866 w 1219580"/>
                <a:gd name="connsiteY698" fmla="*/ 585311 h 663320"/>
                <a:gd name="connsiteX699" fmla="*/ 1213676 w 1219580"/>
                <a:gd name="connsiteY699" fmla="*/ 583501 h 663320"/>
                <a:gd name="connsiteX700" fmla="*/ 1213676 w 1219580"/>
                <a:gd name="connsiteY700" fmla="*/ 581596 h 663320"/>
                <a:gd name="connsiteX701" fmla="*/ 1213866 w 1219580"/>
                <a:gd name="connsiteY701" fmla="*/ 579501 h 663320"/>
                <a:gd name="connsiteX702" fmla="*/ 1214533 w 1219580"/>
                <a:gd name="connsiteY702" fmla="*/ 575786 h 663320"/>
                <a:gd name="connsiteX703" fmla="*/ 1218248 w 1219580"/>
                <a:gd name="connsiteY703" fmla="*/ 565118 h 663320"/>
                <a:gd name="connsiteX704" fmla="*/ 1219486 w 1219580"/>
                <a:gd name="connsiteY704" fmla="*/ 560260 h 663320"/>
                <a:gd name="connsiteX705" fmla="*/ 1219581 w 1219580"/>
                <a:gd name="connsiteY705" fmla="*/ 559784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</a:cxnLst>
              <a:rect l="l" t="t" r="r" b="b"/>
              <a:pathLst>
                <a:path w="1219580" h="663320">
                  <a:moveTo>
                    <a:pt x="1219581" y="559784"/>
                  </a:moveTo>
                  <a:lnTo>
                    <a:pt x="1204627" y="554736"/>
                  </a:lnTo>
                  <a:lnTo>
                    <a:pt x="1198245" y="551117"/>
                  </a:lnTo>
                  <a:lnTo>
                    <a:pt x="1187672" y="542734"/>
                  </a:lnTo>
                  <a:lnTo>
                    <a:pt x="1177576" y="532352"/>
                  </a:lnTo>
                  <a:lnTo>
                    <a:pt x="1157954" y="505968"/>
                  </a:lnTo>
                  <a:lnTo>
                    <a:pt x="1148715" y="502158"/>
                  </a:lnTo>
                  <a:lnTo>
                    <a:pt x="1136142" y="492157"/>
                  </a:lnTo>
                  <a:lnTo>
                    <a:pt x="1125188" y="480346"/>
                  </a:lnTo>
                  <a:lnTo>
                    <a:pt x="1118045" y="467392"/>
                  </a:lnTo>
                  <a:lnTo>
                    <a:pt x="1103948" y="453580"/>
                  </a:lnTo>
                  <a:lnTo>
                    <a:pt x="1094708" y="440531"/>
                  </a:lnTo>
                  <a:lnTo>
                    <a:pt x="1087374" y="427196"/>
                  </a:lnTo>
                  <a:lnTo>
                    <a:pt x="1080992" y="409289"/>
                  </a:lnTo>
                  <a:lnTo>
                    <a:pt x="1078992" y="399669"/>
                  </a:lnTo>
                  <a:lnTo>
                    <a:pt x="1078230" y="389572"/>
                  </a:lnTo>
                  <a:lnTo>
                    <a:pt x="1077182" y="387286"/>
                  </a:lnTo>
                  <a:lnTo>
                    <a:pt x="1072515" y="380809"/>
                  </a:lnTo>
                  <a:lnTo>
                    <a:pt x="1070991" y="377952"/>
                  </a:lnTo>
                  <a:lnTo>
                    <a:pt x="1070039" y="374428"/>
                  </a:lnTo>
                  <a:lnTo>
                    <a:pt x="1068610" y="361950"/>
                  </a:lnTo>
                  <a:lnTo>
                    <a:pt x="1058132" y="313849"/>
                  </a:lnTo>
                  <a:lnTo>
                    <a:pt x="1056894" y="292608"/>
                  </a:lnTo>
                  <a:lnTo>
                    <a:pt x="1058894" y="258604"/>
                  </a:lnTo>
                  <a:lnTo>
                    <a:pt x="1058132" y="253270"/>
                  </a:lnTo>
                  <a:lnTo>
                    <a:pt x="1055180" y="250031"/>
                  </a:lnTo>
                  <a:lnTo>
                    <a:pt x="1052036" y="242507"/>
                  </a:lnTo>
                  <a:lnTo>
                    <a:pt x="1047559" y="226981"/>
                  </a:lnTo>
                  <a:lnTo>
                    <a:pt x="1045464" y="206216"/>
                  </a:lnTo>
                  <a:lnTo>
                    <a:pt x="1047845" y="187166"/>
                  </a:lnTo>
                  <a:lnTo>
                    <a:pt x="1056894" y="153734"/>
                  </a:lnTo>
                  <a:lnTo>
                    <a:pt x="1052227" y="153734"/>
                  </a:lnTo>
                  <a:lnTo>
                    <a:pt x="1052227" y="150781"/>
                  </a:lnTo>
                  <a:lnTo>
                    <a:pt x="1061180" y="142780"/>
                  </a:lnTo>
                  <a:lnTo>
                    <a:pt x="1064800" y="142970"/>
                  </a:lnTo>
                  <a:lnTo>
                    <a:pt x="1070991" y="147542"/>
                  </a:lnTo>
                  <a:lnTo>
                    <a:pt x="1079849" y="156210"/>
                  </a:lnTo>
                  <a:lnTo>
                    <a:pt x="1083469" y="161639"/>
                  </a:lnTo>
                  <a:lnTo>
                    <a:pt x="1089755" y="167354"/>
                  </a:lnTo>
                  <a:lnTo>
                    <a:pt x="1095851" y="166783"/>
                  </a:lnTo>
                  <a:lnTo>
                    <a:pt x="1095756" y="166688"/>
                  </a:lnTo>
                  <a:lnTo>
                    <a:pt x="1085469" y="159163"/>
                  </a:lnTo>
                  <a:lnTo>
                    <a:pt x="1080802" y="154972"/>
                  </a:lnTo>
                  <a:lnTo>
                    <a:pt x="1079945" y="153638"/>
                  </a:lnTo>
                  <a:lnTo>
                    <a:pt x="1079278" y="152209"/>
                  </a:lnTo>
                  <a:lnTo>
                    <a:pt x="1078992" y="150304"/>
                  </a:lnTo>
                  <a:lnTo>
                    <a:pt x="1078992" y="146209"/>
                  </a:lnTo>
                  <a:lnTo>
                    <a:pt x="1078706" y="144304"/>
                  </a:lnTo>
                  <a:lnTo>
                    <a:pt x="1078135" y="142780"/>
                  </a:lnTo>
                  <a:lnTo>
                    <a:pt x="1077373" y="141351"/>
                  </a:lnTo>
                  <a:lnTo>
                    <a:pt x="1076325" y="140208"/>
                  </a:lnTo>
                  <a:lnTo>
                    <a:pt x="1075087" y="139160"/>
                  </a:lnTo>
                  <a:lnTo>
                    <a:pt x="1073087" y="138113"/>
                  </a:lnTo>
                  <a:lnTo>
                    <a:pt x="1065371" y="135350"/>
                  </a:lnTo>
                  <a:lnTo>
                    <a:pt x="1062895" y="134017"/>
                  </a:lnTo>
                  <a:lnTo>
                    <a:pt x="1061466" y="132397"/>
                  </a:lnTo>
                  <a:lnTo>
                    <a:pt x="1060895" y="130873"/>
                  </a:lnTo>
                  <a:lnTo>
                    <a:pt x="1060514" y="129159"/>
                  </a:lnTo>
                  <a:lnTo>
                    <a:pt x="1059847" y="125539"/>
                  </a:lnTo>
                  <a:lnTo>
                    <a:pt x="1059466" y="120396"/>
                  </a:lnTo>
                  <a:lnTo>
                    <a:pt x="1058513" y="115062"/>
                  </a:lnTo>
                  <a:lnTo>
                    <a:pt x="1058323" y="113157"/>
                  </a:lnTo>
                  <a:lnTo>
                    <a:pt x="1058513" y="111157"/>
                  </a:lnTo>
                  <a:lnTo>
                    <a:pt x="1058990" y="109442"/>
                  </a:lnTo>
                  <a:lnTo>
                    <a:pt x="1059656" y="107918"/>
                  </a:lnTo>
                  <a:lnTo>
                    <a:pt x="1061371" y="105156"/>
                  </a:lnTo>
                  <a:lnTo>
                    <a:pt x="1061942" y="103727"/>
                  </a:lnTo>
                  <a:lnTo>
                    <a:pt x="1061942" y="102108"/>
                  </a:lnTo>
                  <a:lnTo>
                    <a:pt x="1061466" y="100774"/>
                  </a:lnTo>
                  <a:lnTo>
                    <a:pt x="1060609" y="99346"/>
                  </a:lnTo>
                  <a:lnTo>
                    <a:pt x="1059561" y="98298"/>
                  </a:lnTo>
                  <a:lnTo>
                    <a:pt x="1057275" y="97822"/>
                  </a:lnTo>
                  <a:lnTo>
                    <a:pt x="1054132" y="97822"/>
                  </a:lnTo>
                  <a:lnTo>
                    <a:pt x="1045083" y="99727"/>
                  </a:lnTo>
                  <a:lnTo>
                    <a:pt x="1042702" y="100489"/>
                  </a:lnTo>
                  <a:lnTo>
                    <a:pt x="1041559" y="101346"/>
                  </a:lnTo>
                  <a:lnTo>
                    <a:pt x="1040702" y="102108"/>
                  </a:lnTo>
                  <a:lnTo>
                    <a:pt x="1039844" y="102679"/>
                  </a:lnTo>
                  <a:lnTo>
                    <a:pt x="1037463" y="102775"/>
                  </a:lnTo>
                  <a:lnTo>
                    <a:pt x="1026509" y="100203"/>
                  </a:lnTo>
                  <a:lnTo>
                    <a:pt x="1020699" y="97631"/>
                  </a:lnTo>
                  <a:lnTo>
                    <a:pt x="1019080" y="97441"/>
                  </a:lnTo>
                  <a:lnTo>
                    <a:pt x="1016794" y="98679"/>
                  </a:lnTo>
                  <a:lnTo>
                    <a:pt x="1014508" y="99346"/>
                  </a:lnTo>
                  <a:lnTo>
                    <a:pt x="1011555" y="99250"/>
                  </a:lnTo>
                  <a:lnTo>
                    <a:pt x="1007174" y="97631"/>
                  </a:lnTo>
                  <a:lnTo>
                    <a:pt x="1005078" y="96012"/>
                  </a:lnTo>
                  <a:lnTo>
                    <a:pt x="1003840" y="94297"/>
                  </a:lnTo>
                  <a:lnTo>
                    <a:pt x="1002221" y="89535"/>
                  </a:lnTo>
                  <a:lnTo>
                    <a:pt x="1001554" y="88106"/>
                  </a:lnTo>
                  <a:lnTo>
                    <a:pt x="1000506" y="86868"/>
                  </a:lnTo>
                  <a:lnTo>
                    <a:pt x="996601" y="84010"/>
                  </a:lnTo>
                  <a:lnTo>
                    <a:pt x="990695" y="81343"/>
                  </a:lnTo>
                  <a:lnTo>
                    <a:pt x="957548" y="74867"/>
                  </a:lnTo>
                  <a:lnTo>
                    <a:pt x="955929" y="74200"/>
                  </a:lnTo>
                  <a:lnTo>
                    <a:pt x="953357" y="74009"/>
                  </a:lnTo>
                  <a:lnTo>
                    <a:pt x="949833" y="74390"/>
                  </a:lnTo>
                  <a:lnTo>
                    <a:pt x="936879" y="77438"/>
                  </a:lnTo>
                  <a:lnTo>
                    <a:pt x="934307" y="77438"/>
                  </a:lnTo>
                  <a:lnTo>
                    <a:pt x="930116" y="76486"/>
                  </a:lnTo>
                  <a:lnTo>
                    <a:pt x="924687" y="76105"/>
                  </a:lnTo>
                  <a:lnTo>
                    <a:pt x="916019" y="74104"/>
                  </a:lnTo>
                  <a:lnTo>
                    <a:pt x="899541" y="77914"/>
                  </a:lnTo>
                  <a:lnTo>
                    <a:pt x="891159" y="77914"/>
                  </a:lnTo>
                  <a:lnTo>
                    <a:pt x="889921" y="78867"/>
                  </a:lnTo>
                  <a:lnTo>
                    <a:pt x="887921" y="83439"/>
                  </a:lnTo>
                  <a:lnTo>
                    <a:pt x="886492" y="84487"/>
                  </a:lnTo>
                  <a:lnTo>
                    <a:pt x="881063" y="84772"/>
                  </a:lnTo>
                  <a:lnTo>
                    <a:pt x="877157" y="85820"/>
                  </a:lnTo>
                  <a:lnTo>
                    <a:pt x="874109" y="88011"/>
                  </a:lnTo>
                  <a:lnTo>
                    <a:pt x="871157" y="91345"/>
                  </a:lnTo>
                  <a:lnTo>
                    <a:pt x="870013" y="96774"/>
                  </a:lnTo>
                  <a:lnTo>
                    <a:pt x="864013" y="100013"/>
                  </a:lnTo>
                  <a:lnTo>
                    <a:pt x="850106" y="104584"/>
                  </a:lnTo>
                  <a:lnTo>
                    <a:pt x="842010" y="112585"/>
                  </a:lnTo>
                  <a:lnTo>
                    <a:pt x="837248" y="116205"/>
                  </a:lnTo>
                  <a:lnTo>
                    <a:pt x="831056" y="117729"/>
                  </a:lnTo>
                  <a:lnTo>
                    <a:pt x="825627" y="116014"/>
                  </a:lnTo>
                  <a:lnTo>
                    <a:pt x="807434" y="101251"/>
                  </a:lnTo>
                  <a:lnTo>
                    <a:pt x="797719" y="96107"/>
                  </a:lnTo>
                  <a:lnTo>
                    <a:pt x="792385" y="94869"/>
                  </a:lnTo>
                  <a:lnTo>
                    <a:pt x="785146" y="94393"/>
                  </a:lnTo>
                  <a:lnTo>
                    <a:pt x="771906" y="97250"/>
                  </a:lnTo>
                  <a:lnTo>
                    <a:pt x="765715" y="97155"/>
                  </a:lnTo>
                  <a:lnTo>
                    <a:pt x="762191" y="91345"/>
                  </a:lnTo>
                  <a:lnTo>
                    <a:pt x="744760" y="87344"/>
                  </a:lnTo>
                  <a:lnTo>
                    <a:pt x="721519" y="86392"/>
                  </a:lnTo>
                  <a:lnTo>
                    <a:pt x="719804" y="86963"/>
                  </a:lnTo>
                  <a:lnTo>
                    <a:pt x="718566" y="87820"/>
                  </a:lnTo>
                  <a:lnTo>
                    <a:pt x="717613" y="89249"/>
                  </a:lnTo>
                  <a:lnTo>
                    <a:pt x="715899" y="93059"/>
                  </a:lnTo>
                  <a:lnTo>
                    <a:pt x="713518" y="94774"/>
                  </a:lnTo>
                  <a:lnTo>
                    <a:pt x="711899" y="94869"/>
                  </a:lnTo>
                  <a:lnTo>
                    <a:pt x="705707" y="92488"/>
                  </a:lnTo>
                  <a:lnTo>
                    <a:pt x="681038" y="99727"/>
                  </a:lnTo>
                  <a:lnTo>
                    <a:pt x="673608" y="100203"/>
                  </a:lnTo>
                  <a:lnTo>
                    <a:pt x="672465" y="99060"/>
                  </a:lnTo>
                  <a:lnTo>
                    <a:pt x="669608" y="95250"/>
                  </a:lnTo>
                  <a:lnTo>
                    <a:pt x="668465" y="94202"/>
                  </a:lnTo>
                  <a:lnTo>
                    <a:pt x="667131" y="93345"/>
                  </a:lnTo>
                  <a:lnTo>
                    <a:pt x="648557" y="85725"/>
                  </a:lnTo>
                  <a:lnTo>
                    <a:pt x="645986" y="85439"/>
                  </a:lnTo>
                  <a:lnTo>
                    <a:pt x="617220" y="89535"/>
                  </a:lnTo>
                  <a:lnTo>
                    <a:pt x="616268" y="90297"/>
                  </a:lnTo>
                  <a:lnTo>
                    <a:pt x="615315" y="91345"/>
                  </a:lnTo>
                  <a:lnTo>
                    <a:pt x="614363" y="92583"/>
                  </a:lnTo>
                  <a:lnTo>
                    <a:pt x="612648" y="95440"/>
                  </a:lnTo>
                  <a:lnTo>
                    <a:pt x="611029" y="96869"/>
                  </a:lnTo>
                  <a:lnTo>
                    <a:pt x="608838" y="98107"/>
                  </a:lnTo>
                  <a:lnTo>
                    <a:pt x="598551" y="100489"/>
                  </a:lnTo>
                  <a:lnTo>
                    <a:pt x="595598" y="101917"/>
                  </a:lnTo>
                  <a:lnTo>
                    <a:pt x="594265" y="102775"/>
                  </a:lnTo>
                  <a:lnTo>
                    <a:pt x="590264" y="105061"/>
                  </a:lnTo>
                  <a:lnTo>
                    <a:pt x="579311" y="108871"/>
                  </a:lnTo>
                  <a:lnTo>
                    <a:pt x="575310" y="106204"/>
                  </a:lnTo>
                  <a:lnTo>
                    <a:pt x="574072" y="105251"/>
                  </a:lnTo>
                  <a:lnTo>
                    <a:pt x="571405" y="103346"/>
                  </a:lnTo>
                  <a:lnTo>
                    <a:pt x="569309" y="102298"/>
                  </a:lnTo>
                  <a:lnTo>
                    <a:pt x="536638" y="94393"/>
                  </a:lnTo>
                  <a:lnTo>
                    <a:pt x="535305" y="93345"/>
                  </a:lnTo>
                  <a:lnTo>
                    <a:pt x="534543" y="92107"/>
                  </a:lnTo>
                  <a:lnTo>
                    <a:pt x="534734" y="90583"/>
                  </a:lnTo>
                  <a:lnTo>
                    <a:pt x="535210" y="89059"/>
                  </a:lnTo>
                  <a:lnTo>
                    <a:pt x="535877" y="87535"/>
                  </a:lnTo>
                  <a:lnTo>
                    <a:pt x="536258" y="85820"/>
                  </a:lnTo>
                  <a:lnTo>
                    <a:pt x="536258" y="84010"/>
                  </a:lnTo>
                  <a:lnTo>
                    <a:pt x="535781" y="82391"/>
                  </a:lnTo>
                  <a:lnTo>
                    <a:pt x="535115" y="80867"/>
                  </a:lnTo>
                  <a:lnTo>
                    <a:pt x="534067" y="79534"/>
                  </a:lnTo>
                  <a:lnTo>
                    <a:pt x="533114" y="78391"/>
                  </a:lnTo>
                  <a:lnTo>
                    <a:pt x="528352" y="74485"/>
                  </a:lnTo>
                  <a:lnTo>
                    <a:pt x="527209" y="73819"/>
                  </a:lnTo>
                  <a:lnTo>
                    <a:pt x="522923" y="73533"/>
                  </a:lnTo>
                  <a:lnTo>
                    <a:pt x="517779" y="73819"/>
                  </a:lnTo>
                  <a:lnTo>
                    <a:pt x="515017" y="73342"/>
                  </a:lnTo>
                  <a:lnTo>
                    <a:pt x="513017" y="72580"/>
                  </a:lnTo>
                  <a:lnTo>
                    <a:pt x="511874" y="71723"/>
                  </a:lnTo>
                  <a:lnTo>
                    <a:pt x="507683" y="73342"/>
                  </a:lnTo>
                  <a:lnTo>
                    <a:pt x="501872" y="83820"/>
                  </a:lnTo>
                  <a:lnTo>
                    <a:pt x="491395" y="96298"/>
                  </a:lnTo>
                  <a:lnTo>
                    <a:pt x="480536" y="104584"/>
                  </a:lnTo>
                  <a:lnTo>
                    <a:pt x="468249" y="107823"/>
                  </a:lnTo>
                  <a:lnTo>
                    <a:pt x="453104" y="107537"/>
                  </a:lnTo>
                  <a:lnTo>
                    <a:pt x="438150" y="104108"/>
                  </a:lnTo>
                  <a:lnTo>
                    <a:pt x="426434" y="97631"/>
                  </a:lnTo>
                  <a:lnTo>
                    <a:pt x="421767" y="90583"/>
                  </a:lnTo>
                  <a:lnTo>
                    <a:pt x="416242" y="74390"/>
                  </a:lnTo>
                  <a:lnTo>
                    <a:pt x="411194" y="71247"/>
                  </a:lnTo>
                  <a:lnTo>
                    <a:pt x="404336" y="72485"/>
                  </a:lnTo>
                  <a:lnTo>
                    <a:pt x="399574" y="74390"/>
                  </a:lnTo>
                  <a:lnTo>
                    <a:pt x="394430" y="74771"/>
                  </a:lnTo>
                  <a:lnTo>
                    <a:pt x="386334" y="71247"/>
                  </a:lnTo>
                  <a:lnTo>
                    <a:pt x="350996" y="48577"/>
                  </a:lnTo>
                  <a:lnTo>
                    <a:pt x="337185" y="44577"/>
                  </a:lnTo>
                  <a:lnTo>
                    <a:pt x="323183" y="46101"/>
                  </a:lnTo>
                  <a:lnTo>
                    <a:pt x="310134" y="50006"/>
                  </a:lnTo>
                  <a:lnTo>
                    <a:pt x="298799" y="48863"/>
                  </a:lnTo>
                  <a:lnTo>
                    <a:pt x="290036" y="35242"/>
                  </a:lnTo>
                  <a:lnTo>
                    <a:pt x="283845" y="20002"/>
                  </a:lnTo>
                  <a:lnTo>
                    <a:pt x="283083" y="16383"/>
                  </a:lnTo>
                  <a:lnTo>
                    <a:pt x="281559" y="13716"/>
                  </a:lnTo>
                  <a:lnTo>
                    <a:pt x="274892" y="9144"/>
                  </a:lnTo>
                  <a:lnTo>
                    <a:pt x="273463" y="6667"/>
                  </a:lnTo>
                  <a:lnTo>
                    <a:pt x="269558" y="4763"/>
                  </a:lnTo>
                  <a:lnTo>
                    <a:pt x="245364" y="14764"/>
                  </a:lnTo>
                  <a:lnTo>
                    <a:pt x="247745" y="4096"/>
                  </a:lnTo>
                  <a:lnTo>
                    <a:pt x="241173" y="0"/>
                  </a:lnTo>
                  <a:lnTo>
                    <a:pt x="233934" y="2095"/>
                  </a:lnTo>
                  <a:lnTo>
                    <a:pt x="234696" y="10001"/>
                  </a:lnTo>
                  <a:lnTo>
                    <a:pt x="239649" y="19050"/>
                  </a:lnTo>
                  <a:lnTo>
                    <a:pt x="238411" y="22574"/>
                  </a:lnTo>
                  <a:lnTo>
                    <a:pt x="233172" y="22765"/>
                  </a:lnTo>
                  <a:lnTo>
                    <a:pt x="218789" y="19336"/>
                  </a:lnTo>
                  <a:lnTo>
                    <a:pt x="215837" y="20479"/>
                  </a:lnTo>
                  <a:lnTo>
                    <a:pt x="218123" y="26479"/>
                  </a:lnTo>
                  <a:lnTo>
                    <a:pt x="219266" y="31337"/>
                  </a:lnTo>
                  <a:lnTo>
                    <a:pt x="217075" y="34004"/>
                  </a:lnTo>
                  <a:lnTo>
                    <a:pt x="213836" y="33814"/>
                  </a:lnTo>
                  <a:lnTo>
                    <a:pt x="212312" y="30004"/>
                  </a:lnTo>
                  <a:lnTo>
                    <a:pt x="209550" y="26003"/>
                  </a:lnTo>
                  <a:lnTo>
                    <a:pt x="196977" y="17907"/>
                  </a:lnTo>
                  <a:lnTo>
                    <a:pt x="193358" y="11430"/>
                  </a:lnTo>
                  <a:lnTo>
                    <a:pt x="191167" y="11430"/>
                  </a:lnTo>
                  <a:lnTo>
                    <a:pt x="191071" y="13811"/>
                  </a:lnTo>
                  <a:lnTo>
                    <a:pt x="190691" y="14192"/>
                  </a:lnTo>
                  <a:lnTo>
                    <a:pt x="190024" y="14097"/>
                  </a:lnTo>
                  <a:lnTo>
                    <a:pt x="189071" y="14764"/>
                  </a:lnTo>
                  <a:lnTo>
                    <a:pt x="189167" y="27337"/>
                  </a:lnTo>
                  <a:lnTo>
                    <a:pt x="178784" y="32099"/>
                  </a:lnTo>
                  <a:lnTo>
                    <a:pt x="164783" y="30575"/>
                  </a:lnTo>
                  <a:lnTo>
                    <a:pt x="153734" y="24670"/>
                  </a:lnTo>
                  <a:lnTo>
                    <a:pt x="149447" y="21622"/>
                  </a:lnTo>
                  <a:lnTo>
                    <a:pt x="148876" y="19240"/>
                  </a:lnTo>
                  <a:lnTo>
                    <a:pt x="148781" y="13144"/>
                  </a:lnTo>
                  <a:lnTo>
                    <a:pt x="149733" y="10382"/>
                  </a:lnTo>
                  <a:lnTo>
                    <a:pt x="151067" y="7906"/>
                  </a:lnTo>
                  <a:lnTo>
                    <a:pt x="150686" y="6001"/>
                  </a:lnTo>
                  <a:lnTo>
                    <a:pt x="146685" y="4858"/>
                  </a:lnTo>
                  <a:lnTo>
                    <a:pt x="141827" y="6286"/>
                  </a:lnTo>
                  <a:lnTo>
                    <a:pt x="137827" y="9811"/>
                  </a:lnTo>
                  <a:lnTo>
                    <a:pt x="133541" y="12573"/>
                  </a:lnTo>
                  <a:lnTo>
                    <a:pt x="127730" y="11430"/>
                  </a:lnTo>
                  <a:lnTo>
                    <a:pt x="123539" y="4572"/>
                  </a:lnTo>
                  <a:lnTo>
                    <a:pt x="120587" y="1810"/>
                  </a:lnTo>
                  <a:lnTo>
                    <a:pt x="117158" y="3334"/>
                  </a:lnTo>
                  <a:lnTo>
                    <a:pt x="115824" y="6953"/>
                  </a:lnTo>
                  <a:lnTo>
                    <a:pt x="116396" y="10954"/>
                  </a:lnTo>
                  <a:lnTo>
                    <a:pt x="117634" y="15335"/>
                  </a:lnTo>
                  <a:lnTo>
                    <a:pt x="118300" y="19907"/>
                  </a:lnTo>
                  <a:lnTo>
                    <a:pt x="116872" y="25432"/>
                  </a:lnTo>
                  <a:lnTo>
                    <a:pt x="113538" y="24289"/>
                  </a:lnTo>
                  <a:lnTo>
                    <a:pt x="106585" y="18097"/>
                  </a:lnTo>
                  <a:lnTo>
                    <a:pt x="102679" y="17145"/>
                  </a:lnTo>
                  <a:lnTo>
                    <a:pt x="99727" y="16859"/>
                  </a:lnTo>
                  <a:lnTo>
                    <a:pt x="92297" y="18097"/>
                  </a:lnTo>
                  <a:lnTo>
                    <a:pt x="76771" y="18097"/>
                  </a:lnTo>
                  <a:lnTo>
                    <a:pt x="74390" y="24479"/>
                  </a:lnTo>
                  <a:lnTo>
                    <a:pt x="73057" y="27718"/>
                  </a:lnTo>
                  <a:lnTo>
                    <a:pt x="62389" y="45244"/>
                  </a:lnTo>
                  <a:lnTo>
                    <a:pt x="40672" y="95155"/>
                  </a:lnTo>
                  <a:lnTo>
                    <a:pt x="38005" y="99441"/>
                  </a:lnTo>
                  <a:lnTo>
                    <a:pt x="36100" y="103346"/>
                  </a:lnTo>
                  <a:lnTo>
                    <a:pt x="35338" y="105918"/>
                  </a:lnTo>
                  <a:lnTo>
                    <a:pt x="34766" y="109061"/>
                  </a:lnTo>
                  <a:lnTo>
                    <a:pt x="34385" y="114300"/>
                  </a:lnTo>
                  <a:lnTo>
                    <a:pt x="34766" y="117253"/>
                  </a:lnTo>
                  <a:lnTo>
                    <a:pt x="35433" y="119443"/>
                  </a:lnTo>
                  <a:lnTo>
                    <a:pt x="36195" y="120777"/>
                  </a:lnTo>
                  <a:lnTo>
                    <a:pt x="38291" y="122968"/>
                  </a:lnTo>
                  <a:lnTo>
                    <a:pt x="39529" y="124015"/>
                  </a:lnTo>
                  <a:lnTo>
                    <a:pt x="42482" y="125635"/>
                  </a:lnTo>
                  <a:lnTo>
                    <a:pt x="48768" y="128302"/>
                  </a:lnTo>
                  <a:lnTo>
                    <a:pt x="51340" y="130111"/>
                  </a:lnTo>
                  <a:lnTo>
                    <a:pt x="52292" y="131254"/>
                  </a:lnTo>
                  <a:lnTo>
                    <a:pt x="53054" y="132683"/>
                  </a:lnTo>
                  <a:lnTo>
                    <a:pt x="53626" y="134398"/>
                  </a:lnTo>
                  <a:lnTo>
                    <a:pt x="53816" y="136398"/>
                  </a:lnTo>
                  <a:lnTo>
                    <a:pt x="53912" y="138493"/>
                  </a:lnTo>
                  <a:lnTo>
                    <a:pt x="52769" y="150876"/>
                  </a:lnTo>
                  <a:lnTo>
                    <a:pt x="47816" y="160877"/>
                  </a:lnTo>
                  <a:lnTo>
                    <a:pt x="39910" y="173545"/>
                  </a:lnTo>
                  <a:lnTo>
                    <a:pt x="37243" y="179356"/>
                  </a:lnTo>
                  <a:lnTo>
                    <a:pt x="35814" y="183451"/>
                  </a:lnTo>
                  <a:lnTo>
                    <a:pt x="36100" y="185357"/>
                  </a:lnTo>
                  <a:lnTo>
                    <a:pt x="36576" y="187071"/>
                  </a:lnTo>
                  <a:lnTo>
                    <a:pt x="39910" y="196882"/>
                  </a:lnTo>
                  <a:lnTo>
                    <a:pt x="41624" y="204025"/>
                  </a:lnTo>
                  <a:lnTo>
                    <a:pt x="41720" y="205930"/>
                  </a:lnTo>
                  <a:lnTo>
                    <a:pt x="41434" y="208121"/>
                  </a:lnTo>
                  <a:lnTo>
                    <a:pt x="40577" y="210121"/>
                  </a:lnTo>
                  <a:lnTo>
                    <a:pt x="38576" y="212503"/>
                  </a:lnTo>
                  <a:lnTo>
                    <a:pt x="36957" y="213836"/>
                  </a:lnTo>
                  <a:lnTo>
                    <a:pt x="34385" y="214693"/>
                  </a:lnTo>
                  <a:lnTo>
                    <a:pt x="31242" y="214693"/>
                  </a:lnTo>
                  <a:lnTo>
                    <a:pt x="25241" y="213741"/>
                  </a:lnTo>
                  <a:lnTo>
                    <a:pt x="22479" y="212408"/>
                  </a:lnTo>
                  <a:lnTo>
                    <a:pt x="20860" y="210979"/>
                  </a:lnTo>
                  <a:lnTo>
                    <a:pt x="19050" y="206026"/>
                  </a:lnTo>
                  <a:lnTo>
                    <a:pt x="18288" y="204597"/>
                  </a:lnTo>
                  <a:lnTo>
                    <a:pt x="17145" y="204216"/>
                  </a:lnTo>
                  <a:lnTo>
                    <a:pt x="15812" y="204883"/>
                  </a:lnTo>
                  <a:lnTo>
                    <a:pt x="14954" y="207835"/>
                  </a:lnTo>
                  <a:lnTo>
                    <a:pt x="14859" y="210026"/>
                  </a:lnTo>
                  <a:lnTo>
                    <a:pt x="15050" y="214408"/>
                  </a:lnTo>
                  <a:lnTo>
                    <a:pt x="14764" y="216313"/>
                  </a:lnTo>
                  <a:lnTo>
                    <a:pt x="14002" y="220027"/>
                  </a:lnTo>
                  <a:lnTo>
                    <a:pt x="10668" y="222028"/>
                  </a:lnTo>
                  <a:lnTo>
                    <a:pt x="0" y="220409"/>
                  </a:lnTo>
                  <a:lnTo>
                    <a:pt x="571" y="253270"/>
                  </a:lnTo>
                  <a:lnTo>
                    <a:pt x="4667" y="251269"/>
                  </a:lnTo>
                  <a:lnTo>
                    <a:pt x="8096" y="250126"/>
                  </a:lnTo>
                  <a:lnTo>
                    <a:pt x="10192" y="250317"/>
                  </a:lnTo>
                  <a:lnTo>
                    <a:pt x="12383" y="251174"/>
                  </a:lnTo>
                  <a:lnTo>
                    <a:pt x="15050" y="253746"/>
                  </a:lnTo>
                  <a:lnTo>
                    <a:pt x="17907" y="256984"/>
                  </a:lnTo>
                  <a:lnTo>
                    <a:pt x="19526" y="257746"/>
                  </a:lnTo>
                  <a:lnTo>
                    <a:pt x="21431" y="257937"/>
                  </a:lnTo>
                  <a:lnTo>
                    <a:pt x="24289" y="256889"/>
                  </a:lnTo>
                  <a:lnTo>
                    <a:pt x="27718" y="255079"/>
                  </a:lnTo>
                  <a:lnTo>
                    <a:pt x="30480" y="255365"/>
                  </a:lnTo>
                  <a:lnTo>
                    <a:pt x="34481" y="256984"/>
                  </a:lnTo>
                  <a:lnTo>
                    <a:pt x="48387" y="265938"/>
                  </a:lnTo>
                  <a:lnTo>
                    <a:pt x="49530" y="266986"/>
                  </a:lnTo>
                  <a:lnTo>
                    <a:pt x="51625" y="268034"/>
                  </a:lnTo>
                  <a:lnTo>
                    <a:pt x="54578" y="268605"/>
                  </a:lnTo>
                  <a:lnTo>
                    <a:pt x="60674" y="268605"/>
                  </a:lnTo>
                  <a:lnTo>
                    <a:pt x="63627" y="267938"/>
                  </a:lnTo>
                  <a:lnTo>
                    <a:pt x="65627" y="266891"/>
                  </a:lnTo>
                  <a:lnTo>
                    <a:pt x="68199" y="262890"/>
                  </a:lnTo>
                  <a:lnTo>
                    <a:pt x="69342" y="261842"/>
                  </a:lnTo>
                  <a:lnTo>
                    <a:pt x="70866" y="261747"/>
                  </a:lnTo>
                  <a:lnTo>
                    <a:pt x="73057" y="262700"/>
                  </a:lnTo>
                  <a:lnTo>
                    <a:pt x="76962" y="268605"/>
                  </a:lnTo>
                  <a:lnTo>
                    <a:pt x="79153" y="270891"/>
                  </a:lnTo>
                  <a:lnTo>
                    <a:pt x="82201" y="272701"/>
                  </a:lnTo>
                  <a:lnTo>
                    <a:pt x="95726" y="277654"/>
                  </a:lnTo>
                  <a:lnTo>
                    <a:pt x="99250" y="281559"/>
                  </a:lnTo>
                  <a:lnTo>
                    <a:pt x="100870" y="293846"/>
                  </a:lnTo>
                  <a:lnTo>
                    <a:pt x="100298" y="302324"/>
                  </a:lnTo>
                  <a:lnTo>
                    <a:pt x="99441" y="305181"/>
                  </a:lnTo>
                  <a:lnTo>
                    <a:pt x="97917" y="308515"/>
                  </a:lnTo>
                  <a:lnTo>
                    <a:pt x="94298" y="314516"/>
                  </a:lnTo>
                  <a:lnTo>
                    <a:pt x="91916" y="316801"/>
                  </a:lnTo>
                  <a:lnTo>
                    <a:pt x="89725" y="318325"/>
                  </a:lnTo>
                  <a:lnTo>
                    <a:pt x="88202" y="318897"/>
                  </a:lnTo>
                  <a:lnTo>
                    <a:pt x="87058" y="319945"/>
                  </a:lnTo>
                  <a:lnTo>
                    <a:pt x="86296" y="321374"/>
                  </a:lnTo>
                  <a:lnTo>
                    <a:pt x="85630" y="322897"/>
                  </a:lnTo>
                  <a:lnTo>
                    <a:pt x="82487" y="337375"/>
                  </a:lnTo>
                  <a:lnTo>
                    <a:pt x="81344" y="341090"/>
                  </a:lnTo>
                  <a:lnTo>
                    <a:pt x="80867" y="343376"/>
                  </a:lnTo>
                  <a:lnTo>
                    <a:pt x="80582" y="346234"/>
                  </a:lnTo>
                  <a:lnTo>
                    <a:pt x="81153" y="348901"/>
                  </a:lnTo>
                  <a:lnTo>
                    <a:pt x="82010" y="350234"/>
                  </a:lnTo>
                  <a:lnTo>
                    <a:pt x="86487" y="350425"/>
                  </a:lnTo>
                  <a:lnTo>
                    <a:pt x="94393" y="349853"/>
                  </a:lnTo>
                  <a:lnTo>
                    <a:pt x="98108" y="348329"/>
                  </a:lnTo>
                  <a:lnTo>
                    <a:pt x="99536" y="347662"/>
                  </a:lnTo>
                  <a:lnTo>
                    <a:pt x="100965" y="346519"/>
                  </a:lnTo>
                  <a:lnTo>
                    <a:pt x="102584" y="345186"/>
                  </a:lnTo>
                  <a:lnTo>
                    <a:pt x="104489" y="342519"/>
                  </a:lnTo>
                  <a:lnTo>
                    <a:pt x="106775" y="341947"/>
                  </a:lnTo>
                  <a:lnTo>
                    <a:pt x="114871" y="342424"/>
                  </a:lnTo>
                  <a:lnTo>
                    <a:pt x="121825" y="341852"/>
                  </a:lnTo>
                  <a:lnTo>
                    <a:pt x="126683" y="342805"/>
                  </a:lnTo>
                  <a:lnTo>
                    <a:pt x="133731" y="342233"/>
                  </a:lnTo>
                  <a:lnTo>
                    <a:pt x="136303" y="342805"/>
                  </a:lnTo>
                  <a:lnTo>
                    <a:pt x="154496" y="352806"/>
                  </a:lnTo>
                  <a:lnTo>
                    <a:pt x="156020" y="354806"/>
                  </a:lnTo>
                  <a:lnTo>
                    <a:pt x="157448" y="357664"/>
                  </a:lnTo>
                  <a:lnTo>
                    <a:pt x="159449" y="363855"/>
                  </a:lnTo>
                  <a:lnTo>
                    <a:pt x="162116" y="370332"/>
                  </a:lnTo>
                  <a:lnTo>
                    <a:pt x="167640" y="376047"/>
                  </a:lnTo>
                  <a:lnTo>
                    <a:pt x="166688" y="373190"/>
                  </a:lnTo>
                  <a:lnTo>
                    <a:pt x="166783" y="371761"/>
                  </a:lnTo>
                  <a:lnTo>
                    <a:pt x="167354" y="370142"/>
                  </a:lnTo>
                  <a:lnTo>
                    <a:pt x="168212" y="368808"/>
                  </a:lnTo>
                  <a:lnTo>
                    <a:pt x="169545" y="367951"/>
                  </a:lnTo>
                  <a:lnTo>
                    <a:pt x="170974" y="367093"/>
                  </a:lnTo>
                  <a:lnTo>
                    <a:pt x="176594" y="366141"/>
                  </a:lnTo>
                  <a:lnTo>
                    <a:pt x="186119" y="362712"/>
                  </a:lnTo>
                  <a:lnTo>
                    <a:pt x="187547" y="361950"/>
                  </a:lnTo>
                  <a:lnTo>
                    <a:pt x="188786" y="360997"/>
                  </a:lnTo>
                  <a:lnTo>
                    <a:pt x="189643" y="359569"/>
                  </a:lnTo>
                  <a:lnTo>
                    <a:pt x="191071" y="354330"/>
                  </a:lnTo>
                  <a:lnTo>
                    <a:pt x="191738" y="352711"/>
                  </a:lnTo>
                  <a:lnTo>
                    <a:pt x="192500" y="351282"/>
                  </a:lnTo>
                  <a:lnTo>
                    <a:pt x="197929" y="343567"/>
                  </a:lnTo>
                  <a:lnTo>
                    <a:pt x="206121" y="334137"/>
                  </a:lnTo>
                  <a:lnTo>
                    <a:pt x="212408" y="324898"/>
                  </a:lnTo>
                  <a:lnTo>
                    <a:pt x="217742" y="319278"/>
                  </a:lnTo>
                  <a:lnTo>
                    <a:pt x="220409" y="317659"/>
                  </a:lnTo>
                  <a:lnTo>
                    <a:pt x="223552" y="316516"/>
                  </a:lnTo>
                  <a:lnTo>
                    <a:pt x="225742" y="316040"/>
                  </a:lnTo>
                  <a:lnTo>
                    <a:pt x="228314" y="316040"/>
                  </a:lnTo>
                  <a:lnTo>
                    <a:pt x="238696" y="317754"/>
                  </a:lnTo>
                  <a:lnTo>
                    <a:pt x="252032" y="322135"/>
                  </a:lnTo>
                  <a:lnTo>
                    <a:pt x="270700" y="332803"/>
                  </a:lnTo>
                  <a:lnTo>
                    <a:pt x="272225" y="334232"/>
                  </a:lnTo>
                  <a:lnTo>
                    <a:pt x="273558" y="336233"/>
                  </a:lnTo>
                  <a:lnTo>
                    <a:pt x="274796" y="340138"/>
                  </a:lnTo>
                  <a:lnTo>
                    <a:pt x="274701" y="342328"/>
                  </a:lnTo>
                  <a:lnTo>
                    <a:pt x="274225" y="343567"/>
                  </a:lnTo>
                  <a:lnTo>
                    <a:pt x="270796" y="345472"/>
                  </a:lnTo>
                  <a:lnTo>
                    <a:pt x="269653" y="346519"/>
                  </a:lnTo>
                  <a:lnTo>
                    <a:pt x="268986" y="348043"/>
                  </a:lnTo>
                  <a:lnTo>
                    <a:pt x="268986" y="349663"/>
                  </a:lnTo>
                  <a:lnTo>
                    <a:pt x="271177" y="352616"/>
                  </a:lnTo>
                  <a:lnTo>
                    <a:pt x="292132" y="370522"/>
                  </a:lnTo>
                  <a:lnTo>
                    <a:pt x="292894" y="371856"/>
                  </a:lnTo>
                  <a:lnTo>
                    <a:pt x="294799" y="374333"/>
                  </a:lnTo>
                  <a:lnTo>
                    <a:pt x="299085" y="378714"/>
                  </a:lnTo>
                  <a:lnTo>
                    <a:pt x="303467" y="380238"/>
                  </a:lnTo>
                  <a:lnTo>
                    <a:pt x="315944" y="380619"/>
                  </a:lnTo>
                  <a:lnTo>
                    <a:pt x="332232" y="391001"/>
                  </a:lnTo>
                  <a:lnTo>
                    <a:pt x="338804" y="393383"/>
                  </a:lnTo>
                  <a:lnTo>
                    <a:pt x="340709" y="393763"/>
                  </a:lnTo>
                  <a:lnTo>
                    <a:pt x="342614" y="394907"/>
                  </a:lnTo>
                  <a:lnTo>
                    <a:pt x="344329" y="396811"/>
                  </a:lnTo>
                  <a:lnTo>
                    <a:pt x="347853" y="405384"/>
                  </a:lnTo>
                  <a:lnTo>
                    <a:pt x="348901" y="407099"/>
                  </a:lnTo>
                  <a:lnTo>
                    <a:pt x="352901" y="412528"/>
                  </a:lnTo>
                  <a:lnTo>
                    <a:pt x="359664" y="418052"/>
                  </a:lnTo>
                  <a:lnTo>
                    <a:pt x="364617" y="417004"/>
                  </a:lnTo>
                  <a:lnTo>
                    <a:pt x="372999" y="412051"/>
                  </a:lnTo>
                  <a:lnTo>
                    <a:pt x="375857" y="412051"/>
                  </a:lnTo>
                  <a:lnTo>
                    <a:pt x="394621" y="415671"/>
                  </a:lnTo>
                  <a:lnTo>
                    <a:pt x="397478" y="417004"/>
                  </a:lnTo>
                  <a:lnTo>
                    <a:pt x="401574" y="421100"/>
                  </a:lnTo>
                  <a:lnTo>
                    <a:pt x="410432" y="433197"/>
                  </a:lnTo>
                  <a:lnTo>
                    <a:pt x="411575" y="434245"/>
                  </a:lnTo>
                  <a:lnTo>
                    <a:pt x="417100" y="436435"/>
                  </a:lnTo>
                  <a:lnTo>
                    <a:pt x="435959" y="439674"/>
                  </a:lnTo>
                  <a:lnTo>
                    <a:pt x="437674" y="445008"/>
                  </a:lnTo>
                  <a:lnTo>
                    <a:pt x="438150" y="451294"/>
                  </a:lnTo>
                  <a:lnTo>
                    <a:pt x="438436" y="453104"/>
                  </a:lnTo>
                  <a:lnTo>
                    <a:pt x="438817" y="454819"/>
                  </a:lnTo>
                  <a:lnTo>
                    <a:pt x="439484" y="456247"/>
                  </a:lnTo>
                  <a:lnTo>
                    <a:pt x="440341" y="457676"/>
                  </a:lnTo>
                  <a:lnTo>
                    <a:pt x="451009" y="469392"/>
                  </a:lnTo>
                  <a:lnTo>
                    <a:pt x="453485" y="472630"/>
                  </a:lnTo>
                  <a:lnTo>
                    <a:pt x="469963" y="486823"/>
                  </a:lnTo>
                  <a:lnTo>
                    <a:pt x="474059" y="487966"/>
                  </a:lnTo>
                  <a:lnTo>
                    <a:pt x="483775" y="486823"/>
                  </a:lnTo>
                  <a:lnTo>
                    <a:pt x="485966" y="484346"/>
                  </a:lnTo>
                  <a:lnTo>
                    <a:pt x="487775" y="481679"/>
                  </a:lnTo>
                  <a:lnTo>
                    <a:pt x="489680" y="477012"/>
                  </a:lnTo>
                  <a:lnTo>
                    <a:pt x="490442" y="475583"/>
                  </a:lnTo>
                  <a:lnTo>
                    <a:pt x="491395" y="474440"/>
                  </a:lnTo>
                  <a:lnTo>
                    <a:pt x="492538" y="473583"/>
                  </a:lnTo>
                  <a:lnTo>
                    <a:pt x="495776" y="471964"/>
                  </a:lnTo>
                  <a:lnTo>
                    <a:pt x="497205" y="471487"/>
                  </a:lnTo>
                  <a:lnTo>
                    <a:pt x="517017" y="469487"/>
                  </a:lnTo>
                  <a:lnTo>
                    <a:pt x="526161" y="473011"/>
                  </a:lnTo>
                  <a:lnTo>
                    <a:pt x="549212" y="490633"/>
                  </a:lnTo>
                  <a:lnTo>
                    <a:pt x="560642" y="495109"/>
                  </a:lnTo>
                  <a:lnTo>
                    <a:pt x="564261" y="498253"/>
                  </a:lnTo>
                  <a:lnTo>
                    <a:pt x="565213" y="499491"/>
                  </a:lnTo>
                  <a:lnTo>
                    <a:pt x="566261" y="500634"/>
                  </a:lnTo>
                  <a:lnTo>
                    <a:pt x="567881" y="501682"/>
                  </a:lnTo>
                  <a:lnTo>
                    <a:pt x="575120" y="504539"/>
                  </a:lnTo>
                  <a:lnTo>
                    <a:pt x="576644" y="505682"/>
                  </a:lnTo>
                  <a:lnTo>
                    <a:pt x="579692" y="509207"/>
                  </a:lnTo>
                  <a:lnTo>
                    <a:pt x="582263" y="511016"/>
                  </a:lnTo>
                  <a:lnTo>
                    <a:pt x="588264" y="513969"/>
                  </a:lnTo>
                  <a:lnTo>
                    <a:pt x="589693" y="514350"/>
                  </a:lnTo>
                  <a:lnTo>
                    <a:pt x="591122" y="514350"/>
                  </a:lnTo>
                  <a:lnTo>
                    <a:pt x="604361" y="497967"/>
                  </a:lnTo>
                  <a:lnTo>
                    <a:pt x="607505" y="492157"/>
                  </a:lnTo>
                  <a:lnTo>
                    <a:pt x="608457" y="490918"/>
                  </a:lnTo>
                  <a:lnTo>
                    <a:pt x="611600" y="487775"/>
                  </a:lnTo>
                  <a:lnTo>
                    <a:pt x="612458" y="486727"/>
                  </a:lnTo>
                  <a:lnTo>
                    <a:pt x="612838" y="485870"/>
                  </a:lnTo>
                  <a:lnTo>
                    <a:pt x="613315" y="484632"/>
                  </a:lnTo>
                  <a:lnTo>
                    <a:pt x="613505" y="482917"/>
                  </a:lnTo>
                  <a:lnTo>
                    <a:pt x="613791" y="481298"/>
                  </a:lnTo>
                  <a:lnTo>
                    <a:pt x="614267" y="479965"/>
                  </a:lnTo>
                  <a:lnTo>
                    <a:pt x="617411" y="479584"/>
                  </a:lnTo>
                  <a:lnTo>
                    <a:pt x="618934" y="479679"/>
                  </a:lnTo>
                  <a:lnTo>
                    <a:pt x="620840" y="480060"/>
                  </a:lnTo>
                  <a:lnTo>
                    <a:pt x="622649" y="481393"/>
                  </a:lnTo>
                  <a:lnTo>
                    <a:pt x="623411" y="483108"/>
                  </a:lnTo>
                  <a:lnTo>
                    <a:pt x="622745" y="485680"/>
                  </a:lnTo>
                  <a:lnTo>
                    <a:pt x="621602" y="487299"/>
                  </a:lnTo>
                  <a:lnTo>
                    <a:pt x="619220" y="489871"/>
                  </a:lnTo>
                  <a:lnTo>
                    <a:pt x="618363" y="491300"/>
                  </a:lnTo>
                  <a:lnTo>
                    <a:pt x="617887" y="493014"/>
                  </a:lnTo>
                  <a:lnTo>
                    <a:pt x="619030" y="495300"/>
                  </a:lnTo>
                  <a:lnTo>
                    <a:pt x="620173" y="497110"/>
                  </a:lnTo>
                  <a:lnTo>
                    <a:pt x="631698" y="502920"/>
                  </a:lnTo>
                  <a:lnTo>
                    <a:pt x="685324" y="496634"/>
                  </a:lnTo>
                  <a:lnTo>
                    <a:pt x="690944" y="497776"/>
                  </a:lnTo>
                  <a:lnTo>
                    <a:pt x="696182" y="497776"/>
                  </a:lnTo>
                  <a:lnTo>
                    <a:pt x="701897" y="495776"/>
                  </a:lnTo>
                  <a:lnTo>
                    <a:pt x="704755" y="493204"/>
                  </a:lnTo>
                  <a:lnTo>
                    <a:pt x="705517" y="491490"/>
                  </a:lnTo>
                  <a:lnTo>
                    <a:pt x="705041" y="489966"/>
                  </a:lnTo>
                  <a:lnTo>
                    <a:pt x="703898" y="489013"/>
                  </a:lnTo>
                  <a:lnTo>
                    <a:pt x="702469" y="488061"/>
                  </a:lnTo>
                  <a:lnTo>
                    <a:pt x="691229" y="483489"/>
                  </a:lnTo>
                  <a:lnTo>
                    <a:pt x="688372" y="481870"/>
                  </a:lnTo>
                  <a:lnTo>
                    <a:pt x="687134" y="480822"/>
                  </a:lnTo>
                  <a:lnTo>
                    <a:pt x="686181" y="479679"/>
                  </a:lnTo>
                  <a:lnTo>
                    <a:pt x="685419" y="478250"/>
                  </a:lnTo>
                  <a:lnTo>
                    <a:pt x="684943" y="476726"/>
                  </a:lnTo>
                  <a:lnTo>
                    <a:pt x="684848" y="475012"/>
                  </a:lnTo>
                  <a:lnTo>
                    <a:pt x="685324" y="473488"/>
                  </a:lnTo>
                  <a:lnTo>
                    <a:pt x="686181" y="472059"/>
                  </a:lnTo>
                  <a:lnTo>
                    <a:pt x="687419" y="471011"/>
                  </a:lnTo>
                  <a:lnTo>
                    <a:pt x="713994" y="466534"/>
                  </a:lnTo>
                  <a:lnTo>
                    <a:pt x="717423" y="465296"/>
                  </a:lnTo>
                  <a:lnTo>
                    <a:pt x="728091" y="454057"/>
                  </a:lnTo>
                  <a:lnTo>
                    <a:pt x="729710" y="451771"/>
                  </a:lnTo>
                  <a:lnTo>
                    <a:pt x="730282" y="450723"/>
                  </a:lnTo>
                  <a:lnTo>
                    <a:pt x="730758" y="449580"/>
                  </a:lnTo>
                  <a:lnTo>
                    <a:pt x="732187" y="448246"/>
                  </a:lnTo>
                  <a:lnTo>
                    <a:pt x="734854" y="447199"/>
                  </a:lnTo>
                  <a:lnTo>
                    <a:pt x="741331" y="447294"/>
                  </a:lnTo>
                  <a:lnTo>
                    <a:pt x="744474" y="446722"/>
                  </a:lnTo>
                  <a:lnTo>
                    <a:pt x="746474" y="445770"/>
                  </a:lnTo>
                  <a:lnTo>
                    <a:pt x="747332" y="444532"/>
                  </a:lnTo>
                  <a:lnTo>
                    <a:pt x="750189" y="438436"/>
                  </a:lnTo>
                  <a:lnTo>
                    <a:pt x="751046" y="437197"/>
                  </a:lnTo>
                  <a:lnTo>
                    <a:pt x="751999" y="435864"/>
                  </a:lnTo>
                  <a:lnTo>
                    <a:pt x="753618" y="435102"/>
                  </a:lnTo>
                  <a:lnTo>
                    <a:pt x="755618" y="434721"/>
                  </a:lnTo>
                  <a:lnTo>
                    <a:pt x="759047" y="435388"/>
                  </a:lnTo>
                  <a:lnTo>
                    <a:pt x="761143" y="436054"/>
                  </a:lnTo>
                  <a:lnTo>
                    <a:pt x="765715" y="438436"/>
                  </a:lnTo>
                  <a:lnTo>
                    <a:pt x="767048" y="439865"/>
                  </a:lnTo>
                  <a:lnTo>
                    <a:pt x="768477" y="441865"/>
                  </a:lnTo>
                  <a:lnTo>
                    <a:pt x="769811" y="445770"/>
                  </a:lnTo>
                  <a:lnTo>
                    <a:pt x="771716" y="449294"/>
                  </a:lnTo>
                  <a:lnTo>
                    <a:pt x="783812" y="463677"/>
                  </a:lnTo>
                  <a:lnTo>
                    <a:pt x="787718" y="467392"/>
                  </a:lnTo>
                  <a:lnTo>
                    <a:pt x="795052" y="469487"/>
                  </a:lnTo>
                  <a:lnTo>
                    <a:pt x="806672" y="469201"/>
                  </a:lnTo>
                  <a:lnTo>
                    <a:pt x="808387" y="468440"/>
                  </a:lnTo>
                  <a:lnTo>
                    <a:pt x="810387" y="467201"/>
                  </a:lnTo>
                  <a:lnTo>
                    <a:pt x="811340" y="465868"/>
                  </a:lnTo>
                  <a:lnTo>
                    <a:pt x="812387" y="464725"/>
                  </a:lnTo>
                  <a:lnTo>
                    <a:pt x="813816" y="463963"/>
                  </a:lnTo>
                  <a:lnTo>
                    <a:pt x="816293" y="464153"/>
                  </a:lnTo>
                  <a:lnTo>
                    <a:pt x="819436" y="465392"/>
                  </a:lnTo>
                  <a:lnTo>
                    <a:pt x="824865" y="469297"/>
                  </a:lnTo>
                  <a:lnTo>
                    <a:pt x="826675" y="471964"/>
                  </a:lnTo>
                  <a:lnTo>
                    <a:pt x="827151" y="474154"/>
                  </a:lnTo>
                  <a:lnTo>
                    <a:pt x="826484" y="475583"/>
                  </a:lnTo>
                  <a:lnTo>
                    <a:pt x="825437" y="476821"/>
                  </a:lnTo>
                  <a:lnTo>
                    <a:pt x="821150" y="480822"/>
                  </a:lnTo>
                  <a:lnTo>
                    <a:pt x="820103" y="482251"/>
                  </a:lnTo>
                  <a:lnTo>
                    <a:pt x="819531" y="483775"/>
                  </a:lnTo>
                  <a:lnTo>
                    <a:pt x="819341" y="485299"/>
                  </a:lnTo>
                  <a:lnTo>
                    <a:pt x="821341" y="486727"/>
                  </a:lnTo>
                  <a:lnTo>
                    <a:pt x="824579" y="487966"/>
                  </a:lnTo>
                  <a:lnTo>
                    <a:pt x="835247" y="490537"/>
                  </a:lnTo>
                  <a:lnTo>
                    <a:pt x="838772" y="490728"/>
                  </a:lnTo>
                  <a:lnTo>
                    <a:pt x="841915" y="490061"/>
                  </a:lnTo>
                  <a:lnTo>
                    <a:pt x="850583" y="485775"/>
                  </a:lnTo>
                  <a:lnTo>
                    <a:pt x="855059" y="484537"/>
                  </a:lnTo>
                  <a:lnTo>
                    <a:pt x="865632" y="483870"/>
                  </a:lnTo>
                  <a:lnTo>
                    <a:pt x="868680" y="483489"/>
                  </a:lnTo>
                  <a:lnTo>
                    <a:pt x="870204" y="483584"/>
                  </a:lnTo>
                  <a:lnTo>
                    <a:pt x="872014" y="483965"/>
                  </a:lnTo>
                  <a:lnTo>
                    <a:pt x="873443" y="484727"/>
                  </a:lnTo>
                  <a:lnTo>
                    <a:pt x="874014" y="486346"/>
                  </a:lnTo>
                  <a:lnTo>
                    <a:pt x="874014" y="488728"/>
                  </a:lnTo>
                  <a:lnTo>
                    <a:pt x="872300" y="492919"/>
                  </a:lnTo>
                  <a:lnTo>
                    <a:pt x="871061" y="495109"/>
                  </a:lnTo>
                  <a:lnTo>
                    <a:pt x="868299" y="501110"/>
                  </a:lnTo>
                  <a:lnTo>
                    <a:pt x="866775" y="507778"/>
                  </a:lnTo>
                  <a:lnTo>
                    <a:pt x="865632" y="511016"/>
                  </a:lnTo>
                  <a:lnTo>
                    <a:pt x="864680" y="513207"/>
                  </a:lnTo>
                  <a:lnTo>
                    <a:pt x="858869" y="521399"/>
                  </a:lnTo>
                  <a:lnTo>
                    <a:pt x="857059" y="526447"/>
                  </a:lnTo>
                  <a:lnTo>
                    <a:pt x="856107" y="528352"/>
                  </a:lnTo>
                  <a:lnTo>
                    <a:pt x="852583" y="533971"/>
                  </a:lnTo>
                  <a:lnTo>
                    <a:pt x="851440" y="535019"/>
                  </a:lnTo>
                  <a:lnTo>
                    <a:pt x="850011" y="535686"/>
                  </a:lnTo>
                  <a:lnTo>
                    <a:pt x="844201" y="536258"/>
                  </a:lnTo>
                  <a:lnTo>
                    <a:pt x="842582" y="536734"/>
                  </a:lnTo>
                  <a:lnTo>
                    <a:pt x="841438" y="538258"/>
                  </a:lnTo>
                  <a:lnTo>
                    <a:pt x="841058" y="540639"/>
                  </a:lnTo>
                  <a:lnTo>
                    <a:pt x="840867" y="546926"/>
                  </a:lnTo>
                  <a:lnTo>
                    <a:pt x="840677" y="549021"/>
                  </a:lnTo>
                  <a:lnTo>
                    <a:pt x="840867" y="551021"/>
                  </a:lnTo>
                  <a:lnTo>
                    <a:pt x="841724" y="553117"/>
                  </a:lnTo>
                  <a:lnTo>
                    <a:pt x="844010" y="555879"/>
                  </a:lnTo>
                  <a:lnTo>
                    <a:pt x="852011" y="563023"/>
                  </a:lnTo>
                  <a:lnTo>
                    <a:pt x="852869" y="564737"/>
                  </a:lnTo>
                  <a:lnTo>
                    <a:pt x="853345" y="566833"/>
                  </a:lnTo>
                  <a:lnTo>
                    <a:pt x="852678" y="573500"/>
                  </a:lnTo>
                  <a:lnTo>
                    <a:pt x="852773" y="575882"/>
                  </a:lnTo>
                  <a:lnTo>
                    <a:pt x="853631" y="577691"/>
                  </a:lnTo>
                  <a:lnTo>
                    <a:pt x="856298" y="579215"/>
                  </a:lnTo>
                  <a:lnTo>
                    <a:pt x="858298" y="580168"/>
                  </a:lnTo>
                  <a:lnTo>
                    <a:pt x="859917" y="582740"/>
                  </a:lnTo>
                  <a:lnTo>
                    <a:pt x="860679" y="584835"/>
                  </a:lnTo>
                  <a:lnTo>
                    <a:pt x="860870" y="601313"/>
                  </a:lnTo>
                  <a:lnTo>
                    <a:pt x="864965" y="605695"/>
                  </a:lnTo>
                  <a:lnTo>
                    <a:pt x="868966" y="609028"/>
                  </a:lnTo>
                  <a:lnTo>
                    <a:pt x="886968" y="619125"/>
                  </a:lnTo>
                  <a:lnTo>
                    <a:pt x="888492" y="620554"/>
                  </a:lnTo>
                  <a:lnTo>
                    <a:pt x="891159" y="624364"/>
                  </a:lnTo>
                  <a:lnTo>
                    <a:pt x="895255" y="629031"/>
                  </a:lnTo>
                  <a:lnTo>
                    <a:pt x="896588" y="629984"/>
                  </a:lnTo>
                  <a:lnTo>
                    <a:pt x="898970" y="630936"/>
                  </a:lnTo>
                  <a:lnTo>
                    <a:pt x="902303" y="631698"/>
                  </a:lnTo>
                  <a:lnTo>
                    <a:pt x="918020" y="633317"/>
                  </a:lnTo>
                  <a:lnTo>
                    <a:pt x="921258" y="634270"/>
                  </a:lnTo>
                  <a:lnTo>
                    <a:pt x="932879" y="639890"/>
                  </a:lnTo>
                  <a:lnTo>
                    <a:pt x="938689" y="643795"/>
                  </a:lnTo>
                  <a:lnTo>
                    <a:pt x="944975" y="650558"/>
                  </a:lnTo>
                  <a:lnTo>
                    <a:pt x="950024" y="654272"/>
                  </a:lnTo>
                  <a:lnTo>
                    <a:pt x="984028" y="663226"/>
                  </a:lnTo>
                  <a:lnTo>
                    <a:pt x="988314" y="663321"/>
                  </a:lnTo>
                  <a:lnTo>
                    <a:pt x="995839" y="661035"/>
                  </a:lnTo>
                  <a:lnTo>
                    <a:pt x="999934" y="644461"/>
                  </a:lnTo>
                  <a:lnTo>
                    <a:pt x="1002125" y="639413"/>
                  </a:lnTo>
                  <a:lnTo>
                    <a:pt x="1008317" y="631126"/>
                  </a:lnTo>
                  <a:lnTo>
                    <a:pt x="1010126" y="626174"/>
                  </a:lnTo>
                  <a:lnTo>
                    <a:pt x="1016508" y="596932"/>
                  </a:lnTo>
                  <a:lnTo>
                    <a:pt x="1016603" y="594932"/>
                  </a:lnTo>
                  <a:lnTo>
                    <a:pt x="1015746" y="588074"/>
                  </a:lnTo>
                  <a:lnTo>
                    <a:pt x="1015841" y="583692"/>
                  </a:lnTo>
                  <a:lnTo>
                    <a:pt x="1016318" y="581882"/>
                  </a:lnTo>
                  <a:lnTo>
                    <a:pt x="1017175" y="580739"/>
                  </a:lnTo>
                  <a:lnTo>
                    <a:pt x="1018413" y="580549"/>
                  </a:lnTo>
                  <a:lnTo>
                    <a:pt x="1019270" y="580644"/>
                  </a:lnTo>
                  <a:lnTo>
                    <a:pt x="1020794" y="581025"/>
                  </a:lnTo>
                  <a:lnTo>
                    <a:pt x="1025081" y="583025"/>
                  </a:lnTo>
                  <a:lnTo>
                    <a:pt x="1026795" y="583501"/>
                  </a:lnTo>
                  <a:lnTo>
                    <a:pt x="1038416" y="583692"/>
                  </a:lnTo>
                  <a:lnTo>
                    <a:pt x="1040225" y="584168"/>
                  </a:lnTo>
                  <a:lnTo>
                    <a:pt x="1042416" y="584168"/>
                  </a:lnTo>
                  <a:lnTo>
                    <a:pt x="1044797" y="583692"/>
                  </a:lnTo>
                  <a:lnTo>
                    <a:pt x="1059752" y="574738"/>
                  </a:lnTo>
                  <a:lnTo>
                    <a:pt x="1066800" y="569404"/>
                  </a:lnTo>
                  <a:lnTo>
                    <a:pt x="1070515" y="567309"/>
                  </a:lnTo>
                  <a:lnTo>
                    <a:pt x="1073468" y="566071"/>
                  </a:lnTo>
                  <a:lnTo>
                    <a:pt x="1075373" y="565976"/>
                  </a:lnTo>
                  <a:lnTo>
                    <a:pt x="1088993" y="562356"/>
                  </a:lnTo>
                  <a:lnTo>
                    <a:pt x="1092803" y="562451"/>
                  </a:lnTo>
                  <a:lnTo>
                    <a:pt x="1094613" y="562737"/>
                  </a:lnTo>
                  <a:lnTo>
                    <a:pt x="1101852" y="565785"/>
                  </a:lnTo>
                  <a:lnTo>
                    <a:pt x="1105472" y="562261"/>
                  </a:lnTo>
                  <a:lnTo>
                    <a:pt x="1116425" y="556641"/>
                  </a:lnTo>
                  <a:lnTo>
                    <a:pt x="1126331" y="554926"/>
                  </a:lnTo>
                  <a:lnTo>
                    <a:pt x="1128713" y="559403"/>
                  </a:lnTo>
                  <a:lnTo>
                    <a:pt x="1129856" y="567404"/>
                  </a:lnTo>
                  <a:lnTo>
                    <a:pt x="1129094" y="575596"/>
                  </a:lnTo>
                  <a:lnTo>
                    <a:pt x="1126617" y="580263"/>
                  </a:lnTo>
                  <a:lnTo>
                    <a:pt x="1131284" y="583025"/>
                  </a:lnTo>
                  <a:lnTo>
                    <a:pt x="1145286" y="590836"/>
                  </a:lnTo>
                  <a:lnTo>
                    <a:pt x="1147001" y="592455"/>
                  </a:lnTo>
                  <a:lnTo>
                    <a:pt x="1148810" y="594836"/>
                  </a:lnTo>
                  <a:lnTo>
                    <a:pt x="1148810" y="596646"/>
                  </a:lnTo>
                  <a:lnTo>
                    <a:pt x="1148620" y="598837"/>
                  </a:lnTo>
                  <a:lnTo>
                    <a:pt x="1148810" y="601218"/>
                  </a:lnTo>
                  <a:lnTo>
                    <a:pt x="1149858" y="604647"/>
                  </a:lnTo>
                  <a:lnTo>
                    <a:pt x="1151287" y="605885"/>
                  </a:lnTo>
                  <a:lnTo>
                    <a:pt x="1152716" y="605980"/>
                  </a:lnTo>
                  <a:lnTo>
                    <a:pt x="1153954" y="605123"/>
                  </a:lnTo>
                  <a:lnTo>
                    <a:pt x="1154811" y="603790"/>
                  </a:lnTo>
                  <a:lnTo>
                    <a:pt x="1155573" y="602266"/>
                  </a:lnTo>
                  <a:lnTo>
                    <a:pt x="1156145" y="600646"/>
                  </a:lnTo>
                  <a:lnTo>
                    <a:pt x="1157002" y="598837"/>
                  </a:lnTo>
                  <a:lnTo>
                    <a:pt x="1158335" y="597218"/>
                  </a:lnTo>
                  <a:lnTo>
                    <a:pt x="1161002" y="595979"/>
                  </a:lnTo>
                  <a:lnTo>
                    <a:pt x="1162526" y="596360"/>
                  </a:lnTo>
                  <a:lnTo>
                    <a:pt x="1163765" y="597313"/>
                  </a:lnTo>
                  <a:lnTo>
                    <a:pt x="1165289" y="600075"/>
                  </a:lnTo>
                  <a:lnTo>
                    <a:pt x="1167956" y="604171"/>
                  </a:lnTo>
                  <a:lnTo>
                    <a:pt x="1169480" y="607028"/>
                  </a:lnTo>
                  <a:lnTo>
                    <a:pt x="1171385" y="613982"/>
                  </a:lnTo>
                  <a:lnTo>
                    <a:pt x="1172242" y="616268"/>
                  </a:lnTo>
                  <a:lnTo>
                    <a:pt x="1174147" y="619506"/>
                  </a:lnTo>
                  <a:lnTo>
                    <a:pt x="1176052" y="620935"/>
                  </a:lnTo>
                  <a:lnTo>
                    <a:pt x="1178147" y="621411"/>
                  </a:lnTo>
                  <a:lnTo>
                    <a:pt x="1190244" y="621411"/>
                  </a:lnTo>
                  <a:lnTo>
                    <a:pt x="1192530" y="621030"/>
                  </a:lnTo>
                  <a:lnTo>
                    <a:pt x="1194244" y="620268"/>
                  </a:lnTo>
                  <a:lnTo>
                    <a:pt x="1195102" y="619030"/>
                  </a:lnTo>
                  <a:lnTo>
                    <a:pt x="1195864" y="617601"/>
                  </a:lnTo>
                  <a:lnTo>
                    <a:pt x="1197197" y="614458"/>
                  </a:lnTo>
                  <a:lnTo>
                    <a:pt x="1197959" y="613029"/>
                  </a:lnTo>
                  <a:lnTo>
                    <a:pt x="1198912" y="611695"/>
                  </a:lnTo>
                  <a:lnTo>
                    <a:pt x="1199960" y="610552"/>
                  </a:lnTo>
                  <a:lnTo>
                    <a:pt x="1201293" y="609600"/>
                  </a:lnTo>
                  <a:lnTo>
                    <a:pt x="1208437" y="606266"/>
                  </a:lnTo>
                  <a:lnTo>
                    <a:pt x="1209675" y="605218"/>
                  </a:lnTo>
                  <a:lnTo>
                    <a:pt x="1210818" y="604076"/>
                  </a:lnTo>
                  <a:lnTo>
                    <a:pt x="1211675" y="602742"/>
                  </a:lnTo>
                  <a:lnTo>
                    <a:pt x="1215104" y="595217"/>
                  </a:lnTo>
                  <a:lnTo>
                    <a:pt x="1215485" y="593503"/>
                  </a:lnTo>
                  <a:lnTo>
                    <a:pt x="1215676" y="591788"/>
                  </a:lnTo>
                  <a:lnTo>
                    <a:pt x="1215390" y="590074"/>
                  </a:lnTo>
                  <a:lnTo>
                    <a:pt x="1214247" y="587026"/>
                  </a:lnTo>
                  <a:lnTo>
                    <a:pt x="1213866" y="585311"/>
                  </a:lnTo>
                  <a:lnTo>
                    <a:pt x="1213676" y="583501"/>
                  </a:lnTo>
                  <a:lnTo>
                    <a:pt x="1213676" y="581596"/>
                  </a:lnTo>
                  <a:lnTo>
                    <a:pt x="1213866" y="579501"/>
                  </a:lnTo>
                  <a:lnTo>
                    <a:pt x="1214533" y="575786"/>
                  </a:lnTo>
                  <a:lnTo>
                    <a:pt x="1218248" y="565118"/>
                  </a:lnTo>
                  <a:lnTo>
                    <a:pt x="1219486" y="560260"/>
                  </a:lnTo>
                  <a:lnTo>
                    <a:pt x="1219581" y="559784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7" name="Figura a mano libera: forma 86">
              <a:extLst>
                <a:ext uri="{FF2B5EF4-FFF2-40B4-BE49-F238E27FC236}">
                  <a16:creationId xmlns:a16="http://schemas.microsoft.com/office/drawing/2014/main" xmlns="" id="{72016EF1-8309-41CA-BCE5-A0BF86BB9C27}"/>
                </a:ext>
              </a:extLst>
            </p:cNvPr>
            <p:cNvSpPr/>
            <p:nvPr/>
          </p:nvSpPr>
          <p:spPr>
            <a:xfrm>
              <a:off x="9273425" y="4350638"/>
              <a:ext cx="702373" cy="678084"/>
            </a:xfrm>
            <a:custGeom>
              <a:avLst/>
              <a:gdLst>
                <a:gd name="connsiteX0" fmla="*/ 75724 w 702373"/>
                <a:gd name="connsiteY0" fmla="*/ 345757 h 678084"/>
                <a:gd name="connsiteX1" fmla="*/ 69056 w 702373"/>
                <a:gd name="connsiteY1" fmla="*/ 341185 h 678084"/>
                <a:gd name="connsiteX2" fmla="*/ 47339 w 702373"/>
                <a:gd name="connsiteY2" fmla="*/ 333375 h 678084"/>
                <a:gd name="connsiteX3" fmla="*/ 40386 w 702373"/>
                <a:gd name="connsiteY3" fmla="*/ 333375 h 678084"/>
                <a:gd name="connsiteX4" fmla="*/ 41910 w 702373"/>
                <a:gd name="connsiteY4" fmla="*/ 337756 h 678084"/>
                <a:gd name="connsiteX5" fmla="*/ 42958 w 702373"/>
                <a:gd name="connsiteY5" fmla="*/ 339566 h 678084"/>
                <a:gd name="connsiteX6" fmla="*/ 40005 w 702373"/>
                <a:gd name="connsiteY6" fmla="*/ 341662 h 678084"/>
                <a:gd name="connsiteX7" fmla="*/ 38195 w 702373"/>
                <a:gd name="connsiteY7" fmla="*/ 345853 h 678084"/>
                <a:gd name="connsiteX8" fmla="*/ 35814 w 702373"/>
                <a:gd name="connsiteY8" fmla="*/ 354711 h 678084"/>
                <a:gd name="connsiteX9" fmla="*/ 39433 w 702373"/>
                <a:gd name="connsiteY9" fmla="*/ 358140 h 678084"/>
                <a:gd name="connsiteX10" fmla="*/ 47054 w 702373"/>
                <a:gd name="connsiteY10" fmla="*/ 361855 h 678084"/>
                <a:gd name="connsiteX11" fmla="*/ 49816 w 702373"/>
                <a:gd name="connsiteY11" fmla="*/ 364236 h 678084"/>
                <a:gd name="connsiteX12" fmla="*/ 54388 w 702373"/>
                <a:gd name="connsiteY12" fmla="*/ 361569 h 678084"/>
                <a:gd name="connsiteX13" fmla="*/ 60007 w 702373"/>
                <a:gd name="connsiteY13" fmla="*/ 359569 h 678084"/>
                <a:gd name="connsiteX14" fmla="*/ 65151 w 702373"/>
                <a:gd name="connsiteY14" fmla="*/ 359092 h 678084"/>
                <a:gd name="connsiteX15" fmla="*/ 68485 w 702373"/>
                <a:gd name="connsiteY15" fmla="*/ 360902 h 678084"/>
                <a:gd name="connsiteX16" fmla="*/ 73247 w 702373"/>
                <a:gd name="connsiteY16" fmla="*/ 356330 h 678084"/>
                <a:gd name="connsiteX17" fmla="*/ 75724 w 702373"/>
                <a:gd name="connsiteY17" fmla="*/ 354806 h 678084"/>
                <a:gd name="connsiteX18" fmla="*/ 74581 w 702373"/>
                <a:gd name="connsiteY18" fmla="*/ 351282 h 678084"/>
                <a:gd name="connsiteX19" fmla="*/ 74676 w 702373"/>
                <a:gd name="connsiteY19" fmla="*/ 348615 h 678084"/>
                <a:gd name="connsiteX20" fmla="*/ 75724 w 702373"/>
                <a:gd name="connsiteY20" fmla="*/ 345757 h 678084"/>
                <a:gd name="connsiteX21" fmla="*/ 205073 w 702373"/>
                <a:gd name="connsiteY21" fmla="*/ 419862 h 678084"/>
                <a:gd name="connsiteX22" fmla="*/ 209645 w 702373"/>
                <a:gd name="connsiteY22" fmla="*/ 413956 h 678084"/>
                <a:gd name="connsiteX23" fmla="*/ 225362 w 702373"/>
                <a:gd name="connsiteY23" fmla="*/ 405670 h 678084"/>
                <a:gd name="connsiteX24" fmla="*/ 232410 w 702373"/>
                <a:gd name="connsiteY24" fmla="*/ 399669 h 678084"/>
                <a:gd name="connsiteX25" fmla="*/ 249364 w 702373"/>
                <a:gd name="connsiteY25" fmla="*/ 395573 h 678084"/>
                <a:gd name="connsiteX26" fmla="*/ 254603 w 702373"/>
                <a:gd name="connsiteY26" fmla="*/ 391954 h 678084"/>
                <a:gd name="connsiteX27" fmla="*/ 264795 w 702373"/>
                <a:gd name="connsiteY27" fmla="*/ 397669 h 678084"/>
                <a:gd name="connsiteX28" fmla="*/ 274320 w 702373"/>
                <a:gd name="connsiteY28" fmla="*/ 400526 h 678084"/>
                <a:gd name="connsiteX29" fmla="*/ 283655 w 702373"/>
                <a:gd name="connsiteY29" fmla="*/ 398621 h 678084"/>
                <a:gd name="connsiteX30" fmla="*/ 298037 w 702373"/>
                <a:gd name="connsiteY30" fmla="*/ 385953 h 678084"/>
                <a:gd name="connsiteX31" fmla="*/ 302323 w 702373"/>
                <a:gd name="connsiteY31" fmla="*/ 384524 h 678084"/>
                <a:gd name="connsiteX32" fmla="*/ 320326 w 702373"/>
                <a:gd name="connsiteY32" fmla="*/ 385667 h 678084"/>
                <a:gd name="connsiteX33" fmla="*/ 324612 w 702373"/>
                <a:gd name="connsiteY33" fmla="*/ 384524 h 678084"/>
                <a:gd name="connsiteX34" fmla="*/ 334708 w 702373"/>
                <a:gd name="connsiteY34" fmla="*/ 376523 h 678084"/>
                <a:gd name="connsiteX35" fmla="*/ 345757 w 702373"/>
                <a:gd name="connsiteY35" fmla="*/ 372046 h 678084"/>
                <a:gd name="connsiteX36" fmla="*/ 355949 w 702373"/>
                <a:gd name="connsiteY36" fmla="*/ 375095 h 678084"/>
                <a:gd name="connsiteX37" fmla="*/ 365474 w 702373"/>
                <a:gd name="connsiteY37" fmla="*/ 382714 h 678084"/>
                <a:gd name="connsiteX38" fmla="*/ 374332 w 702373"/>
                <a:gd name="connsiteY38" fmla="*/ 391858 h 678084"/>
                <a:gd name="connsiteX39" fmla="*/ 383286 w 702373"/>
                <a:gd name="connsiteY39" fmla="*/ 403288 h 678084"/>
                <a:gd name="connsiteX40" fmla="*/ 392716 w 702373"/>
                <a:gd name="connsiteY40" fmla="*/ 418624 h 678084"/>
                <a:gd name="connsiteX41" fmla="*/ 422624 w 702373"/>
                <a:gd name="connsiteY41" fmla="*/ 482251 h 678084"/>
                <a:gd name="connsiteX42" fmla="*/ 430339 w 702373"/>
                <a:gd name="connsiteY42" fmla="*/ 497491 h 678084"/>
                <a:gd name="connsiteX43" fmla="*/ 431102 w 702373"/>
                <a:gd name="connsiteY43" fmla="*/ 510349 h 678084"/>
                <a:gd name="connsiteX44" fmla="*/ 429101 w 702373"/>
                <a:gd name="connsiteY44" fmla="*/ 515017 h 678084"/>
                <a:gd name="connsiteX45" fmla="*/ 421672 w 702373"/>
                <a:gd name="connsiteY45" fmla="*/ 517874 h 678084"/>
                <a:gd name="connsiteX46" fmla="*/ 418719 w 702373"/>
                <a:gd name="connsiteY46" fmla="*/ 520922 h 678084"/>
                <a:gd name="connsiteX47" fmla="*/ 415099 w 702373"/>
                <a:gd name="connsiteY47" fmla="*/ 523304 h 678084"/>
                <a:gd name="connsiteX48" fmla="*/ 411004 w 702373"/>
                <a:gd name="connsiteY48" fmla="*/ 524256 h 678084"/>
                <a:gd name="connsiteX49" fmla="*/ 407670 w 702373"/>
                <a:gd name="connsiteY49" fmla="*/ 526066 h 678084"/>
                <a:gd name="connsiteX50" fmla="*/ 407670 w 702373"/>
                <a:gd name="connsiteY50" fmla="*/ 530257 h 678084"/>
                <a:gd name="connsiteX51" fmla="*/ 409956 w 702373"/>
                <a:gd name="connsiteY51" fmla="*/ 537972 h 678084"/>
                <a:gd name="connsiteX52" fmla="*/ 407480 w 702373"/>
                <a:gd name="connsiteY52" fmla="*/ 547592 h 678084"/>
                <a:gd name="connsiteX53" fmla="*/ 398907 w 702373"/>
                <a:gd name="connsiteY53" fmla="*/ 559689 h 678084"/>
                <a:gd name="connsiteX54" fmla="*/ 400336 w 702373"/>
                <a:gd name="connsiteY54" fmla="*/ 567309 h 678084"/>
                <a:gd name="connsiteX55" fmla="*/ 404146 w 702373"/>
                <a:gd name="connsiteY55" fmla="*/ 568928 h 678084"/>
                <a:gd name="connsiteX56" fmla="*/ 409670 w 702373"/>
                <a:gd name="connsiteY56" fmla="*/ 573500 h 678084"/>
                <a:gd name="connsiteX57" fmla="*/ 416147 w 702373"/>
                <a:gd name="connsiteY57" fmla="*/ 571881 h 678084"/>
                <a:gd name="connsiteX58" fmla="*/ 419290 w 702373"/>
                <a:gd name="connsiteY58" fmla="*/ 575024 h 678084"/>
                <a:gd name="connsiteX59" fmla="*/ 422624 w 702373"/>
                <a:gd name="connsiteY59" fmla="*/ 577405 h 678084"/>
                <a:gd name="connsiteX60" fmla="*/ 431959 w 702373"/>
                <a:gd name="connsiteY60" fmla="*/ 581501 h 678084"/>
                <a:gd name="connsiteX61" fmla="*/ 438721 w 702373"/>
                <a:gd name="connsiteY61" fmla="*/ 588073 h 678084"/>
                <a:gd name="connsiteX62" fmla="*/ 442913 w 702373"/>
                <a:gd name="connsiteY62" fmla="*/ 597122 h 678084"/>
                <a:gd name="connsiteX63" fmla="*/ 447104 w 702373"/>
                <a:gd name="connsiteY63" fmla="*/ 599980 h 678084"/>
                <a:gd name="connsiteX64" fmla="*/ 453485 w 702373"/>
                <a:gd name="connsiteY64" fmla="*/ 601027 h 678084"/>
                <a:gd name="connsiteX65" fmla="*/ 463868 w 702373"/>
                <a:gd name="connsiteY65" fmla="*/ 598075 h 678084"/>
                <a:gd name="connsiteX66" fmla="*/ 469678 w 702373"/>
                <a:gd name="connsiteY66" fmla="*/ 597313 h 678084"/>
                <a:gd name="connsiteX67" fmla="*/ 474631 w 702373"/>
                <a:gd name="connsiteY67" fmla="*/ 599599 h 678084"/>
                <a:gd name="connsiteX68" fmla="*/ 496157 w 702373"/>
                <a:gd name="connsiteY68" fmla="*/ 622173 h 678084"/>
                <a:gd name="connsiteX69" fmla="*/ 502920 w 702373"/>
                <a:gd name="connsiteY69" fmla="*/ 625412 h 678084"/>
                <a:gd name="connsiteX70" fmla="*/ 511207 w 702373"/>
                <a:gd name="connsiteY70" fmla="*/ 630746 h 678084"/>
                <a:gd name="connsiteX71" fmla="*/ 521303 w 702373"/>
                <a:gd name="connsiteY71" fmla="*/ 642461 h 678084"/>
                <a:gd name="connsiteX72" fmla="*/ 526732 w 702373"/>
                <a:gd name="connsiteY72" fmla="*/ 654082 h 678084"/>
                <a:gd name="connsiteX73" fmla="*/ 520541 w 702373"/>
                <a:gd name="connsiteY73" fmla="*/ 659225 h 678084"/>
                <a:gd name="connsiteX74" fmla="*/ 520541 w 702373"/>
                <a:gd name="connsiteY74" fmla="*/ 662273 h 678084"/>
                <a:gd name="connsiteX75" fmla="*/ 524351 w 702373"/>
                <a:gd name="connsiteY75" fmla="*/ 662559 h 678084"/>
                <a:gd name="connsiteX76" fmla="*/ 528066 w 702373"/>
                <a:gd name="connsiteY76" fmla="*/ 662083 h 678084"/>
                <a:gd name="connsiteX77" fmla="*/ 531590 w 702373"/>
                <a:gd name="connsiteY77" fmla="*/ 660940 h 678084"/>
                <a:gd name="connsiteX78" fmla="*/ 534829 w 702373"/>
                <a:gd name="connsiteY78" fmla="*/ 659225 h 678084"/>
                <a:gd name="connsiteX79" fmla="*/ 538829 w 702373"/>
                <a:gd name="connsiteY79" fmla="*/ 660273 h 678084"/>
                <a:gd name="connsiteX80" fmla="*/ 548735 w 702373"/>
                <a:gd name="connsiteY80" fmla="*/ 673513 h 678084"/>
                <a:gd name="connsiteX81" fmla="*/ 554831 w 702373"/>
                <a:gd name="connsiteY81" fmla="*/ 675894 h 678084"/>
                <a:gd name="connsiteX82" fmla="*/ 571690 w 702373"/>
                <a:gd name="connsiteY82" fmla="*/ 678085 h 678084"/>
                <a:gd name="connsiteX83" fmla="*/ 578358 w 702373"/>
                <a:gd name="connsiteY83" fmla="*/ 675513 h 678084"/>
                <a:gd name="connsiteX84" fmla="*/ 588740 w 702373"/>
                <a:gd name="connsiteY84" fmla="*/ 662273 h 678084"/>
                <a:gd name="connsiteX85" fmla="*/ 600932 w 702373"/>
                <a:gd name="connsiteY85" fmla="*/ 654558 h 678084"/>
                <a:gd name="connsiteX86" fmla="*/ 607028 w 702373"/>
                <a:gd name="connsiteY86" fmla="*/ 645223 h 678084"/>
                <a:gd name="connsiteX87" fmla="*/ 614553 w 702373"/>
                <a:gd name="connsiteY87" fmla="*/ 640747 h 678084"/>
                <a:gd name="connsiteX88" fmla="*/ 640366 w 702373"/>
                <a:gd name="connsiteY88" fmla="*/ 642842 h 678084"/>
                <a:gd name="connsiteX89" fmla="*/ 645223 w 702373"/>
                <a:gd name="connsiteY89" fmla="*/ 640747 h 678084"/>
                <a:gd name="connsiteX90" fmla="*/ 645319 w 702373"/>
                <a:gd name="connsiteY90" fmla="*/ 646557 h 678084"/>
                <a:gd name="connsiteX91" fmla="*/ 647319 w 702373"/>
                <a:gd name="connsiteY91" fmla="*/ 649796 h 678084"/>
                <a:gd name="connsiteX92" fmla="*/ 652939 w 702373"/>
                <a:gd name="connsiteY92" fmla="*/ 654558 h 678084"/>
                <a:gd name="connsiteX93" fmla="*/ 658558 w 702373"/>
                <a:gd name="connsiteY93" fmla="*/ 648272 h 678084"/>
                <a:gd name="connsiteX94" fmla="*/ 659035 w 702373"/>
                <a:gd name="connsiteY94" fmla="*/ 645605 h 678084"/>
                <a:gd name="connsiteX95" fmla="*/ 657987 w 702373"/>
                <a:gd name="connsiteY95" fmla="*/ 645033 h 678084"/>
                <a:gd name="connsiteX96" fmla="*/ 656749 w 702373"/>
                <a:gd name="connsiteY96" fmla="*/ 644652 h 678084"/>
                <a:gd name="connsiteX97" fmla="*/ 655796 w 702373"/>
                <a:gd name="connsiteY97" fmla="*/ 643985 h 678084"/>
                <a:gd name="connsiteX98" fmla="*/ 654653 w 702373"/>
                <a:gd name="connsiteY98" fmla="*/ 642938 h 678084"/>
                <a:gd name="connsiteX99" fmla="*/ 653891 w 702373"/>
                <a:gd name="connsiteY99" fmla="*/ 640747 h 678084"/>
                <a:gd name="connsiteX100" fmla="*/ 654082 w 702373"/>
                <a:gd name="connsiteY100" fmla="*/ 639318 h 678084"/>
                <a:gd name="connsiteX101" fmla="*/ 657415 w 702373"/>
                <a:gd name="connsiteY101" fmla="*/ 635889 h 678084"/>
                <a:gd name="connsiteX102" fmla="*/ 660463 w 702373"/>
                <a:gd name="connsiteY102" fmla="*/ 631984 h 678084"/>
                <a:gd name="connsiteX103" fmla="*/ 668846 w 702373"/>
                <a:gd name="connsiteY103" fmla="*/ 617125 h 678084"/>
                <a:gd name="connsiteX104" fmla="*/ 670084 w 702373"/>
                <a:gd name="connsiteY104" fmla="*/ 613505 h 678084"/>
                <a:gd name="connsiteX105" fmla="*/ 670179 w 702373"/>
                <a:gd name="connsiteY105" fmla="*/ 611696 h 678084"/>
                <a:gd name="connsiteX106" fmla="*/ 669227 w 702373"/>
                <a:gd name="connsiteY106" fmla="*/ 606076 h 678084"/>
                <a:gd name="connsiteX107" fmla="*/ 669131 w 702373"/>
                <a:gd name="connsiteY107" fmla="*/ 603028 h 678084"/>
                <a:gd name="connsiteX108" fmla="*/ 669703 w 702373"/>
                <a:gd name="connsiteY108" fmla="*/ 601218 h 678084"/>
                <a:gd name="connsiteX109" fmla="*/ 670655 w 702373"/>
                <a:gd name="connsiteY109" fmla="*/ 599789 h 678084"/>
                <a:gd name="connsiteX110" fmla="*/ 673513 w 702373"/>
                <a:gd name="connsiteY110" fmla="*/ 597027 h 678084"/>
                <a:gd name="connsiteX111" fmla="*/ 677037 w 702373"/>
                <a:gd name="connsiteY111" fmla="*/ 592360 h 678084"/>
                <a:gd name="connsiteX112" fmla="*/ 678371 w 702373"/>
                <a:gd name="connsiteY112" fmla="*/ 590931 h 678084"/>
                <a:gd name="connsiteX113" fmla="*/ 679513 w 702373"/>
                <a:gd name="connsiteY113" fmla="*/ 590074 h 678084"/>
                <a:gd name="connsiteX114" fmla="*/ 682180 w 702373"/>
                <a:gd name="connsiteY114" fmla="*/ 588550 h 678084"/>
                <a:gd name="connsiteX115" fmla="*/ 684943 w 702373"/>
                <a:gd name="connsiteY115" fmla="*/ 587407 h 678084"/>
                <a:gd name="connsiteX116" fmla="*/ 686562 w 702373"/>
                <a:gd name="connsiteY116" fmla="*/ 586168 h 678084"/>
                <a:gd name="connsiteX117" fmla="*/ 688277 w 702373"/>
                <a:gd name="connsiteY117" fmla="*/ 584549 h 678084"/>
                <a:gd name="connsiteX118" fmla="*/ 690944 w 702373"/>
                <a:gd name="connsiteY118" fmla="*/ 581120 h 678084"/>
                <a:gd name="connsiteX119" fmla="*/ 692944 w 702373"/>
                <a:gd name="connsiteY119" fmla="*/ 579501 h 678084"/>
                <a:gd name="connsiteX120" fmla="*/ 697230 w 702373"/>
                <a:gd name="connsiteY120" fmla="*/ 577024 h 678084"/>
                <a:gd name="connsiteX121" fmla="*/ 700469 w 702373"/>
                <a:gd name="connsiteY121" fmla="*/ 570262 h 678084"/>
                <a:gd name="connsiteX122" fmla="*/ 701897 w 702373"/>
                <a:gd name="connsiteY122" fmla="*/ 566166 h 678084"/>
                <a:gd name="connsiteX123" fmla="*/ 702183 w 702373"/>
                <a:gd name="connsiteY123" fmla="*/ 564547 h 678084"/>
                <a:gd name="connsiteX124" fmla="*/ 702373 w 702373"/>
                <a:gd name="connsiteY124" fmla="*/ 562547 h 678084"/>
                <a:gd name="connsiteX125" fmla="*/ 702278 w 702373"/>
                <a:gd name="connsiteY125" fmla="*/ 560451 h 678084"/>
                <a:gd name="connsiteX126" fmla="*/ 701897 w 702373"/>
                <a:gd name="connsiteY126" fmla="*/ 558070 h 678084"/>
                <a:gd name="connsiteX127" fmla="*/ 701326 w 702373"/>
                <a:gd name="connsiteY127" fmla="*/ 556450 h 678084"/>
                <a:gd name="connsiteX128" fmla="*/ 700659 w 702373"/>
                <a:gd name="connsiteY128" fmla="*/ 554926 h 678084"/>
                <a:gd name="connsiteX129" fmla="*/ 698754 w 702373"/>
                <a:gd name="connsiteY129" fmla="*/ 552640 h 678084"/>
                <a:gd name="connsiteX130" fmla="*/ 694182 w 702373"/>
                <a:gd name="connsiteY130" fmla="*/ 548830 h 678084"/>
                <a:gd name="connsiteX131" fmla="*/ 693134 w 702373"/>
                <a:gd name="connsiteY131" fmla="*/ 547783 h 678084"/>
                <a:gd name="connsiteX132" fmla="*/ 692182 w 702373"/>
                <a:gd name="connsiteY132" fmla="*/ 546640 h 678084"/>
                <a:gd name="connsiteX133" fmla="*/ 689991 w 702373"/>
                <a:gd name="connsiteY133" fmla="*/ 542925 h 678084"/>
                <a:gd name="connsiteX134" fmla="*/ 689038 w 702373"/>
                <a:gd name="connsiteY134" fmla="*/ 541782 h 678084"/>
                <a:gd name="connsiteX135" fmla="*/ 687896 w 702373"/>
                <a:gd name="connsiteY135" fmla="*/ 540830 h 678084"/>
                <a:gd name="connsiteX136" fmla="*/ 681228 w 702373"/>
                <a:gd name="connsiteY136" fmla="*/ 536924 h 678084"/>
                <a:gd name="connsiteX137" fmla="*/ 678847 w 702373"/>
                <a:gd name="connsiteY137" fmla="*/ 535019 h 678084"/>
                <a:gd name="connsiteX138" fmla="*/ 677894 w 702373"/>
                <a:gd name="connsiteY138" fmla="*/ 533876 h 678084"/>
                <a:gd name="connsiteX139" fmla="*/ 677132 w 702373"/>
                <a:gd name="connsiteY139" fmla="*/ 532638 h 678084"/>
                <a:gd name="connsiteX140" fmla="*/ 675989 w 702373"/>
                <a:gd name="connsiteY140" fmla="*/ 529971 h 678084"/>
                <a:gd name="connsiteX141" fmla="*/ 675227 w 702373"/>
                <a:gd name="connsiteY141" fmla="*/ 526923 h 678084"/>
                <a:gd name="connsiteX142" fmla="*/ 674084 w 702373"/>
                <a:gd name="connsiteY142" fmla="*/ 510064 h 678084"/>
                <a:gd name="connsiteX143" fmla="*/ 673513 w 702373"/>
                <a:gd name="connsiteY143" fmla="*/ 507587 h 678084"/>
                <a:gd name="connsiteX144" fmla="*/ 671798 w 702373"/>
                <a:gd name="connsiteY144" fmla="*/ 505206 h 678084"/>
                <a:gd name="connsiteX145" fmla="*/ 669798 w 702373"/>
                <a:gd name="connsiteY145" fmla="*/ 503015 h 678084"/>
                <a:gd name="connsiteX146" fmla="*/ 668655 w 702373"/>
                <a:gd name="connsiteY146" fmla="*/ 502063 h 678084"/>
                <a:gd name="connsiteX147" fmla="*/ 667322 w 702373"/>
                <a:gd name="connsiteY147" fmla="*/ 501301 h 678084"/>
                <a:gd name="connsiteX148" fmla="*/ 665797 w 702373"/>
                <a:gd name="connsiteY148" fmla="*/ 500824 h 678084"/>
                <a:gd name="connsiteX149" fmla="*/ 660559 w 702373"/>
                <a:gd name="connsiteY149" fmla="*/ 500539 h 678084"/>
                <a:gd name="connsiteX150" fmla="*/ 658939 w 702373"/>
                <a:gd name="connsiteY150" fmla="*/ 500063 h 678084"/>
                <a:gd name="connsiteX151" fmla="*/ 657511 w 702373"/>
                <a:gd name="connsiteY151" fmla="*/ 499396 h 678084"/>
                <a:gd name="connsiteX152" fmla="*/ 656272 w 702373"/>
                <a:gd name="connsiteY152" fmla="*/ 498538 h 678084"/>
                <a:gd name="connsiteX153" fmla="*/ 650272 w 702373"/>
                <a:gd name="connsiteY153" fmla="*/ 492252 h 678084"/>
                <a:gd name="connsiteX154" fmla="*/ 646843 w 702373"/>
                <a:gd name="connsiteY154" fmla="*/ 487489 h 678084"/>
                <a:gd name="connsiteX155" fmla="*/ 644843 w 702373"/>
                <a:gd name="connsiteY155" fmla="*/ 485394 h 678084"/>
                <a:gd name="connsiteX156" fmla="*/ 643414 w 702373"/>
                <a:gd name="connsiteY156" fmla="*/ 484632 h 678084"/>
                <a:gd name="connsiteX157" fmla="*/ 641890 w 702373"/>
                <a:gd name="connsiteY157" fmla="*/ 484156 h 678084"/>
                <a:gd name="connsiteX158" fmla="*/ 640080 w 702373"/>
                <a:gd name="connsiteY158" fmla="*/ 484060 h 678084"/>
                <a:gd name="connsiteX159" fmla="*/ 638365 w 702373"/>
                <a:gd name="connsiteY159" fmla="*/ 484156 h 678084"/>
                <a:gd name="connsiteX160" fmla="*/ 636365 w 702373"/>
                <a:gd name="connsiteY160" fmla="*/ 483203 h 678084"/>
                <a:gd name="connsiteX161" fmla="*/ 634270 w 702373"/>
                <a:gd name="connsiteY161" fmla="*/ 481108 h 678084"/>
                <a:gd name="connsiteX162" fmla="*/ 630174 w 702373"/>
                <a:gd name="connsiteY162" fmla="*/ 472249 h 678084"/>
                <a:gd name="connsiteX163" fmla="*/ 628840 w 702373"/>
                <a:gd name="connsiteY163" fmla="*/ 470249 h 678084"/>
                <a:gd name="connsiteX164" fmla="*/ 626459 w 702373"/>
                <a:gd name="connsiteY164" fmla="*/ 468439 h 678084"/>
                <a:gd name="connsiteX165" fmla="*/ 622363 w 702373"/>
                <a:gd name="connsiteY165" fmla="*/ 466058 h 678084"/>
                <a:gd name="connsiteX166" fmla="*/ 619982 w 702373"/>
                <a:gd name="connsiteY166" fmla="*/ 464153 h 678084"/>
                <a:gd name="connsiteX167" fmla="*/ 618649 w 702373"/>
                <a:gd name="connsiteY167" fmla="*/ 462724 h 678084"/>
                <a:gd name="connsiteX168" fmla="*/ 617411 w 702373"/>
                <a:gd name="connsiteY168" fmla="*/ 461010 h 678084"/>
                <a:gd name="connsiteX169" fmla="*/ 615505 w 702373"/>
                <a:gd name="connsiteY169" fmla="*/ 457962 h 678084"/>
                <a:gd name="connsiteX170" fmla="*/ 614839 w 702373"/>
                <a:gd name="connsiteY170" fmla="*/ 455771 h 678084"/>
                <a:gd name="connsiteX171" fmla="*/ 614553 w 702373"/>
                <a:gd name="connsiteY171" fmla="*/ 453771 h 678084"/>
                <a:gd name="connsiteX172" fmla="*/ 614648 w 702373"/>
                <a:gd name="connsiteY172" fmla="*/ 452152 h 678084"/>
                <a:gd name="connsiteX173" fmla="*/ 614839 w 702373"/>
                <a:gd name="connsiteY173" fmla="*/ 450913 h 678084"/>
                <a:gd name="connsiteX174" fmla="*/ 615887 w 702373"/>
                <a:gd name="connsiteY174" fmla="*/ 447294 h 678084"/>
                <a:gd name="connsiteX175" fmla="*/ 616363 w 702373"/>
                <a:gd name="connsiteY175" fmla="*/ 444151 h 678084"/>
                <a:gd name="connsiteX176" fmla="*/ 616172 w 702373"/>
                <a:gd name="connsiteY176" fmla="*/ 442055 h 678084"/>
                <a:gd name="connsiteX177" fmla="*/ 608647 w 702373"/>
                <a:gd name="connsiteY177" fmla="*/ 421957 h 678084"/>
                <a:gd name="connsiteX178" fmla="*/ 607790 w 702373"/>
                <a:gd name="connsiteY178" fmla="*/ 420719 h 678084"/>
                <a:gd name="connsiteX179" fmla="*/ 603980 w 702373"/>
                <a:gd name="connsiteY179" fmla="*/ 416338 h 678084"/>
                <a:gd name="connsiteX180" fmla="*/ 599504 w 702373"/>
                <a:gd name="connsiteY180" fmla="*/ 412242 h 678084"/>
                <a:gd name="connsiteX181" fmla="*/ 596932 w 702373"/>
                <a:gd name="connsiteY181" fmla="*/ 410623 h 678084"/>
                <a:gd name="connsiteX182" fmla="*/ 593693 w 702373"/>
                <a:gd name="connsiteY182" fmla="*/ 409575 h 678084"/>
                <a:gd name="connsiteX183" fmla="*/ 589693 w 702373"/>
                <a:gd name="connsiteY183" fmla="*/ 408813 h 678084"/>
                <a:gd name="connsiteX184" fmla="*/ 587597 w 702373"/>
                <a:gd name="connsiteY184" fmla="*/ 408146 h 678084"/>
                <a:gd name="connsiteX185" fmla="*/ 585406 w 702373"/>
                <a:gd name="connsiteY185" fmla="*/ 406432 h 678084"/>
                <a:gd name="connsiteX186" fmla="*/ 584454 w 702373"/>
                <a:gd name="connsiteY186" fmla="*/ 404908 h 678084"/>
                <a:gd name="connsiteX187" fmla="*/ 584073 w 702373"/>
                <a:gd name="connsiteY187" fmla="*/ 403384 h 678084"/>
                <a:gd name="connsiteX188" fmla="*/ 584168 w 702373"/>
                <a:gd name="connsiteY188" fmla="*/ 402336 h 678084"/>
                <a:gd name="connsiteX189" fmla="*/ 584454 w 702373"/>
                <a:gd name="connsiteY189" fmla="*/ 400812 h 678084"/>
                <a:gd name="connsiteX190" fmla="*/ 584835 w 702373"/>
                <a:gd name="connsiteY190" fmla="*/ 399479 h 678084"/>
                <a:gd name="connsiteX191" fmla="*/ 585883 w 702373"/>
                <a:gd name="connsiteY191" fmla="*/ 397383 h 678084"/>
                <a:gd name="connsiteX192" fmla="*/ 589883 w 702373"/>
                <a:gd name="connsiteY192" fmla="*/ 391573 h 678084"/>
                <a:gd name="connsiteX193" fmla="*/ 590931 w 702373"/>
                <a:gd name="connsiteY193" fmla="*/ 390525 h 678084"/>
                <a:gd name="connsiteX194" fmla="*/ 592169 w 702373"/>
                <a:gd name="connsiteY194" fmla="*/ 389668 h 678084"/>
                <a:gd name="connsiteX195" fmla="*/ 596074 w 702373"/>
                <a:gd name="connsiteY195" fmla="*/ 387572 h 678084"/>
                <a:gd name="connsiteX196" fmla="*/ 597313 w 702373"/>
                <a:gd name="connsiteY196" fmla="*/ 386429 h 678084"/>
                <a:gd name="connsiteX197" fmla="*/ 598265 w 702373"/>
                <a:gd name="connsiteY197" fmla="*/ 384810 h 678084"/>
                <a:gd name="connsiteX198" fmla="*/ 599027 w 702373"/>
                <a:gd name="connsiteY198" fmla="*/ 381762 h 678084"/>
                <a:gd name="connsiteX199" fmla="*/ 598932 w 702373"/>
                <a:gd name="connsiteY199" fmla="*/ 379762 h 678084"/>
                <a:gd name="connsiteX200" fmla="*/ 598361 w 702373"/>
                <a:gd name="connsiteY200" fmla="*/ 378142 h 678084"/>
                <a:gd name="connsiteX201" fmla="*/ 597218 w 702373"/>
                <a:gd name="connsiteY201" fmla="*/ 377190 h 678084"/>
                <a:gd name="connsiteX202" fmla="*/ 595694 w 702373"/>
                <a:gd name="connsiteY202" fmla="*/ 376523 h 678084"/>
                <a:gd name="connsiteX203" fmla="*/ 589979 w 702373"/>
                <a:gd name="connsiteY203" fmla="*/ 375475 h 678084"/>
                <a:gd name="connsiteX204" fmla="*/ 588264 w 702373"/>
                <a:gd name="connsiteY204" fmla="*/ 374904 h 678084"/>
                <a:gd name="connsiteX205" fmla="*/ 580358 w 702373"/>
                <a:gd name="connsiteY205" fmla="*/ 370141 h 678084"/>
                <a:gd name="connsiteX206" fmla="*/ 579406 w 702373"/>
                <a:gd name="connsiteY206" fmla="*/ 369189 h 678084"/>
                <a:gd name="connsiteX207" fmla="*/ 575501 w 702373"/>
                <a:gd name="connsiteY207" fmla="*/ 363093 h 678084"/>
                <a:gd name="connsiteX208" fmla="*/ 574548 w 702373"/>
                <a:gd name="connsiteY208" fmla="*/ 361950 h 678084"/>
                <a:gd name="connsiteX209" fmla="*/ 572262 w 702373"/>
                <a:gd name="connsiteY209" fmla="*/ 360045 h 678084"/>
                <a:gd name="connsiteX210" fmla="*/ 566928 w 702373"/>
                <a:gd name="connsiteY210" fmla="*/ 356711 h 678084"/>
                <a:gd name="connsiteX211" fmla="*/ 565309 w 702373"/>
                <a:gd name="connsiteY211" fmla="*/ 355092 h 678084"/>
                <a:gd name="connsiteX212" fmla="*/ 563594 w 702373"/>
                <a:gd name="connsiteY212" fmla="*/ 352615 h 678084"/>
                <a:gd name="connsiteX213" fmla="*/ 560927 w 702373"/>
                <a:gd name="connsiteY213" fmla="*/ 347663 h 678084"/>
                <a:gd name="connsiteX214" fmla="*/ 559880 w 702373"/>
                <a:gd name="connsiteY214" fmla="*/ 344614 h 678084"/>
                <a:gd name="connsiteX215" fmla="*/ 559308 w 702373"/>
                <a:gd name="connsiteY215" fmla="*/ 342043 h 678084"/>
                <a:gd name="connsiteX216" fmla="*/ 558832 w 702373"/>
                <a:gd name="connsiteY216" fmla="*/ 329851 h 678084"/>
                <a:gd name="connsiteX217" fmla="*/ 557594 w 702373"/>
                <a:gd name="connsiteY217" fmla="*/ 326422 h 678084"/>
                <a:gd name="connsiteX218" fmla="*/ 557689 w 702373"/>
                <a:gd name="connsiteY218" fmla="*/ 323850 h 678084"/>
                <a:gd name="connsiteX219" fmla="*/ 557879 w 702373"/>
                <a:gd name="connsiteY219" fmla="*/ 321850 h 678084"/>
                <a:gd name="connsiteX220" fmla="*/ 557403 w 702373"/>
                <a:gd name="connsiteY220" fmla="*/ 320421 h 678084"/>
                <a:gd name="connsiteX221" fmla="*/ 556355 w 702373"/>
                <a:gd name="connsiteY221" fmla="*/ 318992 h 678084"/>
                <a:gd name="connsiteX222" fmla="*/ 556641 w 702373"/>
                <a:gd name="connsiteY222" fmla="*/ 317659 h 678084"/>
                <a:gd name="connsiteX223" fmla="*/ 557213 w 702373"/>
                <a:gd name="connsiteY223" fmla="*/ 316421 h 678084"/>
                <a:gd name="connsiteX224" fmla="*/ 557784 w 702373"/>
                <a:gd name="connsiteY224" fmla="*/ 314611 h 678084"/>
                <a:gd name="connsiteX225" fmla="*/ 557117 w 702373"/>
                <a:gd name="connsiteY225" fmla="*/ 313563 h 678084"/>
                <a:gd name="connsiteX226" fmla="*/ 555593 w 702373"/>
                <a:gd name="connsiteY226" fmla="*/ 312134 h 678084"/>
                <a:gd name="connsiteX227" fmla="*/ 554069 w 702373"/>
                <a:gd name="connsiteY227" fmla="*/ 311372 h 678084"/>
                <a:gd name="connsiteX228" fmla="*/ 549307 w 702373"/>
                <a:gd name="connsiteY228" fmla="*/ 306324 h 678084"/>
                <a:gd name="connsiteX229" fmla="*/ 555403 w 702373"/>
                <a:gd name="connsiteY229" fmla="*/ 300133 h 678084"/>
                <a:gd name="connsiteX230" fmla="*/ 556641 w 702373"/>
                <a:gd name="connsiteY230" fmla="*/ 295846 h 678084"/>
                <a:gd name="connsiteX231" fmla="*/ 556451 w 702373"/>
                <a:gd name="connsiteY231" fmla="*/ 294132 h 678084"/>
                <a:gd name="connsiteX232" fmla="*/ 555403 w 702373"/>
                <a:gd name="connsiteY232" fmla="*/ 290322 h 678084"/>
                <a:gd name="connsiteX233" fmla="*/ 555022 w 702373"/>
                <a:gd name="connsiteY233" fmla="*/ 287274 h 678084"/>
                <a:gd name="connsiteX234" fmla="*/ 555022 w 702373"/>
                <a:gd name="connsiteY234" fmla="*/ 281273 h 678084"/>
                <a:gd name="connsiteX235" fmla="*/ 556641 w 702373"/>
                <a:gd name="connsiteY235" fmla="*/ 276796 h 678084"/>
                <a:gd name="connsiteX236" fmla="*/ 557879 w 702373"/>
                <a:gd name="connsiteY236" fmla="*/ 270986 h 678084"/>
                <a:gd name="connsiteX237" fmla="*/ 592741 w 702373"/>
                <a:gd name="connsiteY237" fmla="*/ 269748 h 678084"/>
                <a:gd name="connsiteX238" fmla="*/ 599027 w 702373"/>
                <a:gd name="connsiteY238" fmla="*/ 267176 h 678084"/>
                <a:gd name="connsiteX239" fmla="*/ 610933 w 702373"/>
                <a:gd name="connsiteY239" fmla="*/ 259651 h 678084"/>
                <a:gd name="connsiteX240" fmla="*/ 615315 w 702373"/>
                <a:gd name="connsiteY240" fmla="*/ 255556 h 678084"/>
                <a:gd name="connsiteX241" fmla="*/ 617887 w 702373"/>
                <a:gd name="connsiteY241" fmla="*/ 250698 h 678084"/>
                <a:gd name="connsiteX242" fmla="*/ 621697 w 702373"/>
                <a:gd name="connsiteY242" fmla="*/ 238125 h 678084"/>
                <a:gd name="connsiteX243" fmla="*/ 627507 w 702373"/>
                <a:gd name="connsiteY243" fmla="*/ 226409 h 678084"/>
                <a:gd name="connsiteX244" fmla="*/ 629507 w 702373"/>
                <a:gd name="connsiteY244" fmla="*/ 220313 h 678084"/>
                <a:gd name="connsiteX245" fmla="*/ 628936 w 702373"/>
                <a:gd name="connsiteY245" fmla="*/ 213265 h 678084"/>
                <a:gd name="connsiteX246" fmla="*/ 622840 w 702373"/>
                <a:gd name="connsiteY246" fmla="*/ 200311 h 678084"/>
                <a:gd name="connsiteX247" fmla="*/ 587407 w 702373"/>
                <a:gd name="connsiteY247" fmla="*/ 189357 h 678084"/>
                <a:gd name="connsiteX248" fmla="*/ 576739 w 702373"/>
                <a:gd name="connsiteY248" fmla="*/ 181927 h 678084"/>
                <a:gd name="connsiteX249" fmla="*/ 572453 w 702373"/>
                <a:gd name="connsiteY249" fmla="*/ 178117 h 678084"/>
                <a:gd name="connsiteX250" fmla="*/ 570452 w 702373"/>
                <a:gd name="connsiteY250" fmla="*/ 177355 h 678084"/>
                <a:gd name="connsiteX251" fmla="*/ 568928 w 702373"/>
                <a:gd name="connsiteY251" fmla="*/ 177451 h 678084"/>
                <a:gd name="connsiteX252" fmla="*/ 567785 w 702373"/>
                <a:gd name="connsiteY252" fmla="*/ 178403 h 678084"/>
                <a:gd name="connsiteX253" fmla="*/ 565785 w 702373"/>
                <a:gd name="connsiteY253" fmla="*/ 180594 h 678084"/>
                <a:gd name="connsiteX254" fmla="*/ 562451 w 702373"/>
                <a:gd name="connsiteY254" fmla="*/ 181070 h 678084"/>
                <a:gd name="connsiteX255" fmla="*/ 529876 w 702373"/>
                <a:gd name="connsiteY255" fmla="*/ 178784 h 678084"/>
                <a:gd name="connsiteX256" fmla="*/ 527399 w 702373"/>
                <a:gd name="connsiteY256" fmla="*/ 178213 h 678084"/>
                <a:gd name="connsiteX257" fmla="*/ 525589 w 702373"/>
                <a:gd name="connsiteY257" fmla="*/ 177260 h 678084"/>
                <a:gd name="connsiteX258" fmla="*/ 521780 w 702373"/>
                <a:gd name="connsiteY258" fmla="*/ 170593 h 678084"/>
                <a:gd name="connsiteX259" fmla="*/ 519874 w 702373"/>
                <a:gd name="connsiteY259" fmla="*/ 168307 h 678084"/>
                <a:gd name="connsiteX260" fmla="*/ 518827 w 702373"/>
                <a:gd name="connsiteY260" fmla="*/ 167354 h 678084"/>
                <a:gd name="connsiteX261" fmla="*/ 502920 w 702373"/>
                <a:gd name="connsiteY261" fmla="*/ 157448 h 678084"/>
                <a:gd name="connsiteX262" fmla="*/ 500824 w 702373"/>
                <a:gd name="connsiteY262" fmla="*/ 155638 h 678084"/>
                <a:gd name="connsiteX263" fmla="*/ 500158 w 702373"/>
                <a:gd name="connsiteY263" fmla="*/ 154400 h 678084"/>
                <a:gd name="connsiteX264" fmla="*/ 499872 w 702373"/>
                <a:gd name="connsiteY264" fmla="*/ 152971 h 678084"/>
                <a:gd name="connsiteX265" fmla="*/ 500158 w 702373"/>
                <a:gd name="connsiteY265" fmla="*/ 151447 h 678084"/>
                <a:gd name="connsiteX266" fmla="*/ 500824 w 702373"/>
                <a:gd name="connsiteY266" fmla="*/ 150114 h 678084"/>
                <a:gd name="connsiteX267" fmla="*/ 510635 w 702373"/>
                <a:gd name="connsiteY267" fmla="*/ 138684 h 678084"/>
                <a:gd name="connsiteX268" fmla="*/ 512921 w 702373"/>
                <a:gd name="connsiteY268" fmla="*/ 136970 h 678084"/>
                <a:gd name="connsiteX269" fmla="*/ 516160 w 702373"/>
                <a:gd name="connsiteY269" fmla="*/ 133921 h 678084"/>
                <a:gd name="connsiteX270" fmla="*/ 517112 w 702373"/>
                <a:gd name="connsiteY270" fmla="*/ 132683 h 678084"/>
                <a:gd name="connsiteX271" fmla="*/ 517874 w 702373"/>
                <a:gd name="connsiteY271" fmla="*/ 131350 h 678084"/>
                <a:gd name="connsiteX272" fmla="*/ 518351 w 702373"/>
                <a:gd name="connsiteY272" fmla="*/ 129826 h 678084"/>
                <a:gd name="connsiteX273" fmla="*/ 518065 w 702373"/>
                <a:gd name="connsiteY273" fmla="*/ 128016 h 678084"/>
                <a:gd name="connsiteX274" fmla="*/ 515588 w 702373"/>
                <a:gd name="connsiteY274" fmla="*/ 124111 h 678084"/>
                <a:gd name="connsiteX275" fmla="*/ 515112 w 702373"/>
                <a:gd name="connsiteY275" fmla="*/ 122587 h 678084"/>
                <a:gd name="connsiteX276" fmla="*/ 515779 w 702373"/>
                <a:gd name="connsiteY276" fmla="*/ 121444 h 678084"/>
                <a:gd name="connsiteX277" fmla="*/ 520255 w 702373"/>
                <a:gd name="connsiteY277" fmla="*/ 120110 h 678084"/>
                <a:gd name="connsiteX278" fmla="*/ 521494 w 702373"/>
                <a:gd name="connsiteY278" fmla="*/ 119348 h 678084"/>
                <a:gd name="connsiteX279" fmla="*/ 522446 w 702373"/>
                <a:gd name="connsiteY279" fmla="*/ 118396 h 678084"/>
                <a:gd name="connsiteX280" fmla="*/ 523018 w 702373"/>
                <a:gd name="connsiteY280" fmla="*/ 117253 h 678084"/>
                <a:gd name="connsiteX281" fmla="*/ 522541 w 702373"/>
                <a:gd name="connsiteY281" fmla="*/ 115538 h 678084"/>
                <a:gd name="connsiteX282" fmla="*/ 521303 w 702373"/>
                <a:gd name="connsiteY282" fmla="*/ 112871 h 678084"/>
                <a:gd name="connsiteX283" fmla="*/ 517779 w 702373"/>
                <a:gd name="connsiteY283" fmla="*/ 107728 h 678084"/>
                <a:gd name="connsiteX284" fmla="*/ 515683 w 702373"/>
                <a:gd name="connsiteY284" fmla="*/ 105442 h 678084"/>
                <a:gd name="connsiteX285" fmla="*/ 513683 w 702373"/>
                <a:gd name="connsiteY285" fmla="*/ 104108 h 678084"/>
                <a:gd name="connsiteX286" fmla="*/ 507016 w 702373"/>
                <a:gd name="connsiteY286" fmla="*/ 101632 h 678084"/>
                <a:gd name="connsiteX287" fmla="*/ 495490 w 702373"/>
                <a:gd name="connsiteY287" fmla="*/ 94869 h 678084"/>
                <a:gd name="connsiteX288" fmla="*/ 492633 w 702373"/>
                <a:gd name="connsiteY288" fmla="*/ 93916 h 678084"/>
                <a:gd name="connsiteX289" fmla="*/ 491395 w 702373"/>
                <a:gd name="connsiteY289" fmla="*/ 94583 h 678084"/>
                <a:gd name="connsiteX290" fmla="*/ 488632 w 702373"/>
                <a:gd name="connsiteY290" fmla="*/ 98298 h 678084"/>
                <a:gd name="connsiteX291" fmla="*/ 487394 w 702373"/>
                <a:gd name="connsiteY291" fmla="*/ 99250 h 678084"/>
                <a:gd name="connsiteX292" fmla="*/ 485870 w 702373"/>
                <a:gd name="connsiteY292" fmla="*/ 99917 h 678084"/>
                <a:gd name="connsiteX293" fmla="*/ 484537 w 702373"/>
                <a:gd name="connsiteY293" fmla="*/ 100298 h 678084"/>
                <a:gd name="connsiteX294" fmla="*/ 480536 w 702373"/>
                <a:gd name="connsiteY294" fmla="*/ 100584 h 678084"/>
                <a:gd name="connsiteX295" fmla="*/ 475297 w 702373"/>
                <a:gd name="connsiteY295" fmla="*/ 85534 h 678084"/>
                <a:gd name="connsiteX296" fmla="*/ 471392 w 702373"/>
                <a:gd name="connsiteY296" fmla="*/ 81915 h 678084"/>
                <a:gd name="connsiteX297" fmla="*/ 467582 w 702373"/>
                <a:gd name="connsiteY297" fmla="*/ 81153 h 678084"/>
                <a:gd name="connsiteX298" fmla="*/ 462724 w 702373"/>
                <a:gd name="connsiteY298" fmla="*/ 79343 h 678084"/>
                <a:gd name="connsiteX299" fmla="*/ 458819 w 702373"/>
                <a:gd name="connsiteY299" fmla="*/ 77057 h 678084"/>
                <a:gd name="connsiteX300" fmla="*/ 457200 w 702373"/>
                <a:gd name="connsiteY300" fmla="*/ 75152 h 678084"/>
                <a:gd name="connsiteX301" fmla="*/ 456057 w 702373"/>
                <a:gd name="connsiteY301" fmla="*/ 72866 h 678084"/>
                <a:gd name="connsiteX302" fmla="*/ 454343 w 702373"/>
                <a:gd name="connsiteY302" fmla="*/ 66865 h 678084"/>
                <a:gd name="connsiteX303" fmla="*/ 454057 w 702373"/>
                <a:gd name="connsiteY303" fmla="*/ 64484 h 678084"/>
                <a:gd name="connsiteX304" fmla="*/ 454247 w 702373"/>
                <a:gd name="connsiteY304" fmla="*/ 62484 h 678084"/>
                <a:gd name="connsiteX305" fmla="*/ 455009 w 702373"/>
                <a:gd name="connsiteY305" fmla="*/ 61055 h 678084"/>
                <a:gd name="connsiteX306" fmla="*/ 455962 w 702373"/>
                <a:gd name="connsiteY306" fmla="*/ 59722 h 678084"/>
                <a:gd name="connsiteX307" fmla="*/ 457105 w 702373"/>
                <a:gd name="connsiteY307" fmla="*/ 58674 h 678084"/>
                <a:gd name="connsiteX308" fmla="*/ 458248 w 702373"/>
                <a:gd name="connsiteY308" fmla="*/ 57817 h 678084"/>
                <a:gd name="connsiteX309" fmla="*/ 459105 w 702373"/>
                <a:gd name="connsiteY309" fmla="*/ 56769 h 678084"/>
                <a:gd name="connsiteX310" fmla="*/ 459677 w 702373"/>
                <a:gd name="connsiteY310" fmla="*/ 55340 h 678084"/>
                <a:gd name="connsiteX311" fmla="*/ 459962 w 702373"/>
                <a:gd name="connsiteY311" fmla="*/ 53816 h 678084"/>
                <a:gd name="connsiteX312" fmla="*/ 460629 w 702373"/>
                <a:gd name="connsiteY312" fmla="*/ 52388 h 678084"/>
                <a:gd name="connsiteX313" fmla="*/ 461677 w 702373"/>
                <a:gd name="connsiteY313" fmla="*/ 51340 h 678084"/>
                <a:gd name="connsiteX314" fmla="*/ 464534 w 702373"/>
                <a:gd name="connsiteY314" fmla="*/ 50101 h 678084"/>
                <a:gd name="connsiteX315" fmla="*/ 465582 w 702373"/>
                <a:gd name="connsiteY315" fmla="*/ 49149 h 678084"/>
                <a:gd name="connsiteX316" fmla="*/ 466249 w 702373"/>
                <a:gd name="connsiteY316" fmla="*/ 47720 h 678084"/>
                <a:gd name="connsiteX317" fmla="*/ 466439 w 702373"/>
                <a:gd name="connsiteY317" fmla="*/ 45053 h 678084"/>
                <a:gd name="connsiteX318" fmla="*/ 465487 w 702373"/>
                <a:gd name="connsiteY318" fmla="*/ 34766 h 678084"/>
                <a:gd name="connsiteX319" fmla="*/ 464630 w 702373"/>
                <a:gd name="connsiteY319" fmla="*/ 31718 h 678084"/>
                <a:gd name="connsiteX320" fmla="*/ 463487 w 702373"/>
                <a:gd name="connsiteY320" fmla="*/ 29718 h 678084"/>
                <a:gd name="connsiteX321" fmla="*/ 456152 w 702373"/>
                <a:gd name="connsiteY321" fmla="*/ 26098 h 678084"/>
                <a:gd name="connsiteX322" fmla="*/ 454628 w 702373"/>
                <a:gd name="connsiteY322" fmla="*/ 24479 h 678084"/>
                <a:gd name="connsiteX323" fmla="*/ 453009 w 702373"/>
                <a:gd name="connsiteY323" fmla="*/ 22384 h 678084"/>
                <a:gd name="connsiteX324" fmla="*/ 448723 w 702373"/>
                <a:gd name="connsiteY324" fmla="*/ 15812 h 678084"/>
                <a:gd name="connsiteX325" fmla="*/ 446913 w 702373"/>
                <a:gd name="connsiteY325" fmla="*/ 14383 h 678084"/>
                <a:gd name="connsiteX326" fmla="*/ 440436 w 702373"/>
                <a:gd name="connsiteY326" fmla="*/ 12097 h 678084"/>
                <a:gd name="connsiteX327" fmla="*/ 431292 w 702373"/>
                <a:gd name="connsiteY327" fmla="*/ 7239 h 678084"/>
                <a:gd name="connsiteX328" fmla="*/ 429673 w 702373"/>
                <a:gd name="connsiteY328" fmla="*/ 6096 h 678084"/>
                <a:gd name="connsiteX329" fmla="*/ 409575 w 702373"/>
                <a:gd name="connsiteY329" fmla="*/ 18479 h 678084"/>
                <a:gd name="connsiteX330" fmla="*/ 406146 w 702373"/>
                <a:gd name="connsiteY330" fmla="*/ 20002 h 678084"/>
                <a:gd name="connsiteX331" fmla="*/ 403479 w 702373"/>
                <a:gd name="connsiteY331" fmla="*/ 20383 h 678084"/>
                <a:gd name="connsiteX332" fmla="*/ 390430 w 702373"/>
                <a:gd name="connsiteY332" fmla="*/ 24289 h 678084"/>
                <a:gd name="connsiteX333" fmla="*/ 380333 w 702373"/>
                <a:gd name="connsiteY333" fmla="*/ 29432 h 678084"/>
                <a:gd name="connsiteX334" fmla="*/ 371856 w 702373"/>
                <a:gd name="connsiteY334" fmla="*/ 31813 h 678084"/>
                <a:gd name="connsiteX335" fmla="*/ 370237 w 702373"/>
                <a:gd name="connsiteY335" fmla="*/ 31337 h 678084"/>
                <a:gd name="connsiteX336" fmla="*/ 367474 w 702373"/>
                <a:gd name="connsiteY336" fmla="*/ 29908 h 678084"/>
                <a:gd name="connsiteX337" fmla="*/ 365093 w 702373"/>
                <a:gd name="connsiteY337" fmla="*/ 28004 h 678084"/>
                <a:gd name="connsiteX338" fmla="*/ 362998 w 702373"/>
                <a:gd name="connsiteY338" fmla="*/ 25813 h 678084"/>
                <a:gd name="connsiteX339" fmla="*/ 361664 w 702373"/>
                <a:gd name="connsiteY339" fmla="*/ 24765 h 678084"/>
                <a:gd name="connsiteX340" fmla="*/ 360045 w 702373"/>
                <a:gd name="connsiteY340" fmla="*/ 23717 h 678084"/>
                <a:gd name="connsiteX341" fmla="*/ 357378 w 702373"/>
                <a:gd name="connsiteY341" fmla="*/ 22860 h 678084"/>
                <a:gd name="connsiteX342" fmla="*/ 355663 w 702373"/>
                <a:gd name="connsiteY342" fmla="*/ 23146 h 678084"/>
                <a:gd name="connsiteX343" fmla="*/ 354330 w 702373"/>
                <a:gd name="connsiteY343" fmla="*/ 24098 h 678084"/>
                <a:gd name="connsiteX344" fmla="*/ 353568 w 702373"/>
                <a:gd name="connsiteY344" fmla="*/ 25337 h 678084"/>
                <a:gd name="connsiteX345" fmla="*/ 352901 w 702373"/>
                <a:gd name="connsiteY345" fmla="*/ 26956 h 678084"/>
                <a:gd name="connsiteX346" fmla="*/ 351472 w 702373"/>
                <a:gd name="connsiteY346" fmla="*/ 32099 h 678084"/>
                <a:gd name="connsiteX347" fmla="*/ 350330 w 702373"/>
                <a:gd name="connsiteY347" fmla="*/ 34099 h 678084"/>
                <a:gd name="connsiteX348" fmla="*/ 348424 w 702373"/>
                <a:gd name="connsiteY348" fmla="*/ 36100 h 678084"/>
                <a:gd name="connsiteX349" fmla="*/ 344329 w 702373"/>
                <a:gd name="connsiteY349" fmla="*/ 39148 h 678084"/>
                <a:gd name="connsiteX350" fmla="*/ 341852 w 702373"/>
                <a:gd name="connsiteY350" fmla="*/ 40386 h 678084"/>
                <a:gd name="connsiteX351" fmla="*/ 339566 w 702373"/>
                <a:gd name="connsiteY351" fmla="*/ 41053 h 678084"/>
                <a:gd name="connsiteX352" fmla="*/ 316706 w 702373"/>
                <a:gd name="connsiteY352" fmla="*/ 41720 h 678084"/>
                <a:gd name="connsiteX353" fmla="*/ 314325 w 702373"/>
                <a:gd name="connsiteY353" fmla="*/ 42100 h 678084"/>
                <a:gd name="connsiteX354" fmla="*/ 312991 w 702373"/>
                <a:gd name="connsiteY354" fmla="*/ 42672 h 678084"/>
                <a:gd name="connsiteX355" fmla="*/ 310324 w 702373"/>
                <a:gd name="connsiteY355" fmla="*/ 45339 h 678084"/>
                <a:gd name="connsiteX356" fmla="*/ 294799 w 702373"/>
                <a:gd name="connsiteY356" fmla="*/ 55816 h 678084"/>
                <a:gd name="connsiteX357" fmla="*/ 292132 w 702373"/>
                <a:gd name="connsiteY357" fmla="*/ 56864 h 678084"/>
                <a:gd name="connsiteX358" fmla="*/ 289751 w 702373"/>
                <a:gd name="connsiteY358" fmla="*/ 57150 h 678084"/>
                <a:gd name="connsiteX359" fmla="*/ 288036 w 702373"/>
                <a:gd name="connsiteY359" fmla="*/ 56769 h 678084"/>
                <a:gd name="connsiteX360" fmla="*/ 286512 w 702373"/>
                <a:gd name="connsiteY360" fmla="*/ 56102 h 678084"/>
                <a:gd name="connsiteX361" fmla="*/ 285369 w 702373"/>
                <a:gd name="connsiteY361" fmla="*/ 55245 h 678084"/>
                <a:gd name="connsiteX362" fmla="*/ 284416 w 702373"/>
                <a:gd name="connsiteY362" fmla="*/ 54197 h 678084"/>
                <a:gd name="connsiteX363" fmla="*/ 282035 w 702373"/>
                <a:gd name="connsiteY363" fmla="*/ 50292 h 678084"/>
                <a:gd name="connsiteX364" fmla="*/ 280606 w 702373"/>
                <a:gd name="connsiteY364" fmla="*/ 49149 h 678084"/>
                <a:gd name="connsiteX365" fmla="*/ 278702 w 702373"/>
                <a:gd name="connsiteY365" fmla="*/ 48482 h 678084"/>
                <a:gd name="connsiteX366" fmla="*/ 268510 w 702373"/>
                <a:gd name="connsiteY366" fmla="*/ 49054 h 678084"/>
                <a:gd name="connsiteX367" fmla="*/ 258223 w 702373"/>
                <a:gd name="connsiteY367" fmla="*/ 48006 h 678084"/>
                <a:gd name="connsiteX368" fmla="*/ 253270 w 702373"/>
                <a:gd name="connsiteY368" fmla="*/ 42005 h 678084"/>
                <a:gd name="connsiteX369" fmla="*/ 250888 w 702373"/>
                <a:gd name="connsiteY369" fmla="*/ 36766 h 678084"/>
                <a:gd name="connsiteX370" fmla="*/ 248507 w 702373"/>
                <a:gd name="connsiteY370" fmla="*/ 34385 h 678084"/>
                <a:gd name="connsiteX371" fmla="*/ 246412 w 702373"/>
                <a:gd name="connsiteY371" fmla="*/ 33147 h 678084"/>
                <a:gd name="connsiteX372" fmla="*/ 240316 w 702373"/>
                <a:gd name="connsiteY372" fmla="*/ 32671 h 678084"/>
                <a:gd name="connsiteX373" fmla="*/ 236696 w 702373"/>
                <a:gd name="connsiteY373" fmla="*/ 31909 h 678084"/>
                <a:gd name="connsiteX374" fmla="*/ 214884 w 702373"/>
                <a:gd name="connsiteY374" fmla="*/ 22670 h 678084"/>
                <a:gd name="connsiteX375" fmla="*/ 200787 w 702373"/>
                <a:gd name="connsiteY375" fmla="*/ 17621 h 678084"/>
                <a:gd name="connsiteX376" fmla="*/ 189166 w 702373"/>
                <a:gd name="connsiteY376" fmla="*/ 12001 h 678084"/>
                <a:gd name="connsiteX377" fmla="*/ 182308 w 702373"/>
                <a:gd name="connsiteY377" fmla="*/ 6287 h 678084"/>
                <a:gd name="connsiteX378" fmla="*/ 180975 w 702373"/>
                <a:gd name="connsiteY378" fmla="*/ 5524 h 678084"/>
                <a:gd name="connsiteX379" fmla="*/ 179261 w 702373"/>
                <a:gd name="connsiteY379" fmla="*/ 4858 h 678084"/>
                <a:gd name="connsiteX380" fmla="*/ 169831 w 702373"/>
                <a:gd name="connsiteY380" fmla="*/ 2762 h 678084"/>
                <a:gd name="connsiteX381" fmla="*/ 164116 w 702373"/>
                <a:gd name="connsiteY381" fmla="*/ 381 h 678084"/>
                <a:gd name="connsiteX382" fmla="*/ 154496 w 702373"/>
                <a:gd name="connsiteY382" fmla="*/ 571 h 678084"/>
                <a:gd name="connsiteX383" fmla="*/ 143923 w 702373"/>
                <a:gd name="connsiteY383" fmla="*/ 2286 h 678084"/>
                <a:gd name="connsiteX384" fmla="*/ 132493 w 702373"/>
                <a:gd name="connsiteY384" fmla="*/ 1143 h 678084"/>
                <a:gd name="connsiteX385" fmla="*/ 129254 w 702373"/>
                <a:gd name="connsiteY385" fmla="*/ 0 h 678084"/>
                <a:gd name="connsiteX386" fmla="*/ 127730 w 702373"/>
                <a:gd name="connsiteY386" fmla="*/ 2000 h 678084"/>
                <a:gd name="connsiteX387" fmla="*/ 126111 w 702373"/>
                <a:gd name="connsiteY387" fmla="*/ 5239 h 678084"/>
                <a:gd name="connsiteX388" fmla="*/ 124396 w 702373"/>
                <a:gd name="connsiteY388" fmla="*/ 7715 h 678084"/>
                <a:gd name="connsiteX389" fmla="*/ 122968 w 702373"/>
                <a:gd name="connsiteY389" fmla="*/ 10573 h 678084"/>
                <a:gd name="connsiteX390" fmla="*/ 122015 w 702373"/>
                <a:gd name="connsiteY390" fmla="*/ 11811 h 678084"/>
                <a:gd name="connsiteX391" fmla="*/ 117920 w 702373"/>
                <a:gd name="connsiteY391" fmla="*/ 16097 h 678084"/>
                <a:gd name="connsiteX392" fmla="*/ 116300 w 702373"/>
                <a:gd name="connsiteY392" fmla="*/ 18764 h 678084"/>
                <a:gd name="connsiteX393" fmla="*/ 115729 w 702373"/>
                <a:gd name="connsiteY393" fmla="*/ 20288 h 678084"/>
                <a:gd name="connsiteX394" fmla="*/ 115348 w 702373"/>
                <a:gd name="connsiteY394" fmla="*/ 21907 h 678084"/>
                <a:gd name="connsiteX395" fmla="*/ 115348 w 702373"/>
                <a:gd name="connsiteY395" fmla="*/ 23622 h 678084"/>
                <a:gd name="connsiteX396" fmla="*/ 115729 w 702373"/>
                <a:gd name="connsiteY396" fmla="*/ 25146 h 678084"/>
                <a:gd name="connsiteX397" fmla="*/ 116396 w 702373"/>
                <a:gd name="connsiteY397" fmla="*/ 26479 h 678084"/>
                <a:gd name="connsiteX398" fmla="*/ 118681 w 702373"/>
                <a:gd name="connsiteY398" fmla="*/ 28956 h 678084"/>
                <a:gd name="connsiteX399" fmla="*/ 121920 w 702373"/>
                <a:gd name="connsiteY399" fmla="*/ 31528 h 678084"/>
                <a:gd name="connsiteX400" fmla="*/ 123158 w 702373"/>
                <a:gd name="connsiteY400" fmla="*/ 32861 h 678084"/>
                <a:gd name="connsiteX401" fmla="*/ 124111 w 702373"/>
                <a:gd name="connsiteY401" fmla="*/ 35052 h 678084"/>
                <a:gd name="connsiteX402" fmla="*/ 124492 w 702373"/>
                <a:gd name="connsiteY402" fmla="*/ 37338 h 678084"/>
                <a:gd name="connsiteX403" fmla="*/ 124587 w 702373"/>
                <a:gd name="connsiteY403" fmla="*/ 40291 h 678084"/>
                <a:gd name="connsiteX404" fmla="*/ 124778 w 702373"/>
                <a:gd name="connsiteY404" fmla="*/ 42386 h 678084"/>
                <a:gd name="connsiteX405" fmla="*/ 125444 w 702373"/>
                <a:gd name="connsiteY405" fmla="*/ 45625 h 678084"/>
                <a:gd name="connsiteX406" fmla="*/ 125254 w 702373"/>
                <a:gd name="connsiteY406" fmla="*/ 46863 h 678084"/>
                <a:gd name="connsiteX407" fmla="*/ 123635 w 702373"/>
                <a:gd name="connsiteY407" fmla="*/ 47911 h 678084"/>
                <a:gd name="connsiteX408" fmla="*/ 121920 w 702373"/>
                <a:gd name="connsiteY408" fmla="*/ 48292 h 678084"/>
                <a:gd name="connsiteX409" fmla="*/ 118110 w 702373"/>
                <a:gd name="connsiteY409" fmla="*/ 48673 h 678084"/>
                <a:gd name="connsiteX410" fmla="*/ 108585 w 702373"/>
                <a:gd name="connsiteY410" fmla="*/ 47720 h 678084"/>
                <a:gd name="connsiteX411" fmla="*/ 101251 w 702373"/>
                <a:gd name="connsiteY411" fmla="*/ 46006 h 678084"/>
                <a:gd name="connsiteX412" fmla="*/ 99822 w 702373"/>
                <a:gd name="connsiteY412" fmla="*/ 45244 h 678084"/>
                <a:gd name="connsiteX413" fmla="*/ 98584 w 702373"/>
                <a:gd name="connsiteY413" fmla="*/ 44387 h 678084"/>
                <a:gd name="connsiteX414" fmla="*/ 96583 w 702373"/>
                <a:gd name="connsiteY414" fmla="*/ 41815 h 678084"/>
                <a:gd name="connsiteX415" fmla="*/ 86963 w 702373"/>
                <a:gd name="connsiteY415" fmla="*/ 24955 h 678084"/>
                <a:gd name="connsiteX416" fmla="*/ 85820 w 702373"/>
                <a:gd name="connsiteY416" fmla="*/ 22003 h 678084"/>
                <a:gd name="connsiteX417" fmla="*/ 85058 w 702373"/>
                <a:gd name="connsiteY417" fmla="*/ 18859 h 678084"/>
                <a:gd name="connsiteX418" fmla="*/ 83725 w 702373"/>
                <a:gd name="connsiteY418" fmla="*/ 17050 h 678084"/>
                <a:gd name="connsiteX419" fmla="*/ 82582 w 702373"/>
                <a:gd name="connsiteY419" fmla="*/ 15716 h 678084"/>
                <a:gd name="connsiteX420" fmla="*/ 74771 w 702373"/>
                <a:gd name="connsiteY420" fmla="*/ 11335 h 678084"/>
                <a:gd name="connsiteX421" fmla="*/ 71628 w 702373"/>
                <a:gd name="connsiteY421" fmla="*/ 11430 h 678084"/>
                <a:gd name="connsiteX422" fmla="*/ 68961 w 702373"/>
                <a:gd name="connsiteY422" fmla="*/ 12478 h 678084"/>
                <a:gd name="connsiteX423" fmla="*/ 66675 w 702373"/>
                <a:gd name="connsiteY423" fmla="*/ 14192 h 678084"/>
                <a:gd name="connsiteX424" fmla="*/ 57531 w 702373"/>
                <a:gd name="connsiteY424" fmla="*/ 23717 h 678084"/>
                <a:gd name="connsiteX425" fmla="*/ 56864 w 702373"/>
                <a:gd name="connsiteY425" fmla="*/ 24289 h 678084"/>
                <a:gd name="connsiteX426" fmla="*/ 52483 w 702373"/>
                <a:gd name="connsiteY426" fmla="*/ 27241 h 678084"/>
                <a:gd name="connsiteX427" fmla="*/ 50006 w 702373"/>
                <a:gd name="connsiteY427" fmla="*/ 28384 h 678084"/>
                <a:gd name="connsiteX428" fmla="*/ 41910 w 702373"/>
                <a:gd name="connsiteY428" fmla="*/ 30956 h 678084"/>
                <a:gd name="connsiteX429" fmla="*/ 40672 w 702373"/>
                <a:gd name="connsiteY429" fmla="*/ 31718 h 678084"/>
                <a:gd name="connsiteX430" fmla="*/ 40005 w 702373"/>
                <a:gd name="connsiteY430" fmla="*/ 33052 h 678084"/>
                <a:gd name="connsiteX431" fmla="*/ 39814 w 702373"/>
                <a:gd name="connsiteY431" fmla="*/ 34766 h 678084"/>
                <a:gd name="connsiteX432" fmla="*/ 44101 w 702373"/>
                <a:gd name="connsiteY432" fmla="*/ 43434 h 678084"/>
                <a:gd name="connsiteX433" fmla="*/ 45148 w 702373"/>
                <a:gd name="connsiteY433" fmla="*/ 46482 h 678084"/>
                <a:gd name="connsiteX434" fmla="*/ 45244 w 702373"/>
                <a:gd name="connsiteY434" fmla="*/ 48768 h 678084"/>
                <a:gd name="connsiteX435" fmla="*/ 44958 w 702373"/>
                <a:gd name="connsiteY435" fmla="*/ 51911 h 678084"/>
                <a:gd name="connsiteX436" fmla="*/ 43148 w 702373"/>
                <a:gd name="connsiteY436" fmla="*/ 62579 h 678084"/>
                <a:gd name="connsiteX437" fmla="*/ 44196 w 702373"/>
                <a:gd name="connsiteY437" fmla="*/ 72962 h 678084"/>
                <a:gd name="connsiteX438" fmla="*/ 42481 w 702373"/>
                <a:gd name="connsiteY438" fmla="*/ 79248 h 678084"/>
                <a:gd name="connsiteX439" fmla="*/ 42577 w 702373"/>
                <a:gd name="connsiteY439" fmla="*/ 84868 h 678084"/>
                <a:gd name="connsiteX440" fmla="*/ 42291 w 702373"/>
                <a:gd name="connsiteY440" fmla="*/ 86582 h 678084"/>
                <a:gd name="connsiteX441" fmla="*/ 41720 w 702373"/>
                <a:gd name="connsiteY441" fmla="*/ 88011 h 678084"/>
                <a:gd name="connsiteX442" fmla="*/ 40957 w 702373"/>
                <a:gd name="connsiteY442" fmla="*/ 89440 h 678084"/>
                <a:gd name="connsiteX443" fmla="*/ 39814 w 702373"/>
                <a:gd name="connsiteY443" fmla="*/ 90964 h 678084"/>
                <a:gd name="connsiteX444" fmla="*/ 38100 w 702373"/>
                <a:gd name="connsiteY444" fmla="*/ 92488 h 678084"/>
                <a:gd name="connsiteX445" fmla="*/ 35243 w 702373"/>
                <a:gd name="connsiteY445" fmla="*/ 94583 h 678084"/>
                <a:gd name="connsiteX446" fmla="*/ 32099 w 702373"/>
                <a:gd name="connsiteY446" fmla="*/ 95440 h 678084"/>
                <a:gd name="connsiteX447" fmla="*/ 29623 w 702373"/>
                <a:gd name="connsiteY447" fmla="*/ 96488 h 678084"/>
                <a:gd name="connsiteX448" fmla="*/ 26956 w 702373"/>
                <a:gd name="connsiteY448" fmla="*/ 98012 h 678084"/>
                <a:gd name="connsiteX449" fmla="*/ 25241 w 702373"/>
                <a:gd name="connsiteY449" fmla="*/ 99822 h 678084"/>
                <a:gd name="connsiteX450" fmla="*/ 23717 w 702373"/>
                <a:gd name="connsiteY450" fmla="*/ 103060 h 678084"/>
                <a:gd name="connsiteX451" fmla="*/ 23431 w 702373"/>
                <a:gd name="connsiteY451" fmla="*/ 105251 h 678084"/>
                <a:gd name="connsiteX452" fmla="*/ 23622 w 702373"/>
                <a:gd name="connsiteY452" fmla="*/ 107251 h 678084"/>
                <a:gd name="connsiteX453" fmla="*/ 22765 w 702373"/>
                <a:gd name="connsiteY453" fmla="*/ 108871 h 678084"/>
                <a:gd name="connsiteX454" fmla="*/ 21050 w 702373"/>
                <a:gd name="connsiteY454" fmla="*/ 110204 h 678084"/>
                <a:gd name="connsiteX455" fmla="*/ 9335 w 702373"/>
                <a:gd name="connsiteY455" fmla="*/ 112300 h 678084"/>
                <a:gd name="connsiteX456" fmla="*/ 6191 w 702373"/>
                <a:gd name="connsiteY456" fmla="*/ 113633 h 678084"/>
                <a:gd name="connsiteX457" fmla="*/ 0 w 702373"/>
                <a:gd name="connsiteY457" fmla="*/ 117538 h 678084"/>
                <a:gd name="connsiteX458" fmla="*/ 16097 w 702373"/>
                <a:gd name="connsiteY458" fmla="*/ 131921 h 678084"/>
                <a:gd name="connsiteX459" fmla="*/ 37147 w 702373"/>
                <a:gd name="connsiteY459" fmla="*/ 158496 h 678084"/>
                <a:gd name="connsiteX460" fmla="*/ 48292 w 702373"/>
                <a:gd name="connsiteY460" fmla="*/ 177832 h 678084"/>
                <a:gd name="connsiteX461" fmla="*/ 57340 w 702373"/>
                <a:gd name="connsiteY461" fmla="*/ 196024 h 678084"/>
                <a:gd name="connsiteX462" fmla="*/ 58103 w 702373"/>
                <a:gd name="connsiteY462" fmla="*/ 200692 h 678084"/>
                <a:gd name="connsiteX463" fmla="*/ 58674 w 702373"/>
                <a:gd name="connsiteY463" fmla="*/ 210312 h 678084"/>
                <a:gd name="connsiteX464" fmla="*/ 59817 w 702373"/>
                <a:gd name="connsiteY464" fmla="*/ 214598 h 678084"/>
                <a:gd name="connsiteX465" fmla="*/ 64008 w 702373"/>
                <a:gd name="connsiteY465" fmla="*/ 218884 h 678084"/>
                <a:gd name="connsiteX466" fmla="*/ 76105 w 702373"/>
                <a:gd name="connsiteY466" fmla="*/ 226885 h 678084"/>
                <a:gd name="connsiteX467" fmla="*/ 95345 w 702373"/>
                <a:gd name="connsiteY467" fmla="*/ 260699 h 678084"/>
                <a:gd name="connsiteX468" fmla="*/ 103251 w 702373"/>
                <a:gd name="connsiteY468" fmla="*/ 282226 h 678084"/>
                <a:gd name="connsiteX469" fmla="*/ 105918 w 702373"/>
                <a:gd name="connsiteY469" fmla="*/ 298799 h 678084"/>
                <a:gd name="connsiteX470" fmla="*/ 102108 w 702373"/>
                <a:gd name="connsiteY470" fmla="*/ 317373 h 678084"/>
                <a:gd name="connsiteX471" fmla="*/ 104394 w 702373"/>
                <a:gd name="connsiteY471" fmla="*/ 320516 h 678084"/>
                <a:gd name="connsiteX472" fmla="*/ 113824 w 702373"/>
                <a:gd name="connsiteY472" fmla="*/ 322040 h 678084"/>
                <a:gd name="connsiteX473" fmla="*/ 116300 w 702373"/>
                <a:gd name="connsiteY473" fmla="*/ 323279 h 678084"/>
                <a:gd name="connsiteX474" fmla="*/ 115824 w 702373"/>
                <a:gd name="connsiteY474" fmla="*/ 317182 h 678084"/>
                <a:gd name="connsiteX475" fmla="*/ 114490 w 702373"/>
                <a:gd name="connsiteY475" fmla="*/ 311182 h 678084"/>
                <a:gd name="connsiteX476" fmla="*/ 114110 w 702373"/>
                <a:gd name="connsiteY476" fmla="*/ 305848 h 678084"/>
                <a:gd name="connsiteX477" fmla="*/ 116300 w 702373"/>
                <a:gd name="connsiteY477" fmla="*/ 301752 h 678084"/>
                <a:gd name="connsiteX478" fmla="*/ 120872 w 702373"/>
                <a:gd name="connsiteY478" fmla="*/ 300609 h 678084"/>
                <a:gd name="connsiteX479" fmla="*/ 126206 w 702373"/>
                <a:gd name="connsiteY479" fmla="*/ 302514 h 678084"/>
                <a:gd name="connsiteX480" fmla="*/ 134398 w 702373"/>
                <a:gd name="connsiteY480" fmla="*/ 307467 h 678084"/>
                <a:gd name="connsiteX481" fmla="*/ 144780 w 702373"/>
                <a:gd name="connsiteY481" fmla="*/ 308705 h 678084"/>
                <a:gd name="connsiteX482" fmla="*/ 150495 w 702373"/>
                <a:gd name="connsiteY482" fmla="*/ 315373 h 678084"/>
                <a:gd name="connsiteX483" fmla="*/ 157829 w 702373"/>
                <a:gd name="connsiteY483" fmla="*/ 315277 h 678084"/>
                <a:gd name="connsiteX484" fmla="*/ 160972 w 702373"/>
                <a:gd name="connsiteY484" fmla="*/ 306419 h 678084"/>
                <a:gd name="connsiteX485" fmla="*/ 164687 w 702373"/>
                <a:gd name="connsiteY485" fmla="*/ 301657 h 678084"/>
                <a:gd name="connsiteX486" fmla="*/ 173164 w 702373"/>
                <a:gd name="connsiteY486" fmla="*/ 298799 h 678084"/>
                <a:gd name="connsiteX487" fmla="*/ 182594 w 702373"/>
                <a:gd name="connsiteY487" fmla="*/ 297751 h 678084"/>
                <a:gd name="connsiteX488" fmla="*/ 188976 w 702373"/>
                <a:gd name="connsiteY488" fmla="*/ 298323 h 678084"/>
                <a:gd name="connsiteX489" fmla="*/ 195167 w 702373"/>
                <a:gd name="connsiteY489" fmla="*/ 303181 h 678084"/>
                <a:gd name="connsiteX490" fmla="*/ 207740 w 702373"/>
                <a:gd name="connsiteY490" fmla="*/ 317278 h 678084"/>
                <a:gd name="connsiteX491" fmla="*/ 213836 w 702373"/>
                <a:gd name="connsiteY491" fmla="*/ 324802 h 678084"/>
                <a:gd name="connsiteX492" fmla="*/ 219265 w 702373"/>
                <a:gd name="connsiteY492" fmla="*/ 328422 h 678084"/>
                <a:gd name="connsiteX493" fmla="*/ 223361 w 702373"/>
                <a:gd name="connsiteY493" fmla="*/ 333280 h 678084"/>
                <a:gd name="connsiteX494" fmla="*/ 227171 w 702373"/>
                <a:gd name="connsiteY494" fmla="*/ 335375 h 678084"/>
                <a:gd name="connsiteX495" fmla="*/ 232601 w 702373"/>
                <a:gd name="connsiteY495" fmla="*/ 338042 h 678084"/>
                <a:gd name="connsiteX496" fmla="*/ 239935 w 702373"/>
                <a:gd name="connsiteY496" fmla="*/ 336137 h 678084"/>
                <a:gd name="connsiteX497" fmla="*/ 246126 w 702373"/>
                <a:gd name="connsiteY497" fmla="*/ 340995 h 678084"/>
                <a:gd name="connsiteX498" fmla="*/ 250793 w 702373"/>
                <a:gd name="connsiteY498" fmla="*/ 347567 h 678084"/>
                <a:gd name="connsiteX499" fmla="*/ 252698 w 702373"/>
                <a:gd name="connsiteY499" fmla="*/ 355759 h 678084"/>
                <a:gd name="connsiteX500" fmla="*/ 251555 w 702373"/>
                <a:gd name="connsiteY500" fmla="*/ 363188 h 678084"/>
                <a:gd name="connsiteX501" fmla="*/ 240506 w 702373"/>
                <a:gd name="connsiteY501" fmla="*/ 367284 h 678084"/>
                <a:gd name="connsiteX502" fmla="*/ 226981 w 702373"/>
                <a:gd name="connsiteY502" fmla="*/ 380809 h 678084"/>
                <a:gd name="connsiteX503" fmla="*/ 224695 w 702373"/>
                <a:gd name="connsiteY503" fmla="*/ 386334 h 678084"/>
                <a:gd name="connsiteX504" fmla="*/ 220980 w 702373"/>
                <a:gd name="connsiteY504" fmla="*/ 389477 h 678084"/>
                <a:gd name="connsiteX505" fmla="*/ 218313 w 702373"/>
                <a:gd name="connsiteY505" fmla="*/ 390906 h 678084"/>
                <a:gd name="connsiteX506" fmla="*/ 211455 w 702373"/>
                <a:gd name="connsiteY506" fmla="*/ 391477 h 67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</a:cxnLst>
              <a:rect l="l" t="t" r="r" b="b"/>
              <a:pathLst>
                <a:path w="702373" h="678084">
                  <a:moveTo>
                    <a:pt x="75724" y="345757"/>
                  </a:moveTo>
                  <a:lnTo>
                    <a:pt x="69056" y="341185"/>
                  </a:lnTo>
                  <a:lnTo>
                    <a:pt x="47339" y="333375"/>
                  </a:lnTo>
                  <a:lnTo>
                    <a:pt x="40386" y="333375"/>
                  </a:lnTo>
                  <a:lnTo>
                    <a:pt x="41910" y="337756"/>
                  </a:lnTo>
                  <a:lnTo>
                    <a:pt x="42958" y="339566"/>
                  </a:lnTo>
                  <a:lnTo>
                    <a:pt x="40005" y="341662"/>
                  </a:lnTo>
                  <a:lnTo>
                    <a:pt x="38195" y="345853"/>
                  </a:lnTo>
                  <a:lnTo>
                    <a:pt x="35814" y="354711"/>
                  </a:lnTo>
                  <a:lnTo>
                    <a:pt x="39433" y="358140"/>
                  </a:lnTo>
                  <a:lnTo>
                    <a:pt x="47054" y="361855"/>
                  </a:lnTo>
                  <a:lnTo>
                    <a:pt x="49816" y="364236"/>
                  </a:lnTo>
                  <a:lnTo>
                    <a:pt x="54388" y="361569"/>
                  </a:lnTo>
                  <a:lnTo>
                    <a:pt x="60007" y="359569"/>
                  </a:lnTo>
                  <a:lnTo>
                    <a:pt x="65151" y="359092"/>
                  </a:lnTo>
                  <a:lnTo>
                    <a:pt x="68485" y="360902"/>
                  </a:lnTo>
                  <a:lnTo>
                    <a:pt x="73247" y="356330"/>
                  </a:lnTo>
                  <a:lnTo>
                    <a:pt x="75724" y="354806"/>
                  </a:lnTo>
                  <a:lnTo>
                    <a:pt x="74581" y="351282"/>
                  </a:lnTo>
                  <a:lnTo>
                    <a:pt x="74676" y="348615"/>
                  </a:lnTo>
                  <a:lnTo>
                    <a:pt x="75724" y="345757"/>
                  </a:lnTo>
                  <a:close/>
                  <a:moveTo>
                    <a:pt x="205073" y="419862"/>
                  </a:moveTo>
                  <a:lnTo>
                    <a:pt x="209645" y="413956"/>
                  </a:lnTo>
                  <a:lnTo>
                    <a:pt x="225362" y="405670"/>
                  </a:lnTo>
                  <a:lnTo>
                    <a:pt x="232410" y="399669"/>
                  </a:lnTo>
                  <a:lnTo>
                    <a:pt x="249364" y="395573"/>
                  </a:lnTo>
                  <a:lnTo>
                    <a:pt x="254603" y="391954"/>
                  </a:lnTo>
                  <a:lnTo>
                    <a:pt x="264795" y="397669"/>
                  </a:lnTo>
                  <a:lnTo>
                    <a:pt x="274320" y="400526"/>
                  </a:lnTo>
                  <a:lnTo>
                    <a:pt x="283655" y="398621"/>
                  </a:lnTo>
                  <a:lnTo>
                    <a:pt x="298037" y="385953"/>
                  </a:lnTo>
                  <a:lnTo>
                    <a:pt x="302323" y="384524"/>
                  </a:lnTo>
                  <a:lnTo>
                    <a:pt x="320326" y="385667"/>
                  </a:lnTo>
                  <a:lnTo>
                    <a:pt x="324612" y="384524"/>
                  </a:lnTo>
                  <a:lnTo>
                    <a:pt x="334708" y="376523"/>
                  </a:lnTo>
                  <a:lnTo>
                    <a:pt x="345757" y="372046"/>
                  </a:lnTo>
                  <a:lnTo>
                    <a:pt x="355949" y="375095"/>
                  </a:lnTo>
                  <a:lnTo>
                    <a:pt x="365474" y="382714"/>
                  </a:lnTo>
                  <a:lnTo>
                    <a:pt x="374332" y="391858"/>
                  </a:lnTo>
                  <a:lnTo>
                    <a:pt x="383286" y="403288"/>
                  </a:lnTo>
                  <a:lnTo>
                    <a:pt x="392716" y="418624"/>
                  </a:lnTo>
                  <a:lnTo>
                    <a:pt x="422624" y="482251"/>
                  </a:lnTo>
                  <a:lnTo>
                    <a:pt x="430339" y="497491"/>
                  </a:lnTo>
                  <a:lnTo>
                    <a:pt x="431102" y="510349"/>
                  </a:lnTo>
                  <a:lnTo>
                    <a:pt x="429101" y="515017"/>
                  </a:lnTo>
                  <a:lnTo>
                    <a:pt x="421672" y="517874"/>
                  </a:lnTo>
                  <a:lnTo>
                    <a:pt x="418719" y="520922"/>
                  </a:lnTo>
                  <a:lnTo>
                    <a:pt x="415099" y="523304"/>
                  </a:lnTo>
                  <a:lnTo>
                    <a:pt x="411004" y="524256"/>
                  </a:lnTo>
                  <a:lnTo>
                    <a:pt x="407670" y="526066"/>
                  </a:lnTo>
                  <a:lnTo>
                    <a:pt x="407670" y="530257"/>
                  </a:lnTo>
                  <a:lnTo>
                    <a:pt x="409956" y="537972"/>
                  </a:lnTo>
                  <a:lnTo>
                    <a:pt x="407480" y="547592"/>
                  </a:lnTo>
                  <a:lnTo>
                    <a:pt x="398907" y="559689"/>
                  </a:lnTo>
                  <a:lnTo>
                    <a:pt x="400336" y="567309"/>
                  </a:lnTo>
                  <a:lnTo>
                    <a:pt x="404146" y="568928"/>
                  </a:lnTo>
                  <a:lnTo>
                    <a:pt x="409670" y="573500"/>
                  </a:lnTo>
                  <a:lnTo>
                    <a:pt x="416147" y="571881"/>
                  </a:lnTo>
                  <a:lnTo>
                    <a:pt x="419290" y="575024"/>
                  </a:lnTo>
                  <a:lnTo>
                    <a:pt x="422624" y="577405"/>
                  </a:lnTo>
                  <a:lnTo>
                    <a:pt x="431959" y="581501"/>
                  </a:lnTo>
                  <a:lnTo>
                    <a:pt x="438721" y="588073"/>
                  </a:lnTo>
                  <a:lnTo>
                    <a:pt x="442913" y="597122"/>
                  </a:lnTo>
                  <a:lnTo>
                    <a:pt x="447104" y="599980"/>
                  </a:lnTo>
                  <a:lnTo>
                    <a:pt x="453485" y="601027"/>
                  </a:lnTo>
                  <a:lnTo>
                    <a:pt x="463868" y="598075"/>
                  </a:lnTo>
                  <a:lnTo>
                    <a:pt x="469678" y="597313"/>
                  </a:lnTo>
                  <a:lnTo>
                    <a:pt x="474631" y="599599"/>
                  </a:lnTo>
                  <a:lnTo>
                    <a:pt x="496157" y="622173"/>
                  </a:lnTo>
                  <a:lnTo>
                    <a:pt x="502920" y="625412"/>
                  </a:lnTo>
                  <a:lnTo>
                    <a:pt x="511207" y="630746"/>
                  </a:lnTo>
                  <a:lnTo>
                    <a:pt x="521303" y="642461"/>
                  </a:lnTo>
                  <a:lnTo>
                    <a:pt x="526732" y="654082"/>
                  </a:lnTo>
                  <a:lnTo>
                    <a:pt x="520541" y="659225"/>
                  </a:lnTo>
                  <a:lnTo>
                    <a:pt x="520541" y="662273"/>
                  </a:lnTo>
                  <a:lnTo>
                    <a:pt x="524351" y="662559"/>
                  </a:lnTo>
                  <a:lnTo>
                    <a:pt x="528066" y="662083"/>
                  </a:lnTo>
                  <a:lnTo>
                    <a:pt x="531590" y="660940"/>
                  </a:lnTo>
                  <a:lnTo>
                    <a:pt x="534829" y="659225"/>
                  </a:lnTo>
                  <a:lnTo>
                    <a:pt x="538829" y="660273"/>
                  </a:lnTo>
                  <a:lnTo>
                    <a:pt x="548735" y="673513"/>
                  </a:lnTo>
                  <a:lnTo>
                    <a:pt x="554831" y="675894"/>
                  </a:lnTo>
                  <a:lnTo>
                    <a:pt x="571690" y="678085"/>
                  </a:lnTo>
                  <a:lnTo>
                    <a:pt x="578358" y="675513"/>
                  </a:lnTo>
                  <a:lnTo>
                    <a:pt x="588740" y="662273"/>
                  </a:lnTo>
                  <a:lnTo>
                    <a:pt x="600932" y="654558"/>
                  </a:lnTo>
                  <a:lnTo>
                    <a:pt x="607028" y="645223"/>
                  </a:lnTo>
                  <a:lnTo>
                    <a:pt x="614553" y="640747"/>
                  </a:lnTo>
                  <a:lnTo>
                    <a:pt x="640366" y="642842"/>
                  </a:lnTo>
                  <a:lnTo>
                    <a:pt x="645223" y="640747"/>
                  </a:lnTo>
                  <a:lnTo>
                    <a:pt x="645319" y="646557"/>
                  </a:lnTo>
                  <a:lnTo>
                    <a:pt x="647319" y="649796"/>
                  </a:lnTo>
                  <a:lnTo>
                    <a:pt x="652939" y="654558"/>
                  </a:lnTo>
                  <a:lnTo>
                    <a:pt x="658558" y="648272"/>
                  </a:lnTo>
                  <a:lnTo>
                    <a:pt x="659035" y="645605"/>
                  </a:lnTo>
                  <a:lnTo>
                    <a:pt x="657987" y="645033"/>
                  </a:lnTo>
                  <a:lnTo>
                    <a:pt x="656749" y="644652"/>
                  </a:lnTo>
                  <a:lnTo>
                    <a:pt x="655796" y="643985"/>
                  </a:lnTo>
                  <a:lnTo>
                    <a:pt x="654653" y="642938"/>
                  </a:lnTo>
                  <a:lnTo>
                    <a:pt x="653891" y="640747"/>
                  </a:lnTo>
                  <a:lnTo>
                    <a:pt x="654082" y="639318"/>
                  </a:lnTo>
                  <a:lnTo>
                    <a:pt x="657415" y="635889"/>
                  </a:lnTo>
                  <a:lnTo>
                    <a:pt x="660463" y="631984"/>
                  </a:lnTo>
                  <a:lnTo>
                    <a:pt x="668846" y="617125"/>
                  </a:lnTo>
                  <a:lnTo>
                    <a:pt x="670084" y="613505"/>
                  </a:lnTo>
                  <a:lnTo>
                    <a:pt x="670179" y="611696"/>
                  </a:lnTo>
                  <a:lnTo>
                    <a:pt x="669227" y="606076"/>
                  </a:lnTo>
                  <a:lnTo>
                    <a:pt x="669131" y="603028"/>
                  </a:lnTo>
                  <a:lnTo>
                    <a:pt x="669703" y="601218"/>
                  </a:lnTo>
                  <a:lnTo>
                    <a:pt x="670655" y="599789"/>
                  </a:lnTo>
                  <a:lnTo>
                    <a:pt x="673513" y="597027"/>
                  </a:lnTo>
                  <a:lnTo>
                    <a:pt x="677037" y="592360"/>
                  </a:lnTo>
                  <a:lnTo>
                    <a:pt x="678371" y="590931"/>
                  </a:lnTo>
                  <a:lnTo>
                    <a:pt x="679513" y="590074"/>
                  </a:lnTo>
                  <a:lnTo>
                    <a:pt x="682180" y="588550"/>
                  </a:lnTo>
                  <a:lnTo>
                    <a:pt x="684943" y="587407"/>
                  </a:lnTo>
                  <a:lnTo>
                    <a:pt x="686562" y="586168"/>
                  </a:lnTo>
                  <a:lnTo>
                    <a:pt x="688277" y="584549"/>
                  </a:lnTo>
                  <a:lnTo>
                    <a:pt x="690944" y="581120"/>
                  </a:lnTo>
                  <a:lnTo>
                    <a:pt x="692944" y="579501"/>
                  </a:lnTo>
                  <a:lnTo>
                    <a:pt x="697230" y="577024"/>
                  </a:lnTo>
                  <a:lnTo>
                    <a:pt x="700469" y="570262"/>
                  </a:lnTo>
                  <a:lnTo>
                    <a:pt x="701897" y="566166"/>
                  </a:lnTo>
                  <a:lnTo>
                    <a:pt x="702183" y="564547"/>
                  </a:lnTo>
                  <a:lnTo>
                    <a:pt x="702373" y="562547"/>
                  </a:lnTo>
                  <a:lnTo>
                    <a:pt x="702278" y="560451"/>
                  </a:lnTo>
                  <a:lnTo>
                    <a:pt x="701897" y="558070"/>
                  </a:lnTo>
                  <a:lnTo>
                    <a:pt x="701326" y="556450"/>
                  </a:lnTo>
                  <a:lnTo>
                    <a:pt x="700659" y="554926"/>
                  </a:lnTo>
                  <a:lnTo>
                    <a:pt x="698754" y="552640"/>
                  </a:lnTo>
                  <a:lnTo>
                    <a:pt x="694182" y="548830"/>
                  </a:lnTo>
                  <a:lnTo>
                    <a:pt x="693134" y="547783"/>
                  </a:lnTo>
                  <a:lnTo>
                    <a:pt x="692182" y="546640"/>
                  </a:lnTo>
                  <a:lnTo>
                    <a:pt x="689991" y="542925"/>
                  </a:lnTo>
                  <a:lnTo>
                    <a:pt x="689038" y="541782"/>
                  </a:lnTo>
                  <a:lnTo>
                    <a:pt x="687896" y="540830"/>
                  </a:lnTo>
                  <a:lnTo>
                    <a:pt x="681228" y="536924"/>
                  </a:lnTo>
                  <a:lnTo>
                    <a:pt x="678847" y="535019"/>
                  </a:lnTo>
                  <a:lnTo>
                    <a:pt x="677894" y="533876"/>
                  </a:lnTo>
                  <a:lnTo>
                    <a:pt x="677132" y="532638"/>
                  </a:lnTo>
                  <a:lnTo>
                    <a:pt x="675989" y="529971"/>
                  </a:lnTo>
                  <a:lnTo>
                    <a:pt x="675227" y="526923"/>
                  </a:lnTo>
                  <a:lnTo>
                    <a:pt x="674084" y="510064"/>
                  </a:lnTo>
                  <a:lnTo>
                    <a:pt x="673513" y="507587"/>
                  </a:lnTo>
                  <a:lnTo>
                    <a:pt x="671798" y="505206"/>
                  </a:lnTo>
                  <a:lnTo>
                    <a:pt x="669798" y="503015"/>
                  </a:lnTo>
                  <a:lnTo>
                    <a:pt x="668655" y="502063"/>
                  </a:lnTo>
                  <a:lnTo>
                    <a:pt x="667322" y="501301"/>
                  </a:lnTo>
                  <a:lnTo>
                    <a:pt x="665797" y="500824"/>
                  </a:lnTo>
                  <a:lnTo>
                    <a:pt x="660559" y="500539"/>
                  </a:lnTo>
                  <a:lnTo>
                    <a:pt x="658939" y="500063"/>
                  </a:lnTo>
                  <a:lnTo>
                    <a:pt x="657511" y="499396"/>
                  </a:lnTo>
                  <a:lnTo>
                    <a:pt x="656272" y="498538"/>
                  </a:lnTo>
                  <a:lnTo>
                    <a:pt x="650272" y="492252"/>
                  </a:lnTo>
                  <a:lnTo>
                    <a:pt x="646843" y="487489"/>
                  </a:lnTo>
                  <a:lnTo>
                    <a:pt x="644843" y="485394"/>
                  </a:lnTo>
                  <a:lnTo>
                    <a:pt x="643414" y="484632"/>
                  </a:lnTo>
                  <a:lnTo>
                    <a:pt x="641890" y="484156"/>
                  </a:lnTo>
                  <a:lnTo>
                    <a:pt x="640080" y="484060"/>
                  </a:lnTo>
                  <a:lnTo>
                    <a:pt x="638365" y="484156"/>
                  </a:lnTo>
                  <a:lnTo>
                    <a:pt x="636365" y="483203"/>
                  </a:lnTo>
                  <a:lnTo>
                    <a:pt x="634270" y="481108"/>
                  </a:lnTo>
                  <a:lnTo>
                    <a:pt x="630174" y="472249"/>
                  </a:lnTo>
                  <a:lnTo>
                    <a:pt x="628840" y="470249"/>
                  </a:lnTo>
                  <a:lnTo>
                    <a:pt x="626459" y="468439"/>
                  </a:lnTo>
                  <a:lnTo>
                    <a:pt x="622363" y="466058"/>
                  </a:lnTo>
                  <a:lnTo>
                    <a:pt x="619982" y="464153"/>
                  </a:lnTo>
                  <a:lnTo>
                    <a:pt x="618649" y="462724"/>
                  </a:lnTo>
                  <a:lnTo>
                    <a:pt x="617411" y="461010"/>
                  </a:lnTo>
                  <a:lnTo>
                    <a:pt x="615505" y="457962"/>
                  </a:lnTo>
                  <a:lnTo>
                    <a:pt x="614839" y="455771"/>
                  </a:lnTo>
                  <a:lnTo>
                    <a:pt x="614553" y="453771"/>
                  </a:lnTo>
                  <a:lnTo>
                    <a:pt x="614648" y="452152"/>
                  </a:lnTo>
                  <a:lnTo>
                    <a:pt x="614839" y="450913"/>
                  </a:lnTo>
                  <a:lnTo>
                    <a:pt x="615887" y="447294"/>
                  </a:lnTo>
                  <a:lnTo>
                    <a:pt x="616363" y="444151"/>
                  </a:lnTo>
                  <a:lnTo>
                    <a:pt x="616172" y="442055"/>
                  </a:lnTo>
                  <a:lnTo>
                    <a:pt x="608647" y="421957"/>
                  </a:lnTo>
                  <a:lnTo>
                    <a:pt x="607790" y="420719"/>
                  </a:lnTo>
                  <a:lnTo>
                    <a:pt x="603980" y="416338"/>
                  </a:lnTo>
                  <a:lnTo>
                    <a:pt x="599504" y="412242"/>
                  </a:lnTo>
                  <a:lnTo>
                    <a:pt x="596932" y="410623"/>
                  </a:lnTo>
                  <a:lnTo>
                    <a:pt x="593693" y="409575"/>
                  </a:lnTo>
                  <a:lnTo>
                    <a:pt x="589693" y="408813"/>
                  </a:lnTo>
                  <a:lnTo>
                    <a:pt x="587597" y="408146"/>
                  </a:lnTo>
                  <a:lnTo>
                    <a:pt x="585406" y="406432"/>
                  </a:lnTo>
                  <a:lnTo>
                    <a:pt x="584454" y="404908"/>
                  </a:lnTo>
                  <a:lnTo>
                    <a:pt x="584073" y="403384"/>
                  </a:lnTo>
                  <a:lnTo>
                    <a:pt x="584168" y="402336"/>
                  </a:lnTo>
                  <a:lnTo>
                    <a:pt x="584454" y="400812"/>
                  </a:lnTo>
                  <a:lnTo>
                    <a:pt x="584835" y="399479"/>
                  </a:lnTo>
                  <a:lnTo>
                    <a:pt x="585883" y="397383"/>
                  </a:lnTo>
                  <a:lnTo>
                    <a:pt x="589883" y="391573"/>
                  </a:lnTo>
                  <a:lnTo>
                    <a:pt x="590931" y="390525"/>
                  </a:lnTo>
                  <a:lnTo>
                    <a:pt x="592169" y="389668"/>
                  </a:lnTo>
                  <a:lnTo>
                    <a:pt x="596074" y="387572"/>
                  </a:lnTo>
                  <a:lnTo>
                    <a:pt x="597313" y="386429"/>
                  </a:lnTo>
                  <a:lnTo>
                    <a:pt x="598265" y="384810"/>
                  </a:lnTo>
                  <a:lnTo>
                    <a:pt x="599027" y="381762"/>
                  </a:lnTo>
                  <a:lnTo>
                    <a:pt x="598932" y="379762"/>
                  </a:lnTo>
                  <a:lnTo>
                    <a:pt x="598361" y="378142"/>
                  </a:lnTo>
                  <a:lnTo>
                    <a:pt x="597218" y="377190"/>
                  </a:lnTo>
                  <a:lnTo>
                    <a:pt x="595694" y="376523"/>
                  </a:lnTo>
                  <a:lnTo>
                    <a:pt x="589979" y="375475"/>
                  </a:lnTo>
                  <a:lnTo>
                    <a:pt x="588264" y="374904"/>
                  </a:lnTo>
                  <a:lnTo>
                    <a:pt x="580358" y="370141"/>
                  </a:lnTo>
                  <a:lnTo>
                    <a:pt x="579406" y="369189"/>
                  </a:lnTo>
                  <a:lnTo>
                    <a:pt x="575501" y="363093"/>
                  </a:lnTo>
                  <a:lnTo>
                    <a:pt x="574548" y="361950"/>
                  </a:lnTo>
                  <a:lnTo>
                    <a:pt x="572262" y="360045"/>
                  </a:lnTo>
                  <a:lnTo>
                    <a:pt x="566928" y="356711"/>
                  </a:lnTo>
                  <a:lnTo>
                    <a:pt x="565309" y="355092"/>
                  </a:lnTo>
                  <a:lnTo>
                    <a:pt x="563594" y="352615"/>
                  </a:lnTo>
                  <a:lnTo>
                    <a:pt x="560927" y="347663"/>
                  </a:lnTo>
                  <a:lnTo>
                    <a:pt x="559880" y="344614"/>
                  </a:lnTo>
                  <a:lnTo>
                    <a:pt x="559308" y="342043"/>
                  </a:lnTo>
                  <a:lnTo>
                    <a:pt x="558832" y="329851"/>
                  </a:lnTo>
                  <a:lnTo>
                    <a:pt x="557594" y="326422"/>
                  </a:lnTo>
                  <a:lnTo>
                    <a:pt x="557689" y="323850"/>
                  </a:lnTo>
                  <a:lnTo>
                    <a:pt x="557879" y="321850"/>
                  </a:lnTo>
                  <a:lnTo>
                    <a:pt x="557403" y="320421"/>
                  </a:lnTo>
                  <a:lnTo>
                    <a:pt x="556355" y="318992"/>
                  </a:lnTo>
                  <a:lnTo>
                    <a:pt x="556641" y="317659"/>
                  </a:lnTo>
                  <a:lnTo>
                    <a:pt x="557213" y="316421"/>
                  </a:lnTo>
                  <a:lnTo>
                    <a:pt x="557784" y="314611"/>
                  </a:lnTo>
                  <a:lnTo>
                    <a:pt x="557117" y="313563"/>
                  </a:lnTo>
                  <a:lnTo>
                    <a:pt x="555593" y="312134"/>
                  </a:lnTo>
                  <a:lnTo>
                    <a:pt x="554069" y="311372"/>
                  </a:lnTo>
                  <a:lnTo>
                    <a:pt x="549307" y="306324"/>
                  </a:lnTo>
                  <a:lnTo>
                    <a:pt x="555403" y="300133"/>
                  </a:lnTo>
                  <a:lnTo>
                    <a:pt x="556641" y="295846"/>
                  </a:lnTo>
                  <a:lnTo>
                    <a:pt x="556451" y="294132"/>
                  </a:lnTo>
                  <a:lnTo>
                    <a:pt x="555403" y="290322"/>
                  </a:lnTo>
                  <a:lnTo>
                    <a:pt x="555022" y="287274"/>
                  </a:lnTo>
                  <a:lnTo>
                    <a:pt x="555022" y="281273"/>
                  </a:lnTo>
                  <a:lnTo>
                    <a:pt x="556641" y="276796"/>
                  </a:lnTo>
                  <a:lnTo>
                    <a:pt x="557879" y="270986"/>
                  </a:lnTo>
                  <a:lnTo>
                    <a:pt x="592741" y="269748"/>
                  </a:lnTo>
                  <a:lnTo>
                    <a:pt x="599027" y="267176"/>
                  </a:lnTo>
                  <a:lnTo>
                    <a:pt x="610933" y="259651"/>
                  </a:lnTo>
                  <a:lnTo>
                    <a:pt x="615315" y="255556"/>
                  </a:lnTo>
                  <a:lnTo>
                    <a:pt x="617887" y="250698"/>
                  </a:lnTo>
                  <a:lnTo>
                    <a:pt x="621697" y="238125"/>
                  </a:lnTo>
                  <a:lnTo>
                    <a:pt x="627507" y="226409"/>
                  </a:lnTo>
                  <a:lnTo>
                    <a:pt x="629507" y="220313"/>
                  </a:lnTo>
                  <a:lnTo>
                    <a:pt x="628936" y="213265"/>
                  </a:lnTo>
                  <a:lnTo>
                    <a:pt x="622840" y="200311"/>
                  </a:lnTo>
                  <a:lnTo>
                    <a:pt x="587407" y="189357"/>
                  </a:lnTo>
                  <a:lnTo>
                    <a:pt x="576739" y="181927"/>
                  </a:lnTo>
                  <a:lnTo>
                    <a:pt x="572453" y="178117"/>
                  </a:lnTo>
                  <a:lnTo>
                    <a:pt x="570452" y="177355"/>
                  </a:lnTo>
                  <a:lnTo>
                    <a:pt x="568928" y="177451"/>
                  </a:lnTo>
                  <a:lnTo>
                    <a:pt x="567785" y="178403"/>
                  </a:lnTo>
                  <a:lnTo>
                    <a:pt x="565785" y="180594"/>
                  </a:lnTo>
                  <a:lnTo>
                    <a:pt x="562451" y="181070"/>
                  </a:lnTo>
                  <a:lnTo>
                    <a:pt x="529876" y="178784"/>
                  </a:lnTo>
                  <a:lnTo>
                    <a:pt x="527399" y="178213"/>
                  </a:lnTo>
                  <a:lnTo>
                    <a:pt x="525589" y="177260"/>
                  </a:lnTo>
                  <a:lnTo>
                    <a:pt x="521780" y="170593"/>
                  </a:lnTo>
                  <a:lnTo>
                    <a:pt x="519874" y="168307"/>
                  </a:lnTo>
                  <a:lnTo>
                    <a:pt x="518827" y="167354"/>
                  </a:lnTo>
                  <a:lnTo>
                    <a:pt x="502920" y="157448"/>
                  </a:lnTo>
                  <a:lnTo>
                    <a:pt x="500824" y="155638"/>
                  </a:lnTo>
                  <a:lnTo>
                    <a:pt x="500158" y="154400"/>
                  </a:lnTo>
                  <a:lnTo>
                    <a:pt x="499872" y="152971"/>
                  </a:lnTo>
                  <a:lnTo>
                    <a:pt x="500158" y="151447"/>
                  </a:lnTo>
                  <a:lnTo>
                    <a:pt x="500824" y="150114"/>
                  </a:lnTo>
                  <a:lnTo>
                    <a:pt x="510635" y="138684"/>
                  </a:lnTo>
                  <a:lnTo>
                    <a:pt x="512921" y="136970"/>
                  </a:lnTo>
                  <a:lnTo>
                    <a:pt x="516160" y="133921"/>
                  </a:lnTo>
                  <a:lnTo>
                    <a:pt x="517112" y="132683"/>
                  </a:lnTo>
                  <a:lnTo>
                    <a:pt x="517874" y="131350"/>
                  </a:lnTo>
                  <a:lnTo>
                    <a:pt x="518351" y="129826"/>
                  </a:lnTo>
                  <a:lnTo>
                    <a:pt x="518065" y="128016"/>
                  </a:lnTo>
                  <a:lnTo>
                    <a:pt x="515588" y="124111"/>
                  </a:lnTo>
                  <a:lnTo>
                    <a:pt x="515112" y="122587"/>
                  </a:lnTo>
                  <a:lnTo>
                    <a:pt x="515779" y="121444"/>
                  </a:lnTo>
                  <a:lnTo>
                    <a:pt x="520255" y="120110"/>
                  </a:lnTo>
                  <a:lnTo>
                    <a:pt x="521494" y="119348"/>
                  </a:lnTo>
                  <a:lnTo>
                    <a:pt x="522446" y="118396"/>
                  </a:lnTo>
                  <a:lnTo>
                    <a:pt x="523018" y="117253"/>
                  </a:lnTo>
                  <a:lnTo>
                    <a:pt x="522541" y="115538"/>
                  </a:lnTo>
                  <a:lnTo>
                    <a:pt x="521303" y="112871"/>
                  </a:lnTo>
                  <a:lnTo>
                    <a:pt x="517779" y="107728"/>
                  </a:lnTo>
                  <a:lnTo>
                    <a:pt x="515683" y="105442"/>
                  </a:lnTo>
                  <a:lnTo>
                    <a:pt x="513683" y="104108"/>
                  </a:lnTo>
                  <a:lnTo>
                    <a:pt x="507016" y="101632"/>
                  </a:lnTo>
                  <a:lnTo>
                    <a:pt x="495490" y="94869"/>
                  </a:lnTo>
                  <a:lnTo>
                    <a:pt x="492633" y="93916"/>
                  </a:lnTo>
                  <a:lnTo>
                    <a:pt x="491395" y="94583"/>
                  </a:lnTo>
                  <a:lnTo>
                    <a:pt x="488632" y="98298"/>
                  </a:lnTo>
                  <a:lnTo>
                    <a:pt x="487394" y="99250"/>
                  </a:lnTo>
                  <a:lnTo>
                    <a:pt x="485870" y="99917"/>
                  </a:lnTo>
                  <a:lnTo>
                    <a:pt x="484537" y="100298"/>
                  </a:lnTo>
                  <a:lnTo>
                    <a:pt x="480536" y="100584"/>
                  </a:lnTo>
                  <a:lnTo>
                    <a:pt x="475297" y="85534"/>
                  </a:lnTo>
                  <a:lnTo>
                    <a:pt x="471392" y="81915"/>
                  </a:lnTo>
                  <a:lnTo>
                    <a:pt x="467582" y="81153"/>
                  </a:lnTo>
                  <a:lnTo>
                    <a:pt x="462724" y="79343"/>
                  </a:lnTo>
                  <a:lnTo>
                    <a:pt x="458819" y="77057"/>
                  </a:lnTo>
                  <a:lnTo>
                    <a:pt x="457200" y="75152"/>
                  </a:lnTo>
                  <a:lnTo>
                    <a:pt x="456057" y="72866"/>
                  </a:lnTo>
                  <a:lnTo>
                    <a:pt x="454343" y="66865"/>
                  </a:lnTo>
                  <a:lnTo>
                    <a:pt x="454057" y="64484"/>
                  </a:lnTo>
                  <a:lnTo>
                    <a:pt x="454247" y="62484"/>
                  </a:lnTo>
                  <a:lnTo>
                    <a:pt x="455009" y="61055"/>
                  </a:lnTo>
                  <a:lnTo>
                    <a:pt x="455962" y="59722"/>
                  </a:lnTo>
                  <a:lnTo>
                    <a:pt x="457105" y="58674"/>
                  </a:lnTo>
                  <a:lnTo>
                    <a:pt x="458248" y="57817"/>
                  </a:lnTo>
                  <a:lnTo>
                    <a:pt x="459105" y="56769"/>
                  </a:lnTo>
                  <a:lnTo>
                    <a:pt x="459677" y="55340"/>
                  </a:lnTo>
                  <a:lnTo>
                    <a:pt x="459962" y="53816"/>
                  </a:lnTo>
                  <a:lnTo>
                    <a:pt x="460629" y="52388"/>
                  </a:lnTo>
                  <a:lnTo>
                    <a:pt x="461677" y="51340"/>
                  </a:lnTo>
                  <a:lnTo>
                    <a:pt x="464534" y="50101"/>
                  </a:lnTo>
                  <a:lnTo>
                    <a:pt x="465582" y="49149"/>
                  </a:lnTo>
                  <a:lnTo>
                    <a:pt x="466249" y="47720"/>
                  </a:lnTo>
                  <a:lnTo>
                    <a:pt x="466439" y="45053"/>
                  </a:lnTo>
                  <a:lnTo>
                    <a:pt x="465487" y="34766"/>
                  </a:lnTo>
                  <a:lnTo>
                    <a:pt x="464630" y="31718"/>
                  </a:lnTo>
                  <a:lnTo>
                    <a:pt x="463487" y="29718"/>
                  </a:lnTo>
                  <a:lnTo>
                    <a:pt x="456152" y="26098"/>
                  </a:lnTo>
                  <a:lnTo>
                    <a:pt x="454628" y="24479"/>
                  </a:lnTo>
                  <a:lnTo>
                    <a:pt x="453009" y="22384"/>
                  </a:lnTo>
                  <a:lnTo>
                    <a:pt x="448723" y="15812"/>
                  </a:lnTo>
                  <a:lnTo>
                    <a:pt x="446913" y="14383"/>
                  </a:lnTo>
                  <a:lnTo>
                    <a:pt x="440436" y="12097"/>
                  </a:lnTo>
                  <a:lnTo>
                    <a:pt x="431292" y="7239"/>
                  </a:lnTo>
                  <a:lnTo>
                    <a:pt x="429673" y="6096"/>
                  </a:lnTo>
                  <a:lnTo>
                    <a:pt x="409575" y="18479"/>
                  </a:lnTo>
                  <a:lnTo>
                    <a:pt x="406146" y="20002"/>
                  </a:lnTo>
                  <a:lnTo>
                    <a:pt x="403479" y="20383"/>
                  </a:lnTo>
                  <a:lnTo>
                    <a:pt x="390430" y="24289"/>
                  </a:lnTo>
                  <a:lnTo>
                    <a:pt x="380333" y="29432"/>
                  </a:lnTo>
                  <a:lnTo>
                    <a:pt x="371856" y="31813"/>
                  </a:lnTo>
                  <a:lnTo>
                    <a:pt x="370237" y="31337"/>
                  </a:lnTo>
                  <a:lnTo>
                    <a:pt x="367474" y="29908"/>
                  </a:lnTo>
                  <a:lnTo>
                    <a:pt x="365093" y="28004"/>
                  </a:lnTo>
                  <a:lnTo>
                    <a:pt x="362998" y="25813"/>
                  </a:lnTo>
                  <a:lnTo>
                    <a:pt x="361664" y="24765"/>
                  </a:lnTo>
                  <a:lnTo>
                    <a:pt x="360045" y="23717"/>
                  </a:lnTo>
                  <a:lnTo>
                    <a:pt x="357378" y="22860"/>
                  </a:lnTo>
                  <a:lnTo>
                    <a:pt x="355663" y="23146"/>
                  </a:lnTo>
                  <a:lnTo>
                    <a:pt x="354330" y="24098"/>
                  </a:lnTo>
                  <a:lnTo>
                    <a:pt x="353568" y="25337"/>
                  </a:lnTo>
                  <a:lnTo>
                    <a:pt x="352901" y="26956"/>
                  </a:lnTo>
                  <a:lnTo>
                    <a:pt x="351472" y="32099"/>
                  </a:lnTo>
                  <a:lnTo>
                    <a:pt x="350330" y="34099"/>
                  </a:lnTo>
                  <a:lnTo>
                    <a:pt x="348424" y="36100"/>
                  </a:lnTo>
                  <a:lnTo>
                    <a:pt x="344329" y="39148"/>
                  </a:lnTo>
                  <a:lnTo>
                    <a:pt x="341852" y="40386"/>
                  </a:lnTo>
                  <a:lnTo>
                    <a:pt x="339566" y="41053"/>
                  </a:lnTo>
                  <a:lnTo>
                    <a:pt x="316706" y="41720"/>
                  </a:lnTo>
                  <a:lnTo>
                    <a:pt x="314325" y="42100"/>
                  </a:lnTo>
                  <a:lnTo>
                    <a:pt x="312991" y="42672"/>
                  </a:lnTo>
                  <a:lnTo>
                    <a:pt x="310324" y="45339"/>
                  </a:lnTo>
                  <a:lnTo>
                    <a:pt x="294799" y="55816"/>
                  </a:lnTo>
                  <a:lnTo>
                    <a:pt x="292132" y="56864"/>
                  </a:lnTo>
                  <a:lnTo>
                    <a:pt x="289751" y="57150"/>
                  </a:lnTo>
                  <a:lnTo>
                    <a:pt x="288036" y="56769"/>
                  </a:lnTo>
                  <a:lnTo>
                    <a:pt x="286512" y="56102"/>
                  </a:lnTo>
                  <a:lnTo>
                    <a:pt x="285369" y="55245"/>
                  </a:lnTo>
                  <a:lnTo>
                    <a:pt x="284416" y="54197"/>
                  </a:lnTo>
                  <a:lnTo>
                    <a:pt x="282035" y="50292"/>
                  </a:lnTo>
                  <a:lnTo>
                    <a:pt x="280606" y="49149"/>
                  </a:lnTo>
                  <a:lnTo>
                    <a:pt x="278702" y="48482"/>
                  </a:lnTo>
                  <a:lnTo>
                    <a:pt x="268510" y="49054"/>
                  </a:lnTo>
                  <a:lnTo>
                    <a:pt x="258223" y="48006"/>
                  </a:lnTo>
                  <a:lnTo>
                    <a:pt x="253270" y="42005"/>
                  </a:lnTo>
                  <a:lnTo>
                    <a:pt x="250888" y="36766"/>
                  </a:lnTo>
                  <a:lnTo>
                    <a:pt x="248507" y="34385"/>
                  </a:lnTo>
                  <a:lnTo>
                    <a:pt x="246412" y="33147"/>
                  </a:lnTo>
                  <a:lnTo>
                    <a:pt x="240316" y="32671"/>
                  </a:lnTo>
                  <a:lnTo>
                    <a:pt x="236696" y="31909"/>
                  </a:lnTo>
                  <a:lnTo>
                    <a:pt x="214884" y="22670"/>
                  </a:lnTo>
                  <a:lnTo>
                    <a:pt x="200787" y="17621"/>
                  </a:lnTo>
                  <a:lnTo>
                    <a:pt x="189166" y="12001"/>
                  </a:lnTo>
                  <a:lnTo>
                    <a:pt x="182308" y="6287"/>
                  </a:lnTo>
                  <a:lnTo>
                    <a:pt x="180975" y="5524"/>
                  </a:lnTo>
                  <a:lnTo>
                    <a:pt x="179261" y="4858"/>
                  </a:lnTo>
                  <a:lnTo>
                    <a:pt x="169831" y="2762"/>
                  </a:lnTo>
                  <a:lnTo>
                    <a:pt x="164116" y="381"/>
                  </a:lnTo>
                  <a:lnTo>
                    <a:pt x="154496" y="571"/>
                  </a:lnTo>
                  <a:lnTo>
                    <a:pt x="143923" y="2286"/>
                  </a:lnTo>
                  <a:lnTo>
                    <a:pt x="132493" y="1143"/>
                  </a:lnTo>
                  <a:lnTo>
                    <a:pt x="129254" y="0"/>
                  </a:lnTo>
                  <a:lnTo>
                    <a:pt x="127730" y="2000"/>
                  </a:lnTo>
                  <a:lnTo>
                    <a:pt x="126111" y="5239"/>
                  </a:lnTo>
                  <a:lnTo>
                    <a:pt x="124396" y="7715"/>
                  </a:lnTo>
                  <a:lnTo>
                    <a:pt x="122968" y="10573"/>
                  </a:lnTo>
                  <a:lnTo>
                    <a:pt x="122015" y="11811"/>
                  </a:lnTo>
                  <a:lnTo>
                    <a:pt x="117920" y="16097"/>
                  </a:lnTo>
                  <a:lnTo>
                    <a:pt x="116300" y="18764"/>
                  </a:lnTo>
                  <a:lnTo>
                    <a:pt x="115729" y="20288"/>
                  </a:lnTo>
                  <a:lnTo>
                    <a:pt x="115348" y="21907"/>
                  </a:lnTo>
                  <a:lnTo>
                    <a:pt x="115348" y="23622"/>
                  </a:lnTo>
                  <a:lnTo>
                    <a:pt x="115729" y="25146"/>
                  </a:lnTo>
                  <a:lnTo>
                    <a:pt x="116396" y="26479"/>
                  </a:lnTo>
                  <a:lnTo>
                    <a:pt x="118681" y="28956"/>
                  </a:lnTo>
                  <a:lnTo>
                    <a:pt x="121920" y="31528"/>
                  </a:lnTo>
                  <a:lnTo>
                    <a:pt x="123158" y="32861"/>
                  </a:lnTo>
                  <a:lnTo>
                    <a:pt x="124111" y="35052"/>
                  </a:lnTo>
                  <a:lnTo>
                    <a:pt x="124492" y="37338"/>
                  </a:lnTo>
                  <a:lnTo>
                    <a:pt x="124587" y="40291"/>
                  </a:lnTo>
                  <a:lnTo>
                    <a:pt x="124778" y="42386"/>
                  </a:lnTo>
                  <a:lnTo>
                    <a:pt x="125444" y="45625"/>
                  </a:lnTo>
                  <a:lnTo>
                    <a:pt x="125254" y="46863"/>
                  </a:lnTo>
                  <a:lnTo>
                    <a:pt x="123635" y="47911"/>
                  </a:lnTo>
                  <a:lnTo>
                    <a:pt x="121920" y="48292"/>
                  </a:lnTo>
                  <a:lnTo>
                    <a:pt x="118110" y="48673"/>
                  </a:lnTo>
                  <a:lnTo>
                    <a:pt x="108585" y="47720"/>
                  </a:lnTo>
                  <a:lnTo>
                    <a:pt x="101251" y="46006"/>
                  </a:lnTo>
                  <a:lnTo>
                    <a:pt x="99822" y="45244"/>
                  </a:lnTo>
                  <a:lnTo>
                    <a:pt x="98584" y="44387"/>
                  </a:lnTo>
                  <a:lnTo>
                    <a:pt x="96583" y="41815"/>
                  </a:lnTo>
                  <a:lnTo>
                    <a:pt x="86963" y="24955"/>
                  </a:lnTo>
                  <a:lnTo>
                    <a:pt x="85820" y="22003"/>
                  </a:lnTo>
                  <a:lnTo>
                    <a:pt x="85058" y="18859"/>
                  </a:lnTo>
                  <a:lnTo>
                    <a:pt x="83725" y="17050"/>
                  </a:lnTo>
                  <a:lnTo>
                    <a:pt x="82582" y="15716"/>
                  </a:lnTo>
                  <a:lnTo>
                    <a:pt x="74771" y="11335"/>
                  </a:lnTo>
                  <a:lnTo>
                    <a:pt x="71628" y="11430"/>
                  </a:lnTo>
                  <a:lnTo>
                    <a:pt x="68961" y="12478"/>
                  </a:lnTo>
                  <a:lnTo>
                    <a:pt x="66675" y="14192"/>
                  </a:lnTo>
                  <a:lnTo>
                    <a:pt x="57531" y="23717"/>
                  </a:lnTo>
                  <a:lnTo>
                    <a:pt x="56864" y="24289"/>
                  </a:lnTo>
                  <a:lnTo>
                    <a:pt x="52483" y="27241"/>
                  </a:lnTo>
                  <a:lnTo>
                    <a:pt x="50006" y="28384"/>
                  </a:lnTo>
                  <a:lnTo>
                    <a:pt x="41910" y="30956"/>
                  </a:lnTo>
                  <a:lnTo>
                    <a:pt x="40672" y="31718"/>
                  </a:lnTo>
                  <a:lnTo>
                    <a:pt x="40005" y="33052"/>
                  </a:lnTo>
                  <a:lnTo>
                    <a:pt x="39814" y="34766"/>
                  </a:lnTo>
                  <a:lnTo>
                    <a:pt x="44101" y="43434"/>
                  </a:lnTo>
                  <a:lnTo>
                    <a:pt x="45148" y="46482"/>
                  </a:lnTo>
                  <a:lnTo>
                    <a:pt x="45244" y="48768"/>
                  </a:lnTo>
                  <a:lnTo>
                    <a:pt x="44958" y="51911"/>
                  </a:lnTo>
                  <a:lnTo>
                    <a:pt x="43148" y="62579"/>
                  </a:lnTo>
                  <a:lnTo>
                    <a:pt x="44196" y="72962"/>
                  </a:lnTo>
                  <a:lnTo>
                    <a:pt x="42481" y="79248"/>
                  </a:lnTo>
                  <a:lnTo>
                    <a:pt x="42577" y="84868"/>
                  </a:lnTo>
                  <a:lnTo>
                    <a:pt x="42291" y="86582"/>
                  </a:lnTo>
                  <a:lnTo>
                    <a:pt x="41720" y="88011"/>
                  </a:lnTo>
                  <a:lnTo>
                    <a:pt x="40957" y="89440"/>
                  </a:lnTo>
                  <a:lnTo>
                    <a:pt x="39814" y="90964"/>
                  </a:lnTo>
                  <a:lnTo>
                    <a:pt x="38100" y="92488"/>
                  </a:lnTo>
                  <a:lnTo>
                    <a:pt x="35243" y="94583"/>
                  </a:lnTo>
                  <a:lnTo>
                    <a:pt x="32099" y="95440"/>
                  </a:lnTo>
                  <a:lnTo>
                    <a:pt x="29623" y="96488"/>
                  </a:lnTo>
                  <a:lnTo>
                    <a:pt x="26956" y="98012"/>
                  </a:lnTo>
                  <a:lnTo>
                    <a:pt x="25241" y="99822"/>
                  </a:lnTo>
                  <a:lnTo>
                    <a:pt x="23717" y="103060"/>
                  </a:lnTo>
                  <a:lnTo>
                    <a:pt x="23431" y="105251"/>
                  </a:lnTo>
                  <a:lnTo>
                    <a:pt x="23622" y="107251"/>
                  </a:lnTo>
                  <a:lnTo>
                    <a:pt x="22765" y="108871"/>
                  </a:lnTo>
                  <a:lnTo>
                    <a:pt x="21050" y="110204"/>
                  </a:lnTo>
                  <a:lnTo>
                    <a:pt x="9335" y="112300"/>
                  </a:lnTo>
                  <a:lnTo>
                    <a:pt x="6191" y="113633"/>
                  </a:lnTo>
                  <a:lnTo>
                    <a:pt x="0" y="117538"/>
                  </a:lnTo>
                  <a:lnTo>
                    <a:pt x="16097" y="131921"/>
                  </a:lnTo>
                  <a:lnTo>
                    <a:pt x="37147" y="158496"/>
                  </a:lnTo>
                  <a:lnTo>
                    <a:pt x="48292" y="177832"/>
                  </a:lnTo>
                  <a:lnTo>
                    <a:pt x="57340" y="196024"/>
                  </a:lnTo>
                  <a:lnTo>
                    <a:pt x="58103" y="200692"/>
                  </a:lnTo>
                  <a:lnTo>
                    <a:pt x="58674" y="210312"/>
                  </a:lnTo>
                  <a:lnTo>
                    <a:pt x="59817" y="214598"/>
                  </a:lnTo>
                  <a:lnTo>
                    <a:pt x="64008" y="218884"/>
                  </a:lnTo>
                  <a:lnTo>
                    <a:pt x="76105" y="226885"/>
                  </a:lnTo>
                  <a:lnTo>
                    <a:pt x="95345" y="260699"/>
                  </a:lnTo>
                  <a:lnTo>
                    <a:pt x="103251" y="282226"/>
                  </a:lnTo>
                  <a:lnTo>
                    <a:pt x="105918" y="298799"/>
                  </a:lnTo>
                  <a:lnTo>
                    <a:pt x="102108" y="317373"/>
                  </a:lnTo>
                  <a:lnTo>
                    <a:pt x="104394" y="320516"/>
                  </a:lnTo>
                  <a:lnTo>
                    <a:pt x="113824" y="322040"/>
                  </a:lnTo>
                  <a:lnTo>
                    <a:pt x="116300" y="323279"/>
                  </a:lnTo>
                  <a:lnTo>
                    <a:pt x="115824" y="317182"/>
                  </a:lnTo>
                  <a:lnTo>
                    <a:pt x="114490" y="311182"/>
                  </a:lnTo>
                  <a:lnTo>
                    <a:pt x="114110" y="305848"/>
                  </a:lnTo>
                  <a:lnTo>
                    <a:pt x="116300" y="301752"/>
                  </a:lnTo>
                  <a:lnTo>
                    <a:pt x="120872" y="300609"/>
                  </a:lnTo>
                  <a:lnTo>
                    <a:pt x="126206" y="302514"/>
                  </a:lnTo>
                  <a:lnTo>
                    <a:pt x="134398" y="307467"/>
                  </a:lnTo>
                  <a:lnTo>
                    <a:pt x="144780" y="308705"/>
                  </a:lnTo>
                  <a:lnTo>
                    <a:pt x="150495" y="315373"/>
                  </a:lnTo>
                  <a:lnTo>
                    <a:pt x="157829" y="315277"/>
                  </a:lnTo>
                  <a:lnTo>
                    <a:pt x="160972" y="306419"/>
                  </a:lnTo>
                  <a:lnTo>
                    <a:pt x="164687" y="301657"/>
                  </a:lnTo>
                  <a:lnTo>
                    <a:pt x="173164" y="298799"/>
                  </a:lnTo>
                  <a:lnTo>
                    <a:pt x="182594" y="297751"/>
                  </a:lnTo>
                  <a:lnTo>
                    <a:pt x="188976" y="298323"/>
                  </a:lnTo>
                  <a:lnTo>
                    <a:pt x="195167" y="303181"/>
                  </a:lnTo>
                  <a:lnTo>
                    <a:pt x="207740" y="317278"/>
                  </a:lnTo>
                  <a:lnTo>
                    <a:pt x="213836" y="324802"/>
                  </a:lnTo>
                  <a:lnTo>
                    <a:pt x="219265" y="328422"/>
                  </a:lnTo>
                  <a:lnTo>
                    <a:pt x="223361" y="333280"/>
                  </a:lnTo>
                  <a:lnTo>
                    <a:pt x="227171" y="335375"/>
                  </a:lnTo>
                  <a:lnTo>
                    <a:pt x="232601" y="338042"/>
                  </a:lnTo>
                  <a:lnTo>
                    <a:pt x="239935" y="336137"/>
                  </a:lnTo>
                  <a:lnTo>
                    <a:pt x="246126" y="340995"/>
                  </a:lnTo>
                  <a:lnTo>
                    <a:pt x="250793" y="347567"/>
                  </a:lnTo>
                  <a:lnTo>
                    <a:pt x="252698" y="355759"/>
                  </a:lnTo>
                  <a:lnTo>
                    <a:pt x="251555" y="363188"/>
                  </a:lnTo>
                  <a:lnTo>
                    <a:pt x="240506" y="367284"/>
                  </a:lnTo>
                  <a:lnTo>
                    <a:pt x="226981" y="380809"/>
                  </a:lnTo>
                  <a:lnTo>
                    <a:pt x="224695" y="386334"/>
                  </a:lnTo>
                  <a:lnTo>
                    <a:pt x="220980" y="389477"/>
                  </a:lnTo>
                  <a:lnTo>
                    <a:pt x="218313" y="390906"/>
                  </a:lnTo>
                  <a:lnTo>
                    <a:pt x="211455" y="391477"/>
                  </a:lnTo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88" name="Figura a mano libera: forma 87">
              <a:extLst>
                <a:ext uri="{FF2B5EF4-FFF2-40B4-BE49-F238E27FC236}">
                  <a16:creationId xmlns:a16="http://schemas.microsoft.com/office/drawing/2014/main" xmlns="" id="{0BFDDAB1-E7EE-4B4B-AB7F-E40A5D07B8FF}"/>
                </a:ext>
              </a:extLst>
            </p:cNvPr>
            <p:cNvSpPr/>
            <p:nvPr/>
          </p:nvSpPr>
          <p:spPr>
            <a:xfrm>
              <a:off x="9918458" y="4965096"/>
              <a:ext cx="543210" cy="976122"/>
            </a:xfrm>
            <a:custGeom>
              <a:avLst/>
              <a:gdLst>
                <a:gd name="connsiteX0" fmla="*/ 538544 w 543210"/>
                <a:gd name="connsiteY0" fmla="*/ 490538 h 976122"/>
                <a:gd name="connsiteX1" fmla="*/ 526828 w 543210"/>
                <a:gd name="connsiteY1" fmla="*/ 486442 h 976122"/>
                <a:gd name="connsiteX2" fmla="*/ 524542 w 543210"/>
                <a:gd name="connsiteY2" fmla="*/ 484061 h 976122"/>
                <a:gd name="connsiteX3" fmla="*/ 523208 w 543210"/>
                <a:gd name="connsiteY3" fmla="*/ 480346 h 976122"/>
                <a:gd name="connsiteX4" fmla="*/ 515112 w 543210"/>
                <a:gd name="connsiteY4" fmla="*/ 464249 h 976122"/>
                <a:gd name="connsiteX5" fmla="*/ 514350 w 543210"/>
                <a:gd name="connsiteY5" fmla="*/ 450913 h 976122"/>
                <a:gd name="connsiteX6" fmla="*/ 520637 w 543210"/>
                <a:gd name="connsiteY6" fmla="*/ 425387 h 976122"/>
                <a:gd name="connsiteX7" fmla="*/ 522446 w 543210"/>
                <a:gd name="connsiteY7" fmla="*/ 411385 h 976122"/>
                <a:gd name="connsiteX8" fmla="*/ 521208 w 543210"/>
                <a:gd name="connsiteY8" fmla="*/ 406241 h 976122"/>
                <a:gd name="connsiteX9" fmla="*/ 515207 w 543210"/>
                <a:gd name="connsiteY9" fmla="*/ 396431 h 976122"/>
                <a:gd name="connsiteX10" fmla="*/ 512826 w 543210"/>
                <a:gd name="connsiteY10" fmla="*/ 391382 h 976122"/>
                <a:gd name="connsiteX11" fmla="*/ 511683 w 543210"/>
                <a:gd name="connsiteY11" fmla="*/ 385477 h 976122"/>
                <a:gd name="connsiteX12" fmla="*/ 511873 w 543210"/>
                <a:gd name="connsiteY12" fmla="*/ 379571 h 976122"/>
                <a:gd name="connsiteX13" fmla="*/ 514350 w 543210"/>
                <a:gd name="connsiteY13" fmla="*/ 354997 h 976122"/>
                <a:gd name="connsiteX14" fmla="*/ 526923 w 543210"/>
                <a:gd name="connsiteY14" fmla="*/ 324993 h 976122"/>
                <a:gd name="connsiteX15" fmla="*/ 515017 w 543210"/>
                <a:gd name="connsiteY15" fmla="*/ 323755 h 976122"/>
                <a:gd name="connsiteX16" fmla="*/ 502825 w 543210"/>
                <a:gd name="connsiteY16" fmla="*/ 317754 h 976122"/>
                <a:gd name="connsiteX17" fmla="*/ 491966 w 543210"/>
                <a:gd name="connsiteY17" fmla="*/ 309372 h 976122"/>
                <a:gd name="connsiteX18" fmla="*/ 484727 w 543210"/>
                <a:gd name="connsiteY18" fmla="*/ 300895 h 976122"/>
                <a:gd name="connsiteX19" fmla="*/ 480441 w 543210"/>
                <a:gd name="connsiteY19" fmla="*/ 294418 h 976122"/>
                <a:gd name="connsiteX20" fmla="*/ 476345 w 543210"/>
                <a:gd name="connsiteY20" fmla="*/ 289655 h 976122"/>
                <a:gd name="connsiteX21" fmla="*/ 470821 w 543210"/>
                <a:gd name="connsiteY21" fmla="*/ 286703 h 976122"/>
                <a:gd name="connsiteX22" fmla="*/ 462439 w 543210"/>
                <a:gd name="connsiteY22" fmla="*/ 285750 h 976122"/>
                <a:gd name="connsiteX23" fmla="*/ 456247 w 543210"/>
                <a:gd name="connsiteY23" fmla="*/ 283845 h 976122"/>
                <a:gd name="connsiteX24" fmla="*/ 440150 w 543210"/>
                <a:gd name="connsiteY24" fmla="*/ 270320 h 976122"/>
                <a:gd name="connsiteX25" fmla="*/ 419576 w 543210"/>
                <a:gd name="connsiteY25" fmla="*/ 260128 h 976122"/>
                <a:gd name="connsiteX26" fmla="*/ 416528 w 543210"/>
                <a:gd name="connsiteY26" fmla="*/ 256699 h 976122"/>
                <a:gd name="connsiteX27" fmla="*/ 414338 w 543210"/>
                <a:gd name="connsiteY27" fmla="*/ 249746 h 976122"/>
                <a:gd name="connsiteX28" fmla="*/ 409289 w 543210"/>
                <a:gd name="connsiteY28" fmla="*/ 243173 h 976122"/>
                <a:gd name="connsiteX29" fmla="*/ 403098 w 543210"/>
                <a:gd name="connsiteY29" fmla="*/ 237649 h 976122"/>
                <a:gd name="connsiteX30" fmla="*/ 397764 w 543210"/>
                <a:gd name="connsiteY30" fmla="*/ 234029 h 976122"/>
                <a:gd name="connsiteX31" fmla="*/ 386524 w 543210"/>
                <a:gd name="connsiteY31" fmla="*/ 230315 h 976122"/>
                <a:gd name="connsiteX32" fmla="*/ 343567 w 543210"/>
                <a:gd name="connsiteY32" fmla="*/ 227933 h 976122"/>
                <a:gd name="connsiteX33" fmla="*/ 332137 w 543210"/>
                <a:gd name="connsiteY33" fmla="*/ 222790 h 976122"/>
                <a:gd name="connsiteX34" fmla="*/ 316516 w 543210"/>
                <a:gd name="connsiteY34" fmla="*/ 212122 h 976122"/>
                <a:gd name="connsiteX35" fmla="*/ 306133 w 543210"/>
                <a:gd name="connsiteY35" fmla="*/ 199358 h 976122"/>
                <a:gd name="connsiteX36" fmla="*/ 310515 w 543210"/>
                <a:gd name="connsiteY36" fmla="*/ 188214 h 976122"/>
                <a:gd name="connsiteX37" fmla="*/ 310515 w 543210"/>
                <a:gd name="connsiteY37" fmla="*/ 185166 h 976122"/>
                <a:gd name="connsiteX38" fmla="*/ 301466 w 543210"/>
                <a:gd name="connsiteY38" fmla="*/ 173831 h 976122"/>
                <a:gd name="connsiteX39" fmla="*/ 297180 w 543210"/>
                <a:gd name="connsiteY39" fmla="*/ 161354 h 976122"/>
                <a:gd name="connsiteX40" fmla="*/ 297847 w 543210"/>
                <a:gd name="connsiteY40" fmla="*/ 147828 h 976122"/>
                <a:gd name="connsiteX41" fmla="*/ 303562 w 543210"/>
                <a:gd name="connsiteY41" fmla="*/ 133541 h 976122"/>
                <a:gd name="connsiteX42" fmla="*/ 315278 w 543210"/>
                <a:gd name="connsiteY42" fmla="*/ 112300 h 976122"/>
                <a:gd name="connsiteX43" fmla="*/ 331375 w 543210"/>
                <a:gd name="connsiteY43" fmla="*/ 96965 h 976122"/>
                <a:gd name="connsiteX44" fmla="*/ 336995 w 543210"/>
                <a:gd name="connsiteY44" fmla="*/ 86582 h 976122"/>
                <a:gd name="connsiteX45" fmla="*/ 342519 w 543210"/>
                <a:gd name="connsiteY45" fmla="*/ 81915 h 976122"/>
                <a:gd name="connsiteX46" fmla="*/ 345948 w 543210"/>
                <a:gd name="connsiteY46" fmla="*/ 76200 h 976122"/>
                <a:gd name="connsiteX47" fmla="*/ 339757 w 543210"/>
                <a:gd name="connsiteY47" fmla="*/ 62675 h 976122"/>
                <a:gd name="connsiteX48" fmla="*/ 334899 w 543210"/>
                <a:gd name="connsiteY48" fmla="*/ 45911 h 976122"/>
                <a:gd name="connsiteX49" fmla="*/ 334042 w 543210"/>
                <a:gd name="connsiteY49" fmla="*/ 40291 h 976122"/>
                <a:gd name="connsiteX50" fmla="*/ 336709 w 543210"/>
                <a:gd name="connsiteY50" fmla="*/ 23432 h 976122"/>
                <a:gd name="connsiteX51" fmla="*/ 343471 w 543210"/>
                <a:gd name="connsiteY51" fmla="*/ 12954 h 976122"/>
                <a:gd name="connsiteX52" fmla="*/ 348805 w 543210"/>
                <a:gd name="connsiteY52" fmla="*/ 8096 h 976122"/>
                <a:gd name="connsiteX53" fmla="*/ 342329 w 543210"/>
                <a:gd name="connsiteY53" fmla="*/ 6382 h 976122"/>
                <a:gd name="connsiteX54" fmla="*/ 320993 w 543210"/>
                <a:gd name="connsiteY54" fmla="*/ 4572 h 976122"/>
                <a:gd name="connsiteX55" fmla="*/ 310134 w 543210"/>
                <a:gd name="connsiteY55" fmla="*/ 6953 h 976122"/>
                <a:gd name="connsiteX56" fmla="*/ 308324 w 543210"/>
                <a:gd name="connsiteY56" fmla="*/ 7049 h 976122"/>
                <a:gd name="connsiteX57" fmla="*/ 306514 w 543210"/>
                <a:gd name="connsiteY57" fmla="*/ 6953 h 976122"/>
                <a:gd name="connsiteX58" fmla="*/ 293656 w 543210"/>
                <a:gd name="connsiteY58" fmla="*/ 4667 h 976122"/>
                <a:gd name="connsiteX59" fmla="*/ 283559 w 543210"/>
                <a:gd name="connsiteY59" fmla="*/ 5620 h 976122"/>
                <a:gd name="connsiteX60" fmla="*/ 282035 w 543210"/>
                <a:gd name="connsiteY60" fmla="*/ 5239 h 976122"/>
                <a:gd name="connsiteX61" fmla="*/ 280892 w 543210"/>
                <a:gd name="connsiteY61" fmla="*/ 4477 h 976122"/>
                <a:gd name="connsiteX62" fmla="*/ 280035 w 543210"/>
                <a:gd name="connsiteY62" fmla="*/ 3238 h 976122"/>
                <a:gd name="connsiteX63" fmla="*/ 278511 w 543210"/>
                <a:gd name="connsiteY63" fmla="*/ 762 h 976122"/>
                <a:gd name="connsiteX64" fmla="*/ 277368 w 543210"/>
                <a:gd name="connsiteY64" fmla="*/ 0 h 976122"/>
                <a:gd name="connsiteX65" fmla="*/ 275654 w 543210"/>
                <a:gd name="connsiteY65" fmla="*/ 191 h 976122"/>
                <a:gd name="connsiteX66" fmla="*/ 273653 w 543210"/>
                <a:gd name="connsiteY66" fmla="*/ 1905 h 976122"/>
                <a:gd name="connsiteX67" fmla="*/ 272415 w 543210"/>
                <a:gd name="connsiteY67" fmla="*/ 3429 h 976122"/>
                <a:gd name="connsiteX68" fmla="*/ 271558 w 543210"/>
                <a:gd name="connsiteY68" fmla="*/ 5144 h 976122"/>
                <a:gd name="connsiteX69" fmla="*/ 270986 w 543210"/>
                <a:gd name="connsiteY69" fmla="*/ 6668 h 976122"/>
                <a:gd name="connsiteX70" fmla="*/ 270415 w 543210"/>
                <a:gd name="connsiteY70" fmla="*/ 9335 h 976122"/>
                <a:gd name="connsiteX71" fmla="*/ 269938 w 543210"/>
                <a:gd name="connsiteY71" fmla="*/ 12859 h 976122"/>
                <a:gd name="connsiteX72" fmla="*/ 269557 w 543210"/>
                <a:gd name="connsiteY72" fmla="*/ 23813 h 976122"/>
                <a:gd name="connsiteX73" fmla="*/ 268700 w 543210"/>
                <a:gd name="connsiteY73" fmla="*/ 29718 h 976122"/>
                <a:gd name="connsiteX74" fmla="*/ 264986 w 543210"/>
                <a:gd name="connsiteY74" fmla="*/ 38957 h 976122"/>
                <a:gd name="connsiteX75" fmla="*/ 263462 w 543210"/>
                <a:gd name="connsiteY75" fmla="*/ 42101 h 976122"/>
                <a:gd name="connsiteX76" fmla="*/ 262319 w 543210"/>
                <a:gd name="connsiteY76" fmla="*/ 45244 h 976122"/>
                <a:gd name="connsiteX77" fmla="*/ 261938 w 543210"/>
                <a:gd name="connsiteY77" fmla="*/ 46958 h 976122"/>
                <a:gd name="connsiteX78" fmla="*/ 261747 w 543210"/>
                <a:gd name="connsiteY78" fmla="*/ 48768 h 976122"/>
                <a:gd name="connsiteX79" fmla="*/ 262509 w 543210"/>
                <a:gd name="connsiteY79" fmla="*/ 57245 h 976122"/>
                <a:gd name="connsiteX80" fmla="*/ 262509 w 543210"/>
                <a:gd name="connsiteY80" fmla="*/ 58960 h 976122"/>
                <a:gd name="connsiteX81" fmla="*/ 262128 w 543210"/>
                <a:gd name="connsiteY81" fmla="*/ 60865 h 976122"/>
                <a:gd name="connsiteX82" fmla="*/ 262033 w 543210"/>
                <a:gd name="connsiteY82" fmla="*/ 61151 h 976122"/>
                <a:gd name="connsiteX83" fmla="*/ 260795 w 543210"/>
                <a:gd name="connsiteY83" fmla="*/ 64103 h 976122"/>
                <a:gd name="connsiteX84" fmla="*/ 260032 w 543210"/>
                <a:gd name="connsiteY84" fmla="*/ 65437 h 976122"/>
                <a:gd name="connsiteX85" fmla="*/ 258223 w 543210"/>
                <a:gd name="connsiteY85" fmla="*/ 67723 h 976122"/>
                <a:gd name="connsiteX86" fmla="*/ 256222 w 543210"/>
                <a:gd name="connsiteY86" fmla="*/ 69913 h 976122"/>
                <a:gd name="connsiteX87" fmla="*/ 255270 w 543210"/>
                <a:gd name="connsiteY87" fmla="*/ 71057 h 976122"/>
                <a:gd name="connsiteX88" fmla="*/ 254508 w 543210"/>
                <a:gd name="connsiteY88" fmla="*/ 72390 h 976122"/>
                <a:gd name="connsiteX89" fmla="*/ 253460 w 543210"/>
                <a:gd name="connsiteY89" fmla="*/ 75533 h 976122"/>
                <a:gd name="connsiteX90" fmla="*/ 252317 w 543210"/>
                <a:gd name="connsiteY90" fmla="*/ 80963 h 976122"/>
                <a:gd name="connsiteX91" fmla="*/ 251746 w 543210"/>
                <a:gd name="connsiteY91" fmla="*/ 82582 h 976122"/>
                <a:gd name="connsiteX92" fmla="*/ 251174 w 543210"/>
                <a:gd name="connsiteY92" fmla="*/ 84106 h 976122"/>
                <a:gd name="connsiteX93" fmla="*/ 250317 w 543210"/>
                <a:gd name="connsiteY93" fmla="*/ 85344 h 976122"/>
                <a:gd name="connsiteX94" fmla="*/ 248317 w 543210"/>
                <a:gd name="connsiteY94" fmla="*/ 87535 h 976122"/>
                <a:gd name="connsiteX95" fmla="*/ 247555 w 543210"/>
                <a:gd name="connsiteY95" fmla="*/ 88773 h 976122"/>
                <a:gd name="connsiteX96" fmla="*/ 247174 w 543210"/>
                <a:gd name="connsiteY96" fmla="*/ 90011 h 976122"/>
                <a:gd name="connsiteX97" fmla="*/ 247650 w 543210"/>
                <a:gd name="connsiteY97" fmla="*/ 91250 h 976122"/>
                <a:gd name="connsiteX98" fmla="*/ 248698 w 543210"/>
                <a:gd name="connsiteY98" fmla="*/ 92107 h 976122"/>
                <a:gd name="connsiteX99" fmla="*/ 250127 w 543210"/>
                <a:gd name="connsiteY99" fmla="*/ 92678 h 976122"/>
                <a:gd name="connsiteX100" fmla="*/ 251174 w 543210"/>
                <a:gd name="connsiteY100" fmla="*/ 93631 h 976122"/>
                <a:gd name="connsiteX101" fmla="*/ 251841 w 543210"/>
                <a:gd name="connsiteY101" fmla="*/ 94964 h 976122"/>
                <a:gd name="connsiteX102" fmla="*/ 252222 w 543210"/>
                <a:gd name="connsiteY102" fmla="*/ 96488 h 976122"/>
                <a:gd name="connsiteX103" fmla="*/ 252698 w 543210"/>
                <a:gd name="connsiteY103" fmla="*/ 101537 h 976122"/>
                <a:gd name="connsiteX104" fmla="*/ 252603 w 543210"/>
                <a:gd name="connsiteY104" fmla="*/ 103346 h 976122"/>
                <a:gd name="connsiteX105" fmla="*/ 251841 w 543210"/>
                <a:gd name="connsiteY105" fmla="*/ 104775 h 976122"/>
                <a:gd name="connsiteX106" fmla="*/ 250698 w 543210"/>
                <a:gd name="connsiteY106" fmla="*/ 105442 h 976122"/>
                <a:gd name="connsiteX107" fmla="*/ 248126 w 543210"/>
                <a:gd name="connsiteY107" fmla="*/ 104108 h 976122"/>
                <a:gd name="connsiteX108" fmla="*/ 246602 w 543210"/>
                <a:gd name="connsiteY108" fmla="*/ 102870 h 976122"/>
                <a:gd name="connsiteX109" fmla="*/ 245459 w 543210"/>
                <a:gd name="connsiteY109" fmla="*/ 101441 h 976122"/>
                <a:gd name="connsiteX110" fmla="*/ 244221 w 543210"/>
                <a:gd name="connsiteY110" fmla="*/ 98774 h 976122"/>
                <a:gd name="connsiteX111" fmla="*/ 243554 w 543210"/>
                <a:gd name="connsiteY111" fmla="*/ 97536 h 976122"/>
                <a:gd name="connsiteX112" fmla="*/ 242697 w 543210"/>
                <a:gd name="connsiteY112" fmla="*/ 96393 h 976122"/>
                <a:gd name="connsiteX113" fmla="*/ 241459 w 543210"/>
                <a:gd name="connsiteY113" fmla="*/ 95441 h 976122"/>
                <a:gd name="connsiteX114" fmla="*/ 238982 w 543210"/>
                <a:gd name="connsiteY114" fmla="*/ 93726 h 976122"/>
                <a:gd name="connsiteX115" fmla="*/ 237839 w 543210"/>
                <a:gd name="connsiteY115" fmla="*/ 92774 h 976122"/>
                <a:gd name="connsiteX116" fmla="*/ 235934 w 543210"/>
                <a:gd name="connsiteY116" fmla="*/ 90583 h 976122"/>
                <a:gd name="connsiteX117" fmla="*/ 234696 w 543210"/>
                <a:gd name="connsiteY117" fmla="*/ 89726 h 976122"/>
                <a:gd name="connsiteX118" fmla="*/ 233172 w 543210"/>
                <a:gd name="connsiteY118" fmla="*/ 89154 h 976122"/>
                <a:gd name="connsiteX119" fmla="*/ 219265 w 543210"/>
                <a:gd name="connsiteY119" fmla="*/ 86963 h 976122"/>
                <a:gd name="connsiteX120" fmla="*/ 216027 w 543210"/>
                <a:gd name="connsiteY120" fmla="*/ 87154 h 976122"/>
                <a:gd name="connsiteX121" fmla="*/ 208693 w 543210"/>
                <a:gd name="connsiteY121" fmla="*/ 89630 h 976122"/>
                <a:gd name="connsiteX122" fmla="*/ 202882 w 543210"/>
                <a:gd name="connsiteY122" fmla="*/ 92869 h 976122"/>
                <a:gd name="connsiteX123" fmla="*/ 201835 w 543210"/>
                <a:gd name="connsiteY123" fmla="*/ 93821 h 976122"/>
                <a:gd name="connsiteX124" fmla="*/ 200978 w 543210"/>
                <a:gd name="connsiteY124" fmla="*/ 95155 h 976122"/>
                <a:gd name="connsiteX125" fmla="*/ 200025 w 543210"/>
                <a:gd name="connsiteY125" fmla="*/ 98203 h 976122"/>
                <a:gd name="connsiteX126" fmla="*/ 196882 w 543210"/>
                <a:gd name="connsiteY126" fmla="*/ 99251 h 976122"/>
                <a:gd name="connsiteX127" fmla="*/ 160115 w 543210"/>
                <a:gd name="connsiteY127" fmla="*/ 102394 h 976122"/>
                <a:gd name="connsiteX128" fmla="*/ 156972 w 543210"/>
                <a:gd name="connsiteY128" fmla="*/ 103156 h 976122"/>
                <a:gd name="connsiteX129" fmla="*/ 155067 w 543210"/>
                <a:gd name="connsiteY129" fmla="*/ 103156 h 976122"/>
                <a:gd name="connsiteX130" fmla="*/ 152781 w 543210"/>
                <a:gd name="connsiteY130" fmla="*/ 102775 h 976122"/>
                <a:gd name="connsiteX131" fmla="*/ 149352 w 543210"/>
                <a:gd name="connsiteY131" fmla="*/ 101251 h 976122"/>
                <a:gd name="connsiteX132" fmla="*/ 147542 w 543210"/>
                <a:gd name="connsiteY132" fmla="*/ 100013 h 976122"/>
                <a:gd name="connsiteX133" fmla="*/ 146209 w 543210"/>
                <a:gd name="connsiteY133" fmla="*/ 98774 h 976122"/>
                <a:gd name="connsiteX134" fmla="*/ 142113 w 543210"/>
                <a:gd name="connsiteY134" fmla="*/ 92774 h 976122"/>
                <a:gd name="connsiteX135" fmla="*/ 134398 w 543210"/>
                <a:gd name="connsiteY135" fmla="*/ 84201 h 976122"/>
                <a:gd name="connsiteX136" fmla="*/ 133540 w 543210"/>
                <a:gd name="connsiteY136" fmla="*/ 83058 h 976122"/>
                <a:gd name="connsiteX137" fmla="*/ 132874 w 543210"/>
                <a:gd name="connsiteY137" fmla="*/ 81725 h 976122"/>
                <a:gd name="connsiteX138" fmla="*/ 132683 w 543210"/>
                <a:gd name="connsiteY138" fmla="*/ 80105 h 976122"/>
                <a:gd name="connsiteX139" fmla="*/ 132779 w 543210"/>
                <a:gd name="connsiteY139" fmla="*/ 78296 h 976122"/>
                <a:gd name="connsiteX140" fmla="*/ 134017 w 543210"/>
                <a:gd name="connsiteY140" fmla="*/ 75057 h 976122"/>
                <a:gd name="connsiteX141" fmla="*/ 136779 w 543210"/>
                <a:gd name="connsiteY141" fmla="*/ 69342 h 976122"/>
                <a:gd name="connsiteX142" fmla="*/ 137160 w 543210"/>
                <a:gd name="connsiteY142" fmla="*/ 67913 h 976122"/>
                <a:gd name="connsiteX143" fmla="*/ 136398 w 543210"/>
                <a:gd name="connsiteY143" fmla="*/ 67056 h 976122"/>
                <a:gd name="connsiteX144" fmla="*/ 134588 w 543210"/>
                <a:gd name="connsiteY144" fmla="*/ 66961 h 976122"/>
                <a:gd name="connsiteX145" fmla="*/ 128206 w 543210"/>
                <a:gd name="connsiteY145" fmla="*/ 70295 h 976122"/>
                <a:gd name="connsiteX146" fmla="*/ 125825 w 543210"/>
                <a:gd name="connsiteY146" fmla="*/ 71057 h 976122"/>
                <a:gd name="connsiteX147" fmla="*/ 122872 w 543210"/>
                <a:gd name="connsiteY147" fmla="*/ 70580 h 976122"/>
                <a:gd name="connsiteX148" fmla="*/ 121158 w 543210"/>
                <a:gd name="connsiteY148" fmla="*/ 69818 h 976122"/>
                <a:gd name="connsiteX149" fmla="*/ 119729 w 543210"/>
                <a:gd name="connsiteY149" fmla="*/ 68771 h 976122"/>
                <a:gd name="connsiteX150" fmla="*/ 118777 w 543210"/>
                <a:gd name="connsiteY150" fmla="*/ 67628 h 976122"/>
                <a:gd name="connsiteX151" fmla="*/ 114395 w 543210"/>
                <a:gd name="connsiteY151" fmla="*/ 60674 h 976122"/>
                <a:gd name="connsiteX152" fmla="*/ 113824 w 543210"/>
                <a:gd name="connsiteY152" fmla="*/ 60008 h 976122"/>
                <a:gd name="connsiteX153" fmla="*/ 112586 w 543210"/>
                <a:gd name="connsiteY153" fmla="*/ 59246 h 976122"/>
                <a:gd name="connsiteX154" fmla="*/ 110680 w 543210"/>
                <a:gd name="connsiteY154" fmla="*/ 58674 h 976122"/>
                <a:gd name="connsiteX155" fmla="*/ 107537 w 543210"/>
                <a:gd name="connsiteY155" fmla="*/ 58674 h 976122"/>
                <a:gd name="connsiteX156" fmla="*/ 101727 w 543210"/>
                <a:gd name="connsiteY156" fmla="*/ 59341 h 976122"/>
                <a:gd name="connsiteX157" fmla="*/ 100203 w 543210"/>
                <a:gd name="connsiteY157" fmla="*/ 60198 h 976122"/>
                <a:gd name="connsiteX158" fmla="*/ 98965 w 543210"/>
                <a:gd name="connsiteY158" fmla="*/ 61532 h 976122"/>
                <a:gd name="connsiteX159" fmla="*/ 97060 w 543210"/>
                <a:gd name="connsiteY159" fmla="*/ 66389 h 976122"/>
                <a:gd name="connsiteX160" fmla="*/ 95917 w 543210"/>
                <a:gd name="connsiteY160" fmla="*/ 67628 h 976122"/>
                <a:gd name="connsiteX161" fmla="*/ 93821 w 543210"/>
                <a:gd name="connsiteY161" fmla="*/ 67342 h 976122"/>
                <a:gd name="connsiteX162" fmla="*/ 92488 w 543210"/>
                <a:gd name="connsiteY162" fmla="*/ 66485 h 976122"/>
                <a:gd name="connsiteX163" fmla="*/ 91345 w 543210"/>
                <a:gd name="connsiteY163" fmla="*/ 65342 h 976122"/>
                <a:gd name="connsiteX164" fmla="*/ 90488 w 543210"/>
                <a:gd name="connsiteY164" fmla="*/ 64199 h 976122"/>
                <a:gd name="connsiteX165" fmla="*/ 88392 w 543210"/>
                <a:gd name="connsiteY165" fmla="*/ 62198 h 976122"/>
                <a:gd name="connsiteX166" fmla="*/ 87058 w 543210"/>
                <a:gd name="connsiteY166" fmla="*/ 61151 h 976122"/>
                <a:gd name="connsiteX167" fmla="*/ 80486 w 543210"/>
                <a:gd name="connsiteY167" fmla="*/ 57531 h 976122"/>
                <a:gd name="connsiteX168" fmla="*/ 78010 w 543210"/>
                <a:gd name="connsiteY168" fmla="*/ 57817 h 976122"/>
                <a:gd name="connsiteX169" fmla="*/ 74581 w 543210"/>
                <a:gd name="connsiteY169" fmla="*/ 59436 h 976122"/>
                <a:gd name="connsiteX170" fmla="*/ 52388 w 543210"/>
                <a:gd name="connsiteY170" fmla="*/ 76676 h 976122"/>
                <a:gd name="connsiteX171" fmla="*/ 51149 w 543210"/>
                <a:gd name="connsiteY171" fmla="*/ 78296 h 976122"/>
                <a:gd name="connsiteX172" fmla="*/ 49435 w 543210"/>
                <a:gd name="connsiteY172" fmla="*/ 81058 h 976122"/>
                <a:gd name="connsiteX173" fmla="*/ 47815 w 543210"/>
                <a:gd name="connsiteY173" fmla="*/ 86011 h 976122"/>
                <a:gd name="connsiteX174" fmla="*/ 42767 w 543210"/>
                <a:gd name="connsiteY174" fmla="*/ 93536 h 976122"/>
                <a:gd name="connsiteX175" fmla="*/ 41815 w 543210"/>
                <a:gd name="connsiteY175" fmla="*/ 94774 h 976122"/>
                <a:gd name="connsiteX176" fmla="*/ 51625 w 543210"/>
                <a:gd name="connsiteY176" fmla="*/ 109728 h 976122"/>
                <a:gd name="connsiteX177" fmla="*/ 54197 w 543210"/>
                <a:gd name="connsiteY177" fmla="*/ 119729 h 976122"/>
                <a:gd name="connsiteX178" fmla="*/ 50006 w 543210"/>
                <a:gd name="connsiteY178" fmla="*/ 136875 h 976122"/>
                <a:gd name="connsiteX179" fmla="*/ 50578 w 543210"/>
                <a:gd name="connsiteY179" fmla="*/ 139351 h 976122"/>
                <a:gd name="connsiteX180" fmla="*/ 53149 w 543210"/>
                <a:gd name="connsiteY180" fmla="*/ 141351 h 976122"/>
                <a:gd name="connsiteX181" fmla="*/ 54864 w 543210"/>
                <a:gd name="connsiteY181" fmla="*/ 145828 h 976122"/>
                <a:gd name="connsiteX182" fmla="*/ 56579 w 543210"/>
                <a:gd name="connsiteY182" fmla="*/ 154591 h 976122"/>
                <a:gd name="connsiteX183" fmla="*/ 56579 w 543210"/>
                <a:gd name="connsiteY183" fmla="*/ 151829 h 976122"/>
                <a:gd name="connsiteX184" fmla="*/ 62579 w 543210"/>
                <a:gd name="connsiteY184" fmla="*/ 196787 h 976122"/>
                <a:gd name="connsiteX185" fmla="*/ 65818 w 543210"/>
                <a:gd name="connsiteY185" fmla="*/ 204121 h 976122"/>
                <a:gd name="connsiteX186" fmla="*/ 72962 w 543210"/>
                <a:gd name="connsiteY186" fmla="*/ 215837 h 976122"/>
                <a:gd name="connsiteX187" fmla="*/ 77724 w 543210"/>
                <a:gd name="connsiteY187" fmla="*/ 232601 h 976122"/>
                <a:gd name="connsiteX188" fmla="*/ 80963 w 543210"/>
                <a:gd name="connsiteY188" fmla="*/ 244126 h 976122"/>
                <a:gd name="connsiteX189" fmla="*/ 83629 w 543210"/>
                <a:gd name="connsiteY189" fmla="*/ 255175 h 976122"/>
                <a:gd name="connsiteX190" fmla="*/ 86582 w 543210"/>
                <a:gd name="connsiteY190" fmla="*/ 260700 h 976122"/>
                <a:gd name="connsiteX191" fmla="*/ 96393 w 543210"/>
                <a:gd name="connsiteY191" fmla="*/ 267557 h 976122"/>
                <a:gd name="connsiteX192" fmla="*/ 106108 w 543210"/>
                <a:gd name="connsiteY192" fmla="*/ 277463 h 976122"/>
                <a:gd name="connsiteX193" fmla="*/ 114681 w 543210"/>
                <a:gd name="connsiteY193" fmla="*/ 293466 h 976122"/>
                <a:gd name="connsiteX194" fmla="*/ 127540 w 543210"/>
                <a:gd name="connsiteY194" fmla="*/ 310610 h 976122"/>
                <a:gd name="connsiteX195" fmla="*/ 140779 w 543210"/>
                <a:gd name="connsiteY195" fmla="*/ 351949 h 976122"/>
                <a:gd name="connsiteX196" fmla="*/ 143542 w 543210"/>
                <a:gd name="connsiteY196" fmla="*/ 367284 h 976122"/>
                <a:gd name="connsiteX197" fmla="*/ 157544 w 543210"/>
                <a:gd name="connsiteY197" fmla="*/ 471106 h 976122"/>
                <a:gd name="connsiteX198" fmla="*/ 177070 w 543210"/>
                <a:gd name="connsiteY198" fmla="*/ 515779 h 976122"/>
                <a:gd name="connsiteX199" fmla="*/ 182023 w 543210"/>
                <a:gd name="connsiteY199" fmla="*/ 523971 h 976122"/>
                <a:gd name="connsiteX200" fmla="*/ 187071 w 543210"/>
                <a:gd name="connsiteY200" fmla="*/ 527590 h 976122"/>
                <a:gd name="connsiteX201" fmla="*/ 194215 w 543210"/>
                <a:gd name="connsiteY201" fmla="*/ 529019 h 976122"/>
                <a:gd name="connsiteX202" fmla="*/ 199358 w 543210"/>
                <a:gd name="connsiteY202" fmla="*/ 533210 h 976122"/>
                <a:gd name="connsiteX203" fmla="*/ 202787 w 543210"/>
                <a:gd name="connsiteY203" fmla="*/ 539782 h 976122"/>
                <a:gd name="connsiteX204" fmla="*/ 204597 w 543210"/>
                <a:gd name="connsiteY204" fmla="*/ 548545 h 976122"/>
                <a:gd name="connsiteX205" fmla="*/ 205169 w 543210"/>
                <a:gd name="connsiteY205" fmla="*/ 567214 h 976122"/>
                <a:gd name="connsiteX206" fmla="*/ 202882 w 543210"/>
                <a:gd name="connsiteY206" fmla="*/ 585883 h 976122"/>
                <a:gd name="connsiteX207" fmla="*/ 198025 w 543210"/>
                <a:gd name="connsiteY207" fmla="*/ 602361 h 976122"/>
                <a:gd name="connsiteX208" fmla="*/ 190595 w 543210"/>
                <a:gd name="connsiteY208" fmla="*/ 614744 h 976122"/>
                <a:gd name="connsiteX209" fmla="*/ 181451 w 543210"/>
                <a:gd name="connsiteY209" fmla="*/ 622363 h 976122"/>
                <a:gd name="connsiteX210" fmla="*/ 175736 w 543210"/>
                <a:gd name="connsiteY210" fmla="*/ 625412 h 976122"/>
                <a:gd name="connsiteX211" fmla="*/ 170593 w 543210"/>
                <a:gd name="connsiteY211" fmla="*/ 626745 h 976122"/>
                <a:gd name="connsiteX212" fmla="*/ 145828 w 543210"/>
                <a:gd name="connsiteY212" fmla="*/ 623792 h 976122"/>
                <a:gd name="connsiteX213" fmla="*/ 130016 w 543210"/>
                <a:gd name="connsiteY213" fmla="*/ 624745 h 976122"/>
                <a:gd name="connsiteX214" fmla="*/ 118110 w 543210"/>
                <a:gd name="connsiteY214" fmla="*/ 630365 h 976122"/>
                <a:gd name="connsiteX215" fmla="*/ 96393 w 543210"/>
                <a:gd name="connsiteY215" fmla="*/ 644938 h 976122"/>
                <a:gd name="connsiteX216" fmla="*/ 82105 w 543210"/>
                <a:gd name="connsiteY216" fmla="*/ 649796 h 976122"/>
                <a:gd name="connsiteX217" fmla="*/ 75724 w 543210"/>
                <a:gd name="connsiteY217" fmla="*/ 653224 h 976122"/>
                <a:gd name="connsiteX218" fmla="*/ 72962 w 543210"/>
                <a:gd name="connsiteY218" fmla="*/ 658273 h 976122"/>
                <a:gd name="connsiteX219" fmla="*/ 72485 w 543210"/>
                <a:gd name="connsiteY219" fmla="*/ 662464 h 976122"/>
                <a:gd name="connsiteX220" fmla="*/ 72009 w 543210"/>
                <a:gd name="connsiteY220" fmla="*/ 664845 h 976122"/>
                <a:gd name="connsiteX221" fmla="*/ 72580 w 543210"/>
                <a:gd name="connsiteY221" fmla="*/ 667322 h 976122"/>
                <a:gd name="connsiteX222" fmla="*/ 75533 w 543210"/>
                <a:gd name="connsiteY222" fmla="*/ 671798 h 976122"/>
                <a:gd name="connsiteX223" fmla="*/ 77533 w 543210"/>
                <a:gd name="connsiteY223" fmla="*/ 673799 h 976122"/>
                <a:gd name="connsiteX224" fmla="*/ 82201 w 543210"/>
                <a:gd name="connsiteY224" fmla="*/ 676085 h 976122"/>
                <a:gd name="connsiteX225" fmla="*/ 84677 w 543210"/>
                <a:gd name="connsiteY225" fmla="*/ 677799 h 976122"/>
                <a:gd name="connsiteX226" fmla="*/ 94774 w 543210"/>
                <a:gd name="connsiteY226" fmla="*/ 689134 h 976122"/>
                <a:gd name="connsiteX227" fmla="*/ 100298 w 543210"/>
                <a:gd name="connsiteY227" fmla="*/ 701326 h 976122"/>
                <a:gd name="connsiteX228" fmla="*/ 100870 w 543210"/>
                <a:gd name="connsiteY228" fmla="*/ 715994 h 976122"/>
                <a:gd name="connsiteX229" fmla="*/ 96393 w 543210"/>
                <a:gd name="connsiteY229" fmla="*/ 734758 h 976122"/>
                <a:gd name="connsiteX230" fmla="*/ 70675 w 543210"/>
                <a:gd name="connsiteY230" fmla="*/ 788384 h 976122"/>
                <a:gd name="connsiteX231" fmla="*/ 66008 w 543210"/>
                <a:gd name="connsiteY231" fmla="*/ 808006 h 976122"/>
                <a:gd name="connsiteX232" fmla="*/ 64865 w 543210"/>
                <a:gd name="connsiteY232" fmla="*/ 810292 h 976122"/>
                <a:gd name="connsiteX233" fmla="*/ 60007 w 543210"/>
                <a:gd name="connsiteY233" fmla="*/ 814673 h 976122"/>
                <a:gd name="connsiteX234" fmla="*/ 58960 w 543210"/>
                <a:gd name="connsiteY234" fmla="*/ 816864 h 976122"/>
                <a:gd name="connsiteX235" fmla="*/ 55816 w 543210"/>
                <a:gd name="connsiteY235" fmla="*/ 820198 h 976122"/>
                <a:gd name="connsiteX236" fmla="*/ 20669 w 543210"/>
                <a:gd name="connsiteY236" fmla="*/ 831057 h 976122"/>
                <a:gd name="connsiteX237" fmla="*/ 9144 w 543210"/>
                <a:gd name="connsiteY237" fmla="*/ 836295 h 976122"/>
                <a:gd name="connsiteX238" fmla="*/ 3048 w 543210"/>
                <a:gd name="connsiteY238" fmla="*/ 845344 h 976122"/>
                <a:gd name="connsiteX239" fmla="*/ 4763 w 543210"/>
                <a:gd name="connsiteY239" fmla="*/ 860203 h 976122"/>
                <a:gd name="connsiteX240" fmla="*/ 7715 w 543210"/>
                <a:gd name="connsiteY240" fmla="*/ 870585 h 976122"/>
                <a:gd name="connsiteX241" fmla="*/ 8191 w 543210"/>
                <a:gd name="connsiteY241" fmla="*/ 878872 h 976122"/>
                <a:gd name="connsiteX242" fmla="*/ 6001 w 543210"/>
                <a:gd name="connsiteY242" fmla="*/ 886301 h 976122"/>
                <a:gd name="connsiteX243" fmla="*/ 1143 w 543210"/>
                <a:gd name="connsiteY243" fmla="*/ 894397 h 976122"/>
                <a:gd name="connsiteX244" fmla="*/ 0 w 543210"/>
                <a:gd name="connsiteY244" fmla="*/ 901065 h 976122"/>
                <a:gd name="connsiteX245" fmla="*/ 2953 w 543210"/>
                <a:gd name="connsiteY245" fmla="*/ 908780 h 976122"/>
                <a:gd name="connsiteX246" fmla="*/ 11811 w 543210"/>
                <a:gd name="connsiteY246" fmla="*/ 922496 h 976122"/>
                <a:gd name="connsiteX247" fmla="*/ 4953 w 543210"/>
                <a:gd name="connsiteY247" fmla="*/ 928973 h 976122"/>
                <a:gd name="connsiteX248" fmla="*/ 3810 w 543210"/>
                <a:gd name="connsiteY248" fmla="*/ 937070 h 976122"/>
                <a:gd name="connsiteX249" fmla="*/ 7429 w 543210"/>
                <a:gd name="connsiteY249" fmla="*/ 946023 h 976122"/>
                <a:gd name="connsiteX250" fmla="*/ 14383 w 543210"/>
                <a:gd name="connsiteY250" fmla="*/ 955358 h 976122"/>
                <a:gd name="connsiteX251" fmla="*/ 20764 w 543210"/>
                <a:gd name="connsiteY251" fmla="*/ 961168 h 976122"/>
                <a:gd name="connsiteX252" fmla="*/ 28956 w 543210"/>
                <a:gd name="connsiteY252" fmla="*/ 966597 h 976122"/>
                <a:gd name="connsiteX253" fmla="*/ 38100 w 543210"/>
                <a:gd name="connsiteY253" fmla="*/ 970884 h 976122"/>
                <a:gd name="connsiteX254" fmla="*/ 47244 w 543210"/>
                <a:gd name="connsiteY254" fmla="*/ 973360 h 976122"/>
                <a:gd name="connsiteX255" fmla="*/ 109252 w 543210"/>
                <a:gd name="connsiteY255" fmla="*/ 970026 h 976122"/>
                <a:gd name="connsiteX256" fmla="*/ 129445 w 543210"/>
                <a:gd name="connsiteY256" fmla="*/ 976122 h 976122"/>
                <a:gd name="connsiteX257" fmla="*/ 134493 w 543210"/>
                <a:gd name="connsiteY257" fmla="*/ 973646 h 976122"/>
                <a:gd name="connsiteX258" fmla="*/ 150781 w 543210"/>
                <a:gd name="connsiteY258" fmla="*/ 970217 h 976122"/>
                <a:gd name="connsiteX259" fmla="*/ 155543 w 543210"/>
                <a:gd name="connsiteY259" fmla="*/ 967073 h 976122"/>
                <a:gd name="connsiteX260" fmla="*/ 160020 w 543210"/>
                <a:gd name="connsiteY260" fmla="*/ 962978 h 976122"/>
                <a:gd name="connsiteX261" fmla="*/ 163830 w 543210"/>
                <a:gd name="connsiteY261" fmla="*/ 958120 h 976122"/>
                <a:gd name="connsiteX262" fmla="*/ 167164 w 543210"/>
                <a:gd name="connsiteY262" fmla="*/ 952405 h 976122"/>
                <a:gd name="connsiteX263" fmla="*/ 172212 w 543210"/>
                <a:gd name="connsiteY263" fmla="*/ 938880 h 976122"/>
                <a:gd name="connsiteX264" fmla="*/ 181261 w 543210"/>
                <a:gd name="connsiteY264" fmla="*/ 892874 h 976122"/>
                <a:gd name="connsiteX265" fmla="*/ 187262 w 543210"/>
                <a:gd name="connsiteY265" fmla="*/ 878777 h 976122"/>
                <a:gd name="connsiteX266" fmla="*/ 234220 w 543210"/>
                <a:gd name="connsiteY266" fmla="*/ 820579 h 976122"/>
                <a:gd name="connsiteX267" fmla="*/ 245745 w 543210"/>
                <a:gd name="connsiteY267" fmla="*/ 810197 h 976122"/>
                <a:gd name="connsiteX268" fmla="*/ 278416 w 543210"/>
                <a:gd name="connsiteY268" fmla="*/ 793147 h 976122"/>
                <a:gd name="connsiteX269" fmla="*/ 289465 w 543210"/>
                <a:gd name="connsiteY269" fmla="*/ 789337 h 976122"/>
                <a:gd name="connsiteX270" fmla="*/ 299942 w 543210"/>
                <a:gd name="connsiteY270" fmla="*/ 780384 h 976122"/>
                <a:gd name="connsiteX271" fmla="*/ 303562 w 543210"/>
                <a:gd name="connsiteY271" fmla="*/ 779431 h 976122"/>
                <a:gd name="connsiteX272" fmla="*/ 308324 w 543210"/>
                <a:gd name="connsiteY272" fmla="*/ 772573 h 976122"/>
                <a:gd name="connsiteX273" fmla="*/ 321850 w 543210"/>
                <a:gd name="connsiteY273" fmla="*/ 759905 h 976122"/>
                <a:gd name="connsiteX274" fmla="*/ 324612 w 543210"/>
                <a:gd name="connsiteY274" fmla="*/ 754094 h 976122"/>
                <a:gd name="connsiteX275" fmla="*/ 327184 w 543210"/>
                <a:gd name="connsiteY275" fmla="*/ 722091 h 976122"/>
                <a:gd name="connsiteX276" fmla="*/ 327184 w 543210"/>
                <a:gd name="connsiteY276" fmla="*/ 710851 h 976122"/>
                <a:gd name="connsiteX277" fmla="*/ 320897 w 543210"/>
                <a:gd name="connsiteY277" fmla="*/ 681419 h 976122"/>
                <a:gd name="connsiteX278" fmla="*/ 317373 w 543210"/>
                <a:gd name="connsiteY278" fmla="*/ 648081 h 976122"/>
                <a:gd name="connsiteX279" fmla="*/ 317563 w 543210"/>
                <a:gd name="connsiteY279" fmla="*/ 640271 h 976122"/>
                <a:gd name="connsiteX280" fmla="*/ 316802 w 543210"/>
                <a:gd name="connsiteY280" fmla="*/ 638842 h 976122"/>
                <a:gd name="connsiteX281" fmla="*/ 312706 w 543210"/>
                <a:gd name="connsiteY281" fmla="*/ 635984 h 976122"/>
                <a:gd name="connsiteX282" fmla="*/ 314039 w 543210"/>
                <a:gd name="connsiteY282" fmla="*/ 625698 h 976122"/>
                <a:gd name="connsiteX283" fmla="*/ 318230 w 543210"/>
                <a:gd name="connsiteY283" fmla="*/ 617792 h 976122"/>
                <a:gd name="connsiteX284" fmla="*/ 322612 w 543210"/>
                <a:gd name="connsiteY284" fmla="*/ 611029 h 976122"/>
                <a:gd name="connsiteX285" fmla="*/ 326327 w 543210"/>
                <a:gd name="connsiteY285" fmla="*/ 598646 h 976122"/>
                <a:gd name="connsiteX286" fmla="*/ 330137 w 543210"/>
                <a:gd name="connsiteY286" fmla="*/ 593027 h 976122"/>
                <a:gd name="connsiteX287" fmla="*/ 338709 w 543210"/>
                <a:gd name="connsiteY287" fmla="*/ 584835 h 976122"/>
                <a:gd name="connsiteX288" fmla="*/ 359378 w 543210"/>
                <a:gd name="connsiteY288" fmla="*/ 574262 h 976122"/>
                <a:gd name="connsiteX289" fmla="*/ 362331 w 543210"/>
                <a:gd name="connsiteY289" fmla="*/ 571214 h 976122"/>
                <a:gd name="connsiteX290" fmla="*/ 365188 w 543210"/>
                <a:gd name="connsiteY290" fmla="*/ 567595 h 976122"/>
                <a:gd name="connsiteX291" fmla="*/ 378905 w 543210"/>
                <a:gd name="connsiteY291" fmla="*/ 557498 h 976122"/>
                <a:gd name="connsiteX292" fmla="*/ 417005 w 543210"/>
                <a:gd name="connsiteY292" fmla="*/ 540163 h 976122"/>
                <a:gd name="connsiteX293" fmla="*/ 450152 w 543210"/>
                <a:gd name="connsiteY293" fmla="*/ 531209 h 976122"/>
                <a:gd name="connsiteX294" fmla="*/ 457771 w 543210"/>
                <a:gd name="connsiteY294" fmla="*/ 530542 h 976122"/>
                <a:gd name="connsiteX295" fmla="*/ 465963 w 543210"/>
                <a:gd name="connsiteY295" fmla="*/ 531781 h 976122"/>
                <a:gd name="connsiteX296" fmla="*/ 471106 w 543210"/>
                <a:gd name="connsiteY296" fmla="*/ 535210 h 976122"/>
                <a:gd name="connsiteX297" fmla="*/ 479965 w 543210"/>
                <a:gd name="connsiteY297" fmla="*/ 545592 h 976122"/>
                <a:gd name="connsiteX298" fmla="*/ 486918 w 543210"/>
                <a:gd name="connsiteY298" fmla="*/ 541020 h 976122"/>
                <a:gd name="connsiteX299" fmla="*/ 496633 w 543210"/>
                <a:gd name="connsiteY299" fmla="*/ 538163 h 976122"/>
                <a:gd name="connsiteX300" fmla="*/ 505015 w 543210"/>
                <a:gd name="connsiteY300" fmla="*/ 539782 h 976122"/>
                <a:gd name="connsiteX301" fmla="*/ 508063 w 543210"/>
                <a:gd name="connsiteY301" fmla="*/ 548545 h 976122"/>
                <a:gd name="connsiteX302" fmla="*/ 513207 w 543210"/>
                <a:gd name="connsiteY302" fmla="*/ 539496 h 976122"/>
                <a:gd name="connsiteX303" fmla="*/ 516255 w 543210"/>
                <a:gd name="connsiteY303" fmla="*/ 535496 h 976122"/>
                <a:gd name="connsiteX304" fmla="*/ 518731 w 543210"/>
                <a:gd name="connsiteY304" fmla="*/ 533876 h 976122"/>
                <a:gd name="connsiteX305" fmla="*/ 520065 w 543210"/>
                <a:gd name="connsiteY305" fmla="*/ 532067 h 976122"/>
                <a:gd name="connsiteX306" fmla="*/ 531590 w 543210"/>
                <a:gd name="connsiteY306" fmla="*/ 521589 h 976122"/>
                <a:gd name="connsiteX307" fmla="*/ 531305 w 543210"/>
                <a:gd name="connsiteY307" fmla="*/ 519208 h 976122"/>
                <a:gd name="connsiteX308" fmla="*/ 531590 w 543210"/>
                <a:gd name="connsiteY308" fmla="*/ 501967 h 976122"/>
                <a:gd name="connsiteX309" fmla="*/ 533019 w 543210"/>
                <a:gd name="connsiteY309" fmla="*/ 498920 h 976122"/>
                <a:gd name="connsiteX310" fmla="*/ 536543 w 543210"/>
                <a:gd name="connsiteY310" fmla="*/ 495872 h 976122"/>
                <a:gd name="connsiteX311" fmla="*/ 543211 w 543210"/>
                <a:gd name="connsiteY311" fmla="*/ 491205 h 97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43210" h="976122">
                  <a:moveTo>
                    <a:pt x="538544" y="490538"/>
                  </a:moveTo>
                  <a:lnTo>
                    <a:pt x="526828" y="486442"/>
                  </a:lnTo>
                  <a:lnTo>
                    <a:pt x="524542" y="484061"/>
                  </a:lnTo>
                  <a:lnTo>
                    <a:pt x="523208" y="480346"/>
                  </a:lnTo>
                  <a:lnTo>
                    <a:pt x="515112" y="464249"/>
                  </a:lnTo>
                  <a:lnTo>
                    <a:pt x="514350" y="450913"/>
                  </a:lnTo>
                  <a:lnTo>
                    <a:pt x="520637" y="425387"/>
                  </a:lnTo>
                  <a:lnTo>
                    <a:pt x="522446" y="411385"/>
                  </a:lnTo>
                  <a:lnTo>
                    <a:pt x="521208" y="406241"/>
                  </a:lnTo>
                  <a:lnTo>
                    <a:pt x="515207" y="396431"/>
                  </a:lnTo>
                  <a:lnTo>
                    <a:pt x="512826" y="391382"/>
                  </a:lnTo>
                  <a:lnTo>
                    <a:pt x="511683" y="385477"/>
                  </a:lnTo>
                  <a:lnTo>
                    <a:pt x="511873" y="379571"/>
                  </a:lnTo>
                  <a:lnTo>
                    <a:pt x="514350" y="354997"/>
                  </a:lnTo>
                  <a:lnTo>
                    <a:pt x="526923" y="324993"/>
                  </a:lnTo>
                  <a:lnTo>
                    <a:pt x="515017" y="323755"/>
                  </a:lnTo>
                  <a:lnTo>
                    <a:pt x="502825" y="317754"/>
                  </a:lnTo>
                  <a:lnTo>
                    <a:pt x="491966" y="309372"/>
                  </a:lnTo>
                  <a:lnTo>
                    <a:pt x="484727" y="300895"/>
                  </a:lnTo>
                  <a:lnTo>
                    <a:pt x="480441" y="294418"/>
                  </a:lnTo>
                  <a:lnTo>
                    <a:pt x="476345" y="289655"/>
                  </a:lnTo>
                  <a:lnTo>
                    <a:pt x="470821" y="286703"/>
                  </a:lnTo>
                  <a:lnTo>
                    <a:pt x="462439" y="285750"/>
                  </a:lnTo>
                  <a:lnTo>
                    <a:pt x="456247" y="283845"/>
                  </a:lnTo>
                  <a:lnTo>
                    <a:pt x="440150" y="270320"/>
                  </a:lnTo>
                  <a:lnTo>
                    <a:pt x="419576" y="260128"/>
                  </a:lnTo>
                  <a:lnTo>
                    <a:pt x="416528" y="256699"/>
                  </a:lnTo>
                  <a:lnTo>
                    <a:pt x="414338" y="249746"/>
                  </a:lnTo>
                  <a:lnTo>
                    <a:pt x="409289" y="243173"/>
                  </a:lnTo>
                  <a:lnTo>
                    <a:pt x="403098" y="237649"/>
                  </a:lnTo>
                  <a:lnTo>
                    <a:pt x="397764" y="234029"/>
                  </a:lnTo>
                  <a:lnTo>
                    <a:pt x="386524" y="230315"/>
                  </a:lnTo>
                  <a:lnTo>
                    <a:pt x="343567" y="227933"/>
                  </a:lnTo>
                  <a:lnTo>
                    <a:pt x="332137" y="222790"/>
                  </a:lnTo>
                  <a:lnTo>
                    <a:pt x="316516" y="212122"/>
                  </a:lnTo>
                  <a:lnTo>
                    <a:pt x="306133" y="199358"/>
                  </a:lnTo>
                  <a:lnTo>
                    <a:pt x="310515" y="188214"/>
                  </a:lnTo>
                  <a:lnTo>
                    <a:pt x="310515" y="185166"/>
                  </a:lnTo>
                  <a:lnTo>
                    <a:pt x="301466" y="173831"/>
                  </a:lnTo>
                  <a:lnTo>
                    <a:pt x="297180" y="161354"/>
                  </a:lnTo>
                  <a:lnTo>
                    <a:pt x="297847" y="147828"/>
                  </a:lnTo>
                  <a:lnTo>
                    <a:pt x="303562" y="133541"/>
                  </a:lnTo>
                  <a:lnTo>
                    <a:pt x="315278" y="112300"/>
                  </a:lnTo>
                  <a:lnTo>
                    <a:pt x="331375" y="96965"/>
                  </a:lnTo>
                  <a:lnTo>
                    <a:pt x="336995" y="86582"/>
                  </a:lnTo>
                  <a:lnTo>
                    <a:pt x="342519" y="81915"/>
                  </a:lnTo>
                  <a:lnTo>
                    <a:pt x="345948" y="76200"/>
                  </a:lnTo>
                  <a:lnTo>
                    <a:pt x="339757" y="62675"/>
                  </a:lnTo>
                  <a:lnTo>
                    <a:pt x="334899" y="45911"/>
                  </a:lnTo>
                  <a:lnTo>
                    <a:pt x="334042" y="40291"/>
                  </a:lnTo>
                  <a:lnTo>
                    <a:pt x="336709" y="23432"/>
                  </a:lnTo>
                  <a:lnTo>
                    <a:pt x="343471" y="12954"/>
                  </a:lnTo>
                  <a:lnTo>
                    <a:pt x="348805" y="8096"/>
                  </a:lnTo>
                  <a:lnTo>
                    <a:pt x="342329" y="6382"/>
                  </a:lnTo>
                  <a:lnTo>
                    <a:pt x="320993" y="4572"/>
                  </a:lnTo>
                  <a:lnTo>
                    <a:pt x="310134" y="6953"/>
                  </a:lnTo>
                  <a:lnTo>
                    <a:pt x="308324" y="7049"/>
                  </a:lnTo>
                  <a:lnTo>
                    <a:pt x="306514" y="6953"/>
                  </a:lnTo>
                  <a:lnTo>
                    <a:pt x="293656" y="4667"/>
                  </a:lnTo>
                  <a:lnTo>
                    <a:pt x="283559" y="5620"/>
                  </a:lnTo>
                  <a:lnTo>
                    <a:pt x="282035" y="5239"/>
                  </a:lnTo>
                  <a:lnTo>
                    <a:pt x="280892" y="4477"/>
                  </a:lnTo>
                  <a:lnTo>
                    <a:pt x="280035" y="3238"/>
                  </a:lnTo>
                  <a:lnTo>
                    <a:pt x="278511" y="762"/>
                  </a:lnTo>
                  <a:lnTo>
                    <a:pt x="277368" y="0"/>
                  </a:lnTo>
                  <a:lnTo>
                    <a:pt x="275654" y="191"/>
                  </a:lnTo>
                  <a:lnTo>
                    <a:pt x="273653" y="1905"/>
                  </a:lnTo>
                  <a:lnTo>
                    <a:pt x="272415" y="3429"/>
                  </a:lnTo>
                  <a:lnTo>
                    <a:pt x="271558" y="5144"/>
                  </a:lnTo>
                  <a:lnTo>
                    <a:pt x="270986" y="6668"/>
                  </a:lnTo>
                  <a:lnTo>
                    <a:pt x="270415" y="9335"/>
                  </a:lnTo>
                  <a:lnTo>
                    <a:pt x="269938" y="12859"/>
                  </a:lnTo>
                  <a:lnTo>
                    <a:pt x="269557" y="23813"/>
                  </a:lnTo>
                  <a:lnTo>
                    <a:pt x="268700" y="29718"/>
                  </a:lnTo>
                  <a:lnTo>
                    <a:pt x="264986" y="38957"/>
                  </a:lnTo>
                  <a:lnTo>
                    <a:pt x="263462" y="42101"/>
                  </a:lnTo>
                  <a:lnTo>
                    <a:pt x="262319" y="45244"/>
                  </a:lnTo>
                  <a:lnTo>
                    <a:pt x="261938" y="46958"/>
                  </a:lnTo>
                  <a:lnTo>
                    <a:pt x="261747" y="48768"/>
                  </a:lnTo>
                  <a:lnTo>
                    <a:pt x="262509" y="57245"/>
                  </a:lnTo>
                  <a:lnTo>
                    <a:pt x="262509" y="58960"/>
                  </a:lnTo>
                  <a:lnTo>
                    <a:pt x="262128" y="60865"/>
                  </a:lnTo>
                  <a:lnTo>
                    <a:pt x="262033" y="61151"/>
                  </a:lnTo>
                  <a:lnTo>
                    <a:pt x="260795" y="64103"/>
                  </a:lnTo>
                  <a:lnTo>
                    <a:pt x="260032" y="65437"/>
                  </a:lnTo>
                  <a:lnTo>
                    <a:pt x="258223" y="67723"/>
                  </a:lnTo>
                  <a:lnTo>
                    <a:pt x="256222" y="69913"/>
                  </a:lnTo>
                  <a:lnTo>
                    <a:pt x="255270" y="71057"/>
                  </a:lnTo>
                  <a:lnTo>
                    <a:pt x="254508" y="72390"/>
                  </a:lnTo>
                  <a:lnTo>
                    <a:pt x="253460" y="75533"/>
                  </a:lnTo>
                  <a:lnTo>
                    <a:pt x="252317" y="80963"/>
                  </a:lnTo>
                  <a:lnTo>
                    <a:pt x="251746" y="82582"/>
                  </a:lnTo>
                  <a:lnTo>
                    <a:pt x="251174" y="84106"/>
                  </a:lnTo>
                  <a:lnTo>
                    <a:pt x="250317" y="85344"/>
                  </a:lnTo>
                  <a:lnTo>
                    <a:pt x="248317" y="87535"/>
                  </a:lnTo>
                  <a:lnTo>
                    <a:pt x="247555" y="88773"/>
                  </a:lnTo>
                  <a:lnTo>
                    <a:pt x="247174" y="90011"/>
                  </a:lnTo>
                  <a:lnTo>
                    <a:pt x="247650" y="91250"/>
                  </a:lnTo>
                  <a:lnTo>
                    <a:pt x="248698" y="92107"/>
                  </a:lnTo>
                  <a:lnTo>
                    <a:pt x="250127" y="92678"/>
                  </a:lnTo>
                  <a:lnTo>
                    <a:pt x="251174" y="93631"/>
                  </a:lnTo>
                  <a:lnTo>
                    <a:pt x="251841" y="94964"/>
                  </a:lnTo>
                  <a:lnTo>
                    <a:pt x="252222" y="96488"/>
                  </a:lnTo>
                  <a:lnTo>
                    <a:pt x="252698" y="101537"/>
                  </a:lnTo>
                  <a:lnTo>
                    <a:pt x="252603" y="103346"/>
                  </a:lnTo>
                  <a:lnTo>
                    <a:pt x="251841" y="104775"/>
                  </a:lnTo>
                  <a:lnTo>
                    <a:pt x="250698" y="105442"/>
                  </a:lnTo>
                  <a:lnTo>
                    <a:pt x="248126" y="104108"/>
                  </a:lnTo>
                  <a:lnTo>
                    <a:pt x="246602" y="102870"/>
                  </a:lnTo>
                  <a:lnTo>
                    <a:pt x="245459" y="101441"/>
                  </a:lnTo>
                  <a:lnTo>
                    <a:pt x="244221" y="98774"/>
                  </a:lnTo>
                  <a:lnTo>
                    <a:pt x="243554" y="97536"/>
                  </a:lnTo>
                  <a:lnTo>
                    <a:pt x="242697" y="96393"/>
                  </a:lnTo>
                  <a:lnTo>
                    <a:pt x="241459" y="95441"/>
                  </a:lnTo>
                  <a:lnTo>
                    <a:pt x="238982" y="93726"/>
                  </a:lnTo>
                  <a:lnTo>
                    <a:pt x="237839" y="92774"/>
                  </a:lnTo>
                  <a:lnTo>
                    <a:pt x="235934" y="90583"/>
                  </a:lnTo>
                  <a:lnTo>
                    <a:pt x="234696" y="89726"/>
                  </a:lnTo>
                  <a:lnTo>
                    <a:pt x="233172" y="89154"/>
                  </a:lnTo>
                  <a:lnTo>
                    <a:pt x="219265" y="86963"/>
                  </a:lnTo>
                  <a:lnTo>
                    <a:pt x="216027" y="87154"/>
                  </a:lnTo>
                  <a:lnTo>
                    <a:pt x="208693" y="89630"/>
                  </a:lnTo>
                  <a:lnTo>
                    <a:pt x="202882" y="92869"/>
                  </a:lnTo>
                  <a:lnTo>
                    <a:pt x="201835" y="93821"/>
                  </a:lnTo>
                  <a:lnTo>
                    <a:pt x="200978" y="95155"/>
                  </a:lnTo>
                  <a:lnTo>
                    <a:pt x="200025" y="98203"/>
                  </a:lnTo>
                  <a:lnTo>
                    <a:pt x="196882" y="99251"/>
                  </a:lnTo>
                  <a:lnTo>
                    <a:pt x="160115" y="102394"/>
                  </a:lnTo>
                  <a:lnTo>
                    <a:pt x="156972" y="103156"/>
                  </a:lnTo>
                  <a:lnTo>
                    <a:pt x="155067" y="103156"/>
                  </a:lnTo>
                  <a:lnTo>
                    <a:pt x="152781" y="102775"/>
                  </a:lnTo>
                  <a:lnTo>
                    <a:pt x="149352" y="101251"/>
                  </a:lnTo>
                  <a:lnTo>
                    <a:pt x="147542" y="100013"/>
                  </a:lnTo>
                  <a:lnTo>
                    <a:pt x="146209" y="98774"/>
                  </a:lnTo>
                  <a:lnTo>
                    <a:pt x="142113" y="92774"/>
                  </a:lnTo>
                  <a:lnTo>
                    <a:pt x="134398" y="84201"/>
                  </a:lnTo>
                  <a:lnTo>
                    <a:pt x="133540" y="83058"/>
                  </a:lnTo>
                  <a:lnTo>
                    <a:pt x="132874" y="81725"/>
                  </a:lnTo>
                  <a:lnTo>
                    <a:pt x="132683" y="80105"/>
                  </a:lnTo>
                  <a:lnTo>
                    <a:pt x="132779" y="78296"/>
                  </a:lnTo>
                  <a:lnTo>
                    <a:pt x="134017" y="75057"/>
                  </a:lnTo>
                  <a:lnTo>
                    <a:pt x="136779" y="69342"/>
                  </a:lnTo>
                  <a:lnTo>
                    <a:pt x="137160" y="67913"/>
                  </a:lnTo>
                  <a:lnTo>
                    <a:pt x="136398" y="67056"/>
                  </a:lnTo>
                  <a:lnTo>
                    <a:pt x="134588" y="66961"/>
                  </a:lnTo>
                  <a:lnTo>
                    <a:pt x="128206" y="70295"/>
                  </a:lnTo>
                  <a:lnTo>
                    <a:pt x="125825" y="71057"/>
                  </a:lnTo>
                  <a:lnTo>
                    <a:pt x="122872" y="70580"/>
                  </a:lnTo>
                  <a:lnTo>
                    <a:pt x="121158" y="69818"/>
                  </a:lnTo>
                  <a:lnTo>
                    <a:pt x="119729" y="68771"/>
                  </a:lnTo>
                  <a:lnTo>
                    <a:pt x="118777" y="67628"/>
                  </a:lnTo>
                  <a:lnTo>
                    <a:pt x="114395" y="60674"/>
                  </a:lnTo>
                  <a:lnTo>
                    <a:pt x="113824" y="60008"/>
                  </a:lnTo>
                  <a:lnTo>
                    <a:pt x="112586" y="59246"/>
                  </a:lnTo>
                  <a:lnTo>
                    <a:pt x="110680" y="58674"/>
                  </a:lnTo>
                  <a:lnTo>
                    <a:pt x="107537" y="58674"/>
                  </a:lnTo>
                  <a:lnTo>
                    <a:pt x="101727" y="59341"/>
                  </a:lnTo>
                  <a:lnTo>
                    <a:pt x="100203" y="60198"/>
                  </a:lnTo>
                  <a:lnTo>
                    <a:pt x="98965" y="61532"/>
                  </a:lnTo>
                  <a:lnTo>
                    <a:pt x="97060" y="66389"/>
                  </a:lnTo>
                  <a:lnTo>
                    <a:pt x="95917" y="67628"/>
                  </a:lnTo>
                  <a:lnTo>
                    <a:pt x="93821" y="67342"/>
                  </a:lnTo>
                  <a:lnTo>
                    <a:pt x="92488" y="66485"/>
                  </a:lnTo>
                  <a:lnTo>
                    <a:pt x="91345" y="65342"/>
                  </a:lnTo>
                  <a:lnTo>
                    <a:pt x="90488" y="64199"/>
                  </a:lnTo>
                  <a:lnTo>
                    <a:pt x="88392" y="62198"/>
                  </a:lnTo>
                  <a:lnTo>
                    <a:pt x="87058" y="61151"/>
                  </a:lnTo>
                  <a:lnTo>
                    <a:pt x="80486" y="57531"/>
                  </a:lnTo>
                  <a:lnTo>
                    <a:pt x="78010" y="57817"/>
                  </a:lnTo>
                  <a:lnTo>
                    <a:pt x="74581" y="59436"/>
                  </a:lnTo>
                  <a:lnTo>
                    <a:pt x="52388" y="76676"/>
                  </a:lnTo>
                  <a:lnTo>
                    <a:pt x="51149" y="78296"/>
                  </a:lnTo>
                  <a:lnTo>
                    <a:pt x="49435" y="81058"/>
                  </a:lnTo>
                  <a:lnTo>
                    <a:pt x="47815" y="86011"/>
                  </a:lnTo>
                  <a:lnTo>
                    <a:pt x="42767" y="93536"/>
                  </a:lnTo>
                  <a:lnTo>
                    <a:pt x="41815" y="94774"/>
                  </a:lnTo>
                  <a:lnTo>
                    <a:pt x="51625" y="109728"/>
                  </a:lnTo>
                  <a:lnTo>
                    <a:pt x="54197" y="119729"/>
                  </a:lnTo>
                  <a:lnTo>
                    <a:pt x="50006" y="136875"/>
                  </a:lnTo>
                  <a:lnTo>
                    <a:pt x="50578" y="139351"/>
                  </a:lnTo>
                  <a:lnTo>
                    <a:pt x="53149" y="141351"/>
                  </a:lnTo>
                  <a:lnTo>
                    <a:pt x="54864" y="145828"/>
                  </a:lnTo>
                  <a:lnTo>
                    <a:pt x="56579" y="154591"/>
                  </a:lnTo>
                  <a:lnTo>
                    <a:pt x="56579" y="151829"/>
                  </a:lnTo>
                  <a:lnTo>
                    <a:pt x="62579" y="196787"/>
                  </a:lnTo>
                  <a:lnTo>
                    <a:pt x="65818" y="204121"/>
                  </a:lnTo>
                  <a:lnTo>
                    <a:pt x="72962" y="215837"/>
                  </a:lnTo>
                  <a:lnTo>
                    <a:pt x="77724" y="232601"/>
                  </a:lnTo>
                  <a:lnTo>
                    <a:pt x="80963" y="244126"/>
                  </a:lnTo>
                  <a:lnTo>
                    <a:pt x="83629" y="255175"/>
                  </a:lnTo>
                  <a:lnTo>
                    <a:pt x="86582" y="260700"/>
                  </a:lnTo>
                  <a:lnTo>
                    <a:pt x="96393" y="267557"/>
                  </a:lnTo>
                  <a:lnTo>
                    <a:pt x="106108" y="277463"/>
                  </a:lnTo>
                  <a:lnTo>
                    <a:pt x="114681" y="293466"/>
                  </a:lnTo>
                  <a:lnTo>
                    <a:pt x="127540" y="310610"/>
                  </a:lnTo>
                  <a:lnTo>
                    <a:pt x="140779" y="351949"/>
                  </a:lnTo>
                  <a:lnTo>
                    <a:pt x="143542" y="367284"/>
                  </a:lnTo>
                  <a:lnTo>
                    <a:pt x="157544" y="471106"/>
                  </a:lnTo>
                  <a:lnTo>
                    <a:pt x="177070" y="515779"/>
                  </a:lnTo>
                  <a:lnTo>
                    <a:pt x="182023" y="523971"/>
                  </a:lnTo>
                  <a:lnTo>
                    <a:pt x="187071" y="527590"/>
                  </a:lnTo>
                  <a:lnTo>
                    <a:pt x="194215" y="529019"/>
                  </a:lnTo>
                  <a:lnTo>
                    <a:pt x="199358" y="533210"/>
                  </a:lnTo>
                  <a:lnTo>
                    <a:pt x="202787" y="539782"/>
                  </a:lnTo>
                  <a:lnTo>
                    <a:pt x="204597" y="548545"/>
                  </a:lnTo>
                  <a:lnTo>
                    <a:pt x="205169" y="567214"/>
                  </a:lnTo>
                  <a:lnTo>
                    <a:pt x="202882" y="585883"/>
                  </a:lnTo>
                  <a:lnTo>
                    <a:pt x="198025" y="602361"/>
                  </a:lnTo>
                  <a:lnTo>
                    <a:pt x="190595" y="614744"/>
                  </a:lnTo>
                  <a:lnTo>
                    <a:pt x="181451" y="622363"/>
                  </a:lnTo>
                  <a:lnTo>
                    <a:pt x="175736" y="625412"/>
                  </a:lnTo>
                  <a:lnTo>
                    <a:pt x="170593" y="626745"/>
                  </a:lnTo>
                  <a:lnTo>
                    <a:pt x="145828" y="623792"/>
                  </a:lnTo>
                  <a:lnTo>
                    <a:pt x="130016" y="624745"/>
                  </a:lnTo>
                  <a:lnTo>
                    <a:pt x="118110" y="630365"/>
                  </a:lnTo>
                  <a:lnTo>
                    <a:pt x="96393" y="644938"/>
                  </a:lnTo>
                  <a:lnTo>
                    <a:pt x="82105" y="649796"/>
                  </a:lnTo>
                  <a:lnTo>
                    <a:pt x="75724" y="653224"/>
                  </a:lnTo>
                  <a:lnTo>
                    <a:pt x="72962" y="658273"/>
                  </a:lnTo>
                  <a:lnTo>
                    <a:pt x="72485" y="662464"/>
                  </a:lnTo>
                  <a:lnTo>
                    <a:pt x="72009" y="664845"/>
                  </a:lnTo>
                  <a:lnTo>
                    <a:pt x="72580" y="667322"/>
                  </a:lnTo>
                  <a:lnTo>
                    <a:pt x="75533" y="671798"/>
                  </a:lnTo>
                  <a:lnTo>
                    <a:pt x="77533" y="673799"/>
                  </a:lnTo>
                  <a:lnTo>
                    <a:pt x="82201" y="676085"/>
                  </a:lnTo>
                  <a:lnTo>
                    <a:pt x="84677" y="677799"/>
                  </a:lnTo>
                  <a:lnTo>
                    <a:pt x="94774" y="689134"/>
                  </a:lnTo>
                  <a:lnTo>
                    <a:pt x="100298" y="701326"/>
                  </a:lnTo>
                  <a:lnTo>
                    <a:pt x="100870" y="715994"/>
                  </a:lnTo>
                  <a:lnTo>
                    <a:pt x="96393" y="734758"/>
                  </a:lnTo>
                  <a:lnTo>
                    <a:pt x="70675" y="788384"/>
                  </a:lnTo>
                  <a:lnTo>
                    <a:pt x="66008" y="808006"/>
                  </a:lnTo>
                  <a:lnTo>
                    <a:pt x="64865" y="810292"/>
                  </a:lnTo>
                  <a:lnTo>
                    <a:pt x="60007" y="814673"/>
                  </a:lnTo>
                  <a:lnTo>
                    <a:pt x="58960" y="816864"/>
                  </a:lnTo>
                  <a:lnTo>
                    <a:pt x="55816" y="820198"/>
                  </a:lnTo>
                  <a:lnTo>
                    <a:pt x="20669" y="831057"/>
                  </a:lnTo>
                  <a:lnTo>
                    <a:pt x="9144" y="836295"/>
                  </a:lnTo>
                  <a:lnTo>
                    <a:pt x="3048" y="845344"/>
                  </a:lnTo>
                  <a:lnTo>
                    <a:pt x="4763" y="860203"/>
                  </a:lnTo>
                  <a:lnTo>
                    <a:pt x="7715" y="870585"/>
                  </a:lnTo>
                  <a:lnTo>
                    <a:pt x="8191" y="878872"/>
                  </a:lnTo>
                  <a:lnTo>
                    <a:pt x="6001" y="886301"/>
                  </a:lnTo>
                  <a:lnTo>
                    <a:pt x="1143" y="894397"/>
                  </a:lnTo>
                  <a:lnTo>
                    <a:pt x="0" y="901065"/>
                  </a:lnTo>
                  <a:lnTo>
                    <a:pt x="2953" y="908780"/>
                  </a:lnTo>
                  <a:lnTo>
                    <a:pt x="11811" y="922496"/>
                  </a:lnTo>
                  <a:lnTo>
                    <a:pt x="4953" y="928973"/>
                  </a:lnTo>
                  <a:lnTo>
                    <a:pt x="3810" y="937070"/>
                  </a:lnTo>
                  <a:lnTo>
                    <a:pt x="7429" y="946023"/>
                  </a:lnTo>
                  <a:lnTo>
                    <a:pt x="14383" y="955358"/>
                  </a:lnTo>
                  <a:lnTo>
                    <a:pt x="20764" y="961168"/>
                  </a:lnTo>
                  <a:lnTo>
                    <a:pt x="28956" y="966597"/>
                  </a:lnTo>
                  <a:lnTo>
                    <a:pt x="38100" y="970884"/>
                  </a:lnTo>
                  <a:lnTo>
                    <a:pt x="47244" y="973360"/>
                  </a:lnTo>
                  <a:lnTo>
                    <a:pt x="109252" y="970026"/>
                  </a:lnTo>
                  <a:lnTo>
                    <a:pt x="129445" y="976122"/>
                  </a:lnTo>
                  <a:lnTo>
                    <a:pt x="134493" y="973646"/>
                  </a:lnTo>
                  <a:lnTo>
                    <a:pt x="150781" y="970217"/>
                  </a:lnTo>
                  <a:lnTo>
                    <a:pt x="155543" y="967073"/>
                  </a:lnTo>
                  <a:lnTo>
                    <a:pt x="160020" y="962978"/>
                  </a:lnTo>
                  <a:lnTo>
                    <a:pt x="163830" y="958120"/>
                  </a:lnTo>
                  <a:lnTo>
                    <a:pt x="167164" y="952405"/>
                  </a:lnTo>
                  <a:lnTo>
                    <a:pt x="172212" y="938880"/>
                  </a:lnTo>
                  <a:lnTo>
                    <a:pt x="181261" y="892874"/>
                  </a:lnTo>
                  <a:lnTo>
                    <a:pt x="187262" y="878777"/>
                  </a:lnTo>
                  <a:lnTo>
                    <a:pt x="234220" y="820579"/>
                  </a:lnTo>
                  <a:lnTo>
                    <a:pt x="245745" y="810197"/>
                  </a:lnTo>
                  <a:lnTo>
                    <a:pt x="278416" y="793147"/>
                  </a:lnTo>
                  <a:lnTo>
                    <a:pt x="289465" y="789337"/>
                  </a:lnTo>
                  <a:lnTo>
                    <a:pt x="299942" y="780384"/>
                  </a:lnTo>
                  <a:lnTo>
                    <a:pt x="303562" y="779431"/>
                  </a:lnTo>
                  <a:lnTo>
                    <a:pt x="308324" y="772573"/>
                  </a:lnTo>
                  <a:lnTo>
                    <a:pt x="321850" y="759905"/>
                  </a:lnTo>
                  <a:lnTo>
                    <a:pt x="324612" y="754094"/>
                  </a:lnTo>
                  <a:lnTo>
                    <a:pt x="327184" y="722091"/>
                  </a:lnTo>
                  <a:lnTo>
                    <a:pt x="327184" y="710851"/>
                  </a:lnTo>
                  <a:lnTo>
                    <a:pt x="320897" y="681419"/>
                  </a:lnTo>
                  <a:lnTo>
                    <a:pt x="317373" y="648081"/>
                  </a:lnTo>
                  <a:lnTo>
                    <a:pt x="317563" y="640271"/>
                  </a:lnTo>
                  <a:lnTo>
                    <a:pt x="316802" y="638842"/>
                  </a:lnTo>
                  <a:lnTo>
                    <a:pt x="312706" y="635984"/>
                  </a:lnTo>
                  <a:lnTo>
                    <a:pt x="314039" y="625698"/>
                  </a:lnTo>
                  <a:lnTo>
                    <a:pt x="318230" y="617792"/>
                  </a:lnTo>
                  <a:lnTo>
                    <a:pt x="322612" y="611029"/>
                  </a:lnTo>
                  <a:lnTo>
                    <a:pt x="326327" y="598646"/>
                  </a:lnTo>
                  <a:lnTo>
                    <a:pt x="330137" y="593027"/>
                  </a:lnTo>
                  <a:lnTo>
                    <a:pt x="338709" y="584835"/>
                  </a:lnTo>
                  <a:lnTo>
                    <a:pt x="359378" y="574262"/>
                  </a:lnTo>
                  <a:lnTo>
                    <a:pt x="362331" y="571214"/>
                  </a:lnTo>
                  <a:lnTo>
                    <a:pt x="365188" y="567595"/>
                  </a:lnTo>
                  <a:lnTo>
                    <a:pt x="378905" y="557498"/>
                  </a:lnTo>
                  <a:lnTo>
                    <a:pt x="417005" y="540163"/>
                  </a:lnTo>
                  <a:lnTo>
                    <a:pt x="450152" y="531209"/>
                  </a:lnTo>
                  <a:lnTo>
                    <a:pt x="457771" y="530542"/>
                  </a:lnTo>
                  <a:lnTo>
                    <a:pt x="465963" y="531781"/>
                  </a:lnTo>
                  <a:lnTo>
                    <a:pt x="471106" y="535210"/>
                  </a:lnTo>
                  <a:lnTo>
                    <a:pt x="479965" y="545592"/>
                  </a:lnTo>
                  <a:lnTo>
                    <a:pt x="486918" y="541020"/>
                  </a:lnTo>
                  <a:lnTo>
                    <a:pt x="496633" y="538163"/>
                  </a:lnTo>
                  <a:lnTo>
                    <a:pt x="505015" y="539782"/>
                  </a:lnTo>
                  <a:lnTo>
                    <a:pt x="508063" y="548545"/>
                  </a:lnTo>
                  <a:lnTo>
                    <a:pt x="513207" y="539496"/>
                  </a:lnTo>
                  <a:lnTo>
                    <a:pt x="516255" y="535496"/>
                  </a:lnTo>
                  <a:lnTo>
                    <a:pt x="518731" y="533876"/>
                  </a:lnTo>
                  <a:lnTo>
                    <a:pt x="520065" y="532067"/>
                  </a:lnTo>
                  <a:lnTo>
                    <a:pt x="531590" y="521589"/>
                  </a:lnTo>
                  <a:lnTo>
                    <a:pt x="531305" y="519208"/>
                  </a:lnTo>
                  <a:lnTo>
                    <a:pt x="531590" y="501967"/>
                  </a:lnTo>
                  <a:lnTo>
                    <a:pt x="533019" y="498920"/>
                  </a:lnTo>
                  <a:lnTo>
                    <a:pt x="536543" y="495872"/>
                  </a:lnTo>
                  <a:lnTo>
                    <a:pt x="543211" y="491205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89" name="Figura a mano libera: forma 88">
              <a:extLst>
                <a:ext uri="{FF2B5EF4-FFF2-40B4-BE49-F238E27FC236}">
                  <a16:creationId xmlns:a16="http://schemas.microsoft.com/office/drawing/2014/main" xmlns="" id="{E77AF00F-DCD6-4ADB-A3E7-8F36C31328AC}"/>
                </a:ext>
              </a:extLst>
            </p:cNvPr>
            <p:cNvSpPr/>
            <p:nvPr/>
          </p:nvSpPr>
          <p:spPr>
            <a:xfrm>
              <a:off x="9822446" y="4514563"/>
              <a:ext cx="521493" cy="555974"/>
            </a:xfrm>
            <a:custGeom>
              <a:avLst/>
              <a:gdLst>
                <a:gd name="connsiteX0" fmla="*/ 518541 w 521493"/>
                <a:gd name="connsiteY0" fmla="*/ 333851 h 555974"/>
                <a:gd name="connsiteX1" fmla="*/ 516255 w 521493"/>
                <a:gd name="connsiteY1" fmla="*/ 331946 h 555974"/>
                <a:gd name="connsiteX2" fmla="*/ 514922 w 521493"/>
                <a:gd name="connsiteY2" fmla="*/ 330137 h 555974"/>
                <a:gd name="connsiteX3" fmla="*/ 512921 w 521493"/>
                <a:gd name="connsiteY3" fmla="*/ 326327 h 555974"/>
                <a:gd name="connsiteX4" fmla="*/ 511588 w 521493"/>
                <a:gd name="connsiteY4" fmla="*/ 324231 h 555974"/>
                <a:gd name="connsiteX5" fmla="*/ 510350 w 521493"/>
                <a:gd name="connsiteY5" fmla="*/ 322707 h 555974"/>
                <a:gd name="connsiteX6" fmla="*/ 506825 w 521493"/>
                <a:gd name="connsiteY6" fmla="*/ 319754 h 555974"/>
                <a:gd name="connsiteX7" fmla="*/ 505968 w 521493"/>
                <a:gd name="connsiteY7" fmla="*/ 318706 h 555974"/>
                <a:gd name="connsiteX8" fmla="*/ 504158 w 521493"/>
                <a:gd name="connsiteY8" fmla="*/ 316325 h 555974"/>
                <a:gd name="connsiteX9" fmla="*/ 498825 w 521493"/>
                <a:gd name="connsiteY9" fmla="*/ 304133 h 555974"/>
                <a:gd name="connsiteX10" fmla="*/ 496919 w 521493"/>
                <a:gd name="connsiteY10" fmla="*/ 301371 h 555974"/>
                <a:gd name="connsiteX11" fmla="*/ 495014 w 521493"/>
                <a:gd name="connsiteY11" fmla="*/ 299656 h 555974"/>
                <a:gd name="connsiteX12" fmla="*/ 491871 w 521493"/>
                <a:gd name="connsiteY12" fmla="*/ 299466 h 555974"/>
                <a:gd name="connsiteX13" fmla="*/ 490347 w 521493"/>
                <a:gd name="connsiteY13" fmla="*/ 299752 h 555974"/>
                <a:gd name="connsiteX14" fmla="*/ 482632 w 521493"/>
                <a:gd name="connsiteY14" fmla="*/ 302514 h 555974"/>
                <a:gd name="connsiteX15" fmla="*/ 481108 w 521493"/>
                <a:gd name="connsiteY15" fmla="*/ 302609 h 555974"/>
                <a:gd name="connsiteX16" fmla="*/ 479489 w 521493"/>
                <a:gd name="connsiteY16" fmla="*/ 302228 h 555974"/>
                <a:gd name="connsiteX17" fmla="*/ 478441 w 521493"/>
                <a:gd name="connsiteY17" fmla="*/ 301371 h 555974"/>
                <a:gd name="connsiteX18" fmla="*/ 476060 w 521493"/>
                <a:gd name="connsiteY18" fmla="*/ 297847 h 555974"/>
                <a:gd name="connsiteX19" fmla="*/ 475012 w 521493"/>
                <a:gd name="connsiteY19" fmla="*/ 294608 h 555974"/>
                <a:gd name="connsiteX20" fmla="*/ 470916 w 521493"/>
                <a:gd name="connsiteY20" fmla="*/ 270701 h 555974"/>
                <a:gd name="connsiteX21" fmla="*/ 469583 w 521493"/>
                <a:gd name="connsiteY21" fmla="*/ 266129 h 555974"/>
                <a:gd name="connsiteX22" fmla="*/ 469297 w 521493"/>
                <a:gd name="connsiteY22" fmla="*/ 264509 h 555974"/>
                <a:gd name="connsiteX23" fmla="*/ 469964 w 521493"/>
                <a:gd name="connsiteY23" fmla="*/ 244221 h 555974"/>
                <a:gd name="connsiteX24" fmla="*/ 469106 w 521493"/>
                <a:gd name="connsiteY24" fmla="*/ 226219 h 555974"/>
                <a:gd name="connsiteX25" fmla="*/ 472345 w 521493"/>
                <a:gd name="connsiteY25" fmla="*/ 213741 h 555974"/>
                <a:gd name="connsiteX26" fmla="*/ 472535 w 521493"/>
                <a:gd name="connsiteY26" fmla="*/ 211741 h 555974"/>
                <a:gd name="connsiteX27" fmla="*/ 472250 w 521493"/>
                <a:gd name="connsiteY27" fmla="*/ 209455 h 555974"/>
                <a:gd name="connsiteX28" fmla="*/ 470916 w 521493"/>
                <a:gd name="connsiteY28" fmla="*/ 206026 h 555974"/>
                <a:gd name="connsiteX29" fmla="*/ 469487 w 521493"/>
                <a:gd name="connsiteY29" fmla="*/ 204311 h 555974"/>
                <a:gd name="connsiteX30" fmla="*/ 467963 w 521493"/>
                <a:gd name="connsiteY30" fmla="*/ 203073 h 555974"/>
                <a:gd name="connsiteX31" fmla="*/ 466630 w 521493"/>
                <a:gd name="connsiteY31" fmla="*/ 202311 h 555974"/>
                <a:gd name="connsiteX32" fmla="*/ 465392 w 521493"/>
                <a:gd name="connsiteY32" fmla="*/ 201263 h 555974"/>
                <a:gd name="connsiteX33" fmla="*/ 464439 w 521493"/>
                <a:gd name="connsiteY33" fmla="*/ 200215 h 555974"/>
                <a:gd name="connsiteX34" fmla="*/ 464249 w 521493"/>
                <a:gd name="connsiteY34" fmla="*/ 198882 h 555974"/>
                <a:gd name="connsiteX35" fmla="*/ 464820 w 521493"/>
                <a:gd name="connsiteY35" fmla="*/ 197548 h 555974"/>
                <a:gd name="connsiteX36" fmla="*/ 470535 w 521493"/>
                <a:gd name="connsiteY36" fmla="*/ 194977 h 555974"/>
                <a:gd name="connsiteX37" fmla="*/ 470821 w 521493"/>
                <a:gd name="connsiteY37" fmla="*/ 190690 h 555974"/>
                <a:gd name="connsiteX38" fmla="*/ 463582 w 521493"/>
                <a:gd name="connsiteY38" fmla="*/ 182499 h 555974"/>
                <a:gd name="connsiteX39" fmla="*/ 462344 w 521493"/>
                <a:gd name="connsiteY39" fmla="*/ 181546 h 555974"/>
                <a:gd name="connsiteX40" fmla="*/ 459962 w 521493"/>
                <a:gd name="connsiteY40" fmla="*/ 180594 h 555974"/>
                <a:gd name="connsiteX41" fmla="*/ 449390 w 521493"/>
                <a:gd name="connsiteY41" fmla="*/ 177832 h 555974"/>
                <a:gd name="connsiteX42" fmla="*/ 442341 w 521493"/>
                <a:gd name="connsiteY42" fmla="*/ 173736 h 555974"/>
                <a:gd name="connsiteX43" fmla="*/ 441008 w 521493"/>
                <a:gd name="connsiteY43" fmla="*/ 172403 h 555974"/>
                <a:gd name="connsiteX44" fmla="*/ 438341 w 521493"/>
                <a:gd name="connsiteY44" fmla="*/ 171260 h 555974"/>
                <a:gd name="connsiteX45" fmla="*/ 426530 w 521493"/>
                <a:gd name="connsiteY45" fmla="*/ 169545 h 555974"/>
                <a:gd name="connsiteX46" fmla="*/ 423672 w 521493"/>
                <a:gd name="connsiteY46" fmla="*/ 170212 h 555974"/>
                <a:gd name="connsiteX47" fmla="*/ 422434 w 521493"/>
                <a:gd name="connsiteY47" fmla="*/ 171450 h 555974"/>
                <a:gd name="connsiteX48" fmla="*/ 422815 w 521493"/>
                <a:gd name="connsiteY48" fmla="*/ 172974 h 555974"/>
                <a:gd name="connsiteX49" fmla="*/ 423101 w 521493"/>
                <a:gd name="connsiteY49" fmla="*/ 174498 h 555974"/>
                <a:gd name="connsiteX50" fmla="*/ 422339 w 521493"/>
                <a:gd name="connsiteY50" fmla="*/ 175451 h 555974"/>
                <a:gd name="connsiteX51" fmla="*/ 420529 w 521493"/>
                <a:gd name="connsiteY51" fmla="*/ 175451 h 555974"/>
                <a:gd name="connsiteX52" fmla="*/ 414338 w 521493"/>
                <a:gd name="connsiteY52" fmla="*/ 171736 h 555974"/>
                <a:gd name="connsiteX53" fmla="*/ 412147 w 521493"/>
                <a:gd name="connsiteY53" fmla="*/ 170974 h 555974"/>
                <a:gd name="connsiteX54" fmla="*/ 409766 w 521493"/>
                <a:gd name="connsiteY54" fmla="*/ 171736 h 555974"/>
                <a:gd name="connsiteX55" fmla="*/ 409099 w 521493"/>
                <a:gd name="connsiteY55" fmla="*/ 172974 h 555974"/>
                <a:gd name="connsiteX56" fmla="*/ 409099 w 521493"/>
                <a:gd name="connsiteY56" fmla="*/ 174307 h 555974"/>
                <a:gd name="connsiteX57" fmla="*/ 409766 w 521493"/>
                <a:gd name="connsiteY57" fmla="*/ 175546 h 555974"/>
                <a:gd name="connsiteX58" fmla="*/ 412528 w 521493"/>
                <a:gd name="connsiteY58" fmla="*/ 179070 h 555974"/>
                <a:gd name="connsiteX59" fmla="*/ 413290 w 521493"/>
                <a:gd name="connsiteY59" fmla="*/ 180308 h 555974"/>
                <a:gd name="connsiteX60" fmla="*/ 413766 w 521493"/>
                <a:gd name="connsiteY60" fmla="*/ 181642 h 555974"/>
                <a:gd name="connsiteX61" fmla="*/ 413576 w 521493"/>
                <a:gd name="connsiteY61" fmla="*/ 183166 h 555974"/>
                <a:gd name="connsiteX62" fmla="*/ 412623 w 521493"/>
                <a:gd name="connsiteY62" fmla="*/ 184118 h 555974"/>
                <a:gd name="connsiteX63" fmla="*/ 410813 w 521493"/>
                <a:gd name="connsiteY63" fmla="*/ 183928 h 555974"/>
                <a:gd name="connsiteX64" fmla="*/ 408718 w 521493"/>
                <a:gd name="connsiteY64" fmla="*/ 182499 h 555974"/>
                <a:gd name="connsiteX65" fmla="*/ 405575 w 521493"/>
                <a:gd name="connsiteY65" fmla="*/ 178784 h 555974"/>
                <a:gd name="connsiteX66" fmla="*/ 403193 w 521493"/>
                <a:gd name="connsiteY66" fmla="*/ 174403 h 555974"/>
                <a:gd name="connsiteX67" fmla="*/ 402146 w 521493"/>
                <a:gd name="connsiteY67" fmla="*/ 171736 h 555974"/>
                <a:gd name="connsiteX68" fmla="*/ 401288 w 521493"/>
                <a:gd name="connsiteY68" fmla="*/ 170688 h 555974"/>
                <a:gd name="connsiteX69" fmla="*/ 399955 w 521493"/>
                <a:gd name="connsiteY69" fmla="*/ 170021 h 555974"/>
                <a:gd name="connsiteX70" fmla="*/ 398145 w 521493"/>
                <a:gd name="connsiteY70" fmla="*/ 170497 h 555974"/>
                <a:gd name="connsiteX71" fmla="*/ 397002 w 521493"/>
                <a:gd name="connsiteY71" fmla="*/ 170974 h 555974"/>
                <a:gd name="connsiteX72" fmla="*/ 395954 w 521493"/>
                <a:gd name="connsiteY72" fmla="*/ 171545 h 555974"/>
                <a:gd name="connsiteX73" fmla="*/ 388525 w 521493"/>
                <a:gd name="connsiteY73" fmla="*/ 178213 h 555974"/>
                <a:gd name="connsiteX74" fmla="*/ 380810 w 521493"/>
                <a:gd name="connsiteY74" fmla="*/ 187262 h 555974"/>
                <a:gd name="connsiteX75" fmla="*/ 374428 w 521493"/>
                <a:gd name="connsiteY75" fmla="*/ 193357 h 555974"/>
                <a:gd name="connsiteX76" fmla="*/ 372047 w 521493"/>
                <a:gd name="connsiteY76" fmla="*/ 194977 h 555974"/>
                <a:gd name="connsiteX77" fmla="*/ 369284 w 521493"/>
                <a:gd name="connsiteY77" fmla="*/ 196215 h 555974"/>
                <a:gd name="connsiteX78" fmla="*/ 366046 w 521493"/>
                <a:gd name="connsiteY78" fmla="*/ 194977 h 555974"/>
                <a:gd name="connsiteX79" fmla="*/ 361188 w 521493"/>
                <a:gd name="connsiteY79" fmla="*/ 191833 h 555974"/>
                <a:gd name="connsiteX80" fmla="*/ 341948 w 521493"/>
                <a:gd name="connsiteY80" fmla="*/ 174117 h 555974"/>
                <a:gd name="connsiteX81" fmla="*/ 305753 w 521493"/>
                <a:gd name="connsiteY81" fmla="*/ 131254 h 555974"/>
                <a:gd name="connsiteX82" fmla="*/ 303181 w 521493"/>
                <a:gd name="connsiteY82" fmla="*/ 125539 h 555974"/>
                <a:gd name="connsiteX83" fmla="*/ 299085 w 521493"/>
                <a:gd name="connsiteY83" fmla="*/ 111252 h 555974"/>
                <a:gd name="connsiteX84" fmla="*/ 297942 w 521493"/>
                <a:gd name="connsiteY84" fmla="*/ 108395 h 555974"/>
                <a:gd name="connsiteX85" fmla="*/ 296609 w 521493"/>
                <a:gd name="connsiteY85" fmla="*/ 105728 h 555974"/>
                <a:gd name="connsiteX86" fmla="*/ 294989 w 521493"/>
                <a:gd name="connsiteY86" fmla="*/ 104013 h 555974"/>
                <a:gd name="connsiteX87" fmla="*/ 292608 w 521493"/>
                <a:gd name="connsiteY87" fmla="*/ 102203 h 555974"/>
                <a:gd name="connsiteX88" fmla="*/ 287369 w 521493"/>
                <a:gd name="connsiteY88" fmla="*/ 99155 h 555974"/>
                <a:gd name="connsiteX89" fmla="*/ 284417 w 521493"/>
                <a:gd name="connsiteY89" fmla="*/ 97822 h 555974"/>
                <a:gd name="connsiteX90" fmla="*/ 281750 w 521493"/>
                <a:gd name="connsiteY90" fmla="*/ 97060 h 555974"/>
                <a:gd name="connsiteX91" fmla="*/ 279940 w 521493"/>
                <a:gd name="connsiteY91" fmla="*/ 97060 h 555974"/>
                <a:gd name="connsiteX92" fmla="*/ 273653 w 521493"/>
                <a:gd name="connsiteY92" fmla="*/ 98584 h 555974"/>
                <a:gd name="connsiteX93" fmla="*/ 272225 w 521493"/>
                <a:gd name="connsiteY93" fmla="*/ 99155 h 555974"/>
                <a:gd name="connsiteX94" fmla="*/ 270986 w 521493"/>
                <a:gd name="connsiteY94" fmla="*/ 99917 h 555974"/>
                <a:gd name="connsiteX95" fmla="*/ 269939 w 521493"/>
                <a:gd name="connsiteY95" fmla="*/ 100870 h 555974"/>
                <a:gd name="connsiteX96" fmla="*/ 268129 w 521493"/>
                <a:gd name="connsiteY96" fmla="*/ 103441 h 555974"/>
                <a:gd name="connsiteX97" fmla="*/ 267176 w 521493"/>
                <a:gd name="connsiteY97" fmla="*/ 104585 h 555974"/>
                <a:gd name="connsiteX98" fmla="*/ 265938 w 521493"/>
                <a:gd name="connsiteY98" fmla="*/ 105442 h 555974"/>
                <a:gd name="connsiteX99" fmla="*/ 264509 w 521493"/>
                <a:gd name="connsiteY99" fmla="*/ 105728 h 555974"/>
                <a:gd name="connsiteX100" fmla="*/ 262890 w 521493"/>
                <a:gd name="connsiteY100" fmla="*/ 105442 h 555974"/>
                <a:gd name="connsiteX101" fmla="*/ 261461 w 521493"/>
                <a:gd name="connsiteY101" fmla="*/ 104870 h 555974"/>
                <a:gd name="connsiteX102" fmla="*/ 257556 w 521493"/>
                <a:gd name="connsiteY102" fmla="*/ 102394 h 555974"/>
                <a:gd name="connsiteX103" fmla="*/ 220790 w 521493"/>
                <a:gd name="connsiteY103" fmla="*/ 84772 h 555974"/>
                <a:gd name="connsiteX104" fmla="*/ 219647 w 521493"/>
                <a:gd name="connsiteY104" fmla="*/ 83534 h 555974"/>
                <a:gd name="connsiteX105" fmla="*/ 218789 w 521493"/>
                <a:gd name="connsiteY105" fmla="*/ 81915 h 555974"/>
                <a:gd name="connsiteX106" fmla="*/ 218885 w 521493"/>
                <a:gd name="connsiteY106" fmla="*/ 79248 h 555974"/>
                <a:gd name="connsiteX107" fmla="*/ 220028 w 521493"/>
                <a:gd name="connsiteY107" fmla="*/ 78105 h 555974"/>
                <a:gd name="connsiteX108" fmla="*/ 221552 w 521493"/>
                <a:gd name="connsiteY108" fmla="*/ 77724 h 555974"/>
                <a:gd name="connsiteX109" fmla="*/ 223076 w 521493"/>
                <a:gd name="connsiteY109" fmla="*/ 77819 h 555974"/>
                <a:gd name="connsiteX110" fmla="*/ 224409 w 521493"/>
                <a:gd name="connsiteY110" fmla="*/ 77629 h 555974"/>
                <a:gd name="connsiteX111" fmla="*/ 225266 w 521493"/>
                <a:gd name="connsiteY111" fmla="*/ 77343 h 555974"/>
                <a:gd name="connsiteX112" fmla="*/ 226219 w 521493"/>
                <a:gd name="connsiteY112" fmla="*/ 76771 h 555974"/>
                <a:gd name="connsiteX113" fmla="*/ 227267 w 521493"/>
                <a:gd name="connsiteY113" fmla="*/ 75914 h 555974"/>
                <a:gd name="connsiteX114" fmla="*/ 229076 w 521493"/>
                <a:gd name="connsiteY114" fmla="*/ 73533 h 555974"/>
                <a:gd name="connsiteX115" fmla="*/ 230791 w 521493"/>
                <a:gd name="connsiteY115" fmla="*/ 70961 h 555974"/>
                <a:gd name="connsiteX116" fmla="*/ 231362 w 521493"/>
                <a:gd name="connsiteY116" fmla="*/ 69532 h 555974"/>
                <a:gd name="connsiteX117" fmla="*/ 232601 w 521493"/>
                <a:gd name="connsiteY117" fmla="*/ 66199 h 555974"/>
                <a:gd name="connsiteX118" fmla="*/ 233553 w 521493"/>
                <a:gd name="connsiteY118" fmla="*/ 61913 h 555974"/>
                <a:gd name="connsiteX119" fmla="*/ 235553 w 521493"/>
                <a:gd name="connsiteY119" fmla="*/ 56007 h 555974"/>
                <a:gd name="connsiteX120" fmla="*/ 235839 w 521493"/>
                <a:gd name="connsiteY120" fmla="*/ 54388 h 555974"/>
                <a:gd name="connsiteX121" fmla="*/ 233649 w 521493"/>
                <a:gd name="connsiteY121" fmla="*/ 50863 h 555974"/>
                <a:gd name="connsiteX122" fmla="*/ 219551 w 521493"/>
                <a:gd name="connsiteY122" fmla="*/ 34576 h 555974"/>
                <a:gd name="connsiteX123" fmla="*/ 216027 w 521493"/>
                <a:gd name="connsiteY123" fmla="*/ 29623 h 555974"/>
                <a:gd name="connsiteX124" fmla="*/ 212217 w 521493"/>
                <a:gd name="connsiteY124" fmla="*/ 25622 h 555974"/>
                <a:gd name="connsiteX125" fmla="*/ 209074 w 521493"/>
                <a:gd name="connsiteY125" fmla="*/ 23336 h 555974"/>
                <a:gd name="connsiteX126" fmla="*/ 201359 w 521493"/>
                <a:gd name="connsiteY126" fmla="*/ 19431 h 555974"/>
                <a:gd name="connsiteX127" fmla="*/ 190881 w 521493"/>
                <a:gd name="connsiteY127" fmla="*/ 16193 h 555974"/>
                <a:gd name="connsiteX128" fmla="*/ 189452 w 521493"/>
                <a:gd name="connsiteY128" fmla="*/ 15430 h 555974"/>
                <a:gd name="connsiteX129" fmla="*/ 185261 w 521493"/>
                <a:gd name="connsiteY129" fmla="*/ 11525 h 555974"/>
                <a:gd name="connsiteX130" fmla="*/ 178975 w 521493"/>
                <a:gd name="connsiteY130" fmla="*/ 2857 h 555974"/>
                <a:gd name="connsiteX131" fmla="*/ 176499 w 521493"/>
                <a:gd name="connsiteY131" fmla="*/ 0 h 555974"/>
                <a:gd name="connsiteX132" fmla="*/ 173450 w 521493"/>
                <a:gd name="connsiteY132" fmla="*/ 2381 h 555974"/>
                <a:gd name="connsiteX133" fmla="*/ 146495 w 521493"/>
                <a:gd name="connsiteY133" fmla="*/ 14669 h 555974"/>
                <a:gd name="connsiteX134" fmla="*/ 140399 w 521493"/>
                <a:gd name="connsiteY134" fmla="*/ 15430 h 555974"/>
                <a:gd name="connsiteX135" fmla="*/ 86487 w 521493"/>
                <a:gd name="connsiteY135" fmla="*/ 12478 h 555974"/>
                <a:gd name="connsiteX136" fmla="*/ 82010 w 521493"/>
                <a:gd name="connsiteY136" fmla="*/ 14669 h 555974"/>
                <a:gd name="connsiteX137" fmla="*/ 77915 w 521493"/>
                <a:gd name="connsiteY137" fmla="*/ 18288 h 555974"/>
                <a:gd name="connsiteX138" fmla="*/ 74581 w 521493"/>
                <a:gd name="connsiteY138" fmla="*/ 23051 h 555974"/>
                <a:gd name="connsiteX139" fmla="*/ 72200 w 521493"/>
                <a:gd name="connsiteY139" fmla="*/ 30671 h 555974"/>
                <a:gd name="connsiteX140" fmla="*/ 73533 w 521493"/>
                <a:gd name="connsiteY140" fmla="*/ 37052 h 555974"/>
                <a:gd name="connsiteX141" fmla="*/ 79629 w 521493"/>
                <a:gd name="connsiteY141" fmla="*/ 50006 h 555974"/>
                <a:gd name="connsiteX142" fmla="*/ 80201 w 521493"/>
                <a:gd name="connsiteY142" fmla="*/ 57055 h 555974"/>
                <a:gd name="connsiteX143" fmla="*/ 78200 w 521493"/>
                <a:gd name="connsiteY143" fmla="*/ 63151 h 555974"/>
                <a:gd name="connsiteX144" fmla="*/ 72390 w 521493"/>
                <a:gd name="connsiteY144" fmla="*/ 74866 h 555974"/>
                <a:gd name="connsiteX145" fmla="*/ 68580 w 521493"/>
                <a:gd name="connsiteY145" fmla="*/ 87439 h 555974"/>
                <a:gd name="connsiteX146" fmla="*/ 66008 w 521493"/>
                <a:gd name="connsiteY146" fmla="*/ 92297 h 555974"/>
                <a:gd name="connsiteX147" fmla="*/ 61627 w 521493"/>
                <a:gd name="connsiteY147" fmla="*/ 96393 h 555974"/>
                <a:gd name="connsiteX148" fmla="*/ 49721 w 521493"/>
                <a:gd name="connsiteY148" fmla="*/ 103918 h 555974"/>
                <a:gd name="connsiteX149" fmla="*/ 43434 w 521493"/>
                <a:gd name="connsiteY149" fmla="*/ 106489 h 555974"/>
                <a:gd name="connsiteX150" fmla="*/ 8573 w 521493"/>
                <a:gd name="connsiteY150" fmla="*/ 107823 h 555974"/>
                <a:gd name="connsiteX151" fmla="*/ 7239 w 521493"/>
                <a:gd name="connsiteY151" fmla="*/ 113633 h 555974"/>
                <a:gd name="connsiteX152" fmla="*/ 5715 w 521493"/>
                <a:gd name="connsiteY152" fmla="*/ 118110 h 555974"/>
                <a:gd name="connsiteX153" fmla="*/ 5715 w 521493"/>
                <a:gd name="connsiteY153" fmla="*/ 124111 h 555974"/>
                <a:gd name="connsiteX154" fmla="*/ 6096 w 521493"/>
                <a:gd name="connsiteY154" fmla="*/ 127159 h 555974"/>
                <a:gd name="connsiteX155" fmla="*/ 7144 w 521493"/>
                <a:gd name="connsiteY155" fmla="*/ 130969 h 555974"/>
                <a:gd name="connsiteX156" fmla="*/ 7334 w 521493"/>
                <a:gd name="connsiteY156" fmla="*/ 132683 h 555974"/>
                <a:gd name="connsiteX157" fmla="*/ 6096 w 521493"/>
                <a:gd name="connsiteY157" fmla="*/ 136970 h 555974"/>
                <a:gd name="connsiteX158" fmla="*/ 0 w 521493"/>
                <a:gd name="connsiteY158" fmla="*/ 143161 h 555974"/>
                <a:gd name="connsiteX159" fmla="*/ 4667 w 521493"/>
                <a:gd name="connsiteY159" fmla="*/ 148304 h 555974"/>
                <a:gd name="connsiteX160" fmla="*/ 6287 w 521493"/>
                <a:gd name="connsiteY160" fmla="*/ 149066 h 555974"/>
                <a:gd name="connsiteX161" fmla="*/ 7716 w 521493"/>
                <a:gd name="connsiteY161" fmla="*/ 150495 h 555974"/>
                <a:gd name="connsiteX162" fmla="*/ 8477 w 521493"/>
                <a:gd name="connsiteY162" fmla="*/ 151543 h 555974"/>
                <a:gd name="connsiteX163" fmla="*/ 7906 w 521493"/>
                <a:gd name="connsiteY163" fmla="*/ 153448 h 555974"/>
                <a:gd name="connsiteX164" fmla="*/ 7334 w 521493"/>
                <a:gd name="connsiteY164" fmla="*/ 154591 h 555974"/>
                <a:gd name="connsiteX165" fmla="*/ 7049 w 521493"/>
                <a:gd name="connsiteY165" fmla="*/ 156020 h 555974"/>
                <a:gd name="connsiteX166" fmla="*/ 8096 w 521493"/>
                <a:gd name="connsiteY166" fmla="*/ 157353 h 555974"/>
                <a:gd name="connsiteX167" fmla="*/ 8573 w 521493"/>
                <a:gd name="connsiteY167" fmla="*/ 158782 h 555974"/>
                <a:gd name="connsiteX168" fmla="*/ 8382 w 521493"/>
                <a:gd name="connsiteY168" fmla="*/ 160782 h 555974"/>
                <a:gd name="connsiteX169" fmla="*/ 8287 w 521493"/>
                <a:gd name="connsiteY169" fmla="*/ 163258 h 555974"/>
                <a:gd name="connsiteX170" fmla="*/ 9620 w 521493"/>
                <a:gd name="connsiteY170" fmla="*/ 166688 h 555974"/>
                <a:gd name="connsiteX171" fmla="*/ 10097 w 521493"/>
                <a:gd name="connsiteY171" fmla="*/ 178879 h 555974"/>
                <a:gd name="connsiteX172" fmla="*/ 10668 w 521493"/>
                <a:gd name="connsiteY172" fmla="*/ 181356 h 555974"/>
                <a:gd name="connsiteX173" fmla="*/ 11716 w 521493"/>
                <a:gd name="connsiteY173" fmla="*/ 184404 h 555974"/>
                <a:gd name="connsiteX174" fmla="*/ 14383 w 521493"/>
                <a:gd name="connsiteY174" fmla="*/ 189357 h 555974"/>
                <a:gd name="connsiteX175" fmla="*/ 16097 w 521493"/>
                <a:gd name="connsiteY175" fmla="*/ 191833 h 555974"/>
                <a:gd name="connsiteX176" fmla="*/ 17621 w 521493"/>
                <a:gd name="connsiteY176" fmla="*/ 193453 h 555974"/>
                <a:gd name="connsiteX177" fmla="*/ 23051 w 521493"/>
                <a:gd name="connsiteY177" fmla="*/ 196787 h 555974"/>
                <a:gd name="connsiteX178" fmla="*/ 25337 w 521493"/>
                <a:gd name="connsiteY178" fmla="*/ 198691 h 555974"/>
                <a:gd name="connsiteX179" fmla="*/ 26289 w 521493"/>
                <a:gd name="connsiteY179" fmla="*/ 199835 h 555974"/>
                <a:gd name="connsiteX180" fmla="*/ 30194 w 521493"/>
                <a:gd name="connsiteY180" fmla="*/ 205930 h 555974"/>
                <a:gd name="connsiteX181" fmla="*/ 31147 w 521493"/>
                <a:gd name="connsiteY181" fmla="*/ 206978 h 555974"/>
                <a:gd name="connsiteX182" fmla="*/ 39053 w 521493"/>
                <a:gd name="connsiteY182" fmla="*/ 211646 h 555974"/>
                <a:gd name="connsiteX183" fmla="*/ 40862 w 521493"/>
                <a:gd name="connsiteY183" fmla="*/ 212217 h 555974"/>
                <a:gd name="connsiteX184" fmla="*/ 46482 w 521493"/>
                <a:gd name="connsiteY184" fmla="*/ 213265 h 555974"/>
                <a:gd name="connsiteX185" fmla="*/ 48101 w 521493"/>
                <a:gd name="connsiteY185" fmla="*/ 213931 h 555974"/>
                <a:gd name="connsiteX186" fmla="*/ 49149 w 521493"/>
                <a:gd name="connsiteY186" fmla="*/ 214884 h 555974"/>
                <a:gd name="connsiteX187" fmla="*/ 49721 w 521493"/>
                <a:gd name="connsiteY187" fmla="*/ 216503 h 555974"/>
                <a:gd name="connsiteX188" fmla="*/ 49816 w 521493"/>
                <a:gd name="connsiteY188" fmla="*/ 218504 h 555974"/>
                <a:gd name="connsiteX189" fmla="*/ 49054 w 521493"/>
                <a:gd name="connsiteY189" fmla="*/ 221552 h 555974"/>
                <a:gd name="connsiteX190" fmla="*/ 48101 w 521493"/>
                <a:gd name="connsiteY190" fmla="*/ 223171 h 555974"/>
                <a:gd name="connsiteX191" fmla="*/ 46863 w 521493"/>
                <a:gd name="connsiteY191" fmla="*/ 224314 h 555974"/>
                <a:gd name="connsiteX192" fmla="*/ 42958 w 521493"/>
                <a:gd name="connsiteY192" fmla="*/ 226504 h 555974"/>
                <a:gd name="connsiteX193" fmla="*/ 41720 w 521493"/>
                <a:gd name="connsiteY193" fmla="*/ 227362 h 555974"/>
                <a:gd name="connsiteX194" fmla="*/ 40672 w 521493"/>
                <a:gd name="connsiteY194" fmla="*/ 228410 h 555974"/>
                <a:gd name="connsiteX195" fmla="*/ 36671 w 521493"/>
                <a:gd name="connsiteY195" fmla="*/ 234220 h 555974"/>
                <a:gd name="connsiteX196" fmla="*/ 35624 w 521493"/>
                <a:gd name="connsiteY196" fmla="*/ 236315 h 555974"/>
                <a:gd name="connsiteX197" fmla="*/ 35147 w 521493"/>
                <a:gd name="connsiteY197" fmla="*/ 237649 h 555974"/>
                <a:gd name="connsiteX198" fmla="*/ 34862 w 521493"/>
                <a:gd name="connsiteY198" fmla="*/ 239173 h 555974"/>
                <a:gd name="connsiteX199" fmla="*/ 34766 w 521493"/>
                <a:gd name="connsiteY199" fmla="*/ 240221 h 555974"/>
                <a:gd name="connsiteX200" fmla="*/ 35147 w 521493"/>
                <a:gd name="connsiteY200" fmla="*/ 241649 h 555974"/>
                <a:gd name="connsiteX201" fmla="*/ 36005 w 521493"/>
                <a:gd name="connsiteY201" fmla="*/ 243173 h 555974"/>
                <a:gd name="connsiteX202" fmla="*/ 38291 w 521493"/>
                <a:gd name="connsiteY202" fmla="*/ 244888 h 555974"/>
                <a:gd name="connsiteX203" fmla="*/ 40386 w 521493"/>
                <a:gd name="connsiteY203" fmla="*/ 245554 h 555974"/>
                <a:gd name="connsiteX204" fmla="*/ 44482 w 521493"/>
                <a:gd name="connsiteY204" fmla="*/ 246316 h 555974"/>
                <a:gd name="connsiteX205" fmla="*/ 47720 w 521493"/>
                <a:gd name="connsiteY205" fmla="*/ 247364 h 555974"/>
                <a:gd name="connsiteX206" fmla="*/ 50292 w 521493"/>
                <a:gd name="connsiteY206" fmla="*/ 248983 h 555974"/>
                <a:gd name="connsiteX207" fmla="*/ 54769 w 521493"/>
                <a:gd name="connsiteY207" fmla="*/ 253079 h 555974"/>
                <a:gd name="connsiteX208" fmla="*/ 58579 w 521493"/>
                <a:gd name="connsiteY208" fmla="*/ 257461 h 555974"/>
                <a:gd name="connsiteX209" fmla="*/ 59436 w 521493"/>
                <a:gd name="connsiteY209" fmla="*/ 258604 h 555974"/>
                <a:gd name="connsiteX210" fmla="*/ 67056 w 521493"/>
                <a:gd name="connsiteY210" fmla="*/ 278702 h 555974"/>
                <a:gd name="connsiteX211" fmla="*/ 67247 w 521493"/>
                <a:gd name="connsiteY211" fmla="*/ 280797 h 555974"/>
                <a:gd name="connsiteX212" fmla="*/ 66770 w 521493"/>
                <a:gd name="connsiteY212" fmla="*/ 283940 h 555974"/>
                <a:gd name="connsiteX213" fmla="*/ 65723 w 521493"/>
                <a:gd name="connsiteY213" fmla="*/ 287560 h 555974"/>
                <a:gd name="connsiteX214" fmla="*/ 65532 w 521493"/>
                <a:gd name="connsiteY214" fmla="*/ 288893 h 555974"/>
                <a:gd name="connsiteX215" fmla="*/ 65437 w 521493"/>
                <a:gd name="connsiteY215" fmla="*/ 290417 h 555974"/>
                <a:gd name="connsiteX216" fmla="*/ 65723 w 521493"/>
                <a:gd name="connsiteY216" fmla="*/ 292513 h 555974"/>
                <a:gd name="connsiteX217" fmla="*/ 66485 w 521493"/>
                <a:gd name="connsiteY217" fmla="*/ 294608 h 555974"/>
                <a:gd name="connsiteX218" fmla="*/ 68294 w 521493"/>
                <a:gd name="connsiteY218" fmla="*/ 297656 h 555974"/>
                <a:gd name="connsiteX219" fmla="*/ 69628 w 521493"/>
                <a:gd name="connsiteY219" fmla="*/ 299371 h 555974"/>
                <a:gd name="connsiteX220" fmla="*/ 70961 w 521493"/>
                <a:gd name="connsiteY220" fmla="*/ 300799 h 555974"/>
                <a:gd name="connsiteX221" fmla="*/ 73247 w 521493"/>
                <a:gd name="connsiteY221" fmla="*/ 302705 h 555974"/>
                <a:gd name="connsiteX222" fmla="*/ 77343 w 521493"/>
                <a:gd name="connsiteY222" fmla="*/ 305086 h 555974"/>
                <a:gd name="connsiteX223" fmla="*/ 79629 w 521493"/>
                <a:gd name="connsiteY223" fmla="*/ 306800 h 555974"/>
                <a:gd name="connsiteX224" fmla="*/ 80963 w 521493"/>
                <a:gd name="connsiteY224" fmla="*/ 308801 h 555974"/>
                <a:gd name="connsiteX225" fmla="*/ 85058 w 521493"/>
                <a:gd name="connsiteY225" fmla="*/ 317659 h 555974"/>
                <a:gd name="connsiteX226" fmla="*/ 87249 w 521493"/>
                <a:gd name="connsiteY226" fmla="*/ 319849 h 555974"/>
                <a:gd name="connsiteX227" fmla="*/ 89154 w 521493"/>
                <a:gd name="connsiteY227" fmla="*/ 320802 h 555974"/>
                <a:gd name="connsiteX228" fmla="*/ 90869 w 521493"/>
                <a:gd name="connsiteY228" fmla="*/ 320707 h 555974"/>
                <a:gd name="connsiteX229" fmla="*/ 92678 w 521493"/>
                <a:gd name="connsiteY229" fmla="*/ 320897 h 555974"/>
                <a:gd name="connsiteX230" fmla="*/ 94202 w 521493"/>
                <a:gd name="connsiteY230" fmla="*/ 321373 h 555974"/>
                <a:gd name="connsiteX231" fmla="*/ 95631 w 521493"/>
                <a:gd name="connsiteY231" fmla="*/ 322136 h 555974"/>
                <a:gd name="connsiteX232" fmla="*/ 97631 w 521493"/>
                <a:gd name="connsiteY232" fmla="*/ 324231 h 555974"/>
                <a:gd name="connsiteX233" fmla="*/ 101060 w 521493"/>
                <a:gd name="connsiteY233" fmla="*/ 328994 h 555974"/>
                <a:gd name="connsiteX234" fmla="*/ 107061 w 521493"/>
                <a:gd name="connsiteY234" fmla="*/ 335280 h 555974"/>
                <a:gd name="connsiteX235" fmla="*/ 108299 w 521493"/>
                <a:gd name="connsiteY235" fmla="*/ 336137 h 555974"/>
                <a:gd name="connsiteX236" fmla="*/ 109728 w 521493"/>
                <a:gd name="connsiteY236" fmla="*/ 336804 h 555974"/>
                <a:gd name="connsiteX237" fmla="*/ 111252 w 521493"/>
                <a:gd name="connsiteY237" fmla="*/ 337280 h 555974"/>
                <a:gd name="connsiteX238" fmla="*/ 116491 w 521493"/>
                <a:gd name="connsiteY238" fmla="*/ 337566 h 555974"/>
                <a:gd name="connsiteX239" fmla="*/ 118110 w 521493"/>
                <a:gd name="connsiteY239" fmla="*/ 338042 h 555974"/>
                <a:gd name="connsiteX240" fmla="*/ 119444 w 521493"/>
                <a:gd name="connsiteY240" fmla="*/ 338709 h 555974"/>
                <a:gd name="connsiteX241" fmla="*/ 120587 w 521493"/>
                <a:gd name="connsiteY241" fmla="*/ 339662 h 555974"/>
                <a:gd name="connsiteX242" fmla="*/ 122587 w 521493"/>
                <a:gd name="connsiteY242" fmla="*/ 341852 h 555974"/>
                <a:gd name="connsiteX243" fmla="*/ 124206 w 521493"/>
                <a:gd name="connsiteY243" fmla="*/ 344233 h 555974"/>
                <a:gd name="connsiteX244" fmla="*/ 124778 w 521493"/>
                <a:gd name="connsiteY244" fmla="*/ 346615 h 555974"/>
                <a:gd name="connsiteX245" fmla="*/ 125921 w 521493"/>
                <a:gd name="connsiteY245" fmla="*/ 363474 h 555974"/>
                <a:gd name="connsiteX246" fmla="*/ 126778 w 521493"/>
                <a:gd name="connsiteY246" fmla="*/ 366522 h 555974"/>
                <a:gd name="connsiteX247" fmla="*/ 127921 w 521493"/>
                <a:gd name="connsiteY247" fmla="*/ 369284 h 555974"/>
                <a:gd name="connsiteX248" fmla="*/ 128683 w 521493"/>
                <a:gd name="connsiteY248" fmla="*/ 370427 h 555974"/>
                <a:gd name="connsiteX249" fmla="*/ 129635 w 521493"/>
                <a:gd name="connsiteY249" fmla="*/ 371570 h 555974"/>
                <a:gd name="connsiteX250" fmla="*/ 132017 w 521493"/>
                <a:gd name="connsiteY250" fmla="*/ 373475 h 555974"/>
                <a:gd name="connsiteX251" fmla="*/ 138779 w 521493"/>
                <a:gd name="connsiteY251" fmla="*/ 377380 h 555974"/>
                <a:gd name="connsiteX252" fmla="*/ 139827 w 521493"/>
                <a:gd name="connsiteY252" fmla="*/ 378428 h 555974"/>
                <a:gd name="connsiteX253" fmla="*/ 140780 w 521493"/>
                <a:gd name="connsiteY253" fmla="*/ 379476 h 555974"/>
                <a:gd name="connsiteX254" fmla="*/ 143066 w 521493"/>
                <a:gd name="connsiteY254" fmla="*/ 383191 h 555974"/>
                <a:gd name="connsiteX255" fmla="*/ 143923 w 521493"/>
                <a:gd name="connsiteY255" fmla="*/ 384429 h 555974"/>
                <a:gd name="connsiteX256" fmla="*/ 144971 w 521493"/>
                <a:gd name="connsiteY256" fmla="*/ 385477 h 555974"/>
                <a:gd name="connsiteX257" fmla="*/ 149543 w 521493"/>
                <a:gd name="connsiteY257" fmla="*/ 389191 h 555974"/>
                <a:gd name="connsiteX258" fmla="*/ 151448 w 521493"/>
                <a:gd name="connsiteY258" fmla="*/ 391478 h 555974"/>
                <a:gd name="connsiteX259" fmla="*/ 152114 w 521493"/>
                <a:gd name="connsiteY259" fmla="*/ 393002 h 555974"/>
                <a:gd name="connsiteX260" fmla="*/ 152686 w 521493"/>
                <a:gd name="connsiteY260" fmla="*/ 394621 h 555974"/>
                <a:gd name="connsiteX261" fmla="*/ 153162 w 521493"/>
                <a:gd name="connsiteY261" fmla="*/ 397002 h 555974"/>
                <a:gd name="connsiteX262" fmla="*/ 153162 w 521493"/>
                <a:gd name="connsiteY262" fmla="*/ 399097 h 555974"/>
                <a:gd name="connsiteX263" fmla="*/ 153067 w 521493"/>
                <a:gd name="connsiteY263" fmla="*/ 401003 h 555974"/>
                <a:gd name="connsiteX264" fmla="*/ 152686 w 521493"/>
                <a:gd name="connsiteY264" fmla="*/ 402622 h 555974"/>
                <a:gd name="connsiteX265" fmla="*/ 151257 w 521493"/>
                <a:gd name="connsiteY265" fmla="*/ 406718 h 555974"/>
                <a:gd name="connsiteX266" fmla="*/ 148019 w 521493"/>
                <a:gd name="connsiteY266" fmla="*/ 413480 h 555974"/>
                <a:gd name="connsiteX267" fmla="*/ 143733 w 521493"/>
                <a:gd name="connsiteY267" fmla="*/ 415862 h 555974"/>
                <a:gd name="connsiteX268" fmla="*/ 141732 w 521493"/>
                <a:gd name="connsiteY268" fmla="*/ 417481 h 555974"/>
                <a:gd name="connsiteX269" fmla="*/ 139065 w 521493"/>
                <a:gd name="connsiteY269" fmla="*/ 420910 h 555974"/>
                <a:gd name="connsiteX270" fmla="*/ 137351 w 521493"/>
                <a:gd name="connsiteY270" fmla="*/ 422529 h 555974"/>
                <a:gd name="connsiteX271" fmla="*/ 135731 w 521493"/>
                <a:gd name="connsiteY271" fmla="*/ 423767 h 555974"/>
                <a:gd name="connsiteX272" fmla="*/ 132969 w 521493"/>
                <a:gd name="connsiteY272" fmla="*/ 424910 h 555974"/>
                <a:gd name="connsiteX273" fmla="*/ 130302 w 521493"/>
                <a:gd name="connsiteY273" fmla="*/ 426434 h 555974"/>
                <a:gd name="connsiteX274" fmla="*/ 129254 w 521493"/>
                <a:gd name="connsiteY274" fmla="*/ 427291 h 555974"/>
                <a:gd name="connsiteX275" fmla="*/ 127826 w 521493"/>
                <a:gd name="connsiteY275" fmla="*/ 428720 h 555974"/>
                <a:gd name="connsiteX276" fmla="*/ 124301 w 521493"/>
                <a:gd name="connsiteY276" fmla="*/ 433292 h 555974"/>
                <a:gd name="connsiteX277" fmla="*/ 121444 w 521493"/>
                <a:gd name="connsiteY277" fmla="*/ 436055 h 555974"/>
                <a:gd name="connsiteX278" fmla="*/ 120587 w 521493"/>
                <a:gd name="connsiteY278" fmla="*/ 437483 h 555974"/>
                <a:gd name="connsiteX279" fmla="*/ 120015 w 521493"/>
                <a:gd name="connsiteY279" fmla="*/ 439293 h 555974"/>
                <a:gd name="connsiteX280" fmla="*/ 120110 w 521493"/>
                <a:gd name="connsiteY280" fmla="*/ 442341 h 555974"/>
                <a:gd name="connsiteX281" fmla="*/ 121158 w 521493"/>
                <a:gd name="connsiteY281" fmla="*/ 447961 h 555974"/>
                <a:gd name="connsiteX282" fmla="*/ 120968 w 521493"/>
                <a:gd name="connsiteY282" fmla="*/ 449771 h 555974"/>
                <a:gd name="connsiteX283" fmla="*/ 119729 w 521493"/>
                <a:gd name="connsiteY283" fmla="*/ 453390 h 555974"/>
                <a:gd name="connsiteX284" fmla="*/ 111252 w 521493"/>
                <a:gd name="connsiteY284" fmla="*/ 468249 h 555974"/>
                <a:gd name="connsiteX285" fmla="*/ 108204 w 521493"/>
                <a:gd name="connsiteY285" fmla="*/ 472154 h 555974"/>
                <a:gd name="connsiteX286" fmla="*/ 104870 w 521493"/>
                <a:gd name="connsiteY286" fmla="*/ 475583 h 555974"/>
                <a:gd name="connsiteX287" fmla="*/ 104680 w 521493"/>
                <a:gd name="connsiteY287" fmla="*/ 477012 h 555974"/>
                <a:gd name="connsiteX288" fmla="*/ 105442 w 521493"/>
                <a:gd name="connsiteY288" fmla="*/ 479203 h 555974"/>
                <a:gd name="connsiteX289" fmla="*/ 106585 w 521493"/>
                <a:gd name="connsiteY289" fmla="*/ 480251 h 555974"/>
                <a:gd name="connsiteX290" fmla="*/ 107537 w 521493"/>
                <a:gd name="connsiteY290" fmla="*/ 480822 h 555974"/>
                <a:gd name="connsiteX291" fmla="*/ 108776 w 521493"/>
                <a:gd name="connsiteY291" fmla="*/ 481203 h 555974"/>
                <a:gd name="connsiteX292" fmla="*/ 109824 w 521493"/>
                <a:gd name="connsiteY292" fmla="*/ 481774 h 555974"/>
                <a:gd name="connsiteX293" fmla="*/ 109347 w 521493"/>
                <a:gd name="connsiteY293" fmla="*/ 484441 h 555974"/>
                <a:gd name="connsiteX294" fmla="*/ 103823 w 521493"/>
                <a:gd name="connsiteY294" fmla="*/ 490728 h 555974"/>
                <a:gd name="connsiteX295" fmla="*/ 105537 w 521493"/>
                <a:gd name="connsiteY295" fmla="*/ 492252 h 555974"/>
                <a:gd name="connsiteX296" fmla="*/ 114872 w 521493"/>
                <a:gd name="connsiteY296" fmla="*/ 507778 h 555974"/>
                <a:gd name="connsiteX297" fmla="*/ 126587 w 521493"/>
                <a:gd name="connsiteY297" fmla="*/ 520160 h 555974"/>
                <a:gd name="connsiteX298" fmla="*/ 131731 w 521493"/>
                <a:gd name="connsiteY298" fmla="*/ 527685 h 555974"/>
                <a:gd name="connsiteX299" fmla="*/ 133826 w 521493"/>
                <a:gd name="connsiteY299" fmla="*/ 536829 h 555974"/>
                <a:gd name="connsiteX300" fmla="*/ 136398 w 521493"/>
                <a:gd name="connsiteY300" fmla="*/ 543115 h 555974"/>
                <a:gd name="connsiteX301" fmla="*/ 137827 w 521493"/>
                <a:gd name="connsiteY301" fmla="*/ 545306 h 555974"/>
                <a:gd name="connsiteX302" fmla="*/ 138779 w 521493"/>
                <a:gd name="connsiteY302" fmla="*/ 544068 h 555974"/>
                <a:gd name="connsiteX303" fmla="*/ 143828 w 521493"/>
                <a:gd name="connsiteY303" fmla="*/ 536543 h 555974"/>
                <a:gd name="connsiteX304" fmla="*/ 145447 w 521493"/>
                <a:gd name="connsiteY304" fmla="*/ 531590 h 555974"/>
                <a:gd name="connsiteX305" fmla="*/ 147161 w 521493"/>
                <a:gd name="connsiteY305" fmla="*/ 528828 h 555974"/>
                <a:gd name="connsiteX306" fmla="*/ 148400 w 521493"/>
                <a:gd name="connsiteY306" fmla="*/ 527209 h 555974"/>
                <a:gd name="connsiteX307" fmla="*/ 170593 w 521493"/>
                <a:gd name="connsiteY307" fmla="*/ 509969 h 555974"/>
                <a:gd name="connsiteX308" fmla="*/ 174022 w 521493"/>
                <a:gd name="connsiteY308" fmla="*/ 508349 h 555974"/>
                <a:gd name="connsiteX309" fmla="*/ 176499 w 521493"/>
                <a:gd name="connsiteY309" fmla="*/ 508063 h 555974"/>
                <a:gd name="connsiteX310" fmla="*/ 183071 w 521493"/>
                <a:gd name="connsiteY310" fmla="*/ 511683 h 555974"/>
                <a:gd name="connsiteX311" fmla="*/ 184404 w 521493"/>
                <a:gd name="connsiteY311" fmla="*/ 512731 h 555974"/>
                <a:gd name="connsiteX312" fmla="*/ 186500 w 521493"/>
                <a:gd name="connsiteY312" fmla="*/ 514731 h 555974"/>
                <a:gd name="connsiteX313" fmla="*/ 187357 w 521493"/>
                <a:gd name="connsiteY313" fmla="*/ 515874 h 555974"/>
                <a:gd name="connsiteX314" fmla="*/ 188500 w 521493"/>
                <a:gd name="connsiteY314" fmla="*/ 517017 h 555974"/>
                <a:gd name="connsiteX315" fmla="*/ 189833 w 521493"/>
                <a:gd name="connsiteY315" fmla="*/ 517874 h 555974"/>
                <a:gd name="connsiteX316" fmla="*/ 191929 w 521493"/>
                <a:gd name="connsiteY316" fmla="*/ 518160 h 555974"/>
                <a:gd name="connsiteX317" fmla="*/ 193072 w 521493"/>
                <a:gd name="connsiteY317" fmla="*/ 516922 h 555974"/>
                <a:gd name="connsiteX318" fmla="*/ 194977 w 521493"/>
                <a:gd name="connsiteY318" fmla="*/ 512064 h 555974"/>
                <a:gd name="connsiteX319" fmla="*/ 196215 w 521493"/>
                <a:gd name="connsiteY319" fmla="*/ 510730 h 555974"/>
                <a:gd name="connsiteX320" fmla="*/ 197739 w 521493"/>
                <a:gd name="connsiteY320" fmla="*/ 509873 h 555974"/>
                <a:gd name="connsiteX321" fmla="*/ 203550 w 521493"/>
                <a:gd name="connsiteY321" fmla="*/ 509206 h 555974"/>
                <a:gd name="connsiteX322" fmla="*/ 206693 w 521493"/>
                <a:gd name="connsiteY322" fmla="*/ 509206 h 555974"/>
                <a:gd name="connsiteX323" fmla="*/ 208598 w 521493"/>
                <a:gd name="connsiteY323" fmla="*/ 509778 h 555974"/>
                <a:gd name="connsiteX324" fmla="*/ 209836 w 521493"/>
                <a:gd name="connsiteY324" fmla="*/ 510540 h 555974"/>
                <a:gd name="connsiteX325" fmla="*/ 210408 w 521493"/>
                <a:gd name="connsiteY325" fmla="*/ 511207 h 555974"/>
                <a:gd name="connsiteX326" fmla="*/ 214789 w 521493"/>
                <a:gd name="connsiteY326" fmla="*/ 518160 h 555974"/>
                <a:gd name="connsiteX327" fmla="*/ 215741 w 521493"/>
                <a:gd name="connsiteY327" fmla="*/ 519303 h 555974"/>
                <a:gd name="connsiteX328" fmla="*/ 217170 w 521493"/>
                <a:gd name="connsiteY328" fmla="*/ 520351 h 555974"/>
                <a:gd name="connsiteX329" fmla="*/ 218885 w 521493"/>
                <a:gd name="connsiteY329" fmla="*/ 521113 h 555974"/>
                <a:gd name="connsiteX330" fmla="*/ 221837 w 521493"/>
                <a:gd name="connsiteY330" fmla="*/ 521589 h 555974"/>
                <a:gd name="connsiteX331" fmla="*/ 224219 w 521493"/>
                <a:gd name="connsiteY331" fmla="*/ 520827 h 555974"/>
                <a:gd name="connsiteX332" fmla="*/ 230600 w 521493"/>
                <a:gd name="connsiteY332" fmla="*/ 517493 h 555974"/>
                <a:gd name="connsiteX333" fmla="*/ 232410 w 521493"/>
                <a:gd name="connsiteY333" fmla="*/ 517588 h 555974"/>
                <a:gd name="connsiteX334" fmla="*/ 233172 w 521493"/>
                <a:gd name="connsiteY334" fmla="*/ 518446 h 555974"/>
                <a:gd name="connsiteX335" fmla="*/ 232791 w 521493"/>
                <a:gd name="connsiteY335" fmla="*/ 519874 h 555974"/>
                <a:gd name="connsiteX336" fmla="*/ 230029 w 521493"/>
                <a:gd name="connsiteY336" fmla="*/ 525589 h 555974"/>
                <a:gd name="connsiteX337" fmla="*/ 228791 w 521493"/>
                <a:gd name="connsiteY337" fmla="*/ 528828 h 555974"/>
                <a:gd name="connsiteX338" fmla="*/ 228695 w 521493"/>
                <a:gd name="connsiteY338" fmla="*/ 530638 h 555974"/>
                <a:gd name="connsiteX339" fmla="*/ 228886 w 521493"/>
                <a:gd name="connsiteY339" fmla="*/ 532257 h 555974"/>
                <a:gd name="connsiteX340" fmla="*/ 229553 w 521493"/>
                <a:gd name="connsiteY340" fmla="*/ 533590 h 555974"/>
                <a:gd name="connsiteX341" fmla="*/ 230410 w 521493"/>
                <a:gd name="connsiteY341" fmla="*/ 534733 h 555974"/>
                <a:gd name="connsiteX342" fmla="*/ 238125 w 521493"/>
                <a:gd name="connsiteY342" fmla="*/ 543306 h 555974"/>
                <a:gd name="connsiteX343" fmla="*/ 242221 w 521493"/>
                <a:gd name="connsiteY343" fmla="*/ 549307 h 555974"/>
                <a:gd name="connsiteX344" fmla="*/ 243554 w 521493"/>
                <a:gd name="connsiteY344" fmla="*/ 550545 h 555974"/>
                <a:gd name="connsiteX345" fmla="*/ 245364 w 521493"/>
                <a:gd name="connsiteY345" fmla="*/ 551783 h 555974"/>
                <a:gd name="connsiteX346" fmla="*/ 248793 w 521493"/>
                <a:gd name="connsiteY346" fmla="*/ 553307 h 555974"/>
                <a:gd name="connsiteX347" fmla="*/ 251079 w 521493"/>
                <a:gd name="connsiteY347" fmla="*/ 553688 h 555974"/>
                <a:gd name="connsiteX348" fmla="*/ 252984 w 521493"/>
                <a:gd name="connsiteY348" fmla="*/ 553688 h 555974"/>
                <a:gd name="connsiteX349" fmla="*/ 256127 w 521493"/>
                <a:gd name="connsiteY349" fmla="*/ 552926 h 555974"/>
                <a:gd name="connsiteX350" fmla="*/ 292894 w 521493"/>
                <a:gd name="connsiteY350" fmla="*/ 549783 h 555974"/>
                <a:gd name="connsiteX351" fmla="*/ 296037 w 521493"/>
                <a:gd name="connsiteY351" fmla="*/ 548735 h 555974"/>
                <a:gd name="connsiteX352" fmla="*/ 296990 w 521493"/>
                <a:gd name="connsiteY352" fmla="*/ 545687 h 555974"/>
                <a:gd name="connsiteX353" fmla="*/ 297847 w 521493"/>
                <a:gd name="connsiteY353" fmla="*/ 544354 h 555974"/>
                <a:gd name="connsiteX354" fmla="*/ 298895 w 521493"/>
                <a:gd name="connsiteY354" fmla="*/ 543401 h 555974"/>
                <a:gd name="connsiteX355" fmla="*/ 304705 w 521493"/>
                <a:gd name="connsiteY355" fmla="*/ 540163 h 555974"/>
                <a:gd name="connsiteX356" fmla="*/ 312039 w 521493"/>
                <a:gd name="connsiteY356" fmla="*/ 537686 h 555974"/>
                <a:gd name="connsiteX357" fmla="*/ 315278 w 521493"/>
                <a:gd name="connsiteY357" fmla="*/ 537496 h 555974"/>
                <a:gd name="connsiteX358" fmla="*/ 329184 w 521493"/>
                <a:gd name="connsiteY358" fmla="*/ 539687 h 555974"/>
                <a:gd name="connsiteX359" fmla="*/ 330708 w 521493"/>
                <a:gd name="connsiteY359" fmla="*/ 540258 h 555974"/>
                <a:gd name="connsiteX360" fmla="*/ 331946 w 521493"/>
                <a:gd name="connsiteY360" fmla="*/ 541115 h 555974"/>
                <a:gd name="connsiteX361" fmla="*/ 333851 w 521493"/>
                <a:gd name="connsiteY361" fmla="*/ 543306 h 555974"/>
                <a:gd name="connsiteX362" fmla="*/ 334994 w 521493"/>
                <a:gd name="connsiteY362" fmla="*/ 544258 h 555974"/>
                <a:gd name="connsiteX363" fmla="*/ 337471 w 521493"/>
                <a:gd name="connsiteY363" fmla="*/ 545973 h 555974"/>
                <a:gd name="connsiteX364" fmla="*/ 338709 w 521493"/>
                <a:gd name="connsiteY364" fmla="*/ 546926 h 555974"/>
                <a:gd name="connsiteX365" fmla="*/ 339566 w 521493"/>
                <a:gd name="connsiteY365" fmla="*/ 548069 h 555974"/>
                <a:gd name="connsiteX366" fmla="*/ 340233 w 521493"/>
                <a:gd name="connsiteY366" fmla="*/ 549307 h 555974"/>
                <a:gd name="connsiteX367" fmla="*/ 341471 w 521493"/>
                <a:gd name="connsiteY367" fmla="*/ 551974 h 555974"/>
                <a:gd name="connsiteX368" fmla="*/ 342614 w 521493"/>
                <a:gd name="connsiteY368" fmla="*/ 553403 h 555974"/>
                <a:gd name="connsiteX369" fmla="*/ 344138 w 521493"/>
                <a:gd name="connsiteY369" fmla="*/ 554641 h 555974"/>
                <a:gd name="connsiteX370" fmla="*/ 346710 w 521493"/>
                <a:gd name="connsiteY370" fmla="*/ 555974 h 555974"/>
                <a:gd name="connsiteX371" fmla="*/ 347853 w 521493"/>
                <a:gd name="connsiteY371" fmla="*/ 555307 h 555974"/>
                <a:gd name="connsiteX372" fmla="*/ 348615 w 521493"/>
                <a:gd name="connsiteY372" fmla="*/ 553879 h 555974"/>
                <a:gd name="connsiteX373" fmla="*/ 348710 w 521493"/>
                <a:gd name="connsiteY373" fmla="*/ 552069 h 555974"/>
                <a:gd name="connsiteX374" fmla="*/ 348234 w 521493"/>
                <a:gd name="connsiteY374" fmla="*/ 547021 h 555974"/>
                <a:gd name="connsiteX375" fmla="*/ 347853 w 521493"/>
                <a:gd name="connsiteY375" fmla="*/ 545497 h 555974"/>
                <a:gd name="connsiteX376" fmla="*/ 347186 w 521493"/>
                <a:gd name="connsiteY376" fmla="*/ 544163 h 555974"/>
                <a:gd name="connsiteX377" fmla="*/ 346139 w 521493"/>
                <a:gd name="connsiteY377" fmla="*/ 543211 h 555974"/>
                <a:gd name="connsiteX378" fmla="*/ 344710 w 521493"/>
                <a:gd name="connsiteY378" fmla="*/ 542639 h 555974"/>
                <a:gd name="connsiteX379" fmla="*/ 343662 w 521493"/>
                <a:gd name="connsiteY379" fmla="*/ 541782 h 555974"/>
                <a:gd name="connsiteX380" fmla="*/ 343186 w 521493"/>
                <a:gd name="connsiteY380" fmla="*/ 540544 h 555974"/>
                <a:gd name="connsiteX381" fmla="*/ 343567 w 521493"/>
                <a:gd name="connsiteY381" fmla="*/ 539305 h 555974"/>
                <a:gd name="connsiteX382" fmla="*/ 344329 w 521493"/>
                <a:gd name="connsiteY382" fmla="*/ 538067 h 555974"/>
                <a:gd name="connsiteX383" fmla="*/ 346329 w 521493"/>
                <a:gd name="connsiteY383" fmla="*/ 535877 h 555974"/>
                <a:gd name="connsiteX384" fmla="*/ 347186 w 521493"/>
                <a:gd name="connsiteY384" fmla="*/ 534638 h 555974"/>
                <a:gd name="connsiteX385" fmla="*/ 347758 w 521493"/>
                <a:gd name="connsiteY385" fmla="*/ 533114 h 555974"/>
                <a:gd name="connsiteX386" fmla="*/ 348329 w 521493"/>
                <a:gd name="connsiteY386" fmla="*/ 531495 h 555974"/>
                <a:gd name="connsiteX387" fmla="*/ 349472 w 521493"/>
                <a:gd name="connsiteY387" fmla="*/ 526066 h 555974"/>
                <a:gd name="connsiteX388" fmla="*/ 350520 w 521493"/>
                <a:gd name="connsiteY388" fmla="*/ 522922 h 555974"/>
                <a:gd name="connsiteX389" fmla="*/ 351282 w 521493"/>
                <a:gd name="connsiteY389" fmla="*/ 521589 h 555974"/>
                <a:gd name="connsiteX390" fmla="*/ 352235 w 521493"/>
                <a:gd name="connsiteY390" fmla="*/ 520446 h 555974"/>
                <a:gd name="connsiteX391" fmla="*/ 354235 w 521493"/>
                <a:gd name="connsiteY391" fmla="*/ 518255 h 555974"/>
                <a:gd name="connsiteX392" fmla="*/ 356045 w 521493"/>
                <a:gd name="connsiteY392" fmla="*/ 515969 h 555974"/>
                <a:gd name="connsiteX393" fmla="*/ 356807 w 521493"/>
                <a:gd name="connsiteY393" fmla="*/ 514636 h 555974"/>
                <a:gd name="connsiteX394" fmla="*/ 358045 w 521493"/>
                <a:gd name="connsiteY394" fmla="*/ 511683 h 555974"/>
                <a:gd name="connsiteX395" fmla="*/ 358140 w 521493"/>
                <a:gd name="connsiteY395" fmla="*/ 511397 h 555974"/>
                <a:gd name="connsiteX396" fmla="*/ 358521 w 521493"/>
                <a:gd name="connsiteY396" fmla="*/ 509492 h 555974"/>
                <a:gd name="connsiteX397" fmla="*/ 358521 w 521493"/>
                <a:gd name="connsiteY397" fmla="*/ 507778 h 555974"/>
                <a:gd name="connsiteX398" fmla="*/ 357759 w 521493"/>
                <a:gd name="connsiteY398" fmla="*/ 499301 h 555974"/>
                <a:gd name="connsiteX399" fmla="*/ 357950 w 521493"/>
                <a:gd name="connsiteY399" fmla="*/ 497491 h 555974"/>
                <a:gd name="connsiteX400" fmla="*/ 358331 w 521493"/>
                <a:gd name="connsiteY400" fmla="*/ 495776 h 555974"/>
                <a:gd name="connsiteX401" fmla="*/ 359474 w 521493"/>
                <a:gd name="connsiteY401" fmla="*/ 492633 h 555974"/>
                <a:gd name="connsiteX402" fmla="*/ 360998 w 521493"/>
                <a:gd name="connsiteY402" fmla="*/ 489490 h 555974"/>
                <a:gd name="connsiteX403" fmla="*/ 364712 w 521493"/>
                <a:gd name="connsiteY403" fmla="*/ 480251 h 555974"/>
                <a:gd name="connsiteX404" fmla="*/ 365570 w 521493"/>
                <a:gd name="connsiteY404" fmla="*/ 474345 h 555974"/>
                <a:gd name="connsiteX405" fmla="*/ 365951 w 521493"/>
                <a:gd name="connsiteY405" fmla="*/ 463391 h 555974"/>
                <a:gd name="connsiteX406" fmla="*/ 366427 w 521493"/>
                <a:gd name="connsiteY406" fmla="*/ 459867 h 555974"/>
                <a:gd name="connsiteX407" fmla="*/ 366999 w 521493"/>
                <a:gd name="connsiteY407" fmla="*/ 457200 h 555974"/>
                <a:gd name="connsiteX408" fmla="*/ 367570 w 521493"/>
                <a:gd name="connsiteY408" fmla="*/ 455676 h 555974"/>
                <a:gd name="connsiteX409" fmla="*/ 368427 w 521493"/>
                <a:gd name="connsiteY409" fmla="*/ 453962 h 555974"/>
                <a:gd name="connsiteX410" fmla="*/ 369666 w 521493"/>
                <a:gd name="connsiteY410" fmla="*/ 452438 h 555974"/>
                <a:gd name="connsiteX411" fmla="*/ 371666 w 521493"/>
                <a:gd name="connsiteY411" fmla="*/ 450723 h 555974"/>
                <a:gd name="connsiteX412" fmla="*/ 373380 w 521493"/>
                <a:gd name="connsiteY412" fmla="*/ 450532 h 555974"/>
                <a:gd name="connsiteX413" fmla="*/ 374523 w 521493"/>
                <a:gd name="connsiteY413" fmla="*/ 451295 h 555974"/>
                <a:gd name="connsiteX414" fmla="*/ 376047 w 521493"/>
                <a:gd name="connsiteY414" fmla="*/ 453771 h 555974"/>
                <a:gd name="connsiteX415" fmla="*/ 376904 w 521493"/>
                <a:gd name="connsiteY415" fmla="*/ 455009 h 555974"/>
                <a:gd name="connsiteX416" fmla="*/ 378047 w 521493"/>
                <a:gd name="connsiteY416" fmla="*/ 455771 h 555974"/>
                <a:gd name="connsiteX417" fmla="*/ 379571 w 521493"/>
                <a:gd name="connsiteY417" fmla="*/ 456152 h 555974"/>
                <a:gd name="connsiteX418" fmla="*/ 389668 w 521493"/>
                <a:gd name="connsiteY418" fmla="*/ 455200 h 555974"/>
                <a:gd name="connsiteX419" fmla="*/ 402527 w 521493"/>
                <a:gd name="connsiteY419" fmla="*/ 457486 h 555974"/>
                <a:gd name="connsiteX420" fmla="*/ 404336 w 521493"/>
                <a:gd name="connsiteY420" fmla="*/ 457581 h 555974"/>
                <a:gd name="connsiteX421" fmla="*/ 406146 w 521493"/>
                <a:gd name="connsiteY421" fmla="*/ 457486 h 555974"/>
                <a:gd name="connsiteX422" fmla="*/ 417005 w 521493"/>
                <a:gd name="connsiteY422" fmla="*/ 455105 h 555974"/>
                <a:gd name="connsiteX423" fmla="*/ 438341 w 521493"/>
                <a:gd name="connsiteY423" fmla="*/ 456914 h 555974"/>
                <a:gd name="connsiteX424" fmla="*/ 444818 w 521493"/>
                <a:gd name="connsiteY424" fmla="*/ 458629 h 555974"/>
                <a:gd name="connsiteX425" fmla="*/ 444818 w 521493"/>
                <a:gd name="connsiteY425" fmla="*/ 458629 h 555974"/>
                <a:gd name="connsiteX426" fmla="*/ 458343 w 521493"/>
                <a:gd name="connsiteY426" fmla="*/ 446437 h 555974"/>
                <a:gd name="connsiteX427" fmla="*/ 470916 w 521493"/>
                <a:gd name="connsiteY427" fmla="*/ 425196 h 555974"/>
                <a:gd name="connsiteX428" fmla="*/ 475964 w 521493"/>
                <a:gd name="connsiteY428" fmla="*/ 422053 h 555974"/>
                <a:gd name="connsiteX429" fmla="*/ 478346 w 521493"/>
                <a:gd name="connsiteY429" fmla="*/ 417386 h 555974"/>
                <a:gd name="connsiteX430" fmla="*/ 486537 w 521493"/>
                <a:gd name="connsiteY430" fmla="*/ 391096 h 555974"/>
                <a:gd name="connsiteX431" fmla="*/ 493776 w 521493"/>
                <a:gd name="connsiteY431" fmla="*/ 376809 h 555974"/>
                <a:gd name="connsiteX432" fmla="*/ 521494 w 521493"/>
                <a:gd name="connsiteY432" fmla="*/ 336709 h 55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</a:cxnLst>
              <a:rect l="l" t="t" r="r" b="b"/>
              <a:pathLst>
                <a:path w="521493" h="555974">
                  <a:moveTo>
                    <a:pt x="518541" y="333851"/>
                  </a:moveTo>
                  <a:lnTo>
                    <a:pt x="516255" y="331946"/>
                  </a:lnTo>
                  <a:lnTo>
                    <a:pt x="514922" y="330137"/>
                  </a:lnTo>
                  <a:lnTo>
                    <a:pt x="512921" y="326327"/>
                  </a:lnTo>
                  <a:lnTo>
                    <a:pt x="511588" y="324231"/>
                  </a:lnTo>
                  <a:lnTo>
                    <a:pt x="510350" y="322707"/>
                  </a:lnTo>
                  <a:lnTo>
                    <a:pt x="506825" y="319754"/>
                  </a:lnTo>
                  <a:lnTo>
                    <a:pt x="505968" y="318706"/>
                  </a:lnTo>
                  <a:lnTo>
                    <a:pt x="504158" y="316325"/>
                  </a:lnTo>
                  <a:lnTo>
                    <a:pt x="498825" y="304133"/>
                  </a:lnTo>
                  <a:lnTo>
                    <a:pt x="496919" y="301371"/>
                  </a:lnTo>
                  <a:lnTo>
                    <a:pt x="495014" y="299656"/>
                  </a:lnTo>
                  <a:lnTo>
                    <a:pt x="491871" y="299466"/>
                  </a:lnTo>
                  <a:lnTo>
                    <a:pt x="490347" y="299752"/>
                  </a:lnTo>
                  <a:lnTo>
                    <a:pt x="482632" y="302514"/>
                  </a:lnTo>
                  <a:lnTo>
                    <a:pt x="481108" y="302609"/>
                  </a:lnTo>
                  <a:lnTo>
                    <a:pt x="479489" y="302228"/>
                  </a:lnTo>
                  <a:lnTo>
                    <a:pt x="478441" y="301371"/>
                  </a:lnTo>
                  <a:lnTo>
                    <a:pt x="476060" y="297847"/>
                  </a:lnTo>
                  <a:lnTo>
                    <a:pt x="475012" y="294608"/>
                  </a:lnTo>
                  <a:lnTo>
                    <a:pt x="470916" y="270701"/>
                  </a:lnTo>
                  <a:lnTo>
                    <a:pt x="469583" y="266129"/>
                  </a:lnTo>
                  <a:lnTo>
                    <a:pt x="469297" y="264509"/>
                  </a:lnTo>
                  <a:lnTo>
                    <a:pt x="469964" y="244221"/>
                  </a:lnTo>
                  <a:lnTo>
                    <a:pt x="469106" y="226219"/>
                  </a:lnTo>
                  <a:lnTo>
                    <a:pt x="472345" y="213741"/>
                  </a:lnTo>
                  <a:lnTo>
                    <a:pt x="472535" y="211741"/>
                  </a:lnTo>
                  <a:lnTo>
                    <a:pt x="472250" y="209455"/>
                  </a:lnTo>
                  <a:lnTo>
                    <a:pt x="470916" y="206026"/>
                  </a:lnTo>
                  <a:lnTo>
                    <a:pt x="469487" y="204311"/>
                  </a:lnTo>
                  <a:lnTo>
                    <a:pt x="467963" y="203073"/>
                  </a:lnTo>
                  <a:lnTo>
                    <a:pt x="466630" y="202311"/>
                  </a:lnTo>
                  <a:lnTo>
                    <a:pt x="465392" y="201263"/>
                  </a:lnTo>
                  <a:lnTo>
                    <a:pt x="464439" y="200215"/>
                  </a:lnTo>
                  <a:lnTo>
                    <a:pt x="464249" y="198882"/>
                  </a:lnTo>
                  <a:lnTo>
                    <a:pt x="464820" y="197548"/>
                  </a:lnTo>
                  <a:lnTo>
                    <a:pt x="470535" y="194977"/>
                  </a:lnTo>
                  <a:lnTo>
                    <a:pt x="470821" y="190690"/>
                  </a:lnTo>
                  <a:lnTo>
                    <a:pt x="463582" y="182499"/>
                  </a:lnTo>
                  <a:lnTo>
                    <a:pt x="462344" y="181546"/>
                  </a:lnTo>
                  <a:lnTo>
                    <a:pt x="459962" y="180594"/>
                  </a:lnTo>
                  <a:lnTo>
                    <a:pt x="449390" y="177832"/>
                  </a:lnTo>
                  <a:lnTo>
                    <a:pt x="442341" y="173736"/>
                  </a:lnTo>
                  <a:lnTo>
                    <a:pt x="441008" y="172403"/>
                  </a:lnTo>
                  <a:lnTo>
                    <a:pt x="438341" y="171260"/>
                  </a:lnTo>
                  <a:lnTo>
                    <a:pt x="426530" y="169545"/>
                  </a:lnTo>
                  <a:lnTo>
                    <a:pt x="423672" y="170212"/>
                  </a:lnTo>
                  <a:lnTo>
                    <a:pt x="422434" y="171450"/>
                  </a:lnTo>
                  <a:lnTo>
                    <a:pt x="422815" y="172974"/>
                  </a:lnTo>
                  <a:lnTo>
                    <a:pt x="423101" y="174498"/>
                  </a:lnTo>
                  <a:lnTo>
                    <a:pt x="422339" y="175451"/>
                  </a:lnTo>
                  <a:lnTo>
                    <a:pt x="420529" y="175451"/>
                  </a:lnTo>
                  <a:lnTo>
                    <a:pt x="414338" y="171736"/>
                  </a:lnTo>
                  <a:lnTo>
                    <a:pt x="412147" y="170974"/>
                  </a:lnTo>
                  <a:lnTo>
                    <a:pt x="409766" y="171736"/>
                  </a:lnTo>
                  <a:lnTo>
                    <a:pt x="409099" y="172974"/>
                  </a:lnTo>
                  <a:lnTo>
                    <a:pt x="409099" y="174307"/>
                  </a:lnTo>
                  <a:lnTo>
                    <a:pt x="409766" y="175546"/>
                  </a:lnTo>
                  <a:lnTo>
                    <a:pt x="412528" y="179070"/>
                  </a:lnTo>
                  <a:lnTo>
                    <a:pt x="413290" y="180308"/>
                  </a:lnTo>
                  <a:lnTo>
                    <a:pt x="413766" y="181642"/>
                  </a:lnTo>
                  <a:lnTo>
                    <a:pt x="413576" y="183166"/>
                  </a:lnTo>
                  <a:lnTo>
                    <a:pt x="412623" y="184118"/>
                  </a:lnTo>
                  <a:lnTo>
                    <a:pt x="410813" y="183928"/>
                  </a:lnTo>
                  <a:lnTo>
                    <a:pt x="408718" y="182499"/>
                  </a:lnTo>
                  <a:lnTo>
                    <a:pt x="405575" y="178784"/>
                  </a:lnTo>
                  <a:lnTo>
                    <a:pt x="403193" y="174403"/>
                  </a:lnTo>
                  <a:lnTo>
                    <a:pt x="402146" y="171736"/>
                  </a:lnTo>
                  <a:lnTo>
                    <a:pt x="401288" y="170688"/>
                  </a:lnTo>
                  <a:lnTo>
                    <a:pt x="399955" y="170021"/>
                  </a:lnTo>
                  <a:lnTo>
                    <a:pt x="398145" y="170497"/>
                  </a:lnTo>
                  <a:lnTo>
                    <a:pt x="397002" y="170974"/>
                  </a:lnTo>
                  <a:lnTo>
                    <a:pt x="395954" y="171545"/>
                  </a:lnTo>
                  <a:lnTo>
                    <a:pt x="388525" y="178213"/>
                  </a:lnTo>
                  <a:lnTo>
                    <a:pt x="380810" y="187262"/>
                  </a:lnTo>
                  <a:lnTo>
                    <a:pt x="374428" y="193357"/>
                  </a:lnTo>
                  <a:lnTo>
                    <a:pt x="372047" y="194977"/>
                  </a:lnTo>
                  <a:lnTo>
                    <a:pt x="369284" y="196215"/>
                  </a:lnTo>
                  <a:lnTo>
                    <a:pt x="366046" y="194977"/>
                  </a:lnTo>
                  <a:lnTo>
                    <a:pt x="361188" y="191833"/>
                  </a:lnTo>
                  <a:lnTo>
                    <a:pt x="341948" y="174117"/>
                  </a:lnTo>
                  <a:lnTo>
                    <a:pt x="305753" y="131254"/>
                  </a:lnTo>
                  <a:lnTo>
                    <a:pt x="303181" y="125539"/>
                  </a:lnTo>
                  <a:lnTo>
                    <a:pt x="299085" y="111252"/>
                  </a:lnTo>
                  <a:lnTo>
                    <a:pt x="297942" y="108395"/>
                  </a:lnTo>
                  <a:lnTo>
                    <a:pt x="296609" y="105728"/>
                  </a:lnTo>
                  <a:lnTo>
                    <a:pt x="294989" y="104013"/>
                  </a:lnTo>
                  <a:lnTo>
                    <a:pt x="292608" y="102203"/>
                  </a:lnTo>
                  <a:lnTo>
                    <a:pt x="287369" y="99155"/>
                  </a:lnTo>
                  <a:lnTo>
                    <a:pt x="284417" y="97822"/>
                  </a:lnTo>
                  <a:lnTo>
                    <a:pt x="281750" y="97060"/>
                  </a:lnTo>
                  <a:lnTo>
                    <a:pt x="279940" y="97060"/>
                  </a:lnTo>
                  <a:lnTo>
                    <a:pt x="273653" y="98584"/>
                  </a:lnTo>
                  <a:lnTo>
                    <a:pt x="272225" y="99155"/>
                  </a:lnTo>
                  <a:lnTo>
                    <a:pt x="270986" y="99917"/>
                  </a:lnTo>
                  <a:lnTo>
                    <a:pt x="269939" y="100870"/>
                  </a:lnTo>
                  <a:lnTo>
                    <a:pt x="268129" y="103441"/>
                  </a:lnTo>
                  <a:lnTo>
                    <a:pt x="267176" y="104585"/>
                  </a:lnTo>
                  <a:lnTo>
                    <a:pt x="265938" y="105442"/>
                  </a:lnTo>
                  <a:lnTo>
                    <a:pt x="264509" y="105728"/>
                  </a:lnTo>
                  <a:lnTo>
                    <a:pt x="262890" y="105442"/>
                  </a:lnTo>
                  <a:lnTo>
                    <a:pt x="261461" y="104870"/>
                  </a:lnTo>
                  <a:lnTo>
                    <a:pt x="257556" y="102394"/>
                  </a:lnTo>
                  <a:lnTo>
                    <a:pt x="220790" y="84772"/>
                  </a:lnTo>
                  <a:lnTo>
                    <a:pt x="219647" y="83534"/>
                  </a:lnTo>
                  <a:lnTo>
                    <a:pt x="218789" y="81915"/>
                  </a:lnTo>
                  <a:lnTo>
                    <a:pt x="218885" y="79248"/>
                  </a:lnTo>
                  <a:lnTo>
                    <a:pt x="220028" y="78105"/>
                  </a:lnTo>
                  <a:lnTo>
                    <a:pt x="221552" y="77724"/>
                  </a:lnTo>
                  <a:lnTo>
                    <a:pt x="223076" y="77819"/>
                  </a:lnTo>
                  <a:lnTo>
                    <a:pt x="224409" y="77629"/>
                  </a:lnTo>
                  <a:lnTo>
                    <a:pt x="225266" y="77343"/>
                  </a:lnTo>
                  <a:lnTo>
                    <a:pt x="226219" y="76771"/>
                  </a:lnTo>
                  <a:lnTo>
                    <a:pt x="227267" y="75914"/>
                  </a:lnTo>
                  <a:lnTo>
                    <a:pt x="229076" y="73533"/>
                  </a:lnTo>
                  <a:lnTo>
                    <a:pt x="230791" y="70961"/>
                  </a:lnTo>
                  <a:lnTo>
                    <a:pt x="231362" y="69532"/>
                  </a:lnTo>
                  <a:lnTo>
                    <a:pt x="232601" y="66199"/>
                  </a:lnTo>
                  <a:lnTo>
                    <a:pt x="233553" y="61913"/>
                  </a:lnTo>
                  <a:lnTo>
                    <a:pt x="235553" y="56007"/>
                  </a:lnTo>
                  <a:lnTo>
                    <a:pt x="235839" y="54388"/>
                  </a:lnTo>
                  <a:lnTo>
                    <a:pt x="233649" y="50863"/>
                  </a:lnTo>
                  <a:lnTo>
                    <a:pt x="219551" y="34576"/>
                  </a:lnTo>
                  <a:lnTo>
                    <a:pt x="216027" y="29623"/>
                  </a:lnTo>
                  <a:lnTo>
                    <a:pt x="212217" y="25622"/>
                  </a:lnTo>
                  <a:lnTo>
                    <a:pt x="209074" y="23336"/>
                  </a:lnTo>
                  <a:lnTo>
                    <a:pt x="201359" y="19431"/>
                  </a:lnTo>
                  <a:lnTo>
                    <a:pt x="190881" y="16193"/>
                  </a:lnTo>
                  <a:lnTo>
                    <a:pt x="189452" y="15430"/>
                  </a:lnTo>
                  <a:lnTo>
                    <a:pt x="185261" y="11525"/>
                  </a:lnTo>
                  <a:lnTo>
                    <a:pt x="178975" y="2857"/>
                  </a:lnTo>
                  <a:lnTo>
                    <a:pt x="176499" y="0"/>
                  </a:lnTo>
                  <a:lnTo>
                    <a:pt x="173450" y="2381"/>
                  </a:lnTo>
                  <a:lnTo>
                    <a:pt x="146495" y="14669"/>
                  </a:lnTo>
                  <a:lnTo>
                    <a:pt x="140399" y="15430"/>
                  </a:lnTo>
                  <a:lnTo>
                    <a:pt x="86487" y="12478"/>
                  </a:lnTo>
                  <a:lnTo>
                    <a:pt x="82010" y="14669"/>
                  </a:lnTo>
                  <a:lnTo>
                    <a:pt x="77915" y="18288"/>
                  </a:lnTo>
                  <a:lnTo>
                    <a:pt x="74581" y="23051"/>
                  </a:lnTo>
                  <a:lnTo>
                    <a:pt x="72200" y="30671"/>
                  </a:lnTo>
                  <a:lnTo>
                    <a:pt x="73533" y="37052"/>
                  </a:lnTo>
                  <a:lnTo>
                    <a:pt x="79629" y="50006"/>
                  </a:lnTo>
                  <a:lnTo>
                    <a:pt x="80201" y="57055"/>
                  </a:lnTo>
                  <a:lnTo>
                    <a:pt x="78200" y="63151"/>
                  </a:lnTo>
                  <a:lnTo>
                    <a:pt x="72390" y="74866"/>
                  </a:lnTo>
                  <a:lnTo>
                    <a:pt x="68580" y="87439"/>
                  </a:lnTo>
                  <a:lnTo>
                    <a:pt x="66008" y="92297"/>
                  </a:lnTo>
                  <a:lnTo>
                    <a:pt x="61627" y="96393"/>
                  </a:lnTo>
                  <a:lnTo>
                    <a:pt x="49721" y="103918"/>
                  </a:lnTo>
                  <a:lnTo>
                    <a:pt x="43434" y="106489"/>
                  </a:lnTo>
                  <a:lnTo>
                    <a:pt x="8573" y="107823"/>
                  </a:lnTo>
                  <a:lnTo>
                    <a:pt x="7239" y="113633"/>
                  </a:lnTo>
                  <a:lnTo>
                    <a:pt x="5715" y="118110"/>
                  </a:lnTo>
                  <a:lnTo>
                    <a:pt x="5715" y="124111"/>
                  </a:lnTo>
                  <a:lnTo>
                    <a:pt x="6096" y="127159"/>
                  </a:lnTo>
                  <a:lnTo>
                    <a:pt x="7144" y="130969"/>
                  </a:lnTo>
                  <a:lnTo>
                    <a:pt x="7334" y="132683"/>
                  </a:lnTo>
                  <a:lnTo>
                    <a:pt x="6096" y="136970"/>
                  </a:lnTo>
                  <a:lnTo>
                    <a:pt x="0" y="143161"/>
                  </a:lnTo>
                  <a:lnTo>
                    <a:pt x="4667" y="148304"/>
                  </a:lnTo>
                  <a:lnTo>
                    <a:pt x="6287" y="149066"/>
                  </a:lnTo>
                  <a:lnTo>
                    <a:pt x="7716" y="150495"/>
                  </a:lnTo>
                  <a:lnTo>
                    <a:pt x="8477" y="151543"/>
                  </a:lnTo>
                  <a:lnTo>
                    <a:pt x="7906" y="153448"/>
                  </a:lnTo>
                  <a:lnTo>
                    <a:pt x="7334" y="154591"/>
                  </a:lnTo>
                  <a:lnTo>
                    <a:pt x="7049" y="156020"/>
                  </a:lnTo>
                  <a:lnTo>
                    <a:pt x="8096" y="157353"/>
                  </a:lnTo>
                  <a:lnTo>
                    <a:pt x="8573" y="158782"/>
                  </a:lnTo>
                  <a:lnTo>
                    <a:pt x="8382" y="160782"/>
                  </a:lnTo>
                  <a:lnTo>
                    <a:pt x="8287" y="163258"/>
                  </a:lnTo>
                  <a:lnTo>
                    <a:pt x="9620" y="166688"/>
                  </a:lnTo>
                  <a:lnTo>
                    <a:pt x="10097" y="178879"/>
                  </a:lnTo>
                  <a:lnTo>
                    <a:pt x="10668" y="181356"/>
                  </a:lnTo>
                  <a:lnTo>
                    <a:pt x="11716" y="184404"/>
                  </a:lnTo>
                  <a:lnTo>
                    <a:pt x="14383" y="189357"/>
                  </a:lnTo>
                  <a:lnTo>
                    <a:pt x="16097" y="191833"/>
                  </a:lnTo>
                  <a:lnTo>
                    <a:pt x="17621" y="193453"/>
                  </a:lnTo>
                  <a:lnTo>
                    <a:pt x="23051" y="196787"/>
                  </a:lnTo>
                  <a:lnTo>
                    <a:pt x="25337" y="198691"/>
                  </a:lnTo>
                  <a:lnTo>
                    <a:pt x="26289" y="199835"/>
                  </a:lnTo>
                  <a:lnTo>
                    <a:pt x="30194" y="205930"/>
                  </a:lnTo>
                  <a:lnTo>
                    <a:pt x="31147" y="206978"/>
                  </a:lnTo>
                  <a:lnTo>
                    <a:pt x="39053" y="211646"/>
                  </a:lnTo>
                  <a:lnTo>
                    <a:pt x="40862" y="212217"/>
                  </a:lnTo>
                  <a:lnTo>
                    <a:pt x="46482" y="213265"/>
                  </a:lnTo>
                  <a:lnTo>
                    <a:pt x="48101" y="213931"/>
                  </a:lnTo>
                  <a:lnTo>
                    <a:pt x="49149" y="214884"/>
                  </a:lnTo>
                  <a:lnTo>
                    <a:pt x="49721" y="216503"/>
                  </a:lnTo>
                  <a:lnTo>
                    <a:pt x="49816" y="218504"/>
                  </a:lnTo>
                  <a:lnTo>
                    <a:pt x="49054" y="221552"/>
                  </a:lnTo>
                  <a:lnTo>
                    <a:pt x="48101" y="223171"/>
                  </a:lnTo>
                  <a:lnTo>
                    <a:pt x="46863" y="224314"/>
                  </a:lnTo>
                  <a:lnTo>
                    <a:pt x="42958" y="226504"/>
                  </a:lnTo>
                  <a:lnTo>
                    <a:pt x="41720" y="227362"/>
                  </a:lnTo>
                  <a:lnTo>
                    <a:pt x="40672" y="228410"/>
                  </a:lnTo>
                  <a:lnTo>
                    <a:pt x="36671" y="234220"/>
                  </a:lnTo>
                  <a:lnTo>
                    <a:pt x="35624" y="236315"/>
                  </a:lnTo>
                  <a:lnTo>
                    <a:pt x="35147" y="237649"/>
                  </a:lnTo>
                  <a:lnTo>
                    <a:pt x="34862" y="239173"/>
                  </a:lnTo>
                  <a:lnTo>
                    <a:pt x="34766" y="240221"/>
                  </a:lnTo>
                  <a:lnTo>
                    <a:pt x="35147" y="241649"/>
                  </a:lnTo>
                  <a:lnTo>
                    <a:pt x="36005" y="243173"/>
                  </a:lnTo>
                  <a:lnTo>
                    <a:pt x="38291" y="244888"/>
                  </a:lnTo>
                  <a:lnTo>
                    <a:pt x="40386" y="245554"/>
                  </a:lnTo>
                  <a:lnTo>
                    <a:pt x="44482" y="246316"/>
                  </a:lnTo>
                  <a:lnTo>
                    <a:pt x="47720" y="247364"/>
                  </a:lnTo>
                  <a:lnTo>
                    <a:pt x="50292" y="248983"/>
                  </a:lnTo>
                  <a:lnTo>
                    <a:pt x="54769" y="253079"/>
                  </a:lnTo>
                  <a:lnTo>
                    <a:pt x="58579" y="257461"/>
                  </a:lnTo>
                  <a:lnTo>
                    <a:pt x="59436" y="258604"/>
                  </a:lnTo>
                  <a:lnTo>
                    <a:pt x="67056" y="278702"/>
                  </a:lnTo>
                  <a:lnTo>
                    <a:pt x="67247" y="280797"/>
                  </a:lnTo>
                  <a:lnTo>
                    <a:pt x="66770" y="283940"/>
                  </a:lnTo>
                  <a:lnTo>
                    <a:pt x="65723" y="287560"/>
                  </a:lnTo>
                  <a:lnTo>
                    <a:pt x="65532" y="288893"/>
                  </a:lnTo>
                  <a:lnTo>
                    <a:pt x="65437" y="290417"/>
                  </a:lnTo>
                  <a:lnTo>
                    <a:pt x="65723" y="292513"/>
                  </a:lnTo>
                  <a:lnTo>
                    <a:pt x="66485" y="294608"/>
                  </a:lnTo>
                  <a:lnTo>
                    <a:pt x="68294" y="297656"/>
                  </a:lnTo>
                  <a:lnTo>
                    <a:pt x="69628" y="299371"/>
                  </a:lnTo>
                  <a:lnTo>
                    <a:pt x="70961" y="300799"/>
                  </a:lnTo>
                  <a:lnTo>
                    <a:pt x="73247" y="302705"/>
                  </a:lnTo>
                  <a:lnTo>
                    <a:pt x="77343" y="305086"/>
                  </a:lnTo>
                  <a:lnTo>
                    <a:pt x="79629" y="306800"/>
                  </a:lnTo>
                  <a:lnTo>
                    <a:pt x="80963" y="308801"/>
                  </a:lnTo>
                  <a:lnTo>
                    <a:pt x="85058" y="317659"/>
                  </a:lnTo>
                  <a:lnTo>
                    <a:pt x="87249" y="319849"/>
                  </a:lnTo>
                  <a:lnTo>
                    <a:pt x="89154" y="320802"/>
                  </a:lnTo>
                  <a:lnTo>
                    <a:pt x="90869" y="320707"/>
                  </a:lnTo>
                  <a:lnTo>
                    <a:pt x="92678" y="320897"/>
                  </a:lnTo>
                  <a:lnTo>
                    <a:pt x="94202" y="321373"/>
                  </a:lnTo>
                  <a:lnTo>
                    <a:pt x="95631" y="322136"/>
                  </a:lnTo>
                  <a:lnTo>
                    <a:pt x="97631" y="324231"/>
                  </a:lnTo>
                  <a:lnTo>
                    <a:pt x="101060" y="328994"/>
                  </a:lnTo>
                  <a:lnTo>
                    <a:pt x="107061" y="335280"/>
                  </a:lnTo>
                  <a:lnTo>
                    <a:pt x="108299" y="336137"/>
                  </a:lnTo>
                  <a:lnTo>
                    <a:pt x="109728" y="336804"/>
                  </a:lnTo>
                  <a:lnTo>
                    <a:pt x="111252" y="337280"/>
                  </a:lnTo>
                  <a:lnTo>
                    <a:pt x="116491" y="337566"/>
                  </a:lnTo>
                  <a:lnTo>
                    <a:pt x="118110" y="338042"/>
                  </a:lnTo>
                  <a:lnTo>
                    <a:pt x="119444" y="338709"/>
                  </a:lnTo>
                  <a:lnTo>
                    <a:pt x="120587" y="339662"/>
                  </a:lnTo>
                  <a:lnTo>
                    <a:pt x="122587" y="341852"/>
                  </a:lnTo>
                  <a:lnTo>
                    <a:pt x="124206" y="344233"/>
                  </a:lnTo>
                  <a:lnTo>
                    <a:pt x="124778" y="346615"/>
                  </a:lnTo>
                  <a:lnTo>
                    <a:pt x="125921" y="363474"/>
                  </a:lnTo>
                  <a:lnTo>
                    <a:pt x="126778" y="366522"/>
                  </a:lnTo>
                  <a:lnTo>
                    <a:pt x="127921" y="369284"/>
                  </a:lnTo>
                  <a:lnTo>
                    <a:pt x="128683" y="370427"/>
                  </a:lnTo>
                  <a:lnTo>
                    <a:pt x="129635" y="371570"/>
                  </a:lnTo>
                  <a:lnTo>
                    <a:pt x="132017" y="373475"/>
                  </a:lnTo>
                  <a:lnTo>
                    <a:pt x="138779" y="377380"/>
                  </a:lnTo>
                  <a:lnTo>
                    <a:pt x="139827" y="378428"/>
                  </a:lnTo>
                  <a:lnTo>
                    <a:pt x="140780" y="379476"/>
                  </a:lnTo>
                  <a:lnTo>
                    <a:pt x="143066" y="383191"/>
                  </a:lnTo>
                  <a:lnTo>
                    <a:pt x="143923" y="384429"/>
                  </a:lnTo>
                  <a:lnTo>
                    <a:pt x="144971" y="385477"/>
                  </a:lnTo>
                  <a:lnTo>
                    <a:pt x="149543" y="389191"/>
                  </a:lnTo>
                  <a:lnTo>
                    <a:pt x="151448" y="391478"/>
                  </a:lnTo>
                  <a:lnTo>
                    <a:pt x="152114" y="393002"/>
                  </a:lnTo>
                  <a:lnTo>
                    <a:pt x="152686" y="394621"/>
                  </a:lnTo>
                  <a:lnTo>
                    <a:pt x="153162" y="397002"/>
                  </a:lnTo>
                  <a:lnTo>
                    <a:pt x="153162" y="399097"/>
                  </a:lnTo>
                  <a:lnTo>
                    <a:pt x="153067" y="401003"/>
                  </a:lnTo>
                  <a:lnTo>
                    <a:pt x="152686" y="402622"/>
                  </a:lnTo>
                  <a:lnTo>
                    <a:pt x="151257" y="406718"/>
                  </a:lnTo>
                  <a:lnTo>
                    <a:pt x="148019" y="413480"/>
                  </a:lnTo>
                  <a:lnTo>
                    <a:pt x="143733" y="415862"/>
                  </a:lnTo>
                  <a:lnTo>
                    <a:pt x="141732" y="417481"/>
                  </a:lnTo>
                  <a:lnTo>
                    <a:pt x="139065" y="420910"/>
                  </a:lnTo>
                  <a:lnTo>
                    <a:pt x="137351" y="422529"/>
                  </a:lnTo>
                  <a:lnTo>
                    <a:pt x="135731" y="423767"/>
                  </a:lnTo>
                  <a:lnTo>
                    <a:pt x="132969" y="424910"/>
                  </a:lnTo>
                  <a:lnTo>
                    <a:pt x="130302" y="426434"/>
                  </a:lnTo>
                  <a:lnTo>
                    <a:pt x="129254" y="427291"/>
                  </a:lnTo>
                  <a:lnTo>
                    <a:pt x="127826" y="428720"/>
                  </a:lnTo>
                  <a:lnTo>
                    <a:pt x="124301" y="433292"/>
                  </a:lnTo>
                  <a:lnTo>
                    <a:pt x="121444" y="436055"/>
                  </a:lnTo>
                  <a:lnTo>
                    <a:pt x="120587" y="437483"/>
                  </a:lnTo>
                  <a:lnTo>
                    <a:pt x="120015" y="439293"/>
                  </a:lnTo>
                  <a:lnTo>
                    <a:pt x="120110" y="442341"/>
                  </a:lnTo>
                  <a:lnTo>
                    <a:pt x="121158" y="447961"/>
                  </a:lnTo>
                  <a:lnTo>
                    <a:pt x="120968" y="449771"/>
                  </a:lnTo>
                  <a:lnTo>
                    <a:pt x="119729" y="453390"/>
                  </a:lnTo>
                  <a:lnTo>
                    <a:pt x="111252" y="468249"/>
                  </a:lnTo>
                  <a:lnTo>
                    <a:pt x="108204" y="472154"/>
                  </a:lnTo>
                  <a:lnTo>
                    <a:pt x="104870" y="475583"/>
                  </a:lnTo>
                  <a:lnTo>
                    <a:pt x="104680" y="477012"/>
                  </a:lnTo>
                  <a:lnTo>
                    <a:pt x="105442" y="479203"/>
                  </a:lnTo>
                  <a:lnTo>
                    <a:pt x="106585" y="480251"/>
                  </a:lnTo>
                  <a:lnTo>
                    <a:pt x="107537" y="480822"/>
                  </a:lnTo>
                  <a:lnTo>
                    <a:pt x="108776" y="481203"/>
                  </a:lnTo>
                  <a:lnTo>
                    <a:pt x="109824" y="481774"/>
                  </a:lnTo>
                  <a:lnTo>
                    <a:pt x="109347" y="484441"/>
                  </a:lnTo>
                  <a:lnTo>
                    <a:pt x="103823" y="490728"/>
                  </a:lnTo>
                  <a:lnTo>
                    <a:pt x="105537" y="492252"/>
                  </a:lnTo>
                  <a:lnTo>
                    <a:pt x="114872" y="507778"/>
                  </a:lnTo>
                  <a:lnTo>
                    <a:pt x="126587" y="520160"/>
                  </a:lnTo>
                  <a:lnTo>
                    <a:pt x="131731" y="527685"/>
                  </a:lnTo>
                  <a:lnTo>
                    <a:pt x="133826" y="536829"/>
                  </a:lnTo>
                  <a:lnTo>
                    <a:pt x="136398" y="543115"/>
                  </a:lnTo>
                  <a:lnTo>
                    <a:pt x="137827" y="545306"/>
                  </a:lnTo>
                  <a:lnTo>
                    <a:pt x="138779" y="544068"/>
                  </a:lnTo>
                  <a:lnTo>
                    <a:pt x="143828" y="536543"/>
                  </a:lnTo>
                  <a:lnTo>
                    <a:pt x="145447" y="531590"/>
                  </a:lnTo>
                  <a:lnTo>
                    <a:pt x="147161" y="528828"/>
                  </a:lnTo>
                  <a:lnTo>
                    <a:pt x="148400" y="527209"/>
                  </a:lnTo>
                  <a:lnTo>
                    <a:pt x="170593" y="509969"/>
                  </a:lnTo>
                  <a:lnTo>
                    <a:pt x="174022" y="508349"/>
                  </a:lnTo>
                  <a:lnTo>
                    <a:pt x="176499" y="508063"/>
                  </a:lnTo>
                  <a:lnTo>
                    <a:pt x="183071" y="511683"/>
                  </a:lnTo>
                  <a:lnTo>
                    <a:pt x="184404" y="512731"/>
                  </a:lnTo>
                  <a:lnTo>
                    <a:pt x="186500" y="514731"/>
                  </a:lnTo>
                  <a:lnTo>
                    <a:pt x="187357" y="515874"/>
                  </a:lnTo>
                  <a:lnTo>
                    <a:pt x="188500" y="517017"/>
                  </a:lnTo>
                  <a:lnTo>
                    <a:pt x="189833" y="517874"/>
                  </a:lnTo>
                  <a:lnTo>
                    <a:pt x="191929" y="518160"/>
                  </a:lnTo>
                  <a:lnTo>
                    <a:pt x="193072" y="516922"/>
                  </a:lnTo>
                  <a:lnTo>
                    <a:pt x="194977" y="512064"/>
                  </a:lnTo>
                  <a:lnTo>
                    <a:pt x="196215" y="510730"/>
                  </a:lnTo>
                  <a:lnTo>
                    <a:pt x="197739" y="509873"/>
                  </a:lnTo>
                  <a:lnTo>
                    <a:pt x="203550" y="509206"/>
                  </a:lnTo>
                  <a:lnTo>
                    <a:pt x="206693" y="509206"/>
                  </a:lnTo>
                  <a:lnTo>
                    <a:pt x="208598" y="509778"/>
                  </a:lnTo>
                  <a:lnTo>
                    <a:pt x="209836" y="510540"/>
                  </a:lnTo>
                  <a:lnTo>
                    <a:pt x="210408" y="511207"/>
                  </a:lnTo>
                  <a:lnTo>
                    <a:pt x="214789" y="518160"/>
                  </a:lnTo>
                  <a:lnTo>
                    <a:pt x="215741" y="519303"/>
                  </a:lnTo>
                  <a:lnTo>
                    <a:pt x="217170" y="520351"/>
                  </a:lnTo>
                  <a:lnTo>
                    <a:pt x="218885" y="521113"/>
                  </a:lnTo>
                  <a:lnTo>
                    <a:pt x="221837" y="521589"/>
                  </a:lnTo>
                  <a:lnTo>
                    <a:pt x="224219" y="520827"/>
                  </a:lnTo>
                  <a:lnTo>
                    <a:pt x="230600" y="517493"/>
                  </a:lnTo>
                  <a:lnTo>
                    <a:pt x="232410" y="517588"/>
                  </a:lnTo>
                  <a:lnTo>
                    <a:pt x="233172" y="518446"/>
                  </a:lnTo>
                  <a:lnTo>
                    <a:pt x="232791" y="519874"/>
                  </a:lnTo>
                  <a:lnTo>
                    <a:pt x="230029" y="525589"/>
                  </a:lnTo>
                  <a:lnTo>
                    <a:pt x="228791" y="528828"/>
                  </a:lnTo>
                  <a:lnTo>
                    <a:pt x="228695" y="530638"/>
                  </a:lnTo>
                  <a:lnTo>
                    <a:pt x="228886" y="532257"/>
                  </a:lnTo>
                  <a:lnTo>
                    <a:pt x="229553" y="533590"/>
                  </a:lnTo>
                  <a:lnTo>
                    <a:pt x="230410" y="534733"/>
                  </a:lnTo>
                  <a:lnTo>
                    <a:pt x="238125" y="543306"/>
                  </a:lnTo>
                  <a:lnTo>
                    <a:pt x="242221" y="549307"/>
                  </a:lnTo>
                  <a:lnTo>
                    <a:pt x="243554" y="550545"/>
                  </a:lnTo>
                  <a:lnTo>
                    <a:pt x="245364" y="551783"/>
                  </a:lnTo>
                  <a:lnTo>
                    <a:pt x="248793" y="553307"/>
                  </a:lnTo>
                  <a:lnTo>
                    <a:pt x="251079" y="553688"/>
                  </a:lnTo>
                  <a:lnTo>
                    <a:pt x="252984" y="553688"/>
                  </a:lnTo>
                  <a:lnTo>
                    <a:pt x="256127" y="552926"/>
                  </a:lnTo>
                  <a:lnTo>
                    <a:pt x="292894" y="549783"/>
                  </a:lnTo>
                  <a:lnTo>
                    <a:pt x="296037" y="548735"/>
                  </a:lnTo>
                  <a:lnTo>
                    <a:pt x="296990" y="545687"/>
                  </a:lnTo>
                  <a:lnTo>
                    <a:pt x="297847" y="544354"/>
                  </a:lnTo>
                  <a:lnTo>
                    <a:pt x="298895" y="543401"/>
                  </a:lnTo>
                  <a:lnTo>
                    <a:pt x="304705" y="540163"/>
                  </a:lnTo>
                  <a:lnTo>
                    <a:pt x="312039" y="537686"/>
                  </a:lnTo>
                  <a:lnTo>
                    <a:pt x="315278" y="537496"/>
                  </a:lnTo>
                  <a:lnTo>
                    <a:pt x="329184" y="539687"/>
                  </a:lnTo>
                  <a:lnTo>
                    <a:pt x="330708" y="540258"/>
                  </a:lnTo>
                  <a:lnTo>
                    <a:pt x="331946" y="541115"/>
                  </a:lnTo>
                  <a:lnTo>
                    <a:pt x="333851" y="543306"/>
                  </a:lnTo>
                  <a:lnTo>
                    <a:pt x="334994" y="544258"/>
                  </a:lnTo>
                  <a:lnTo>
                    <a:pt x="337471" y="545973"/>
                  </a:lnTo>
                  <a:lnTo>
                    <a:pt x="338709" y="546926"/>
                  </a:lnTo>
                  <a:lnTo>
                    <a:pt x="339566" y="548069"/>
                  </a:lnTo>
                  <a:lnTo>
                    <a:pt x="340233" y="549307"/>
                  </a:lnTo>
                  <a:lnTo>
                    <a:pt x="341471" y="551974"/>
                  </a:lnTo>
                  <a:lnTo>
                    <a:pt x="342614" y="553403"/>
                  </a:lnTo>
                  <a:lnTo>
                    <a:pt x="344138" y="554641"/>
                  </a:lnTo>
                  <a:lnTo>
                    <a:pt x="346710" y="555974"/>
                  </a:lnTo>
                  <a:lnTo>
                    <a:pt x="347853" y="555307"/>
                  </a:lnTo>
                  <a:lnTo>
                    <a:pt x="348615" y="553879"/>
                  </a:lnTo>
                  <a:lnTo>
                    <a:pt x="348710" y="552069"/>
                  </a:lnTo>
                  <a:lnTo>
                    <a:pt x="348234" y="547021"/>
                  </a:lnTo>
                  <a:lnTo>
                    <a:pt x="347853" y="545497"/>
                  </a:lnTo>
                  <a:lnTo>
                    <a:pt x="347186" y="544163"/>
                  </a:lnTo>
                  <a:lnTo>
                    <a:pt x="346139" y="543211"/>
                  </a:lnTo>
                  <a:lnTo>
                    <a:pt x="344710" y="542639"/>
                  </a:lnTo>
                  <a:lnTo>
                    <a:pt x="343662" y="541782"/>
                  </a:lnTo>
                  <a:lnTo>
                    <a:pt x="343186" y="540544"/>
                  </a:lnTo>
                  <a:lnTo>
                    <a:pt x="343567" y="539305"/>
                  </a:lnTo>
                  <a:lnTo>
                    <a:pt x="344329" y="538067"/>
                  </a:lnTo>
                  <a:lnTo>
                    <a:pt x="346329" y="535877"/>
                  </a:lnTo>
                  <a:lnTo>
                    <a:pt x="347186" y="534638"/>
                  </a:lnTo>
                  <a:lnTo>
                    <a:pt x="347758" y="533114"/>
                  </a:lnTo>
                  <a:lnTo>
                    <a:pt x="348329" y="531495"/>
                  </a:lnTo>
                  <a:lnTo>
                    <a:pt x="349472" y="526066"/>
                  </a:lnTo>
                  <a:lnTo>
                    <a:pt x="350520" y="522922"/>
                  </a:lnTo>
                  <a:lnTo>
                    <a:pt x="351282" y="521589"/>
                  </a:lnTo>
                  <a:lnTo>
                    <a:pt x="352235" y="520446"/>
                  </a:lnTo>
                  <a:lnTo>
                    <a:pt x="354235" y="518255"/>
                  </a:lnTo>
                  <a:lnTo>
                    <a:pt x="356045" y="515969"/>
                  </a:lnTo>
                  <a:lnTo>
                    <a:pt x="356807" y="514636"/>
                  </a:lnTo>
                  <a:lnTo>
                    <a:pt x="358045" y="511683"/>
                  </a:lnTo>
                  <a:lnTo>
                    <a:pt x="358140" y="511397"/>
                  </a:lnTo>
                  <a:lnTo>
                    <a:pt x="358521" y="509492"/>
                  </a:lnTo>
                  <a:lnTo>
                    <a:pt x="358521" y="507778"/>
                  </a:lnTo>
                  <a:lnTo>
                    <a:pt x="357759" y="499301"/>
                  </a:lnTo>
                  <a:lnTo>
                    <a:pt x="357950" y="497491"/>
                  </a:lnTo>
                  <a:lnTo>
                    <a:pt x="358331" y="495776"/>
                  </a:lnTo>
                  <a:lnTo>
                    <a:pt x="359474" y="492633"/>
                  </a:lnTo>
                  <a:lnTo>
                    <a:pt x="360998" y="489490"/>
                  </a:lnTo>
                  <a:lnTo>
                    <a:pt x="364712" y="480251"/>
                  </a:lnTo>
                  <a:lnTo>
                    <a:pt x="365570" y="474345"/>
                  </a:lnTo>
                  <a:lnTo>
                    <a:pt x="365951" y="463391"/>
                  </a:lnTo>
                  <a:lnTo>
                    <a:pt x="366427" y="459867"/>
                  </a:lnTo>
                  <a:lnTo>
                    <a:pt x="366999" y="457200"/>
                  </a:lnTo>
                  <a:lnTo>
                    <a:pt x="367570" y="455676"/>
                  </a:lnTo>
                  <a:lnTo>
                    <a:pt x="368427" y="453962"/>
                  </a:lnTo>
                  <a:lnTo>
                    <a:pt x="369666" y="452438"/>
                  </a:lnTo>
                  <a:lnTo>
                    <a:pt x="371666" y="450723"/>
                  </a:lnTo>
                  <a:lnTo>
                    <a:pt x="373380" y="450532"/>
                  </a:lnTo>
                  <a:lnTo>
                    <a:pt x="374523" y="451295"/>
                  </a:lnTo>
                  <a:lnTo>
                    <a:pt x="376047" y="453771"/>
                  </a:lnTo>
                  <a:lnTo>
                    <a:pt x="376904" y="455009"/>
                  </a:lnTo>
                  <a:lnTo>
                    <a:pt x="378047" y="455771"/>
                  </a:lnTo>
                  <a:lnTo>
                    <a:pt x="379571" y="456152"/>
                  </a:lnTo>
                  <a:lnTo>
                    <a:pt x="389668" y="455200"/>
                  </a:lnTo>
                  <a:lnTo>
                    <a:pt x="402527" y="457486"/>
                  </a:lnTo>
                  <a:lnTo>
                    <a:pt x="404336" y="457581"/>
                  </a:lnTo>
                  <a:lnTo>
                    <a:pt x="406146" y="457486"/>
                  </a:lnTo>
                  <a:lnTo>
                    <a:pt x="417005" y="455105"/>
                  </a:lnTo>
                  <a:lnTo>
                    <a:pt x="438341" y="456914"/>
                  </a:lnTo>
                  <a:lnTo>
                    <a:pt x="444818" y="458629"/>
                  </a:lnTo>
                  <a:lnTo>
                    <a:pt x="444818" y="458629"/>
                  </a:lnTo>
                  <a:lnTo>
                    <a:pt x="458343" y="446437"/>
                  </a:lnTo>
                  <a:lnTo>
                    <a:pt x="470916" y="425196"/>
                  </a:lnTo>
                  <a:lnTo>
                    <a:pt x="475964" y="422053"/>
                  </a:lnTo>
                  <a:lnTo>
                    <a:pt x="478346" y="417386"/>
                  </a:lnTo>
                  <a:lnTo>
                    <a:pt x="486537" y="391096"/>
                  </a:lnTo>
                  <a:lnTo>
                    <a:pt x="493776" y="376809"/>
                  </a:lnTo>
                  <a:lnTo>
                    <a:pt x="521494" y="336709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0" name="Figura a mano libera: forma 89">
              <a:extLst>
                <a:ext uri="{FF2B5EF4-FFF2-40B4-BE49-F238E27FC236}">
                  <a16:creationId xmlns:a16="http://schemas.microsoft.com/office/drawing/2014/main" xmlns="" id="{DE721EA1-0FF2-4D65-BAC1-DDE4B6A9273C}"/>
                </a:ext>
              </a:extLst>
            </p:cNvPr>
            <p:cNvSpPr/>
            <p:nvPr/>
          </p:nvSpPr>
          <p:spPr>
            <a:xfrm>
              <a:off x="6882840" y="2224849"/>
              <a:ext cx="390620" cy="253745"/>
            </a:xfrm>
            <a:custGeom>
              <a:avLst/>
              <a:gdLst>
                <a:gd name="connsiteX0" fmla="*/ 390239 w 390620"/>
                <a:gd name="connsiteY0" fmla="*/ 162592 h 253745"/>
                <a:gd name="connsiteX1" fmla="*/ 389763 w 390620"/>
                <a:gd name="connsiteY1" fmla="*/ 161068 h 253745"/>
                <a:gd name="connsiteX2" fmla="*/ 388049 w 390620"/>
                <a:gd name="connsiteY2" fmla="*/ 158210 h 253745"/>
                <a:gd name="connsiteX3" fmla="*/ 387668 w 390620"/>
                <a:gd name="connsiteY3" fmla="*/ 153924 h 253745"/>
                <a:gd name="connsiteX4" fmla="*/ 387668 w 390620"/>
                <a:gd name="connsiteY4" fmla="*/ 147352 h 253745"/>
                <a:gd name="connsiteX5" fmla="*/ 389382 w 390620"/>
                <a:gd name="connsiteY5" fmla="*/ 131540 h 253745"/>
                <a:gd name="connsiteX6" fmla="*/ 389477 w 390620"/>
                <a:gd name="connsiteY6" fmla="*/ 124968 h 253745"/>
                <a:gd name="connsiteX7" fmla="*/ 389001 w 390620"/>
                <a:gd name="connsiteY7" fmla="*/ 120777 h 253745"/>
                <a:gd name="connsiteX8" fmla="*/ 387858 w 390620"/>
                <a:gd name="connsiteY8" fmla="*/ 119634 h 253745"/>
                <a:gd name="connsiteX9" fmla="*/ 380714 w 390620"/>
                <a:gd name="connsiteY9" fmla="*/ 115824 h 253745"/>
                <a:gd name="connsiteX10" fmla="*/ 377762 w 390620"/>
                <a:gd name="connsiteY10" fmla="*/ 113538 h 253745"/>
                <a:gd name="connsiteX11" fmla="*/ 376809 w 390620"/>
                <a:gd name="connsiteY11" fmla="*/ 112490 h 253745"/>
                <a:gd name="connsiteX12" fmla="*/ 375856 w 390620"/>
                <a:gd name="connsiteY12" fmla="*/ 110776 h 253745"/>
                <a:gd name="connsiteX13" fmla="*/ 375190 w 390620"/>
                <a:gd name="connsiteY13" fmla="*/ 108490 h 253745"/>
                <a:gd name="connsiteX14" fmla="*/ 373761 w 390620"/>
                <a:gd name="connsiteY14" fmla="*/ 100108 h 253745"/>
                <a:gd name="connsiteX15" fmla="*/ 373189 w 390620"/>
                <a:gd name="connsiteY15" fmla="*/ 97726 h 253745"/>
                <a:gd name="connsiteX16" fmla="*/ 371380 w 390620"/>
                <a:gd name="connsiteY16" fmla="*/ 87535 h 253745"/>
                <a:gd name="connsiteX17" fmla="*/ 371285 w 390620"/>
                <a:gd name="connsiteY17" fmla="*/ 79438 h 253745"/>
                <a:gd name="connsiteX18" fmla="*/ 370141 w 390620"/>
                <a:gd name="connsiteY18" fmla="*/ 65246 h 253745"/>
                <a:gd name="connsiteX19" fmla="*/ 365951 w 390620"/>
                <a:gd name="connsiteY19" fmla="*/ 37529 h 253745"/>
                <a:gd name="connsiteX20" fmla="*/ 365951 w 390620"/>
                <a:gd name="connsiteY20" fmla="*/ 34004 h 253745"/>
                <a:gd name="connsiteX21" fmla="*/ 366427 w 390620"/>
                <a:gd name="connsiteY21" fmla="*/ 32575 h 253745"/>
                <a:gd name="connsiteX22" fmla="*/ 368713 w 390620"/>
                <a:gd name="connsiteY22" fmla="*/ 31909 h 253745"/>
                <a:gd name="connsiteX23" fmla="*/ 366617 w 390620"/>
                <a:gd name="connsiteY23" fmla="*/ 21812 h 253745"/>
                <a:gd name="connsiteX24" fmla="*/ 366141 w 390620"/>
                <a:gd name="connsiteY24" fmla="*/ 22670 h 253745"/>
                <a:gd name="connsiteX25" fmla="*/ 365093 w 390620"/>
                <a:gd name="connsiteY25" fmla="*/ 27718 h 253745"/>
                <a:gd name="connsiteX26" fmla="*/ 365379 w 390620"/>
                <a:gd name="connsiteY26" fmla="*/ 30289 h 253745"/>
                <a:gd name="connsiteX27" fmla="*/ 364522 w 390620"/>
                <a:gd name="connsiteY27" fmla="*/ 31909 h 253745"/>
                <a:gd name="connsiteX28" fmla="*/ 360235 w 390620"/>
                <a:gd name="connsiteY28" fmla="*/ 34290 h 253745"/>
                <a:gd name="connsiteX29" fmla="*/ 358235 w 390620"/>
                <a:gd name="connsiteY29" fmla="*/ 34195 h 253745"/>
                <a:gd name="connsiteX30" fmla="*/ 352139 w 390620"/>
                <a:gd name="connsiteY30" fmla="*/ 32290 h 253745"/>
                <a:gd name="connsiteX31" fmla="*/ 342710 w 390620"/>
                <a:gd name="connsiteY31" fmla="*/ 32480 h 253745"/>
                <a:gd name="connsiteX32" fmla="*/ 326231 w 390620"/>
                <a:gd name="connsiteY32" fmla="*/ 26384 h 253745"/>
                <a:gd name="connsiteX33" fmla="*/ 322802 w 390620"/>
                <a:gd name="connsiteY33" fmla="*/ 26765 h 253745"/>
                <a:gd name="connsiteX34" fmla="*/ 320231 w 390620"/>
                <a:gd name="connsiteY34" fmla="*/ 28004 h 253745"/>
                <a:gd name="connsiteX35" fmla="*/ 317373 w 390620"/>
                <a:gd name="connsiteY35" fmla="*/ 28670 h 253745"/>
                <a:gd name="connsiteX36" fmla="*/ 313182 w 390620"/>
                <a:gd name="connsiteY36" fmla="*/ 27242 h 253745"/>
                <a:gd name="connsiteX37" fmla="*/ 312610 w 390620"/>
                <a:gd name="connsiteY37" fmla="*/ 26003 h 253745"/>
                <a:gd name="connsiteX38" fmla="*/ 306229 w 390620"/>
                <a:gd name="connsiteY38" fmla="*/ 16574 h 253745"/>
                <a:gd name="connsiteX39" fmla="*/ 301085 w 390620"/>
                <a:gd name="connsiteY39" fmla="*/ 11811 h 253745"/>
                <a:gd name="connsiteX40" fmla="*/ 295656 w 390620"/>
                <a:gd name="connsiteY40" fmla="*/ 8763 h 253745"/>
                <a:gd name="connsiteX41" fmla="*/ 260699 w 390620"/>
                <a:gd name="connsiteY41" fmla="*/ 0 h 253745"/>
                <a:gd name="connsiteX42" fmla="*/ 254889 w 390620"/>
                <a:gd name="connsiteY42" fmla="*/ 2953 h 253745"/>
                <a:gd name="connsiteX43" fmla="*/ 251555 w 390620"/>
                <a:gd name="connsiteY43" fmla="*/ 8572 h 253745"/>
                <a:gd name="connsiteX44" fmla="*/ 247841 w 390620"/>
                <a:gd name="connsiteY44" fmla="*/ 13430 h 253745"/>
                <a:gd name="connsiteX45" fmla="*/ 240601 w 390620"/>
                <a:gd name="connsiteY45" fmla="*/ 14383 h 253745"/>
                <a:gd name="connsiteX46" fmla="*/ 230410 w 390620"/>
                <a:gd name="connsiteY46" fmla="*/ 18764 h 253745"/>
                <a:gd name="connsiteX47" fmla="*/ 210122 w 390620"/>
                <a:gd name="connsiteY47" fmla="*/ 33623 h 253745"/>
                <a:gd name="connsiteX48" fmla="*/ 199072 w 390620"/>
                <a:gd name="connsiteY48" fmla="*/ 37529 h 253745"/>
                <a:gd name="connsiteX49" fmla="*/ 173260 w 390620"/>
                <a:gd name="connsiteY49" fmla="*/ 34766 h 253745"/>
                <a:gd name="connsiteX50" fmla="*/ 168783 w 390620"/>
                <a:gd name="connsiteY50" fmla="*/ 36290 h 253745"/>
                <a:gd name="connsiteX51" fmla="*/ 159163 w 390620"/>
                <a:gd name="connsiteY51" fmla="*/ 42291 h 253745"/>
                <a:gd name="connsiteX52" fmla="*/ 137922 w 390620"/>
                <a:gd name="connsiteY52" fmla="*/ 50959 h 253745"/>
                <a:gd name="connsiteX53" fmla="*/ 127635 w 390620"/>
                <a:gd name="connsiteY53" fmla="*/ 52864 h 253745"/>
                <a:gd name="connsiteX54" fmla="*/ 116395 w 390620"/>
                <a:gd name="connsiteY54" fmla="*/ 53150 h 253745"/>
                <a:gd name="connsiteX55" fmla="*/ 105823 w 390620"/>
                <a:gd name="connsiteY55" fmla="*/ 50959 h 253745"/>
                <a:gd name="connsiteX56" fmla="*/ 97917 w 390620"/>
                <a:gd name="connsiteY56" fmla="*/ 46196 h 253745"/>
                <a:gd name="connsiteX57" fmla="*/ 82487 w 390620"/>
                <a:gd name="connsiteY57" fmla="*/ 28956 h 253745"/>
                <a:gd name="connsiteX58" fmla="*/ 77533 w 390620"/>
                <a:gd name="connsiteY58" fmla="*/ 31242 h 253745"/>
                <a:gd name="connsiteX59" fmla="*/ 73914 w 390620"/>
                <a:gd name="connsiteY59" fmla="*/ 35814 h 253745"/>
                <a:gd name="connsiteX60" fmla="*/ 71152 w 390620"/>
                <a:gd name="connsiteY60" fmla="*/ 41720 h 253745"/>
                <a:gd name="connsiteX61" fmla="*/ 68961 w 390620"/>
                <a:gd name="connsiteY61" fmla="*/ 48387 h 253745"/>
                <a:gd name="connsiteX62" fmla="*/ 64294 w 390620"/>
                <a:gd name="connsiteY62" fmla="*/ 56197 h 253745"/>
                <a:gd name="connsiteX63" fmla="*/ 57340 w 390620"/>
                <a:gd name="connsiteY63" fmla="*/ 62103 h 253745"/>
                <a:gd name="connsiteX64" fmla="*/ 49625 w 390620"/>
                <a:gd name="connsiteY64" fmla="*/ 66008 h 253745"/>
                <a:gd name="connsiteX65" fmla="*/ 42291 w 390620"/>
                <a:gd name="connsiteY65" fmla="*/ 68199 h 253745"/>
                <a:gd name="connsiteX66" fmla="*/ 33814 w 390620"/>
                <a:gd name="connsiteY66" fmla="*/ 68104 h 253745"/>
                <a:gd name="connsiteX67" fmla="*/ 31432 w 390620"/>
                <a:gd name="connsiteY67" fmla="*/ 68485 h 253745"/>
                <a:gd name="connsiteX68" fmla="*/ 30194 w 390620"/>
                <a:gd name="connsiteY68" fmla="*/ 68294 h 253745"/>
                <a:gd name="connsiteX69" fmla="*/ 27432 w 390620"/>
                <a:gd name="connsiteY69" fmla="*/ 66484 h 253745"/>
                <a:gd name="connsiteX70" fmla="*/ 26098 w 390620"/>
                <a:gd name="connsiteY70" fmla="*/ 66294 h 253745"/>
                <a:gd name="connsiteX71" fmla="*/ 24479 w 390620"/>
                <a:gd name="connsiteY71" fmla="*/ 67627 h 253745"/>
                <a:gd name="connsiteX72" fmla="*/ 22955 w 390620"/>
                <a:gd name="connsiteY72" fmla="*/ 69913 h 253745"/>
                <a:gd name="connsiteX73" fmla="*/ 22003 w 390620"/>
                <a:gd name="connsiteY73" fmla="*/ 72009 h 253745"/>
                <a:gd name="connsiteX74" fmla="*/ 22003 w 390620"/>
                <a:gd name="connsiteY74" fmla="*/ 72866 h 253745"/>
                <a:gd name="connsiteX75" fmla="*/ 11811 w 390620"/>
                <a:gd name="connsiteY75" fmla="*/ 74295 h 253745"/>
                <a:gd name="connsiteX76" fmla="*/ 6477 w 390620"/>
                <a:gd name="connsiteY76" fmla="*/ 77533 h 253745"/>
                <a:gd name="connsiteX77" fmla="*/ 2095 w 390620"/>
                <a:gd name="connsiteY77" fmla="*/ 84772 h 253745"/>
                <a:gd name="connsiteX78" fmla="*/ 286 w 390620"/>
                <a:gd name="connsiteY78" fmla="*/ 92774 h 253745"/>
                <a:gd name="connsiteX79" fmla="*/ 0 w 390620"/>
                <a:gd name="connsiteY79" fmla="*/ 101537 h 253745"/>
                <a:gd name="connsiteX80" fmla="*/ 952 w 390620"/>
                <a:gd name="connsiteY80" fmla="*/ 110300 h 253745"/>
                <a:gd name="connsiteX81" fmla="*/ 4858 w 390620"/>
                <a:gd name="connsiteY81" fmla="*/ 130588 h 253745"/>
                <a:gd name="connsiteX82" fmla="*/ 11716 w 390620"/>
                <a:gd name="connsiteY82" fmla="*/ 141065 h 253745"/>
                <a:gd name="connsiteX83" fmla="*/ 21050 w 390620"/>
                <a:gd name="connsiteY83" fmla="*/ 147923 h 253745"/>
                <a:gd name="connsiteX84" fmla="*/ 30004 w 390620"/>
                <a:gd name="connsiteY84" fmla="*/ 149828 h 253745"/>
                <a:gd name="connsiteX85" fmla="*/ 34576 w 390620"/>
                <a:gd name="connsiteY85" fmla="*/ 151543 h 253745"/>
                <a:gd name="connsiteX86" fmla="*/ 42386 w 390620"/>
                <a:gd name="connsiteY86" fmla="*/ 159258 h 253745"/>
                <a:gd name="connsiteX87" fmla="*/ 46958 w 390620"/>
                <a:gd name="connsiteY87" fmla="*/ 162782 h 253745"/>
                <a:gd name="connsiteX88" fmla="*/ 58102 w 390620"/>
                <a:gd name="connsiteY88" fmla="*/ 165545 h 253745"/>
                <a:gd name="connsiteX89" fmla="*/ 62293 w 390620"/>
                <a:gd name="connsiteY89" fmla="*/ 168497 h 253745"/>
                <a:gd name="connsiteX90" fmla="*/ 64389 w 390620"/>
                <a:gd name="connsiteY90" fmla="*/ 175831 h 253745"/>
                <a:gd name="connsiteX91" fmla="*/ 63627 w 390620"/>
                <a:gd name="connsiteY91" fmla="*/ 178594 h 253745"/>
                <a:gd name="connsiteX92" fmla="*/ 59626 w 390620"/>
                <a:gd name="connsiteY92" fmla="*/ 187166 h 253745"/>
                <a:gd name="connsiteX93" fmla="*/ 58769 w 390620"/>
                <a:gd name="connsiteY93" fmla="*/ 191262 h 253745"/>
                <a:gd name="connsiteX94" fmla="*/ 59436 w 390620"/>
                <a:gd name="connsiteY94" fmla="*/ 195167 h 253745"/>
                <a:gd name="connsiteX95" fmla="*/ 63151 w 390620"/>
                <a:gd name="connsiteY95" fmla="*/ 200977 h 253745"/>
                <a:gd name="connsiteX96" fmla="*/ 64484 w 390620"/>
                <a:gd name="connsiteY96" fmla="*/ 204597 h 253745"/>
                <a:gd name="connsiteX97" fmla="*/ 66389 w 390620"/>
                <a:gd name="connsiteY97" fmla="*/ 224790 h 253745"/>
                <a:gd name="connsiteX98" fmla="*/ 68961 w 390620"/>
                <a:gd name="connsiteY98" fmla="*/ 231838 h 253745"/>
                <a:gd name="connsiteX99" fmla="*/ 84677 w 390620"/>
                <a:gd name="connsiteY99" fmla="*/ 240601 h 253745"/>
                <a:gd name="connsiteX100" fmla="*/ 99631 w 390620"/>
                <a:gd name="connsiteY100" fmla="*/ 251936 h 253745"/>
                <a:gd name="connsiteX101" fmla="*/ 100774 w 390620"/>
                <a:gd name="connsiteY101" fmla="*/ 253746 h 253745"/>
                <a:gd name="connsiteX102" fmla="*/ 100774 w 390620"/>
                <a:gd name="connsiteY102" fmla="*/ 253746 h 253745"/>
                <a:gd name="connsiteX103" fmla="*/ 105537 w 390620"/>
                <a:gd name="connsiteY103" fmla="*/ 248507 h 253745"/>
                <a:gd name="connsiteX104" fmla="*/ 120110 w 390620"/>
                <a:gd name="connsiteY104" fmla="*/ 232410 h 253745"/>
                <a:gd name="connsiteX105" fmla="*/ 122206 w 390620"/>
                <a:gd name="connsiteY105" fmla="*/ 231553 h 253745"/>
                <a:gd name="connsiteX106" fmla="*/ 124015 w 390620"/>
                <a:gd name="connsiteY106" fmla="*/ 231267 h 253745"/>
                <a:gd name="connsiteX107" fmla="*/ 123825 w 390620"/>
                <a:gd name="connsiteY107" fmla="*/ 232981 h 253745"/>
                <a:gd name="connsiteX108" fmla="*/ 122587 w 390620"/>
                <a:gd name="connsiteY108" fmla="*/ 237172 h 253745"/>
                <a:gd name="connsiteX109" fmla="*/ 122587 w 390620"/>
                <a:gd name="connsiteY109" fmla="*/ 237649 h 253745"/>
                <a:gd name="connsiteX110" fmla="*/ 122682 w 390620"/>
                <a:gd name="connsiteY110" fmla="*/ 238411 h 253745"/>
                <a:gd name="connsiteX111" fmla="*/ 123158 w 390620"/>
                <a:gd name="connsiteY111" fmla="*/ 239649 h 253745"/>
                <a:gd name="connsiteX112" fmla="*/ 124015 w 390620"/>
                <a:gd name="connsiteY112" fmla="*/ 240506 h 253745"/>
                <a:gd name="connsiteX113" fmla="*/ 125063 w 390620"/>
                <a:gd name="connsiteY113" fmla="*/ 241078 h 253745"/>
                <a:gd name="connsiteX114" fmla="*/ 131064 w 390620"/>
                <a:gd name="connsiteY114" fmla="*/ 242888 h 253745"/>
                <a:gd name="connsiteX115" fmla="*/ 147733 w 390620"/>
                <a:gd name="connsiteY115" fmla="*/ 245174 h 253745"/>
                <a:gd name="connsiteX116" fmla="*/ 152019 w 390620"/>
                <a:gd name="connsiteY116" fmla="*/ 244983 h 253745"/>
                <a:gd name="connsiteX117" fmla="*/ 154781 w 390620"/>
                <a:gd name="connsiteY117" fmla="*/ 244316 h 253745"/>
                <a:gd name="connsiteX118" fmla="*/ 157067 w 390620"/>
                <a:gd name="connsiteY118" fmla="*/ 242221 h 253745"/>
                <a:gd name="connsiteX119" fmla="*/ 207264 w 390620"/>
                <a:gd name="connsiteY119" fmla="*/ 225457 h 253745"/>
                <a:gd name="connsiteX120" fmla="*/ 208502 w 390620"/>
                <a:gd name="connsiteY120" fmla="*/ 224504 h 253745"/>
                <a:gd name="connsiteX121" fmla="*/ 212884 w 390620"/>
                <a:gd name="connsiteY121" fmla="*/ 219837 h 253745"/>
                <a:gd name="connsiteX122" fmla="*/ 214122 w 390620"/>
                <a:gd name="connsiteY122" fmla="*/ 218884 h 253745"/>
                <a:gd name="connsiteX123" fmla="*/ 221170 w 390620"/>
                <a:gd name="connsiteY123" fmla="*/ 214693 h 253745"/>
                <a:gd name="connsiteX124" fmla="*/ 223456 w 390620"/>
                <a:gd name="connsiteY124" fmla="*/ 212503 h 253745"/>
                <a:gd name="connsiteX125" fmla="*/ 227552 w 390620"/>
                <a:gd name="connsiteY125" fmla="*/ 207550 h 253745"/>
                <a:gd name="connsiteX126" fmla="*/ 234410 w 390620"/>
                <a:gd name="connsiteY126" fmla="*/ 201073 h 253745"/>
                <a:gd name="connsiteX127" fmla="*/ 236791 w 390620"/>
                <a:gd name="connsiteY127" fmla="*/ 199834 h 253745"/>
                <a:gd name="connsiteX128" fmla="*/ 239458 w 390620"/>
                <a:gd name="connsiteY128" fmla="*/ 199263 h 253745"/>
                <a:gd name="connsiteX129" fmla="*/ 245745 w 390620"/>
                <a:gd name="connsiteY129" fmla="*/ 199644 h 253745"/>
                <a:gd name="connsiteX130" fmla="*/ 248698 w 390620"/>
                <a:gd name="connsiteY130" fmla="*/ 198882 h 253745"/>
                <a:gd name="connsiteX131" fmla="*/ 251841 w 390620"/>
                <a:gd name="connsiteY131" fmla="*/ 197644 h 253745"/>
                <a:gd name="connsiteX132" fmla="*/ 256508 w 390620"/>
                <a:gd name="connsiteY132" fmla="*/ 194881 h 253745"/>
                <a:gd name="connsiteX133" fmla="*/ 259556 w 390620"/>
                <a:gd name="connsiteY133" fmla="*/ 193929 h 253745"/>
                <a:gd name="connsiteX134" fmla="*/ 262318 w 390620"/>
                <a:gd name="connsiteY134" fmla="*/ 193453 h 253745"/>
                <a:gd name="connsiteX135" fmla="*/ 295466 w 390620"/>
                <a:gd name="connsiteY135" fmla="*/ 200882 h 253745"/>
                <a:gd name="connsiteX136" fmla="*/ 297085 w 390620"/>
                <a:gd name="connsiteY136" fmla="*/ 201549 h 253745"/>
                <a:gd name="connsiteX137" fmla="*/ 298514 w 390620"/>
                <a:gd name="connsiteY137" fmla="*/ 202311 h 253745"/>
                <a:gd name="connsiteX138" fmla="*/ 302609 w 390620"/>
                <a:gd name="connsiteY138" fmla="*/ 205264 h 253745"/>
                <a:gd name="connsiteX139" fmla="*/ 305943 w 390620"/>
                <a:gd name="connsiteY139" fmla="*/ 206216 h 253745"/>
                <a:gd name="connsiteX140" fmla="*/ 325945 w 390620"/>
                <a:gd name="connsiteY140" fmla="*/ 207169 h 253745"/>
                <a:gd name="connsiteX141" fmla="*/ 329565 w 390620"/>
                <a:gd name="connsiteY141" fmla="*/ 206692 h 253745"/>
                <a:gd name="connsiteX142" fmla="*/ 332137 w 390620"/>
                <a:gd name="connsiteY142" fmla="*/ 205930 h 253745"/>
                <a:gd name="connsiteX143" fmla="*/ 334899 w 390620"/>
                <a:gd name="connsiteY143" fmla="*/ 204311 h 253745"/>
                <a:gd name="connsiteX144" fmla="*/ 344043 w 390620"/>
                <a:gd name="connsiteY144" fmla="*/ 197549 h 253745"/>
                <a:gd name="connsiteX145" fmla="*/ 377095 w 390620"/>
                <a:gd name="connsiteY145" fmla="*/ 187166 h 253745"/>
                <a:gd name="connsiteX146" fmla="*/ 388239 w 390620"/>
                <a:gd name="connsiteY146" fmla="*/ 170879 h 253745"/>
                <a:gd name="connsiteX147" fmla="*/ 390620 w 390620"/>
                <a:gd name="connsiteY147" fmla="*/ 164497 h 25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390620" h="253745">
                  <a:moveTo>
                    <a:pt x="390239" y="162592"/>
                  </a:moveTo>
                  <a:lnTo>
                    <a:pt x="389763" y="161068"/>
                  </a:lnTo>
                  <a:lnTo>
                    <a:pt x="388049" y="158210"/>
                  </a:lnTo>
                  <a:lnTo>
                    <a:pt x="387668" y="153924"/>
                  </a:lnTo>
                  <a:lnTo>
                    <a:pt x="387668" y="147352"/>
                  </a:lnTo>
                  <a:lnTo>
                    <a:pt x="389382" y="131540"/>
                  </a:lnTo>
                  <a:lnTo>
                    <a:pt x="389477" y="124968"/>
                  </a:lnTo>
                  <a:lnTo>
                    <a:pt x="389001" y="120777"/>
                  </a:lnTo>
                  <a:lnTo>
                    <a:pt x="387858" y="119634"/>
                  </a:lnTo>
                  <a:lnTo>
                    <a:pt x="380714" y="115824"/>
                  </a:lnTo>
                  <a:lnTo>
                    <a:pt x="377762" y="113538"/>
                  </a:lnTo>
                  <a:lnTo>
                    <a:pt x="376809" y="112490"/>
                  </a:lnTo>
                  <a:lnTo>
                    <a:pt x="375856" y="110776"/>
                  </a:lnTo>
                  <a:lnTo>
                    <a:pt x="375190" y="108490"/>
                  </a:lnTo>
                  <a:lnTo>
                    <a:pt x="373761" y="100108"/>
                  </a:lnTo>
                  <a:lnTo>
                    <a:pt x="373189" y="97726"/>
                  </a:lnTo>
                  <a:lnTo>
                    <a:pt x="371380" y="87535"/>
                  </a:lnTo>
                  <a:lnTo>
                    <a:pt x="371285" y="79438"/>
                  </a:lnTo>
                  <a:lnTo>
                    <a:pt x="370141" y="65246"/>
                  </a:lnTo>
                  <a:lnTo>
                    <a:pt x="365951" y="37529"/>
                  </a:lnTo>
                  <a:lnTo>
                    <a:pt x="365951" y="34004"/>
                  </a:lnTo>
                  <a:lnTo>
                    <a:pt x="366427" y="32575"/>
                  </a:lnTo>
                  <a:lnTo>
                    <a:pt x="368713" y="31909"/>
                  </a:lnTo>
                  <a:lnTo>
                    <a:pt x="366617" y="21812"/>
                  </a:lnTo>
                  <a:lnTo>
                    <a:pt x="366141" y="22670"/>
                  </a:lnTo>
                  <a:lnTo>
                    <a:pt x="365093" y="27718"/>
                  </a:lnTo>
                  <a:lnTo>
                    <a:pt x="365379" y="30289"/>
                  </a:lnTo>
                  <a:lnTo>
                    <a:pt x="364522" y="31909"/>
                  </a:lnTo>
                  <a:lnTo>
                    <a:pt x="360235" y="34290"/>
                  </a:lnTo>
                  <a:lnTo>
                    <a:pt x="358235" y="34195"/>
                  </a:lnTo>
                  <a:lnTo>
                    <a:pt x="352139" y="32290"/>
                  </a:lnTo>
                  <a:lnTo>
                    <a:pt x="342710" y="32480"/>
                  </a:lnTo>
                  <a:lnTo>
                    <a:pt x="326231" y="26384"/>
                  </a:lnTo>
                  <a:lnTo>
                    <a:pt x="322802" y="26765"/>
                  </a:lnTo>
                  <a:lnTo>
                    <a:pt x="320231" y="28004"/>
                  </a:lnTo>
                  <a:lnTo>
                    <a:pt x="317373" y="28670"/>
                  </a:lnTo>
                  <a:lnTo>
                    <a:pt x="313182" y="27242"/>
                  </a:lnTo>
                  <a:lnTo>
                    <a:pt x="312610" y="26003"/>
                  </a:lnTo>
                  <a:lnTo>
                    <a:pt x="306229" y="16574"/>
                  </a:lnTo>
                  <a:lnTo>
                    <a:pt x="301085" y="11811"/>
                  </a:lnTo>
                  <a:lnTo>
                    <a:pt x="295656" y="8763"/>
                  </a:lnTo>
                  <a:lnTo>
                    <a:pt x="260699" y="0"/>
                  </a:lnTo>
                  <a:lnTo>
                    <a:pt x="254889" y="2953"/>
                  </a:lnTo>
                  <a:lnTo>
                    <a:pt x="251555" y="8572"/>
                  </a:lnTo>
                  <a:lnTo>
                    <a:pt x="247841" y="13430"/>
                  </a:lnTo>
                  <a:lnTo>
                    <a:pt x="240601" y="14383"/>
                  </a:lnTo>
                  <a:lnTo>
                    <a:pt x="230410" y="18764"/>
                  </a:lnTo>
                  <a:lnTo>
                    <a:pt x="210122" y="33623"/>
                  </a:lnTo>
                  <a:lnTo>
                    <a:pt x="199072" y="37529"/>
                  </a:lnTo>
                  <a:lnTo>
                    <a:pt x="173260" y="34766"/>
                  </a:lnTo>
                  <a:lnTo>
                    <a:pt x="168783" y="36290"/>
                  </a:lnTo>
                  <a:lnTo>
                    <a:pt x="159163" y="42291"/>
                  </a:lnTo>
                  <a:lnTo>
                    <a:pt x="137922" y="50959"/>
                  </a:lnTo>
                  <a:lnTo>
                    <a:pt x="127635" y="52864"/>
                  </a:lnTo>
                  <a:lnTo>
                    <a:pt x="116395" y="53150"/>
                  </a:lnTo>
                  <a:lnTo>
                    <a:pt x="105823" y="50959"/>
                  </a:lnTo>
                  <a:lnTo>
                    <a:pt x="97917" y="46196"/>
                  </a:lnTo>
                  <a:lnTo>
                    <a:pt x="82487" y="28956"/>
                  </a:lnTo>
                  <a:lnTo>
                    <a:pt x="77533" y="31242"/>
                  </a:lnTo>
                  <a:lnTo>
                    <a:pt x="73914" y="35814"/>
                  </a:lnTo>
                  <a:lnTo>
                    <a:pt x="71152" y="41720"/>
                  </a:lnTo>
                  <a:lnTo>
                    <a:pt x="68961" y="48387"/>
                  </a:lnTo>
                  <a:lnTo>
                    <a:pt x="64294" y="56197"/>
                  </a:lnTo>
                  <a:lnTo>
                    <a:pt x="57340" y="62103"/>
                  </a:lnTo>
                  <a:lnTo>
                    <a:pt x="49625" y="66008"/>
                  </a:lnTo>
                  <a:lnTo>
                    <a:pt x="42291" y="68199"/>
                  </a:lnTo>
                  <a:lnTo>
                    <a:pt x="33814" y="68104"/>
                  </a:lnTo>
                  <a:lnTo>
                    <a:pt x="31432" y="68485"/>
                  </a:lnTo>
                  <a:lnTo>
                    <a:pt x="30194" y="68294"/>
                  </a:lnTo>
                  <a:lnTo>
                    <a:pt x="27432" y="66484"/>
                  </a:lnTo>
                  <a:lnTo>
                    <a:pt x="26098" y="66294"/>
                  </a:lnTo>
                  <a:lnTo>
                    <a:pt x="24479" y="67627"/>
                  </a:lnTo>
                  <a:lnTo>
                    <a:pt x="22955" y="69913"/>
                  </a:lnTo>
                  <a:lnTo>
                    <a:pt x="22003" y="72009"/>
                  </a:lnTo>
                  <a:lnTo>
                    <a:pt x="22003" y="72866"/>
                  </a:lnTo>
                  <a:lnTo>
                    <a:pt x="11811" y="74295"/>
                  </a:lnTo>
                  <a:lnTo>
                    <a:pt x="6477" y="77533"/>
                  </a:lnTo>
                  <a:lnTo>
                    <a:pt x="2095" y="84772"/>
                  </a:lnTo>
                  <a:lnTo>
                    <a:pt x="286" y="92774"/>
                  </a:lnTo>
                  <a:lnTo>
                    <a:pt x="0" y="101537"/>
                  </a:lnTo>
                  <a:lnTo>
                    <a:pt x="952" y="110300"/>
                  </a:lnTo>
                  <a:lnTo>
                    <a:pt x="4858" y="130588"/>
                  </a:lnTo>
                  <a:lnTo>
                    <a:pt x="11716" y="141065"/>
                  </a:lnTo>
                  <a:lnTo>
                    <a:pt x="21050" y="147923"/>
                  </a:lnTo>
                  <a:lnTo>
                    <a:pt x="30004" y="149828"/>
                  </a:lnTo>
                  <a:lnTo>
                    <a:pt x="34576" y="151543"/>
                  </a:lnTo>
                  <a:lnTo>
                    <a:pt x="42386" y="159258"/>
                  </a:lnTo>
                  <a:lnTo>
                    <a:pt x="46958" y="162782"/>
                  </a:lnTo>
                  <a:lnTo>
                    <a:pt x="58102" y="165545"/>
                  </a:lnTo>
                  <a:lnTo>
                    <a:pt x="62293" y="168497"/>
                  </a:lnTo>
                  <a:lnTo>
                    <a:pt x="64389" y="175831"/>
                  </a:lnTo>
                  <a:lnTo>
                    <a:pt x="63627" y="178594"/>
                  </a:lnTo>
                  <a:lnTo>
                    <a:pt x="59626" y="187166"/>
                  </a:lnTo>
                  <a:lnTo>
                    <a:pt x="58769" y="191262"/>
                  </a:lnTo>
                  <a:lnTo>
                    <a:pt x="59436" y="195167"/>
                  </a:lnTo>
                  <a:lnTo>
                    <a:pt x="63151" y="200977"/>
                  </a:lnTo>
                  <a:lnTo>
                    <a:pt x="64484" y="204597"/>
                  </a:lnTo>
                  <a:lnTo>
                    <a:pt x="66389" y="224790"/>
                  </a:lnTo>
                  <a:lnTo>
                    <a:pt x="68961" y="231838"/>
                  </a:lnTo>
                  <a:lnTo>
                    <a:pt x="84677" y="240601"/>
                  </a:lnTo>
                  <a:lnTo>
                    <a:pt x="99631" y="251936"/>
                  </a:lnTo>
                  <a:lnTo>
                    <a:pt x="100774" y="253746"/>
                  </a:lnTo>
                  <a:lnTo>
                    <a:pt x="100774" y="253746"/>
                  </a:lnTo>
                  <a:lnTo>
                    <a:pt x="105537" y="248507"/>
                  </a:lnTo>
                  <a:lnTo>
                    <a:pt x="120110" y="232410"/>
                  </a:lnTo>
                  <a:lnTo>
                    <a:pt x="122206" y="231553"/>
                  </a:lnTo>
                  <a:lnTo>
                    <a:pt x="124015" y="231267"/>
                  </a:lnTo>
                  <a:lnTo>
                    <a:pt x="123825" y="232981"/>
                  </a:lnTo>
                  <a:lnTo>
                    <a:pt x="122587" y="237172"/>
                  </a:lnTo>
                  <a:lnTo>
                    <a:pt x="122587" y="237649"/>
                  </a:lnTo>
                  <a:lnTo>
                    <a:pt x="122682" y="238411"/>
                  </a:lnTo>
                  <a:lnTo>
                    <a:pt x="123158" y="239649"/>
                  </a:lnTo>
                  <a:lnTo>
                    <a:pt x="124015" y="240506"/>
                  </a:lnTo>
                  <a:lnTo>
                    <a:pt x="125063" y="241078"/>
                  </a:lnTo>
                  <a:lnTo>
                    <a:pt x="131064" y="242888"/>
                  </a:lnTo>
                  <a:lnTo>
                    <a:pt x="147733" y="245174"/>
                  </a:lnTo>
                  <a:lnTo>
                    <a:pt x="152019" y="244983"/>
                  </a:lnTo>
                  <a:lnTo>
                    <a:pt x="154781" y="244316"/>
                  </a:lnTo>
                  <a:lnTo>
                    <a:pt x="157067" y="242221"/>
                  </a:lnTo>
                  <a:lnTo>
                    <a:pt x="207264" y="225457"/>
                  </a:lnTo>
                  <a:lnTo>
                    <a:pt x="208502" y="224504"/>
                  </a:lnTo>
                  <a:lnTo>
                    <a:pt x="212884" y="219837"/>
                  </a:lnTo>
                  <a:lnTo>
                    <a:pt x="214122" y="218884"/>
                  </a:lnTo>
                  <a:lnTo>
                    <a:pt x="221170" y="214693"/>
                  </a:lnTo>
                  <a:lnTo>
                    <a:pt x="223456" y="212503"/>
                  </a:lnTo>
                  <a:lnTo>
                    <a:pt x="227552" y="207550"/>
                  </a:lnTo>
                  <a:lnTo>
                    <a:pt x="234410" y="201073"/>
                  </a:lnTo>
                  <a:lnTo>
                    <a:pt x="236791" y="199834"/>
                  </a:lnTo>
                  <a:lnTo>
                    <a:pt x="239458" y="199263"/>
                  </a:lnTo>
                  <a:lnTo>
                    <a:pt x="245745" y="199644"/>
                  </a:lnTo>
                  <a:lnTo>
                    <a:pt x="248698" y="198882"/>
                  </a:lnTo>
                  <a:lnTo>
                    <a:pt x="251841" y="197644"/>
                  </a:lnTo>
                  <a:lnTo>
                    <a:pt x="256508" y="194881"/>
                  </a:lnTo>
                  <a:lnTo>
                    <a:pt x="259556" y="193929"/>
                  </a:lnTo>
                  <a:lnTo>
                    <a:pt x="262318" y="193453"/>
                  </a:lnTo>
                  <a:lnTo>
                    <a:pt x="295466" y="200882"/>
                  </a:lnTo>
                  <a:lnTo>
                    <a:pt x="297085" y="201549"/>
                  </a:lnTo>
                  <a:lnTo>
                    <a:pt x="298514" y="202311"/>
                  </a:lnTo>
                  <a:lnTo>
                    <a:pt x="302609" y="205264"/>
                  </a:lnTo>
                  <a:lnTo>
                    <a:pt x="305943" y="206216"/>
                  </a:lnTo>
                  <a:lnTo>
                    <a:pt x="325945" y="207169"/>
                  </a:lnTo>
                  <a:lnTo>
                    <a:pt x="329565" y="206692"/>
                  </a:lnTo>
                  <a:lnTo>
                    <a:pt x="332137" y="205930"/>
                  </a:lnTo>
                  <a:lnTo>
                    <a:pt x="334899" y="204311"/>
                  </a:lnTo>
                  <a:lnTo>
                    <a:pt x="344043" y="197549"/>
                  </a:lnTo>
                  <a:lnTo>
                    <a:pt x="377095" y="187166"/>
                  </a:lnTo>
                  <a:lnTo>
                    <a:pt x="388239" y="170879"/>
                  </a:lnTo>
                  <a:lnTo>
                    <a:pt x="390620" y="164497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1" name="Figura a mano libera: forma 90">
              <a:extLst>
                <a:ext uri="{FF2B5EF4-FFF2-40B4-BE49-F238E27FC236}">
                  <a16:creationId xmlns:a16="http://schemas.microsoft.com/office/drawing/2014/main" xmlns="" id="{D6535FF1-BDA2-4B45-BF26-65F0E6C285F4}"/>
                </a:ext>
              </a:extLst>
            </p:cNvPr>
            <p:cNvSpPr/>
            <p:nvPr/>
          </p:nvSpPr>
          <p:spPr>
            <a:xfrm>
              <a:off x="9680618" y="4063078"/>
              <a:ext cx="1231201" cy="1053940"/>
            </a:xfrm>
            <a:custGeom>
              <a:avLst/>
              <a:gdLst>
                <a:gd name="connsiteX0" fmla="*/ 191453 w 1231201"/>
                <a:gd name="connsiteY0" fmla="*/ 7811 h 1053941"/>
                <a:gd name="connsiteX1" fmla="*/ 193072 w 1231201"/>
                <a:gd name="connsiteY1" fmla="*/ 3905 h 1053941"/>
                <a:gd name="connsiteX2" fmla="*/ 191738 w 1231201"/>
                <a:gd name="connsiteY2" fmla="*/ 286 h 1053941"/>
                <a:gd name="connsiteX3" fmla="*/ 190405 w 1231201"/>
                <a:gd name="connsiteY3" fmla="*/ 0 h 1053941"/>
                <a:gd name="connsiteX4" fmla="*/ 189357 w 1231201"/>
                <a:gd name="connsiteY4" fmla="*/ 1714 h 1053941"/>
                <a:gd name="connsiteX5" fmla="*/ 188690 w 1231201"/>
                <a:gd name="connsiteY5" fmla="*/ 2667 h 1053941"/>
                <a:gd name="connsiteX6" fmla="*/ 186690 w 1231201"/>
                <a:gd name="connsiteY6" fmla="*/ 5048 h 1053941"/>
                <a:gd name="connsiteX7" fmla="*/ 186595 w 1231201"/>
                <a:gd name="connsiteY7" fmla="*/ 9430 h 1053941"/>
                <a:gd name="connsiteX8" fmla="*/ 188881 w 1231201"/>
                <a:gd name="connsiteY8" fmla="*/ 10668 h 1053941"/>
                <a:gd name="connsiteX9" fmla="*/ 191453 w 1231201"/>
                <a:gd name="connsiteY9" fmla="*/ 7811 h 1053941"/>
                <a:gd name="connsiteX10" fmla="*/ 1229868 w 1231201"/>
                <a:gd name="connsiteY10" fmla="*/ 909352 h 1053941"/>
                <a:gd name="connsiteX11" fmla="*/ 1229011 w 1231201"/>
                <a:gd name="connsiteY11" fmla="*/ 906208 h 1053941"/>
                <a:gd name="connsiteX12" fmla="*/ 1230725 w 1231201"/>
                <a:gd name="connsiteY12" fmla="*/ 900970 h 1053941"/>
                <a:gd name="connsiteX13" fmla="*/ 1228439 w 1231201"/>
                <a:gd name="connsiteY13" fmla="*/ 899827 h 1053941"/>
                <a:gd name="connsiteX14" fmla="*/ 1226630 w 1231201"/>
                <a:gd name="connsiteY14" fmla="*/ 897731 h 1053941"/>
                <a:gd name="connsiteX15" fmla="*/ 1225201 w 1231201"/>
                <a:gd name="connsiteY15" fmla="*/ 895064 h 1053941"/>
                <a:gd name="connsiteX16" fmla="*/ 1203674 w 1231201"/>
                <a:gd name="connsiteY16" fmla="*/ 843439 h 1053941"/>
                <a:gd name="connsiteX17" fmla="*/ 1180719 w 1231201"/>
                <a:gd name="connsiteY17" fmla="*/ 811721 h 1053941"/>
                <a:gd name="connsiteX18" fmla="*/ 1177671 w 1231201"/>
                <a:gd name="connsiteY18" fmla="*/ 808768 h 1053941"/>
                <a:gd name="connsiteX19" fmla="*/ 1171575 w 1231201"/>
                <a:gd name="connsiteY19" fmla="*/ 805910 h 1053941"/>
                <a:gd name="connsiteX20" fmla="*/ 1166527 w 1231201"/>
                <a:gd name="connsiteY20" fmla="*/ 799147 h 1053941"/>
                <a:gd name="connsiteX21" fmla="*/ 1157669 w 1231201"/>
                <a:gd name="connsiteY21" fmla="*/ 784288 h 1053941"/>
                <a:gd name="connsiteX22" fmla="*/ 1146334 w 1231201"/>
                <a:gd name="connsiteY22" fmla="*/ 774668 h 1053941"/>
                <a:gd name="connsiteX23" fmla="*/ 1142429 w 1231201"/>
                <a:gd name="connsiteY23" fmla="*/ 770382 h 1053941"/>
                <a:gd name="connsiteX24" fmla="*/ 1135380 w 1231201"/>
                <a:gd name="connsiteY24" fmla="*/ 758285 h 1053941"/>
                <a:gd name="connsiteX25" fmla="*/ 1132999 w 1231201"/>
                <a:gd name="connsiteY25" fmla="*/ 756666 h 1053941"/>
                <a:gd name="connsiteX26" fmla="*/ 1126236 w 1231201"/>
                <a:gd name="connsiteY26" fmla="*/ 755142 h 1053941"/>
                <a:gd name="connsiteX27" fmla="*/ 1094708 w 1231201"/>
                <a:gd name="connsiteY27" fmla="*/ 737235 h 1053941"/>
                <a:gd name="connsiteX28" fmla="*/ 1066419 w 1231201"/>
                <a:gd name="connsiteY28" fmla="*/ 713708 h 1053941"/>
                <a:gd name="connsiteX29" fmla="*/ 1068419 w 1231201"/>
                <a:gd name="connsiteY29" fmla="*/ 693420 h 1053941"/>
                <a:gd name="connsiteX30" fmla="*/ 1067086 w 1231201"/>
                <a:gd name="connsiteY30" fmla="*/ 690658 h 1053941"/>
                <a:gd name="connsiteX31" fmla="*/ 1059085 w 1231201"/>
                <a:gd name="connsiteY31" fmla="*/ 683038 h 1053941"/>
                <a:gd name="connsiteX32" fmla="*/ 1057561 w 1231201"/>
                <a:gd name="connsiteY32" fmla="*/ 678466 h 1053941"/>
                <a:gd name="connsiteX33" fmla="*/ 1057465 w 1231201"/>
                <a:gd name="connsiteY33" fmla="*/ 674465 h 1053941"/>
                <a:gd name="connsiteX34" fmla="*/ 1056037 w 1231201"/>
                <a:gd name="connsiteY34" fmla="*/ 671513 h 1053941"/>
                <a:gd name="connsiteX35" fmla="*/ 1050893 w 1231201"/>
                <a:gd name="connsiteY35" fmla="*/ 670370 h 1053941"/>
                <a:gd name="connsiteX36" fmla="*/ 1042130 w 1231201"/>
                <a:gd name="connsiteY36" fmla="*/ 673227 h 1053941"/>
                <a:gd name="connsiteX37" fmla="*/ 1038225 w 1231201"/>
                <a:gd name="connsiteY37" fmla="*/ 673132 h 1053941"/>
                <a:gd name="connsiteX38" fmla="*/ 1038511 w 1231201"/>
                <a:gd name="connsiteY38" fmla="*/ 662559 h 1053941"/>
                <a:gd name="connsiteX39" fmla="*/ 1026890 w 1231201"/>
                <a:gd name="connsiteY39" fmla="*/ 656939 h 1053941"/>
                <a:gd name="connsiteX40" fmla="*/ 999935 w 1231201"/>
                <a:gd name="connsiteY40" fmla="*/ 651796 h 1053941"/>
                <a:gd name="connsiteX41" fmla="*/ 967169 w 1231201"/>
                <a:gd name="connsiteY41" fmla="*/ 627697 h 1053941"/>
                <a:gd name="connsiteX42" fmla="*/ 931736 w 1231201"/>
                <a:gd name="connsiteY42" fmla="*/ 613220 h 1053941"/>
                <a:gd name="connsiteX43" fmla="*/ 928021 w 1231201"/>
                <a:gd name="connsiteY43" fmla="*/ 610838 h 1053941"/>
                <a:gd name="connsiteX44" fmla="*/ 898398 w 1231201"/>
                <a:gd name="connsiteY44" fmla="*/ 603218 h 1053941"/>
                <a:gd name="connsiteX45" fmla="*/ 886015 w 1231201"/>
                <a:gd name="connsiteY45" fmla="*/ 594931 h 1053941"/>
                <a:gd name="connsiteX46" fmla="*/ 879062 w 1231201"/>
                <a:gd name="connsiteY46" fmla="*/ 593026 h 1053941"/>
                <a:gd name="connsiteX47" fmla="*/ 873633 w 1231201"/>
                <a:gd name="connsiteY47" fmla="*/ 590455 h 1053941"/>
                <a:gd name="connsiteX48" fmla="*/ 852202 w 1231201"/>
                <a:gd name="connsiteY48" fmla="*/ 567404 h 1053941"/>
                <a:gd name="connsiteX49" fmla="*/ 839914 w 1231201"/>
                <a:gd name="connsiteY49" fmla="*/ 557784 h 1053941"/>
                <a:gd name="connsiteX50" fmla="*/ 834199 w 1231201"/>
                <a:gd name="connsiteY50" fmla="*/ 555879 h 1053941"/>
                <a:gd name="connsiteX51" fmla="*/ 829628 w 1231201"/>
                <a:gd name="connsiteY51" fmla="*/ 553307 h 1053941"/>
                <a:gd name="connsiteX52" fmla="*/ 816673 w 1231201"/>
                <a:gd name="connsiteY52" fmla="*/ 533972 h 1053941"/>
                <a:gd name="connsiteX53" fmla="*/ 805148 w 1231201"/>
                <a:gd name="connsiteY53" fmla="*/ 522446 h 1053941"/>
                <a:gd name="connsiteX54" fmla="*/ 780002 w 1231201"/>
                <a:gd name="connsiteY54" fmla="*/ 503968 h 1053941"/>
                <a:gd name="connsiteX55" fmla="*/ 729901 w 1231201"/>
                <a:gd name="connsiteY55" fmla="*/ 476345 h 1053941"/>
                <a:gd name="connsiteX56" fmla="*/ 670941 w 1231201"/>
                <a:gd name="connsiteY56" fmla="*/ 457200 h 1053941"/>
                <a:gd name="connsiteX57" fmla="*/ 663797 w 1231201"/>
                <a:gd name="connsiteY57" fmla="*/ 449771 h 1053941"/>
                <a:gd name="connsiteX58" fmla="*/ 661606 w 1231201"/>
                <a:gd name="connsiteY58" fmla="*/ 449771 h 1053941"/>
                <a:gd name="connsiteX59" fmla="*/ 661606 w 1231201"/>
                <a:gd name="connsiteY59" fmla="*/ 453104 h 1053941"/>
                <a:gd name="connsiteX60" fmla="*/ 659321 w 1231201"/>
                <a:gd name="connsiteY60" fmla="*/ 453104 h 1053941"/>
                <a:gd name="connsiteX61" fmla="*/ 652177 w 1231201"/>
                <a:gd name="connsiteY61" fmla="*/ 447008 h 1053941"/>
                <a:gd name="connsiteX62" fmla="*/ 570929 w 1231201"/>
                <a:gd name="connsiteY62" fmla="*/ 419481 h 1053941"/>
                <a:gd name="connsiteX63" fmla="*/ 557308 w 1231201"/>
                <a:gd name="connsiteY63" fmla="*/ 410146 h 1053941"/>
                <a:gd name="connsiteX64" fmla="*/ 551879 w 1231201"/>
                <a:gd name="connsiteY64" fmla="*/ 404717 h 1053941"/>
                <a:gd name="connsiteX65" fmla="*/ 545687 w 1231201"/>
                <a:gd name="connsiteY65" fmla="*/ 399859 h 1053941"/>
                <a:gd name="connsiteX66" fmla="*/ 524923 w 1231201"/>
                <a:gd name="connsiteY66" fmla="*/ 394145 h 1053941"/>
                <a:gd name="connsiteX67" fmla="*/ 470345 w 1231201"/>
                <a:gd name="connsiteY67" fmla="*/ 364426 h 1053941"/>
                <a:gd name="connsiteX68" fmla="*/ 406051 w 1231201"/>
                <a:gd name="connsiteY68" fmla="*/ 334804 h 1053941"/>
                <a:gd name="connsiteX69" fmla="*/ 401288 w 1231201"/>
                <a:gd name="connsiteY69" fmla="*/ 329946 h 1053941"/>
                <a:gd name="connsiteX70" fmla="*/ 396049 w 1231201"/>
                <a:gd name="connsiteY70" fmla="*/ 325755 h 1053941"/>
                <a:gd name="connsiteX71" fmla="*/ 374237 w 1231201"/>
                <a:gd name="connsiteY71" fmla="*/ 318897 h 1053941"/>
                <a:gd name="connsiteX72" fmla="*/ 353473 w 1231201"/>
                <a:gd name="connsiteY72" fmla="*/ 304419 h 1053941"/>
                <a:gd name="connsiteX73" fmla="*/ 344043 w 1231201"/>
                <a:gd name="connsiteY73" fmla="*/ 295275 h 1053941"/>
                <a:gd name="connsiteX74" fmla="*/ 336518 w 1231201"/>
                <a:gd name="connsiteY74" fmla="*/ 284607 h 1053941"/>
                <a:gd name="connsiteX75" fmla="*/ 331184 w 1231201"/>
                <a:gd name="connsiteY75" fmla="*/ 269272 h 1053941"/>
                <a:gd name="connsiteX76" fmla="*/ 329470 w 1231201"/>
                <a:gd name="connsiteY76" fmla="*/ 250793 h 1053941"/>
                <a:gd name="connsiteX77" fmla="*/ 332422 w 1231201"/>
                <a:gd name="connsiteY77" fmla="*/ 233553 h 1053941"/>
                <a:gd name="connsiteX78" fmla="*/ 341090 w 1231201"/>
                <a:gd name="connsiteY78" fmla="*/ 221932 h 1053941"/>
                <a:gd name="connsiteX79" fmla="*/ 376142 w 1231201"/>
                <a:gd name="connsiteY79" fmla="*/ 203645 h 1053941"/>
                <a:gd name="connsiteX80" fmla="*/ 388334 w 1231201"/>
                <a:gd name="connsiteY80" fmla="*/ 193738 h 1053941"/>
                <a:gd name="connsiteX81" fmla="*/ 397478 w 1231201"/>
                <a:gd name="connsiteY81" fmla="*/ 182499 h 1053941"/>
                <a:gd name="connsiteX82" fmla="*/ 403479 w 1231201"/>
                <a:gd name="connsiteY82" fmla="*/ 177165 h 1053941"/>
                <a:gd name="connsiteX83" fmla="*/ 410528 w 1231201"/>
                <a:gd name="connsiteY83" fmla="*/ 174974 h 1053941"/>
                <a:gd name="connsiteX84" fmla="*/ 416719 w 1231201"/>
                <a:gd name="connsiteY84" fmla="*/ 172021 h 1053941"/>
                <a:gd name="connsiteX85" fmla="*/ 423863 w 1231201"/>
                <a:gd name="connsiteY85" fmla="*/ 165354 h 1053941"/>
                <a:gd name="connsiteX86" fmla="*/ 429958 w 1231201"/>
                <a:gd name="connsiteY86" fmla="*/ 157924 h 1053941"/>
                <a:gd name="connsiteX87" fmla="*/ 432911 w 1231201"/>
                <a:gd name="connsiteY87" fmla="*/ 152781 h 1053941"/>
                <a:gd name="connsiteX88" fmla="*/ 433006 w 1231201"/>
                <a:gd name="connsiteY88" fmla="*/ 144780 h 1053941"/>
                <a:gd name="connsiteX89" fmla="*/ 432721 w 1231201"/>
                <a:gd name="connsiteY89" fmla="*/ 138874 h 1053941"/>
                <a:gd name="connsiteX90" fmla="*/ 429768 w 1231201"/>
                <a:gd name="connsiteY90" fmla="*/ 121825 h 1053941"/>
                <a:gd name="connsiteX91" fmla="*/ 427196 w 1231201"/>
                <a:gd name="connsiteY91" fmla="*/ 113157 h 1053941"/>
                <a:gd name="connsiteX92" fmla="*/ 428244 w 1231201"/>
                <a:gd name="connsiteY92" fmla="*/ 105823 h 1053941"/>
                <a:gd name="connsiteX93" fmla="*/ 421957 w 1231201"/>
                <a:gd name="connsiteY93" fmla="*/ 106108 h 1053941"/>
                <a:gd name="connsiteX94" fmla="*/ 414909 w 1231201"/>
                <a:gd name="connsiteY94" fmla="*/ 93536 h 1053941"/>
                <a:gd name="connsiteX95" fmla="*/ 405098 w 1231201"/>
                <a:gd name="connsiteY95" fmla="*/ 90583 h 1053941"/>
                <a:gd name="connsiteX96" fmla="*/ 404717 w 1231201"/>
                <a:gd name="connsiteY96" fmla="*/ 89821 h 1053941"/>
                <a:gd name="connsiteX97" fmla="*/ 375952 w 1231201"/>
                <a:gd name="connsiteY97" fmla="*/ 82487 h 1053941"/>
                <a:gd name="connsiteX98" fmla="*/ 289179 w 1231201"/>
                <a:gd name="connsiteY98" fmla="*/ 92964 h 1053941"/>
                <a:gd name="connsiteX99" fmla="*/ 233172 w 1231201"/>
                <a:gd name="connsiteY99" fmla="*/ 89821 h 1053941"/>
                <a:gd name="connsiteX100" fmla="*/ 176403 w 1231201"/>
                <a:gd name="connsiteY100" fmla="*/ 99536 h 1053941"/>
                <a:gd name="connsiteX101" fmla="*/ 160782 w 1231201"/>
                <a:gd name="connsiteY101" fmla="*/ 99155 h 1053941"/>
                <a:gd name="connsiteX102" fmla="*/ 120015 w 1231201"/>
                <a:gd name="connsiteY102" fmla="*/ 89821 h 1053941"/>
                <a:gd name="connsiteX103" fmla="*/ 80105 w 1231201"/>
                <a:gd name="connsiteY103" fmla="*/ 89916 h 1053941"/>
                <a:gd name="connsiteX104" fmla="*/ 72580 w 1231201"/>
                <a:gd name="connsiteY104" fmla="*/ 88392 h 1053941"/>
                <a:gd name="connsiteX105" fmla="*/ 72580 w 1231201"/>
                <a:gd name="connsiteY105" fmla="*/ 88392 h 1053941"/>
                <a:gd name="connsiteX106" fmla="*/ 72104 w 1231201"/>
                <a:gd name="connsiteY106" fmla="*/ 89725 h 1053941"/>
                <a:gd name="connsiteX107" fmla="*/ 69723 w 1231201"/>
                <a:gd name="connsiteY107" fmla="*/ 107251 h 1053941"/>
                <a:gd name="connsiteX108" fmla="*/ 69818 w 1231201"/>
                <a:gd name="connsiteY108" fmla="*/ 109823 h 1053941"/>
                <a:gd name="connsiteX109" fmla="*/ 69437 w 1231201"/>
                <a:gd name="connsiteY109" fmla="*/ 113824 h 1053941"/>
                <a:gd name="connsiteX110" fmla="*/ 68675 w 1231201"/>
                <a:gd name="connsiteY110" fmla="*/ 116586 h 1053941"/>
                <a:gd name="connsiteX111" fmla="*/ 64389 w 1231201"/>
                <a:gd name="connsiteY111" fmla="*/ 124968 h 1053941"/>
                <a:gd name="connsiteX112" fmla="*/ 61055 w 1231201"/>
                <a:gd name="connsiteY112" fmla="*/ 129921 h 1053941"/>
                <a:gd name="connsiteX113" fmla="*/ 60293 w 1231201"/>
                <a:gd name="connsiteY113" fmla="*/ 132112 h 1053941"/>
                <a:gd name="connsiteX114" fmla="*/ 59912 w 1231201"/>
                <a:gd name="connsiteY114" fmla="*/ 134874 h 1053941"/>
                <a:gd name="connsiteX115" fmla="*/ 59912 w 1231201"/>
                <a:gd name="connsiteY115" fmla="*/ 140017 h 1053941"/>
                <a:gd name="connsiteX116" fmla="*/ 60198 w 1231201"/>
                <a:gd name="connsiteY116" fmla="*/ 142780 h 1053941"/>
                <a:gd name="connsiteX117" fmla="*/ 61722 w 1231201"/>
                <a:gd name="connsiteY117" fmla="*/ 150019 h 1053941"/>
                <a:gd name="connsiteX118" fmla="*/ 61436 w 1231201"/>
                <a:gd name="connsiteY118" fmla="*/ 152305 h 1053941"/>
                <a:gd name="connsiteX119" fmla="*/ 60674 w 1231201"/>
                <a:gd name="connsiteY119" fmla="*/ 155448 h 1053941"/>
                <a:gd name="connsiteX120" fmla="*/ 58864 w 1231201"/>
                <a:gd name="connsiteY120" fmla="*/ 160401 h 1053941"/>
                <a:gd name="connsiteX121" fmla="*/ 58674 w 1231201"/>
                <a:gd name="connsiteY121" fmla="*/ 165259 h 1053941"/>
                <a:gd name="connsiteX122" fmla="*/ 58960 w 1231201"/>
                <a:gd name="connsiteY122" fmla="*/ 168021 h 1053941"/>
                <a:gd name="connsiteX123" fmla="*/ 59627 w 1231201"/>
                <a:gd name="connsiteY123" fmla="*/ 169926 h 1053941"/>
                <a:gd name="connsiteX124" fmla="*/ 59912 w 1231201"/>
                <a:gd name="connsiteY124" fmla="*/ 171831 h 1053941"/>
                <a:gd name="connsiteX125" fmla="*/ 59627 w 1231201"/>
                <a:gd name="connsiteY125" fmla="*/ 177927 h 1053941"/>
                <a:gd name="connsiteX126" fmla="*/ 60293 w 1231201"/>
                <a:gd name="connsiteY126" fmla="*/ 181928 h 1053941"/>
                <a:gd name="connsiteX127" fmla="*/ 61436 w 1231201"/>
                <a:gd name="connsiteY127" fmla="*/ 184785 h 1053941"/>
                <a:gd name="connsiteX128" fmla="*/ 62198 w 1231201"/>
                <a:gd name="connsiteY128" fmla="*/ 186118 h 1053941"/>
                <a:gd name="connsiteX129" fmla="*/ 63151 w 1231201"/>
                <a:gd name="connsiteY129" fmla="*/ 187166 h 1053941"/>
                <a:gd name="connsiteX130" fmla="*/ 64484 w 1231201"/>
                <a:gd name="connsiteY130" fmla="*/ 188119 h 1053941"/>
                <a:gd name="connsiteX131" fmla="*/ 65913 w 1231201"/>
                <a:gd name="connsiteY131" fmla="*/ 188786 h 1053941"/>
                <a:gd name="connsiteX132" fmla="*/ 67628 w 1231201"/>
                <a:gd name="connsiteY132" fmla="*/ 189262 h 1053941"/>
                <a:gd name="connsiteX133" fmla="*/ 75533 w 1231201"/>
                <a:gd name="connsiteY133" fmla="*/ 190309 h 1053941"/>
                <a:gd name="connsiteX134" fmla="*/ 77248 w 1231201"/>
                <a:gd name="connsiteY134" fmla="*/ 190881 h 1053941"/>
                <a:gd name="connsiteX135" fmla="*/ 77819 w 1231201"/>
                <a:gd name="connsiteY135" fmla="*/ 191929 h 1053941"/>
                <a:gd name="connsiteX136" fmla="*/ 77248 w 1231201"/>
                <a:gd name="connsiteY136" fmla="*/ 193643 h 1053941"/>
                <a:gd name="connsiteX137" fmla="*/ 72962 w 1231201"/>
                <a:gd name="connsiteY137" fmla="*/ 197263 h 1053941"/>
                <a:gd name="connsiteX138" fmla="*/ 71247 w 1231201"/>
                <a:gd name="connsiteY138" fmla="*/ 198311 h 1053941"/>
                <a:gd name="connsiteX139" fmla="*/ 68294 w 1231201"/>
                <a:gd name="connsiteY139" fmla="*/ 199454 h 1053941"/>
                <a:gd name="connsiteX140" fmla="*/ 62008 w 1231201"/>
                <a:gd name="connsiteY140" fmla="*/ 200978 h 1053941"/>
                <a:gd name="connsiteX141" fmla="*/ 60770 w 1231201"/>
                <a:gd name="connsiteY141" fmla="*/ 201835 h 1053941"/>
                <a:gd name="connsiteX142" fmla="*/ 59341 w 1231201"/>
                <a:gd name="connsiteY142" fmla="*/ 203168 h 1053941"/>
                <a:gd name="connsiteX143" fmla="*/ 56102 w 1231201"/>
                <a:gd name="connsiteY143" fmla="*/ 206978 h 1053941"/>
                <a:gd name="connsiteX144" fmla="*/ 52102 w 1231201"/>
                <a:gd name="connsiteY144" fmla="*/ 210312 h 1053941"/>
                <a:gd name="connsiteX145" fmla="*/ 47815 w 1231201"/>
                <a:gd name="connsiteY145" fmla="*/ 215646 h 1053941"/>
                <a:gd name="connsiteX146" fmla="*/ 46387 w 1231201"/>
                <a:gd name="connsiteY146" fmla="*/ 216789 h 1053941"/>
                <a:gd name="connsiteX147" fmla="*/ 45053 w 1231201"/>
                <a:gd name="connsiteY147" fmla="*/ 217551 h 1053941"/>
                <a:gd name="connsiteX148" fmla="*/ 42005 w 1231201"/>
                <a:gd name="connsiteY148" fmla="*/ 218504 h 1053941"/>
                <a:gd name="connsiteX149" fmla="*/ 40196 w 1231201"/>
                <a:gd name="connsiteY149" fmla="*/ 219742 h 1053941"/>
                <a:gd name="connsiteX150" fmla="*/ 38195 w 1231201"/>
                <a:gd name="connsiteY150" fmla="*/ 221742 h 1053941"/>
                <a:gd name="connsiteX151" fmla="*/ 35243 w 1231201"/>
                <a:gd name="connsiteY151" fmla="*/ 226219 h 1053941"/>
                <a:gd name="connsiteX152" fmla="*/ 31242 w 1231201"/>
                <a:gd name="connsiteY152" fmla="*/ 229743 h 1053941"/>
                <a:gd name="connsiteX153" fmla="*/ 29432 w 1231201"/>
                <a:gd name="connsiteY153" fmla="*/ 230981 h 1053941"/>
                <a:gd name="connsiteX154" fmla="*/ 27718 w 1231201"/>
                <a:gd name="connsiteY154" fmla="*/ 231172 h 1053941"/>
                <a:gd name="connsiteX155" fmla="*/ 26194 w 1231201"/>
                <a:gd name="connsiteY155" fmla="*/ 230981 h 1053941"/>
                <a:gd name="connsiteX156" fmla="*/ 10763 w 1231201"/>
                <a:gd name="connsiteY156" fmla="*/ 224409 h 1053941"/>
                <a:gd name="connsiteX157" fmla="*/ 9049 w 1231201"/>
                <a:gd name="connsiteY157" fmla="*/ 224123 h 1053941"/>
                <a:gd name="connsiteX158" fmla="*/ 7429 w 1231201"/>
                <a:gd name="connsiteY158" fmla="*/ 224314 h 1053941"/>
                <a:gd name="connsiteX159" fmla="*/ 6001 w 1231201"/>
                <a:gd name="connsiteY159" fmla="*/ 224885 h 1053941"/>
                <a:gd name="connsiteX160" fmla="*/ 4667 w 1231201"/>
                <a:gd name="connsiteY160" fmla="*/ 225742 h 1053941"/>
                <a:gd name="connsiteX161" fmla="*/ 2477 w 1231201"/>
                <a:gd name="connsiteY161" fmla="*/ 227838 h 1053941"/>
                <a:gd name="connsiteX162" fmla="*/ 1524 w 1231201"/>
                <a:gd name="connsiteY162" fmla="*/ 229076 h 1053941"/>
                <a:gd name="connsiteX163" fmla="*/ 762 w 1231201"/>
                <a:gd name="connsiteY163" fmla="*/ 230791 h 1053941"/>
                <a:gd name="connsiteX164" fmla="*/ 190 w 1231201"/>
                <a:gd name="connsiteY164" fmla="*/ 232981 h 1053941"/>
                <a:gd name="connsiteX165" fmla="*/ 0 w 1231201"/>
                <a:gd name="connsiteY165" fmla="*/ 236601 h 1053941"/>
                <a:gd name="connsiteX166" fmla="*/ 381 w 1231201"/>
                <a:gd name="connsiteY166" fmla="*/ 242983 h 1053941"/>
                <a:gd name="connsiteX167" fmla="*/ 2381 w 1231201"/>
                <a:gd name="connsiteY167" fmla="*/ 256794 h 1053941"/>
                <a:gd name="connsiteX168" fmla="*/ 2381 w 1231201"/>
                <a:gd name="connsiteY168" fmla="*/ 258699 h 1053941"/>
                <a:gd name="connsiteX169" fmla="*/ 2096 w 1231201"/>
                <a:gd name="connsiteY169" fmla="*/ 262604 h 1053941"/>
                <a:gd name="connsiteX170" fmla="*/ 1048 w 1231201"/>
                <a:gd name="connsiteY170" fmla="*/ 268319 h 1053941"/>
                <a:gd name="connsiteX171" fmla="*/ 857 w 1231201"/>
                <a:gd name="connsiteY171" fmla="*/ 270320 h 1053941"/>
                <a:gd name="connsiteX172" fmla="*/ 857 w 1231201"/>
                <a:gd name="connsiteY172" fmla="*/ 272129 h 1053941"/>
                <a:gd name="connsiteX173" fmla="*/ 1048 w 1231201"/>
                <a:gd name="connsiteY173" fmla="*/ 273653 h 1053941"/>
                <a:gd name="connsiteX174" fmla="*/ 4858 w 1231201"/>
                <a:gd name="connsiteY174" fmla="*/ 278321 h 1053941"/>
                <a:gd name="connsiteX175" fmla="*/ 21717 w 1231201"/>
                <a:gd name="connsiteY175" fmla="*/ 293751 h 1053941"/>
                <a:gd name="connsiteX176" fmla="*/ 23336 w 1231201"/>
                <a:gd name="connsiteY176" fmla="*/ 294894 h 1053941"/>
                <a:gd name="connsiteX177" fmla="*/ 32480 w 1231201"/>
                <a:gd name="connsiteY177" fmla="*/ 299752 h 1053941"/>
                <a:gd name="connsiteX178" fmla="*/ 38957 w 1231201"/>
                <a:gd name="connsiteY178" fmla="*/ 302038 h 1053941"/>
                <a:gd name="connsiteX179" fmla="*/ 40767 w 1231201"/>
                <a:gd name="connsiteY179" fmla="*/ 303466 h 1053941"/>
                <a:gd name="connsiteX180" fmla="*/ 45053 w 1231201"/>
                <a:gd name="connsiteY180" fmla="*/ 310039 h 1053941"/>
                <a:gd name="connsiteX181" fmla="*/ 46672 w 1231201"/>
                <a:gd name="connsiteY181" fmla="*/ 312134 h 1053941"/>
                <a:gd name="connsiteX182" fmla="*/ 48196 w 1231201"/>
                <a:gd name="connsiteY182" fmla="*/ 313754 h 1053941"/>
                <a:gd name="connsiteX183" fmla="*/ 55531 w 1231201"/>
                <a:gd name="connsiteY183" fmla="*/ 317373 h 1053941"/>
                <a:gd name="connsiteX184" fmla="*/ 56674 w 1231201"/>
                <a:gd name="connsiteY184" fmla="*/ 319373 h 1053941"/>
                <a:gd name="connsiteX185" fmla="*/ 57531 w 1231201"/>
                <a:gd name="connsiteY185" fmla="*/ 322421 h 1053941"/>
                <a:gd name="connsiteX186" fmla="*/ 58483 w 1231201"/>
                <a:gd name="connsiteY186" fmla="*/ 332708 h 1053941"/>
                <a:gd name="connsiteX187" fmla="*/ 58293 w 1231201"/>
                <a:gd name="connsiteY187" fmla="*/ 335375 h 1053941"/>
                <a:gd name="connsiteX188" fmla="*/ 57912 w 1231201"/>
                <a:gd name="connsiteY188" fmla="*/ 337471 h 1053941"/>
                <a:gd name="connsiteX189" fmla="*/ 56864 w 1231201"/>
                <a:gd name="connsiteY189" fmla="*/ 338423 h 1053941"/>
                <a:gd name="connsiteX190" fmla="*/ 54007 w 1231201"/>
                <a:gd name="connsiteY190" fmla="*/ 339662 h 1053941"/>
                <a:gd name="connsiteX191" fmla="*/ 52959 w 1231201"/>
                <a:gd name="connsiteY191" fmla="*/ 340709 h 1053941"/>
                <a:gd name="connsiteX192" fmla="*/ 52292 w 1231201"/>
                <a:gd name="connsiteY192" fmla="*/ 342138 h 1053941"/>
                <a:gd name="connsiteX193" fmla="*/ 52006 w 1231201"/>
                <a:gd name="connsiteY193" fmla="*/ 343662 h 1053941"/>
                <a:gd name="connsiteX194" fmla="*/ 51435 w 1231201"/>
                <a:gd name="connsiteY194" fmla="*/ 345091 h 1053941"/>
                <a:gd name="connsiteX195" fmla="*/ 50578 w 1231201"/>
                <a:gd name="connsiteY195" fmla="*/ 346138 h 1053941"/>
                <a:gd name="connsiteX196" fmla="*/ 49339 w 1231201"/>
                <a:gd name="connsiteY196" fmla="*/ 346996 h 1053941"/>
                <a:gd name="connsiteX197" fmla="*/ 48196 w 1231201"/>
                <a:gd name="connsiteY197" fmla="*/ 348043 h 1053941"/>
                <a:gd name="connsiteX198" fmla="*/ 47244 w 1231201"/>
                <a:gd name="connsiteY198" fmla="*/ 349377 h 1053941"/>
                <a:gd name="connsiteX199" fmla="*/ 46482 w 1231201"/>
                <a:gd name="connsiteY199" fmla="*/ 350806 h 1053941"/>
                <a:gd name="connsiteX200" fmla="*/ 46291 w 1231201"/>
                <a:gd name="connsiteY200" fmla="*/ 352806 h 1053941"/>
                <a:gd name="connsiteX201" fmla="*/ 46577 w 1231201"/>
                <a:gd name="connsiteY201" fmla="*/ 355187 h 1053941"/>
                <a:gd name="connsiteX202" fmla="*/ 48292 w 1231201"/>
                <a:gd name="connsiteY202" fmla="*/ 361188 h 1053941"/>
                <a:gd name="connsiteX203" fmla="*/ 49435 w 1231201"/>
                <a:gd name="connsiteY203" fmla="*/ 363474 h 1053941"/>
                <a:gd name="connsiteX204" fmla="*/ 51054 w 1231201"/>
                <a:gd name="connsiteY204" fmla="*/ 365379 h 1053941"/>
                <a:gd name="connsiteX205" fmla="*/ 54959 w 1231201"/>
                <a:gd name="connsiteY205" fmla="*/ 367665 h 1053941"/>
                <a:gd name="connsiteX206" fmla="*/ 59817 w 1231201"/>
                <a:gd name="connsiteY206" fmla="*/ 369475 h 1053941"/>
                <a:gd name="connsiteX207" fmla="*/ 63627 w 1231201"/>
                <a:gd name="connsiteY207" fmla="*/ 370237 h 1053941"/>
                <a:gd name="connsiteX208" fmla="*/ 67532 w 1231201"/>
                <a:gd name="connsiteY208" fmla="*/ 373856 h 1053941"/>
                <a:gd name="connsiteX209" fmla="*/ 72771 w 1231201"/>
                <a:gd name="connsiteY209" fmla="*/ 388906 h 1053941"/>
                <a:gd name="connsiteX210" fmla="*/ 76771 w 1231201"/>
                <a:gd name="connsiteY210" fmla="*/ 388620 h 1053941"/>
                <a:gd name="connsiteX211" fmla="*/ 78105 w 1231201"/>
                <a:gd name="connsiteY211" fmla="*/ 388239 h 1053941"/>
                <a:gd name="connsiteX212" fmla="*/ 79629 w 1231201"/>
                <a:gd name="connsiteY212" fmla="*/ 387572 h 1053941"/>
                <a:gd name="connsiteX213" fmla="*/ 80867 w 1231201"/>
                <a:gd name="connsiteY213" fmla="*/ 386620 h 1053941"/>
                <a:gd name="connsiteX214" fmla="*/ 83629 w 1231201"/>
                <a:gd name="connsiteY214" fmla="*/ 382905 h 1053941"/>
                <a:gd name="connsiteX215" fmla="*/ 84868 w 1231201"/>
                <a:gd name="connsiteY215" fmla="*/ 382238 h 1053941"/>
                <a:gd name="connsiteX216" fmla="*/ 87725 w 1231201"/>
                <a:gd name="connsiteY216" fmla="*/ 383191 h 1053941"/>
                <a:gd name="connsiteX217" fmla="*/ 99251 w 1231201"/>
                <a:gd name="connsiteY217" fmla="*/ 389954 h 1053941"/>
                <a:gd name="connsiteX218" fmla="*/ 105918 w 1231201"/>
                <a:gd name="connsiteY218" fmla="*/ 392430 h 1053941"/>
                <a:gd name="connsiteX219" fmla="*/ 107918 w 1231201"/>
                <a:gd name="connsiteY219" fmla="*/ 393763 h 1053941"/>
                <a:gd name="connsiteX220" fmla="*/ 110014 w 1231201"/>
                <a:gd name="connsiteY220" fmla="*/ 396049 h 1053941"/>
                <a:gd name="connsiteX221" fmla="*/ 113538 w 1231201"/>
                <a:gd name="connsiteY221" fmla="*/ 401193 h 1053941"/>
                <a:gd name="connsiteX222" fmla="*/ 114776 w 1231201"/>
                <a:gd name="connsiteY222" fmla="*/ 403860 h 1053941"/>
                <a:gd name="connsiteX223" fmla="*/ 115253 w 1231201"/>
                <a:gd name="connsiteY223" fmla="*/ 405574 h 1053941"/>
                <a:gd name="connsiteX224" fmla="*/ 114681 w 1231201"/>
                <a:gd name="connsiteY224" fmla="*/ 406717 h 1053941"/>
                <a:gd name="connsiteX225" fmla="*/ 113729 w 1231201"/>
                <a:gd name="connsiteY225" fmla="*/ 407670 h 1053941"/>
                <a:gd name="connsiteX226" fmla="*/ 112490 w 1231201"/>
                <a:gd name="connsiteY226" fmla="*/ 408432 h 1053941"/>
                <a:gd name="connsiteX227" fmla="*/ 108013 w 1231201"/>
                <a:gd name="connsiteY227" fmla="*/ 409765 h 1053941"/>
                <a:gd name="connsiteX228" fmla="*/ 107347 w 1231201"/>
                <a:gd name="connsiteY228" fmla="*/ 410908 h 1053941"/>
                <a:gd name="connsiteX229" fmla="*/ 107823 w 1231201"/>
                <a:gd name="connsiteY229" fmla="*/ 412432 h 1053941"/>
                <a:gd name="connsiteX230" fmla="*/ 110299 w 1231201"/>
                <a:gd name="connsiteY230" fmla="*/ 416338 h 1053941"/>
                <a:gd name="connsiteX231" fmla="*/ 110585 w 1231201"/>
                <a:gd name="connsiteY231" fmla="*/ 418147 h 1053941"/>
                <a:gd name="connsiteX232" fmla="*/ 110109 w 1231201"/>
                <a:gd name="connsiteY232" fmla="*/ 419671 h 1053941"/>
                <a:gd name="connsiteX233" fmla="*/ 109347 w 1231201"/>
                <a:gd name="connsiteY233" fmla="*/ 421005 h 1053941"/>
                <a:gd name="connsiteX234" fmla="*/ 108395 w 1231201"/>
                <a:gd name="connsiteY234" fmla="*/ 422243 h 1053941"/>
                <a:gd name="connsiteX235" fmla="*/ 105156 w 1231201"/>
                <a:gd name="connsiteY235" fmla="*/ 425291 h 1053941"/>
                <a:gd name="connsiteX236" fmla="*/ 102870 w 1231201"/>
                <a:gd name="connsiteY236" fmla="*/ 427006 h 1053941"/>
                <a:gd name="connsiteX237" fmla="*/ 93059 w 1231201"/>
                <a:gd name="connsiteY237" fmla="*/ 438436 h 1053941"/>
                <a:gd name="connsiteX238" fmla="*/ 92393 w 1231201"/>
                <a:gd name="connsiteY238" fmla="*/ 439769 h 1053941"/>
                <a:gd name="connsiteX239" fmla="*/ 92107 w 1231201"/>
                <a:gd name="connsiteY239" fmla="*/ 441293 h 1053941"/>
                <a:gd name="connsiteX240" fmla="*/ 92393 w 1231201"/>
                <a:gd name="connsiteY240" fmla="*/ 442722 h 1053941"/>
                <a:gd name="connsiteX241" fmla="*/ 93059 w 1231201"/>
                <a:gd name="connsiteY241" fmla="*/ 443960 h 1053941"/>
                <a:gd name="connsiteX242" fmla="*/ 95155 w 1231201"/>
                <a:gd name="connsiteY242" fmla="*/ 445770 h 1053941"/>
                <a:gd name="connsiteX243" fmla="*/ 111062 w 1231201"/>
                <a:gd name="connsiteY243" fmla="*/ 455676 h 1053941"/>
                <a:gd name="connsiteX244" fmla="*/ 112109 w 1231201"/>
                <a:gd name="connsiteY244" fmla="*/ 456629 h 1053941"/>
                <a:gd name="connsiteX245" fmla="*/ 114014 w 1231201"/>
                <a:gd name="connsiteY245" fmla="*/ 458914 h 1053941"/>
                <a:gd name="connsiteX246" fmla="*/ 117824 w 1231201"/>
                <a:gd name="connsiteY246" fmla="*/ 465582 h 1053941"/>
                <a:gd name="connsiteX247" fmla="*/ 119634 w 1231201"/>
                <a:gd name="connsiteY247" fmla="*/ 466534 h 1053941"/>
                <a:gd name="connsiteX248" fmla="*/ 122111 w 1231201"/>
                <a:gd name="connsiteY248" fmla="*/ 467106 h 1053941"/>
                <a:gd name="connsiteX249" fmla="*/ 154686 w 1231201"/>
                <a:gd name="connsiteY249" fmla="*/ 469392 h 1053941"/>
                <a:gd name="connsiteX250" fmla="*/ 158020 w 1231201"/>
                <a:gd name="connsiteY250" fmla="*/ 468916 h 1053941"/>
                <a:gd name="connsiteX251" fmla="*/ 160020 w 1231201"/>
                <a:gd name="connsiteY251" fmla="*/ 466725 h 1053941"/>
                <a:gd name="connsiteX252" fmla="*/ 161163 w 1231201"/>
                <a:gd name="connsiteY252" fmla="*/ 465772 h 1053941"/>
                <a:gd name="connsiteX253" fmla="*/ 162687 w 1231201"/>
                <a:gd name="connsiteY253" fmla="*/ 465677 h 1053941"/>
                <a:gd name="connsiteX254" fmla="*/ 164687 w 1231201"/>
                <a:gd name="connsiteY254" fmla="*/ 466439 h 1053941"/>
                <a:gd name="connsiteX255" fmla="*/ 168973 w 1231201"/>
                <a:gd name="connsiteY255" fmla="*/ 470249 h 1053941"/>
                <a:gd name="connsiteX256" fmla="*/ 179641 w 1231201"/>
                <a:gd name="connsiteY256" fmla="*/ 477679 h 1053941"/>
                <a:gd name="connsiteX257" fmla="*/ 215074 w 1231201"/>
                <a:gd name="connsiteY257" fmla="*/ 488632 h 1053941"/>
                <a:gd name="connsiteX258" fmla="*/ 213741 w 1231201"/>
                <a:gd name="connsiteY258" fmla="*/ 482251 h 1053941"/>
                <a:gd name="connsiteX259" fmla="*/ 216122 w 1231201"/>
                <a:gd name="connsiteY259" fmla="*/ 474536 h 1053941"/>
                <a:gd name="connsiteX260" fmla="*/ 219456 w 1231201"/>
                <a:gd name="connsiteY260" fmla="*/ 469868 h 1053941"/>
                <a:gd name="connsiteX261" fmla="*/ 223552 w 1231201"/>
                <a:gd name="connsiteY261" fmla="*/ 466249 h 1053941"/>
                <a:gd name="connsiteX262" fmla="*/ 228124 w 1231201"/>
                <a:gd name="connsiteY262" fmla="*/ 464058 h 1053941"/>
                <a:gd name="connsiteX263" fmla="*/ 281940 w 1231201"/>
                <a:gd name="connsiteY263" fmla="*/ 467011 h 1053941"/>
                <a:gd name="connsiteX264" fmla="*/ 288131 w 1231201"/>
                <a:gd name="connsiteY264" fmla="*/ 466154 h 1053941"/>
                <a:gd name="connsiteX265" fmla="*/ 315087 w 1231201"/>
                <a:gd name="connsiteY265" fmla="*/ 453866 h 1053941"/>
                <a:gd name="connsiteX266" fmla="*/ 318135 w 1231201"/>
                <a:gd name="connsiteY266" fmla="*/ 451485 h 1053941"/>
                <a:gd name="connsiteX267" fmla="*/ 320707 w 1231201"/>
                <a:gd name="connsiteY267" fmla="*/ 454342 h 1053941"/>
                <a:gd name="connsiteX268" fmla="*/ 326898 w 1231201"/>
                <a:gd name="connsiteY268" fmla="*/ 463010 h 1053941"/>
                <a:gd name="connsiteX269" fmla="*/ 331089 w 1231201"/>
                <a:gd name="connsiteY269" fmla="*/ 466915 h 1053941"/>
                <a:gd name="connsiteX270" fmla="*/ 332613 w 1231201"/>
                <a:gd name="connsiteY270" fmla="*/ 467678 h 1053941"/>
                <a:gd name="connsiteX271" fmla="*/ 343090 w 1231201"/>
                <a:gd name="connsiteY271" fmla="*/ 470916 h 1053941"/>
                <a:gd name="connsiteX272" fmla="*/ 350806 w 1231201"/>
                <a:gd name="connsiteY272" fmla="*/ 474821 h 1053941"/>
                <a:gd name="connsiteX273" fmla="*/ 353949 w 1231201"/>
                <a:gd name="connsiteY273" fmla="*/ 477107 h 1053941"/>
                <a:gd name="connsiteX274" fmla="*/ 357759 w 1231201"/>
                <a:gd name="connsiteY274" fmla="*/ 481013 h 1053941"/>
                <a:gd name="connsiteX275" fmla="*/ 361283 w 1231201"/>
                <a:gd name="connsiteY275" fmla="*/ 486061 h 1053941"/>
                <a:gd name="connsiteX276" fmla="*/ 375380 w 1231201"/>
                <a:gd name="connsiteY276" fmla="*/ 502348 h 1053941"/>
                <a:gd name="connsiteX277" fmla="*/ 377571 w 1231201"/>
                <a:gd name="connsiteY277" fmla="*/ 505873 h 1053941"/>
                <a:gd name="connsiteX278" fmla="*/ 377285 w 1231201"/>
                <a:gd name="connsiteY278" fmla="*/ 507492 h 1053941"/>
                <a:gd name="connsiteX279" fmla="*/ 375285 w 1231201"/>
                <a:gd name="connsiteY279" fmla="*/ 513397 h 1053941"/>
                <a:gd name="connsiteX280" fmla="*/ 374237 w 1231201"/>
                <a:gd name="connsiteY280" fmla="*/ 517588 h 1053941"/>
                <a:gd name="connsiteX281" fmla="*/ 373094 w 1231201"/>
                <a:gd name="connsiteY281" fmla="*/ 520922 h 1053941"/>
                <a:gd name="connsiteX282" fmla="*/ 372428 w 1231201"/>
                <a:gd name="connsiteY282" fmla="*/ 522351 h 1053941"/>
                <a:gd name="connsiteX283" fmla="*/ 370808 w 1231201"/>
                <a:gd name="connsiteY283" fmla="*/ 524923 h 1053941"/>
                <a:gd name="connsiteX284" fmla="*/ 368998 w 1231201"/>
                <a:gd name="connsiteY284" fmla="*/ 527209 h 1053941"/>
                <a:gd name="connsiteX285" fmla="*/ 367951 w 1231201"/>
                <a:gd name="connsiteY285" fmla="*/ 528066 h 1053941"/>
                <a:gd name="connsiteX286" fmla="*/ 366998 w 1231201"/>
                <a:gd name="connsiteY286" fmla="*/ 528733 h 1053941"/>
                <a:gd name="connsiteX287" fmla="*/ 366046 w 1231201"/>
                <a:gd name="connsiteY287" fmla="*/ 529018 h 1053941"/>
                <a:gd name="connsiteX288" fmla="*/ 364807 w 1231201"/>
                <a:gd name="connsiteY288" fmla="*/ 529209 h 1053941"/>
                <a:gd name="connsiteX289" fmla="*/ 363283 w 1231201"/>
                <a:gd name="connsiteY289" fmla="*/ 529114 h 1053941"/>
                <a:gd name="connsiteX290" fmla="*/ 361664 w 1231201"/>
                <a:gd name="connsiteY290" fmla="*/ 529495 h 1053941"/>
                <a:gd name="connsiteX291" fmla="*/ 360521 w 1231201"/>
                <a:gd name="connsiteY291" fmla="*/ 530638 h 1053941"/>
                <a:gd name="connsiteX292" fmla="*/ 360426 w 1231201"/>
                <a:gd name="connsiteY292" fmla="*/ 533305 h 1053941"/>
                <a:gd name="connsiteX293" fmla="*/ 361188 w 1231201"/>
                <a:gd name="connsiteY293" fmla="*/ 534924 h 1053941"/>
                <a:gd name="connsiteX294" fmla="*/ 362426 w 1231201"/>
                <a:gd name="connsiteY294" fmla="*/ 536162 h 1053941"/>
                <a:gd name="connsiteX295" fmla="*/ 399193 w 1231201"/>
                <a:gd name="connsiteY295" fmla="*/ 553783 h 1053941"/>
                <a:gd name="connsiteX296" fmla="*/ 403003 w 1231201"/>
                <a:gd name="connsiteY296" fmla="*/ 556260 h 1053941"/>
                <a:gd name="connsiteX297" fmla="*/ 404431 w 1231201"/>
                <a:gd name="connsiteY297" fmla="*/ 556927 h 1053941"/>
                <a:gd name="connsiteX298" fmla="*/ 406051 w 1231201"/>
                <a:gd name="connsiteY298" fmla="*/ 557213 h 1053941"/>
                <a:gd name="connsiteX299" fmla="*/ 407480 w 1231201"/>
                <a:gd name="connsiteY299" fmla="*/ 556927 h 1053941"/>
                <a:gd name="connsiteX300" fmla="*/ 408622 w 1231201"/>
                <a:gd name="connsiteY300" fmla="*/ 556070 h 1053941"/>
                <a:gd name="connsiteX301" fmla="*/ 409670 w 1231201"/>
                <a:gd name="connsiteY301" fmla="*/ 554926 h 1053941"/>
                <a:gd name="connsiteX302" fmla="*/ 411385 w 1231201"/>
                <a:gd name="connsiteY302" fmla="*/ 552450 h 1053941"/>
                <a:gd name="connsiteX303" fmla="*/ 412432 w 1231201"/>
                <a:gd name="connsiteY303" fmla="*/ 551497 h 1053941"/>
                <a:gd name="connsiteX304" fmla="*/ 413671 w 1231201"/>
                <a:gd name="connsiteY304" fmla="*/ 550736 h 1053941"/>
                <a:gd name="connsiteX305" fmla="*/ 415099 w 1231201"/>
                <a:gd name="connsiteY305" fmla="*/ 550164 h 1053941"/>
                <a:gd name="connsiteX306" fmla="*/ 421386 w 1231201"/>
                <a:gd name="connsiteY306" fmla="*/ 548640 h 1053941"/>
                <a:gd name="connsiteX307" fmla="*/ 423196 w 1231201"/>
                <a:gd name="connsiteY307" fmla="*/ 548640 h 1053941"/>
                <a:gd name="connsiteX308" fmla="*/ 425863 w 1231201"/>
                <a:gd name="connsiteY308" fmla="*/ 549402 h 1053941"/>
                <a:gd name="connsiteX309" fmla="*/ 428815 w 1231201"/>
                <a:gd name="connsiteY309" fmla="*/ 550736 h 1053941"/>
                <a:gd name="connsiteX310" fmla="*/ 434054 w 1231201"/>
                <a:gd name="connsiteY310" fmla="*/ 553783 h 1053941"/>
                <a:gd name="connsiteX311" fmla="*/ 436436 w 1231201"/>
                <a:gd name="connsiteY311" fmla="*/ 555688 h 1053941"/>
                <a:gd name="connsiteX312" fmla="*/ 438055 w 1231201"/>
                <a:gd name="connsiteY312" fmla="*/ 557403 h 1053941"/>
                <a:gd name="connsiteX313" fmla="*/ 439483 w 1231201"/>
                <a:gd name="connsiteY313" fmla="*/ 560070 h 1053941"/>
                <a:gd name="connsiteX314" fmla="*/ 440627 w 1231201"/>
                <a:gd name="connsiteY314" fmla="*/ 562928 h 1053941"/>
                <a:gd name="connsiteX315" fmla="*/ 444722 w 1231201"/>
                <a:gd name="connsiteY315" fmla="*/ 577215 h 1053941"/>
                <a:gd name="connsiteX316" fmla="*/ 447199 w 1231201"/>
                <a:gd name="connsiteY316" fmla="*/ 582930 h 1053941"/>
                <a:gd name="connsiteX317" fmla="*/ 483489 w 1231201"/>
                <a:gd name="connsiteY317" fmla="*/ 625792 h 1053941"/>
                <a:gd name="connsiteX318" fmla="*/ 502730 w 1231201"/>
                <a:gd name="connsiteY318" fmla="*/ 643509 h 1053941"/>
                <a:gd name="connsiteX319" fmla="*/ 507492 w 1231201"/>
                <a:gd name="connsiteY319" fmla="*/ 646652 h 1053941"/>
                <a:gd name="connsiteX320" fmla="*/ 510826 w 1231201"/>
                <a:gd name="connsiteY320" fmla="*/ 647890 h 1053941"/>
                <a:gd name="connsiteX321" fmla="*/ 513493 w 1231201"/>
                <a:gd name="connsiteY321" fmla="*/ 646652 h 1053941"/>
                <a:gd name="connsiteX322" fmla="*/ 515969 w 1231201"/>
                <a:gd name="connsiteY322" fmla="*/ 645033 h 1053941"/>
                <a:gd name="connsiteX323" fmla="*/ 522351 w 1231201"/>
                <a:gd name="connsiteY323" fmla="*/ 638937 h 1053941"/>
                <a:gd name="connsiteX324" fmla="*/ 530066 w 1231201"/>
                <a:gd name="connsiteY324" fmla="*/ 629983 h 1053941"/>
                <a:gd name="connsiteX325" fmla="*/ 537496 w 1231201"/>
                <a:gd name="connsiteY325" fmla="*/ 623316 h 1053941"/>
                <a:gd name="connsiteX326" fmla="*/ 538544 w 1231201"/>
                <a:gd name="connsiteY326" fmla="*/ 622745 h 1053941"/>
                <a:gd name="connsiteX327" fmla="*/ 539687 w 1231201"/>
                <a:gd name="connsiteY327" fmla="*/ 622268 h 1053941"/>
                <a:gd name="connsiteX328" fmla="*/ 541496 w 1231201"/>
                <a:gd name="connsiteY328" fmla="*/ 621887 h 1053941"/>
                <a:gd name="connsiteX329" fmla="*/ 542830 w 1231201"/>
                <a:gd name="connsiteY329" fmla="*/ 622459 h 1053941"/>
                <a:gd name="connsiteX330" fmla="*/ 543687 w 1231201"/>
                <a:gd name="connsiteY330" fmla="*/ 623506 h 1053941"/>
                <a:gd name="connsiteX331" fmla="*/ 544735 w 1231201"/>
                <a:gd name="connsiteY331" fmla="*/ 626269 h 1053941"/>
                <a:gd name="connsiteX332" fmla="*/ 547116 w 1231201"/>
                <a:gd name="connsiteY332" fmla="*/ 630650 h 1053941"/>
                <a:gd name="connsiteX333" fmla="*/ 550259 w 1231201"/>
                <a:gd name="connsiteY333" fmla="*/ 634365 h 1053941"/>
                <a:gd name="connsiteX334" fmla="*/ 552450 w 1231201"/>
                <a:gd name="connsiteY334" fmla="*/ 635794 h 1053941"/>
                <a:gd name="connsiteX335" fmla="*/ 554164 w 1231201"/>
                <a:gd name="connsiteY335" fmla="*/ 635984 h 1053941"/>
                <a:gd name="connsiteX336" fmla="*/ 555117 w 1231201"/>
                <a:gd name="connsiteY336" fmla="*/ 635032 h 1053941"/>
                <a:gd name="connsiteX337" fmla="*/ 555307 w 1231201"/>
                <a:gd name="connsiteY337" fmla="*/ 633508 h 1053941"/>
                <a:gd name="connsiteX338" fmla="*/ 554831 w 1231201"/>
                <a:gd name="connsiteY338" fmla="*/ 632174 h 1053941"/>
                <a:gd name="connsiteX339" fmla="*/ 554069 w 1231201"/>
                <a:gd name="connsiteY339" fmla="*/ 630936 h 1053941"/>
                <a:gd name="connsiteX340" fmla="*/ 551307 w 1231201"/>
                <a:gd name="connsiteY340" fmla="*/ 627412 h 1053941"/>
                <a:gd name="connsiteX341" fmla="*/ 550640 w 1231201"/>
                <a:gd name="connsiteY341" fmla="*/ 626173 h 1053941"/>
                <a:gd name="connsiteX342" fmla="*/ 550640 w 1231201"/>
                <a:gd name="connsiteY342" fmla="*/ 624840 h 1053941"/>
                <a:gd name="connsiteX343" fmla="*/ 551307 w 1231201"/>
                <a:gd name="connsiteY343" fmla="*/ 623506 h 1053941"/>
                <a:gd name="connsiteX344" fmla="*/ 553688 w 1231201"/>
                <a:gd name="connsiteY344" fmla="*/ 622745 h 1053941"/>
                <a:gd name="connsiteX345" fmla="*/ 555879 w 1231201"/>
                <a:gd name="connsiteY345" fmla="*/ 623506 h 1053941"/>
                <a:gd name="connsiteX346" fmla="*/ 562165 w 1231201"/>
                <a:gd name="connsiteY346" fmla="*/ 627221 h 1053941"/>
                <a:gd name="connsiteX347" fmla="*/ 563975 w 1231201"/>
                <a:gd name="connsiteY347" fmla="*/ 627221 h 1053941"/>
                <a:gd name="connsiteX348" fmla="*/ 564737 w 1231201"/>
                <a:gd name="connsiteY348" fmla="*/ 626269 h 1053941"/>
                <a:gd name="connsiteX349" fmla="*/ 564452 w 1231201"/>
                <a:gd name="connsiteY349" fmla="*/ 624745 h 1053941"/>
                <a:gd name="connsiteX350" fmla="*/ 564071 w 1231201"/>
                <a:gd name="connsiteY350" fmla="*/ 623221 h 1053941"/>
                <a:gd name="connsiteX351" fmla="*/ 565309 w 1231201"/>
                <a:gd name="connsiteY351" fmla="*/ 621982 h 1053941"/>
                <a:gd name="connsiteX352" fmla="*/ 568262 w 1231201"/>
                <a:gd name="connsiteY352" fmla="*/ 621316 h 1053941"/>
                <a:gd name="connsiteX353" fmla="*/ 579977 w 1231201"/>
                <a:gd name="connsiteY353" fmla="*/ 623030 h 1053941"/>
                <a:gd name="connsiteX354" fmla="*/ 582739 w 1231201"/>
                <a:gd name="connsiteY354" fmla="*/ 624078 h 1053941"/>
                <a:gd name="connsiteX355" fmla="*/ 584073 w 1231201"/>
                <a:gd name="connsiteY355" fmla="*/ 625412 h 1053941"/>
                <a:gd name="connsiteX356" fmla="*/ 591122 w 1231201"/>
                <a:gd name="connsiteY356" fmla="*/ 629603 h 1053941"/>
                <a:gd name="connsiteX357" fmla="*/ 601694 w 1231201"/>
                <a:gd name="connsiteY357" fmla="*/ 632365 h 1053941"/>
                <a:gd name="connsiteX358" fmla="*/ 604076 w 1231201"/>
                <a:gd name="connsiteY358" fmla="*/ 633317 h 1053941"/>
                <a:gd name="connsiteX359" fmla="*/ 605219 w 1231201"/>
                <a:gd name="connsiteY359" fmla="*/ 634270 h 1053941"/>
                <a:gd name="connsiteX360" fmla="*/ 612457 w 1231201"/>
                <a:gd name="connsiteY360" fmla="*/ 642461 h 1053941"/>
                <a:gd name="connsiteX361" fmla="*/ 612267 w 1231201"/>
                <a:gd name="connsiteY361" fmla="*/ 646652 h 1053941"/>
                <a:gd name="connsiteX362" fmla="*/ 606552 w 1231201"/>
                <a:gd name="connsiteY362" fmla="*/ 649224 h 1053941"/>
                <a:gd name="connsiteX363" fmla="*/ 605980 w 1231201"/>
                <a:gd name="connsiteY363" fmla="*/ 650557 h 1053941"/>
                <a:gd name="connsiteX364" fmla="*/ 606171 w 1231201"/>
                <a:gd name="connsiteY364" fmla="*/ 651891 h 1053941"/>
                <a:gd name="connsiteX365" fmla="*/ 607123 w 1231201"/>
                <a:gd name="connsiteY365" fmla="*/ 652939 h 1053941"/>
                <a:gd name="connsiteX366" fmla="*/ 608362 w 1231201"/>
                <a:gd name="connsiteY366" fmla="*/ 653891 h 1053941"/>
                <a:gd name="connsiteX367" fmla="*/ 609695 w 1231201"/>
                <a:gd name="connsiteY367" fmla="*/ 654653 h 1053941"/>
                <a:gd name="connsiteX368" fmla="*/ 611219 w 1231201"/>
                <a:gd name="connsiteY368" fmla="*/ 655891 h 1053941"/>
                <a:gd name="connsiteX369" fmla="*/ 612648 w 1231201"/>
                <a:gd name="connsiteY369" fmla="*/ 657606 h 1053941"/>
                <a:gd name="connsiteX370" fmla="*/ 614077 w 1231201"/>
                <a:gd name="connsiteY370" fmla="*/ 660940 h 1053941"/>
                <a:gd name="connsiteX371" fmla="*/ 614363 w 1231201"/>
                <a:gd name="connsiteY371" fmla="*/ 663321 h 1053941"/>
                <a:gd name="connsiteX372" fmla="*/ 614172 w 1231201"/>
                <a:gd name="connsiteY372" fmla="*/ 665321 h 1053941"/>
                <a:gd name="connsiteX373" fmla="*/ 610933 w 1231201"/>
                <a:gd name="connsiteY373" fmla="*/ 677799 h 1053941"/>
                <a:gd name="connsiteX374" fmla="*/ 611886 w 1231201"/>
                <a:gd name="connsiteY374" fmla="*/ 695801 h 1053941"/>
                <a:gd name="connsiteX375" fmla="*/ 611219 w 1231201"/>
                <a:gd name="connsiteY375" fmla="*/ 716089 h 1053941"/>
                <a:gd name="connsiteX376" fmla="*/ 611505 w 1231201"/>
                <a:gd name="connsiteY376" fmla="*/ 717709 h 1053941"/>
                <a:gd name="connsiteX377" fmla="*/ 612838 w 1231201"/>
                <a:gd name="connsiteY377" fmla="*/ 722186 h 1053941"/>
                <a:gd name="connsiteX378" fmla="*/ 617030 w 1231201"/>
                <a:gd name="connsiteY378" fmla="*/ 746188 h 1053941"/>
                <a:gd name="connsiteX379" fmla="*/ 617982 w 1231201"/>
                <a:gd name="connsiteY379" fmla="*/ 749332 h 1053941"/>
                <a:gd name="connsiteX380" fmla="*/ 620363 w 1231201"/>
                <a:gd name="connsiteY380" fmla="*/ 752951 h 1053941"/>
                <a:gd name="connsiteX381" fmla="*/ 621506 w 1231201"/>
                <a:gd name="connsiteY381" fmla="*/ 753808 h 1053941"/>
                <a:gd name="connsiteX382" fmla="*/ 623030 w 1231201"/>
                <a:gd name="connsiteY382" fmla="*/ 754189 h 1053941"/>
                <a:gd name="connsiteX383" fmla="*/ 624554 w 1231201"/>
                <a:gd name="connsiteY383" fmla="*/ 754094 h 1053941"/>
                <a:gd name="connsiteX384" fmla="*/ 632365 w 1231201"/>
                <a:gd name="connsiteY384" fmla="*/ 751332 h 1053941"/>
                <a:gd name="connsiteX385" fmla="*/ 633794 w 1231201"/>
                <a:gd name="connsiteY385" fmla="*/ 751141 h 1053941"/>
                <a:gd name="connsiteX386" fmla="*/ 637032 w 1231201"/>
                <a:gd name="connsiteY386" fmla="*/ 751332 h 1053941"/>
                <a:gd name="connsiteX387" fmla="*/ 638842 w 1231201"/>
                <a:gd name="connsiteY387" fmla="*/ 753047 h 1053941"/>
                <a:gd name="connsiteX388" fmla="*/ 640747 w 1231201"/>
                <a:gd name="connsiteY388" fmla="*/ 755809 h 1053941"/>
                <a:gd name="connsiteX389" fmla="*/ 646081 w 1231201"/>
                <a:gd name="connsiteY389" fmla="*/ 768001 h 1053941"/>
                <a:gd name="connsiteX390" fmla="*/ 647890 w 1231201"/>
                <a:gd name="connsiteY390" fmla="*/ 770382 h 1053941"/>
                <a:gd name="connsiteX391" fmla="*/ 648748 w 1231201"/>
                <a:gd name="connsiteY391" fmla="*/ 771430 h 1053941"/>
                <a:gd name="connsiteX392" fmla="*/ 652272 w 1231201"/>
                <a:gd name="connsiteY392" fmla="*/ 774287 h 1053941"/>
                <a:gd name="connsiteX393" fmla="*/ 653510 w 1231201"/>
                <a:gd name="connsiteY393" fmla="*/ 775811 h 1053941"/>
                <a:gd name="connsiteX394" fmla="*/ 654844 w 1231201"/>
                <a:gd name="connsiteY394" fmla="*/ 777907 h 1053941"/>
                <a:gd name="connsiteX395" fmla="*/ 656844 w 1231201"/>
                <a:gd name="connsiteY395" fmla="*/ 781717 h 1053941"/>
                <a:gd name="connsiteX396" fmla="*/ 658178 w 1231201"/>
                <a:gd name="connsiteY396" fmla="*/ 783622 h 1053941"/>
                <a:gd name="connsiteX397" fmla="*/ 660463 w 1231201"/>
                <a:gd name="connsiteY397" fmla="*/ 785527 h 1053941"/>
                <a:gd name="connsiteX398" fmla="*/ 663416 w 1231201"/>
                <a:gd name="connsiteY398" fmla="*/ 788384 h 1053941"/>
                <a:gd name="connsiteX399" fmla="*/ 663416 w 1231201"/>
                <a:gd name="connsiteY399" fmla="*/ 788384 h 1053941"/>
                <a:gd name="connsiteX400" fmla="*/ 680180 w 1231201"/>
                <a:gd name="connsiteY400" fmla="*/ 764000 h 1053941"/>
                <a:gd name="connsiteX401" fmla="*/ 702183 w 1231201"/>
                <a:gd name="connsiteY401" fmla="*/ 742664 h 1053941"/>
                <a:gd name="connsiteX402" fmla="*/ 727424 w 1231201"/>
                <a:gd name="connsiteY402" fmla="*/ 730758 h 1053941"/>
                <a:gd name="connsiteX403" fmla="*/ 753142 w 1231201"/>
                <a:gd name="connsiteY403" fmla="*/ 732472 h 1053941"/>
                <a:gd name="connsiteX404" fmla="*/ 756190 w 1231201"/>
                <a:gd name="connsiteY404" fmla="*/ 733711 h 1053941"/>
                <a:gd name="connsiteX405" fmla="*/ 763905 w 1231201"/>
                <a:gd name="connsiteY405" fmla="*/ 733806 h 1053941"/>
                <a:gd name="connsiteX406" fmla="*/ 767429 w 1231201"/>
                <a:gd name="connsiteY406" fmla="*/ 735235 h 1053941"/>
                <a:gd name="connsiteX407" fmla="*/ 769334 w 1231201"/>
                <a:gd name="connsiteY407" fmla="*/ 738378 h 1053941"/>
                <a:gd name="connsiteX408" fmla="*/ 770954 w 1231201"/>
                <a:gd name="connsiteY408" fmla="*/ 742474 h 1053941"/>
                <a:gd name="connsiteX409" fmla="*/ 772763 w 1231201"/>
                <a:gd name="connsiteY409" fmla="*/ 745998 h 1053941"/>
                <a:gd name="connsiteX410" fmla="*/ 775526 w 1231201"/>
                <a:gd name="connsiteY410" fmla="*/ 747522 h 1053941"/>
                <a:gd name="connsiteX411" fmla="*/ 782669 w 1231201"/>
                <a:gd name="connsiteY411" fmla="*/ 745236 h 1053941"/>
                <a:gd name="connsiteX412" fmla="*/ 788956 w 1231201"/>
                <a:gd name="connsiteY412" fmla="*/ 740759 h 1053941"/>
                <a:gd name="connsiteX413" fmla="*/ 795242 w 1231201"/>
                <a:gd name="connsiteY413" fmla="*/ 738092 h 1053941"/>
                <a:gd name="connsiteX414" fmla="*/ 802481 w 1231201"/>
                <a:gd name="connsiteY414" fmla="*/ 741140 h 1053941"/>
                <a:gd name="connsiteX415" fmla="*/ 800767 w 1231201"/>
                <a:gd name="connsiteY415" fmla="*/ 743426 h 1053941"/>
                <a:gd name="connsiteX416" fmla="*/ 800195 w 1231201"/>
                <a:gd name="connsiteY416" fmla="*/ 744474 h 1053941"/>
                <a:gd name="connsiteX417" fmla="*/ 814769 w 1231201"/>
                <a:gd name="connsiteY417" fmla="*/ 739616 h 1053941"/>
                <a:gd name="connsiteX418" fmla="*/ 821341 w 1231201"/>
                <a:gd name="connsiteY418" fmla="*/ 740092 h 1053941"/>
                <a:gd name="connsiteX419" fmla="*/ 818960 w 1231201"/>
                <a:gd name="connsiteY419" fmla="*/ 747522 h 1053941"/>
                <a:gd name="connsiteX420" fmla="*/ 811911 w 1231201"/>
                <a:gd name="connsiteY420" fmla="*/ 751427 h 1053941"/>
                <a:gd name="connsiteX421" fmla="*/ 795338 w 1231201"/>
                <a:gd name="connsiteY421" fmla="*/ 748284 h 1053941"/>
                <a:gd name="connsiteX422" fmla="*/ 788480 w 1231201"/>
                <a:gd name="connsiteY422" fmla="*/ 750951 h 1053941"/>
                <a:gd name="connsiteX423" fmla="*/ 795433 w 1231201"/>
                <a:gd name="connsiteY423" fmla="*/ 758666 h 1053941"/>
                <a:gd name="connsiteX424" fmla="*/ 793718 w 1231201"/>
                <a:gd name="connsiteY424" fmla="*/ 765810 h 1053941"/>
                <a:gd name="connsiteX425" fmla="*/ 787051 w 1231201"/>
                <a:gd name="connsiteY425" fmla="*/ 771620 h 1053941"/>
                <a:gd name="connsiteX426" fmla="*/ 779050 w 1231201"/>
                <a:gd name="connsiteY426" fmla="*/ 775240 h 1053941"/>
                <a:gd name="connsiteX427" fmla="*/ 783431 w 1231201"/>
                <a:gd name="connsiteY427" fmla="*/ 781622 h 1053941"/>
                <a:gd name="connsiteX428" fmla="*/ 792766 w 1231201"/>
                <a:gd name="connsiteY428" fmla="*/ 786479 h 1053941"/>
                <a:gd name="connsiteX429" fmla="*/ 812102 w 1231201"/>
                <a:gd name="connsiteY429" fmla="*/ 793623 h 1053941"/>
                <a:gd name="connsiteX430" fmla="*/ 830961 w 1231201"/>
                <a:gd name="connsiteY430" fmla="*/ 804672 h 1053941"/>
                <a:gd name="connsiteX431" fmla="*/ 836771 w 1231201"/>
                <a:gd name="connsiteY431" fmla="*/ 806196 h 1053941"/>
                <a:gd name="connsiteX432" fmla="*/ 838962 w 1231201"/>
                <a:gd name="connsiteY432" fmla="*/ 807530 h 1053941"/>
                <a:gd name="connsiteX433" fmla="*/ 844963 w 1231201"/>
                <a:gd name="connsiteY433" fmla="*/ 813625 h 1053941"/>
                <a:gd name="connsiteX434" fmla="*/ 847439 w 1231201"/>
                <a:gd name="connsiteY434" fmla="*/ 815435 h 1053941"/>
                <a:gd name="connsiteX435" fmla="*/ 850868 w 1231201"/>
                <a:gd name="connsiteY435" fmla="*/ 815912 h 1053941"/>
                <a:gd name="connsiteX436" fmla="*/ 858012 w 1231201"/>
                <a:gd name="connsiteY436" fmla="*/ 815245 h 1053941"/>
                <a:gd name="connsiteX437" fmla="*/ 861441 w 1231201"/>
                <a:gd name="connsiteY437" fmla="*/ 815530 h 1053941"/>
                <a:gd name="connsiteX438" fmla="*/ 879824 w 1231201"/>
                <a:gd name="connsiteY438" fmla="*/ 826103 h 1053941"/>
                <a:gd name="connsiteX439" fmla="*/ 886015 w 1231201"/>
                <a:gd name="connsiteY439" fmla="*/ 827818 h 1053941"/>
                <a:gd name="connsiteX440" fmla="*/ 1001268 w 1231201"/>
                <a:gd name="connsiteY440" fmla="*/ 833914 h 1053941"/>
                <a:gd name="connsiteX441" fmla="*/ 1006602 w 1231201"/>
                <a:gd name="connsiteY441" fmla="*/ 835914 h 1053941"/>
                <a:gd name="connsiteX442" fmla="*/ 1023652 w 1231201"/>
                <a:gd name="connsiteY442" fmla="*/ 849535 h 1053941"/>
                <a:gd name="connsiteX443" fmla="*/ 1023652 w 1231201"/>
                <a:gd name="connsiteY443" fmla="*/ 851821 h 1053941"/>
                <a:gd name="connsiteX444" fmla="*/ 1019175 w 1231201"/>
                <a:gd name="connsiteY444" fmla="*/ 851821 h 1053941"/>
                <a:gd name="connsiteX445" fmla="*/ 1023080 w 1231201"/>
                <a:gd name="connsiteY445" fmla="*/ 855726 h 1053941"/>
                <a:gd name="connsiteX446" fmla="*/ 1025080 w 1231201"/>
                <a:gd name="connsiteY446" fmla="*/ 861727 h 1053941"/>
                <a:gd name="connsiteX447" fmla="*/ 1025843 w 1231201"/>
                <a:gd name="connsiteY447" fmla="*/ 869347 h 1053941"/>
                <a:gd name="connsiteX448" fmla="*/ 1025938 w 1231201"/>
                <a:gd name="connsiteY448" fmla="*/ 877919 h 1053941"/>
                <a:gd name="connsiteX449" fmla="*/ 1028129 w 1231201"/>
                <a:gd name="connsiteY449" fmla="*/ 884396 h 1053941"/>
                <a:gd name="connsiteX450" fmla="*/ 1033177 w 1231201"/>
                <a:gd name="connsiteY450" fmla="*/ 890302 h 1053941"/>
                <a:gd name="connsiteX451" fmla="*/ 1042416 w 1231201"/>
                <a:gd name="connsiteY451" fmla="*/ 897922 h 1053941"/>
                <a:gd name="connsiteX452" fmla="*/ 1052608 w 1231201"/>
                <a:gd name="connsiteY452" fmla="*/ 909352 h 1053941"/>
                <a:gd name="connsiteX453" fmla="*/ 1057370 w 1231201"/>
                <a:gd name="connsiteY453" fmla="*/ 920305 h 1053941"/>
                <a:gd name="connsiteX454" fmla="*/ 1054608 w 1231201"/>
                <a:gd name="connsiteY454" fmla="*/ 929926 h 1053941"/>
                <a:gd name="connsiteX455" fmla="*/ 1042416 w 1231201"/>
                <a:gd name="connsiteY455" fmla="*/ 937546 h 1053941"/>
                <a:gd name="connsiteX456" fmla="*/ 1046131 w 1231201"/>
                <a:gd name="connsiteY456" fmla="*/ 940117 h 1053941"/>
                <a:gd name="connsiteX457" fmla="*/ 1055370 w 1231201"/>
                <a:gd name="connsiteY457" fmla="*/ 943165 h 1053941"/>
                <a:gd name="connsiteX458" fmla="*/ 1058989 w 1231201"/>
                <a:gd name="connsiteY458" fmla="*/ 947071 h 1053941"/>
                <a:gd name="connsiteX459" fmla="*/ 1061180 w 1231201"/>
                <a:gd name="connsiteY459" fmla="*/ 953548 h 1053941"/>
                <a:gd name="connsiteX460" fmla="*/ 1060514 w 1231201"/>
                <a:gd name="connsiteY460" fmla="*/ 958691 h 1053941"/>
                <a:gd name="connsiteX461" fmla="*/ 1057370 w 1231201"/>
                <a:gd name="connsiteY461" fmla="*/ 961739 h 1053941"/>
                <a:gd name="connsiteX462" fmla="*/ 1051941 w 1231201"/>
                <a:gd name="connsiteY462" fmla="*/ 962025 h 1053941"/>
                <a:gd name="connsiteX463" fmla="*/ 1051941 w 1231201"/>
                <a:gd name="connsiteY463" fmla="*/ 965359 h 1053941"/>
                <a:gd name="connsiteX464" fmla="*/ 1056037 w 1231201"/>
                <a:gd name="connsiteY464" fmla="*/ 969455 h 1053941"/>
                <a:gd name="connsiteX465" fmla="*/ 1078039 w 1231201"/>
                <a:gd name="connsiteY465" fmla="*/ 1002697 h 1053941"/>
                <a:gd name="connsiteX466" fmla="*/ 1081278 w 1231201"/>
                <a:gd name="connsiteY466" fmla="*/ 1004983 h 1053941"/>
                <a:gd name="connsiteX467" fmla="*/ 1085850 w 1231201"/>
                <a:gd name="connsiteY467" fmla="*/ 1006602 h 1053941"/>
                <a:gd name="connsiteX468" fmla="*/ 1098328 w 1231201"/>
                <a:gd name="connsiteY468" fmla="*/ 1015174 h 1053941"/>
                <a:gd name="connsiteX469" fmla="*/ 1109091 w 1231201"/>
                <a:gd name="connsiteY469" fmla="*/ 1025366 h 1053941"/>
                <a:gd name="connsiteX470" fmla="*/ 1117568 w 1231201"/>
                <a:gd name="connsiteY470" fmla="*/ 1029272 h 1053941"/>
                <a:gd name="connsiteX471" fmla="*/ 1126046 w 1231201"/>
                <a:gd name="connsiteY471" fmla="*/ 1034891 h 1053941"/>
                <a:gd name="connsiteX472" fmla="*/ 1130522 w 1231201"/>
                <a:gd name="connsiteY472" fmla="*/ 1035653 h 1053941"/>
                <a:gd name="connsiteX473" fmla="*/ 1144714 w 1231201"/>
                <a:gd name="connsiteY473" fmla="*/ 1035653 h 1053941"/>
                <a:gd name="connsiteX474" fmla="*/ 1150334 w 1231201"/>
                <a:gd name="connsiteY474" fmla="*/ 1037654 h 1053941"/>
                <a:gd name="connsiteX475" fmla="*/ 1166908 w 1231201"/>
                <a:gd name="connsiteY475" fmla="*/ 1050893 h 1053941"/>
                <a:gd name="connsiteX476" fmla="*/ 1169670 w 1231201"/>
                <a:gd name="connsiteY476" fmla="*/ 1052322 h 1053941"/>
                <a:gd name="connsiteX477" fmla="*/ 1172432 w 1231201"/>
                <a:gd name="connsiteY477" fmla="*/ 1053274 h 1053941"/>
                <a:gd name="connsiteX478" fmla="*/ 1179957 w 1231201"/>
                <a:gd name="connsiteY478" fmla="*/ 1053941 h 1053941"/>
                <a:gd name="connsiteX479" fmla="*/ 1181767 w 1231201"/>
                <a:gd name="connsiteY479" fmla="*/ 1052513 h 1053941"/>
                <a:gd name="connsiteX480" fmla="*/ 1185291 w 1231201"/>
                <a:gd name="connsiteY480" fmla="*/ 1046226 h 1053941"/>
                <a:gd name="connsiteX481" fmla="*/ 1187101 w 1231201"/>
                <a:gd name="connsiteY481" fmla="*/ 1044797 h 1053941"/>
                <a:gd name="connsiteX482" fmla="*/ 1186148 w 1231201"/>
                <a:gd name="connsiteY482" fmla="*/ 1041082 h 1053941"/>
                <a:gd name="connsiteX483" fmla="*/ 1190815 w 1231201"/>
                <a:gd name="connsiteY483" fmla="*/ 1017365 h 1053941"/>
                <a:gd name="connsiteX484" fmla="*/ 1190720 w 1231201"/>
                <a:gd name="connsiteY484" fmla="*/ 1012126 h 1053941"/>
                <a:gd name="connsiteX485" fmla="*/ 1188244 w 1231201"/>
                <a:gd name="connsiteY485" fmla="*/ 1000601 h 1053941"/>
                <a:gd name="connsiteX486" fmla="*/ 1189006 w 1231201"/>
                <a:gd name="connsiteY486" fmla="*/ 996315 h 1053941"/>
                <a:gd name="connsiteX487" fmla="*/ 1192149 w 1231201"/>
                <a:gd name="connsiteY487" fmla="*/ 986599 h 1053941"/>
                <a:gd name="connsiteX488" fmla="*/ 1193482 w 1231201"/>
                <a:gd name="connsiteY488" fmla="*/ 977265 h 1053941"/>
                <a:gd name="connsiteX489" fmla="*/ 1194721 w 1231201"/>
                <a:gd name="connsiteY489" fmla="*/ 972693 h 1053941"/>
                <a:gd name="connsiteX490" fmla="*/ 1202531 w 1231201"/>
                <a:gd name="connsiteY490" fmla="*/ 953167 h 1053941"/>
                <a:gd name="connsiteX491" fmla="*/ 1215009 w 1231201"/>
                <a:gd name="connsiteY491" fmla="*/ 943832 h 1053941"/>
                <a:gd name="connsiteX492" fmla="*/ 1219581 w 1231201"/>
                <a:gd name="connsiteY492" fmla="*/ 938593 h 1053941"/>
                <a:gd name="connsiteX493" fmla="*/ 1222439 w 1231201"/>
                <a:gd name="connsiteY493" fmla="*/ 925449 h 1053941"/>
                <a:gd name="connsiteX494" fmla="*/ 1227963 w 1231201"/>
                <a:gd name="connsiteY494" fmla="*/ 921067 h 1053941"/>
                <a:gd name="connsiteX495" fmla="*/ 1230725 w 1231201"/>
                <a:gd name="connsiteY495" fmla="*/ 916591 h 1053941"/>
                <a:gd name="connsiteX496" fmla="*/ 1231202 w 1231201"/>
                <a:gd name="connsiteY496" fmla="*/ 912305 h 1053941"/>
                <a:gd name="connsiteX497" fmla="*/ 1229868 w 1231201"/>
                <a:gd name="connsiteY497" fmla="*/ 909352 h 105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</a:cxnLst>
              <a:rect l="l" t="t" r="r" b="b"/>
              <a:pathLst>
                <a:path w="1231201" h="1053941">
                  <a:moveTo>
                    <a:pt x="191453" y="7811"/>
                  </a:moveTo>
                  <a:lnTo>
                    <a:pt x="193072" y="3905"/>
                  </a:lnTo>
                  <a:lnTo>
                    <a:pt x="191738" y="286"/>
                  </a:lnTo>
                  <a:lnTo>
                    <a:pt x="190405" y="0"/>
                  </a:lnTo>
                  <a:lnTo>
                    <a:pt x="189357" y="1714"/>
                  </a:lnTo>
                  <a:lnTo>
                    <a:pt x="188690" y="2667"/>
                  </a:lnTo>
                  <a:lnTo>
                    <a:pt x="186690" y="5048"/>
                  </a:lnTo>
                  <a:lnTo>
                    <a:pt x="186595" y="9430"/>
                  </a:lnTo>
                  <a:lnTo>
                    <a:pt x="188881" y="10668"/>
                  </a:lnTo>
                  <a:lnTo>
                    <a:pt x="191453" y="7811"/>
                  </a:lnTo>
                  <a:close/>
                  <a:moveTo>
                    <a:pt x="1229868" y="909352"/>
                  </a:moveTo>
                  <a:lnTo>
                    <a:pt x="1229011" y="906208"/>
                  </a:lnTo>
                  <a:lnTo>
                    <a:pt x="1230725" y="900970"/>
                  </a:lnTo>
                  <a:lnTo>
                    <a:pt x="1228439" y="899827"/>
                  </a:lnTo>
                  <a:lnTo>
                    <a:pt x="1226630" y="897731"/>
                  </a:lnTo>
                  <a:lnTo>
                    <a:pt x="1225201" y="895064"/>
                  </a:lnTo>
                  <a:lnTo>
                    <a:pt x="1203674" y="843439"/>
                  </a:lnTo>
                  <a:lnTo>
                    <a:pt x="1180719" y="811721"/>
                  </a:lnTo>
                  <a:lnTo>
                    <a:pt x="1177671" y="808768"/>
                  </a:lnTo>
                  <a:lnTo>
                    <a:pt x="1171575" y="805910"/>
                  </a:lnTo>
                  <a:lnTo>
                    <a:pt x="1166527" y="799147"/>
                  </a:lnTo>
                  <a:lnTo>
                    <a:pt x="1157669" y="784288"/>
                  </a:lnTo>
                  <a:lnTo>
                    <a:pt x="1146334" y="774668"/>
                  </a:lnTo>
                  <a:lnTo>
                    <a:pt x="1142429" y="770382"/>
                  </a:lnTo>
                  <a:lnTo>
                    <a:pt x="1135380" y="758285"/>
                  </a:lnTo>
                  <a:lnTo>
                    <a:pt x="1132999" y="756666"/>
                  </a:lnTo>
                  <a:lnTo>
                    <a:pt x="1126236" y="755142"/>
                  </a:lnTo>
                  <a:lnTo>
                    <a:pt x="1094708" y="737235"/>
                  </a:lnTo>
                  <a:lnTo>
                    <a:pt x="1066419" y="713708"/>
                  </a:lnTo>
                  <a:lnTo>
                    <a:pt x="1068419" y="693420"/>
                  </a:lnTo>
                  <a:lnTo>
                    <a:pt x="1067086" y="690658"/>
                  </a:lnTo>
                  <a:lnTo>
                    <a:pt x="1059085" y="683038"/>
                  </a:lnTo>
                  <a:lnTo>
                    <a:pt x="1057561" y="678466"/>
                  </a:lnTo>
                  <a:lnTo>
                    <a:pt x="1057465" y="674465"/>
                  </a:lnTo>
                  <a:lnTo>
                    <a:pt x="1056037" y="671513"/>
                  </a:lnTo>
                  <a:lnTo>
                    <a:pt x="1050893" y="670370"/>
                  </a:lnTo>
                  <a:lnTo>
                    <a:pt x="1042130" y="673227"/>
                  </a:lnTo>
                  <a:lnTo>
                    <a:pt x="1038225" y="673132"/>
                  </a:lnTo>
                  <a:lnTo>
                    <a:pt x="1038511" y="662559"/>
                  </a:lnTo>
                  <a:lnTo>
                    <a:pt x="1026890" y="656939"/>
                  </a:lnTo>
                  <a:lnTo>
                    <a:pt x="999935" y="651796"/>
                  </a:lnTo>
                  <a:lnTo>
                    <a:pt x="967169" y="627697"/>
                  </a:lnTo>
                  <a:lnTo>
                    <a:pt x="931736" y="613220"/>
                  </a:lnTo>
                  <a:lnTo>
                    <a:pt x="928021" y="610838"/>
                  </a:lnTo>
                  <a:lnTo>
                    <a:pt x="898398" y="603218"/>
                  </a:lnTo>
                  <a:lnTo>
                    <a:pt x="886015" y="594931"/>
                  </a:lnTo>
                  <a:lnTo>
                    <a:pt x="879062" y="593026"/>
                  </a:lnTo>
                  <a:lnTo>
                    <a:pt x="873633" y="590455"/>
                  </a:lnTo>
                  <a:lnTo>
                    <a:pt x="852202" y="567404"/>
                  </a:lnTo>
                  <a:lnTo>
                    <a:pt x="839914" y="557784"/>
                  </a:lnTo>
                  <a:lnTo>
                    <a:pt x="834199" y="555879"/>
                  </a:lnTo>
                  <a:lnTo>
                    <a:pt x="829628" y="553307"/>
                  </a:lnTo>
                  <a:lnTo>
                    <a:pt x="816673" y="533972"/>
                  </a:lnTo>
                  <a:lnTo>
                    <a:pt x="805148" y="522446"/>
                  </a:lnTo>
                  <a:lnTo>
                    <a:pt x="780002" y="503968"/>
                  </a:lnTo>
                  <a:lnTo>
                    <a:pt x="729901" y="476345"/>
                  </a:lnTo>
                  <a:lnTo>
                    <a:pt x="670941" y="457200"/>
                  </a:lnTo>
                  <a:lnTo>
                    <a:pt x="663797" y="449771"/>
                  </a:lnTo>
                  <a:lnTo>
                    <a:pt x="661606" y="449771"/>
                  </a:lnTo>
                  <a:lnTo>
                    <a:pt x="661606" y="453104"/>
                  </a:lnTo>
                  <a:lnTo>
                    <a:pt x="659321" y="453104"/>
                  </a:lnTo>
                  <a:lnTo>
                    <a:pt x="652177" y="447008"/>
                  </a:lnTo>
                  <a:lnTo>
                    <a:pt x="570929" y="419481"/>
                  </a:lnTo>
                  <a:lnTo>
                    <a:pt x="557308" y="410146"/>
                  </a:lnTo>
                  <a:lnTo>
                    <a:pt x="551879" y="404717"/>
                  </a:lnTo>
                  <a:lnTo>
                    <a:pt x="545687" y="399859"/>
                  </a:lnTo>
                  <a:lnTo>
                    <a:pt x="524923" y="394145"/>
                  </a:lnTo>
                  <a:lnTo>
                    <a:pt x="470345" y="364426"/>
                  </a:lnTo>
                  <a:lnTo>
                    <a:pt x="406051" y="334804"/>
                  </a:lnTo>
                  <a:lnTo>
                    <a:pt x="401288" y="329946"/>
                  </a:lnTo>
                  <a:lnTo>
                    <a:pt x="396049" y="325755"/>
                  </a:lnTo>
                  <a:lnTo>
                    <a:pt x="374237" y="318897"/>
                  </a:lnTo>
                  <a:lnTo>
                    <a:pt x="353473" y="304419"/>
                  </a:lnTo>
                  <a:lnTo>
                    <a:pt x="344043" y="295275"/>
                  </a:lnTo>
                  <a:lnTo>
                    <a:pt x="336518" y="284607"/>
                  </a:lnTo>
                  <a:lnTo>
                    <a:pt x="331184" y="269272"/>
                  </a:lnTo>
                  <a:lnTo>
                    <a:pt x="329470" y="250793"/>
                  </a:lnTo>
                  <a:lnTo>
                    <a:pt x="332422" y="233553"/>
                  </a:lnTo>
                  <a:lnTo>
                    <a:pt x="341090" y="221932"/>
                  </a:lnTo>
                  <a:lnTo>
                    <a:pt x="376142" y="203645"/>
                  </a:lnTo>
                  <a:lnTo>
                    <a:pt x="388334" y="193738"/>
                  </a:lnTo>
                  <a:lnTo>
                    <a:pt x="397478" y="182499"/>
                  </a:lnTo>
                  <a:lnTo>
                    <a:pt x="403479" y="177165"/>
                  </a:lnTo>
                  <a:lnTo>
                    <a:pt x="410528" y="174974"/>
                  </a:lnTo>
                  <a:lnTo>
                    <a:pt x="416719" y="172021"/>
                  </a:lnTo>
                  <a:lnTo>
                    <a:pt x="423863" y="165354"/>
                  </a:lnTo>
                  <a:lnTo>
                    <a:pt x="429958" y="157924"/>
                  </a:lnTo>
                  <a:lnTo>
                    <a:pt x="432911" y="152781"/>
                  </a:lnTo>
                  <a:lnTo>
                    <a:pt x="433006" y="144780"/>
                  </a:lnTo>
                  <a:lnTo>
                    <a:pt x="432721" y="138874"/>
                  </a:lnTo>
                  <a:lnTo>
                    <a:pt x="429768" y="121825"/>
                  </a:lnTo>
                  <a:lnTo>
                    <a:pt x="427196" y="113157"/>
                  </a:lnTo>
                  <a:lnTo>
                    <a:pt x="428244" y="105823"/>
                  </a:lnTo>
                  <a:lnTo>
                    <a:pt x="421957" y="106108"/>
                  </a:lnTo>
                  <a:lnTo>
                    <a:pt x="414909" y="93536"/>
                  </a:lnTo>
                  <a:lnTo>
                    <a:pt x="405098" y="90583"/>
                  </a:lnTo>
                  <a:lnTo>
                    <a:pt x="404717" y="89821"/>
                  </a:lnTo>
                  <a:lnTo>
                    <a:pt x="375952" y="82487"/>
                  </a:lnTo>
                  <a:lnTo>
                    <a:pt x="289179" y="92964"/>
                  </a:lnTo>
                  <a:lnTo>
                    <a:pt x="233172" y="89821"/>
                  </a:lnTo>
                  <a:lnTo>
                    <a:pt x="176403" y="99536"/>
                  </a:lnTo>
                  <a:lnTo>
                    <a:pt x="160782" y="99155"/>
                  </a:lnTo>
                  <a:lnTo>
                    <a:pt x="120015" y="89821"/>
                  </a:lnTo>
                  <a:lnTo>
                    <a:pt x="80105" y="89916"/>
                  </a:lnTo>
                  <a:lnTo>
                    <a:pt x="72580" y="88392"/>
                  </a:lnTo>
                  <a:lnTo>
                    <a:pt x="72580" y="88392"/>
                  </a:lnTo>
                  <a:lnTo>
                    <a:pt x="72104" y="89725"/>
                  </a:lnTo>
                  <a:lnTo>
                    <a:pt x="69723" y="107251"/>
                  </a:lnTo>
                  <a:lnTo>
                    <a:pt x="69818" y="109823"/>
                  </a:lnTo>
                  <a:lnTo>
                    <a:pt x="69437" y="113824"/>
                  </a:lnTo>
                  <a:lnTo>
                    <a:pt x="68675" y="116586"/>
                  </a:lnTo>
                  <a:lnTo>
                    <a:pt x="64389" y="124968"/>
                  </a:lnTo>
                  <a:lnTo>
                    <a:pt x="61055" y="129921"/>
                  </a:lnTo>
                  <a:lnTo>
                    <a:pt x="60293" y="132112"/>
                  </a:lnTo>
                  <a:lnTo>
                    <a:pt x="59912" y="134874"/>
                  </a:lnTo>
                  <a:lnTo>
                    <a:pt x="59912" y="140017"/>
                  </a:lnTo>
                  <a:lnTo>
                    <a:pt x="60198" y="142780"/>
                  </a:lnTo>
                  <a:lnTo>
                    <a:pt x="61722" y="150019"/>
                  </a:lnTo>
                  <a:lnTo>
                    <a:pt x="61436" y="152305"/>
                  </a:lnTo>
                  <a:lnTo>
                    <a:pt x="60674" y="155448"/>
                  </a:lnTo>
                  <a:lnTo>
                    <a:pt x="58864" y="160401"/>
                  </a:lnTo>
                  <a:lnTo>
                    <a:pt x="58674" y="165259"/>
                  </a:lnTo>
                  <a:lnTo>
                    <a:pt x="58960" y="168021"/>
                  </a:lnTo>
                  <a:lnTo>
                    <a:pt x="59627" y="169926"/>
                  </a:lnTo>
                  <a:lnTo>
                    <a:pt x="59912" y="171831"/>
                  </a:lnTo>
                  <a:lnTo>
                    <a:pt x="59627" y="177927"/>
                  </a:lnTo>
                  <a:lnTo>
                    <a:pt x="60293" y="181928"/>
                  </a:lnTo>
                  <a:lnTo>
                    <a:pt x="61436" y="184785"/>
                  </a:lnTo>
                  <a:lnTo>
                    <a:pt x="62198" y="186118"/>
                  </a:lnTo>
                  <a:lnTo>
                    <a:pt x="63151" y="187166"/>
                  </a:lnTo>
                  <a:lnTo>
                    <a:pt x="64484" y="188119"/>
                  </a:lnTo>
                  <a:lnTo>
                    <a:pt x="65913" y="188786"/>
                  </a:lnTo>
                  <a:lnTo>
                    <a:pt x="67628" y="189262"/>
                  </a:lnTo>
                  <a:lnTo>
                    <a:pt x="75533" y="190309"/>
                  </a:lnTo>
                  <a:lnTo>
                    <a:pt x="77248" y="190881"/>
                  </a:lnTo>
                  <a:lnTo>
                    <a:pt x="77819" y="191929"/>
                  </a:lnTo>
                  <a:lnTo>
                    <a:pt x="77248" y="193643"/>
                  </a:lnTo>
                  <a:lnTo>
                    <a:pt x="72962" y="197263"/>
                  </a:lnTo>
                  <a:lnTo>
                    <a:pt x="71247" y="198311"/>
                  </a:lnTo>
                  <a:lnTo>
                    <a:pt x="68294" y="199454"/>
                  </a:lnTo>
                  <a:lnTo>
                    <a:pt x="62008" y="200978"/>
                  </a:lnTo>
                  <a:lnTo>
                    <a:pt x="60770" y="201835"/>
                  </a:lnTo>
                  <a:lnTo>
                    <a:pt x="59341" y="203168"/>
                  </a:lnTo>
                  <a:lnTo>
                    <a:pt x="56102" y="206978"/>
                  </a:lnTo>
                  <a:lnTo>
                    <a:pt x="52102" y="210312"/>
                  </a:lnTo>
                  <a:lnTo>
                    <a:pt x="47815" y="215646"/>
                  </a:lnTo>
                  <a:lnTo>
                    <a:pt x="46387" y="216789"/>
                  </a:lnTo>
                  <a:lnTo>
                    <a:pt x="45053" y="217551"/>
                  </a:lnTo>
                  <a:lnTo>
                    <a:pt x="42005" y="218504"/>
                  </a:lnTo>
                  <a:lnTo>
                    <a:pt x="40196" y="219742"/>
                  </a:lnTo>
                  <a:lnTo>
                    <a:pt x="38195" y="221742"/>
                  </a:lnTo>
                  <a:lnTo>
                    <a:pt x="35243" y="226219"/>
                  </a:lnTo>
                  <a:lnTo>
                    <a:pt x="31242" y="229743"/>
                  </a:lnTo>
                  <a:lnTo>
                    <a:pt x="29432" y="230981"/>
                  </a:lnTo>
                  <a:lnTo>
                    <a:pt x="27718" y="231172"/>
                  </a:lnTo>
                  <a:lnTo>
                    <a:pt x="26194" y="230981"/>
                  </a:lnTo>
                  <a:lnTo>
                    <a:pt x="10763" y="224409"/>
                  </a:lnTo>
                  <a:lnTo>
                    <a:pt x="9049" y="224123"/>
                  </a:lnTo>
                  <a:lnTo>
                    <a:pt x="7429" y="224314"/>
                  </a:lnTo>
                  <a:lnTo>
                    <a:pt x="6001" y="224885"/>
                  </a:lnTo>
                  <a:lnTo>
                    <a:pt x="4667" y="225742"/>
                  </a:lnTo>
                  <a:lnTo>
                    <a:pt x="2477" y="227838"/>
                  </a:lnTo>
                  <a:lnTo>
                    <a:pt x="1524" y="229076"/>
                  </a:lnTo>
                  <a:lnTo>
                    <a:pt x="762" y="230791"/>
                  </a:lnTo>
                  <a:lnTo>
                    <a:pt x="190" y="232981"/>
                  </a:lnTo>
                  <a:lnTo>
                    <a:pt x="0" y="236601"/>
                  </a:lnTo>
                  <a:lnTo>
                    <a:pt x="381" y="242983"/>
                  </a:lnTo>
                  <a:lnTo>
                    <a:pt x="2381" y="256794"/>
                  </a:lnTo>
                  <a:lnTo>
                    <a:pt x="2381" y="258699"/>
                  </a:lnTo>
                  <a:lnTo>
                    <a:pt x="2096" y="262604"/>
                  </a:lnTo>
                  <a:lnTo>
                    <a:pt x="1048" y="268319"/>
                  </a:lnTo>
                  <a:lnTo>
                    <a:pt x="857" y="270320"/>
                  </a:lnTo>
                  <a:lnTo>
                    <a:pt x="857" y="272129"/>
                  </a:lnTo>
                  <a:lnTo>
                    <a:pt x="1048" y="273653"/>
                  </a:lnTo>
                  <a:lnTo>
                    <a:pt x="4858" y="278321"/>
                  </a:lnTo>
                  <a:lnTo>
                    <a:pt x="21717" y="293751"/>
                  </a:lnTo>
                  <a:lnTo>
                    <a:pt x="23336" y="294894"/>
                  </a:lnTo>
                  <a:lnTo>
                    <a:pt x="32480" y="299752"/>
                  </a:lnTo>
                  <a:lnTo>
                    <a:pt x="38957" y="302038"/>
                  </a:lnTo>
                  <a:lnTo>
                    <a:pt x="40767" y="303466"/>
                  </a:lnTo>
                  <a:lnTo>
                    <a:pt x="45053" y="310039"/>
                  </a:lnTo>
                  <a:lnTo>
                    <a:pt x="46672" y="312134"/>
                  </a:lnTo>
                  <a:lnTo>
                    <a:pt x="48196" y="313754"/>
                  </a:lnTo>
                  <a:lnTo>
                    <a:pt x="55531" y="317373"/>
                  </a:lnTo>
                  <a:lnTo>
                    <a:pt x="56674" y="319373"/>
                  </a:lnTo>
                  <a:lnTo>
                    <a:pt x="57531" y="322421"/>
                  </a:lnTo>
                  <a:lnTo>
                    <a:pt x="58483" y="332708"/>
                  </a:lnTo>
                  <a:lnTo>
                    <a:pt x="58293" y="335375"/>
                  </a:lnTo>
                  <a:lnTo>
                    <a:pt x="57912" y="337471"/>
                  </a:lnTo>
                  <a:lnTo>
                    <a:pt x="56864" y="338423"/>
                  </a:lnTo>
                  <a:lnTo>
                    <a:pt x="54007" y="339662"/>
                  </a:lnTo>
                  <a:lnTo>
                    <a:pt x="52959" y="340709"/>
                  </a:lnTo>
                  <a:lnTo>
                    <a:pt x="52292" y="342138"/>
                  </a:lnTo>
                  <a:lnTo>
                    <a:pt x="52006" y="343662"/>
                  </a:lnTo>
                  <a:lnTo>
                    <a:pt x="51435" y="345091"/>
                  </a:lnTo>
                  <a:lnTo>
                    <a:pt x="50578" y="346138"/>
                  </a:lnTo>
                  <a:lnTo>
                    <a:pt x="49339" y="346996"/>
                  </a:lnTo>
                  <a:lnTo>
                    <a:pt x="48196" y="348043"/>
                  </a:lnTo>
                  <a:lnTo>
                    <a:pt x="47244" y="349377"/>
                  </a:lnTo>
                  <a:lnTo>
                    <a:pt x="46482" y="350806"/>
                  </a:lnTo>
                  <a:lnTo>
                    <a:pt x="46291" y="352806"/>
                  </a:lnTo>
                  <a:lnTo>
                    <a:pt x="46577" y="355187"/>
                  </a:lnTo>
                  <a:lnTo>
                    <a:pt x="48292" y="361188"/>
                  </a:lnTo>
                  <a:lnTo>
                    <a:pt x="49435" y="363474"/>
                  </a:lnTo>
                  <a:lnTo>
                    <a:pt x="51054" y="365379"/>
                  </a:lnTo>
                  <a:lnTo>
                    <a:pt x="54959" y="367665"/>
                  </a:lnTo>
                  <a:lnTo>
                    <a:pt x="59817" y="369475"/>
                  </a:lnTo>
                  <a:lnTo>
                    <a:pt x="63627" y="370237"/>
                  </a:lnTo>
                  <a:lnTo>
                    <a:pt x="67532" y="373856"/>
                  </a:lnTo>
                  <a:lnTo>
                    <a:pt x="72771" y="388906"/>
                  </a:lnTo>
                  <a:lnTo>
                    <a:pt x="76771" y="388620"/>
                  </a:lnTo>
                  <a:lnTo>
                    <a:pt x="78105" y="388239"/>
                  </a:lnTo>
                  <a:lnTo>
                    <a:pt x="79629" y="387572"/>
                  </a:lnTo>
                  <a:lnTo>
                    <a:pt x="80867" y="386620"/>
                  </a:lnTo>
                  <a:lnTo>
                    <a:pt x="83629" y="382905"/>
                  </a:lnTo>
                  <a:lnTo>
                    <a:pt x="84868" y="382238"/>
                  </a:lnTo>
                  <a:lnTo>
                    <a:pt x="87725" y="383191"/>
                  </a:lnTo>
                  <a:lnTo>
                    <a:pt x="99251" y="389954"/>
                  </a:lnTo>
                  <a:lnTo>
                    <a:pt x="105918" y="392430"/>
                  </a:lnTo>
                  <a:lnTo>
                    <a:pt x="107918" y="393763"/>
                  </a:lnTo>
                  <a:lnTo>
                    <a:pt x="110014" y="396049"/>
                  </a:lnTo>
                  <a:lnTo>
                    <a:pt x="113538" y="401193"/>
                  </a:lnTo>
                  <a:lnTo>
                    <a:pt x="114776" y="403860"/>
                  </a:lnTo>
                  <a:lnTo>
                    <a:pt x="115253" y="405574"/>
                  </a:lnTo>
                  <a:lnTo>
                    <a:pt x="114681" y="406717"/>
                  </a:lnTo>
                  <a:lnTo>
                    <a:pt x="113729" y="407670"/>
                  </a:lnTo>
                  <a:lnTo>
                    <a:pt x="112490" y="408432"/>
                  </a:lnTo>
                  <a:lnTo>
                    <a:pt x="108013" y="409765"/>
                  </a:lnTo>
                  <a:lnTo>
                    <a:pt x="107347" y="410908"/>
                  </a:lnTo>
                  <a:lnTo>
                    <a:pt x="107823" y="412432"/>
                  </a:lnTo>
                  <a:lnTo>
                    <a:pt x="110299" y="416338"/>
                  </a:lnTo>
                  <a:lnTo>
                    <a:pt x="110585" y="418147"/>
                  </a:lnTo>
                  <a:lnTo>
                    <a:pt x="110109" y="419671"/>
                  </a:lnTo>
                  <a:lnTo>
                    <a:pt x="109347" y="421005"/>
                  </a:lnTo>
                  <a:lnTo>
                    <a:pt x="108395" y="422243"/>
                  </a:lnTo>
                  <a:lnTo>
                    <a:pt x="105156" y="425291"/>
                  </a:lnTo>
                  <a:lnTo>
                    <a:pt x="102870" y="427006"/>
                  </a:lnTo>
                  <a:lnTo>
                    <a:pt x="93059" y="438436"/>
                  </a:lnTo>
                  <a:lnTo>
                    <a:pt x="92393" y="439769"/>
                  </a:lnTo>
                  <a:lnTo>
                    <a:pt x="92107" y="441293"/>
                  </a:lnTo>
                  <a:lnTo>
                    <a:pt x="92393" y="442722"/>
                  </a:lnTo>
                  <a:lnTo>
                    <a:pt x="93059" y="443960"/>
                  </a:lnTo>
                  <a:lnTo>
                    <a:pt x="95155" y="445770"/>
                  </a:lnTo>
                  <a:lnTo>
                    <a:pt x="111062" y="455676"/>
                  </a:lnTo>
                  <a:lnTo>
                    <a:pt x="112109" y="456629"/>
                  </a:lnTo>
                  <a:lnTo>
                    <a:pt x="114014" y="458914"/>
                  </a:lnTo>
                  <a:lnTo>
                    <a:pt x="117824" y="465582"/>
                  </a:lnTo>
                  <a:lnTo>
                    <a:pt x="119634" y="466534"/>
                  </a:lnTo>
                  <a:lnTo>
                    <a:pt x="122111" y="467106"/>
                  </a:lnTo>
                  <a:lnTo>
                    <a:pt x="154686" y="469392"/>
                  </a:lnTo>
                  <a:lnTo>
                    <a:pt x="158020" y="468916"/>
                  </a:lnTo>
                  <a:lnTo>
                    <a:pt x="160020" y="466725"/>
                  </a:lnTo>
                  <a:lnTo>
                    <a:pt x="161163" y="465772"/>
                  </a:lnTo>
                  <a:lnTo>
                    <a:pt x="162687" y="465677"/>
                  </a:lnTo>
                  <a:lnTo>
                    <a:pt x="164687" y="466439"/>
                  </a:lnTo>
                  <a:lnTo>
                    <a:pt x="168973" y="470249"/>
                  </a:lnTo>
                  <a:lnTo>
                    <a:pt x="179641" y="477679"/>
                  </a:lnTo>
                  <a:lnTo>
                    <a:pt x="215074" y="488632"/>
                  </a:lnTo>
                  <a:lnTo>
                    <a:pt x="213741" y="482251"/>
                  </a:lnTo>
                  <a:lnTo>
                    <a:pt x="216122" y="474536"/>
                  </a:lnTo>
                  <a:lnTo>
                    <a:pt x="219456" y="469868"/>
                  </a:lnTo>
                  <a:lnTo>
                    <a:pt x="223552" y="466249"/>
                  </a:lnTo>
                  <a:lnTo>
                    <a:pt x="228124" y="464058"/>
                  </a:lnTo>
                  <a:lnTo>
                    <a:pt x="281940" y="467011"/>
                  </a:lnTo>
                  <a:lnTo>
                    <a:pt x="288131" y="466154"/>
                  </a:lnTo>
                  <a:lnTo>
                    <a:pt x="315087" y="453866"/>
                  </a:lnTo>
                  <a:lnTo>
                    <a:pt x="318135" y="451485"/>
                  </a:lnTo>
                  <a:lnTo>
                    <a:pt x="320707" y="454342"/>
                  </a:lnTo>
                  <a:lnTo>
                    <a:pt x="326898" y="463010"/>
                  </a:lnTo>
                  <a:lnTo>
                    <a:pt x="331089" y="466915"/>
                  </a:lnTo>
                  <a:lnTo>
                    <a:pt x="332613" y="467678"/>
                  </a:lnTo>
                  <a:lnTo>
                    <a:pt x="343090" y="470916"/>
                  </a:lnTo>
                  <a:lnTo>
                    <a:pt x="350806" y="474821"/>
                  </a:lnTo>
                  <a:lnTo>
                    <a:pt x="353949" y="477107"/>
                  </a:lnTo>
                  <a:lnTo>
                    <a:pt x="357759" y="481013"/>
                  </a:lnTo>
                  <a:lnTo>
                    <a:pt x="361283" y="486061"/>
                  </a:lnTo>
                  <a:lnTo>
                    <a:pt x="375380" y="502348"/>
                  </a:lnTo>
                  <a:lnTo>
                    <a:pt x="377571" y="505873"/>
                  </a:lnTo>
                  <a:lnTo>
                    <a:pt x="377285" y="507492"/>
                  </a:lnTo>
                  <a:lnTo>
                    <a:pt x="375285" y="513397"/>
                  </a:lnTo>
                  <a:lnTo>
                    <a:pt x="374237" y="517588"/>
                  </a:lnTo>
                  <a:lnTo>
                    <a:pt x="373094" y="520922"/>
                  </a:lnTo>
                  <a:lnTo>
                    <a:pt x="372428" y="522351"/>
                  </a:lnTo>
                  <a:lnTo>
                    <a:pt x="370808" y="524923"/>
                  </a:lnTo>
                  <a:lnTo>
                    <a:pt x="368998" y="527209"/>
                  </a:lnTo>
                  <a:lnTo>
                    <a:pt x="367951" y="528066"/>
                  </a:lnTo>
                  <a:lnTo>
                    <a:pt x="366998" y="528733"/>
                  </a:lnTo>
                  <a:lnTo>
                    <a:pt x="366046" y="529018"/>
                  </a:lnTo>
                  <a:lnTo>
                    <a:pt x="364807" y="529209"/>
                  </a:lnTo>
                  <a:lnTo>
                    <a:pt x="363283" y="529114"/>
                  </a:lnTo>
                  <a:lnTo>
                    <a:pt x="361664" y="529495"/>
                  </a:lnTo>
                  <a:lnTo>
                    <a:pt x="360521" y="530638"/>
                  </a:lnTo>
                  <a:lnTo>
                    <a:pt x="360426" y="533305"/>
                  </a:lnTo>
                  <a:lnTo>
                    <a:pt x="361188" y="534924"/>
                  </a:lnTo>
                  <a:lnTo>
                    <a:pt x="362426" y="536162"/>
                  </a:lnTo>
                  <a:lnTo>
                    <a:pt x="399193" y="553783"/>
                  </a:lnTo>
                  <a:lnTo>
                    <a:pt x="403003" y="556260"/>
                  </a:lnTo>
                  <a:lnTo>
                    <a:pt x="404431" y="556927"/>
                  </a:lnTo>
                  <a:lnTo>
                    <a:pt x="406051" y="557213"/>
                  </a:lnTo>
                  <a:lnTo>
                    <a:pt x="407480" y="556927"/>
                  </a:lnTo>
                  <a:lnTo>
                    <a:pt x="408622" y="556070"/>
                  </a:lnTo>
                  <a:lnTo>
                    <a:pt x="409670" y="554926"/>
                  </a:lnTo>
                  <a:lnTo>
                    <a:pt x="411385" y="552450"/>
                  </a:lnTo>
                  <a:lnTo>
                    <a:pt x="412432" y="551497"/>
                  </a:lnTo>
                  <a:lnTo>
                    <a:pt x="413671" y="550736"/>
                  </a:lnTo>
                  <a:lnTo>
                    <a:pt x="415099" y="550164"/>
                  </a:lnTo>
                  <a:lnTo>
                    <a:pt x="421386" y="548640"/>
                  </a:lnTo>
                  <a:lnTo>
                    <a:pt x="423196" y="548640"/>
                  </a:lnTo>
                  <a:lnTo>
                    <a:pt x="425863" y="549402"/>
                  </a:lnTo>
                  <a:lnTo>
                    <a:pt x="428815" y="550736"/>
                  </a:lnTo>
                  <a:lnTo>
                    <a:pt x="434054" y="553783"/>
                  </a:lnTo>
                  <a:lnTo>
                    <a:pt x="436436" y="555688"/>
                  </a:lnTo>
                  <a:lnTo>
                    <a:pt x="438055" y="557403"/>
                  </a:lnTo>
                  <a:lnTo>
                    <a:pt x="439483" y="560070"/>
                  </a:lnTo>
                  <a:lnTo>
                    <a:pt x="440627" y="562928"/>
                  </a:lnTo>
                  <a:lnTo>
                    <a:pt x="444722" y="577215"/>
                  </a:lnTo>
                  <a:lnTo>
                    <a:pt x="447199" y="582930"/>
                  </a:lnTo>
                  <a:lnTo>
                    <a:pt x="483489" y="625792"/>
                  </a:lnTo>
                  <a:lnTo>
                    <a:pt x="502730" y="643509"/>
                  </a:lnTo>
                  <a:lnTo>
                    <a:pt x="507492" y="646652"/>
                  </a:lnTo>
                  <a:lnTo>
                    <a:pt x="510826" y="647890"/>
                  </a:lnTo>
                  <a:lnTo>
                    <a:pt x="513493" y="646652"/>
                  </a:lnTo>
                  <a:lnTo>
                    <a:pt x="515969" y="645033"/>
                  </a:lnTo>
                  <a:lnTo>
                    <a:pt x="522351" y="638937"/>
                  </a:lnTo>
                  <a:lnTo>
                    <a:pt x="530066" y="629983"/>
                  </a:lnTo>
                  <a:lnTo>
                    <a:pt x="537496" y="623316"/>
                  </a:lnTo>
                  <a:lnTo>
                    <a:pt x="538544" y="622745"/>
                  </a:lnTo>
                  <a:lnTo>
                    <a:pt x="539687" y="622268"/>
                  </a:lnTo>
                  <a:lnTo>
                    <a:pt x="541496" y="621887"/>
                  </a:lnTo>
                  <a:lnTo>
                    <a:pt x="542830" y="622459"/>
                  </a:lnTo>
                  <a:lnTo>
                    <a:pt x="543687" y="623506"/>
                  </a:lnTo>
                  <a:lnTo>
                    <a:pt x="544735" y="626269"/>
                  </a:lnTo>
                  <a:lnTo>
                    <a:pt x="547116" y="630650"/>
                  </a:lnTo>
                  <a:lnTo>
                    <a:pt x="550259" y="634365"/>
                  </a:lnTo>
                  <a:lnTo>
                    <a:pt x="552450" y="635794"/>
                  </a:lnTo>
                  <a:lnTo>
                    <a:pt x="554164" y="635984"/>
                  </a:lnTo>
                  <a:lnTo>
                    <a:pt x="555117" y="635032"/>
                  </a:lnTo>
                  <a:lnTo>
                    <a:pt x="555307" y="633508"/>
                  </a:lnTo>
                  <a:lnTo>
                    <a:pt x="554831" y="632174"/>
                  </a:lnTo>
                  <a:lnTo>
                    <a:pt x="554069" y="630936"/>
                  </a:lnTo>
                  <a:lnTo>
                    <a:pt x="551307" y="627412"/>
                  </a:lnTo>
                  <a:lnTo>
                    <a:pt x="550640" y="626173"/>
                  </a:lnTo>
                  <a:lnTo>
                    <a:pt x="550640" y="624840"/>
                  </a:lnTo>
                  <a:lnTo>
                    <a:pt x="551307" y="623506"/>
                  </a:lnTo>
                  <a:lnTo>
                    <a:pt x="553688" y="622745"/>
                  </a:lnTo>
                  <a:lnTo>
                    <a:pt x="555879" y="623506"/>
                  </a:lnTo>
                  <a:lnTo>
                    <a:pt x="562165" y="627221"/>
                  </a:lnTo>
                  <a:lnTo>
                    <a:pt x="563975" y="627221"/>
                  </a:lnTo>
                  <a:lnTo>
                    <a:pt x="564737" y="626269"/>
                  </a:lnTo>
                  <a:lnTo>
                    <a:pt x="564452" y="624745"/>
                  </a:lnTo>
                  <a:lnTo>
                    <a:pt x="564071" y="623221"/>
                  </a:lnTo>
                  <a:lnTo>
                    <a:pt x="565309" y="621982"/>
                  </a:lnTo>
                  <a:lnTo>
                    <a:pt x="568262" y="621316"/>
                  </a:lnTo>
                  <a:lnTo>
                    <a:pt x="579977" y="623030"/>
                  </a:lnTo>
                  <a:lnTo>
                    <a:pt x="582739" y="624078"/>
                  </a:lnTo>
                  <a:lnTo>
                    <a:pt x="584073" y="625412"/>
                  </a:lnTo>
                  <a:lnTo>
                    <a:pt x="591122" y="629603"/>
                  </a:lnTo>
                  <a:lnTo>
                    <a:pt x="601694" y="632365"/>
                  </a:lnTo>
                  <a:lnTo>
                    <a:pt x="604076" y="633317"/>
                  </a:lnTo>
                  <a:lnTo>
                    <a:pt x="605219" y="634270"/>
                  </a:lnTo>
                  <a:lnTo>
                    <a:pt x="612457" y="642461"/>
                  </a:lnTo>
                  <a:lnTo>
                    <a:pt x="612267" y="646652"/>
                  </a:lnTo>
                  <a:lnTo>
                    <a:pt x="606552" y="649224"/>
                  </a:lnTo>
                  <a:lnTo>
                    <a:pt x="605980" y="650557"/>
                  </a:lnTo>
                  <a:lnTo>
                    <a:pt x="606171" y="651891"/>
                  </a:lnTo>
                  <a:lnTo>
                    <a:pt x="607123" y="652939"/>
                  </a:lnTo>
                  <a:lnTo>
                    <a:pt x="608362" y="653891"/>
                  </a:lnTo>
                  <a:lnTo>
                    <a:pt x="609695" y="654653"/>
                  </a:lnTo>
                  <a:lnTo>
                    <a:pt x="611219" y="655891"/>
                  </a:lnTo>
                  <a:lnTo>
                    <a:pt x="612648" y="657606"/>
                  </a:lnTo>
                  <a:lnTo>
                    <a:pt x="614077" y="660940"/>
                  </a:lnTo>
                  <a:lnTo>
                    <a:pt x="614363" y="663321"/>
                  </a:lnTo>
                  <a:lnTo>
                    <a:pt x="614172" y="665321"/>
                  </a:lnTo>
                  <a:lnTo>
                    <a:pt x="610933" y="677799"/>
                  </a:lnTo>
                  <a:lnTo>
                    <a:pt x="611886" y="695801"/>
                  </a:lnTo>
                  <a:lnTo>
                    <a:pt x="611219" y="716089"/>
                  </a:lnTo>
                  <a:lnTo>
                    <a:pt x="611505" y="717709"/>
                  </a:lnTo>
                  <a:lnTo>
                    <a:pt x="612838" y="722186"/>
                  </a:lnTo>
                  <a:lnTo>
                    <a:pt x="617030" y="746188"/>
                  </a:lnTo>
                  <a:lnTo>
                    <a:pt x="617982" y="749332"/>
                  </a:lnTo>
                  <a:lnTo>
                    <a:pt x="620363" y="752951"/>
                  </a:lnTo>
                  <a:lnTo>
                    <a:pt x="621506" y="753808"/>
                  </a:lnTo>
                  <a:lnTo>
                    <a:pt x="623030" y="754189"/>
                  </a:lnTo>
                  <a:lnTo>
                    <a:pt x="624554" y="754094"/>
                  </a:lnTo>
                  <a:lnTo>
                    <a:pt x="632365" y="751332"/>
                  </a:lnTo>
                  <a:lnTo>
                    <a:pt x="633794" y="751141"/>
                  </a:lnTo>
                  <a:lnTo>
                    <a:pt x="637032" y="751332"/>
                  </a:lnTo>
                  <a:lnTo>
                    <a:pt x="638842" y="753047"/>
                  </a:lnTo>
                  <a:lnTo>
                    <a:pt x="640747" y="755809"/>
                  </a:lnTo>
                  <a:lnTo>
                    <a:pt x="646081" y="768001"/>
                  </a:lnTo>
                  <a:lnTo>
                    <a:pt x="647890" y="770382"/>
                  </a:lnTo>
                  <a:lnTo>
                    <a:pt x="648748" y="771430"/>
                  </a:lnTo>
                  <a:lnTo>
                    <a:pt x="652272" y="774287"/>
                  </a:lnTo>
                  <a:lnTo>
                    <a:pt x="653510" y="775811"/>
                  </a:lnTo>
                  <a:lnTo>
                    <a:pt x="654844" y="777907"/>
                  </a:lnTo>
                  <a:lnTo>
                    <a:pt x="656844" y="781717"/>
                  </a:lnTo>
                  <a:lnTo>
                    <a:pt x="658178" y="783622"/>
                  </a:lnTo>
                  <a:lnTo>
                    <a:pt x="660463" y="785527"/>
                  </a:lnTo>
                  <a:lnTo>
                    <a:pt x="663416" y="788384"/>
                  </a:lnTo>
                  <a:lnTo>
                    <a:pt x="663416" y="788384"/>
                  </a:lnTo>
                  <a:lnTo>
                    <a:pt x="680180" y="764000"/>
                  </a:lnTo>
                  <a:lnTo>
                    <a:pt x="702183" y="742664"/>
                  </a:lnTo>
                  <a:lnTo>
                    <a:pt x="727424" y="730758"/>
                  </a:lnTo>
                  <a:lnTo>
                    <a:pt x="753142" y="732472"/>
                  </a:lnTo>
                  <a:lnTo>
                    <a:pt x="756190" y="733711"/>
                  </a:lnTo>
                  <a:lnTo>
                    <a:pt x="763905" y="733806"/>
                  </a:lnTo>
                  <a:lnTo>
                    <a:pt x="767429" y="735235"/>
                  </a:lnTo>
                  <a:lnTo>
                    <a:pt x="769334" y="738378"/>
                  </a:lnTo>
                  <a:lnTo>
                    <a:pt x="770954" y="742474"/>
                  </a:lnTo>
                  <a:lnTo>
                    <a:pt x="772763" y="745998"/>
                  </a:lnTo>
                  <a:lnTo>
                    <a:pt x="775526" y="747522"/>
                  </a:lnTo>
                  <a:lnTo>
                    <a:pt x="782669" y="745236"/>
                  </a:lnTo>
                  <a:lnTo>
                    <a:pt x="788956" y="740759"/>
                  </a:lnTo>
                  <a:lnTo>
                    <a:pt x="795242" y="738092"/>
                  </a:lnTo>
                  <a:lnTo>
                    <a:pt x="802481" y="741140"/>
                  </a:lnTo>
                  <a:lnTo>
                    <a:pt x="800767" y="743426"/>
                  </a:lnTo>
                  <a:lnTo>
                    <a:pt x="800195" y="744474"/>
                  </a:lnTo>
                  <a:lnTo>
                    <a:pt x="814769" y="739616"/>
                  </a:lnTo>
                  <a:lnTo>
                    <a:pt x="821341" y="740092"/>
                  </a:lnTo>
                  <a:lnTo>
                    <a:pt x="818960" y="747522"/>
                  </a:lnTo>
                  <a:lnTo>
                    <a:pt x="811911" y="751427"/>
                  </a:lnTo>
                  <a:lnTo>
                    <a:pt x="795338" y="748284"/>
                  </a:lnTo>
                  <a:lnTo>
                    <a:pt x="788480" y="750951"/>
                  </a:lnTo>
                  <a:lnTo>
                    <a:pt x="795433" y="758666"/>
                  </a:lnTo>
                  <a:lnTo>
                    <a:pt x="793718" y="765810"/>
                  </a:lnTo>
                  <a:lnTo>
                    <a:pt x="787051" y="771620"/>
                  </a:lnTo>
                  <a:lnTo>
                    <a:pt x="779050" y="775240"/>
                  </a:lnTo>
                  <a:lnTo>
                    <a:pt x="783431" y="781622"/>
                  </a:lnTo>
                  <a:lnTo>
                    <a:pt x="792766" y="786479"/>
                  </a:lnTo>
                  <a:lnTo>
                    <a:pt x="812102" y="793623"/>
                  </a:lnTo>
                  <a:lnTo>
                    <a:pt x="830961" y="804672"/>
                  </a:lnTo>
                  <a:lnTo>
                    <a:pt x="836771" y="806196"/>
                  </a:lnTo>
                  <a:lnTo>
                    <a:pt x="838962" y="807530"/>
                  </a:lnTo>
                  <a:lnTo>
                    <a:pt x="844963" y="813625"/>
                  </a:lnTo>
                  <a:lnTo>
                    <a:pt x="847439" y="815435"/>
                  </a:lnTo>
                  <a:lnTo>
                    <a:pt x="850868" y="815912"/>
                  </a:lnTo>
                  <a:lnTo>
                    <a:pt x="858012" y="815245"/>
                  </a:lnTo>
                  <a:lnTo>
                    <a:pt x="861441" y="815530"/>
                  </a:lnTo>
                  <a:lnTo>
                    <a:pt x="879824" y="826103"/>
                  </a:lnTo>
                  <a:lnTo>
                    <a:pt x="886015" y="827818"/>
                  </a:lnTo>
                  <a:lnTo>
                    <a:pt x="1001268" y="833914"/>
                  </a:lnTo>
                  <a:lnTo>
                    <a:pt x="1006602" y="835914"/>
                  </a:lnTo>
                  <a:lnTo>
                    <a:pt x="1023652" y="849535"/>
                  </a:lnTo>
                  <a:lnTo>
                    <a:pt x="1023652" y="851821"/>
                  </a:lnTo>
                  <a:lnTo>
                    <a:pt x="1019175" y="851821"/>
                  </a:lnTo>
                  <a:lnTo>
                    <a:pt x="1023080" y="855726"/>
                  </a:lnTo>
                  <a:lnTo>
                    <a:pt x="1025080" y="861727"/>
                  </a:lnTo>
                  <a:lnTo>
                    <a:pt x="1025843" y="869347"/>
                  </a:lnTo>
                  <a:lnTo>
                    <a:pt x="1025938" y="877919"/>
                  </a:lnTo>
                  <a:lnTo>
                    <a:pt x="1028129" y="884396"/>
                  </a:lnTo>
                  <a:lnTo>
                    <a:pt x="1033177" y="890302"/>
                  </a:lnTo>
                  <a:lnTo>
                    <a:pt x="1042416" y="897922"/>
                  </a:lnTo>
                  <a:lnTo>
                    <a:pt x="1052608" y="909352"/>
                  </a:lnTo>
                  <a:lnTo>
                    <a:pt x="1057370" y="920305"/>
                  </a:lnTo>
                  <a:lnTo>
                    <a:pt x="1054608" y="929926"/>
                  </a:lnTo>
                  <a:lnTo>
                    <a:pt x="1042416" y="937546"/>
                  </a:lnTo>
                  <a:lnTo>
                    <a:pt x="1046131" y="940117"/>
                  </a:lnTo>
                  <a:lnTo>
                    <a:pt x="1055370" y="943165"/>
                  </a:lnTo>
                  <a:lnTo>
                    <a:pt x="1058989" y="947071"/>
                  </a:lnTo>
                  <a:lnTo>
                    <a:pt x="1061180" y="953548"/>
                  </a:lnTo>
                  <a:lnTo>
                    <a:pt x="1060514" y="958691"/>
                  </a:lnTo>
                  <a:lnTo>
                    <a:pt x="1057370" y="961739"/>
                  </a:lnTo>
                  <a:lnTo>
                    <a:pt x="1051941" y="962025"/>
                  </a:lnTo>
                  <a:lnTo>
                    <a:pt x="1051941" y="965359"/>
                  </a:lnTo>
                  <a:lnTo>
                    <a:pt x="1056037" y="969455"/>
                  </a:lnTo>
                  <a:lnTo>
                    <a:pt x="1078039" y="1002697"/>
                  </a:lnTo>
                  <a:lnTo>
                    <a:pt x="1081278" y="1004983"/>
                  </a:lnTo>
                  <a:lnTo>
                    <a:pt x="1085850" y="1006602"/>
                  </a:lnTo>
                  <a:lnTo>
                    <a:pt x="1098328" y="1015174"/>
                  </a:lnTo>
                  <a:lnTo>
                    <a:pt x="1109091" y="1025366"/>
                  </a:lnTo>
                  <a:lnTo>
                    <a:pt x="1117568" y="1029272"/>
                  </a:lnTo>
                  <a:lnTo>
                    <a:pt x="1126046" y="1034891"/>
                  </a:lnTo>
                  <a:lnTo>
                    <a:pt x="1130522" y="1035653"/>
                  </a:lnTo>
                  <a:lnTo>
                    <a:pt x="1144714" y="1035653"/>
                  </a:lnTo>
                  <a:lnTo>
                    <a:pt x="1150334" y="1037654"/>
                  </a:lnTo>
                  <a:lnTo>
                    <a:pt x="1166908" y="1050893"/>
                  </a:lnTo>
                  <a:lnTo>
                    <a:pt x="1169670" y="1052322"/>
                  </a:lnTo>
                  <a:lnTo>
                    <a:pt x="1172432" y="1053274"/>
                  </a:lnTo>
                  <a:lnTo>
                    <a:pt x="1179957" y="1053941"/>
                  </a:lnTo>
                  <a:lnTo>
                    <a:pt x="1181767" y="1052513"/>
                  </a:lnTo>
                  <a:lnTo>
                    <a:pt x="1185291" y="1046226"/>
                  </a:lnTo>
                  <a:lnTo>
                    <a:pt x="1187101" y="1044797"/>
                  </a:lnTo>
                  <a:lnTo>
                    <a:pt x="1186148" y="1041082"/>
                  </a:lnTo>
                  <a:lnTo>
                    <a:pt x="1190815" y="1017365"/>
                  </a:lnTo>
                  <a:lnTo>
                    <a:pt x="1190720" y="1012126"/>
                  </a:lnTo>
                  <a:lnTo>
                    <a:pt x="1188244" y="1000601"/>
                  </a:lnTo>
                  <a:lnTo>
                    <a:pt x="1189006" y="996315"/>
                  </a:lnTo>
                  <a:lnTo>
                    <a:pt x="1192149" y="986599"/>
                  </a:lnTo>
                  <a:lnTo>
                    <a:pt x="1193482" y="977265"/>
                  </a:lnTo>
                  <a:lnTo>
                    <a:pt x="1194721" y="972693"/>
                  </a:lnTo>
                  <a:lnTo>
                    <a:pt x="1202531" y="953167"/>
                  </a:lnTo>
                  <a:lnTo>
                    <a:pt x="1215009" y="943832"/>
                  </a:lnTo>
                  <a:lnTo>
                    <a:pt x="1219581" y="938593"/>
                  </a:lnTo>
                  <a:lnTo>
                    <a:pt x="1222439" y="925449"/>
                  </a:lnTo>
                  <a:lnTo>
                    <a:pt x="1227963" y="921067"/>
                  </a:lnTo>
                  <a:lnTo>
                    <a:pt x="1230725" y="916591"/>
                  </a:lnTo>
                  <a:lnTo>
                    <a:pt x="1231202" y="912305"/>
                  </a:lnTo>
                  <a:lnTo>
                    <a:pt x="1229868" y="909352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2" name="Figura a mano libera: forma 91">
              <a:extLst>
                <a:ext uri="{FF2B5EF4-FFF2-40B4-BE49-F238E27FC236}">
                  <a16:creationId xmlns:a16="http://schemas.microsoft.com/office/drawing/2014/main" xmlns="" id="{921E1A76-355B-4061-AFA5-551EFCC42B5B}"/>
                </a:ext>
              </a:extLst>
            </p:cNvPr>
            <p:cNvSpPr/>
            <p:nvPr/>
          </p:nvSpPr>
          <p:spPr>
            <a:xfrm>
              <a:off x="9021679" y="3702176"/>
              <a:ext cx="601313" cy="561594"/>
            </a:xfrm>
            <a:custGeom>
              <a:avLst/>
              <a:gdLst>
                <a:gd name="connsiteX0" fmla="*/ 600932 w 601313"/>
                <a:gd name="connsiteY0" fmla="*/ 383381 h 561594"/>
                <a:gd name="connsiteX1" fmla="*/ 601313 w 601313"/>
                <a:gd name="connsiteY1" fmla="*/ 381953 h 561594"/>
                <a:gd name="connsiteX2" fmla="*/ 601313 w 601313"/>
                <a:gd name="connsiteY2" fmla="*/ 381953 h 561594"/>
                <a:gd name="connsiteX3" fmla="*/ 599313 w 601313"/>
                <a:gd name="connsiteY3" fmla="*/ 381571 h 561594"/>
                <a:gd name="connsiteX4" fmla="*/ 593503 w 601313"/>
                <a:gd name="connsiteY4" fmla="*/ 378905 h 561594"/>
                <a:gd name="connsiteX5" fmla="*/ 589693 w 601313"/>
                <a:gd name="connsiteY5" fmla="*/ 372237 h 561594"/>
                <a:gd name="connsiteX6" fmla="*/ 587407 w 601313"/>
                <a:gd name="connsiteY6" fmla="*/ 363188 h 561594"/>
                <a:gd name="connsiteX7" fmla="*/ 585406 w 601313"/>
                <a:gd name="connsiteY7" fmla="*/ 344138 h 561594"/>
                <a:gd name="connsiteX8" fmla="*/ 582739 w 601313"/>
                <a:gd name="connsiteY8" fmla="*/ 336995 h 561594"/>
                <a:gd name="connsiteX9" fmla="*/ 577405 w 601313"/>
                <a:gd name="connsiteY9" fmla="*/ 332422 h 561594"/>
                <a:gd name="connsiteX10" fmla="*/ 563594 w 601313"/>
                <a:gd name="connsiteY10" fmla="*/ 329851 h 561594"/>
                <a:gd name="connsiteX11" fmla="*/ 543782 w 601313"/>
                <a:gd name="connsiteY11" fmla="*/ 321755 h 561594"/>
                <a:gd name="connsiteX12" fmla="*/ 531590 w 601313"/>
                <a:gd name="connsiteY12" fmla="*/ 313849 h 561594"/>
                <a:gd name="connsiteX13" fmla="*/ 486537 w 601313"/>
                <a:gd name="connsiteY13" fmla="*/ 269462 h 561594"/>
                <a:gd name="connsiteX14" fmla="*/ 472249 w 601313"/>
                <a:gd name="connsiteY14" fmla="*/ 245745 h 561594"/>
                <a:gd name="connsiteX15" fmla="*/ 461486 w 601313"/>
                <a:gd name="connsiteY15" fmla="*/ 236506 h 561594"/>
                <a:gd name="connsiteX16" fmla="*/ 436816 w 601313"/>
                <a:gd name="connsiteY16" fmla="*/ 220123 h 561594"/>
                <a:gd name="connsiteX17" fmla="*/ 414909 w 601313"/>
                <a:gd name="connsiteY17" fmla="*/ 200692 h 561594"/>
                <a:gd name="connsiteX18" fmla="*/ 365093 w 601313"/>
                <a:gd name="connsiteY18" fmla="*/ 141065 h 561594"/>
                <a:gd name="connsiteX19" fmla="*/ 362903 w 601313"/>
                <a:gd name="connsiteY19" fmla="*/ 136017 h 561594"/>
                <a:gd name="connsiteX20" fmla="*/ 360997 w 601313"/>
                <a:gd name="connsiteY20" fmla="*/ 128969 h 561594"/>
                <a:gd name="connsiteX21" fmla="*/ 339662 w 601313"/>
                <a:gd name="connsiteY21" fmla="*/ 94679 h 561594"/>
                <a:gd name="connsiteX22" fmla="*/ 332518 w 601313"/>
                <a:gd name="connsiteY22" fmla="*/ 79820 h 561594"/>
                <a:gd name="connsiteX23" fmla="*/ 320230 w 601313"/>
                <a:gd name="connsiteY23" fmla="*/ 48196 h 561594"/>
                <a:gd name="connsiteX24" fmla="*/ 306800 w 601313"/>
                <a:gd name="connsiteY24" fmla="*/ 0 h 561594"/>
                <a:gd name="connsiteX25" fmla="*/ 300990 w 601313"/>
                <a:gd name="connsiteY25" fmla="*/ 667 h 561594"/>
                <a:gd name="connsiteX26" fmla="*/ 276415 w 601313"/>
                <a:gd name="connsiteY26" fmla="*/ 6763 h 561594"/>
                <a:gd name="connsiteX27" fmla="*/ 257080 w 601313"/>
                <a:gd name="connsiteY27" fmla="*/ 15430 h 561594"/>
                <a:gd name="connsiteX28" fmla="*/ 250031 w 601313"/>
                <a:gd name="connsiteY28" fmla="*/ 17621 h 561594"/>
                <a:gd name="connsiteX29" fmla="*/ 244888 w 601313"/>
                <a:gd name="connsiteY29" fmla="*/ 17336 h 561594"/>
                <a:gd name="connsiteX30" fmla="*/ 242792 w 601313"/>
                <a:gd name="connsiteY30" fmla="*/ 18002 h 561594"/>
                <a:gd name="connsiteX31" fmla="*/ 240601 w 601313"/>
                <a:gd name="connsiteY31" fmla="*/ 19431 h 561594"/>
                <a:gd name="connsiteX32" fmla="*/ 237554 w 601313"/>
                <a:gd name="connsiteY32" fmla="*/ 22860 h 561594"/>
                <a:gd name="connsiteX33" fmla="*/ 236220 w 601313"/>
                <a:gd name="connsiteY33" fmla="*/ 25241 h 561594"/>
                <a:gd name="connsiteX34" fmla="*/ 235553 w 601313"/>
                <a:gd name="connsiteY34" fmla="*/ 27337 h 561594"/>
                <a:gd name="connsiteX35" fmla="*/ 235172 w 601313"/>
                <a:gd name="connsiteY35" fmla="*/ 31623 h 561594"/>
                <a:gd name="connsiteX36" fmla="*/ 234887 w 601313"/>
                <a:gd name="connsiteY36" fmla="*/ 33338 h 561594"/>
                <a:gd name="connsiteX37" fmla="*/ 234220 w 601313"/>
                <a:gd name="connsiteY37" fmla="*/ 34957 h 561594"/>
                <a:gd name="connsiteX38" fmla="*/ 233267 w 601313"/>
                <a:gd name="connsiteY38" fmla="*/ 36290 h 561594"/>
                <a:gd name="connsiteX39" fmla="*/ 232315 w 601313"/>
                <a:gd name="connsiteY39" fmla="*/ 37433 h 561594"/>
                <a:gd name="connsiteX40" fmla="*/ 229933 w 601313"/>
                <a:gd name="connsiteY40" fmla="*/ 39434 h 561594"/>
                <a:gd name="connsiteX41" fmla="*/ 224218 w 601313"/>
                <a:gd name="connsiteY41" fmla="*/ 42101 h 561594"/>
                <a:gd name="connsiteX42" fmla="*/ 214884 w 601313"/>
                <a:gd name="connsiteY42" fmla="*/ 43910 h 561594"/>
                <a:gd name="connsiteX43" fmla="*/ 212312 w 601313"/>
                <a:gd name="connsiteY43" fmla="*/ 43815 h 561594"/>
                <a:gd name="connsiteX44" fmla="*/ 210503 w 601313"/>
                <a:gd name="connsiteY44" fmla="*/ 43434 h 561594"/>
                <a:gd name="connsiteX45" fmla="*/ 207454 w 601313"/>
                <a:gd name="connsiteY45" fmla="*/ 42291 h 561594"/>
                <a:gd name="connsiteX46" fmla="*/ 205740 w 601313"/>
                <a:gd name="connsiteY46" fmla="*/ 42005 h 561594"/>
                <a:gd name="connsiteX47" fmla="*/ 203549 w 601313"/>
                <a:gd name="connsiteY47" fmla="*/ 42386 h 561594"/>
                <a:gd name="connsiteX48" fmla="*/ 194120 w 601313"/>
                <a:gd name="connsiteY48" fmla="*/ 45911 h 561594"/>
                <a:gd name="connsiteX49" fmla="*/ 191833 w 601313"/>
                <a:gd name="connsiteY49" fmla="*/ 46387 h 561594"/>
                <a:gd name="connsiteX50" fmla="*/ 189929 w 601313"/>
                <a:gd name="connsiteY50" fmla="*/ 46387 h 561594"/>
                <a:gd name="connsiteX51" fmla="*/ 188500 w 601313"/>
                <a:gd name="connsiteY51" fmla="*/ 45815 h 561594"/>
                <a:gd name="connsiteX52" fmla="*/ 187166 w 601313"/>
                <a:gd name="connsiteY52" fmla="*/ 45053 h 561594"/>
                <a:gd name="connsiteX53" fmla="*/ 184975 w 601313"/>
                <a:gd name="connsiteY53" fmla="*/ 42958 h 561594"/>
                <a:gd name="connsiteX54" fmla="*/ 183642 w 601313"/>
                <a:gd name="connsiteY54" fmla="*/ 42101 h 561594"/>
                <a:gd name="connsiteX55" fmla="*/ 182118 w 601313"/>
                <a:gd name="connsiteY55" fmla="*/ 41529 h 561594"/>
                <a:gd name="connsiteX56" fmla="*/ 180022 w 601313"/>
                <a:gd name="connsiteY56" fmla="*/ 42196 h 561594"/>
                <a:gd name="connsiteX57" fmla="*/ 178022 w 601313"/>
                <a:gd name="connsiteY57" fmla="*/ 43910 h 561594"/>
                <a:gd name="connsiteX58" fmla="*/ 175070 w 601313"/>
                <a:gd name="connsiteY58" fmla="*/ 48292 h 561594"/>
                <a:gd name="connsiteX59" fmla="*/ 171355 w 601313"/>
                <a:gd name="connsiteY59" fmla="*/ 56293 h 561594"/>
                <a:gd name="connsiteX60" fmla="*/ 170497 w 601313"/>
                <a:gd name="connsiteY60" fmla="*/ 57531 h 561594"/>
                <a:gd name="connsiteX61" fmla="*/ 167640 w 601313"/>
                <a:gd name="connsiteY61" fmla="*/ 61151 h 561594"/>
                <a:gd name="connsiteX62" fmla="*/ 166783 w 601313"/>
                <a:gd name="connsiteY62" fmla="*/ 62579 h 561594"/>
                <a:gd name="connsiteX63" fmla="*/ 166116 w 601313"/>
                <a:gd name="connsiteY63" fmla="*/ 64103 h 561594"/>
                <a:gd name="connsiteX64" fmla="*/ 165640 w 601313"/>
                <a:gd name="connsiteY64" fmla="*/ 65913 h 561594"/>
                <a:gd name="connsiteX65" fmla="*/ 165163 w 601313"/>
                <a:gd name="connsiteY65" fmla="*/ 69913 h 561594"/>
                <a:gd name="connsiteX66" fmla="*/ 164687 w 601313"/>
                <a:gd name="connsiteY66" fmla="*/ 71819 h 561594"/>
                <a:gd name="connsiteX67" fmla="*/ 164211 w 601313"/>
                <a:gd name="connsiteY67" fmla="*/ 73438 h 561594"/>
                <a:gd name="connsiteX68" fmla="*/ 162496 w 601313"/>
                <a:gd name="connsiteY68" fmla="*/ 74962 h 561594"/>
                <a:gd name="connsiteX69" fmla="*/ 160020 w 601313"/>
                <a:gd name="connsiteY69" fmla="*/ 76200 h 561594"/>
                <a:gd name="connsiteX70" fmla="*/ 154400 w 601313"/>
                <a:gd name="connsiteY70" fmla="*/ 77534 h 561594"/>
                <a:gd name="connsiteX71" fmla="*/ 151066 w 601313"/>
                <a:gd name="connsiteY71" fmla="*/ 78867 h 561594"/>
                <a:gd name="connsiteX72" fmla="*/ 148209 w 601313"/>
                <a:gd name="connsiteY72" fmla="*/ 80582 h 561594"/>
                <a:gd name="connsiteX73" fmla="*/ 145637 w 601313"/>
                <a:gd name="connsiteY73" fmla="*/ 84201 h 561594"/>
                <a:gd name="connsiteX74" fmla="*/ 144589 w 601313"/>
                <a:gd name="connsiteY74" fmla="*/ 86868 h 561594"/>
                <a:gd name="connsiteX75" fmla="*/ 144018 w 601313"/>
                <a:gd name="connsiteY75" fmla="*/ 89249 h 561594"/>
                <a:gd name="connsiteX76" fmla="*/ 143446 w 601313"/>
                <a:gd name="connsiteY76" fmla="*/ 93154 h 561594"/>
                <a:gd name="connsiteX77" fmla="*/ 140113 w 601313"/>
                <a:gd name="connsiteY77" fmla="*/ 95060 h 561594"/>
                <a:gd name="connsiteX78" fmla="*/ 137255 w 601313"/>
                <a:gd name="connsiteY78" fmla="*/ 96203 h 561594"/>
                <a:gd name="connsiteX79" fmla="*/ 111823 w 601313"/>
                <a:gd name="connsiteY79" fmla="*/ 99727 h 561594"/>
                <a:gd name="connsiteX80" fmla="*/ 111062 w 601313"/>
                <a:gd name="connsiteY80" fmla="*/ 103537 h 561594"/>
                <a:gd name="connsiteX81" fmla="*/ 111347 w 601313"/>
                <a:gd name="connsiteY81" fmla="*/ 105346 h 561594"/>
                <a:gd name="connsiteX82" fmla="*/ 112109 w 601313"/>
                <a:gd name="connsiteY82" fmla="*/ 107823 h 561594"/>
                <a:gd name="connsiteX83" fmla="*/ 114014 w 601313"/>
                <a:gd name="connsiteY83" fmla="*/ 110966 h 561594"/>
                <a:gd name="connsiteX84" fmla="*/ 115348 w 601313"/>
                <a:gd name="connsiteY84" fmla="*/ 112776 h 561594"/>
                <a:gd name="connsiteX85" fmla="*/ 116681 w 601313"/>
                <a:gd name="connsiteY85" fmla="*/ 114110 h 561594"/>
                <a:gd name="connsiteX86" fmla="*/ 118015 w 601313"/>
                <a:gd name="connsiteY86" fmla="*/ 114967 h 561594"/>
                <a:gd name="connsiteX87" fmla="*/ 119634 w 601313"/>
                <a:gd name="connsiteY87" fmla="*/ 115538 h 561594"/>
                <a:gd name="connsiteX88" fmla="*/ 123349 w 601313"/>
                <a:gd name="connsiteY88" fmla="*/ 116396 h 561594"/>
                <a:gd name="connsiteX89" fmla="*/ 124968 w 601313"/>
                <a:gd name="connsiteY89" fmla="*/ 117062 h 561594"/>
                <a:gd name="connsiteX90" fmla="*/ 126301 w 601313"/>
                <a:gd name="connsiteY90" fmla="*/ 117824 h 561594"/>
                <a:gd name="connsiteX91" fmla="*/ 127540 w 601313"/>
                <a:gd name="connsiteY91" fmla="*/ 118777 h 561594"/>
                <a:gd name="connsiteX92" fmla="*/ 128588 w 601313"/>
                <a:gd name="connsiteY92" fmla="*/ 119825 h 561594"/>
                <a:gd name="connsiteX93" fmla="*/ 128683 w 601313"/>
                <a:gd name="connsiteY93" fmla="*/ 123349 h 561594"/>
                <a:gd name="connsiteX94" fmla="*/ 128588 w 601313"/>
                <a:gd name="connsiteY94" fmla="*/ 126111 h 561594"/>
                <a:gd name="connsiteX95" fmla="*/ 122587 w 601313"/>
                <a:gd name="connsiteY95" fmla="*/ 146971 h 561594"/>
                <a:gd name="connsiteX96" fmla="*/ 112014 w 601313"/>
                <a:gd name="connsiteY96" fmla="*/ 152305 h 561594"/>
                <a:gd name="connsiteX97" fmla="*/ 110395 w 601313"/>
                <a:gd name="connsiteY97" fmla="*/ 152781 h 561594"/>
                <a:gd name="connsiteX98" fmla="*/ 108490 w 601313"/>
                <a:gd name="connsiteY98" fmla="*/ 152971 h 561594"/>
                <a:gd name="connsiteX99" fmla="*/ 101060 w 601313"/>
                <a:gd name="connsiteY99" fmla="*/ 152591 h 561594"/>
                <a:gd name="connsiteX100" fmla="*/ 95917 w 601313"/>
                <a:gd name="connsiteY100" fmla="*/ 153353 h 561594"/>
                <a:gd name="connsiteX101" fmla="*/ 94107 w 601313"/>
                <a:gd name="connsiteY101" fmla="*/ 153353 h 561594"/>
                <a:gd name="connsiteX102" fmla="*/ 90964 w 601313"/>
                <a:gd name="connsiteY102" fmla="*/ 152400 h 561594"/>
                <a:gd name="connsiteX103" fmla="*/ 89535 w 601313"/>
                <a:gd name="connsiteY103" fmla="*/ 151638 h 561594"/>
                <a:gd name="connsiteX104" fmla="*/ 86487 w 601313"/>
                <a:gd name="connsiteY104" fmla="*/ 150304 h 561594"/>
                <a:gd name="connsiteX105" fmla="*/ 84772 w 601313"/>
                <a:gd name="connsiteY105" fmla="*/ 149924 h 561594"/>
                <a:gd name="connsiteX106" fmla="*/ 75152 w 601313"/>
                <a:gd name="connsiteY106" fmla="*/ 149733 h 561594"/>
                <a:gd name="connsiteX107" fmla="*/ 71533 w 601313"/>
                <a:gd name="connsiteY107" fmla="*/ 148876 h 561594"/>
                <a:gd name="connsiteX108" fmla="*/ 66675 w 601313"/>
                <a:gd name="connsiteY108" fmla="*/ 146971 h 561594"/>
                <a:gd name="connsiteX109" fmla="*/ 63151 w 601313"/>
                <a:gd name="connsiteY109" fmla="*/ 146304 h 561594"/>
                <a:gd name="connsiteX110" fmla="*/ 61341 w 601313"/>
                <a:gd name="connsiteY110" fmla="*/ 146209 h 561594"/>
                <a:gd name="connsiteX111" fmla="*/ 59817 w 601313"/>
                <a:gd name="connsiteY111" fmla="*/ 146590 h 561594"/>
                <a:gd name="connsiteX112" fmla="*/ 58579 w 601313"/>
                <a:gd name="connsiteY112" fmla="*/ 148209 h 561594"/>
                <a:gd name="connsiteX113" fmla="*/ 57626 w 601313"/>
                <a:gd name="connsiteY113" fmla="*/ 150876 h 561594"/>
                <a:gd name="connsiteX114" fmla="*/ 56769 w 601313"/>
                <a:gd name="connsiteY114" fmla="*/ 156877 h 561594"/>
                <a:gd name="connsiteX115" fmla="*/ 55816 w 601313"/>
                <a:gd name="connsiteY115" fmla="*/ 160306 h 561594"/>
                <a:gd name="connsiteX116" fmla="*/ 53626 w 601313"/>
                <a:gd name="connsiteY116" fmla="*/ 163068 h 561594"/>
                <a:gd name="connsiteX117" fmla="*/ 51625 w 601313"/>
                <a:gd name="connsiteY117" fmla="*/ 163735 h 561594"/>
                <a:gd name="connsiteX118" fmla="*/ 46101 w 601313"/>
                <a:gd name="connsiteY118" fmla="*/ 164306 h 561594"/>
                <a:gd name="connsiteX119" fmla="*/ 44672 w 601313"/>
                <a:gd name="connsiteY119" fmla="*/ 164878 h 561594"/>
                <a:gd name="connsiteX120" fmla="*/ 43529 w 601313"/>
                <a:gd name="connsiteY120" fmla="*/ 165830 h 561594"/>
                <a:gd name="connsiteX121" fmla="*/ 42672 w 601313"/>
                <a:gd name="connsiteY121" fmla="*/ 167259 h 561594"/>
                <a:gd name="connsiteX122" fmla="*/ 42386 w 601313"/>
                <a:gd name="connsiteY122" fmla="*/ 169164 h 561594"/>
                <a:gd name="connsiteX123" fmla="*/ 43148 w 601313"/>
                <a:gd name="connsiteY123" fmla="*/ 171926 h 561594"/>
                <a:gd name="connsiteX124" fmla="*/ 44196 w 601313"/>
                <a:gd name="connsiteY124" fmla="*/ 173641 h 561594"/>
                <a:gd name="connsiteX125" fmla="*/ 45339 w 601313"/>
                <a:gd name="connsiteY125" fmla="*/ 174974 h 561594"/>
                <a:gd name="connsiteX126" fmla="*/ 49149 w 601313"/>
                <a:gd name="connsiteY126" fmla="*/ 177641 h 561594"/>
                <a:gd name="connsiteX127" fmla="*/ 50292 w 601313"/>
                <a:gd name="connsiteY127" fmla="*/ 178689 h 561594"/>
                <a:gd name="connsiteX128" fmla="*/ 51340 w 601313"/>
                <a:gd name="connsiteY128" fmla="*/ 179832 h 561594"/>
                <a:gd name="connsiteX129" fmla="*/ 52006 w 601313"/>
                <a:gd name="connsiteY129" fmla="*/ 181166 h 561594"/>
                <a:gd name="connsiteX130" fmla="*/ 52483 w 601313"/>
                <a:gd name="connsiteY130" fmla="*/ 182785 h 561594"/>
                <a:gd name="connsiteX131" fmla="*/ 52673 w 601313"/>
                <a:gd name="connsiteY131" fmla="*/ 184499 h 561594"/>
                <a:gd name="connsiteX132" fmla="*/ 52388 w 601313"/>
                <a:gd name="connsiteY132" fmla="*/ 187357 h 561594"/>
                <a:gd name="connsiteX133" fmla="*/ 52483 w 601313"/>
                <a:gd name="connsiteY133" fmla="*/ 188404 h 561594"/>
                <a:gd name="connsiteX134" fmla="*/ 53245 w 601313"/>
                <a:gd name="connsiteY134" fmla="*/ 191453 h 561594"/>
                <a:gd name="connsiteX135" fmla="*/ 53149 w 601313"/>
                <a:gd name="connsiteY135" fmla="*/ 193548 h 561594"/>
                <a:gd name="connsiteX136" fmla="*/ 52483 w 601313"/>
                <a:gd name="connsiteY136" fmla="*/ 196120 h 561594"/>
                <a:gd name="connsiteX137" fmla="*/ 50101 w 601313"/>
                <a:gd name="connsiteY137" fmla="*/ 199930 h 561594"/>
                <a:gd name="connsiteX138" fmla="*/ 48578 w 601313"/>
                <a:gd name="connsiteY138" fmla="*/ 201739 h 561594"/>
                <a:gd name="connsiteX139" fmla="*/ 46958 w 601313"/>
                <a:gd name="connsiteY139" fmla="*/ 203168 h 561594"/>
                <a:gd name="connsiteX140" fmla="*/ 42100 w 601313"/>
                <a:gd name="connsiteY140" fmla="*/ 206597 h 561594"/>
                <a:gd name="connsiteX141" fmla="*/ 41148 w 601313"/>
                <a:gd name="connsiteY141" fmla="*/ 207836 h 561594"/>
                <a:gd name="connsiteX142" fmla="*/ 40481 w 601313"/>
                <a:gd name="connsiteY142" fmla="*/ 209741 h 561594"/>
                <a:gd name="connsiteX143" fmla="*/ 40100 w 601313"/>
                <a:gd name="connsiteY143" fmla="*/ 212312 h 561594"/>
                <a:gd name="connsiteX144" fmla="*/ 40386 w 601313"/>
                <a:gd name="connsiteY144" fmla="*/ 216503 h 561594"/>
                <a:gd name="connsiteX145" fmla="*/ 40862 w 601313"/>
                <a:gd name="connsiteY145" fmla="*/ 218980 h 561594"/>
                <a:gd name="connsiteX146" fmla="*/ 41338 w 601313"/>
                <a:gd name="connsiteY146" fmla="*/ 220980 h 561594"/>
                <a:gd name="connsiteX147" fmla="*/ 42767 w 601313"/>
                <a:gd name="connsiteY147" fmla="*/ 223838 h 561594"/>
                <a:gd name="connsiteX148" fmla="*/ 44672 w 601313"/>
                <a:gd name="connsiteY148" fmla="*/ 226124 h 561594"/>
                <a:gd name="connsiteX149" fmla="*/ 45720 w 601313"/>
                <a:gd name="connsiteY149" fmla="*/ 227171 h 561594"/>
                <a:gd name="connsiteX150" fmla="*/ 48387 w 601313"/>
                <a:gd name="connsiteY150" fmla="*/ 228886 h 561594"/>
                <a:gd name="connsiteX151" fmla="*/ 54769 w 601313"/>
                <a:gd name="connsiteY151" fmla="*/ 231362 h 561594"/>
                <a:gd name="connsiteX152" fmla="*/ 56197 w 601313"/>
                <a:gd name="connsiteY152" fmla="*/ 232124 h 561594"/>
                <a:gd name="connsiteX153" fmla="*/ 57150 w 601313"/>
                <a:gd name="connsiteY153" fmla="*/ 233267 h 561594"/>
                <a:gd name="connsiteX154" fmla="*/ 57150 w 601313"/>
                <a:gd name="connsiteY154" fmla="*/ 235649 h 561594"/>
                <a:gd name="connsiteX155" fmla="*/ 56007 w 601313"/>
                <a:gd name="connsiteY155" fmla="*/ 239078 h 561594"/>
                <a:gd name="connsiteX156" fmla="*/ 50673 w 601313"/>
                <a:gd name="connsiteY156" fmla="*/ 248412 h 561594"/>
                <a:gd name="connsiteX157" fmla="*/ 49625 w 601313"/>
                <a:gd name="connsiteY157" fmla="*/ 250698 h 561594"/>
                <a:gd name="connsiteX158" fmla="*/ 49339 w 601313"/>
                <a:gd name="connsiteY158" fmla="*/ 252794 h 561594"/>
                <a:gd name="connsiteX159" fmla="*/ 49530 w 601313"/>
                <a:gd name="connsiteY159" fmla="*/ 256699 h 561594"/>
                <a:gd name="connsiteX160" fmla="*/ 50006 w 601313"/>
                <a:gd name="connsiteY160" fmla="*/ 258889 h 561594"/>
                <a:gd name="connsiteX161" fmla="*/ 50863 w 601313"/>
                <a:gd name="connsiteY161" fmla="*/ 260699 h 561594"/>
                <a:gd name="connsiteX162" fmla="*/ 52006 w 601313"/>
                <a:gd name="connsiteY162" fmla="*/ 261652 h 561594"/>
                <a:gd name="connsiteX163" fmla="*/ 60865 w 601313"/>
                <a:gd name="connsiteY163" fmla="*/ 265938 h 561594"/>
                <a:gd name="connsiteX164" fmla="*/ 64484 w 601313"/>
                <a:gd name="connsiteY164" fmla="*/ 268700 h 561594"/>
                <a:gd name="connsiteX165" fmla="*/ 66675 w 601313"/>
                <a:gd name="connsiteY165" fmla="*/ 270796 h 561594"/>
                <a:gd name="connsiteX166" fmla="*/ 68389 w 601313"/>
                <a:gd name="connsiteY166" fmla="*/ 273272 h 561594"/>
                <a:gd name="connsiteX167" fmla="*/ 69056 w 601313"/>
                <a:gd name="connsiteY167" fmla="*/ 274701 h 561594"/>
                <a:gd name="connsiteX168" fmla="*/ 69532 w 601313"/>
                <a:gd name="connsiteY168" fmla="*/ 276130 h 561594"/>
                <a:gd name="connsiteX169" fmla="*/ 70580 w 601313"/>
                <a:gd name="connsiteY169" fmla="*/ 283274 h 561594"/>
                <a:gd name="connsiteX170" fmla="*/ 71438 w 601313"/>
                <a:gd name="connsiteY170" fmla="*/ 286607 h 561594"/>
                <a:gd name="connsiteX171" fmla="*/ 72485 w 601313"/>
                <a:gd name="connsiteY171" fmla="*/ 289560 h 561594"/>
                <a:gd name="connsiteX172" fmla="*/ 74009 w 601313"/>
                <a:gd name="connsiteY172" fmla="*/ 292418 h 561594"/>
                <a:gd name="connsiteX173" fmla="*/ 74962 w 601313"/>
                <a:gd name="connsiteY173" fmla="*/ 293561 h 561594"/>
                <a:gd name="connsiteX174" fmla="*/ 81820 w 601313"/>
                <a:gd name="connsiteY174" fmla="*/ 299561 h 561594"/>
                <a:gd name="connsiteX175" fmla="*/ 82772 w 601313"/>
                <a:gd name="connsiteY175" fmla="*/ 300704 h 561594"/>
                <a:gd name="connsiteX176" fmla="*/ 83629 w 601313"/>
                <a:gd name="connsiteY176" fmla="*/ 301943 h 561594"/>
                <a:gd name="connsiteX177" fmla="*/ 87630 w 601313"/>
                <a:gd name="connsiteY177" fmla="*/ 310229 h 561594"/>
                <a:gd name="connsiteX178" fmla="*/ 88582 w 601313"/>
                <a:gd name="connsiteY178" fmla="*/ 311372 h 561594"/>
                <a:gd name="connsiteX179" fmla="*/ 89630 w 601313"/>
                <a:gd name="connsiteY179" fmla="*/ 312420 h 561594"/>
                <a:gd name="connsiteX180" fmla="*/ 90868 w 601313"/>
                <a:gd name="connsiteY180" fmla="*/ 313372 h 561594"/>
                <a:gd name="connsiteX181" fmla="*/ 92297 w 601313"/>
                <a:gd name="connsiteY181" fmla="*/ 314135 h 561594"/>
                <a:gd name="connsiteX182" fmla="*/ 98965 w 601313"/>
                <a:gd name="connsiteY182" fmla="*/ 315754 h 561594"/>
                <a:gd name="connsiteX183" fmla="*/ 99822 w 601313"/>
                <a:gd name="connsiteY183" fmla="*/ 316230 h 561594"/>
                <a:gd name="connsiteX184" fmla="*/ 100679 w 601313"/>
                <a:gd name="connsiteY184" fmla="*/ 316897 h 561594"/>
                <a:gd name="connsiteX185" fmla="*/ 101537 w 601313"/>
                <a:gd name="connsiteY185" fmla="*/ 318040 h 561594"/>
                <a:gd name="connsiteX186" fmla="*/ 102203 w 601313"/>
                <a:gd name="connsiteY186" fmla="*/ 319373 h 561594"/>
                <a:gd name="connsiteX187" fmla="*/ 102679 w 601313"/>
                <a:gd name="connsiteY187" fmla="*/ 320993 h 561594"/>
                <a:gd name="connsiteX188" fmla="*/ 103346 w 601313"/>
                <a:gd name="connsiteY188" fmla="*/ 324326 h 561594"/>
                <a:gd name="connsiteX189" fmla="*/ 103918 w 601313"/>
                <a:gd name="connsiteY189" fmla="*/ 325755 h 561594"/>
                <a:gd name="connsiteX190" fmla="*/ 104775 w 601313"/>
                <a:gd name="connsiteY190" fmla="*/ 327184 h 561594"/>
                <a:gd name="connsiteX191" fmla="*/ 105918 w 601313"/>
                <a:gd name="connsiteY191" fmla="*/ 328041 h 561594"/>
                <a:gd name="connsiteX192" fmla="*/ 107442 w 601313"/>
                <a:gd name="connsiteY192" fmla="*/ 328708 h 561594"/>
                <a:gd name="connsiteX193" fmla="*/ 111062 w 601313"/>
                <a:gd name="connsiteY193" fmla="*/ 329470 h 561594"/>
                <a:gd name="connsiteX194" fmla="*/ 116776 w 601313"/>
                <a:gd name="connsiteY194" fmla="*/ 329565 h 561594"/>
                <a:gd name="connsiteX195" fmla="*/ 118586 w 601313"/>
                <a:gd name="connsiteY195" fmla="*/ 329851 h 561594"/>
                <a:gd name="connsiteX196" fmla="*/ 120110 w 601313"/>
                <a:gd name="connsiteY196" fmla="*/ 330422 h 561594"/>
                <a:gd name="connsiteX197" fmla="*/ 121444 w 601313"/>
                <a:gd name="connsiteY197" fmla="*/ 331280 h 561594"/>
                <a:gd name="connsiteX198" fmla="*/ 122110 w 601313"/>
                <a:gd name="connsiteY198" fmla="*/ 332518 h 561594"/>
                <a:gd name="connsiteX199" fmla="*/ 120777 w 601313"/>
                <a:gd name="connsiteY199" fmla="*/ 334137 h 561594"/>
                <a:gd name="connsiteX200" fmla="*/ 117634 w 601313"/>
                <a:gd name="connsiteY200" fmla="*/ 335566 h 561594"/>
                <a:gd name="connsiteX201" fmla="*/ 104870 w 601313"/>
                <a:gd name="connsiteY201" fmla="*/ 338328 h 561594"/>
                <a:gd name="connsiteX202" fmla="*/ 100774 w 601313"/>
                <a:gd name="connsiteY202" fmla="*/ 340709 h 561594"/>
                <a:gd name="connsiteX203" fmla="*/ 99536 w 601313"/>
                <a:gd name="connsiteY203" fmla="*/ 342710 h 561594"/>
                <a:gd name="connsiteX204" fmla="*/ 99155 w 601313"/>
                <a:gd name="connsiteY204" fmla="*/ 344805 h 561594"/>
                <a:gd name="connsiteX205" fmla="*/ 99536 w 601313"/>
                <a:gd name="connsiteY205" fmla="*/ 346424 h 561594"/>
                <a:gd name="connsiteX206" fmla="*/ 100870 w 601313"/>
                <a:gd name="connsiteY206" fmla="*/ 349091 h 561594"/>
                <a:gd name="connsiteX207" fmla="*/ 101346 w 601313"/>
                <a:gd name="connsiteY207" fmla="*/ 350425 h 561594"/>
                <a:gd name="connsiteX208" fmla="*/ 101155 w 601313"/>
                <a:gd name="connsiteY208" fmla="*/ 351949 h 561594"/>
                <a:gd name="connsiteX209" fmla="*/ 100584 w 601313"/>
                <a:gd name="connsiteY209" fmla="*/ 353282 h 561594"/>
                <a:gd name="connsiteX210" fmla="*/ 99631 w 601313"/>
                <a:gd name="connsiteY210" fmla="*/ 354521 h 561594"/>
                <a:gd name="connsiteX211" fmla="*/ 98584 w 601313"/>
                <a:gd name="connsiteY211" fmla="*/ 355568 h 561594"/>
                <a:gd name="connsiteX212" fmla="*/ 97346 w 601313"/>
                <a:gd name="connsiteY212" fmla="*/ 356521 h 561594"/>
                <a:gd name="connsiteX213" fmla="*/ 95631 w 601313"/>
                <a:gd name="connsiteY213" fmla="*/ 357188 h 561594"/>
                <a:gd name="connsiteX214" fmla="*/ 93631 w 601313"/>
                <a:gd name="connsiteY214" fmla="*/ 357378 h 561594"/>
                <a:gd name="connsiteX215" fmla="*/ 90392 w 601313"/>
                <a:gd name="connsiteY215" fmla="*/ 356426 h 561594"/>
                <a:gd name="connsiteX216" fmla="*/ 86868 w 601313"/>
                <a:gd name="connsiteY216" fmla="*/ 354330 h 561594"/>
                <a:gd name="connsiteX217" fmla="*/ 85439 w 601313"/>
                <a:gd name="connsiteY217" fmla="*/ 354044 h 561594"/>
                <a:gd name="connsiteX218" fmla="*/ 83439 w 601313"/>
                <a:gd name="connsiteY218" fmla="*/ 355378 h 561594"/>
                <a:gd name="connsiteX219" fmla="*/ 80772 w 601313"/>
                <a:gd name="connsiteY219" fmla="*/ 357854 h 561594"/>
                <a:gd name="connsiteX220" fmla="*/ 78867 w 601313"/>
                <a:gd name="connsiteY220" fmla="*/ 358426 h 561594"/>
                <a:gd name="connsiteX221" fmla="*/ 76200 w 601313"/>
                <a:gd name="connsiteY221" fmla="*/ 358426 h 561594"/>
                <a:gd name="connsiteX222" fmla="*/ 71628 w 601313"/>
                <a:gd name="connsiteY222" fmla="*/ 357283 h 561594"/>
                <a:gd name="connsiteX223" fmla="*/ 69056 w 601313"/>
                <a:gd name="connsiteY223" fmla="*/ 356235 h 561594"/>
                <a:gd name="connsiteX224" fmla="*/ 67246 w 601313"/>
                <a:gd name="connsiteY224" fmla="*/ 355187 h 561594"/>
                <a:gd name="connsiteX225" fmla="*/ 60960 w 601313"/>
                <a:gd name="connsiteY225" fmla="*/ 350520 h 561594"/>
                <a:gd name="connsiteX226" fmla="*/ 55340 w 601313"/>
                <a:gd name="connsiteY226" fmla="*/ 347377 h 561594"/>
                <a:gd name="connsiteX227" fmla="*/ 44767 w 601313"/>
                <a:gd name="connsiteY227" fmla="*/ 344805 h 561594"/>
                <a:gd name="connsiteX228" fmla="*/ 29813 w 601313"/>
                <a:gd name="connsiteY228" fmla="*/ 337852 h 561594"/>
                <a:gd name="connsiteX229" fmla="*/ 28289 w 601313"/>
                <a:gd name="connsiteY229" fmla="*/ 338138 h 561594"/>
                <a:gd name="connsiteX230" fmla="*/ 26670 w 601313"/>
                <a:gd name="connsiteY230" fmla="*/ 339280 h 561594"/>
                <a:gd name="connsiteX231" fmla="*/ 25241 w 601313"/>
                <a:gd name="connsiteY231" fmla="*/ 343091 h 561594"/>
                <a:gd name="connsiteX232" fmla="*/ 24003 w 601313"/>
                <a:gd name="connsiteY232" fmla="*/ 347948 h 561594"/>
                <a:gd name="connsiteX233" fmla="*/ 23241 w 601313"/>
                <a:gd name="connsiteY233" fmla="*/ 349377 h 561594"/>
                <a:gd name="connsiteX234" fmla="*/ 22479 w 601313"/>
                <a:gd name="connsiteY234" fmla="*/ 350806 h 561594"/>
                <a:gd name="connsiteX235" fmla="*/ 21050 w 601313"/>
                <a:gd name="connsiteY235" fmla="*/ 352806 h 561594"/>
                <a:gd name="connsiteX236" fmla="*/ 13525 w 601313"/>
                <a:gd name="connsiteY236" fmla="*/ 360140 h 561594"/>
                <a:gd name="connsiteX237" fmla="*/ 667 w 601313"/>
                <a:gd name="connsiteY237" fmla="*/ 367951 h 561594"/>
                <a:gd name="connsiteX238" fmla="*/ 0 w 601313"/>
                <a:gd name="connsiteY238" fmla="*/ 370808 h 561594"/>
                <a:gd name="connsiteX239" fmla="*/ 0 w 601313"/>
                <a:gd name="connsiteY239" fmla="*/ 372237 h 561594"/>
                <a:gd name="connsiteX240" fmla="*/ 1714 w 601313"/>
                <a:gd name="connsiteY240" fmla="*/ 392716 h 561594"/>
                <a:gd name="connsiteX241" fmla="*/ 2096 w 601313"/>
                <a:gd name="connsiteY241" fmla="*/ 394240 h 561594"/>
                <a:gd name="connsiteX242" fmla="*/ 4096 w 601313"/>
                <a:gd name="connsiteY242" fmla="*/ 400336 h 561594"/>
                <a:gd name="connsiteX243" fmla="*/ 4763 w 601313"/>
                <a:gd name="connsiteY243" fmla="*/ 401669 h 561594"/>
                <a:gd name="connsiteX244" fmla="*/ 5715 w 601313"/>
                <a:gd name="connsiteY244" fmla="*/ 403193 h 561594"/>
                <a:gd name="connsiteX245" fmla="*/ 8382 w 601313"/>
                <a:gd name="connsiteY245" fmla="*/ 405003 h 561594"/>
                <a:gd name="connsiteX246" fmla="*/ 12763 w 601313"/>
                <a:gd name="connsiteY246" fmla="*/ 407194 h 561594"/>
                <a:gd name="connsiteX247" fmla="*/ 20669 w 601313"/>
                <a:gd name="connsiteY247" fmla="*/ 409099 h 561594"/>
                <a:gd name="connsiteX248" fmla="*/ 24193 w 601313"/>
                <a:gd name="connsiteY248" fmla="*/ 409194 h 561594"/>
                <a:gd name="connsiteX249" fmla="*/ 26575 w 601313"/>
                <a:gd name="connsiteY249" fmla="*/ 408432 h 561594"/>
                <a:gd name="connsiteX250" fmla="*/ 27622 w 601313"/>
                <a:gd name="connsiteY250" fmla="*/ 407480 h 561594"/>
                <a:gd name="connsiteX251" fmla="*/ 29242 w 601313"/>
                <a:gd name="connsiteY251" fmla="*/ 407003 h 561594"/>
                <a:gd name="connsiteX252" fmla="*/ 92107 w 601313"/>
                <a:gd name="connsiteY252" fmla="*/ 442341 h 561594"/>
                <a:gd name="connsiteX253" fmla="*/ 97441 w 601313"/>
                <a:gd name="connsiteY253" fmla="*/ 442151 h 561594"/>
                <a:gd name="connsiteX254" fmla="*/ 101251 w 601313"/>
                <a:gd name="connsiteY254" fmla="*/ 442722 h 561594"/>
                <a:gd name="connsiteX255" fmla="*/ 102965 w 601313"/>
                <a:gd name="connsiteY255" fmla="*/ 443675 h 561594"/>
                <a:gd name="connsiteX256" fmla="*/ 104775 w 601313"/>
                <a:gd name="connsiteY256" fmla="*/ 445103 h 561594"/>
                <a:gd name="connsiteX257" fmla="*/ 109442 w 601313"/>
                <a:gd name="connsiteY257" fmla="*/ 451390 h 561594"/>
                <a:gd name="connsiteX258" fmla="*/ 113157 w 601313"/>
                <a:gd name="connsiteY258" fmla="*/ 453580 h 561594"/>
                <a:gd name="connsiteX259" fmla="*/ 117157 w 601313"/>
                <a:gd name="connsiteY259" fmla="*/ 455009 h 561594"/>
                <a:gd name="connsiteX260" fmla="*/ 120777 w 601313"/>
                <a:gd name="connsiteY260" fmla="*/ 458153 h 561594"/>
                <a:gd name="connsiteX261" fmla="*/ 122491 w 601313"/>
                <a:gd name="connsiteY261" fmla="*/ 460248 h 561594"/>
                <a:gd name="connsiteX262" fmla="*/ 122968 w 601313"/>
                <a:gd name="connsiteY262" fmla="*/ 462439 h 561594"/>
                <a:gd name="connsiteX263" fmla="*/ 122872 w 601313"/>
                <a:gd name="connsiteY263" fmla="*/ 464439 h 561594"/>
                <a:gd name="connsiteX264" fmla="*/ 122587 w 601313"/>
                <a:gd name="connsiteY264" fmla="*/ 466249 h 561594"/>
                <a:gd name="connsiteX265" fmla="*/ 122015 w 601313"/>
                <a:gd name="connsiteY265" fmla="*/ 467868 h 561594"/>
                <a:gd name="connsiteX266" fmla="*/ 118967 w 601313"/>
                <a:gd name="connsiteY266" fmla="*/ 473583 h 561594"/>
                <a:gd name="connsiteX267" fmla="*/ 118396 w 601313"/>
                <a:gd name="connsiteY267" fmla="*/ 475107 h 561594"/>
                <a:gd name="connsiteX268" fmla="*/ 117920 w 601313"/>
                <a:gd name="connsiteY268" fmla="*/ 476917 h 561594"/>
                <a:gd name="connsiteX269" fmla="*/ 117253 w 601313"/>
                <a:gd name="connsiteY269" fmla="*/ 488918 h 561594"/>
                <a:gd name="connsiteX270" fmla="*/ 117348 w 601313"/>
                <a:gd name="connsiteY270" fmla="*/ 490823 h 561594"/>
                <a:gd name="connsiteX271" fmla="*/ 117538 w 601313"/>
                <a:gd name="connsiteY271" fmla="*/ 492538 h 561594"/>
                <a:gd name="connsiteX272" fmla="*/ 117920 w 601313"/>
                <a:gd name="connsiteY272" fmla="*/ 494157 h 561594"/>
                <a:gd name="connsiteX273" fmla="*/ 118491 w 601313"/>
                <a:gd name="connsiteY273" fmla="*/ 495586 h 561594"/>
                <a:gd name="connsiteX274" fmla="*/ 119920 w 601313"/>
                <a:gd name="connsiteY274" fmla="*/ 496634 h 561594"/>
                <a:gd name="connsiteX275" fmla="*/ 121920 w 601313"/>
                <a:gd name="connsiteY275" fmla="*/ 497110 h 561594"/>
                <a:gd name="connsiteX276" fmla="*/ 125539 w 601313"/>
                <a:gd name="connsiteY276" fmla="*/ 496443 h 561594"/>
                <a:gd name="connsiteX277" fmla="*/ 129730 w 601313"/>
                <a:gd name="connsiteY277" fmla="*/ 495300 h 561594"/>
                <a:gd name="connsiteX278" fmla="*/ 131445 w 601313"/>
                <a:gd name="connsiteY278" fmla="*/ 495014 h 561594"/>
                <a:gd name="connsiteX279" fmla="*/ 133255 w 601313"/>
                <a:gd name="connsiteY279" fmla="*/ 495014 h 561594"/>
                <a:gd name="connsiteX280" fmla="*/ 135064 w 601313"/>
                <a:gd name="connsiteY280" fmla="*/ 495300 h 561594"/>
                <a:gd name="connsiteX281" fmla="*/ 168116 w 601313"/>
                <a:gd name="connsiteY281" fmla="*/ 511588 h 561594"/>
                <a:gd name="connsiteX282" fmla="*/ 170688 w 601313"/>
                <a:gd name="connsiteY282" fmla="*/ 513969 h 561594"/>
                <a:gd name="connsiteX283" fmla="*/ 172307 w 601313"/>
                <a:gd name="connsiteY283" fmla="*/ 515969 h 561594"/>
                <a:gd name="connsiteX284" fmla="*/ 172783 w 601313"/>
                <a:gd name="connsiteY284" fmla="*/ 517493 h 561594"/>
                <a:gd name="connsiteX285" fmla="*/ 173355 w 601313"/>
                <a:gd name="connsiteY285" fmla="*/ 518827 h 561594"/>
                <a:gd name="connsiteX286" fmla="*/ 174117 w 601313"/>
                <a:gd name="connsiteY286" fmla="*/ 520160 h 561594"/>
                <a:gd name="connsiteX287" fmla="*/ 175165 w 601313"/>
                <a:gd name="connsiteY287" fmla="*/ 521208 h 561594"/>
                <a:gd name="connsiteX288" fmla="*/ 176308 w 601313"/>
                <a:gd name="connsiteY288" fmla="*/ 522351 h 561594"/>
                <a:gd name="connsiteX289" fmla="*/ 177641 w 601313"/>
                <a:gd name="connsiteY289" fmla="*/ 523208 h 561594"/>
                <a:gd name="connsiteX290" fmla="*/ 179927 w 601313"/>
                <a:gd name="connsiteY290" fmla="*/ 523875 h 561594"/>
                <a:gd name="connsiteX291" fmla="*/ 183071 w 601313"/>
                <a:gd name="connsiteY291" fmla="*/ 524351 h 561594"/>
                <a:gd name="connsiteX292" fmla="*/ 189071 w 601313"/>
                <a:gd name="connsiteY292" fmla="*/ 524351 h 561594"/>
                <a:gd name="connsiteX293" fmla="*/ 194691 w 601313"/>
                <a:gd name="connsiteY293" fmla="*/ 523589 h 561594"/>
                <a:gd name="connsiteX294" fmla="*/ 201644 w 601313"/>
                <a:gd name="connsiteY294" fmla="*/ 519875 h 561594"/>
                <a:gd name="connsiteX295" fmla="*/ 207073 w 601313"/>
                <a:gd name="connsiteY295" fmla="*/ 515112 h 561594"/>
                <a:gd name="connsiteX296" fmla="*/ 212884 w 601313"/>
                <a:gd name="connsiteY296" fmla="*/ 508254 h 561594"/>
                <a:gd name="connsiteX297" fmla="*/ 215170 w 601313"/>
                <a:gd name="connsiteY297" fmla="*/ 506159 h 561594"/>
                <a:gd name="connsiteX298" fmla="*/ 216503 w 601313"/>
                <a:gd name="connsiteY298" fmla="*/ 505492 h 561594"/>
                <a:gd name="connsiteX299" fmla="*/ 217932 w 601313"/>
                <a:gd name="connsiteY299" fmla="*/ 504920 h 561594"/>
                <a:gd name="connsiteX300" fmla="*/ 221075 w 601313"/>
                <a:gd name="connsiteY300" fmla="*/ 505396 h 561594"/>
                <a:gd name="connsiteX301" fmla="*/ 241363 w 601313"/>
                <a:gd name="connsiteY301" fmla="*/ 512159 h 561594"/>
                <a:gd name="connsiteX302" fmla="*/ 244221 w 601313"/>
                <a:gd name="connsiteY302" fmla="*/ 515112 h 561594"/>
                <a:gd name="connsiteX303" fmla="*/ 245650 w 601313"/>
                <a:gd name="connsiteY303" fmla="*/ 517017 h 561594"/>
                <a:gd name="connsiteX304" fmla="*/ 246602 w 601313"/>
                <a:gd name="connsiteY304" fmla="*/ 518922 h 561594"/>
                <a:gd name="connsiteX305" fmla="*/ 248507 w 601313"/>
                <a:gd name="connsiteY305" fmla="*/ 525018 h 561594"/>
                <a:gd name="connsiteX306" fmla="*/ 249746 w 601313"/>
                <a:gd name="connsiteY306" fmla="*/ 527876 h 561594"/>
                <a:gd name="connsiteX307" fmla="*/ 250507 w 601313"/>
                <a:gd name="connsiteY307" fmla="*/ 529304 h 561594"/>
                <a:gd name="connsiteX308" fmla="*/ 251460 w 601313"/>
                <a:gd name="connsiteY308" fmla="*/ 530543 h 561594"/>
                <a:gd name="connsiteX309" fmla="*/ 253365 w 601313"/>
                <a:gd name="connsiteY309" fmla="*/ 531876 h 561594"/>
                <a:gd name="connsiteX310" fmla="*/ 256413 w 601313"/>
                <a:gd name="connsiteY310" fmla="*/ 533114 h 561594"/>
                <a:gd name="connsiteX311" fmla="*/ 261556 w 601313"/>
                <a:gd name="connsiteY311" fmla="*/ 533781 h 561594"/>
                <a:gd name="connsiteX312" fmla="*/ 264223 w 601313"/>
                <a:gd name="connsiteY312" fmla="*/ 533591 h 561594"/>
                <a:gd name="connsiteX313" fmla="*/ 266129 w 601313"/>
                <a:gd name="connsiteY313" fmla="*/ 532924 h 561594"/>
                <a:gd name="connsiteX314" fmla="*/ 267176 w 601313"/>
                <a:gd name="connsiteY314" fmla="*/ 531876 h 561594"/>
                <a:gd name="connsiteX315" fmla="*/ 268510 w 601313"/>
                <a:gd name="connsiteY315" fmla="*/ 531114 h 561594"/>
                <a:gd name="connsiteX316" fmla="*/ 270796 w 601313"/>
                <a:gd name="connsiteY316" fmla="*/ 531495 h 561594"/>
                <a:gd name="connsiteX317" fmla="*/ 274225 w 601313"/>
                <a:gd name="connsiteY317" fmla="*/ 533114 h 561594"/>
                <a:gd name="connsiteX318" fmla="*/ 281083 w 601313"/>
                <a:gd name="connsiteY318" fmla="*/ 537877 h 561594"/>
                <a:gd name="connsiteX319" fmla="*/ 285369 w 601313"/>
                <a:gd name="connsiteY319" fmla="*/ 540163 h 561594"/>
                <a:gd name="connsiteX320" fmla="*/ 290798 w 601313"/>
                <a:gd name="connsiteY320" fmla="*/ 541687 h 561594"/>
                <a:gd name="connsiteX321" fmla="*/ 295561 w 601313"/>
                <a:gd name="connsiteY321" fmla="*/ 541592 h 561594"/>
                <a:gd name="connsiteX322" fmla="*/ 302133 w 601313"/>
                <a:gd name="connsiteY322" fmla="*/ 544735 h 561594"/>
                <a:gd name="connsiteX323" fmla="*/ 320612 w 601313"/>
                <a:gd name="connsiteY323" fmla="*/ 561022 h 561594"/>
                <a:gd name="connsiteX324" fmla="*/ 327088 w 601313"/>
                <a:gd name="connsiteY324" fmla="*/ 559213 h 561594"/>
                <a:gd name="connsiteX325" fmla="*/ 337375 w 601313"/>
                <a:gd name="connsiteY325" fmla="*/ 561594 h 561594"/>
                <a:gd name="connsiteX326" fmla="*/ 339662 w 601313"/>
                <a:gd name="connsiteY326" fmla="*/ 561308 h 561594"/>
                <a:gd name="connsiteX327" fmla="*/ 341947 w 601313"/>
                <a:gd name="connsiteY327" fmla="*/ 560356 h 561594"/>
                <a:gd name="connsiteX328" fmla="*/ 343853 w 601313"/>
                <a:gd name="connsiteY328" fmla="*/ 558641 h 561594"/>
                <a:gd name="connsiteX329" fmla="*/ 349758 w 601313"/>
                <a:gd name="connsiteY329" fmla="*/ 555212 h 561594"/>
                <a:gd name="connsiteX330" fmla="*/ 351282 w 601313"/>
                <a:gd name="connsiteY330" fmla="*/ 553974 h 561594"/>
                <a:gd name="connsiteX331" fmla="*/ 357854 w 601313"/>
                <a:gd name="connsiteY331" fmla="*/ 545497 h 561594"/>
                <a:gd name="connsiteX332" fmla="*/ 360902 w 601313"/>
                <a:gd name="connsiteY332" fmla="*/ 542449 h 561594"/>
                <a:gd name="connsiteX333" fmla="*/ 362998 w 601313"/>
                <a:gd name="connsiteY333" fmla="*/ 541401 h 561594"/>
                <a:gd name="connsiteX334" fmla="*/ 364903 w 601313"/>
                <a:gd name="connsiteY334" fmla="*/ 541306 h 561594"/>
                <a:gd name="connsiteX335" fmla="*/ 369189 w 601313"/>
                <a:gd name="connsiteY335" fmla="*/ 544259 h 561594"/>
                <a:gd name="connsiteX336" fmla="*/ 371761 w 601313"/>
                <a:gd name="connsiteY336" fmla="*/ 544830 h 561594"/>
                <a:gd name="connsiteX337" fmla="*/ 373189 w 601313"/>
                <a:gd name="connsiteY337" fmla="*/ 544163 h 561594"/>
                <a:gd name="connsiteX338" fmla="*/ 378238 w 601313"/>
                <a:gd name="connsiteY338" fmla="*/ 538544 h 561594"/>
                <a:gd name="connsiteX339" fmla="*/ 386810 w 601313"/>
                <a:gd name="connsiteY339" fmla="*/ 533114 h 561594"/>
                <a:gd name="connsiteX340" fmla="*/ 392144 w 601313"/>
                <a:gd name="connsiteY340" fmla="*/ 530447 h 561594"/>
                <a:gd name="connsiteX341" fmla="*/ 399383 w 601313"/>
                <a:gd name="connsiteY341" fmla="*/ 528066 h 561594"/>
                <a:gd name="connsiteX342" fmla="*/ 402050 w 601313"/>
                <a:gd name="connsiteY342" fmla="*/ 526733 h 561594"/>
                <a:gd name="connsiteX343" fmla="*/ 403479 w 601313"/>
                <a:gd name="connsiteY343" fmla="*/ 525399 h 561594"/>
                <a:gd name="connsiteX344" fmla="*/ 403479 w 601313"/>
                <a:gd name="connsiteY344" fmla="*/ 524351 h 561594"/>
                <a:gd name="connsiteX345" fmla="*/ 403098 w 601313"/>
                <a:gd name="connsiteY345" fmla="*/ 523304 h 561594"/>
                <a:gd name="connsiteX346" fmla="*/ 402336 w 601313"/>
                <a:gd name="connsiteY346" fmla="*/ 522351 h 561594"/>
                <a:gd name="connsiteX347" fmla="*/ 401288 w 601313"/>
                <a:gd name="connsiteY347" fmla="*/ 521399 h 561594"/>
                <a:gd name="connsiteX348" fmla="*/ 397383 w 601313"/>
                <a:gd name="connsiteY348" fmla="*/ 518732 h 561594"/>
                <a:gd name="connsiteX349" fmla="*/ 396430 w 601313"/>
                <a:gd name="connsiteY349" fmla="*/ 517684 h 561594"/>
                <a:gd name="connsiteX350" fmla="*/ 394811 w 601313"/>
                <a:gd name="connsiteY350" fmla="*/ 515112 h 561594"/>
                <a:gd name="connsiteX351" fmla="*/ 394145 w 601313"/>
                <a:gd name="connsiteY351" fmla="*/ 513683 h 561594"/>
                <a:gd name="connsiteX352" fmla="*/ 393097 w 601313"/>
                <a:gd name="connsiteY352" fmla="*/ 510159 h 561594"/>
                <a:gd name="connsiteX353" fmla="*/ 391954 w 601313"/>
                <a:gd name="connsiteY353" fmla="*/ 507778 h 561594"/>
                <a:gd name="connsiteX354" fmla="*/ 390620 w 601313"/>
                <a:gd name="connsiteY354" fmla="*/ 505682 h 561594"/>
                <a:gd name="connsiteX355" fmla="*/ 388430 w 601313"/>
                <a:gd name="connsiteY355" fmla="*/ 503015 h 561594"/>
                <a:gd name="connsiteX356" fmla="*/ 387858 w 601313"/>
                <a:gd name="connsiteY356" fmla="*/ 501205 h 561594"/>
                <a:gd name="connsiteX357" fmla="*/ 388048 w 601313"/>
                <a:gd name="connsiteY357" fmla="*/ 498729 h 561594"/>
                <a:gd name="connsiteX358" fmla="*/ 390525 w 601313"/>
                <a:gd name="connsiteY358" fmla="*/ 493776 h 561594"/>
                <a:gd name="connsiteX359" fmla="*/ 392335 w 601313"/>
                <a:gd name="connsiteY359" fmla="*/ 491680 h 561594"/>
                <a:gd name="connsiteX360" fmla="*/ 394335 w 601313"/>
                <a:gd name="connsiteY360" fmla="*/ 490538 h 561594"/>
                <a:gd name="connsiteX361" fmla="*/ 402717 w 601313"/>
                <a:gd name="connsiteY361" fmla="*/ 491680 h 561594"/>
                <a:gd name="connsiteX362" fmla="*/ 405003 w 601313"/>
                <a:gd name="connsiteY362" fmla="*/ 491585 h 561594"/>
                <a:gd name="connsiteX363" fmla="*/ 411861 w 601313"/>
                <a:gd name="connsiteY363" fmla="*/ 484632 h 561594"/>
                <a:gd name="connsiteX364" fmla="*/ 412909 w 601313"/>
                <a:gd name="connsiteY364" fmla="*/ 483489 h 561594"/>
                <a:gd name="connsiteX365" fmla="*/ 414052 w 601313"/>
                <a:gd name="connsiteY365" fmla="*/ 481679 h 561594"/>
                <a:gd name="connsiteX366" fmla="*/ 417385 w 601313"/>
                <a:gd name="connsiteY366" fmla="*/ 474726 h 561594"/>
                <a:gd name="connsiteX367" fmla="*/ 432530 w 601313"/>
                <a:gd name="connsiteY367" fmla="*/ 462058 h 561594"/>
                <a:gd name="connsiteX368" fmla="*/ 434149 w 601313"/>
                <a:gd name="connsiteY368" fmla="*/ 461391 h 561594"/>
                <a:gd name="connsiteX369" fmla="*/ 436340 w 601313"/>
                <a:gd name="connsiteY369" fmla="*/ 461010 h 561594"/>
                <a:gd name="connsiteX370" fmla="*/ 436912 w 601313"/>
                <a:gd name="connsiteY370" fmla="*/ 462153 h 561594"/>
                <a:gd name="connsiteX371" fmla="*/ 437483 w 601313"/>
                <a:gd name="connsiteY371" fmla="*/ 462820 h 561594"/>
                <a:gd name="connsiteX372" fmla="*/ 438245 w 601313"/>
                <a:gd name="connsiteY372" fmla="*/ 463582 h 561594"/>
                <a:gd name="connsiteX373" fmla="*/ 440436 w 601313"/>
                <a:gd name="connsiteY373" fmla="*/ 465296 h 561594"/>
                <a:gd name="connsiteX374" fmla="*/ 446437 w 601313"/>
                <a:gd name="connsiteY374" fmla="*/ 468154 h 561594"/>
                <a:gd name="connsiteX375" fmla="*/ 447675 w 601313"/>
                <a:gd name="connsiteY375" fmla="*/ 469011 h 561594"/>
                <a:gd name="connsiteX376" fmla="*/ 448723 w 601313"/>
                <a:gd name="connsiteY376" fmla="*/ 470059 h 561594"/>
                <a:gd name="connsiteX377" fmla="*/ 449485 w 601313"/>
                <a:gd name="connsiteY377" fmla="*/ 471297 h 561594"/>
                <a:gd name="connsiteX378" fmla="*/ 451675 w 601313"/>
                <a:gd name="connsiteY378" fmla="*/ 475393 h 561594"/>
                <a:gd name="connsiteX379" fmla="*/ 452438 w 601313"/>
                <a:gd name="connsiteY379" fmla="*/ 476631 h 561594"/>
                <a:gd name="connsiteX380" fmla="*/ 453771 w 601313"/>
                <a:gd name="connsiteY380" fmla="*/ 478060 h 561594"/>
                <a:gd name="connsiteX381" fmla="*/ 455485 w 601313"/>
                <a:gd name="connsiteY381" fmla="*/ 479488 h 561594"/>
                <a:gd name="connsiteX382" fmla="*/ 458724 w 601313"/>
                <a:gd name="connsiteY382" fmla="*/ 481298 h 561594"/>
                <a:gd name="connsiteX383" fmla="*/ 460724 w 601313"/>
                <a:gd name="connsiteY383" fmla="*/ 481584 h 561594"/>
                <a:gd name="connsiteX384" fmla="*/ 462248 w 601313"/>
                <a:gd name="connsiteY384" fmla="*/ 481013 h 561594"/>
                <a:gd name="connsiteX385" fmla="*/ 464534 w 601313"/>
                <a:gd name="connsiteY385" fmla="*/ 477679 h 561594"/>
                <a:gd name="connsiteX386" fmla="*/ 467106 w 601313"/>
                <a:gd name="connsiteY386" fmla="*/ 475964 h 561594"/>
                <a:gd name="connsiteX387" fmla="*/ 468535 w 601313"/>
                <a:gd name="connsiteY387" fmla="*/ 476155 h 561594"/>
                <a:gd name="connsiteX388" fmla="*/ 469773 w 601313"/>
                <a:gd name="connsiteY388" fmla="*/ 476917 h 561594"/>
                <a:gd name="connsiteX389" fmla="*/ 470821 w 601313"/>
                <a:gd name="connsiteY389" fmla="*/ 478346 h 561594"/>
                <a:gd name="connsiteX390" fmla="*/ 472249 w 601313"/>
                <a:gd name="connsiteY390" fmla="*/ 479679 h 561594"/>
                <a:gd name="connsiteX391" fmla="*/ 484156 w 601313"/>
                <a:gd name="connsiteY391" fmla="*/ 488156 h 561594"/>
                <a:gd name="connsiteX392" fmla="*/ 486251 w 601313"/>
                <a:gd name="connsiteY392" fmla="*/ 490347 h 561594"/>
                <a:gd name="connsiteX393" fmla="*/ 487204 w 601313"/>
                <a:gd name="connsiteY393" fmla="*/ 491490 h 561594"/>
                <a:gd name="connsiteX394" fmla="*/ 487871 w 601313"/>
                <a:gd name="connsiteY394" fmla="*/ 492824 h 561594"/>
                <a:gd name="connsiteX395" fmla="*/ 488347 w 601313"/>
                <a:gd name="connsiteY395" fmla="*/ 494347 h 561594"/>
                <a:gd name="connsiteX396" fmla="*/ 488537 w 601313"/>
                <a:gd name="connsiteY396" fmla="*/ 496062 h 561594"/>
                <a:gd name="connsiteX397" fmla="*/ 487680 w 601313"/>
                <a:gd name="connsiteY397" fmla="*/ 501491 h 561594"/>
                <a:gd name="connsiteX398" fmla="*/ 487680 w 601313"/>
                <a:gd name="connsiteY398" fmla="*/ 503396 h 561594"/>
                <a:gd name="connsiteX399" fmla="*/ 487966 w 601313"/>
                <a:gd name="connsiteY399" fmla="*/ 505016 h 561594"/>
                <a:gd name="connsiteX400" fmla="*/ 488632 w 601313"/>
                <a:gd name="connsiteY400" fmla="*/ 506349 h 561594"/>
                <a:gd name="connsiteX401" fmla="*/ 490347 w 601313"/>
                <a:gd name="connsiteY401" fmla="*/ 508921 h 561594"/>
                <a:gd name="connsiteX402" fmla="*/ 492157 w 601313"/>
                <a:gd name="connsiteY402" fmla="*/ 511207 h 561594"/>
                <a:gd name="connsiteX403" fmla="*/ 493776 w 601313"/>
                <a:gd name="connsiteY403" fmla="*/ 513779 h 561594"/>
                <a:gd name="connsiteX404" fmla="*/ 494347 w 601313"/>
                <a:gd name="connsiteY404" fmla="*/ 515207 h 561594"/>
                <a:gd name="connsiteX405" fmla="*/ 494538 w 601313"/>
                <a:gd name="connsiteY405" fmla="*/ 516827 h 561594"/>
                <a:gd name="connsiteX406" fmla="*/ 494252 w 601313"/>
                <a:gd name="connsiteY406" fmla="*/ 518446 h 561594"/>
                <a:gd name="connsiteX407" fmla="*/ 493109 w 601313"/>
                <a:gd name="connsiteY407" fmla="*/ 521684 h 561594"/>
                <a:gd name="connsiteX408" fmla="*/ 492823 w 601313"/>
                <a:gd name="connsiteY408" fmla="*/ 523208 h 561594"/>
                <a:gd name="connsiteX409" fmla="*/ 493205 w 601313"/>
                <a:gd name="connsiteY409" fmla="*/ 524923 h 561594"/>
                <a:gd name="connsiteX410" fmla="*/ 494538 w 601313"/>
                <a:gd name="connsiteY410" fmla="*/ 525494 h 561594"/>
                <a:gd name="connsiteX411" fmla="*/ 496348 w 601313"/>
                <a:gd name="connsiteY411" fmla="*/ 525399 h 561594"/>
                <a:gd name="connsiteX412" fmla="*/ 501777 w 601313"/>
                <a:gd name="connsiteY412" fmla="*/ 523970 h 561594"/>
                <a:gd name="connsiteX413" fmla="*/ 515874 w 601313"/>
                <a:gd name="connsiteY413" fmla="*/ 516160 h 561594"/>
                <a:gd name="connsiteX414" fmla="*/ 517493 w 601313"/>
                <a:gd name="connsiteY414" fmla="*/ 514445 h 561594"/>
                <a:gd name="connsiteX415" fmla="*/ 519398 w 601313"/>
                <a:gd name="connsiteY415" fmla="*/ 512064 h 561594"/>
                <a:gd name="connsiteX416" fmla="*/ 520351 w 601313"/>
                <a:gd name="connsiteY416" fmla="*/ 509492 h 561594"/>
                <a:gd name="connsiteX417" fmla="*/ 521875 w 601313"/>
                <a:gd name="connsiteY417" fmla="*/ 506254 h 561594"/>
                <a:gd name="connsiteX418" fmla="*/ 530638 w 601313"/>
                <a:gd name="connsiteY418" fmla="*/ 495110 h 561594"/>
                <a:gd name="connsiteX419" fmla="*/ 537210 w 601313"/>
                <a:gd name="connsiteY419" fmla="*/ 484251 h 561594"/>
                <a:gd name="connsiteX420" fmla="*/ 548449 w 601313"/>
                <a:gd name="connsiteY420" fmla="*/ 469392 h 561594"/>
                <a:gd name="connsiteX421" fmla="*/ 557022 w 601313"/>
                <a:gd name="connsiteY421" fmla="*/ 460058 h 561594"/>
                <a:gd name="connsiteX422" fmla="*/ 560546 w 601313"/>
                <a:gd name="connsiteY422" fmla="*/ 455200 h 561594"/>
                <a:gd name="connsiteX423" fmla="*/ 561880 w 601313"/>
                <a:gd name="connsiteY423" fmla="*/ 452438 h 561594"/>
                <a:gd name="connsiteX424" fmla="*/ 561689 w 601313"/>
                <a:gd name="connsiteY424" fmla="*/ 450628 h 561594"/>
                <a:gd name="connsiteX425" fmla="*/ 561022 w 601313"/>
                <a:gd name="connsiteY425" fmla="*/ 447008 h 561594"/>
                <a:gd name="connsiteX426" fmla="*/ 560832 w 601313"/>
                <a:gd name="connsiteY426" fmla="*/ 444913 h 561594"/>
                <a:gd name="connsiteX427" fmla="*/ 561404 w 601313"/>
                <a:gd name="connsiteY427" fmla="*/ 441960 h 561594"/>
                <a:gd name="connsiteX428" fmla="*/ 562451 w 601313"/>
                <a:gd name="connsiteY428" fmla="*/ 440722 h 561594"/>
                <a:gd name="connsiteX429" fmla="*/ 567023 w 601313"/>
                <a:gd name="connsiteY429" fmla="*/ 439007 h 561594"/>
                <a:gd name="connsiteX430" fmla="*/ 570452 w 601313"/>
                <a:gd name="connsiteY430" fmla="*/ 436531 h 561594"/>
                <a:gd name="connsiteX431" fmla="*/ 594741 w 601313"/>
                <a:gd name="connsiteY431" fmla="*/ 411861 h 561594"/>
                <a:gd name="connsiteX432" fmla="*/ 596170 w 601313"/>
                <a:gd name="connsiteY432" fmla="*/ 409575 h 561594"/>
                <a:gd name="connsiteX433" fmla="*/ 596265 w 601313"/>
                <a:gd name="connsiteY433" fmla="*/ 407861 h 561594"/>
                <a:gd name="connsiteX434" fmla="*/ 595979 w 601313"/>
                <a:gd name="connsiteY434" fmla="*/ 404336 h 561594"/>
                <a:gd name="connsiteX435" fmla="*/ 596074 w 601313"/>
                <a:gd name="connsiteY435" fmla="*/ 400621 h 561594"/>
                <a:gd name="connsiteX436" fmla="*/ 596455 w 601313"/>
                <a:gd name="connsiteY436" fmla="*/ 398717 h 561594"/>
                <a:gd name="connsiteX437" fmla="*/ 598265 w 601313"/>
                <a:gd name="connsiteY437" fmla="*/ 394526 h 561594"/>
                <a:gd name="connsiteX438" fmla="*/ 600075 w 601313"/>
                <a:gd name="connsiteY438" fmla="*/ 391287 h 561594"/>
                <a:gd name="connsiteX439" fmla="*/ 600932 w 601313"/>
                <a:gd name="connsiteY439" fmla="*/ 389382 h 561594"/>
                <a:gd name="connsiteX440" fmla="*/ 601313 w 601313"/>
                <a:gd name="connsiteY440" fmla="*/ 387953 h 56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</a:cxnLst>
              <a:rect l="l" t="t" r="r" b="b"/>
              <a:pathLst>
                <a:path w="601313" h="561594">
                  <a:moveTo>
                    <a:pt x="600932" y="383381"/>
                  </a:moveTo>
                  <a:lnTo>
                    <a:pt x="601313" y="381953"/>
                  </a:lnTo>
                  <a:lnTo>
                    <a:pt x="601313" y="381953"/>
                  </a:lnTo>
                  <a:lnTo>
                    <a:pt x="599313" y="381571"/>
                  </a:lnTo>
                  <a:lnTo>
                    <a:pt x="593503" y="378905"/>
                  </a:lnTo>
                  <a:lnTo>
                    <a:pt x="589693" y="372237"/>
                  </a:lnTo>
                  <a:lnTo>
                    <a:pt x="587407" y="363188"/>
                  </a:lnTo>
                  <a:lnTo>
                    <a:pt x="585406" y="344138"/>
                  </a:lnTo>
                  <a:lnTo>
                    <a:pt x="582739" y="336995"/>
                  </a:lnTo>
                  <a:lnTo>
                    <a:pt x="577405" y="332422"/>
                  </a:lnTo>
                  <a:lnTo>
                    <a:pt x="563594" y="329851"/>
                  </a:lnTo>
                  <a:lnTo>
                    <a:pt x="543782" y="321755"/>
                  </a:lnTo>
                  <a:lnTo>
                    <a:pt x="531590" y="313849"/>
                  </a:lnTo>
                  <a:lnTo>
                    <a:pt x="486537" y="269462"/>
                  </a:lnTo>
                  <a:lnTo>
                    <a:pt x="472249" y="245745"/>
                  </a:lnTo>
                  <a:lnTo>
                    <a:pt x="461486" y="236506"/>
                  </a:lnTo>
                  <a:lnTo>
                    <a:pt x="436816" y="220123"/>
                  </a:lnTo>
                  <a:lnTo>
                    <a:pt x="414909" y="200692"/>
                  </a:lnTo>
                  <a:lnTo>
                    <a:pt x="365093" y="141065"/>
                  </a:lnTo>
                  <a:lnTo>
                    <a:pt x="362903" y="136017"/>
                  </a:lnTo>
                  <a:lnTo>
                    <a:pt x="360997" y="128969"/>
                  </a:lnTo>
                  <a:lnTo>
                    <a:pt x="339662" y="94679"/>
                  </a:lnTo>
                  <a:lnTo>
                    <a:pt x="332518" y="79820"/>
                  </a:lnTo>
                  <a:lnTo>
                    <a:pt x="320230" y="48196"/>
                  </a:lnTo>
                  <a:lnTo>
                    <a:pt x="306800" y="0"/>
                  </a:lnTo>
                  <a:lnTo>
                    <a:pt x="300990" y="667"/>
                  </a:lnTo>
                  <a:lnTo>
                    <a:pt x="276415" y="6763"/>
                  </a:lnTo>
                  <a:lnTo>
                    <a:pt x="257080" y="15430"/>
                  </a:lnTo>
                  <a:lnTo>
                    <a:pt x="250031" y="17621"/>
                  </a:lnTo>
                  <a:lnTo>
                    <a:pt x="244888" y="17336"/>
                  </a:lnTo>
                  <a:lnTo>
                    <a:pt x="242792" y="18002"/>
                  </a:lnTo>
                  <a:lnTo>
                    <a:pt x="240601" y="19431"/>
                  </a:lnTo>
                  <a:lnTo>
                    <a:pt x="237554" y="22860"/>
                  </a:lnTo>
                  <a:lnTo>
                    <a:pt x="236220" y="25241"/>
                  </a:lnTo>
                  <a:lnTo>
                    <a:pt x="235553" y="27337"/>
                  </a:lnTo>
                  <a:lnTo>
                    <a:pt x="235172" y="31623"/>
                  </a:lnTo>
                  <a:lnTo>
                    <a:pt x="234887" y="33338"/>
                  </a:lnTo>
                  <a:lnTo>
                    <a:pt x="234220" y="34957"/>
                  </a:lnTo>
                  <a:lnTo>
                    <a:pt x="233267" y="36290"/>
                  </a:lnTo>
                  <a:lnTo>
                    <a:pt x="232315" y="37433"/>
                  </a:lnTo>
                  <a:lnTo>
                    <a:pt x="229933" y="39434"/>
                  </a:lnTo>
                  <a:lnTo>
                    <a:pt x="224218" y="42101"/>
                  </a:lnTo>
                  <a:lnTo>
                    <a:pt x="214884" y="43910"/>
                  </a:lnTo>
                  <a:lnTo>
                    <a:pt x="212312" y="43815"/>
                  </a:lnTo>
                  <a:lnTo>
                    <a:pt x="210503" y="43434"/>
                  </a:lnTo>
                  <a:lnTo>
                    <a:pt x="207454" y="42291"/>
                  </a:lnTo>
                  <a:lnTo>
                    <a:pt x="205740" y="42005"/>
                  </a:lnTo>
                  <a:lnTo>
                    <a:pt x="203549" y="42386"/>
                  </a:lnTo>
                  <a:lnTo>
                    <a:pt x="194120" y="45911"/>
                  </a:lnTo>
                  <a:lnTo>
                    <a:pt x="191833" y="46387"/>
                  </a:lnTo>
                  <a:lnTo>
                    <a:pt x="189929" y="46387"/>
                  </a:lnTo>
                  <a:lnTo>
                    <a:pt x="188500" y="45815"/>
                  </a:lnTo>
                  <a:lnTo>
                    <a:pt x="187166" y="45053"/>
                  </a:lnTo>
                  <a:lnTo>
                    <a:pt x="184975" y="42958"/>
                  </a:lnTo>
                  <a:lnTo>
                    <a:pt x="183642" y="42101"/>
                  </a:lnTo>
                  <a:lnTo>
                    <a:pt x="182118" y="41529"/>
                  </a:lnTo>
                  <a:lnTo>
                    <a:pt x="180022" y="42196"/>
                  </a:lnTo>
                  <a:lnTo>
                    <a:pt x="178022" y="43910"/>
                  </a:lnTo>
                  <a:lnTo>
                    <a:pt x="175070" y="48292"/>
                  </a:lnTo>
                  <a:lnTo>
                    <a:pt x="171355" y="56293"/>
                  </a:lnTo>
                  <a:lnTo>
                    <a:pt x="170497" y="57531"/>
                  </a:lnTo>
                  <a:lnTo>
                    <a:pt x="167640" y="61151"/>
                  </a:lnTo>
                  <a:lnTo>
                    <a:pt x="166783" y="62579"/>
                  </a:lnTo>
                  <a:lnTo>
                    <a:pt x="166116" y="64103"/>
                  </a:lnTo>
                  <a:lnTo>
                    <a:pt x="165640" y="65913"/>
                  </a:lnTo>
                  <a:lnTo>
                    <a:pt x="165163" y="69913"/>
                  </a:lnTo>
                  <a:lnTo>
                    <a:pt x="164687" y="71819"/>
                  </a:lnTo>
                  <a:lnTo>
                    <a:pt x="164211" y="73438"/>
                  </a:lnTo>
                  <a:lnTo>
                    <a:pt x="162496" y="74962"/>
                  </a:lnTo>
                  <a:lnTo>
                    <a:pt x="160020" y="76200"/>
                  </a:lnTo>
                  <a:lnTo>
                    <a:pt x="154400" y="77534"/>
                  </a:lnTo>
                  <a:lnTo>
                    <a:pt x="151066" y="78867"/>
                  </a:lnTo>
                  <a:lnTo>
                    <a:pt x="148209" y="80582"/>
                  </a:lnTo>
                  <a:lnTo>
                    <a:pt x="145637" y="84201"/>
                  </a:lnTo>
                  <a:lnTo>
                    <a:pt x="144589" y="86868"/>
                  </a:lnTo>
                  <a:lnTo>
                    <a:pt x="144018" y="89249"/>
                  </a:lnTo>
                  <a:lnTo>
                    <a:pt x="143446" y="93154"/>
                  </a:lnTo>
                  <a:lnTo>
                    <a:pt x="140113" y="95060"/>
                  </a:lnTo>
                  <a:lnTo>
                    <a:pt x="137255" y="96203"/>
                  </a:lnTo>
                  <a:lnTo>
                    <a:pt x="111823" y="99727"/>
                  </a:lnTo>
                  <a:lnTo>
                    <a:pt x="111062" y="103537"/>
                  </a:lnTo>
                  <a:lnTo>
                    <a:pt x="111347" y="105346"/>
                  </a:lnTo>
                  <a:lnTo>
                    <a:pt x="112109" y="107823"/>
                  </a:lnTo>
                  <a:lnTo>
                    <a:pt x="114014" y="110966"/>
                  </a:lnTo>
                  <a:lnTo>
                    <a:pt x="115348" y="112776"/>
                  </a:lnTo>
                  <a:lnTo>
                    <a:pt x="116681" y="114110"/>
                  </a:lnTo>
                  <a:lnTo>
                    <a:pt x="118015" y="114967"/>
                  </a:lnTo>
                  <a:lnTo>
                    <a:pt x="119634" y="115538"/>
                  </a:lnTo>
                  <a:lnTo>
                    <a:pt x="123349" y="116396"/>
                  </a:lnTo>
                  <a:lnTo>
                    <a:pt x="124968" y="117062"/>
                  </a:lnTo>
                  <a:lnTo>
                    <a:pt x="126301" y="117824"/>
                  </a:lnTo>
                  <a:lnTo>
                    <a:pt x="127540" y="118777"/>
                  </a:lnTo>
                  <a:lnTo>
                    <a:pt x="128588" y="119825"/>
                  </a:lnTo>
                  <a:lnTo>
                    <a:pt x="128683" y="123349"/>
                  </a:lnTo>
                  <a:lnTo>
                    <a:pt x="128588" y="126111"/>
                  </a:lnTo>
                  <a:lnTo>
                    <a:pt x="122587" y="146971"/>
                  </a:lnTo>
                  <a:lnTo>
                    <a:pt x="112014" y="152305"/>
                  </a:lnTo>
                  <a:lnTo>
                    <a:pt x="110395" y="152781"/>
                  </a:lnTo>
                  <a:lnTo>
                    <a:pt x="108490" y="152971"/>
                  </a:lnTo>
                  <a:lnTo>
                    <a:pt x="101060" y="152591"/>
                  </a:lnTo>
                  <a:lnTo>
                    <a:pt x="95917" y="153353"/>
                  </a:lnTo>
                  <a:lnTo>
                    <a:pt x="94107" y="153353"/>
                  </a:lnTo>
                  <a:lnTo>
                    <a:pt x="90964" y="152400"/>
                  </a:lnTo>
                  <a:lnTo>
                    <a:pt x="89535" y="151638"/>
                  </a:lnTo>
                  <a:lnTo>
                    <a:pt x="86487" y="150304"/>
                  </a:lnTo>
                  <a:lnTo>
                    <a:pt x="84772" y="149924"/>
                  </a:lnTo>
                  <a:lnTo>
                    <a:pt x="75152" y="149733"/>
                  </a:lnTo>
                  <a:lnTo>
                    <a:pt x="71533" y="148876"/>
                  </a:lnTo>
                  <a:lnTo>
                    <a:pt x="66675" y="146971"/>
                  </a:lnTo>
                  <a:lnTo>
                    <a:pt x="63151" y="146304"/>
                  </a:lnTo>
                  <a:lnTo>
                    <a:pt x="61341" y="146209"/>
                  </a:lnTo>
                  <a:lnTo>
                    <a:pt x="59817" y="146590"/>
                  </a:lnTo>
                  <a:lnTo>
                    <a:pt x="58579" y="148209"/>
                  </a:lnTo>
                  <a:lnTo>
                    <a:pt x="57626" y="150876"/>
                  </a:lnTo>
                  <a:lnTo>
                    <a:pt x="56769" y="156877"/>
                  </a:lnTo>
                  <a:lnTo>
                    <a:pt x="55816" y="160306"/>
                  </a:lnTo>
                  <a:lnTo>
                    <a:pt x="53626" y="163068"/>
                  </a:lnTo>
                  <a:lnTo>
                    <a:pt x="51625" y="163735"/>
                  </a:lnTo>
                  <a:lnTo>
                    <a:pt x="46101" y="164306"/>
                  </a:lnTo>
                  <a:lnTo>
                    <a:pt x="44672" y="164878"/>
                  </a:lnTo>
                  <a:lnTo>
                    <a:pt x="43529" y="165830"/>
                  </a:lnTo>
                  <a:lnTo>
                    <a:pt x="42672" y="167259"/>
                  </a:lnTo>
                  <a:lnTo>
                    <a:pt x="42386" y="169164"/>
                  </a:lnTo>
                  <a:lnTo>
                    <a:pt x="43148" y="171926"/>
                  </a:lnTo>
                  <a:lnTo>
                    <a:pt x="44196" y="173641"/>
                  </a:lnTo>
                  <a:lnTo>
                    <a:pt x="45339" y="174974"/>
                  </a:lnTo>
                  <a:lnTo>
                    <a:pt x="49149" y="177641"/>
                  </a:lnTo>
                  <a:lnTo>
                    <a:pt x="50292" y="178689"/>
                  </a:lnTo>
                  <a:lnTo>
                    <a:pt x="51340" y="179832"/>
                  </a:lnTo>
                  <a:lnTo>
                    <a:pt x="52006" y="181166"/>
                  </a:lnTo>
                  <a:lnTo>
                    <a:pt x="52483" y="182785"/>
                  </a:lnTo>
                  <a:lnTo>
                    <a:pt x="52673" y="184499"/>
                  </a:lnTo>
                  <a:lnTo>
                    <a:pt x="52388" y="187357"/>
                  </a:lnTo>
                  <a:lnTo>
                    <a:pt x="52483" y="188404"/>
                  </a:lnTo>
                  <a:lnTo>
                    <a:pt x="53245" y="191453"/>
                  </a:lnTo>
                  <a:lnTo>
                    <a:pt x="53149" y="193548"/>
                  </a:lnTo>
                  <a:lnTo>
                    <a:pt x="52483" y="196120"/>
                  </a:lnTo>
                  <a:lnTo>
                    <a:pt x="50101" y="199930"/>
                  </a:lnTo>
                  <a:lnTo>
                    <a:pt x="48578" y="201739"/>
                  </a:lnTo>
                  <a:lnTo>
                    <a:pt x="46958" y="203168"/>
                  </a:lnTo>
                  <a:lnTo>
                    <a:pt x="42100" y="206597"/>
                  </a:lnTo>
                  <a:lnTo>
                    <a:pt x="41148" y="207836"/>
                  </a:lnTo>
                  <a:lnTo>
                    <a:pt x="40481" y="209741"/>
                  </a:lnTo>
                  <a:lnTo>
                    <a:pt x="40100" y="212312"/>
                  </a:lnTo>
                  <a:lnTo>
                    <a:pt x="40386" y="216503"/>
                  </a:lnTo>
                  <a:lnTo>
                    <a:pt x="40862" y="218980"/>
                  </a:lnTo>
                  <a:lnTo>
                    <a:pt x="41338" y="220980"/>
                  </a:lnTo>
                  <a:lnTo>
                    <a:pt x="42767" y="223838"/>
                  </a:lnTo>
                  <a:lnTo>
                    <a:pt x="44672" y="226124"/>
                  </a:lnTo>
                  <a:lnTo>
                    <a:pt x="45720" y="227171"/>
                  </a:lnTo>
                  <a:lnTo>
                    <a:pt x="48387" y="228886"/>
                  </a:lnTo>
                  <a:lnTo>
                    <a:pt x="54769" y="231362"/>
                  </a:lnTo>
                  <a:lnTo>
                    <a:pt x="56197" y="232124"/>
                  </a:lnTo>
                  <a:lnTo>
                    <a:pt x="57150" y="233267"/>
                  </a:lnTo>
                  <a:lnTo>
                    <a:pt x="57150" y="235649"/>
                  </a:lnTo>
                  <a:lnTo>
                    <a:pt x="56007" y="239078"/>
                  </a:lnTo>
                  <a:lnTo>
                    <a:pt x="50673" y="248412"/>
                  </a:lnTo>
                  <a:lnTo>
                    <a:pt x="49625" y="250698"/>
                  </a:lnTo>
                  <a:lnTo>
                    <a:pt x="49339" y="252794"/>
                  </a:lnTo>
                  <a:lnTo>
                    <a:pt x="49530" y="256699"/>
                  </a:lnTo>
                  <a:lnTo>
                    <a:pt x="50006" y="258889"/>
                  </a:lnTo>
                  <a:lnTo>
                    <a:pt x="50863" y="260699"/>
                  </a:lnTo>
                  <a:lnTo>
                    <a:pt x="52006" y="261652"/>
                  </a:lnTo>
                  <a:lnTo>
                    <a:pt x="60865" y="265938"/>
                  </a:lnTo>
                  <a:lnTo>
                    <a:pt x="64484" y="268700"/>
                  </a:lnTo>
                  <a:lnTo>
                    <a:pt x="66675" y="270796"/>
                  </a:lnTo>
                  <a:lnTo>
                    <a:pt x="68389" y="273272"/>
                  </a:lnTo>
                  <a:lnTo>
                    <a:pt x="69056" y="274701"/>
                  </a:lnTo>
                  <a:lnTo>
                    <a:pt x="69532" y="276130"/>
                  </a:lnTo>
                  <a:lnTo>
                    <a:pt x="70580" y="283274"/>
                  </a:lnTo>
                  <a:lnTo>
                    <a:pt x="71438" y="286607"/>
                  </a:lnTo>
                  <a:lnTo>
                    <a:pt x="72485" y="289560"/>
                  </a:lnTo>
                  <a:lnTo>
                    <a:pt x="74009" y="292418"/>
                  </a:lnTo>
                  <a:lnTo>
                    <a:pt x="74962" y="293561"/>
                  </a:lnTo>
                  <a:lnTo>
                    <a:pt x="81820" y="299561"/>
                  </a:lnTo>
                  <a:lnTo>
                    <a:pt x="82772" y="300704"/>
                  </a:lnTo>
                  <a:lnTo>
                    <a:pt x="83629" y="301943"/>
                  </a:lnTo>
                  <a:lnTo>
                    <a:pt x="87630" y="310229"/>
                  </a:lnTo>
                  <a:lnTo>
                    <a:pt x="88582" y="311372"/>
                  </a:lnTo>
                  <a:lnTo>
                    <a:pt x="89630" y="312420"/>
                  </a:lnTo>
                  <a:lnTo>
                    <a:pt x="90868" y="313372"/>
                  </a:lnTo>
                  <a:lnTo>
                    <a:pt x="92297" y="314135"/>
                  </a:lnTo>
                  <a:lnTo>
                    <a:pt x="98965" y="315754"/>
                  </a:lnTo>
                  <a:lnTo>
                    <a:pt x="99822" y="316230"/>
                  </a:lnTo>
                  <a:lnTo>
                    <a:pt x="100679" y="316897"/>
                  </a:lnTo>
                  <a:lnTo>
                    <a:pt x="101537" y="318040"/>
                  </a:lnTo>
                  <a:lnTo>
                    <a:pt x="102203" y="319373"/>
                  </a:lnTo>
                  <a:lnTo>
                    <a:pt x="102679" y="320993"/>
                  </a:lnTo>
                  <a:lnTo>
                    <a:pt x="103346" y="324326"/>
                  </a:lnTo>
                  <a:lnTo>
                    <a:pt x="103918" y="325755"/>
                  </a:lnTo>
                  <a:lnTo>
                    <a:pt x="104775" y="327184"/>
                  </a:lnTo>
                  <a:lnTo>
                    <a:pt x="105918" y="328041"/>
                  </a:lnTo>
                  <a:lnTo>
                    <a:pt x="107442" y="328708"/>
                  </a:lnTo>
                  <a:lnTo>
                    <a:pt x="111062" y="329470"/>
                  </a:lnTo>
                  <a:lnTo>
                    <a:pt x="116776" y="329565"/>
                  </a:lnTo>
                  <a:lnTo>
                    <a:pt x="118586" y="329851"/>
                  </a:lnTo>
                  <a:lnTo>
                    <a:pt x="120110" y="330422"/>
                  </a:lnTo>
                  <a:lnTo>
                    <a:pt x="121444" y="331280"/>
                  </a:lnTo>
                  <a:lnTo>
                    <a:pt x="122110" y="332518"/>
                  </a:lnTo>
                  <a:lnTo>
                    <a:pt x="120777" y="334137"/>
                  </a:lnTo>
                  <a:lnTo>
                    <a:pt x="117634" y="335566"/>
                  </a:lnTo>
                  <a:lnTo>
                    <a:pt x="104870" y="338328"/>
                  </a:lnTo>
                  <a:lnTo>
                    <a:pt x="100774" y="340709"/>
                  </a:lnTo>
                  <a:lnTo>
                    <a:pt x="99536" y="342710"/>
                  </a:lnTo>
                  <a:lnTo>
                    <a:pt x="99155" y="344805"/>
                  </a:lnTo>
                  <a:lnTo>
                    <a:pt x="99536" y="346424"/>
                  </a:lnTo>
                  <a:lnTo>
                    <a:pt x="100870" y="349091"/>
                  </a:lnTo>
                  <a:lnTo>
                    <a:pt x="101346" y="350425"/>
                  </a:lnTo>
                  <a:lnTo>
                    <a:pt x="101155" y="351949"/>
                  </a:lnTo>
                  <a:lnTo>
                    <a:pt x="100584" y="353282"/>
                  </a:lnTo>
                  <a:lnTo>
                    <a:pt x="99631" y="354521"/>
                  </a:lnTo>
                  <a:lnTo>
                    <a:pt x="98584" y="355568"/>
                  </a:lnTo>
                  <a:lnTo>
                    <a:pt x="97346" y="356521"/>
                  </a:lnTo>
                  <a:lnTo>
                    <a:pt x="95631" y="357188"/>
                  </a:lnTo>
                  <a:lnTo>
                    <a:pt x="93631" y="357378"/>
                  </a:lnTo>
                  <a:lnTo>
                    <a:pt x="90392" y="356426"/>
                  </a:lnTo>
                  <a:lnTo>
                    <a:pt x="86868" y="354330"/>
                  </a:lnTo>
                  <a:lnTo>
                    <a:pt x="85439" y="354044"/>
                  </a:lnTo>
                  <a:lnTo>
                    <a:pt x="83439" y="355378"/>
                  </a:lnTo>
                  <a:lnTo>
                    <a:pt x="80772" y="357854"/>
                  </a:lnTo>
                  <a:lnTo>
                    <a:pt x="78867" y="358426"/>
                  </a:lnTo>
                  <a:lnTo>
                    <a:pt x="76200" y="358426"/>
                  </a:lnTo>
                  <a:lnTo>
                    <a:pt x="71628" y="357283"/>
                  </a:lnTo>
                  <a:lnTo>
                    <a:pt x="69056" y="356235"/>
                  </a:lnTo>
                  <a:lnTo>
                    <a:pt x="67246" y="355187"/>
                  </a:lnTo>
                  <a:lnTo>
                    <a:pt x="60960" y="350520"/>
                  </a:lnTo>
                  <a:lnTo>
                    <a:pt x="55340" y="347377"/>
                  </a:lnTo>
                  <a:lnTo>
                    <a:pt x="44767" y="344805"/>
                  </a:lnTo>
                  <a:lnTo>
                    <a:pt x="29813" y="337852"/>
                  </a:lnTo>
                  <a:lnTo>
                    <a:pt x="28289" y="338138"/>
                  </a:lnTo>
                  <a:lnTo>
                    <a:pt x="26670" y="339280"/>
                  </a:lnTo>
                  <a:lnTo>
                    <a:pt x="25241" y="343091"/>
                  </a:lnTo>
                  <a:lnTo>
                    <a:pt x="24003" y="347948"/>
                  </a:lnTo>
                  <a:lnTo>
                    <a:pt x="23241" y="349377"/>
                  </a:lnTo>
                  <a:lnTo>
                    <a:pt x="22479" y="350806"/>
                  </a:lnTo>
                  <a:lnTo>
                    <a:pt x="21050" y="352806"/>
                  </a:lnTo>
                  <a:lnTo>
                    <a:pt x="13525" y="360140"/>
                  </a:lnTo>
                  <a:lnTo>
                    <a:pt x="667" y="367951"/>
                  </a:lnTo>
                  <a:lnTo>
                    <a:pt x="0" y="370808"/>
                  </a:lnTo>
                  <a:lnTo>
                    <a:pt x="0" y="372237"/>
                  </a:lnTo>
                  <a:lnTo>
                    <a:pt x="1714" y="392716"/>
                  </a:lnTo>
                  <a:lnTo>
                    <a:pt x="2096" y="394240"/>
                  </a:lnTo>
                  <a:lnTo>
                    <a:pt x="4096" y="400336"/>
                  </a:lnTo>
                  <a:lnTo>
                    <a:pt x="4763" y="401669"/>
                  </a:lnTo>
                  <a:lnTo>
                    <a:pt x="5715" y="403193"/>
                  </a:lnTo>
                  <a:lnTo>
                    <a:pt x="8382" y="405003"/>
                  </a:lnTo>
                  <a:lnTo>
                    <a:pt x="12763" y="407194"/>
                  </a:lnTo>
                  <a:lnTo>
                    <a:pt x="20669" y="409099"/>
                  </a:lnTo>
                  <a:lnTo>
                    <a:pt x="24193" y="409194"/>
                  </a:lnTo>
                  <a:lnTo>
                    <a:pt x="26575" y="408432"/>
                  </a:lnTo>
                  <a:lnTo>
                    <a:pt x="27622" y="407480"/>
                  </a:lnTo>
                  <a:lnTo>
                    <a:pt x="29242" y="407003"/>
                  </a:lnTo>
                  <a:lnTo>
                    <a:pt x="92107" y="442341"/>
                  </a:lnTo>
                  <a:lnTo>
                    <a:pt x="97441" y="442151"/>
                  </a:lnTo>
                  <a:lnTo>
                    <a:pt x="101251" y="442722"/>
                  </a:lnTo>
                  <a:lnTo>
                    <a:pt x="102965" y="443675"/>
                  </a:lnTo>
                  <a:lnTo>
                    <a:pt x="104775" y="445103"/>
                  </a:lnTo>
                  <a:lnTo>
                    <a:pt x="109442" y="451390"/>
                  </a:lnTo>
                  <a:lnTo>
                    <a:pt x="113157" y="453580"/>
                  </a:lnTo>
                  <a:lnTo>
                    <a:pt x="117157" y="455009"/>
                  </a:lnTo>
                  <a:lnTo>
                    <a:pt x="120777" y="458153"/>
                  </a:lnTo>
                  <a:lnTo>
                    <a:pt x="122491" y="460248"/>
                  </a:lnTo>
                  <a:lnTo>
                    <a:pt x="122968" y="462439"/>
                  </a:lnTo>
                  <a:lnTo>
                    <a:pt x="122872" y="464439"/>
                  </a:lnTo>
                  <a:lnTo>
                    <a:pt x="122587" y="466249"/>
                  </a:lnTo>
                  <a:lnTo>
                    <a:pt x="122015" y="467868"/>
                  </a:lnTo>
                  <a:lnTo>
                    <a:pt x="118967" y="473583"/>
                  </a:lnTo>
                  <a:lnTo>
                    <a:pt x="118396" y="475107"/>
                  </a:lnTo>
                  <a:lnTo>
                    <a:pt x="117920" y="476917"/>
                  </a:lnTo>
                  <a:lnTo>
                    <a:pt x="117253" y="488918"/>
                  </a:lnTo>
                  <a:lnTo>
                    <a:pt x="117348" y="490823"/>
                  </a:lnTo>
                  <a:lnTo>
                    <a:pt x="117538" y="492538"/>
                  </a:lnTo>
                  <a:lnTo>
                    <a:pt x="117920" y="494157"/>
                  </a:lnTo>
                  <a:lnTo>
                    <a:pt x="118491" y="495586"/>
                  </a:lnTo>
                  <a:lnTo>
                    <a:pt x="119920" y="496634"/>
                  </a:lnTo>
                  <a:lnTo>
                    <a:pt x="121920" y="497110"/>
                  </a:lnTo>
                  <a:lnTo>
                    <a:pt x="125539" y="496443"/>
                  </a:lnTo>
                  <a:lnTo>
                    <a:pt x="129730" y="495300"/>
                  </a:lnTo>
                  <a:lnTo>
                    <a:pt x="131445" y="495014"/>
                  </a:lnTo>
                  <a:lnTo>
                    <a:pt x="133255" y="495014"/>
                  </a:lnTo>
                  <a:lnTo>
                    <a:pt x="135064" y="495300"/>
                  </a:lnTo>
                  <a:lnTo>
                    <a:pt x="168116" y="511588"/>
                  </a:lnTo>
                  <a:lnTo>
                    <a:pt x="170688" y="513969"/>
                  </a:lnTo>
                  <a:lnTo>
                    <a:pt x="172307" y="515969"/>
                  </a:lnTo>
                  <a:lnTo>
                    <a:pt x="172783" y="517493"/>
                  </a:lnTo>
                  <a:lnTo>
                    <a:pt x="173355" y="518827"/>
                  </a:lnTo>
                  <a:lnTo>
                    <a:pt x="174117" y="520160"/>
                  </a:lnTo>
                  <a:lnTo>
                    <a:pt x="175165" y="521208"/>
                  </a:lnTo>
                  <a:lnTo>
                    <a:pt x="176308" y="522351"/>
                  </a:lnTo>
                  <a:lnTo>
                    <a:pt x="177641" y="523208"/>
                  </a:lnTo>
                  <a:lnTo>
                    <a:pt x="179927" y="523875"/>
                  </a:lnTo>
                  <a:lnTo>
                    <a:pt x="183071" y="524351"/>
                  </a:lnTo>
                  <a:lnTo>
                    <a:pt x="189071" y="524351"/>
                  </a:lnTo>
                  <a:lnTo>
                    <a:pt x="194691" y="523589"/>
                  </a:lnTo>
                  <a:lnTo>
                    <a:pt x="201644" y="519875"/>
                  </a:lnTo>
                  <a:lnTo>
                    <a:pt x="207073" y="515112"/>
                  </a:lnTo>
                  <a:lnTo>
                    <a:pt x="212884" y="508254"/>
                  </a:lnTo>
                  <a:lnTo>
                    <a:pt x="215170" y="506159"/>
                  </a:lnTo>
                  <a:lnTo>
                    <a:pt x="216503" y="505492"/>
                  </a:lnTo>
                  <a:lnTo>
                    <a:pt x="217932" y="504920"/>
                  </a:lnTo>
                  <a:lnTo>
                    <a:pt x="221075" y="505396"/>
                  </a:lnTo>
                  <a:lnTo>
                    <a:pt x="241363" y="512159"/>
                  </a:lnTo>
                  <a:lnTo>
                    <a:pt x="244221" y="515112"/>
                  </a:lnTo>
                  <a:lnTo>
                    <a:pt x="245650" y="517017"/>
                  </a:lnTo>
                  <a:lnTo>
                    <a:pt x="246602" y="518922"/>
                  </a:lnTo>
                  <a:lnTo>
                    <a:pt x="248507" y="525018"/>
                  </a:lnTo>
                  <a:lnTo>
                    <a:pt x="249746" y="527876"/>
                  </a:lnTo>
                  <a:lnTo>
                    <a:pt x="250507" y="529304"/>
                  </a:lnTo>
                  <a:lnTo>
                    <a:pt x="251460" y="530543"/>
                  </a:lnTo>
                  <a:lnTo>
                    <a:pt x="253365" y="531876"/>
                  </a:lnTo>
                  <a:lnTo>
                    <a:pt x="256413" y="533114"/>
                  </a:lnTo>
                  <a:lnTo>
                    <a:pt x="261556" y="533781"/>
                  </a:lnTo>
                  <a:lnTo>
                    <a:pt x="264223" y="533591"/>
                  </a:lnTo>
                  <a:lnTo>
                    <a:pt x="266129" y="532924"/>
                  </a:lnTo>
                  <a:lnTo>
                    <a:pt x="267176" y="531876"/>
                  </a:lnTo>
                  <a:lnTo>
                    <a:pt x="268510" y="531114"/>
                  </a:lnTo>
                  <a:lnTo>
                    <a:pt x="270796" y="531495"/>
                  </a:lnTo>
                  <a:lnTo>
                    <a:pt x="274225" y="533114"/>
                  </a:lnTo>
                  <a:lnTo>
                    <a:pt x="281083" y="537877"/>
                  </a:lnTo>
                  <a:lnTo>
                    <a:pt x="285369" y="540163"/>
                  </a:lnTo>
                  <a:lnTo>
                    <a:pt x="290798" y="541687"/>
                  </a:lnTo>
                  <a:lnTo>
                    <a:pt x="295561" y="541592"/>
                  </a:lnTo>
                  <a:lnTo>
                    <a:pt x="302133" y="544735"/>
                  </a:lnTo>
                  <a:lnTo>
                    <a:pt x="320612" y="561022"/>
                  </a:lnTo>
                  <a:lnTo>
                    <a:pt x="327088" y="559213"/>
                  </a:lnTo>
                  <a:lnTo>
                    <a:pt x="337375" y="561594"/>
                  </a:lnTo>
                  <a:lnTo>
                    <a:pt x="339662" y="561308"/>
                  </a:lnTo>
                  <a:lnTo>
                    <a:pt x="341947" y="560356"/>
                  </a:lnTo>
                  <a:lnTo>
                    <a:pt x="343853" y="558641"/>
                  </a:lnTo>
                  <a:lnTo>
                    <a:pt x="349758" y="555212"/>
                  </a:lnTo>
                  <a:lnTo>
                    <a:pt x="351282" y="553974"/>
                  </a:lnTo>
                  <a:lnTo>
                    <a:pt x="357854" y="545497"/>
                  </a:lnTo>
                  <a:lnTo>
                    <a:pt x="360902" y="542449"/>
                  </a:lnTo>
                  <a:lnTo>
                    <a:pt x="362998" y="541401"/>
                  </a:lnTo>
                  <a:lnTo>
                    <a:pt x="364903" y="541306"/>
                  </a:lnTo>
                  <a:lnTo>
                    <a:pt x="369189" y="544259"/>
                  </a:lnTo>
                  <a:lnTo>
                    <a:pt x="371761" y="544830"/>
                  </a:lnTo>
                  <a:lnTo>
                    <a:pt x="373189" y="544163"/>
                  </a:lnTo>
                  <a:lnTo>
                    <a:pt x="378238" y="538544"/>
                  </a:lnTo>
                  <a:lnTo>
                    <a:pt x="386810" y="533114"/>
                  </a:lnTo>
                  <a:lnTo>
                    <a:pt x="392144" y="530447"/>
                  </a:lnTo>
                  <a:lnTo>
                    <a:pt x="399383" y="528066"/>
                  </a:lnTo>
                  <a:lnTo>
                    <a:pt x="402050" y="526733"/>
                  </a:lnTo>
                  <a:lnTo>
                    <a:pt x="403479" y="525399"/>
                  </a:lnTo>
                  <a:lnTo>
                    <a:pt x="403479" y="524351"/>
                  </a:lnTo>
                  <a:lnTo>
                    <a:pt x="403098" y="523304"/>
                  </a:lnTo>
                  <a:lnTo>
                    <a:pt x="402336" y="522351"/>
                  </a:lnTo>
                  <a:lnTo>
                    <a:pt x="401288" y="521399"/>
                  </a:lnTo>
                  <a:lnTo>
                    <a:pt x="397383" y="518732"/>
                  </a:lnTo>
                  <a:lnTo>
                    <a:pt x="396430" y="517684"/>
                  </a:lnTo>
                  <a:lnTo>
                    <a:pt x="394811" y="515112"/>
                  </a:lnTo>
                  <a:lnTo>
                    <a:pt x="394145" y="513683"/>
                  </a:lnTo>
                  <a:lnTo>
                    <a:pt x="393097" y="510159"/>
                  </a:lnTo>
                  <a:lnTo>
                    <a:pt x="391954" y="507778"/>
                  </a:lnTo>
                  <a:lnTo>
                    <a:pt x="390620" y="505682"/>
                  </a:lnTo>
                  <a:lnTo>
                    <a:pt x="388430" y="503015"/>
                  </a:lnTo>
                  <a:lnTo>
                    <a:pt x="387858" y="501205"/>
                  </a:lnTo>
                  <a:lnTo>
                    <a:pt x="388048" y="498729"/>
                  </a:lnTo>
                  <a:lnTo>
                    <a:pt x="390525" y="493776"/>
                  </a:lnTo>
                  <a:lnTo>
                    <a:pt x="392335" y="491680"/>
                  </a:lnTo>
                  <a:lnTo>
                    <a:pt x="394335" y="490538"/>
                  </a:lnTo>
                  <a:lnTo>
                    <a:pt x="402717" y="491680"/>
                  </a:lnTo>
                  <a:lnTo>
                    <a:pt x="405003" y="491585"/>
                  </a:lnTo>
                  <a:lnTo>
                    <a:pt x="411861" y="484632"/>
                  </a:lnTo>
                  <a:lnTo>
                    <a:pt x="412909" y="483489"/>
                  </a:lnTo>
                  <a:lnTo>
                    <a:pt x="414052" y="481679"/>
                  </a:lnTo>
                  <a:lnTo>
                    <a:pt x="417385" y="474726"/>
                  </a:lnTo>
                  <a:lnTo>
                    <a:pt x="432530" y="462058"/>
                  </a:lnTo>
                  <a:lnTo>
                    <a:pt x="434149" y="461391"/>
                  </a:lnTo>
                  <a:lnTo>
                    <a:pt x="436340" y="461010"/>
                  </a:lnTo>
                  <a:lnTo>
                    <a:pt x="436912" y="462153"/>
                  </a:lnTo>
                  <a:lnTo>
                    <a:pt x="437483" y="462820"/>
                  </a:lnTo>
                  <a:lnTo>
                    <a:pt x="438245" y="463582"/>
                  </a:lnTo>
                  <a:lnTo>
                    <a:pt x="440436" y="465296"/>
                  </a:lnTo>
                  <a:lnTo>
                    <a:pt x="446437" y="468154"/>
                  </a:lnTo>
                  <a:lnTo>
                    <a:pt x="447675" y="469011"/>
                  </a:lnTo>
                  <a:lnTo>
                    <a:pt x="448723" y="470059"/>
                  </a:lnTo>
                  <a:lnTo>
                    <a:pt x="449485" y="471297"/>
                  </a:lnTo>
                  <a:lnTo>
                    <a:pt x="451675" y="475393"/>
                  </a:lnTo>
                  <a:lnTo>
                    <a:pt x="452438" y="476631"/>
                  </a:lnTo>
                  <a:lnTo>
                    <a:pt x="453771" y="478060"/>
                  </a:lnTo>
                  <a:lnTo>
                    <a:pt x="455485" y="479488"/>
                  </a:lnTo>
                  <a:lnTo>
                    <a:pt x="458724" y="481298"/>
                  </a:lnTo>
                  <a:lnTo>
                    <a:pt x="460724" y="481584"/>
                  </a:lnTo>
                  <a:lnTo>
                    <a:pt x="462248" y="481013"/>
                  </a:lnTo>
                  <a:lnTo>
                    <a:pt x="464534" y="477679"/>
                  </a:lnTo>
                  <a:lnTo>
                    <a:pt x="467106" y="475964"/>
                  </a:lnTo>
                  <a:lnTo>
                    <a:pt x="468535" y="476155"/>
                  </a:lnTo>
                  <a:lnTo>
                    <a:pt x="469773" y="476917"/>
                  </a:lnTo>
                  <a:lnTo>
                    <a:pt x="470821" y="478346"/>
                  </a:lnTo>
                  <a:lnTo>
                    <a:pt x="472249" y="479679"/>
                  </a:lnTo>
                  <a:lnTo>
                    <a:pt x="484156" y="488156"/>
                  </a:lnTo>
                  <a:lnTo>
                    <a:pt x="486251" y="490347"/>
                  </a:lnTo>
                  <a:lnTo>
                    <a:pt x="487204" y="491490"/>
                  </a:lnTo>
                  <a:lnTo>
                    <a:pt x="487871" y="492824"/>
                  </a:lnTo>
                  <a:lnTo>
                    <a:pt x="488347" y="494347"/>
                  </a:lnTo>
                  <a:lnTo>
                    <a:pt x="488537" y="496062"/>
                  </a:lnTo>
                  <a:lnTo>
                    <a:pt x="487680" y="501491"/>
                  </a:lnTo>
                  <a:lnTo>
                    <a:pt x="487680" y="503396"/>
                  </a:lnTo>
                  <a:lnTo>
                    <a:pt x="487966" y="505016"/>
                  </a:lnTo>
                  <a:lnTo>
                    <a:pt x="488632" y="506349"/>
                  </a:lnTo>
                  <a:lnTo>
                    <a:pt x="490347" y="508921"/>
                  </a:lnTo>
                  <a:lnTo>
                    <a:pt x="492157" y="511207"/>
                  </a:lnTo>
                  <a:lnTo>
                    <a:pt x="493776" y="513779"/>
                  </a:lnTo>
                  <a:lnTo>
                    <a:pt x="494347" y="515207"/>
                  </a:lnTo>
                  <a:lnTo>
                    <a:pt x="494538" y="516827"/>
                  </a:lnTo>
                  <a:lnTo>
                    <a:pt x="494252" y="518446"/>
                  </a:lnTo>
                  <a:lnTo>
                    <a:pt x="493109" y="521684"/>
                  </a:lnTo>
                  <a:lnTo>
                    <a:pt x="492823" y="523208"/>
                  </a:lnTo>
                  <a:lnTo>
                    <a:pt x="493205" y="524923"/>
                  </a:lnTo>
                  <a:lnTo>
                    <a:pt x="494538" y="525494"/>
                  </a:lnTo>
                  <a:lnTo>
                    <a:pt x="496348" y="525399"/>
                  </a:lnTo>
                  <a:lnTo>
                    <a:pt x="501777" y="523970"/>
                  </a:lnTo>
                  <a:lnTo>
                    <a:pt x="515874" y="516160"/>
                  </a:lnTo>
                  <a:lnTo>
                    <a:pt x="517493" y="514445"/>
                  </a:lnTo>
                  <a:lnTo>
                    <a:pt x="519398" y="512064"/>
                  </a:lnTo>
                  <a:lnTo>
                    <a:pt x="520351" y="509492"/>
                  </a:lnTo>
                  <a:lnTo>
                    <a:pt x="521875" y="506254"/>
                  </a:lnTo>
                  <a:lnTo>
                    <a:pt x="530638" y="495110"/>
                  </a:lnTo>
                  <a:lnTo>
                    <a:pt x="537210" y="484251"/>
                  </a:lnTo>
                  <a:lnTo>
                    <a:pt x="548449" y="469392"/>
                  </a:lnTo>
                  <a:lnTo>
                    <a:pt x="557022" y="460058"/>
                  </a:lnTo>
                  <a:lnTo>
                    <a:pt x="560546" y="455200"/>
                  </a:lnTo>
                  <a:lnTo>
                    <a:pt x="561880" y="452438"/>
                  </a:lnTo>
                  <a:lnTo>
                    <a:pt x="561689" y="450628"/>
                  </a:lnTo>
                  <a:lnTo>
                    <a:pt x="561022" y="447008"/>
                  </a:lnTo>
                  <a:lnTo>
                    <a:pt x="560832" y="444913"/>
                  </a:lnTo>
                  <a:lnTo>
                    <a:pt x="561404" y="441960"/>
                  </a:lnTo>
                  <a:lnTo>
                    <a:pt x="562451" y="440722"/>
                  </a:lnTo>
                  <a:lnTo>
                    <a:pt x="567023" y="439007"/>
                  </a:lnTo>
                  <a:lnTo>
                    <a:pt x="570452" y="436531"/>
                  </a:lnTo>
                  <a:lnTo>
                    <a:pt x="594741" y="411861"/>
                  </a:lnTo>
                  <a:lnTo>
                    <a:pt x="596170" y="409575"/>
                  </a:lnTo>
                  <a:lnTo>
                    <a:pt x="596265" y="407861"/>
                  </a:lnTo>
                  <a:lnTo>
                    <a:pt x="595979" y="404336"/>
                  </a:lnTo>
                  <a:lnTo>
                    <a:pt x="596074" y="400621"/>
                  </a:lnTo>
                  <a:lnTo>
                    <a:pt x="596455" y="398717"/>
                  </a:lnTo>
                  <a:lnTo>
                    <a:pt x="598265" y="394526"/>
                  </a:lnTo>
                  <a:lnTo>
                    <a:pt x="600075" y="391287"/>
                  </a:lnTo>
                  <a:lnTo>
                    <a:pt x="600932" y="389382"/>
                  </a:lnTo>
                  <a:lnTo>
                    <a:pt x="601313" y="387953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69" name="Immagine 19">
            <a:extLst>
              <a:ext uri="{FF2B5EF4-FFF2-40B4-BE49-F238E27FC236}">
                <a16:creationId xmlns:a16="http://schemas.microsoft.com/office/drawing/2014/main" xmlns="" id="{20393911-A170-4B7A-8DAE-94432159F5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59878" y="263740"/>
            <a:ext cx="706256" cy="80513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70" name="Elemento grafico 62">
            <a:extLst>
              <a:ext uri="{FF2B5EF4-FFF2-40B4-BE49-F238E27FC236}">
                <a16:creationId xmlns:a16="http://schemas.microsoft.com/office/drawing/2014/main" xmlns="" id="{D817F483-6B8B-4FD2-91C5-C2547D77F687}"/>
              </a:ext>
            </a:extLst>
          </p:cNvPr>
          <p:cNvGrpSpPr/>
          <p:nvPr/>
        </p:nvGrpSpPr>
        <p:grpSpPr>
          <a:xfrm>
            <a:off x="9850968" y="249079"/>
            <a:ext cx="998354" cy="834454"/>
            <a:chOff x="9993411" y="338603"/>
            <a:chExt cx="804223" cy="672194"/>
          </a:xfrm>
        </p:grpSpPr>
        <p:grpSp>
          <p:nvGrpSpPr>
            <p:cNvPr id="93" name="Elemento grafico 62">
              <a:extLst>
                <a:ext uri="{FF2B5EF4-FFF2-40B4-BE49-F238E27FC236}">
                  <a16:creationId xmlns:a16="http://schemas.microsoft.com/office/drawing/2014/main" xmlns="" id="{1D701072-7694-4556-A8BB-D4653776FC6E}"/>
                </a:ext>
              </a:extLst>
            </p:cNvPr>
            <p:cNvGrpSpPr/>
            <p:nvPr/>
          </p:nvGrpSpPr>
          <p:grpSpPr>
            <a:xfrm>
              <a:off x="10233257" y="814392"/>
              <a:ext cx="564378" cy="112621"/>
              <a:chOff x="10233257" y="814392"/>
              <a:chExt cx="564378" cy="112621"/>
            </a:xfrm>
            <a:solidFill>
              <a:srgbClr val="FFFFFF"/>
            </a:solidFill>
          </p:grpSpPr>
          <p:sp>
            <p:nvSpPr>
              <p:cNvPr id="98" name="Figura a mano libera: forma 97">
                <a:extLst>
                  <a:ext uri="{FF2B5EF4-FFF2-40B4-BE49-F238E27FC236}">
                    <a16:creationId xmlns:a16="http://schemas.microsoft.com/office/drawing/2014/main" xmlns="" id="{E81BF081-6BD8-4D09-8F87-0412E0EDACAC}"/>
                  </a:ext>
                </a:extLst>
              </p:cNvPr>
              <p:cNvSpPr/>
              <p:nvPr/>
            </p:nvSpPr>
            <p:spPr>
              <a:xfrm>
                <a:off x="10473641" y="817208"/>
                <a:ext cx="61299" cy="107282"/>
              </a:xfrm>
              <a:custGeom>
                <a:avLst/>
                <a:gdLst>
                  <a:gd name="connsiteX0" fmla="*/ 15384 w 61299"/>
                  <a:gd name="connsiteY0" fmla="*/ 107160 h 107282"/>
                  <a:gd name="connsiteX1" fmla="*/ 4621 w 61299"/>
                  <a:gd name="connsiteY1" fmla="*/ 107255 h 107282"/>
                  <a:gd name="connsiteX2" fmla="*/ 239 w 61299"/>
                  <a:gd name="connsiteY2" fmla="*/ 101921 h 107282"/>
                  <a:gd name="connsiteX3" fmla="*/ 6240 w 61299"/>
                  <a:gd name="connsiteY3" fmla="*/ 70870 h 107282"/>
                  <a:gd name="connsiteX4" fmla="*/ 15384 w 61299"/>
                  <a:gd name="connsiteY4" fmla="*/ 23531 h 107282"/>
                  <a:gd name="connsiteX5" fmla="*/ 18908 w 61299"/>
                  <a:gd name="connsiteY5" fmla="*/ 4862 h 107282"/>
                  <a:gd name="connsiteX6" fmla="*/ 24909 w 61299"/>
                  <a:gd name="connsiteY6" fmla="*/ 4 h 107282"/>
                  <a:gd name="connsiteX7" fmla="*/ 47293 w 61299"/>
                  <a:gd name="connsiteY7" fmla="*/ 194 h 107282"/>
                  <a:gd name="connsiteX8" fmla="*/ 61104 w 61299"/>
                  <a:gd name="connsiteY8" fmla="*/ 13434 h 107282"/>
                  <a:gd name="connsiteX9" fmla="*/ 50817 w 61299"/>
                  <a:gd name="connsiteY9" fmla="*/ 46772 h 107282"/>
                  <a:gd name="connsiteX10" fmla="*/ 50722 w 61299"/>
                  <a:gd name="connsiteY10" fmla="*/ 52582 h 107282"/>
                  <a:gd name="connsiteX11" fmla="*/ 55199 w 61299"/>
                  <a:gd name="connsiteY11" fmla="*/ 65536 h 107282"/>
                  <a:gd name="connsiteX12" fmla="*/ 46436 w 61299"/>
                  <a:gd name="connsiteY12" fmla="*/ 94873 h 107282"/>
                  <a:gd name="connsiteX13" fmla="*/ 23099 w 61299"/>
                  <a:gd name="connsiteY13" fmla="*/ 107160 h 107282"/>
                  <a:gd name="connsiteX14" fmla="*/ 15384 w 61299"/>
                  <a:gd name="connsiteY14" fmla="*/ 107160 h 107282"/>
                  <a:gd name="connsiteX15" fmla="*/ 21766 w 61299"/>
                  <a:gd name="connsiteY15" fmla="*/ 94682 h 107282"/>
                  <a:gd name="connsiteX16" fmla="*/ 27576 w 61299"/>
                  <a:gd name="connsiteY16" fmla="*/ 94682 h 107282"/>
                  <a:gd name="connsiteX17" fmla="*/ 41292 w 61299"/>
                  <a:gd name="connsiteY17" fmla="*/ 86967 h 107282"/>
                  <a:gd name="connsiteX18" fmla="*/ 46340 w 61299"/>
                  <a:gd name="connsiteY18" fmla="*/ 68489 h 107282"/>
                  <a:gd name="connsiteX19" fmla="*/ 35291 w 61299"/>
                  <a:gd name="connsiteY19" fmla="*/ 57154 h 107282"/>
                  <a:gd name="connsiteX20" fmla="*/ 23576 w 61299"/>
                  <a:gd name="connsiteY20" fmla="*/ 56964 h 107282"/>
                  <a:gd name="connsiteX21" fmla="*/ 15860 w 61299"/>
                  <a:gd name="connsiteY21" fmla="*/ 63440 h 107282"/>
                  <a:gd name="connsiteX22" fmla="*/ 12336 w 61299"/>
                  <a:gd name="connsiteY22" fmla="*/ 83538 h 107282"/>
                  <a:gd name="connsiteX23" fmla="*/ 21766 w 61299"/>
                  <a:gd name="connsiteY23" fmla="*/ 94682 h 107282"/>
                  <a:gd name="connsiteX24" fmla="*/ 36053 w 61299"/>
                  <a:gd name="connsiteY24" fmla="*/ 11815 h 107282"/>
                  <a:gd name="connsiteX25" fmla="*/ 36053 w 61299"/>
                  <a:gd name="connsiteY25" fmla="*/ 12005 h 107282"/>
                  <a:gd name="connsiteX26" fmla="*/ 29291 w 61299"/>
                  <a:gd name="connsiteY26" fmla="*/ 12101 h 107282"/>
                  <a:gd name="connsiteX27" fmla="*/ 25766 w 61299"/>
                  <a:gd name="connsiteY27" fmla="*/ 14672 h 107282"/>
                  <a:gd name="connsiteX28" fmla="*/ 20432 w 61299"/>
                  <a:gd name="connsiteY28" fmla="*/ 41342 h 107282"/>
                  <a:gd name="connsiteX29" fmla="*/ 23957 w 61299"/>
                  <a:gd name="connsiteY29" fmla="*/ 45343 h 107282"/>
                  <a:gd name="connsiteX30" fmla="*/ 35672 w 61299"/>
                  <a:gd name="connsiteY30" fmla="*/ 45248 h 107282"/>
                  <a:gd name="connsiteX31" fmla="*/ 49960 w 61299"/>
                  <a:gd name="connsiteY31" fmla="*/ 34770 h 107282"/>
                  <a:gd name="connsiteX32" fmla="*/ 52436 w 61299"/>
                  <a:gd name="connsiteY32" fmla="*/ 22483 h 107282"/>
                  <a:gd name="connsiteX33" fmla="*/ 43864 w 61299"/>
                  <a:gd name="connsiteY33" fmla="*/ 12291 h 107282"/>
                  <a:gd name="connsiteX34" fmla="*/ 36053 w 61299"/>
                  <a:gd name="connsiteY34" fmla="*/ 11815 h 10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299" h="107282">
                    <a:moveTo>
                      <a:pt x="15384" y="107160"/>
                    </a:moveTo>
                    <a:cubicBezTo>
                      <a:pt x="11765" y="107160"/>
                      <a:pt x="8240" y="106970"/>
                      <a:pt x="4621" y="107255"/>
                    </a:cubicBezTo>
                    <a:cubicBezTo>
                      <a:pt x="430" y="107541"/>
                      <a:pt x="-523" y="105541"/>
                      <a:pt x="239" y="101921"/>
                    </a:cubicBezTo>
                    <a:cubicBezTo>
                      <a:pt x="2240" y="91539"/>
                      <a:pt x="4240" y="81252"/>
                      <a:pt x="6240" y="70870"/>
                    </a:cubicBezTo>
                    <a:cubicBezTo>
                      <a:pt x="9288" y="55058"/>
                      <a:pt x="12336" y="39342"/>
                      <a:pt x="15384" y="23531"/>
                    </a:cubicBezTo>
                    <a:cubicBezTo>
                      <a:pt x="16622" y="17340"/>
                      <a:pt x="17765" y="11053"/>
                      <a:pt x="18908" y="4862"/>
                    </a:cubicBezTo>
                    <a:cubicBezTo>
                      <a:pt x="19575" y="1528"/>
                      <a:pt x="21290" y="-91"/>
                      <a:pt x="24909" y="4"/>
                    </a:cubicBezTo>
                    <a:cubicBezTo>
                      <a:pt x="32339" y="194"/>
                      <a:pt x="39863" y="-91"/>
                      <a:pt x="47293" y="194"/>
                    </a:cubicBezTo>
                    <a:cubicBezTo>
                      <a:pt x="55770" y="480"/>
                      <a:pt x="60437" y="4957"/>
                      <a:pt x="61104" y="13434"/>
                    </a:cubicBezTo>
                    <a:cubicBezTo>
                      <a:pt x="62057" y="25912"/>
                      <a:pt x="59675" y="37342"/>
                      <a:pt x="50817" y="46772"/>
                    </a:cubicBezTo>
                    <a:cubicBezTo>
                      <a:pt x="48912" y="48772"/>
                      <a:pt x="49293" y="50105"/>
                      <a:pt x="50722" y="52582"/>
                    </a:cubicBezTo>
                    <a:cubicBezTo>
                      <a:pt x="52913" y="56487"/>
                      <a:pt x="55103" y="61154"/>
                      <a:pt x="55199" y="65536"/>
                    </a:cubicBezTo>
                    <a:cubicBezTo>
                      <a:pt x="55389" y="76109"/>
                      <a:pt x="52436" y="86015"/>
                      <a:pt x="46436" y="94873"/>
                    </a:cubicBezTo>
                    <a:cubicBezTo>
                      <a:pt x="40816" y="103160"/>
                      <a:pt x="33291" y="107637"/>
                      <a:pt x="23099" y="107160"/>
                    </a:cubicBezTo>
                    <a:cubicBezTo>
                      <a:pt x="20528" y="107065"/>
                      <a:pt x="17956" y="107160"/>
                      <a:pt x="15384" y="107160"/>
                    </a:cubicBezTo>
                    <a:close/>
                    <a:moveTo>
                      <a:pt x="21766" y="94682"/>
                    </a:moveTo>
                    <a:cubicBezTo>
                      <a:pt x="23671" y="94682"/>
                      <a:pt x="25671" y="94682"/>
                      <a:pt x="27576" y="94682"/>
                    </a:cubicBezTo>
                    <a:cubicBezTo>
                      <a:pt x="33577" y="94682"/>
                      <a:pt x="38054" y="92206"/>
                      <a:pt x="41292" y="86967"/>
                    </a:cubicBezTo>
                    <a:cubicBezTo>
                      <a:pt x="44816" y="81252"/>
                      <a:pt x="46436" y="75061"/>
                      <a:pt x="46340" y="68489"/>
                    </a:cubicBezTo>
                    <a:cubicBezTo>
                      <a:pt x="46245" y="61250"/>
                      <a:pt x="42435" y="57344"/>
                      <a:pt x="35291" y="57154"/>
                    </a:cubicBezTo>
                    <a:cubicBezTo>
                      <a:pt x="31386" y="56964"/>
                      <a:pt x="27481" y="57440"/>
                      <a:pt x="23576" y="56964"/>
                    </a:cubicBezTo>
                    <a:cubicBezTo>
                      <a:pt x="18432" y="56392"/>
                      <a:pt x="16622" y="58964"/>
                      <a:pt x="15860" y="63440"/>
                    </a:cubicBezTo>
                    <a:cubicBezTo>
                      <a:pt x="14717" y="70203"/>
                      <a:pt x="13574" y="76871"/>
                      <a:pt x="12336" y="83538"/>
                    </a:cubicBezTo>
                    <a:cubicBezTo>
                      <a:pt x="10145" y="94682"/>
                      <a:pt x="10145" y="94682"/>
                      <a:pt x="21766" y="94682"/>
                    </a:cubicBezTo>
                    <a:close/>
                    <a:moveTo>
                      <a:pt x="36053" y="11815"/>
                    </a:moveTo>
                    <a:cubicBezTo>
                      <a:pt x="36053" y="11910"/>
                      <a:pt x="36053" y="11910"/>
                      <a:pt x="36053" y="12005"/>
                    </a:cubicBezTo>
                    <a:cubicBezTo>
                      <a:pt x="33767" y="12005"/>
                      <a:pt x="31481" y="11720"/>
                      <a:pt x="29291" y="12101"/>
                    </a:cubicBezTo>
                    <a:cubicBezTo>
                      <a:pt x="27957" y="12386"/>
                      <a:pt x="26052" y="13625"/>
                      <a:pt x="25766" y="14672"/>
                    </a:cubicBezTo>
                    <a:cubicBezTo>
                      <a:pt x="23766" y="23531"/>
                      <a:pt x="22147" y="32389"/>
                      <a:pt x="20432" y="41342"/>
                    </a:cubicBezTo>
                    <a:cubicBezTo>
                      <a:pt x="19956" y="43914"/>
                      <a:pt x="21194" y="45343"/>
                      <a:pt x="23957" y="45343"/>
                    </a:cubicBezTo>
                    <a:cubicBezTo>
                      <a:pt x="27862" y="45248"/>
                      <a:pt x="31767" y="45343"/>
                      <a:pt x="35672" y="45248"/>
                    </a:cubicBezTo>
                    <a:cubicBezTo>
                      <a:pt x="42816" y="45057"/>
                      <a:pt x="47769" y="41438"/>
                      <a:pt x="49960" y="34770"/>
                    </a:cubicBezTo>
                    <a:cubicBezTo>
                      <a:pt x="51293" y="30865"/>
                      <a:pt x="52151" y="26579"/>
                      <a:pt x="52436" y="22483"/>
                    </a:cubicBezTo>
                    <a:cubicBezTo>
                      <a:pt x="52817" y="16196"/>
                      <a:pt x="50055" y="13148"/>
                      <a:pt x="43864" y="12291"/>
                    </a:cubicBezTo>
                    <a:cubicBezTo>
                      <a:pt x="41197" y="11910"/>
                      <a:pt x="38625" y="11910"/>
                      <a:pt x="36053" y="118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9" name="Figura a mano libera: forma 98">
                <a:extLst>
                  <a:ext uri="{FF2B5EF4-FFF2-40B4-BE49-F238E27FC236}">
                    <a16:creationId xmlns:a16="http://schemas.microsoft.com/office/drawing/2014/main" xmlns="" id="{9EF9F859-3F66-474A-8C86-DFF617F9D357}"/>
                  </a:ext>
                </a:extLst>
              </p:cNvPr>
              <p:cNvSpPr/>
              <p:nvPr/>
            </p:nvSpPr>
            <p:spPr>
              <a:xfrm>
                <a:off x="10557491" y="817044"/>
                <a:ext cx="68549" cy="107537"/>
              </a:xfrm>
              <a:custGeom>
                <a:avLst/>
                <a:gdLst>
                  <a:gd name="connsiteX0" fmla="*/ 45357 w 68549"/>
                  <a:gd name="connsiteY0" fmla="*/ 81321 h 107537"/>
                  <a:gd name="connsiteX1" fmla="*/ 50787 w 68549"/>
                  <a:gd name="connsiteY1" fmla="*/ 53317 h 107537"/>
                  <a:gd name="connsiteX2" fmla="*/ 60216 w 68549"/>
                  <a:gd name="connsiteY2" fmla="*/ 5025 h 107537"/>
                  <a:gd name="connsiteX3" fmla="*/ 63169 w 68549"/>
                  <a:gd name="connsiteY3" fmla="*/ 549 h 107537"/>
                  <a:gd name="connsiteX4" fmla="*/ 68408 w 68549"/>
                  <a:gd name="connsiteY4" fmla="*/ 5121 h 107537"/>
                  <a:gd name="connsiteX5" fmla="*/ 60121 w 68549"/>
                  <a:gd name="connsiteY5" fmla="*/ 48174 h 107537"/>
                  <a:gd name="connsiteX6" fmla="*/ 50787 w 68549"/>
                  <a:gd name="connsiteY6" fmla="*/ 95989 h 107537"/>
                  <a:gd name="connsiteX7" fmla="*/ 49644 w 68549"/>
                  <a:gd name="connsiteY7" fmla="*/ 101704 h 107537"/>
                  <a:gd name="connsiteX8" fmla="*/ 42976 w 68549"/>
                  <a:gd name="connsiteY8" fmla="*/ 107514 h 107537"/>
                  <a:gd name="connsiteX9" fmla="*/ 37928 w 68549"/>
                  <a:gd name="connsiteY9" fmla="*/ 101228 h 107537"/>
                  <a:gd name="connsiteX10" fmla="*/ 25260 w 68549"/>
                  <a:gd name="connsiteY10" fmla="*/ 28266 h 107537"/>
                  <a:gd name="connsiteX11" fmla="*/ 24021 w 68549"/>
                  <a:gd name="connsiteY11" fmla="*/ 24742 h 107537"/>
                  <a:gd name="connsiteX12" fmla="*/ 21259 w 68549"/>
                  <a:gd name="connsiteY12" fmla="*/ 32648 h 107537"/>
                  <a:gd name="connsiteX13" fmla="*/ 10115 w 68549"/>
                  <a:gd name="connsiteY13" fmla="*/ 91512 h 107537"/>
                  <a:gd name="connsiteX14" fmla="*/ 7734 w 68549"/>
                  <a:gd name="connsiteY14" fmla="*/ 103895 h 107537"/>
                  <a:gd name="connsiteX15" fmla="*/ 2400 w 68549"/>
                  <a:gd name="connsiteY15" fmla="*/ 107133 h 107537"/>
                  <a:gd name="connsiteX16" fmla="*/ 18 w 68549"/>
                  <a:gd name="connsiteY16" fmla="*/ 102466 h 107537"/>
                  <a:gd name="connsiteX17" fmla="*/ 6114 w 68549"/>
                  <a:gd name="connsiteY17" fmla="*/ 69414 h 107537"/>
                  <a:gd name="connsiteX18" fmla="*/ 18116 w 68549"/>
                  <a:gd name="connsiteY18" fmla="*/ 6264 h 107537"/>
                  <a:gd name="connsiteX19" fmla="*/ 25641 w 68549"/>
                  <a:gd name="connsiteY19" fmla="*/ 168 h 107537"/>
                  <a:gd name="connsiteX20" fmla="*/ 30594 w 68549"/>
                  <a:gd name="connsiteY20" fmla="*/ 4930 h 107537"/>
                  <a:gd name="connsiteX21" fmla="*/ 42976 w 68549"/>
                  <a:gd name="connsiteY21" fmla="*/ 77415 h 107537"/>
                  <a:gd name="connsiteX22" fmla="*/ 44024 w 68549"/>
                  <a:gd name="connsiteY22" fmla="*/ 81416 h 107537"/>
                  <a:gd name="connsiteX23" fmla="*/ 45357 w 68549"/>
                  <a:gd name="connsiteY23" fmla="*/ 81321 h 10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8549" h="107537">
                    <a:moveTo>
                      <a:pt x="45357" y="81321"/>
                    </a:moveTo>
                    <a:cubicBezTo>
                      <a:pt x="47167" y="71986"/>
                      <a:pt x="48977" y="62652"/>
                      <a:pt x="50787" y="53317"/>
                    </a:cubicBezTo>
                    <a:cubicBezTo>
                      <a:pt x="53930" y="37220"/>
                      <a:pt x="56978" y="21123"/>
                      <a:pt x="60216" y="5025"/>
                    </a:cubicBezTo>
                    <a:cubicBezTo>
                      <a:pt x="60597" y="3311"/>
                      <a:pt x="61740" y="1215"/>
                      <a:pt x="63169" y="549"/>
                    </a:cubicBezTo>
                    <a:cubicBezTo>
                      <a:pt x="66789" y="-1071"/>
                      <a:pt x="69170" y="1025"/>
                      <a:pt x="68408" y="5121"/>
                    </a:cubicBezTo>
                    <a:cubicBezTo>
                      <a:pt x="65741" y="19503"/>
                      <a:pt x="62883" y="33791"/>
                      <a:pt x="60121" y="48174"/>
                    </a:cubicBezTo>
                    <a:cubicBezTo>
                      <a:pt x="57073" y="64080"/>
                      <a:pt x="53930" y="80082"/>
                      <a:pt x="50787" y="95989"/>
                    </a:cubicBezTo>
                    <a:cubicBezTo>
                      <a:pt x="50406" y="97894"/>
                      <a:pt x="50024" y="99799"/>
                      <a:pt x="49644" y="101704"/>
                    </a:cubicBezTo>
                    <a:cubicBezTo>
                      <a:pt x="48977" y="105419"/>
                      <a:pt x="47643" y="107800"/>
                      <a:pt x="42976" y="107514"/>
                    </a:cubicBezTo>
                    <a:cubicBezTo>
                      <a:pt x="38499" y="107229"/>
                      <a:pt x="38404" y="104371"/>
                      <a:pt x="37928" y="101228"/>
                    </a:cubicBezTo>
                    <a:cubicBezTo>
                      <a:pt x="33737" y="76939"/>
                      <a:pt x="29546" y="52650"/>
                      <a:pt x="25260" y="28266"/>
                    </a:cubicBezTo>
                    <a:cubicBezTo>
                      <a:pt x="25164" y="27504"/>
                      <a:pt x="24783" y="26838"/>
                      <a:pt x="24021" y="24742"/>
                    </a:cubicBezTo>
                    <a:cubicBezTo>
                      <a:pt x="22783" y="28266"/>
                      <a:pt x="21735" y="30362"/>
                      <a:pt x="21259" y="32648"/>
                    </a:cubicBezTo>
                    <a:cubicBezTo>
                      <a:pt x="17449" y="52269"/>
                      <a:pt x="13830" y="71891"/>
                      <a:pt x="10115" y="91512"/>
                    </a:cubicBezTo>
                    <a:cubicBezTo>
                      <a:pt x="9353" y="95703"/>
                      <a:pt x="8400" y="99799"/>
                      <a:pt x="7734" y="103895"/>
                    </a:cubicBezTo>
                    <a:cubicBezTo>
                      <a:pt x="7162" y="107133"/>
                      <a:pt x="4781" y="107991"/>
                      <a:pt x="2400" y="107133"/>
                    </a:cubicBezTo>
                    <a:cubicBezTo>
                      <a:pt x="1161" y="106657"/>
                      <a:pt x="-172" y="103895"/>
                      <a:pt x="18" y="102466"/>
                    </a:cubicBezTo>
                    <a:cubicBezTo>
                      <a:pt x="1828" y="91417"/>
                      <a:pt x="4019" y="80463"/>
                      <a:pt x="6114" y="69414"/>
                    </a:cubicBezTo>
                    <a:cubicBezTo>
                      <a:pt x="10115" y="48364"/>
                      <a:pt x="14306" y="27409"/>
                      <a:pt x="18116" y="6264"/>
                    </a:cubicBezTo>
                    <a:cubicBezTo>
                      <a:pt x="18973" y="1596"/>
                      <a:pt x="21069" y="-118"/>
                      <a:pt x="25641" y="168"/>
                    </a:cubicBezTo>
                    <a:cubicBezTo>
                      <a:pt x="28784" y="358"/>
                      <a:pt x="30117" y="1787"/>
                      <a:pt x="30594" y="4930"/>
                    </a:cubicBezTo>
                    <a:cubicBezTo>
                      <a:pt x="34594" y="29124"/>
                      <a:pt x="38785" y="53222"/>
                      <a:pt x="42976" y="77415"/>
                    </a:cubicBezTo>
                    <a:cubicBezTo>
                      <a:pt x="43167" y="78749"/>
                      <a:pt x="43643" y="80082"/>
                      <a:pt x="44024" y="81416"/>
                    </a:cubicBezTo>
                    <a:cubicBezTo>
                      <a:pt x="44405" y="81416"/>
                      <a:pt x="44881" y="81321"/>
                      <a:pt x="45357" y="81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0" name="Figura a mano libera: forma 99">
                <a:extLst>
                  <a:ext uri="{FF2B5EF4-FFF2-40B4-BE49-F238E27FC236}">
                    <a16:creationId xmlns:a16="http://schemas.microsoft.com/office/drawing/2014/main" xmlns="" id="{7B0B8CA5-9C07-43C3-BDDD-C92E65A71857}"/>
                  </a:ext>
                </a:extLst>
              </p:cNvPr>
              <p:cNvSpPr/>
              <p:nvPr/>
            </p:nvSpPr>
            <p:spPr>
              <a:xfrm>
                <a:off x="10705163" y="817055"/>
                <a:ext cx="64304" cy="107634"/>
              </a:xfrm>
              <a:custGeom>
                <a:avLst/>
                <a:gdLst>
                  <a:gd name="connsiteX0" fmla="*/ 28844 w 64304"/>
                  <a:gd name="connsiteY0" fmla="*/ 61403 h 107634"/>
                  <a:gd name="connsiteX1" fmla="*/ 14652 w 64304"/>
                  <a:gd name="connsiteY1" fmla="*/ 73024 h 107634"/>
                  <a:gd name="connsiteX2" fmla="*/ 8651 w 64304"/>
                  <a:gd name="connsiteY2" fmla="*/ 102551 h 107634"/>
                  <a:gd name="connsiteX3" fmla="*/ 5699 w 64304"/>
                  <a:gd name="connsiteY3" fmla="*/ 107028 h 107634"/>
                  <a:gd name="connsiteX4" fmla="*/ 174 w 64304"/>
                  <a:gd name="connsiteY4" fmla="*/ 101789 h 107634"/>
                  <a:gd name="connsiteX5" fmla="*/ 8366 w 64304"/>
                  <a:gd name="connsiteY5" fmla="*/ 58736 h 107634"/>
                  <a:gd name="connsiteX6" fmla="*/ 17986 w 64304"/>
                  <a:gd name="connsiteY6" fmla="*/ 9016 h 107634"/>
                  <a:gd name="connsiteX7" fmla="*/ 28463 w 64304"/>
                  <a:gd name="connsiteY7" fmla="*/ 62 h 107634"/>
                  <a:gd name="connsiteX8" fmla="*/ 49418 w 64304"/>
                  <a:gd name="connsiteY8" fmla="*/ 157 h 107634"/>
                  <a:gd name="connsiteX9" fmla="*/ 64087 w 64304"/>
                  <a:gd name="connsiteY9" fmla="*/ 13778 h 107634"/>
                  <a:gd name="connsiteX10" fmla="*/ 52943 w 64304"/>
                  <a:gd name="connsiteY10" fmla="*/ 51402 h 107634"/>
                  <a:gd name="connsiteX11" fmla="*/ 51514 w 64304"/>
                  <a:gd name="connsiteY11" fmla="*/ 55879 h 107634"/>
                  <a:gd name="connsiteX12" fmla="*/ 52752 w 64304"/>
                  <a:gd name="connsiteY12" fmla="*/ 79120 h 107634"/>
                  <a:gd name="connsiteX13" fmla="*/ 50657 w 64304"/>
                  <a:gd name="connsiteY13" fmla="*/ 103694 h 107634"/>
                  <a:gd name="connsiteX14" fmla="*/ 46466 w 64304"/>
                  <a:gd name="connsiteY14" fmla="*/ 107028 h 107634"/>
                  <a:gd name="connsiteX15" fmla="*/ 40465 w 64304"/>
                  <a:gd name="connsiteY15" fmla="*/ 103504 h 107634"/>
                  <a:gd name="connsiteX16" fmla="*/ 41322 w 64304"/>
                  <a:gd name="connsiteY16" fmla="*/ 94264 h 107634"/>
                  <a:gd name="connsiteX17" fmla="*/ 44561 w 64304"/>
                  <a:gd name="connsiteY17" fmla="*/ 76072 h 107634"/>
                  <a:gd name="connsiteX18" fmla="*/ 32273 w 64304"/>
                  <a:gd name="connsiteY18" fmla="*/ 61117 h 107634"/>
                  <a:gd name="connsiteX19" fmla="*/ 28844 w 64304"/>
                  <a:gd name="connsiteY19" fmla="*/ 61403 h 107634"/>
                  <a:gd name="connsiteX20" fmla="*/ 38179 w 64304"/>
                  <a:gd name="connsiteY20" fmla="*/ 12635 h 107634"/>
                  <a:gd name="connsiteX21" fmla="*/ 29416 w 64304"/>
                  <a:gd name="connsiteY21" fmla="*/ 12730 h 107634"/>
                  <a:gd name="connsiteX22" fmla="*/ 25606 w 64304"/>
                  <a:gd name="connsiteY22" fmla="*/ 15493 h 107634"/>
                  <a:gd name="connsiteX23" fmla="*/ 19891 w 64304"/>
                  <a:gd name="connsiteY23" fmla="*/ 45115 h 107634"/>
                  <a:gd name="connsiteX24" fmla="*/ 23701 w 64304"/>
                  <a:gd name="connsiteY24" fmla="*/ 49116 h 107634"/>
                  <a:gd name="connsiteX25" fmla="*/ 38274 w 64304"/>
                  <a:gd name="connsiteY25" fmla="*/ 49021 h 107634"/>
                  <a:gd name="connsiteX26" fmla="*/ 50085 w 64304"/>
                  <a:gd name="connsiteY26" fmla="*/ 41782 h 107634"/>
                  <a:gd name="connsiteX27" fmla="*/ 54848 w 64304"/>
                  <a:gd name="connsiteY27" fmla="*/ 21684 h 107634"/>
                  <a:gd name="connsiteX28" fmla="*/ 45894 w 64304"/>
                  <a:gd name="connsiteY28" fmla="*/ 12540 h 107634"/>
                  <a:gd name="connsiteX29" fmla="*/ 38179 w 64304"/>
                  <a:gd name="connsiteY29" fmla="*/ 12635 h 10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4304" h="107634">
                    <a:moveTo>
                      <a:pt x="28844" y="61403"/>
                    </a:moveTo>
                    <a:cubicBezTo>
                      <a:pt x="17033" y="61403"/>
                      <a:pt x="17033" y="61403"/>
                      <a:pt x="14652" y="73024"/>
                    </a:cubicBezTo>
                    <a:cubicBezTo>
                      <a:pt x="12652" y="82834"/>
                      <a:pt x="10747" y="92740"/>
                      <a:pt x="8651" y="102551"/>
                    </a:cubicBezTo>
                    <a:cubicBezTo>
                      <a:pt x="8270" y="104266"/>
                      <a:pt x="7127" y="106456"/>
                      <a:pt x="5699" y="107028"/>
                    </a:cubicBezTo>
                    <a:cubicBezTo>
                      <a:pt x="1698" y="108838"/>
                      <a:pt x="-683" y="106456"/>
                      <a:pt x="174" y="101789"/>
                    </a:cubicBezTo>
                    <a:cubicBezTo>
                      <a:pt x="2841" y="87406"/>
                      <a:pt x="5603" y="73119"/>
                      <a:pt x="8366" y="58736"/>
                    </a:cubicBezTo>
                    <a:cubicBezTo>
                      <a:pt x="11604" y="42163"/>
                      <a:pt x="14843" y="25589"/>
                      <a:pt x="17986" y="9016"/>
                    </a:cubicBezTo>
                    <a:cubicBezTo>
                      <a:pt x="19605" y="253"/>
                      <a:pt x="19510" y="62"/>
                      <a:pt x="28463" y="62"/>
                    </a:cubicBezTo>
                    <a:cubicBezTo>
                      <a:pt x="35417" y="62"/>
                      <a:pt x="42465" y="-128"/>
                      <a:pt x="49418" y="157"/>
                    </a:cubicBezTo>
                    <a:cubicBezTo>
                      <a:pt x="58467" y="538"/>
                      <a:pt x="63420" y="4825"/>
                      <a:pt x="64087" y="13778"/>
                    </a:cubicBezTo>
                    <a:cubicBezTo>
                      <a:pt x="65135" y="27589"/>
                      <a:pt x="62563" y="40543"/>
                      <a:pt x="52943" y="51402"/>
                    </a:cubicBezTo>
                    <a:cubicBezTo>
                      <a:pt x="51990" y="52545"/>
                      <a:pt x="50942" y="55021"/>
                      <a:pt x="51514" y="55879"/>
                    </a:cubicBezTo>
                    <a:cubicBezTo>
                      <a:pt x="56276" y="63499"/>
                      <a:pt x="53419" y="71309"/>
                      <a:pt x="52752" y="79120"/>
                    </a:cubicBezTo>
                    <a:cubicBezTo>
                      <a:pt x="52085" y="87311"/>
                      <a:pt x="51228" y="95503"/>
                      <a:pt x="50657" y="103694"/>
                    </a:cubicBezTo>
                    <a:cubicBezTo>
                      <a:pt x="50466" y="106742"/>
                      <a:pt x="48847" y="107123"/>
                      <a:pt x="46466" y="107028"/>
                    </a:cubicBezTo>
                    <a:cubicBezTo>
                      <a:pt x="43799" y="106933"/>
                      <a:pt x="40370" y="107885"/>
                      <a:pt x="40465" y="103504"/>
                    </a:cubicBezTo>
                    <a:cubicBezTo>
                      <a:pt x="40465" y="100456"/>
                      <a:pt x="40846" y="97312"/>
                      <a:pt x="41322" y="94264"/>
                    </a:cubicBezTo>
                    <a:cubicBezTo>
                      <a:pt x="42275" y="88168"/>
                      <a:pt x="43513" y="82168"/>
                      <a:pt x="44561" y="76072"/>
                    </a:cubicBezTo>
                    <a:cubicBezTo>
                      <a:pt x="46180" y="65785"/>
                      <a:pt x="44465" y="60070"/>
                      <a:pt x="32273" y="61117"/>
                    </a:cubicBezTo>
                    <a:cubicBezTo>
                      <a:pt x="31130" y="61498"/>
                      <a:pt x="29987" y="61403"/>
                      <a:pt x="28844" y="61403"/>
                    </a:cubicBezTo>
                    <a:close/>
                    <a:moveTo>
                      <a:pt x="38179" y="12635"/>
                    </a:moveTo>
                    <a:cubicBezTo>
                      <a:pt x="35226" y="12635"/>
                      <a:pt x="32273" y="12349"/>
                      <a:pt x="29416" y="12730"/>
                    </a:cubicBezTo>
                    <a:cubicBezTo>
                      <a:pt x="27987" y="12921"/>
                      <a:pt x="25892" y="14350"/>
                      <a:pt x="25606" y="15493"/>
                    </a:cubicBezTo>
                    <a:cubicBezTo>
                      <a:pt x="23510" y="25303"/>
                      <a:pt x="21796" y="35209"/>
                      <a:pt x="19891" y="45115"/>
                    </a:cubicBezTo>
                    <a:cubicBezTo>
                      <a:pt x="19319" y="48259"/>
                      <a:pt x="20939" y="49116"/>
                      <a:pt x="23701" y="49116"/>
                    </a:cubicBezTo>
                    <a:cubicBezTo>
                      <a:pt x="28559" y="49021"/>
                      <a:pt x="33416" y="49116"/>
                      <a:pt x="38274" y="49021"/>
                    </a:cubicBezTo>
                    <a:cubicBezTo>
                      <a:pt x="43703" y="49021"/>
                      <a:pt x="48275" y="46449"/>
                      <a:pt x="50085" y="41782"/>
                    </a:cubicBezTo>
                    <a:cubicBezTo>
                      <a:pt x="52562" y="35400"/>
                      <a:pt x="54181" y="28447"/>
                      <a:pt x="54848" y="21684"/>
                    </a:cubicBezTo>
                    <a:cubicBezTo>
                      <a:pt x="55419" y="15588"/>
                      <a:pt x="52085" y="12921"/>
                      <a:pt x="45894" y="12540"/>
                    </a:cubicBezTo>
                    <a:cubicBezTo>
                      <a:pt x="43418" y="12540"/>
                      <a:pt x="40751" y="12635"/>
                      <a:pt x="38179" y="12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1" name="Figura a mano libera: forma 100">
                <a:extLst>
                  <a:ext uri="{FF2B5EF4-FFF2-40B4-BE49-F238E27FC236}">
                    <a16:creationId xmlns:a16="http://schemas.microsoft.com/office/drawing/2014/main" xmlns="" id="{5F306F91-B34C-4A78-BD40-700799F7AF1C}"/>
                  </a:ext>
                </a:extLst>
              </p:cNvPr>
              <p:cNvSpPr/>
              <p:nvPr/>
            </p:nvSpPr>
            <p:spPr>
              <a:xfrm>
                <a:off x="10352187" y="817083"/>
                <a:ext cx="64550" cy="107195"/>
              </a:xfrm>
              <a:custGeom>
                <a:avLst/>
                <a:gdLst>
                  <a:gd name="connsiteX0" fmla="*/ 37492 w 64550"/>
                  <a:gd name="connsiteY0" fmla="*/ 510 h 107195"/>
                  <a:gd name="connsiteX1" fmla="*/ 52065 w 64550"/>
                  <a:gd name="connsiteY1" fmla="*/ 605 h 107195"/>
                  <a:gd name="connsiteX2" fmla="*/ 63400 w 64550"/>
                  <a:gd name="connsiteY2" fmla="*/ 10225 h 107195"/>
                  <a:gd name="connsiteX3" fmla="*/ 53875 w 64550"/>
                  <a:gd name="connsiteY3" fmla="*/ 50421 h 107195"/>
                  <a:gd name="connsiteX4" fmla="*/ 52541 w 64550"/>
                  <a:gd name="connsiteY4" fmla="*/ 58422 h 107195"/>
                  <a:gd name="connsiteX5" fmla="*/ 54256 w 64550"/>
                  <a:gd name="connsiteY5" fmla="*/ 69185 h 107195"/>
                  <a:gd name="connsiteX6" fmla="*/ 51398 w 64550"/>
                  <a:gd name="connsiteY6" fmla="*/ 86902 h 107195"/>
                  <a:gd name="connsiteX7" fmla="*/ 50255 w 64550"/>
                  <a:gd name="connsiteY7" fmla="*/ 101856 h 107195"/>
                  <a:gd name="connsiteX8" fmla="*/ 49303 w 64550"/>
                  <a:gd name="connsiteY8" fmla="*/ 106523 h 107195"/>
                  <a:gd name="connsiteX9" fmla="*/ 41778 w 64550"/>
                  <a:gd name="connsiteY9" fmla="*/ 106428 h 107195"/>
                  <a:gd name="connsiteX10" fmla="*/ 40540 w 64550"/>
                  <a:gd name="connsiteY10" fmla="*/ 101761 h 107195"/>
                  <a:gd name="connsiteX11" fmla="*/ 43778 w 64550"/>
                  <a:gd name="connsiteY11" fmla="*/ 81568 h 107195"/>
                  <a:gd name="connsiteX12" fmla="*/ 44731 w 64550"/>
                  <a:gd name="connsiteY12" fmla="*/ 76805 h 107195"/>
                  <a:gd name="connsiteX13" fmla="*/ 31396 w 64550"/>
                  <a:gd name="connsiteY13" fmla="*/ 61279 h 107195"/>
                  <a:gd name="connsiteX14" fmla="*/ 25109 w 64550"/>
                  <a:gd name="connsiteY14" fmla="*/ 61279 h 107195"/>
                  <a:gd name="connsiteX15" fmla="*/ 15203 w 64550"/>
                  <a:gd name="connsiteY15" fmla="*/ 69566 h 107195"/>
                  <a:gd name="connsiteX16" fmla="*/ 9298 w 64550"/>
                  <a:gd name="connsiteY16" fmla="*/ 101665 h 107195"/>
                  <a:gd name="connsiteX17" fmla="*/ 4345 w 64550"/>
                  <a:gd name="connsiteY17" fmla="*/ 107190 h 107195"/>
                  <a:gd name="connsiteX18" fmla="*/ 154 w 64550"/>
                  <a:gd name="connsiteY18" fmla="*/ 102523 h 107195"/>
                  <a:gd name="connsiteX19" fmla="*/ 19013 w 64550"/>
                  <a:gd name="connsiteY19" fmla="*/ 5082 h 107195"/>
                  <a:gd name="connsiteX20" fmla="*/ 25109 w 64550"/>
                  <a:gd name="connsiteY20" fmla="*/ 34 h 107195"/>
                  <a:gd name="connsiteX21" fmla="*/ 37301 w 64550"/>
                  <a:gd name="connsiteY21" fmla="*/ 129 h 107195"/>
                  <a:gd name="connsiteX22" fmla="*/ 37492 w 64550"/>
                  <a:gd name="connsiteY22" fmla="*/ 510 h 107195"/>
                  <a:gd name="connsiteX23" fmla="*/ 38920 w 64550"/>
                  <a:gd name="connsiteY23" fmla="*/ 12702 h 107195"/>
                  <a:gd name="connsiteX24" fmla="*/ 38920 w 64550"/>
                  <a:gd name="connsiteY24" fmla="*/ 12607 h 107195"/>
                  <a:gd name="connsiteX25" fmla="*/ 30253 w 64550"/>
                  <a:gd name="connsiteY25" fmla="*/ 12797 h 107195"/>
                  <a:gd name="connsiteX26" fmla="*/ 25681 w 64550"/>
                  <a:gd name="connsiteY26" fmla="*/ 16702 h 107195"/>
                  <a:gd name="connsiteX27" fmla="*/ 20156 w 64550"/>
                  <a:gd name="connsiteY27" fmla="*/ 44801 h 107195"/>
                  <a:gd name="connsiteX28" fmla="*/ 24061 w 64550"/>
                  <a:gd name="connsiteY28" fmla="*/ 49183 h 107195"/>
                  <a:gd name="connsiteX29" fmla="*/ 38635 w 64550"/>
                  <a:gd name="connsiteY29" fmla="*/ 49087 h 107195"/>
                  <a:gd name="connsiteX30" fmla="*/ 50636 w 64550"/>
                  <a:gd name="connsiteY30" fmla="*/ 42134 h 107195"/>
                  <a:gd name="connsiteX31" fmla="*/ 55303 w 64550"/>
                  <a:gd name="connsiteY31" fmla="*/ 20131 h 107195"/>
                  <a:gd name="connsiteX32" fmla="*/ 47779 w 64550"/>
                  <a:gd name="connsiteY32" fmla="*/ 12702 h 107195"/>
                  <a:gd name="connsiteX33" fmla="*/ 38920 w 64550"/>
                  <a:gd name="connsiteY33" fmla="*/ 12702 h 10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4550" h="107195">
                    <a:moveTo>
                      <a:pt x="37492" y="510"/>
                    </a:moveTo>
                    <a:cubicBezTo>
                      <a:pt x="42349" y="510"/>
                      <a:pt x="47207" y="224"/>
                      <a:pt x="52065" y="605"/>
                    </a:cubicBezTo>
                    <a:cubicBezTo>
                      <a:pt x="58066" y="986"/>
                      <a:pt x="62161" y="4415"/>
                      <a:pt x="63400" y="10225"/>
                    </a:cubicBezTo>
                    <a:cubicBezTo>
                      <a:pt x="66543" y="25084"/>
                      <a:pt x="63209" y="38610"/>
                      <a:pt x="53875" y="50421"/>
                    </a:cubicBezTo>
                    <a:cubicBezTo>
                      <a:pt x="51779" y="53183"/>
                      <a:pt x="50731" y="54898"/>
                      <a:pt x="52541" y="58422"/>
                    </a:cubicBezTo>
                    <a:cubicBezTo>
                      <a:pt x="54065" y="61565"/>
                      <a:pt x="54541" y="65661"/>
                      <a:pt x="54256" y="69185"/>
                    </a:cubicBezTo>
                    <a:cubicBezTo>
                      <a:pt x="53779" y="75186"/>
                      <a:pt x="52160" y="80996"/>
                      <a:pt x="51398" y="86902"/>
                    </a:cubicBezTo>
                    <a:cubicBezTo>
                      <a:pt x="50731" y="91855"/>
                      <a:pt x="50636" y="96903"/>
                      <a:pt x="50255" y="101856"/>
                    </a:cubicBezTo>
                    <a:cubicBezTo>
                      <a:pt x="50160" y="103475"/>
                      <a:pt x="49969" y="106428"/>
                      <a:pt x="49303" y="106523"/>
                    </a:cubicBezTo>
                    <a:cubicBezTo>
                      <a:pt x="46826" y="106999"/>
                      <a:pt x="44159" y="107095"/>
                      <a:pt x="41778" y="106428"/>
                    </a:cubicBezTo>
                    <a:cubicBezTo>
                      <a:pt x="40921" y="106237"/>
                      <a:pt x="40349" y="103285"/>
                      <a:pt x="40540" y="101761"/>
                    </a:cubicBezTo>
                    <a:cubicBezTo>
                      <a:pt x="41397" y="94998"/>
                      <a:pt x="42635" y="88330"/>
                      <a:pt x="43778" y="81568"/>
                    </a:cubicBezTo>
                    <a:cubicBezTo>
                      <a:pt x="44064" y="79948"/>
                      <a:pt x="44540" y="78424"/>
                      <a:pt x="44731" y="76805"/>
                    </a:cubicBezTo>
                    <a:cubicBezTo>
                      <a:pt x="46159" y="63470"/>
                      <a:pt x="43683" y="60708"/>
                      <a:pt x="31396" y="61279"/>
                    </a:cubicBezTo>
                    <a:cubicBezTo>
                      <a:pt x="29300" y="61375"/>
                      <a:pt x="27205" y="61279"/>
                      <a:pt x="25109" y="61279"/>
                    </a:cubicBezTo>
                    <a:cubicBezTo>
                      <a:pt x="16727" y="61279"/>
                      <a:pt x="16727" y="61279"/>
                      <a:pt x="15203" y="69566"/>
                    </a:cubicBezTo>
                    <a:cubicBezTo>
                      <a:pt x="13203" y="80234"/>
                      <a:pt x="11203" y="90902"/>
                      <a:pt x="9298" y="101665"/>
                    </a:cubicBezTo>
                    <a:cubicBezTo>
                      <a:pt x="8821" y="104618"/>
                      <a:pt x="8059" y="107095"/>
                      <a:pt x="4345" y="107190"/>
                    </a:cubicBezTo>
                    <a:cubicBezTo>
                      <a:pt x="1011" y="107285"/>
                      <a:pt x="-513" y="106142"/>
                      <a:pt x="154" y="102523"/>
                    </a:cubicBezTo>
                    <a:cubicBezTo>
                      <a:pt x="6535" y="70042"/>
                      <a:pt x="12917" y="37562"/>
                      <a:pt x="19013" y="5082"/>
                    </a:cubicBezTo>
                    <a:cubicBezTo>
                      <a:pt x="19775" y="1272"/>
                      <a:pt x="21299" y="-252"/>
                      <a:pt x="25109" y="34"/>
                    </a:cubicBezTo>
                    <a:cubicBezTo>
                      <a:pt x="29205" y="224"/>
                      <a:pt x="33205" y="129"/>
                      <a:pt x="37301" y="129"/>
                    </a:cubicBezTo>
                    <a:cubicBezTo>
                      <a:pt x="37492" y="319"/>
                      <a:pt x="37492" y="415"/>
                      <a:pt x="37492" y="510"/>
                    </a:cubicBezTo>
                    <a:close/>
                    <a:moveTo>
                      <a:pt x="38920" y="12702"/>
                    </a:moveTo>
                    <a:cubicBezTo>
                      <a:pt x="38920" y="12702"/>
                      <a:pt x="38920" y="12607"/>
                      <a:pt x="38920" y="12607"/>
                    </a:cubicBezTo>
                    <a:cubicBezTo>
                      <a:pt x="35968" y="12607"/>
                      <a:pt x="33015" y="12130"/>
                      <a:pt x="30253" y="12797"/>
                    </a:cubicBezTo>
                    <a:cubicBezTo>
                      <a:pt x="28443" y="13178"/>
                      <a:pt x="26062" y="15083"/>
                      <a:pt x="25681" y="16702"/>
                    </a:cubicBezTo>
                    <a:cubicBezTo>
                      <a:pt x="23585" y="26037"/>
                      <a:pt x="21966" y="35467"/>
                      <a:pt x="20156" y="44801"/>
                    </a:cubicBezTo>
                    <a:cubicBezTo>
                      <a:pt x="19489" y="48040"/>
                      <a:pt x="20823" y="49278"/>
                      <a:pt x="24061" y="49183"/>
                    </a:cubicBezTo>
                    <a:cubicBezTo>
                      <a:pt x="28919" y="49087"/>
                      <a:pt x="33777" y="49183"/>
                      <a:pt x="38635" y="49087"/>
                    </a:cubicBezTo>
                    <a:cubicBezTo>
                      <a:pt x="43969" y="49087"/>
                      <a:pt x="48064" y="46611"/>
                      <a:pt x="50636" y="42134"/>
                    </a:cubicBezTo>
                    <a:cubicBezTo>
                      <a:pt x="54541" y="35371"/>
                      <a:pt x="56065" y="27942"/>
                      <a:pt x="55303" y="20131"/>
                    </a:cubicBezTo>
                    <a:cubicBezTo>
                      <a:pt x="54827" y="15750"/>
                      <a:pt x="52351" y="12988"/>
                      <a:pt x="47779" y="12702"/>
                    </a:cubicBezTo>
                    <a:cubicBezTo>
                      <a:pt x="44731" y="12607"/>
                      <a:pt x="41873" y="12702"/>
                      <a:pt x="38920" y="12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2" name="Figura a mano libera: forma 101">
                <a:extLst>
                  <a:ext uri="{FF2B5EF4-FFF2-40B4-BE49-F238E27FC236}">
                    <a16:creationId xmlns:a16="http://schemas.microsoft.com/office/drawing/2014/main" xmlns="" id="{250E00FA-466C-4FE5-98EB-BB6AEE2FC45C}"/>
                  </a:ext>
                </a:extLst>
              </p:cNvPr>
              <p:cNvSpPr/>
              <p:nvPr/>
            </p:nvSpPr>
            <p:spPr>
              <a:xfrm>
                <a:off x="10646125" y="817201"/>
                <a:ext cx="64814" cy="107262"/>
              </a:xfrm>
              <a:custGeom>
                <a:avLst/>
                <a:gdLst>
                  <a:gd name="connsiteX0" fmla="*/ 22636 w 64814"/>
                  <a:gd name="connsiteY0" fmla="*/ 107168 h 107262"/>
                  <a:gd name="connsiteX1" fmla="*/ 5586 w 64814"/>
                  <a:gd name="connsiteY1" fmla="*/ 107168 h 107262"/>
                  <a:gd name="connsiteX2" fmla="*/ 443 w 64814"/>
                  <a:gd name="connsiteY2" fmla="*/ 100881 h 107262"/>
                  <a:gd name="connsiteX3" fmla="*/ 9111 w 64814"/>
                  <a:gd name="connsiteY3" fmla="*/ 54971 h 107262"/>
                  <a:gd name="connsiteX4" fmla="*/ 18350 w 64814"/>
                  <a:gd name="connsiteY4" fmla="*/ 6679 h 107262"/>
                  <a:gd name="connsiteX5" fmla="*/ 25779 w 64814"/>
                  <a:gd name="connsiteY5" fmla="*/ 11 h 107262"/>
                  <a:gd name="connsiteX6" fmla="*/ 59403 w 64814"/>
                  <a:gd name="connsiteY6" fmla="*/ 107 h 107262"/>
                  <a:gd name="connsiteX7" fmla="*/ 64451 w 64814"/>
                  <a:gd name="connsiteY7" fmla="*/ 5917 h 107262"/>
                  <a:gd name="connsiteX8" fmla="*/ 55974 w 64814"/>
                  <a:gd name="connsiteY8" fmla="*/ 13251 h 107262"/>
                  <a:gd name="connsiteX9" fmla="*/ 30637 w 64814"/>
                  <a:gd name="connsiteY9" fmla="*/ 13156 h 107262"/>
                  <a:gd name="connsiteX10" fmla="*/ 24827 w 64814"/>
                  <a:gd name="connsiteY10" fmla="*/ 17537 h 107262"/>
                  <a:gd name="connsiteX11" fmla="*/ 20350 w 64814"/>
                  <a:gd name="connsiteY11" fmla="*/ 40969 h 107262"/>
                  <a:gd name="connsiteX12" fmla="*/ 24541 w 64814"/>
                  <a:gd name="connsiteY12" fmla="*/ 45827 h 107262"/>
                  <a:gd name="connsiteX13" fmla="*/ 47973 w 64814"/>
                  <a:gd name="connsiteY13" fmla="*/ 45827 h 107262"/>
                  <a:gd name="connsiteX14" fmla="*/ 53688 w 64814"/>
                  <a:gd name="connsiteY14" fmla="*/ 48970 h 107262"/>
                  <a:gd name="connsiteX15" fmla="*/ 47687 w 64814"/>
                  <a:gd name="connsiteY15" fmla="*/ 58019 h 107262"/>
                  <a:gd name="connsiteX16" fmla="*/ 23303 w 64814"/>
                  <a:gd name="connsiteY16" fmla="*/ 58019 h 107262"/>
                  <a:gd name="connsiteX17" fmla="*/ 15683 w 64814"/>
                  <a:gd name="connsiteY17" fmla="*/ 64400 h 107262"/>
                  <a:gd name="connsiteX18" fmla="*/ 11301 w 64814"/>
                  <a:gd name="connsiteY18" fmla="*/ 86879 h 107262"/>
                  <a:gd name="connsiteX19" fmla="*/ 17302 w 64814"/>
                  <a:gd name="connsiteY19" fmla="*/ 94595 h 107262"/>
                  <a:gd name="connsiteX20" fmla="*/ 42162 w 64814"/>
                  <a:gd name="connsiteY20" fmla="*/ 94499 h 107262"/>
                  <a:gd name="connsiteX21" fmla="*/ 47020 w 64814"/>
                  <a:gd name="connsiteY21" fmla="*/ 100119 h 107262"/>
                  <a:gd name="connsiteX22" fmla="*/ 38352 w 64814"/>
                  <a:gd name="connsiteY22" fmla="*/ 107263 h 107262"/>
                  <a:gd name="connsiteX23" fmla="*/ 22636 w 64814"/>
                  <a:gd name="connsiteY23" fmla="*/ 107168 h 107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4814" h="107262">
                    <a:moveTo>
                      <a:pt x="22636" y="107168"/>
                    </a:moveTo>
                    <a:cubicBezTo>
                      <a:pt x="16921" y="107168"/>
                      <a:pt x="11301" y="107168"/>
                      <a:pt x="5586" y="107168"/>
                    </a:cubicBezTo>
                    <a:cubicBezTo>
                      <a:pt x="-129" y="107168"/>
                      <a:pt x="-605" y="106691"/>
                      <a:pt x="443" y="100881"/>
                    </a:cubicBezTo>
                    <a:cubicBezTo>
                      <a:pt x="3205" y="85546"/>
                      <a:pt x="6158" y="70306"/>
                      <a:pt x="9111" y="54971"/>
                    </a:cubicBezTo>
                    <a:cubicBezTo>
                      <a:pt x="12159" y="38873"/>
                      <a:pt x="15492" y="22776"/>
                      <a:pt x="18350" y="6679"/>
                    </a:cubicBezTo>
                    <a:cubicBezTo>
                      <a:pt x="19207" y="2012"/>
                      <a:pt x="20826" y="-179"/>
                      <a:pt x="25779" y="11"/>
                    </a:cubicBezTo>
                    <a:cubicBezTo>
                      <a:pt x="37019" y="297"/>
                      <a:pt x="48163" y="107"/>
                      <a:pt x="59403" y="107"/>
                    </a:cubicBezTo>
                    <a:cubicBezTo>
                      <a:pt x="65022" y="107"/>
                      <a:pt x="65308" y="488"/>
                      <a:pt x="64451" y="5917"/>
                    </a:cubicBezTo>
                    <a:cubicBezTo>
                      <a:pt x="63213" y="13156"/>
                      <a:pt x="63213" y="13156"/>
                      <a:pt x="55974" y="13251"/>
                    </a:cubicBezTo>
                    <a:cubicBezTo>
                      <a:pt x="47496" y="13251"/>
                      <a:pt x="39114" y="13346"/>
                      <a:pt x="30637" y="13156"/>
                    </a:cubicBezTo>
                    <a:cubicBezTo>
                      <a:pt x="27303" y="13061"/>
                      <a:pt x="25494" y="14108"/>
                      <a:pt x="24827" y="17537"/>
                    </a:cubicBezTo>
                    <a:cubicBezTo>
                      <a:pt x="23398" y="25348"/>
                      <a:pt x="21874" y="33158"/>
                      <a:pt x="20350" y="40969"/>
                    </a:cubicBezTo>
                    <a:cubicBezTo>
                      <a:pt x="19683" y="44303"/>
                      <a:pt x="21017" y="45827"/>
                      <a:pt x="24541" y="45827"/>
                    </a:cubicBezTo>
                    <a:cubicBezTo>
                      <a:pt x="32352" y="45731"/>
                      <a:pt x="40162" y="45731"/>
                      <a:pt x="47973" y="45827"/>
                    </a:cubicBezTo>
                    <a:cubicBezTo>
                      <a:pt x="50259" y="45827"/>
                      <a:pt x="53592" y="44684"/>
                      <a:pt x="53688" y="48970"/>
                    </a:cubicBezTo>
                    <a:cubicBezTo>
                      <a:pt x="53783" y="54113"/>
                      <a:pt x="51402" y="57923"/>
                      <a:pt x="47687" y="58019"/>
                    </a:cubicBezTo>
                    <a:cubicBezTo>
                      <a:pt x="39591" y="58114"/>
                      <a:pt x="31399" y="58304"/>
                      <a:pt x="23303" y="58019"/>
                    </a:cubicBezTo>
                    <a:cubicBezTo>
                      <a:pt x="18445" y="57828"/>
                      <a:pt x="16350" y="59447"/>
                      <a:pt x="15683" y="64400"/>
                    </a:cubicBezTo>
                    <a:cubicBezTo>
                      <a:pt x="14635" y="71925"/>
                      <a:pt x="12825" y="79355"/>
                      <a:pt x="11301" y="86879"/>
                    </a:cubicBezTo>
                    <a:cubicBezTo>
                      <a:pt x="9873" y="93833"/>
                      <a:pt x="10444" y="94595"/>
                      <a:pt x="17302" y="94595"/>
                    </a:cubicBezTo>
                    <a:cubicBezTo>
                      <a:pt x="25589" y="94595"/>
                      <a:pt x="33876" y="94690"/>
                      <a:pt x="42162" y="94499"/>
                    </a:cubicBezTo>
                    <a:cubicBezTo>
                      <a:pt x="46258" y="94404"/>
                      <a:pt x="48258" y="95261"/>
                      <a:pt x="47020" y="100119"/>
                    </a:cubicBezTo>
                    <a:cubicBezTo>
                      <a:pt x="45210" y="107168"/>
                      <a:pt x="45496" y="107263"/>
                      <a:pt x="38352" y="107263"/>
                    </a:cubicBezTo>
                    <a:cubicBezTo>
                      <a:pt x="33018" y="107168"/>
                      <a:pt x="27875" y="107168"/>
                      <a:pt x="22636" y="107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3" name="Figura a mano libera: forma 102">
                <a:extLst>
                  <a:ext uri="{FF2B5EF4-FFF2-40B4-BE49-F238E27FC236}">
                    <a16:creationId xmlns:a16="http://schemas.microsoft.com/office/drawing/2014/main" xmlns="" id="{2A2AEA6E-F49E-42FC-842F-001B7D76E572}"/>
                  </a:ext>
                </a:extLst>
              </p:cNvPr>
              <p:cNvSpPr/>
              <p:nvPr/>
            </p:nvSpPr>
            <p:spPr>
              <a:xfrm>
                <a:off x="10233257" y="814392"/>
                <a:ext cx="62056" cy="112621"/>
              </a:xfrm>
              <a:custGeom>
                <a:avLst/>
                <a:gdLst>
                  <a:gd name="connsiteX0" fmla="*/ 8404 w 62056"/>
                  <a:gd name="connsiteY0" fmla="*/ 75210 h 112621"/>
                  <a:gd name="connsiteX1" fmla="*/ 11261 w 62056"/>
                  <a:gd name="connsiteY1" fmla="*/ 90355 h 112621"/>
                  <a:gd name="connsiteX2" fmla="*/ 32502 w 62056"/>
                  <a:gd name="connsiteY2" fmla="*/ 96165 h 112621"/>
                  <a:gd name="connsiteX3" fmla="*/ 44884 w 62056"/>
                  <a:gd name="connsiteY3" fmla="*/ 76162 h 112621"/>
                  <a:gd name="connsiteX4" fmla="*/ 51457 w 62056"/>
                  <a:gd name="connsiteY4" fmla="*/ 70257 h 112621"/>
                  <a:gd name="connsiteX5" fmla="*/ 54409 w 62056"/>
                  <a:gd name="connsiteY5" fmla="*/ 73972 h 112621"/>
                  <a:gd name="connsiteX6" fmla="*/ 35169 w 62056"/>
                  <a:gd name="connsiteY6" fmla="*/ 106642 h 112621"/>
                  <a:gd name="connsiteX7" fmla="*/ 1355 w 62056"/>
                  <a:gd name="connsiteY7" fmla="*/ 94546 h 112621"/>
                  <a:gd name="connsiteX8" fmla="*/ 1831 w 62056"/>
                  <a:gd name="connsiteY8" fmla="*/ 60637 h 112621"/>
                  <a:gd name="connsiteX9" fmla="*/ 16881 w 62056"/>
                  <a:gd name="connsiteY9" fmla="*/ 17298 h 112621"/>
                  <a:gd name="connsiteX10" fmla="*/ 39360 w 62056"/>
                  <a:gd name="connsiteY10" fmla="*/ 248 h 112621"/>
                  <a:gd name="connsiteX11" fmla="*/ 60029 w 62056"/>
                  <a:gd name="connsiteY11" fmla="*/ 14059 h 112621"/>
                  <a:gd name="connsiteX12" fmla="*/ 62029 w 62056"/>
                  <a:gd name="connsiteY12" fmla="*/ 30347 h 112621"/>
                  <a:gd name="connsiteX13" fmla="*/ 57457 w 62056"/>
                  <a:gd name="connsiteY13" fmla="*/ 34633 h 112621"/>
                  <a:gd name="connsiteX14" fmla="*/ 52981 w 62056"/>
                  <a:gd name="connsiteY14" fmla="*/ 30252 h 112621"/>
                  <a:gd name="connsiteX15" fmla="*/ 52409 w 62056"/>
                  <a:gd name="connsiteY15" fmla="*/ 23965 h 112621"/>
                  <a:gd name="connsiteX16" fmla="*/ 31454 w 62056"/>
                  <a:gd name="connsiteY16" fmla="*/ 15107 h 112621"/>
                  <a:gd name="connsiteX17" fmla="*/ 17357 w 62056"/>
                  <a:gd name="connsiteY17" fmla="*/ 34538 h 112621"/>
                  <a:gd name="connsiteX18" fmla="*/ 8404 w 62056"/>
                  <a:gd name="connsiteY18" fmla="*/ 75210 h 112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056" h="112621">
                    <a:moveTo>
                      <a:pt x="8404" y="75210"/>
                    </a:moveTo>
                    <a:cubicBezTo>
                      <a:pt x="9356" y="80258"/>
                      <a:pt x="9737" y="85497"/>
                      <a:pt x="11261" y="90355"/>
                    </a:cubicBezTo>
                    <a:cubicBezTo>
                      <a:pt x="14500" y="100451"/>
                      <a:pt x="24120" y="103023"/>
                      <a:pt x="32502" y="96165"/>
                    </a:cubicBezTo>
                    <a:cubicBezTo>
                      <a:pt x="38884" y="90926"/>
                      <a:pt x="42408" y="83782"/>
                      <a:pt x="44884" y="76162"/>
                    </a:cubicBezTo>
                    <a:cubicBezTo>
                      <a:pt x="45932" y="72829"/>
                      <a:pt x="47170" y="70066"/>
                      <a:pt x="51457" y="70257"/>
                    </a:cubicBezTo>
                    <a:cubicBezTo>
                      <a:pt x="54124" y="70352"/>
                      <a:pt x="55171" y="71781"/>
                      <a:pt x="54409" y="73972"/>
                    </a:cubicBezTo>
                    <a:cubicBezTo>
                      <a:pt x="50218" y="86163"/>
                      <a:pt x="45456" y="98070"/>
                      <a:pt x="35169" y="106642"/>
                    </a:cubicBezTo>
                    <a:cubicBezTo>
                      <a:pt x="21358" y="118263"/>
                      <a:pt x="5165" y="112262"/>
                      <a:pt x="1355" y="94546"/>
                    </a:cubicBezTo>
                    <a:cubicBezTo>
                      <a:pt x="-1026" y="83115"/>
                      <a:pt x="117" y="71876"/>
                      <a:pt x="1831" y="60637"/>
                    </a:cubicBezTo>
                    <a:cubicBezTo>
                      <a:pt x="4213" y="45301"/>
                      <a:pt x="8118" y="30442"/>
                      <a:pt x="16881" y="17298"/>
                    </a:cubicBezTo>
                    <a:cubicBezTo>
                      <a:pt x="22405" y="9106"/>
                      <a:pt x="28597" y="1677"/>
                      <a:pt x="39360" y="248"/>
                    </a:cubicBezTo>
                    <a:cubicBezTo>
                      <a:pt x="50028" y="-1181"/>
                      <a:pt x="57553" y="3582"/>
                      <a:pt x="60029" y="14059"/>
                    </a:cubicBezTo>
                    <a:cubicBezTo>
                      <a:pt x="61267" y="19393"/>
                      <a:pt x="61553" y="24918"/>
                      <a:pt x="62029" y="30347"/>
                    </a:cubicBezTo>
                    <a:cubicBezTo>
                      <a:pt x="62315" y="33490"/>
                      <a:pt x="60315" y="34633"/>
                      <a:pt x="57457" y="34633"/>
                    </a:cubicBezTo>
                    <a:cubicBezTo>
                      <a:pt x="54505" y="34633"/>
                      <a:pt x="52981" y="33395"/>
                      <a:pt x="52981" y="30252"/>
                    </a:cubicBezTo>
                    <a:cubicBezTo>
                      <a:pt x="52981" y="28156"/>
                      <a:pt x="52790" y="26061"/>
                      <a:pt x="52409" y="23965"/>
                    </a:cubicBezTo>
                    <a:cubicBezTo>
                      <a:pt x="50599" y="13297"/>
                      <a:pt x="40503" y="9011"/>
                      <a:pt x="31454" y="15107"/>
                    </a:cubicBezTo>
                    <a:cubicBezTo>
                      <a:pt x="24406" y="19870"/>
                      <a:pt x="20215" y="26918"/>
                      <a:pt x="17357" y="34538"/>
                    </a:cubicBezTo>
                    <a:cubicBezTo>
                      <a:pt x="12499" y="47683"/>
                      <a:pt x="9547" y="61113"/>
                      <a:pt x="8404" y="752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4" name="Figura a mano libera: forma 103">
                <a:extLst>
                  <a:ext uri="{FF2B5EF4-FFF2-40B4-BE49-F238E27FC236}">
                    <a16:creationId xmlns:a16="http://schemas.microsoft.com/office/drawing/2014/main" xmlns="" id="{29B54182-17A0-46D8-891F-FCE50D0EABFE}"/>
                  </a:ext>
                </a:extLst>
              </p:cNvPr>
              <p:cNvSpPr/>
              <p:nvPr/>
            </p:nvSpPr>
            <p:spPr>
              <a:xfrm>
                <a:off x="10410709" y="817069"/>
                <a:ext cx="54693" cy="107489"/>
              </a:xfrm>
              <a:custGeom>
                <a:avLst/>
                <a:gdLst>
                  <a:gd name="connsiteX0" fmla="*/ 54694 w 54693"/>
                  <a:gd name="connsiteY0" fmla="*/ 54245 h 107489"/>
                  <a:gd name="connsiteX1" fmla="*/ 54694 w 54693"/>
                  <a:gd name="connsiteY1" fmla="*/ 101489 h 107489"/>
                  <a:gd name="connsiteX2" fmla="*/ 49836 w 54693"/>
                  <a:gd name="connsiteY2" fmla="*/ 107489 h 107489"/>
                  <a:gd name="connsiteX3" fmla="*/ 45169 w 54693"/>
                  <a:gd name="connsiteY3" fmla="*/ 102917 h 107489"/>
                  <a:gd name="connsiteX4" fmla="*/ 45073 w 54693"/>
                  <a:gd name="connsiteY4" fmla="*/ 80057 h 107489"/>
                  <a:gd name="connsiteX5" fmla="*/ 39930 w 54693"/>
                  <a:gd name="connsiteY5" fmla="*/ 74914 h 107489"/>
                  <a:gd name="connsiteX6" fmla="*/ 25833 w 54693"/>
                  <a:gd name="connsiteY6" fmla="*/ 74914 h 107489"/>
                  <a:gd name="connsiteX7" fmla="*/ 17832 w 54693"/>
                  <a:gd name="connsiteY7" fmla="*/ 80248 h 107489"/>
                  <a:gd name="connsiteX8" fmla="*/ 9545 w 54693"/>
                  <a:gd name="connsiteY8" fmla="*/ 101012 h 107489"/>
                  <a:gd name="connsiteX9" fmla="*/ 6783 w 54693"/>
                  <a:gd name="connsiteY9" fmla="*/ 106061 h 107489"/>
                  <a:gd name="connsiteX10" fmla="*/ 496 w 54693"/>
                  <a:gd name="connsiteY10" fmla="*/ 107108 h 107489"/>
                  <a:gd name="connsiteX11" fmla="*/ 211 w 54693"/>
                  <a:gd name="connsiteY11" fmla="*/ 102346 h 107489"/>
                  <a:gd name="connsiteX12" fmla="*/ 40597 w 54693"/>
                  <a:gd name="connsiteY12" fmla="*/ 4905 h 107489"/>
                  <a:gd name="connsiteX13" fmla="*/ 49931 w 54693"/>
                  <a:gd name="connsiteY13" fmla="*/ 714 h 107489"/>
                  <a:gd name="connsiteX14" fmla="*/ 52408 w 54693"/>
                  <a:gd name="connsiteY14" fmla="*/ 5667 h 107489"/>
                  <a:gd name="connsiteX15" fmla="*/ 52503 w 54693"/>
                  <a:gd name="connsiteY15" fmla="*/ 54340 h 107489"/>
                  <a:gd name="connsiteX16" fmla="*/ 54694 w 54693"/>
                  <a:gd name="connsiteY16" fmla="*/ 54245 h 107489"/>
                  <a:gd name="connsiteX17" fmla="*/ 44883 w 54693"/>
                  <a:gd name="connsiteY17" fmla="*/ 21860 h 107489"/>
                  <a:gd name="connsiteX18" fmla="*/ 43168 w 54693"/>
                  <a:gd name="connsiteY18" fmla="*/ 21479 h 107489"/>
                  <a:gd name="connsiteX19" fmla="*/ 41168 w 54693"/>
                  <a:gd name="connsiteY19" fmla="*/ 23288 h 107489"/>
                  <a:gd name="connsiteX20" fmla="*/ 26500 w 54693"/>
                  <a:gd name="connsiteY20" fmla="*/ 59674 h 107489"/>
                  <a:gd name="connsiteX21" fmla="*/ 28405 w 54693"/>
                  <a:gd name="connsiteY21" fmla="*/ 62912 h 107489"/>
                  <a:gd name="connsiteX22" fmla="*/ 41454 w 54693"/>
                  <a:gd name="connsiteY22" fmla="*/ 62912 h 107489"/>
                  <a:gd name="connsiteX23" fmla="*/ 44597 w 54693"/>
                  <a:gd name="connsiteY23" fmla="*/ 59579 h 107489"/>
                  <a:gd name="connsiteX24" fmla="*/ 44883 w 54693"/>
                  <a:gd name="connsiteY24" fmla="*/ 21860 h 10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4693" h="107489">
                    <a:moveTo>
                      <a:pt x="54694" y="54245"/>
                    </a:moveTo>
                    <a:cubicBezTo>
                      <a:pt x="54694" y="69961"/>
                      <a:pt x="54598" y="85772"/>
                      <a:pt x="54694" y="101489"/>
                    </a:cubicBezTo>
                    <a:cubicBezTo>
                      <a:pt x="54694" y="105013"/>
                      <a:pt x="54217" y="107489"/>
                      <a:pt x="49836" y="107489"/>
                    </a:cubicBezTo>
                    <a:cubicBezTo>
                      <a:pt x="46502" y="107489"/>
                      <a:pt x="45169" y="106346"/>
                      <a:pt x="45169" y="102917"/>
                    </a:cubicBezTo>
                    <a:cubicBezTo>
                      <a:pt x="45264" y="95297"/>
                      <a:pt x="44978" y="87677"/>
                      <a:pt x="45073" y="80057"/>
                    </a:cubicBezTo>
                    <a:cubicBezTo>
                      <a:pt x="45169" y="76343"/>
                      <a:pt x="43740" y="74723"/>
                      <a:pt x="39930" y="74914"/>
                    </a:cubicBezTo>
                    <a:cubicBezTo>
                      <a:pt x="35263" y="75104"/>
                      <a:pt x="30500" y="75200"/>
                      <a:pt x="25833" y="74914"/>
                    </a:cubicBezTo>
                    <a:cubicBezTo>
                      <a:pt x="21547" y="74533"/>
                      <a:pt x="19261" y="76438"/>
                      <a:pt x="17832" y="80248"/>
                    </a:cubicBezTo>
                    <a:cubicBezTo>
                      <a:pt x="15260" y="87201"/>
                      <a:pt x="12403" y="94154"/>
                      <a:pt x="9545" y="101012"/>
                    </a:cubicBezTo>
                    <a:cubicBezTo>
                      <a:pt x="8783" y="102822"/>
                      <a:pt x="8212" y="105108"/>
                      <a:pt x="6783" y="106061"/>
                    </a:cubicBezTo>
                    <a:cubicBezTo>
                      <a:pt x="5164" y="107108"/>
                      <a:pt x="2592" y="106823"/>
                      <a:pt x="496" y="107108"/>
                    </a:cubicBezTo>
                    <a:cubicBezTo>
                      <a:pt x="401" y="105489"/>
                      <a:pt x="-361" y="103679"/>
                      <a:pt x="211" y="102346"/>
                    </a:cubicBezTo>
                    <a:cubicBezTo>
                      <a:pt x="13546" y="69866"/>
                      <a:pt x="27071" y="37385"/>
                      <a:pt x="40597" y="4905"/>
                    </a:cubicBezTo>
                    <a:cubicBezTo>
                      <a:pt x="42406" y="619"/>
                      <a:pt x="45740" y="-1096"/>
                      <a:pt x="49931" y="714"/>
                    </a:cubicBezTo>
                    <a:cubicBezTo>
                      <a:pt x="51265" y="1286"/>
                      <a:pt x="52408" y="3953"/>
                      <a:pt x="52408" y="5667"/>
                    </a:cubicBezTo>
                    <a:cubicBezTo>
                      <a:pt x="52598" y="21860"/>
                      <a:pt x="52503" y="38147"/>
                      <a:pt x="52503" y="54340"/>
                    </a:cubicBezTo>
                    <a:cubicBezTo>
                      <a:pt x="53360" y="54245"/>
                      <a:pt x="54027" y="54245"/>
                      <a:pt x="54694" y="54245"/>
                    </a:cubicBezTo>
                    <a:close/>
                    <a:moveTo>
                      <a:pt x="44883" y="21860"/>
                    </a:moveTo>
                    <a:cubicBezTo>
                      <a:pt x="44311" y="21764"/>
                      <a:pt x="43740" y="21574"/>
                      <a:pt x="43168" y="21479"/>
                    </a:cubicBezTo>
                    <a:cubicBezTo>
                      <a:pt x="42502" y="22050"/>
                      <a:pt x="41454" y="22526"/>
                      <a:pt x="41168" y="23288"/>
                    </a:cubicBezTo>
                    <a:cubicBezTo>
                      <a:pt x="36215" y="35385"/>
                      <a:pt x="31262" y="47482"/>
                      <a:pt x="26500" y="59674"/>
                    </a:cubicBezTo>
                    <a:cubicBezTo>
                      <a:pt x="26214" y="60436"/>
                      <a:pt x="27643" y="62817"/>
                      <a:pt x="28405" y="62912"/>
                    </a:cubicBezTo>
                    <a:cubicBezTo>
                      <a:pt x="32786" y="63198"/>
                      <a:pt x="37168" y="63293"/>
                      <a:pt x="41454" y="62912"/>
                    </a:cubicBezTo>
                    <a:cubicBezTo>
                      <a:pt x="42692" y="62817"/>
                      <a:pt x="44597" y="60817"/>
                      <a:pt x="44597" y="59579"/>
                    </a:cubicBezTo>
                    <a:cubicBezTo>
                      <a:pt x="44978" y="47101"/>
                      <a:pt x="44883" y="34433"/>
                      <a:pt x="44883" y="218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5" name="Figura a mano libera: forma 104">
                <a:extLst>
                  <a:ext uri="{FF2B5EF4-FFF2-40B4-BE49-F238E27FC236}">
                    <a16:creationId xmlns:a16="http://schemas.microsoft.com/office/drawing/2014/main" xmlns="" id="{FB9FD462-BD0E-444A-B1D4-09EDDFEF3C50}"/>
                  </a:ext>
                </a:extLst>
              </p:cNvPr>
              <p:cNvSpPr/>
              <p:nvPr/>
            </p:nvSpPr>
            <p:spPr>
              <a:xfrm>
                <a:off x="10288616" y="817303"/>
                <a:ext cx="54312" cy="107207"/>
              </a:xfrm>
              <a:custGeom>
                <a:avLst/>
                <a:gdLst>
                  <a:gd name="connsiteX0" fmla="*/ 54296 w 54312"/>
                  <a:gd name="connsiteY0" fmla="*/ 53344 h 107207"/>
                  <a:gd name="connsiteX1" fmla="*/ 54296 w 54312"/>
                  <a:gd name="connsiteY1" fmla="*/ 101064 h 107207"/>
                  <a:gd name="connsiteX2" fmla="*/ 50676 w 54312"/>
                  <a:gd name="connsiteY2" fmla="*/ 107160 h 107207"/>
                  <a:gd name="connsiteX3" fmla="*/ 45152 w 54312"/>
                  <a:gd name="connsiteY3" fmla="*/ 102493 h 107207"/>
                  <a:gd name="connsiteX4" fmla="*/ 45056 w 54312"/>
                  <a:gd name="connsiteY4" fmla="*/ 80109 h 107207"/>
                  <a:gd name="connsiteX5" fmla="*/ 39627 w 54312"/>
                  <a:gd name="connsiteY5" fmla="*/ 74680 h 107207"/>
                  <a:gd name="connsiteX6" fmla="*/ 25530 w 54312"/>
                  <a:gd name="connsiteY6" fmla="*/ 74680 h 107207"/>
                  <a:gd name="connsiteX7" fmla="*/ 17815 w 54312"/>
                  <a:gd name="connsiteY7" fmla="*/ 79728 h 107207"/>
                  <a:gd name="connsiteX8" fmla="*/ 9433 w 54312"/>
                  <a:gd name="connsiteY8" fmla="*/ 100969 h 107207"/>
                  <a:gd name="connsiteX9" fmla="*/ 7147 w 54312"/>
                  <a:gd name="connsiteY9" fmla="*/ 105160 h 107207"/>
                  <a:gd name="connsiteX10" fmla="*/ 670 w 54312"/>
                  <a:gd name="connsiteY10" fmla="*/ 106970 h 107207"/>
                  <a:gd name="connsiteX11" fmla="*/ 194 w 54312"/>
                  <a:gd name="connsiteY11" fmla="*/ 101826 h 107207"/>
                  <a:gd name="connsiteX12" fmla="*/ 10766 w 54312"/>
                  <a:gd name="connsiteY12" fmla="*/ 76204 h 107207"/>
                  <a:gd name="connsiteX13" fmla="*/ 40294 w 54312"/>
                  <a:gd name="connsiteY13" fmla="*/ 4862 h 107207"/>
                  <a:gd name="connsiteX14" fmla="*/ 46676 w 54312"/>
                  <a:gd name="connsiteY14" fmla="*/ 4 h 107207"/>
                  <a:gd name="connsiteX15" fmla="*/ 52486 w 54312"/>
                  <a:gd name="connsiteY15" fmla="*/ 5719 h 107207"/>
                  <a:gd name="connsiteX16" fmla="*/ 52391 w 54312"/>
                  <a:gd name="connsiteY16" fmla="*/ 53439 h 107207"/>
                  <a:gd name="connsiteX17" fmla="*/ 54296 w 54312"/>
                  <a:gd name="connsiteY17" fmla="*/ 53344 h 107207"/>
                  <a:gd name="connsiteX18" fmla="*/ 43056 w 54312"/>
                  <a:gd name="connsiteY18" fmla="*/ 20959 h 107207"/>
                  <a:gd name="connsiteX19" fmla="*/ 40961 w 54312"/>
                  <a:gd name="connsiteY19" fmla="*/ 22483 h 107207"/>
                  <a:gd name="connsiteX20" fmla="*/ 26197 w 54312"/>
                  <a:gd name="connsiteY20" fmla="*/ 59059 h 107207"/>
                  <a:gd name="connsiteX21" fmla="*/ 28769 w 54312"/>
                  <a:gd name="connsiteY21" fmla="*/ 62869 h 107207"/>
                  <a:gd name="connsiteX22" fmla="*/ 38484 w 54312"/>
                  <a:gd name="connsiteY22" fmla="*/ 62964 h 107207"/>
                  <a:gd name="connsiteX23" fmla="*/ 44485 w 54312"/>
                  <a:gd name="connsiteY23" fmla="*/ 56964 h 107207"/>
                  <a:gd name="connsiteX24" fmla="*/ 43818 w 54312"/>
                  <a:gd name="connsiteY24" fmla="*/ 26769 h 107207"/>
                  <a:gd name="connsiteX25" fmla="*/ 43056 w 54312"/>
                  <a:gd name="connsiteY25" fmla="*/ 20959 h 107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312" h="107207">
                    <a:moveTo>
                      <a:pt x="54296" y="53344"/>
                    </a:moveTo>
                    <a:cubicBezTo>
                      <a:pt x="54296" y="69251"/>
                      <a:pt x="54296" y="85158"/>
                      <a:pt x="54296" y="101064"/>
                    </a:cubicBezTo>
                    <a:cubicBezTo>
                      <a:pt x="54296" y="103827"/>
                      <a:pt x="54772" y="106779"/>
                      <a:pt x="50676" y="107160"/>
                    </a:cubicBezTo>
                    <a:cubicBezTo>
                      <a:pt x="47152" y="107446"/>
                      <a:pt x="45152" y="106494"/>
                      <a:pt x="45152" y="102493"/>
                    </a:cubicBezTo>
                    <a:cubicBezTo>
                      <a:pt x="45247" y="95064"/>
                      <a:pt x="44866" y="87539"/>
                      <a:pt x="45056" y="80109"/>
                    </a:cubicBezTo>
                    <a:cubicBezTo>
                      <a:pt x="45152" y="76109"/>
                      <a:pt x="43628" y="74490"/>
                      <a:pt x="39627" y="74680"/>
                    </a:cubicBezTo>
                    <a:cubicBezTo>
                      <a:pt x="34960" y="74871"/>
                      <a:pt x="30197" y="75061"/>
                      <a:pt x="25530" y="74680"/>
                    </a:cubicBezTo>
                    <a:cubicBezTo>
                      <a:pt x="21339" y="74299"/>
                      <a:pt x="19244" y="76109"/>
                      <a:pt x="17815" y="79728"/>
                    </a:cubicBezTo>
                    <a:cubicBezTo>
                      <a:pt x="15148" y="86872"/>
                      <a:pt x="12290" y="93921"/>
                      <a:pt x="9433" y="100969"/>
                    </a:cubicBezTo>
                    <a:cubicBezTo>
                      <a:pt x="8861" y="102493"/>
                      <a:pt x="8385" y="104493"/>
                      <a:pt x="7147" y="105160"/>
                    </a:cubicBezTo>
                    <a:cubicBezTo>
                      <a:pt x="5242" y="106208"/>
                      <a:pt x="2861" y="106398"/>
                      <a:pt x="670" y="106970"/>
                    </a:cubicBezTo>
                    <a:cubicBezTo>
                      <a:pt x="479" y="105255"/>
                      <a:pt x="-378" y="103255"/>
                      <a:pt x="194" y="101826"/>
                    </a:cubicBezTo>
                    <a:cubicBezTo>
                      <a:pt x="3527" y="93254"/>
                      <a:pt x="7147" y="84777"/>
                      <a:pt x="10766" y="76204"/>
                    </a:cubicBezTo>
                    <a:cubicBezTo>
                      <a:pt x="20672" y="52392"/>
                      <a:pt x="30578" y="28674"/>
                      <a:pt x="40294" y="4862"/>
                    </a:cubicBezTo>
                    <a:cubicBezTo>
                      <a:pt x="41532" y="1814"/>
                      <a:pt x="43151" y="99"/>
                      <a:pt x="46676" y="4"/>
                    </a:cubicBezTo>
                    <a:cubicBezTo>
                      <a:pt x="50771" y="-91"/>
                      <a:pt x="52486" y="1433"/>
                      <a:pt x="52486" y="5719"/>
                    </a:cubicBezTo>
                    <a:cubicBezTo>
                      <a:pt x="52295" y="21626"/>
                      <a:pt x="52391" y="37533"/>
                      <a:pt x="52391" y="53439"/>
                    </a:cubicBezTo>
                    <a:cubicBezTo>
                      <a:pt x="52962" y="53344"/>
                      <a:pt x="53629" y="53344"/>
                      <a:pt x="54296" y="53344"/>
                    </a:cubicBezTo>
                    <a:close/>
                    <a:moveTo>
                      <a:pt x="43056" y="20959"/>
                    </a:moveTo>
                    <a:cubicBezTo>
                      <a:pt x="41627" y="21912"/>
                      <a:pt x="41056" y="22102"/>
                      <a:pt x="40961" y="22483"/>
                    </a:cubicBezTo>
                    <a:cubicBezTo>
                      <a:pt x="36008" y="34675"/>
                      <a:pt x="31150" y="46867"/>
                      <a:pt x="26197" y="59059"/>
                    </a:cubicBezTo>
                    <a:cubicBezTo>
                      <a:pt x="25149" y="61631"/>
                      <a:pt x="26387" y="62774"/>
                      <a:pt x="28769" y="62869"/>
                    </a:cubicBezTo>
                    <a:cubicBezTo>
                      <a:pt x="32007" y="62964"/>
                      <a:pt x="35246" y="62774"/>
                      <a:pt x="38484" y="62964"/>
                    </a:cubicBezTo>
                    <a:cubicBezTo>
                      <a:pt x="42770" y="63155"/>
                      <a:pt x="44675" y="61536"/>
                      <a:pt x="44485" y="56964"/>
                    </a:cubicBezTo>
                    <a:cubicBezTo>
                      <a:pt x="44009" y="46867"/>
                      <a:pt x="44009" y="36866"/>
                      <a:pt x="43818" y="26769"/>
                    </a:cubicBezTo>
                    <a:cubicBezTo>
                      <a:pt x="43818" y="25150"/>
                      <a:pt x="43437" y="23531"/>
                      <a:pt x="43056" y="209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6" name="Figura a mano libera: forma 105">
                <a:extLst>
                  <a:ext uri="{FF2B5EF4-FFF2-40B4-BE49-F238E27FC236}">
                    <a16:creationId xmlns:a16="http://schemas.microsoft.com/office/drawing/2014/main" xmlns="" id="{EC3AD5BE-2FEE-4811-8E18-E18FCB3065CC}"/>
                  </a:ext>
                </a:extLst>
              </p:cNvPr>
              <p:cNvSpPr/>
              <p:nvPr/>
            </p:nvSpPr>
            <p:spPr>
              <a:xfrm>
                <a:off x="10769223" y="817306"/>
                <a:ext cx="28411" cy="107119"/>
              </a:xfrm>
              <a:custGeom>
                <a:avLst/>
                <a:gdLst>
                  <a:gd name="connsiteX0" fmla="*/ 28412 w 28411"/>
                  <a:gd name="connsiteY0" fmla="*/ 2573 h 107119"/>
                  <a:gd name="connsiteX1" fmla="*/ 24602 w 28411"/>
                  <a:gd name="connsiteY1" fmla="*/ 23243 h 107119"/>
                  <a:gd name="connsiteX2" fmla="*/ 9362 w 28411"/>
                  <a:gd name="connsiteY2" fmla="*/ 102586 h 107119"/>
                  <a:gd name="connsiteX3" fmla="*/ 2599 w 28411"/>
                  <a:gd name="connsiteY3" fmla="*/ 106967 h 107119"/>
                  <a:gd name="connsiteX4" fmla="*/ 694 w 28411"/>
                  <a:gd name="connsiteY4" fmla="*/ 101252 h 107119"/>
                  <a:gd name="connsiteX5" fmla="*/ 12314 w 28411"/>
                  <a:gd name="connsiteY5" fmla="*/ 40578 h 107119"/>
                  <a:gd name="connsiteX6" fmla="*/ 19648 w 28411"/>
                  <a:gd name="connsiteY6" fmla="*/ 3335 h 107119"/>
                  <a:gd name="connsiteX7" fmla="*/ 25078 w 28411"/>
                  <a:gd name="connsiteY7" fmla="*/ 192 h 107119"/>
                  <a:gd name="connsiteX8" fmla="*/ 28412 w 28411"/>
                  <a:gd name="connsiteY8" fmla="*/ 2573 h 10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11" h="107119">
                    <a:moveTo>
                      <a:pt x="28412" y="2573"/>
                    </a:moveTo>
                    <a:cubicBezTo>
                      <a:pt x="26983" y="10193"/>
                      <a:pt x="25840" y="16766"/>
                      <a:pt x="24602" y="23243"/>
                    </a:cubicBezTo>
                    <a:cubicBezTo>
                      <a:pt x="19553" y="49722"/>
                      <a:pt x="14410" y="76106"/>
                      <a:pt x="9362" y="102586"/>
                    </a:cubicBezTo>
                    <a:cubicBezTo>
                      <a:pt x="8600" y="106586"/>
                      <a:pt x="6123" y="107539"/>
                      <a:pt x="2599" y="106967"/>
                    </a:cubicBezTo>
                    <a:cubicBezTo>
                      <a:pt x="-1306" y="106301"/>
                      <a:pt x="217" y="103443"/>
                      <a:pt x="694" y="101252"/>
                    </a:cubicBezTo>
                    <a:cubicBezTo>
                      <a:pt x="4599" y="81059"/>
                      <a:pt x="8409" y="60771"/>
                      <a:pt x="12314" y="40578"/>
                    </a:cubicBezTo>
                    <a:cubicBezTo>
                      <a:pt x="14696" y="28196"/>
                      <a:pt x="17267" y="15718"/>
                      <a:pt x="19648" y="3335"/>
                    </a:cubicBezTo>
                    <a:cubicBezTo>
                      <a:pt x="20315" y="-94"/>
                      <a:pt x="22696" y="-284"/>
                      <a:pt x="25078" y="192"/>
                    </a:cubicBezTo>
                    <a:cubicBezTo>
                      <a:pt x="26411" y="383"/>
                      <a:pt x="27459" y="1907"/>
                      <a:pt x="28412" y="25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7" name="Figura a mano libera: forma 106">
                <a:extLst>
                  <a:ext uri="{FF2B5EF4-FFF2-40B4-BE49-F238E27FC236}">
                    <a16:creationId xmlns:a16="http://schemas.microsoft.com/office/drawing/2014/main" xmlns="" id="{577A38D8-4304-42B0-9616-4EC17AA721A5}"/>
                  </a:ext>
                </a:extLst>
              </p:cNvPr>
              <p:cNvSpPr/>
              <p:nvPr/>
            </p:nvSpPr>
            <p:spPr>
              <a:xfrm>
                <a:off x="10534459" y="816858"/>
                <a:ext cx="27955" cy="107463"/>
              </a:xfrm>
              <a:custGeom>
                <a:avLst/>
                <a:gdLst>
                  <a:gd name="connsiteX0" fmla="*/ 0 w 27955"/>
                  <a:gd name="connsiteY0" fmla="*/ 104272 h 107463"/>
                  <a:gd name="connsiteX1" fmla="*/ 6286 w 27955"/>
                  <a:gd name="connsiteY1" fmla="*/ 71030 h 107463"/>
                  <a:gd name="connsiteX2" fmla="*/ 18383 w 27955"/>
                  <a:gd name="connsiteY2" fmla="*/ 8546 h 107463"/>
                  <a:gd name="connsiteX3" fmla="*/ 22670 w 27955"/>
                  <a:gd name="connsiteY3" fmla="*/ 735 h 107463"/>
                  <a:gd name="connsiteX4" fmla="*/ 27813 w 27955"/>
                  <a:gd name="connsiteY4" fmla="*/ 5117 h 107463"/>
                  <a:gd name="connsiteX5" fmla="*/ 22098 w 27955"/>
                  <a:gd name="connsiteY5" fmla="*/ 34168 h 107463"/>
                  <a:gd name="connsiteX6" fmla="*/ 13049 w 27955"/>
                  <a:gd name="connsiteY6" fmla="*/ 80936 h 107463"/>
                  <a:gd name="connsiteX7" fmla="*/ 8382 w 27955"/>
                  <a:gd name="connsiteY7" fmla="*/ 104272 h 107463"/>
                  <a:gd name="connsiteX8" fmla="*/ 2762 w 27955"/>
                  <a:gd name="connsiteY8" fmla="*/ 107130 h 107463"/>
                  <a:gd name="connsiteX9" fmla="*/ 0 w 27955"/>
                  <a:gd name="connsiteY9" fmla="*/ 104272 h 10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55" h="107463">
                    <a:moveTo>
                      <a:pt x="0" y="104272"/>
                    </a:moveTo>
                    <a:cubicBezTo>
                      <a:pt x="2286" y="92366"/>
                      <a:pt x="4286" y="81698"/>
                      <a:pt x="6286" y="71030"/>
                    </a:cubicBezTo>
                    <a:cubicBezTo>
                      <a:pt x="10287" y="50170"/>
                      <a:pt x="14192" y="29310"/>
                      <a:pt x="18383" y="8546"/>
                    </a:cubicBezTo>
                    <a:cubicBezTo>
                      <a:pt x="18955" y="5688"/>
                      <a:pt x="20383" y="2069"/>
                      <a:pt x="22670" y="735"/>
                    </a:cubicBezTo>
                    <a:cubicBezTo>
                      <a:pt x="26194" y="-1265"/>
                      <a:pt x="28575" y="1021"/>
                      <a:pt x="27813" y="5117"/>
                    </a:cubicBezTo>
                    <a:cubicBezTo>
                      <a:pt x="26003" y="14832"/>
                      <a:pt x="24003" y="24548"/>
                      <a:pt x="22098" y="34168"/>
                    </a:cubicBezTo>
                    <a:cubicBezTo>
                      <a:pt x="19050" y="49789"/>
                      <a:pt x="16097" y="65315"/>
                      <a:pt x="13049" y="80936"/>
                    </a:cubicBezTo>
                    <a:cubicBezTo>
                      <a:pt x="11525" y="88746"/>
                      <a:pt x="9906" y="96461"/>
                      <a:pt x="8382" y="104272"/>
                    </a:cubicBezTo>
                    <a:cubicBezTo>
                      <a:pt x="7715" y="107510"/>
                      <a:pt x="5144" y="107891"/>
                      <a:pt x="2762" y="107130"/>
                    </a:cubicBezTo>
                    <a:cubicBezTo>
                      <a:pt x="1429" y="106939"/>
                      <a:pt x="572" y="104939"/>
                      <a:pt x="0" y="1042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8" name="Figura a mano libera: forma 107">
                <a:extLst>
                  <a:ext uri="{FF2B5EF4-FFF2-40B4-BE49-F238E27FC236}">
                    <a16:creationId xmlns:a16="http://schemas.microsoft.com/office/drawing/2014/main" xmlns="" id="{5D83D516-1934-4E95-B48D-C64034E13BA7}"/>
                  </a:ext>
                </a:extLst>
              </p:cNvPr>
              <p:cNvSpPr/>
              <p:nvPr/>
            </p:nvSpPr>
            <p:spPr>
              <a:xfrm>
                <a:off x="10622777" y="817212"/>
                <a:ext cx="27851" cy="108013"/>
              </a:xfrm>
              <a:custGeom>
                <a:avLst/>
                <a:gdLst>
                  <a:gd name="connsiteX0" fmla="*/ 5122 w 27851"/>
                  <a:gd name="connsiteY0" fmla="*/ 108014 h 108013"/>
                  <a:gd name="connsiteX1" fmla="*/ 169 w 27851"/>
                  <a:gd name="connsiteY1" fmla="*/ 102680 h 108013"/>
                  <a:gd name="connsiteX2" fmla="*/ 9694 w 27851"/>
                  <a:gd name="connsiteY2" fmla="*/ 52483 h 108013"/>
                  <a:gd name="connsiteX3" fmla="*/ 18743 w 27851"/>
                  <a:gd name="connsiteY3" fmla="*/ 5144 h 108013"/>
                  <a:gd name="connsiteX4" fmla="*/ 23886 w 27851"/>
                  <a:gd name="connsiteY4" fmla="*/ 0 h 108013"/>
                  <a:gd name="connsiteX5" fmla="*/ 27696 w 27851"/>
                  <a:gd name="connsiteY5" fmla="*/ 4382 h 108013"/>
                  <a:gd name="connsiteX6" fmla="*/ 11885 w 27851"/>
                  <a:gd name="connsiteY6" fmla="*/ 85535 h 108013"/>
                  <a:gd name="connsiteX7" fmla="*/ 8551 w 27851"/>
                  <a:gd name="connsiteY7" fmla="*/ 102775 h 108013"/>
                  <a:gd name="connsiteX8" fmla="*/ 5122 w 27851"/>
                  <a:gd name="connsiteY8" fmla="*/ 108014 h 10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51" h="108013">
                    <a:moveTo>
                      <a:pt x="5122" y="108014"/>
                    </a:moveTo>
                    <a:cubicBezTo>
                      <a:pt x="740" y="107347"/>
                      <a:pt x="-498" y="105918"/>
                      <a:pt x="169" y="102680"/>
                    </a:cubicBezTo>
                    <a:cubicBezTo>
                      <a:pt x="3407" y="85916"/>
                      <a:pt x="6455" y="69247"/>
                      <a:pt x="9694" y="52483"/>
                    </a:cubicBezTo>
                    <a:cubicBezTo>
                      <a:pt x="12742" y="36671"/>
                      <a:pt x="15885" y="20955"/>
                      <a:pt x="18743" y="5144"/>
                    </a:cubicBezTo>
                    <a:cubicBezTo>
                      <a:pt x="19314" y="2000"/>
                      <a:pt x="20362" y="0"/>
                      <a:pt x="23886" y="0"/>
                    </a:cubicBezTo>
                    <a:cubicBezTo>
                      <a:pt x="26839" y="95"/>
                      <a:pt x="28363" y="953"/>
                      <a:pt x="27696" y="4382"/>
                    </a:cubicBezTo>
                    <a:cubicBezTo>
                      <a:pt x="22362" y="31433"/>
                      <a:pt x="17123" y="58484"/>
                      <a:pt x="11885" y="85535"/>
                    </a:cubicBezTo>
                    <a:cubicBezTo>
                      <a:pt x="10742" y="91250"/>
                      <a:pt x="9980" y="97060"/>
                      <a:pt x="8551" y="102775"/>
                    </a:cubicBezTo>
                    <a:cubicBezTo>
                      <a:pt x="8075" y="104775"/>
                      <a:pt x="6265" y="106299"/>
                      <a:pt x="5122" y="1080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94" name="Elemento grafico 62">
              <a:extLst>
                <a:ext uri="{FF2B5EF4-FFF2-40B4-BE49-F238E27FC236}">
                  <a16:creationId xmlns:a16="http://schemas.microsoft.com/office/drawing/2014/main" xmlns="" id="{CC41AAAC-F715-42E4-ACA1-75E709362E2D}"/>
                </a:ext>
              </a:extLst>
            </p:cNvPr>
            <p:cNvGrpSpPr/>
            <p:nvPr/>
          </p:nvGrpSpPr>
          <p:grpSpPr>
            <a:xfrm>
              <a:off x="9993411" y="338603"/>
              <a:ext cx="722880" cy="672194"/>
              <a:chOff x="9993411" y="338603"/>
              <a:chExt cx="722880" cy="672194"/>
            </a:xfrm>
          </p:grpSpPr>
          <p:sp>
            <p:nvSpPr>
              <p:cNvPr id="95" name="Figura a mano libera: forma 94">
                <a:extLst>
                  <a:ext uri="{FF2B5EF4-FFF2-40B4-BE49-F238E27FC236}">
                    <a16:creationId xmlns:a16="http://schemas.microsoft.com/office/drawing/2014/main" xmlns="" id="{BF5DAE77-013F-4158-BA9E-24748FE13D41}"/>
                  </a:ext>
                </a:extLst>
              </p:cNvPr>
              <p:cNvSpPr/>
              <p:nvPr/>
            </p:nvSpPr>
            <p:spPr>
              <a:xfrm>
                <a:off x="10209483" y="396643"/>
                <a:ext cx="425941" cy="261882"/>
              </a:xfrm>
              <a:custGeom>
                <a:avLst/>
                <a:gdLst>
                  <a:gd name="connsiteX0" fmla="*/ 78374 w 425941"/>
                  <a:gd name="connsiteY0" fmla="*/ 259882 h 261882"/>
                  <a:gd name="connsiteX1" fmla="*/ 65706 w 425941"/>
                  <a:gd name="connsiteY1" fmla="*/ 209400 h 261882"/>
                  <a:gd name="connsiteX2" fmla="*/ 58657 w 425941"/>
                  <a:gd name="connsiteY2" fmla="*/ 161203 h 261882"/>
                  <a:gd name="connsiteX3" fmla="*/ 103901 w 425941"/>
                  <a:gd name="connsiteY3" fmla="*/ 82051 h 261882"/>
                  <a:gd name="connsiteX4" fmla="*/ 173053 w 425941"/>
                  <a:gd name="connsiteY4" fmla="*/ 79003 h 261882"/>
                  <a:gd name="connsiteX5" fmla="*/ 224392 w 425941"/>
                  <a:gd name="connsiteY5" fmla="*/ 97005 h 261882"/>
                  <a:gd name="connsiteX6" fmla="*/ 284876 w 425941"/>
                  <a:gd name="connsiteY6" fmla="*/ 114721 h 261882"/>
                  <a:gd name="connsiteX7" fmla="*/ 319071 w 425941"/>
                  <a:gd name="connsiteY7" fmla="*/ 111483 h 261882"/>
                  <a:gd name="connsiteX8" fmla="*/ 358028 w 425941"/>
                  <a:gd name="connsiteY8" fmla="*/ 91004 h 261882"/>
                  <a:gd name="connsiteX9" fmla="*/ 415750 w 425941"/>
                  <a:gd name="connsiteY9" fmla="*/ 68811 h 261882"/>
                  <a:gd name="connsiteX10" fmla="*/ 425941 w 425941"/>
                  <a:gd name="connsiteY10" fmla="*/ 68811 h 261882"/>
                  <a:gd name="connsiteX11" fmla="*/ 423751 w 425941"/>
                  <a:gd name="connsiteY11" fmla="*/ 66049 h 261882"/>
                  <a:gd name="connsiteX12" fmla="*/ 393271 w 425941"/>
                  <a:gd name="connsiteY12" fmla="*/ 52999 h 261882"/>
                  <a:gd name="connsiteX13" fmla="*/ 331358 w 425941"/>
                  <a:gd name="connsiteY13" fmla="*/ 57286 h 261882"/>
                  <a:gd name="connsiteX14" fmla="*/ 298973 w 425941"/>
                  <a:gd name="connsiteY14" fmla="*/ 56714 h 261882"/>
                  <a:gd name="connsiteX15" fmla="*/ 254015 w 425941"/>
                  <a:gd name="connsiteY15" fmla="*/ 36331 h 261882"/>
                  <a:gd name="connsiteX16" fmla="*/ 160289 w 425941"/>
                  <a:gd name="connsiteY16" fmla="*/ 993 h 261882"/>
                  <a:gd name="connsiteX17" fmla="*/ 101710 w 425941"/>
                  <a:gd name="connsiteY17" fmla="*/ 4231 h 261882"/>
                  <a:gd name="connsiteX18" fmla="*/ 32178 w 425941"/>
                  <a:gd name="connsiteY18" fmla="*/ 48332 h 261882"/>
                  <a:gd name="connsiteX19" fmla="*/ 2269 w 425941"/>
                  <a:gd name="connsiteY19" fmla="*/ 113578 h 261882"/>
                  <a:gd name="connsiteX20" fmla="*/ 3793 w 425941"/>
                  <a:gd name="connsiteY20" fmla="*/ 166728 h 261882"/>
                  <a:gd name="connsiteX21" fmla="*/ 32654 w 425941"/>
                  <a:gd name="connsiteY21" fmla="*/ 234070 h 261882"/>
                  <a:gd name="connsiteX22" fmla="*/ 44560 w 425941"/>
                  <a:gd name="connsiteY22" fmla="*/ 258549 h 261882"/>
                  <a:gd name="connsiteX23" fmla="*/ 44275 w 425941"/>
                  <a:gd name="connsiteY23" fmla="*/ 261883 h 261882"/>
                  <a:gd name="connsiteX24" fmla="*/ 79327 w 425941"/>
                  <a:gd name="connsiteY24" fmla="*/ 261883 h 261882"/>
                  <a:gd name="connsiteX25" fmla="*/ 78374 w 425941"/>
                  <a:gd name="connsiteY25" fmla="*/ 259882 h 26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25941" h="261882">
                    <a:moveTo>
                      <a:pt x="78374" y="259882"/>
                    </a:moveTo>
                    <a:cubicBezTo>
                      <a:pt x="74088" y="243118"/>
                      <a:pt x="69135" y="226354"/>
                      <a:pt x="65706" y="209400"/>
                    </a:cubicBezTo>
                    <a:cubicBezTo>
                      <a:pt x="62467" y="193493"/>
                      <a:pt x="60753" y="177301"/>
                      <a:pt x="58657" y="161203"/>
                    </a:cubicBezTo>
                    <a:cubicBezTo>
                      <a:pt x="54466" y="128628"/>
                      <a:pt x="73993" y="95481"/>
                      <a:pt x="103901" y="82051"/>
                    </a:cubicBezTo>
                    <a:cubicBezTo>
                      <a:pt x="126761" y="71764"/>
                      <a:pt x="150002" y="73097"/>
                      <a:pt x="173053" y="79003"/>
                    </a:cubicBezTo>
                    <a:cubicBezTo>
                      <a:pt x="190579" y="83479"/>
                      <a:pt x="207533" y="90433"/>
                      <a:pt x="224392" y="97005"/>
                    </a:cubicBezTo>
                    <a:cubicBezTo>
                      <a:pt x="244109" y="104625"/>
                      <a:pt x="263540" y="112721"/>
                      <a:pt x="284876" y="114721"/>
                    </a:cubicBezTo>
                    <a:cubicBezTo>
                      <a:pt x="296497" y="115864"/>
                      <a:pt x="307831" y="114531"/>
                      <a:pt x="319071" y="111483"/>
                    </a:cubicBezTo>
                    <a:cubicBezTo>
                      <a:pt x="333549" y="107578"/>
                      <a:pt x="346027" y="99767"/>
                      <a:pt x="358028" y="91004"/>
                    </a:cubicBezTo>
                    <a:cubicBezTo>
                      <a:pt x="375268" y="78431"/>
                      <a:pt x="394033" y="69668"/>
                      <a:pt x="415750" y="68811"/>
                    </a:cubicBezTo>
                    <a:cubicBezTo>
                      <a:pt x="418798" y="68716"/>
                      <a:pt x="421941" y="68811"/>
                      <a:pt x="425941" y="68811"/>
                    </a:cubicBezTo>
                    <a:cubicBezTo>
                      <a:pt x="424703" y="67192"/>
                      <a:pt x="424322" y="66430"/>
                      <a:pt x="423751" y="66049"/>
                    </a:cubicBezTo>
                    <a:cubicBezTo>
                      <a:pt x="414702" y="59191"/>
                      <a:pt x="404701" y="54238"/>
                      <a:pt x="393271" y="52999"/>
                    </a:cubicBezTo>
                    <a:cubicBezTo>
                      <a:pt x="372411" y="50809"/>
                      <a:pt x="351837" y="53476"/>
                      <a:pt x="331358" y="57286"/>
                    </a:cubicBezTo>
                    <a:cubicBezTo>
                      <a:pt x="320595" y="59286"/>
                      <a:pt x="309736" y="58905"/>
                      <a:pt x="298973" y="56714"/>
                    </a:cubicBezTo>
                    <a:cubicBezTo>
                      <a:pt x="282400" y="53380"/>
                      <a:pt x="267922" y="45379"/>
                      <a:pt x="254015" y="36331"/>
                    </a:cubicBezTo>
                    <a:cubicBezTo>
                      <a:pt x="225345" y="17757"/>
                      <a:pt x="194960" y="3755"/>
                      <a:pt x="160289" y="993"/>
                    </a:cubicBezTo>
                    <a:cubicBezTo>
                      <a:pt x="140572" y="-626"/>
                      <a:pt x="121141" y="-722"/>
                      <a:pt x="101710" y="4231"/>
                    </a:cubicBezTo>
                    <a:cubicBezTo>
                      <a:pt x="73707" y="11470"/>
                      <a:pt x="50466" y="25948"/>
                      <a:pt x="32178" y="48332"/>
                    </a:cubicBezTo>
                    <a:cubicBezTo>
                      <a:pt x="16557" y="67477"/>
                      <a:pt x="7127" y="89385"/>
                      <a:pt x="2269" y="113578"/>
                    </a:cubicBezTo>
                    <a:cubicBezTo>
                      <a:pt x="-1350" y="131485"/>
                      <a:pt x="-493" y="149107"/>
                      <a:pt x="3793" y="166728"/>
                    </a:cubicBezTo>
                    <a:cubicBezTo>
                      <a:pt x="9604" y="190826"/>
                      <a:pt x="20748" y="212543"/>
                      <a:pt x="32654" y="234070"/>
                    </a:cubicBezTo>
                    <a:cubicBezTo>
                      <a:pt x="37036" y="241975"/>
                      <a:pt x="40750" y="250262"/>
                      <a:pt x="44560" y="258549"/>
                    </a:cubicBezTo>
                    <a:cubicBezTo>
                      <a:pt x="44941" y="259311"/>
                      <a:pt x="44751" y="260740"/>
                      <a:pt x="44275" y="261883"/>
                    </a:cubicBezTo>
                    <a:lnTo>
                      <a:pt x="79327" y="261883"/>
                    </a:lnTo>
                    <a:cubicBezTo>
                      <a:pt x="78946" y="261406"/>
                      <a:pt x="78565" y="260740"/>
                      <a:pt x="78374" y="259882"/>
                    </a:cubicBezTo>
                    <a:close/>
                  </a:path>
                </a:pathLst>
              </a:custGeom>
              <a:solidFill>
                <a:srgbClr val="3292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7" name="Figura a mano libera: forma 96">
                <a:extLst>
                  <a:ext uri="{FF2B5EF4-FFF2-40B4-BE49-F238E27FC236}">
                    <a16:creationId xmlns:a16="http://schemas.microsoft.com/office/drawing/2014/main" xmlns="" id="{84C15B76-5A02-40DA-8EE7-5AC90869A2AB}"/>
                  </a:ext>
                </a:extLst>
              </p:cNvPr>
              <p:cNvSpPr/>
              <p:nvPr/>
            </p:nvSpPr>
            <p:spPr>
              <a:xfrm>
                <a:off x="9993411" y="338603"/>
                <a:ext cx="722880" cy="672194"/>
              </a:xfrm>
              <a:custGeom>
                <a:avLst/>
                <a:gdLst>
                  <a:gd name="connsiteX0" fmla="*/ 716403 w 722880"/>
                  <a:gd name="connsiteY0" fmla="*/ 179334 h 672194"/>
                  <a:gd name="connsiteX1" fmla="*/ 658968 w 722880"/>
                  <a:gd name="connsiteY1" fmla="*/ 140472 h 672194"/>
                  <a:gd name="connsiteX2" fmla="*/ 596198 w 722880"/>
                  <a:gd name="connsiteY2" fmla="*/ 149901 h 672194"/>
                  <a:gd name="connsiteX3" fmla="*/ 551621 w 722880"/>
                  <a:gd name="connsiteY3" fmla="*/ 175619 h 672194"/>
                  <a:gd name="connsiteX4" fmla="*/ 471992 w 722880"/>
                  <a:gd name="connsiteY4" fmla="*/ 180667 h 672194"/>
                  <a:gd name="connsiteX5" fmla="*/ 416366 w 722880"/>
                  <a:gd name="connsiteY5" fmla="*/ 160093 h 672194"/>
                  <a:gd name="connsiteX6" fmla="*/ 350548 w 722880"/>
                  <a:gd name="connsiteY6" fmla="*/ 146853 h 672194"/>
                  <a:gd name="connsiteX7" fmla="*/ 296637 w 722880"/>
                  <a:gd name="connsiteY7" fmla="*/ 182572 h 672194"/>
                  <a:gd name="connsiteX8" fmla="*/ 288540 w 722880"/>
                  <a:gd name="connsiteY8" fmla="*/ 233626 h 672194"/>
                  <a:gd name="connsiteX9" fmla="*/ 302542 w 722880"/>
                  <a:gd name="connsiteY9" fmla="*/ 316017 h 672194"/>
                  <a:gd name="connsiteX10" fmla="*/ 301209 w 722880"/>
                  <a:gd name="connsiteY10" fmla="*/ 321447 h 672194"/>
                  <a:gd name="connsiteX11" fmla="*/ 295113 w 722880"/>
                  <a:gd name="connsiteY11" fmla="*/ 320018 h 672194"/>
                  <a:gd name="connsiteX12" fmla="*/ 260061 w 722880"/>
                  <a:gd name="connsiteY12" fmla="*/ 320018 h 672194"/>
                  <a:gd name="connsiteX13" fmla="*/ 259203 w 722880"/>
                  <a:gd name="connsiteY13" fmla="*/ 321351 h 672194"/>
                  <a:gd name="connsiteX14" fmla="*/ 246630 w 722880"/>
                  <a:gd name="connsiteY14" fmla="*/ 316779 h 672194"/>
                  <a:gd name="connsiteX15" fmla="*/ 234629 w 722880"/>
                  <a:gd name="connsiteY15" fmla="*/ 295062 h 672194"/>
                  <a:gd name="connsiteX16" fmla="*/ 202053 w 722880"/>
                  <a:gd name="connsiteY16" fmla="*/ 216195 h 672194"/>
                  <a:gd name="connsiteX17" fmla="*/ 209388 w 722880"/>
                  <a:gd name="connsiteY17" fmla="*/ 143234 h 672194"/>
                  <a:gd name="connsiteX18" fmla="*/ 248821 w 722880"/>
                  <a:gd name="connsiteY18" fmla="*/ 85036 h 672194"/>
                  <a:gd name="connsiteX19" fmla="*/ 252631 w 722880"/>
                  <a:gd name="connsiteY19" fmla="*/ 80750 h 672194"/>
                  <a:gd name="connsiteX20" fmla="*/ 247202 w 722880"/>
                  <a:gd name="connsiteY20" fmla="*/ 79607 h 672194"/>
                  <a:gd name="connsiteX21" fmla="*/ 226533 w 722880"/>
                  <a:gd name="connsiteY21" fmla="*/ 73130 h 672194"/>
                  <a:gd name="connsiteX22" fmla="*/ 203101 w 722880"/>
                  <a:gd name="connsiteY22" fmla="*/ 45317 h 672194"/>
                  <a:gd name="connsiteX23" fmla="*/ 187766 w 722880"/>
                  <a:gd name="connsiteY23" fmla="*/ 12265 h 672194"/>
                  <a:gd name="connsiteX24" fmla="*/ 170621 w 722880"/>
                  <a:gd name="connsiteY24" fmla="*/ 73 h 672194"/>
                  <a:gd name="connsiteX25" fmla="*/ 163858 w 722880"/>
                  <a:gd name="connsiteY25" fmla="*/ 4645 h 672194"/>
                  <a:gd name="connsiteX26" fmla="*/ 161382 w 722880"/>
                  <a:gd name="connsiteY26" fmla="*/ 15599 h 672194"/>
                  <a:gd name="connsiteX27" fmla="*/ 135474 w 722880"/>
                  <a:gd name="connsiteY27" fmla="*/ 80655 h 672194"/>
                  <a:gd name="connsiteX28" fmla="*/ 108327 w 722880"/>
                  <a:gd name="connsiteY28" fmla="*/ 153045 h 672194"/>
                  <a:gd name="connsiteX29" fmla="*/ 104327 w 722880"/>
                  <a:gd name="connsiteY29" fmla="*/ 167713 h 672194"/>
                  <a:gd name="connsiteX30" fmla="*/ 100803 w 722880"/>
                  <a:gd name="connsiteY30" fmla="*/ 162665 h 672194"/>
                  <a:gd name="connsiteX31" fmla="*/ 88420 w 722880"/>
                  <a:gd name="connsiteY31" fmla="*/ 145234 h 672194"/>
                  <a:gd name="connsiteX32" fmla="*/ 58035 w 722880"/>
                  <a:gd name="connsiteY32" fmla="*/ 129899 h 672194"/>
                  <a:gd name="connsiteX33" fmla="*/ 50701 w 722880"/>
                  <a:gd name="connsiteY33" fmla="*/ 138281 h 672194"/>
                  <a:gd name="connsiteX34" fmla="*/ 51749 w 722880"/>
                  <a:gd name="connsiteY34" fmla="*/ 143043 h 672194"/>
                  <a:gd name="connsiteX35" fmla="*/ 54225 w 722880"/>
                  <a:gd name="connsiteY35" fmla="*/ 173904 h 672194"/>
                  <a:gd name="connsiteX36" fmla="*/ 46415 w 722880"/>
                  <a:gd name="connsiteY36" fmla="*/ 200479 h 672194"/>
                  <a:gd name="connsiteX37" fmla="*/ 36985 w 722880"/>
                  <a:gd name="connsiteY37" fmla="*/ 244104 h 672194"/>
                  <a:gd name="connsiteX38" fmla="*/ 44129 w 722880"/>
                  <a:gd name="connsiteY38" fmla="*/ 278870 h 672194"/>
                  <a:gd name="connsiteX39" fmla="*/ 110518 w 722880"/>
                  <a:gd name="connsiteY39" fmla="*/ 308397 h 672194"/>
                  <a:gd name="connsiteX40" fmla="*/ 177384 w 722880"/>
                  <a:gd name="connsiteY40" fmla="*/ 289728 h 672194"/>
                  <a:gd name="connsiteX41" fmla="*/ 213102 w 722880"/>
                  <a:gd name="connsiteY41" fmla="*/ 288109 h 672194"/>
                  <a:gd name="connsiteX42" fmla="*/ 243011 w 722880"/>
                  <a:gd name="connsiteY42" fmla="*/ 317541 h 672194"/>
                  <a:gd name="connsiteX43" fmla="*/ 240249 w 722880"/>
                  <a:gd name="connsiteY43" fmla="*/ 321828 h 672194"/>
                  <a:gd name="connsiteX44" fmla="*/ 223675 w 722880"/>
                  <a:gd name="connsiteY44" fmla="*/ 321732 h 672194"/>
                  <a:gd name="connsiteX45" fmla="*/ 216246 w 722880"/>
                  <a:gd name="connsiteY45" fmla="*/ 318399 h 672194"/>
                  <a:gd name="connsiteX46" fmla="*/ 193576 w 722880"/>
                  <a:gd name="connsiteY46" fmla="*/ 306111 h 672194"/>
                  <a:gd name="connsiteX47" fmla="*/ 153762 w 722880"/>
                  <a:gd name="connsiteY47" fmla="*/ 310493 h 672194"/>
                  <a:gd name="connsiteX48" fmla="*/ 107470 w 722880"/>
                  <a:gd name="connsiteY48" fmla="*/ 325257 h 672194"/>
                  <a:gd name="connsiteX49" fmla="*/ 48701 w 722880"/>
                  <a:gd name="connsiteY49" fmla="*/ 316589 h 672194"/>
                  <a:gd name="connsiteX50" fmla="*/ 21174 w 722880"/>
                  <a:gd name="connsiteY50" fmla="*/ 253819 h 672194"/>
                  <a:gd name="connsiteX51" fmla="*/ 33937 w 722880"/>
                  <a:gd name="connsiteY51" fmla="*/ 200860 h 672194"/>
                  <a:gd name="connsiteX52" fmla="*/ 34985 w 722880"/>
                  <a:gd name="connsiteY52" fmla="*/ 157807 h 672194"/>
                  <a:gd name="connsiteX53" fmla="*/ 33651 w 722880"/>
                  <a:gd name="connsiteY53" fmla="*/ 155140 h 672194"/>
                  <a:gd name="connsiteX54" fmla="*/ 32604 w 722880"/>
                  <a:gd name="connsiteY54" fmla="*/ 164760 h 672194"/>
                  <a:gd name="connsiteX55" fmla="*/ 27936 w 722880"/>
                  <a:gd name="connsiteY55" fmla="*/ 194193 h 672194"/>
                  <a:gd name="connsiteX56" fmla="*/ 8696 w 722880"/>
                  <a:gd name="connsiteY56" fmla="*/ 237246 h 672194"/>
                  <a:gd name="connsiteX57" fmla="*/ 1743 w 722880"/>
                  <a:gd name="connsiteY57" fmla="*/ 286395 h 672194"/>
                  <a:gd name="connsiteX58" fmla="*/ 24793 w 722880"/>
                  <a:gd name="connsiteY58" fmla="*/ 321923 h 672194"/>
                  <a:gd name="connsiteX59" fmla="*/ 80895 w 722880"/>
                  <a:gd name="connsiteY59" fmla="*/ 335639 h 672194"/>
                  <a:gd name="connsiteX60" fmla="*/ 162620 w 722880"/>
                  <a:gd name="connsiteY60" fmla="*/ 326019 h 672194"/>
                  <a:gd name="connsiteX61" fmla="*/ 207292 w 722880"/>
                  <a:gd name="connsiteY61" fmla="*/ 324685 h 672194"/>
                  <a:gd name="connsiteX62" fmla="*/ 220532 w 722880"/>
                  <a:gd name="connsiteY62" fmla="*/ 338782 h 672194"/>
                  <a:gd name="connsiteX63" fmla="*/ 220532 w 722880"/>
                  <a:gd name="connsiteY63" fmla="*/ 342687 h 672194"/>
                  <a:gd name="connsiteX64" fmla="*/ 226723 w 722880"/>
                  <a:gd name="connsiteY64" fmla="*/ 352117 h 672194"/>
                  <a:gd name="connsiteX65" fmla="*/ 235867 w 722880"/>
                  <a:gd name="connsiteY65" fmla="*/ 368310 h 672194"/>
                  <a:gd name="connsiteX66" fmla="*/ 235581 w 722880"/>
                  <a:gd name="connsiteY66" fmla="*/ 373644 h 672194"/>
                  <a:gd name="connsiteX67" fmla="*/ 229009 w 722880"/>
                  <a:gd name="connsiteY67" fmla="*/ 382502 h 672194"/>
                  <a:gd name="connsiteX68" fmla="*/ 209292 w 722880"/>
                  <a:gd name="connsiteY68" fmla="*/ 390884 h 672194"/>
                  <a:gd name="connsiteX69" fmla="*/ 127949 w 722880"/>
                  <a:gd name="connsiteY69" fmla="*/ 498231 h 672194"/>
                  <a:gd name="connsiteX70" fmla="*/ 138045 w 722880"/>
                  <a:gd name="connsiteY70" fmla="*/ 580527 h 672194"/>
                  <a:gd name="connsiteX71" fmla="*/ 204530 w 722880"/>
                  <a:gd name="connsiteY71" fmla="*/ 653964 h 672194"/>
                  <a:gd name="connsiteX72" fmla="*/ 281968 w 722880"/>
                  <a:gd name="connsiteY72" fmla="*/ 672157 h 672194"/>
                  <a:gd name="connsiteX73" fmla="*/ 354358 w 722880"/>
                  <a:gd name="connsiteY73" fmla="*/ 651964 h 672194"/>
                  <a:gd name="connsiteX74" fmla="*/ 378361 w 722880"/>
                  <a:gd name="connsiteY74" fmla="*/ 633200 h 672194"/>
                  <a:gd name="connsiteX75" fmla="*/ 376932 w 722880"/>
                  <a:gd name="connsiteY75" fmla="*/ 632914 h 672194"/>
                  <a:gd name="connsiteX76" fmla="*/ 373599 w 722880"/>
                  <a:gd name="connsiteY76" fmla="*/ 634724 h 672194"/>
                  <a:gd name="connsiteX77" fmla="*/ 314829 w 722880"/>
                  <a:gd name="connsiteY77" fmla="*/ 657012 h 672194"/>
                  <a:gd name="connsiteX78" fmla="*/ 226818 w 722880"/>
                  <a:gd name="connsiteY78" fmla="*/ 647297 h 672194"/>
                  <a:gd name="connsiteX79" fmla="*/ 159572 w 722880"/>
                  <a:gd name="connsiteY79" fmla="*/ 590623 h 672194"/>
                  <a:gd name="connsiteX80" fmla="*/ 144618 w 722880"/>
                  <a:gd name="connsiteY80" fmla="*/ 506803 h 672194"/>
                  <a:gd name="connsiteX81" fmla="*/ 145570 w 722880"/>
                  <a:gd name="connsiteY81" fmla="*/ 504327 h 672194"/>
                  <a:gd name="connsiteX82" fmla="*/ 156048 w 722880"/>
                  <a:gd name="connsiteY82" fmla="*/ 563572 h 672194"/>
                  <a:gd name="connsiteX83" fmla="*/ 191671 w 722880"/>
                  <a:gd name="connsiteY83" fmla="*/ 610626 h 672194"/>
                  <a:gd name="connsiteX84" fmla="*/ 190052 w 722880"/>
                  <a:gd name="connsiteY84" fmla="*/ 606244 h 672194"/>
                  <a:gd name="connsiteX85" fmla="*/ 163763 w 722880"/>
                  <a:gd name="connsiteY85" fmla="*/ 542903 h 672194"/>
                  <a:gd name="connsiteX86" fmla="*/ 171573 w 722880"/>
                  <a:gd name="connsiteY86" fmla="*/ 473751 h 672194"/>
                  <a:gd name="connsiteX87" fmla="*/ 220722 w 722880"/>
                  <a:gd name="connsiteY87" fmla="*/ 416982 h 672194"/>
                  <a:gd name="connsiteX88" fmla="*/ 333879 w 722880"/>
                  <a:gd name="connsiteY88" fmla="*/ 398790 h 672194"/>
                  <a:gd name="connsiteX89" fmla="*/ 404174 w 722880"/>
                  <a:gd name="connsiteY89" fmla="*/ 447843 h 672194"/>
                  <a:gd name="connsiteX90" fmla="*/ 410270 w 722880"/>
                  <a:gd name="connsiteY90" fmla="*/ 455654 h 672194"/>
                  <a:gd name="connsiteX91" fmla="*/ 411794 w 722880"/>
                  <a:gd name="connsiteY91" fmla="*/ 454701 h 672194"/>
                  <a:gd name="connsiteX92" fmla="*/ 405412 w 722880"/>
                  <a:gd name="connsiteY92" fmla="*/ 442890 h 672194"/>
                  <a:gd name="connsiteX93" fmla="*/ 333594 w 722880"/>
                  <a:gd name="connsiteY93" fmla="*/ 385264 h 672194"/>
                  <a:gd name="connsiteX94" fmla="*/ 320259 w 722880"/>
                  <a:gd name="connsiteY94" fmla="*/ 366309 h 672194"/>
                  <a:gd name="connsiteX95" fmla="*/ 329593 w 722880"/>
                  <a:gd name="connsiteY95" fmla="*/ 352308 h 672194"/>
                  <a:gd name="connsiteX96" fmla="*/ 335308 w 722880"/>
                  <a:gd name="connsiteY96" fmla="*/ 344307 h 672194"/>
                  <a:gd name="connsiteX97" fmla="*/ 335594 w 722880"/>
                  <a:gd name="connsiteY97" fmla="*/ 333543 h 672194"/>
                  <a:gd name="connsiteX98" fmla="*/ 325212 w 722880"/>
                  <a:gd name="connsiteY98" fmla="*/ 322209 h 672194"/>
                  <a:gd name="connsiteX99" fmla="*/ 321973 w 722880"/>
                  <a:gd name="connsiteY99" fmla="*/ 316970 h 672194"/>
                  <a:gd name="connsiteX100" fmla="*/ 344833 w 722880"/>
                  <a:gd name="connsiteY100" fmla="*/ 286014 h 672194"/>
                  <a:gd name="connsiteX101" fmla="*/ 414175 w 722880"/>
                  <a:gd name="connsiteY101" fmla="*/ 276679 h 672194"/>
                  <a:gd name="connsiteX102" fmla="*/ 466848 w 722880"/>
                  <a:gd name="connsiteY102" fmla="*/ 292110 h 672194"/>
                  <a:gd name="connsiteX103" fmla="*/ 519522 w 722880"/>
                  <a:gd name="connsiteY103" fmla="*/ 293443 h 672194"/>
                  <a:gd name="connsiteX104" fmla="*/ 525427 w 722880"/>
                  <a:gd name="connsiteY104" fmla="*/ 290871 h 672194"/>
                  <a:gd name="connsiteX105" fmla="*/ 525141 w 722880"/>
                  <a:gd name="connsiteY105" fmla="*/ 289538 h 672194"/>
                  <a:gd name="connsiteX106" fmla="*/ 520093 w 722880"/>
                  <a:gd name="connsiteY106" fmla="*/ 289538 h 672194"/>
                  <a:gd name="connsiteX107" fmla="*/ 442464 w 722880"/>
                  <a:gd name="connsiteY107" fmla="*/ 270297 h 672194"/>
                  <a:gd name="connsiteX108" fmla="*/ 402459 w 722880"/>
                  <a:gd name="connsiteY108" fmla="*/ 254295 h 672194"/>
                  <a:gd name="connsiteX109" fmla="*/ 358835 w 722880"/>
                  <a:gd name="connsiteY109" fmla="*/ 257153 h 672194"/>
                  <a:gd name="connsiteX110" fmla="*/ 315210 w 722880"/>
                  <a:gd name="connsiteY110" fmla="*/ 295348 h 672194"/>
                  <a:gd name="connsiteX111" fmla="*/ 310638 w 722880"/>
                  <a:gd name="connsiteY111" fmla="*/ 301539 h 672194"/>
                  <a:gd name="connsiteX112" fmla="*/ 310448 w 722880"/>
                  <a:gd name="connsiteY112" fmla="*/ 297920 h 672194"/>
                  <a:gd name="connsiteX113" fmla="*/ 323592 w 722880"/>
                  <a:gd name="connsiteY113" fmla="*/ 263535 h 672194"/>
                  <a:gd name="connsiteX114" fmla="*/ 364550 w 722880"/>
                  <a:gd name="connsiteY114" fmla="*/ 234960 h 672194"/>
                  <a:gd name="connsiteX115" fmla="*/ 418938 w 722880"/>
                  <a:gd name="connsiteY115" fmla="*/ 246961 h 672194"/>
                  <a:gd name="connsiteX116" fmla="*/ 504472 w 722880"/>
                  <a:gd name="connsiteY116" fmla="*/ 279727 h 672194"/>
                  <a:gd name="connsiteX117" fmla="*/ 567337 w 722880"/>
                  <a:gd name="connsiteY117" fmla="*/ 274965 h 672194"/>
                  <a:gd name="connsiteX118" fmla="*/ 618105 w 722880"/>
                  <a:gd name="connsiteY118" fmla="*/ 235245 h 672194"/>
                  <a:gd name="connsiteX119" fmla="*/ 650395 w 722880"/>
                  <a:gd name="connsiteY119" fmla="*/ 204575 h 672194"/>
                  <a:gd name="connsiteX120" fmla="*/ 715832 w 722880"/>
                  <a:gd name="connsiteY120" fmla="*/ 187239 h 672194"/>
                  <a:gd name="connsiteX121" fmla="*/ 722880 w 722880"/>
                  <a:gd name="connsiteY121" fmla="*/ 186573 h 672194"/>
                  <a:gd name="connsiteX122" fmla="*/ 716403 w 722880"/>
                  <a:gd name="connsiteY122" fmla="*/ 179334 h 672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722880" h="672194">
                    <a:moveTo>
                      <a:pt x="716403" y="179334"/>
                    </a:moveTo>
                    <a:cubicBezTo>
                      <a:pt x="699830" y="162570"/>
                      <a:pt x="682113" y="147520"/>
                      <a:pt x="658968" y="140472"/>
                    </a:cubicBezTo>
                    <a:cubicBezTo>
                      <a:pt x="636489" y="133614"/>
                      <a:pt x="615438" y="136947"/>
                      <a:pt x="596198" y="149901"/>
                    </a:cubicBezTo>
                    <a:cubicBezTo>
                      <a:pt x="581910" y="159522"/>
                      <a:pt x="567623" y="168951"/>
                      <a:pt x="551621" y="175619"/>
                    </a:cubicBezTo>
                    <a:cubicBezTo>
                      <a:pt x="525618" y="186477"/>
                      <a:pt x="498852" y="188573"/>
                      <a:pt x="471992" y="180667"/>
                    </a:cubicBezTo>
                    <a:cubicBezTo>
                      <a:pt x="453037" y="175143"/>
                      <a:pt x="434749" y="167427"/>
                      <a:pt x="416366" y="160093"/>
                    </a:cubicBezTo>
                    <a:cubicBezTo>
                      <a:pt x="395220" y="151616"/>
                      <a:pt x="373599" y="145710"/>
                      <a:pt x="350548" y="146853"/>
                    </a:cubicBezTo>
                    <a:cubicBezTo>
                      <a:pt x="325593" y="147996"/>
                      <a:pt x="306924" y="158855"/>
                      <a:pt x="296637" y="182572"/>
                    </a:cubicBezTo>
                    <a:cubicBezTo>
                      <a:pt x="289588" y="198955"/>
                      <a:pt x="288255" y="216195"/>
                      <a:pt x="288540" y="233626"/>
                    </a:cubicBezTo>
                    <a:cubicBezTo>
                      <a:pt x="288921" y="261820"/>
                      <a:pt x="295017" y="288966"/>
                      <a:pt x="302542" y="316017"/>
                    </a:cubicBezTo>
                    <a:cubicBezTo>
                      <a:pt x="303114" y="317922"/>
                      <a:pt x="305019" y="320685"/>
                      <a:pt x="301209" y="321447"/>
                    </a:cubicBezTo>
                    <a:cubicBezTo>
                      <a:pt x="298827" y="321923"/>
                      <a:pt x="296541" y="321828"/>
                      <a:pt x="295113" y="320018"/>
                    </a:cubicBezTo>
                    <a:lnTo>
                      <a:pt x="260061" y="320018"/>
                    </a:lnTo>
                    <a:cubicBezTo>
                      <a:pt x="259870" y="320685"/>
                      <a:pt x="259489" y="321161"/>
                      <a:pt x="259203" y="321351"/>
                    </a:cubicBezTo>
                    <a:cubicBezTo>
                      <a:pt x="254631" y="323637"/>
                      <a:pt x="249202" y="321447"/>
                      <a:pt x="246630" y="316779"/>
                    </a:cubicBezTo>
                    <a:cubicBezTo>
                      <a:pt x="242630" y="309540"/>
                      <a:pt x="238534" y="302301"/>
                      <a:pt x="234629" y="295062"/>
                    </a:cubicBezTo>
                    <a:cubicBezTo>
                      <a:pt x="221008" y="269916"/>
                      <a:pt x="207673" y="244675"/>
                      <a:pt x="202053" y="216195"/>
                    </a:cubicBezTo>
                    <a:cubicBezTo>
                      <a:pt x="197100" y="191145"/>
                      <a:pt x="199386" y="166761"/>
                      <a:pt x="209388" y="143234"/>
                    </a:cubicBezTo>
                    <a:cubicBezTo>
                      <a:pt x="218722" y="121326"/>
                      <a:pt x="232724" y="102467"/>
                      <a:pt x="248821" y="85036"/>
                    </a:cubicBezTo>
                    <a:cubicBezTo>
                      <a:pt x="249869" y="83893"/>
                      <a:pt x="250821" y="82655"/>
                      <a:pt x="252631" y="80750"/>
                    </a:cubicBezTo>
                    <a:cubicBezTo>
                      <a:pt x="250155" y="80274"/>
                      <a:pt x="248631" y="80083"/>
                      <a:pt x="247202" y="79607"/>
                    </a:cubicBezTo>
                    <a:cubicBezTo>
                      <a:pt x="240249" y="77511"/>
                      <a:pt x="232914" y="76273"/>
                      <a:pt x="226533" y="73130"/>
                    </a:cubicBezTo>
                    <a:cubicBezTo>
                      <a:pt x="215007" y="67320"/>
                      <a:pt x="208530" y="56652"/>
                      <a:pt x="203101" y="45317"/>
                    </a:cubicBezTo>
                    <a:cubicBezTo>
                      <a:pt x="197862" y="34363"/>
                      <a:pt x="193195" y="23124"/>
                      <a:pt x="187766" y="12265"/>
                    </a:cubicBezTo>
                    <a:cubicBezTo>
                      <a:pt x="184337" y="5407"/>
                      <a:pt x="178622" y="930"/>
                      <a:pt x="170621" y="73"/>
                    </a:cubicBezTo>
                    <a:cubicBezTo>
                      <a:pt x="167001" y="-308"/>
                      <a:pt x="164620" y="740"/>
                      <a:pt x="163858" y="4645"/>
                    </a:cubicBezTo>
                    <a:cubicBezTo>
                      <a:pt x="163191" y="8265"/>
                      <a:pt x="162429" y="11979"/>
                      <a:pt x="161382" y="15599"/>
                    </a:cubicBezTo>
                    <a:cubicBezTo>
                      <a:pt x="155190" y="38268"/>
                      <a:pt x="145189" y="59414"/>
                      <a:pt x="135474" y="80655"/>
                    </a:cubicBezTo>
                    <a:cubicBezTo>
                      <a:pt x="124710" y="104181"/>
                      <a:pt x="114614" y="127899"/>
                      <a:pt x="108327" y="153045"/>
                    </a:cubicBezTo>
                    <a:cubicBezTo>
                      <a:pt x="107184" y="157521"/>
                      <a:pt x="105946" y="161903"/>
                      <a:pt x="104327" y="167713"/>
                    </a:cubicBezTo>
                    <a:cubicBezTo>
                      <a:pt x="102517" y="165141"/>
                      <a:pt x="101660" y="163903"/>
                      <a:pt x="100803" y="162665"/>
                    </a:cubicBezTo>
                    <a:cubicBezTo>
                      <a:pt x="96707" y="156855"/>
                      <a:pt x="93087" y="150568"/>
                      <a:pt x="88420" y="145234"/>
                    </a:cubicBezTo>
                    <a:cubicBezTo>
                      <a:pt x="80514" y="136090"/>
                      <a:pt x="70513" y="130185"/>
                      <a:pt x="58035" y="129899"/>
                    </a:cubicBezTo>
                    <a:cubicBezTo>
                      <a:pt x="50511" y="129708"/>
                      <a:pt x="49463" y="131137"/>
                      <a:pt x="50701" y="138281"/>
                    </a:cubicBezTo>
                    <a:cubicBezTo>
                      <a:pt x="50987" y="139900"/>
                      <a:pt x="51558" y="141424"/>
                      <a:pt x="51749" y="143043"/>
                    </a:cubicBezTo>
                    <a:cubicBezTo>
                      <a:pt x="53273" y="153235"/>
                      <a:pt x="56988" y="163332"/>
                      <a:pt x="54225" y="173904"/>
                    </a:cubicBezTo>
                    <a:cubicBezTo>
                      <a:pt x="51844" y="182858"/>
                      <a:pt x="49082" y="191621"/>
                      <a:pt x="46415" y="200479"/>
                    </a:cubicBezTo>
                    <a:cubicBezTo>
                      <a:pt x="42033" y="214767"/>
                      <a:pt x="37461" y="228959"/>
                      <a:pt x="36985" y="244104"/>
                    </a:cubicBezTo>
                    <a:cubicBezTo>
                      <a:pt x="36604" y="256296"/>
                      <a:pt x="37842" y="268107"/>
                      <a:pt x="44129" y="278870"/>
                    </a:cubicBezTo>
                    <a:cubicBezTo>
                      <a:pt x="57369" y="301730"/>
                      <a:pt x="82419" y="312779"/>
                      <a:pt x="110518" y="308397"/>
                    </a:cubicBezTo>
                    <a:cubicBezTo>
                      <a:pt x="133569" y="304873"/>
                      <a:pt x="155571" y="297539"/>
                      <a:pt x="177384" y="289728"/>
                    </a:cubicBezTo>
                    <a:cubicBezTo>
                      <a:pt x="189099" y="285537"/>
                      <a:pt x="201006" y="283632"/>
                      <a:pt x="213102" y="288109"/>
                    </a:cubicBezTo>
                    <a:cubicBezTo>
                      <a:pt x="227485" y="293348"/>
                      <a:pt x="235677" y="304968"/>
                      <a:pt x="243011" y="317541"/>
                    </a:cubicBezTo>
                    <a:cubicBezTo>
                      <a:pt x="244630" y="320304"/>
                      <a:pt x="243487" y="321828"/>
                      <a:pt x="240249" y="321828"/>
                    </a:cubicBezTo>
                    <a:cubicBezTo>
                      <a:pt x="234724" y="321828"/>
                      <a:pt x="229200" y="322209"/>
                      <a:pt x="223675" y="321732"/>
                    </a:cubicBezTo>
                    <a:cubicBezTo>
                      <a:pt x="221103" y="321542"/>
                      <a:pt x="218055" y="320208"/>
                      <a:pt x="216246" y="318399"/>
                    </a:cubicBezTo>
                    <a:cubicBezTo>
                      <a:pt x="209864" y="312017"/>
                      <a:pt x="202530" y="307731"/>
                      <a:pt x="193576" y="306111"/>
                    </a:cubicBezTo>
                    <a:cubicBezTo>
                      <a:pt x="179860" y="303635"/>
                      <a:pt x="166716" y="306492"/>
                      <a:pt x="153762" y="310493"/>
                    </a:cubicBezTo>
                    <a:cubicBezTo>
                      <a:pt x="138236" y="315255"/>
                      <a:pt x="122996" y="320875"/>
                      <a:pt x="107470" y="325257"/>
                    </a:cubicBezTo>
                    <a:cubicBezTo>
                      <a:pt x="86801" y="331067"/>
                      <a:pt x="66894" y="328781"/>
                      <a:pt x="48701" y="316589"/>
                    </a:cubicBezTo>
                    <a:cubicBezTo>
                      <a:pt x="21555" y="298491"/>
                      <a:pt x="16125" y="282299"/>
                      <a:pt x="21174" y="253819"/>
                    </a:cubicBezTo>
                    <a:cubicBezTo>
                      <a:pt x="24317" y="236007"/>
                      <a:pt x="29841" y="218577"/>
                      <a:pt x="33937" y="200860"/>
                    </a:cubicBezTo>
                    <a:cubicBezTo>
                      <a:pt x="37271" y="186668"/>
                      <a:pt x="37842" y="172285"/>
                      <a:pt x="34985" y="157807"/>
                    </a:cubicBezTo>
                    <a:cubicBezTo>
                      <a:pt x="34794" y="156855"/>
                      <a:pt x="34128" y="155997"/>
                      <a:pt x="33651" y="155140"/>
                    </a:cubicBezTo>
                    <a:cubicBezTo>
                      <a:pt x="32604" y="158474"/>
                      <a:pt x="32508" y="161617"/>
                      <a:pt x="32604" y="164760"/>
                    </a:cubicBezTo>
                    <a:cubicBezTo>
                      <a:pt x="33080" y="174952"/>
                      <a:pt x="32508" y="184763"/>
                      <a:pt x="27936" y="194193"/>
                    </a:cubicBezTo>
                    <a:cubicBezTo>
                      <a:pt x="21078" y="208385"/>
                      <a:pt x="14411" y="222577"/>
                      <a:pt x="8696" y="237246"/>
                    </a:cubicBezTo>
                    <a:cubicBezTo>
                      <a:pt x="2600" y="252962"/>
                      <a:pt x="-2925" y="268869"/>
                      <a:pt x="1743" y="286395"/>
                    </a:cubicBezTo>
                    <a:cubicBezTo>
                      <a:pt x="5553" y="300968"/>
                      <a:pt x="12696" y="313065"/>
                      <a:pt x="24793" y="321923"/>
                    </a:cubicBezTo>
                    <a:cubicBezTo>
                      <a:pt x="41557" y="334020"/>
                      <a:pt x="60893" y="337449"/>
                      <a:pt x="80895" y="335639"/>
                    </a:cubicBezTo>
                    <a:cubicBezTo>
                      <a:pt x="108232" y="333162"/>
                      <a:pt x="135378" y="328781"/>
                      <a:pt x="162620" y="326019"/>
                    </a:cubicBezTo>
                    <a:cubicBezTo>
                      <a:pt x="177384" y="324590"/>
                      <a:pt x="192433" y="324399"/>
                      <a:pt x="207292" y="324685"/>
                    </a:cubicBezTo>
                    <a:cubicBezTo>
                      <a:pt x="216436" y="324780"/>
                      <a:pt x="220532" y="330019"/>
                      <a:pt x="220532" y="338782"/>
                    </a:cubicBezTo>
                    <a:cubicBezTo>
                      <a:pt x="220532" y="340116"/>
                      <a:pt x="220627" y="341354"/>
                      <a:pt x="220532" y="342687"/>
                    </a:cubicBezTo>
                    <a:cubicBezTo>
                      <a:pt x="220246" y="347450"/>
                      <a:pt x="222913" y="351355"/>
                      <a:pt x="226723" y="352117"/>
                    </a:cubicBezTo>
                    <a:cubicBezTo>
                      <a:pt x="236820" y="354022"/>
                      <a:pt x="237105" y="360499"/>
                      <a:pt x="235867" y="368310"/>
                    </a:cubicBezTo>
                    <a:cubicBezTo>
                      <a:pt x="235581" y="370024"/>
                      <a:pt x="235391" y="371929"/>
                      <a:pt x="235581" y="373644"/>
                    </a:cubicBezTo>
                    <a:cubicBezTo>
                      <a:pt x="235867" y="378597"/>
                      <a:pt x="233200" y="380883"/>
                      <a:pt x="229009" y="382502"/>
                    </a:cubicBezTo>
                    <a:cubicBezTo>
                      <a:pt x="222342" y="384978"/>
                      <a:pt x="215674" y="387741"/>
                      <a:pt x="209292" y="390884"/>
                    </a:cubicBezTo>
                    <a:cubicBezTo>
                      <a:pt x="164430" y="413172"/>
                      <a:pt x="134902" y="447367"/>
                      <a:pt x="127949" y="498231"/>
                    </a:cubicBezTo>
                    <a:cubicBezTo>
                      <a:pt x="124139" y="526425"/>
                      <a:pt x="127473" y="554047"/>
                      <a:pt x="138045" y="580527"/>
                    </a:cubicBezTo>
                    <a:cubicBezTo>
                      <a:pt x="150999" y="613197"/>
                      <a:pt x="173478" y="637581"/>
                      <a:pt x="204530" y="653964"/>
                    </a:cubicBezTo>
                    <a:cubicBezTo>
                      <a:pt x="228723" y="666728"/>
                      <a:pt x="254822" y="672729"/>
                      <a:pt x="281968" y="672157"/>
                    </a:cubicBezTo>
                    <a:cubicBezTo>
                      <a:pt x="307495" y="671586"/>
                      <a:pt x="332070" y="665299"/>
                      <a:pt x="354358" y="651964"/>
                    </a:cubicBezTo>
                    <a:cubicBezTo>
                      <a:pt x="362931" y="646821"/>
                      <a:pt x="371313" y="641296"/>
                      <a:pt x="378361" y="633200"/>
                    </a:cubicBezTo>
                    <a:cubicBezTo>
                      <a:pt x="377313" y="633009"/>
                      <a:pt x="377028" y="632914"/>
                      <a:pt x="376932" y="632914"/>
                    </a:cubicBezTo>
                    <a:cubicBezTo>
                      <a:pt x="375789" y="633486"/>
                      <a:pt x="374646" y="634057"/>
                      <a:pt x="373599" y="634724"/>
                    </a:cubicBezTo>
                    <a:cubicBezTo>
                      <a:pt x="355596" y="646344"/>
                      <a:pt x="335880" y="653774"/>
                      <a:pt x="314829" y="657012"/>
                    </a:cubicBezTo>
                    <a:cubicBezTo>
                      <a:pt x="284730" y="661680"/>
                      <a:pt x="255203" y="658822"/>
                      <a:pt x="226818" y="647297"/>
                    </a:cubicBezTo>
                    <a:cubicBezTo>
                      <a:pt x="198243" y="635772"/>
                      <a:pt x="175098" y="617674"/>
                      <a:pt x="159572" y="590623"/>
                    </a:cubicBezTo>
                    <a:cubicBezTo>
                      <a:pt x="144522" y="564525"/>
                      <a:pt x="141284" y="536235"/>
                      <a:pt x="144618" y="506803"/>
                    </a:cubicBezTo>
                    <a:cubicBezTo>
                      <a:pt x="144713" y="505946"/>
                      <a:pt x="145189" y="505089"/>
                      <a:pt x="145570" y="504327"/>
                    </a:cubicBezTo>
                    <a:cubicBezTo>
                      <a:pt x="147856" y="524424"/>
                      <a:pt x="148999" y="544522"/>
                      <a:pt x="156048" y="563572"/>
                    </a:cubicBezTo>
                    <a:cubicBezTo>
                      <a:pt x="163191" y="582908"/>
                      <a:pt x="175098" y="598529"/>
                      <a:pt x="191671" y="610626"/>
                    </a:cubicBezTo>
                    <a:cubicBezTo>
                      <a:pt x="191481" y="608911"/>
                      <a:pt x="190909" y="607482"/>
                      <a:pt x="190052" y="606244"/>
                    </a:cubicBezTo>
                    <a:cubicBezTo>
                      <a:pt x="176717" y="587004"/>
                      <a:pt x="167382" y="566144"/>
                      <a:pt x="163763" y="542903"/>
                    </a:cubicBezTo>
                    <a:cubicBezTo>
                      <a:pt x="160048" y="519186"/>
                      <a:pt x="161572" y="495849"/>
                      <a:pt x="171573" y="473751"/>
                    </a:cubicBezTo>
                    <a:cubicBezTo>
                      <a:pt x="182241" y="450034"/>
                      <a:pt x="199672" y="431651"/>
                      <a:pt x="220722" y="416982"/>
                    </a:cubicBezTo>
                    <a:cubicBezTo>
                      <a:pt x="255298" y="392789"/>
                      <a:pt x="293398" y="386598"/>
                      <a:pt x="333879" y="398790"/>
                    </a:cubicBezTo>
                    <a:cubicBezTo>
                      <a:pt x="362454" y="407362"/>
                      <a:pt x="385981" y="423936"/>
                      <a:pt x="404174" y="447843"/>
                    </a:cubicBezTo>
                    <a:cubicBezTo>
                      <a:pt x="406174" y="450510"/>
                      <a:pt x="408270" y="453082"/>
                      <a:pt x="410270" y="455654"/>
                    </a:cubicBezTo>
                    <a:cubicBezTo>
                      <a:pt x="410746" y="455368"/>
                      <a:pt x="411318" y="455082"/>
                      <a:pt x="411794" y="454701"/>
                    </a:cubicBezTo>
                    <a:cubicBezTo>
                      <a:pt x="409698" y="450796"/>
                      <a:pt x="407793" y="446700"/>
                      <a:pt x="405412" y="442890"/>
                    </a:cubicBezTo>
                    <a:cubicBezTo>
                      <a:pt x="388172" y="415363"/>
                      <a:pt x="362645" y="398123"/>
                      <a:pt x="333594" y="385264"/>
                    </a:cubicBezTo>
                    <a:cubicBezTo>
                      <a:pt x="319116" y="378787"/>
                      <a:pt x="321021" y="383550"/>
                      <a:pt x="320259" y="366309"/>
                    </a:cubicBezTo>
                    <a:cubicBezTo>
                      <a:pt x="319687" y="353355"/>
                      <a:pt x="319020" y="356689"/>
                      <a:pt x="329593" y="352308"/>
                    </a:cubicBezTo>
                    <a:cubicBezTo>
                      <a:pt x="333403" y="350784"/>
                      <a:pt x="335403" y="348402"/>
                      <a:pt x="335308" y="344307"/>
                    </a:cubicBezTo>
                    <a:cubicBezTo>
                      <a:pt x="335308" y="340687"/>
                      <a:pt x="335403" y="337163"/>
                      <a:pt x="335594" y="333543"/>
                    </a:cubicBezTo>
                    <a:cubicBezTo>
                      <a:pt x="335880" y="322971"/>
                      <a:pt x="335880" y="322875"/>
                      <a:pt x="325212" y="322209"/>
                    </a:cubicBezTo>
                    <a:cubicBezTo>
                      <a:pt x="321306" y="321923"/>
                      <a:pt x="320544" y="320589"/>
                      <a:pt x="321973" y="316970"/>
                    </a:cubicBezTo>
                    <a:cubicBezTo>
                      <a:pt x="326926" y="304587"/>
                      <a:pt x="334260" y="294110"/>
                      <a:pt x="344833" y="286014"/>
                    </a:cubicBezTo>
                    <a:cubicBezTo>
                      <a:pt x="366074" y="269631"/>
                      <a:pt x="389601" y="269250"/>
                      <a:pt x="414175" y="276679"/>
                    </a:cubicBezTo>
                    <a:cubicBezTo>
                      <a:pt x="431701" y="282013"/>
                      <a:pt x="449132" y="287633"/>
                      <a:pt x="466848" y="292110"/>
                    </a:cubicBezTo>
                    <a:cubicBezTo>
                      <a:pt x="484184" y="296491"/>
                      <a:pt x="501900" y="297158"/>
                      <a:pt x="519522" y="293443"/>
                    </a:cubicBezTo>
                    <a:cubicBezTo>
                      <a:pt x="521617" y="292967"/>
                      <a:pt x="523427" y="291729"/>
                      <a:pt x="525427" y="290871"/>
                    </a:cubicBezTo>
                    <a:cubicBezTo>
                      <a:pt x="525332" y="290395"/>
                      <a:pt x="525237" y="290014"/>
                      <a:pt x="525141" y="289538"/>
                    </a:cubicBezTo>
                    <a:cubicBezTo>
                      <a:pt x="523427" y="289538"/>
                      <a:pt x="521712" y="289538"/>
                      <a:pt x="520093" y="289538"/>
                    </a:cubicBezTo>
                    <a:cubicBezTo>
                      <a:pt x="492566" y="289824"/>
                      <a:pt x="466563" y="283632"/>
                      <a:pt x="442464" y="270297"/>
                    </a:cubicBezTo>
                    <a:cubicBezTo>
                      <a:pt x="429701" y="263249"/>
                      <a:pt x="416747" y="257058"/>
                      <a:pt x="402459" y="254295"/>
                    </a:cubicBezTo>
                    <a:cubicBezTo>
                      <a:pt x="387696" y="251438"/>
                      <a:pt x="373122" y="251628"/>
                      <a:pt x="358835" y="257153"/>
                    </a:cubicBezTo>
                    <a:cubicBezTo>
                      <a:pt x="339690" y="264582"/>
                      <a:pt x="326355" y="278775"/>
                      <a:pt x="315210" y="295348"/>
                    </a:cubicBezTo>
                    <a:cubicBezTo>
                      <a:pt x="313972" y="297158"/>
                      <a:pt x="312639" y="298872"/>
                      <a:pt x="310638" y="301539"/>
                    </a:cubicBezTo>
                    <a:cubicBezTo>
                      <a:pt x="310543" y="299349"/>
                      <a:pt x="310257" y="298491"/>
                      <a:pt x="310448" y="297920"/>
                    </a:cubicBezTo>
                    <a:cubicBezTo>
                      <a:pt x="314734" y="286395"/>
                      <a:pt x="317973" y="274298"/>
                      <a:pt x="323592" y="263535"/>
                    </a:cubicBezTo>
                    <a:cubicBezTo>
                      <a:pt x="332070" y="247342"/>
                      <a:pt x="345690" y="236960"/>
                      <a:pt x="364550" y="234960"/>
                    </a:cubicBezTo>
                    <a:cubicBezTo>
                      <a:pt x="383981" y="232959"/>
                      <a:pt x="401983" y="238389"/>
                      <a:pt x="418938" y="246961"/>
                    </a:cubicBezTo>
                    <a:cubicBezTo>
                      <a:pt x="446370" y="260677"/>
                      <a:pt x="473802" y="274488"/>
                      <a:pt x="504472" y="279727"/>
                    </a:cubicBezTo>
                    <a:cubicBezTo>
                      <a:pt x="525808" y="283347"/>
                      <a:pt x="546954" y="283061"/>
                      <a:pt x="567337" y="274965"/>
                    </a:cubicBezTo>
                    <a:cubicBezTo>
                      <a:pt x="588102" y="266773"/>
                      <a:pt x="604580" y="252771"/>
                      <a:pt x="618105" y="235245"/>
                    </a:cubicBezTo>
                    <a:cubicBezTo>
                      <a:pt x="627345" y="223339"/>
                      <a:pt x="637632" y="212576"/>
                      <a:pt x="650395" y="204575"/>
                    </a:cubicBezTo>
                    <a:cubicBezTo>
                      <a:pt x="670398" y="192002"/>
                      <a:pt x="692496" y="187239"/>
                      <a:pt x="715832" y="187239"/>
                    </a:cubicBezTo>
                    <a:cubicBezTo>
                      <a:pt x="717737" y="187239"/>
                      <a:pt x="719737" y="186858"/>
                      <a:pt x="722880" y="186573"/>
                    </a:cubicBezTo>
                    <a:cubicBezTo>
                      <a:pt x="720309" y="183525"/>
                      <a:pt x="718499" y="181334"/>
                      <a:pt x="716403" y="1793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xmlns="" id="{E8440FAA-0405-4A78-AD06-7236A9210F35}"/>
              </a:ext>
            </a:extLst>
          </p:cNvPr>
          <p:cNvSpPr/>
          <p:nvPr/>
        </p:nvSpPr>
        <p:spPr>
          <a:xfrm>
            <a:off x="7651913" y="5143500"/>
            <a:ext cx="895025" cy="819858"/>
          </a:xfrm>
          <a:custGeom>
            <a:avLst/>
            <a:gdLst>
              <a:gd name="connsiteX0" fmla="*/ 347371 w 694741"/>
              <a:gd name="connsiteY0" fmla="*/ 347370 h 694740"/>
              <a:gd name="connsiteX1" fmla="*/ 347371 w 694741"/>
              <a:gd name="connsiteY1" fmla="*/ 0 h 694740"/>
              <a:gd name="connsiteX2" fmla="*/ 694741 w 694741"/>
              <a:gd name="connsiteY2" fmla="*/ 347370 h 694740"/>
              <a:gd name="connsiteX3" fmla="*/ 347371 w 694741"/>
              <a:gd name="connsiteY3" fmla="*/ 694741 h 694740"/>
              <a:gd name="connsiteX4" fmla="*/ 0 w 694741"/>
              <a:gd name="connsiteY4" fmla="*/ 347370 h 694740"/>
              <a:gd name="connsiteX5" fmla="*/ 347371 w 694741"/>
              <a:gd name="connsiteY5" fmla="*/ 0 h 694740"/>
              <a:gd name="connsiteX6" fmla="*/ 347371 w 694741"/>
              <a:gd name="connsiteY6" fmla="*/ 0 h 694740"/>
              <a:gd name="connsiteX7" fmla="*/ 347371 w 694741"/>
              <a:gd name="connsiteY7" fmla="*/ 347370 h 69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4741" h="694740">
                <a:moveTo>
                  <a:pt x="347371" y="347370"/>
                </a:moveTo>
                <a:lnTo>
                  <a:pt x="347371" y="0"/>
                </a:lnTo>
                <a:cubicBezTo>
                  <a:pt x="539269" y="0"/>
                  <a:pt x="694741" y="155597"/>
                  <a:pt x="694741" y="347370"/>
                </a:cubicBezTo>
                <a:cubicBezTo>
                  <a:pt x="694741" y="539269"/>
                  <a:pt x="539144" y="694741"/>
                  <a:pt x="347371" y="694741"/>
                </a:cubicBezTo>
                <a:cubicBezTo>
                  <a:pt x="155472" y="694741"/>
                  <a:pt x="0" y="539144"/>
                  <a:pt x="0" y="347370"/>
                </a:cubicBezTo>
                <a:cubicBezTo>
                  <a:pt x="0" y="155472"/>
                  <a:pt x="155597" y="0"/>
                  <a:pt x="347371" y="0"/>
                </a:cubicBezTo>
                <a:lnTo>
                  <a:pt x="347371" y="0"/>
                </a:lnTo>
                <a:lnTo>
                  <a:pt x="347371" y="347370"/>
                </a:lnTo>
                <a:close/>
              </a:path>
            </a:pathLst>
          </a:custGeom>
          <a:solidFill>
            <a:schemeClr val="accent2"/>
          </a:solidFill>
          <a:ln w="1251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dirty="0"/>
              <a:t>22</a:t>
            </a: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xmlns="" id="{8BDF60A8-5D91-467B-B887-6C2DF9E996AC}"/>
              </a:ext>
            </a:extLst>
          </p:cNvPr>
          <p:cNvSpPr/>
          <p:nvPr/>
        </p:nvSpPr>
        <p:spPr>
          <a:xfrm>
            <a:off x="6732939" y="4379893"/>
            <a:ext cx="622001" cy="642720"/>
          </a:xfrm>
          <a:custGeom>
            <a:avLst/>
            <a:gdLst>
              <a:gd name="connsiteX0" fmla="*/ 362517 w 725034"/>
              <a:gd name="connsiteY0" fmla="*/ 362517 h 725033"/>
              <a:gd name="connsiteX1" fmla="*/ 362517 w 725034"/>
              <a:gd name="connsiteY1" fmla="*/ 0 h 725033"/>
              <a:gd name="connsiteX2" fmla="*/ 725034 w 725034"/>
              <a:gd name="connsiteY2" fmla="*/ 362517 h 725033"/>
              <a:gd name="connsiteX3" fmla="*/ 362517 w 725034"/>
              <a:gd name="connsiteY3" fmla="*/ 725034 h 725033"/>
              <a:gd name="connsiteX4" fmla="*/ 0 w 725034"/>
              <a:gd name="connsiteY4" fmla="*/ 362517 h 725033"/>
              <a:gd name="connsiteX5" fmla="*/ 362517 w 725034"/>
              <a:gd name="connsiteY5" fmla="*/ 0 h 725033"/>
              <a:gd name="connsiteX6" fmla="*/ 362517 w 725034"/>
              <a:gd name="connsiteY6" fmla="*/ 0 h 725033"/>
              <a:gd name="connsiteX7" fmla="*/ 362517 w 725034"/>
              <a:gd name="connsiteY7" fmla="*/ 362517 h 72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5034" h="725033">
                <a:moveTo>
                  <a:pt x="362517" y="362517"/>
                </a:moveTo>
                <a:lnTo>
                  <a:pt x="362517" y="0"/>
                </a:lnTo>
                <a:cubicBezTo>
                  <a:pt x="562678" y="0"/>
                  <a:pt x="725034" y="162231"/>
                  <a:pt x="725034" y="362517"/>
                </a:cubicBezTo>
                <a:cubicBezTo>
                  <a:pt x="725034" y="562677"/>
                  <a:pt x="562803" y="725034"/>
                  <a:pt x="362517" y="725034"/>
                </a:cubicBezTo>
                <a:cubicBezTo>
                  <a:pt x="162231" y="725034"/>
                  <a:pt x="0" y="562802"/>
                  <a:pt x="0" y="362517"/>
                </a:cubicBezTo>
                <a:cubicBezTo>
                  <a:pt x="0" y="162357"/>
                  <a:pt x="162231" y="0"/>
                  <a:pt x="362517" y="0"/>
                </a:cubicBezTo>
                <a:lnTo>
                  <a:pt x="362517" y="0"/>
                </a:lnTo>
                <a:lnTo>
                  <a:pt x="362517" y="362517"/>
                </a:lnTo>
                <a:close/>
              </a:path>
            </a:pathLst>
          </a:custGeom>
          <a:solidFill>
            <a:srgbClr val="D12529"/>
          </a:solidFill>
          <a:ln w="1251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dirty="0"/>
              <a:t>14</a:t>
            </a: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xmlns="" id="{ADDF05CC-0671-4315-AE6A-A9E9411A4E60}"/>
              </a:ext>
            </a:extLst>
          </p:cNvPr>
          <p:cNvSpPr/>
          <p:nvPr/>
        </p:nvSpPr>
        <p:spPr>
          <a:xfrm>
            <a:off x="6210324" y="1469652"/>
            <a:ext cx="552788" cy="552788"/>
          </a:xfrm>
          <a:custGeom>
            <a:avLst/>
            <a:gdLst>
              <a:gd name="connsiteX0" fmla="*/ 276394 w 552788"/>
              <a:gd name="connsiteY0" fmla="*/ 276394 h 552788"/>
              <a:gd name="connsiteX1" fmla="*/ 276394 w 552788"/>
              <a:gd name="connsiteY1" fmla="*/ 0 h 552788"/>
              <a:gd name="connsiteX2" fmla="*/ 552788 w 552788"/>
              <a:gd name="connsiteY2" fmla="*/ 276394 h 552788"/>
              <a:gd name="connsiteX3" fmla="*/ 276394 w 552788"/>
              <a:gd name="connsiteY3" fmla="*/ 552788 h 552788"/>
              <a:gd name="connsiteX4" fmla="*/ 0 w 552788"/>
              <a:gd name="connsiteY4" fmla="*/ 276394 h 552788"/>
              <a:gd name="connsiteX5" fmla="*/ 276394 w 552788"/>
              <a:gd name="connsiteY5" fmla="*/ 0 h 552788"/>
              <a:gd name="connsiteX6" fmla="*/ 276394 w 552788"/>
              <a:gd name="connsiteY6" fmla="*/ 0 h 552788"/>
              <a:gd name="connsiteX7" fmla="*/ 276394 w 552788"/>
              <a:gd name="connsiteY7" fmla="*/ 276394 h 5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788" h="552788">
                <a:moveTo>
                  <a:pt x="276394" y="276394"/>
                </a:moveTo>
                <a:lnTo>
                  <a:pt x="276394" y="0"/>
                </a:lnTo>
                <a:cubicBezTo>
                  <a:pt x="428987" y="0"/>
                  <a:pt x="552788" y="123802"/>
                  <a:pt x="552788" y="276394"/>
                </a:cubicBezTo>
                <a:cubicBezTo>
                  <a:pt x="552788" y="428987"/>
                  <a:pt x="428987" y="552788"/>
                  <a:pt x="276394" y="552788"/>
                </a:cubicBezTo>
                <a:cubicBezTo>
                  <a:pt x="123802" y="552788"/>
                  <a:pt x="0" y="428987"/>
                  <a:pt x="0" y="276394"/>
                </a:cubicBezTo>
                <a:cubicBezTo>
                  <a:pt x="0" y="123802"/>
                  <a:pt x="123802" y="0"/>
                  <a:pt x="276394" y="0"/>
                </a:cubicBezTo>
                <a:lnTo>
                  <a:pt x="276394" y="0"/>
                </a:lnTo>
                <a:lnTo>
                  <a:pt x="276394" y="276394"/>
                </a:lnTo>
                <a:close/>
              </a:path>
            </a:pathLst>
          </a:custGeom>
          <a:solidFill>
            <a:srgbClr val="0070C0"/>
          </a:solidFill>
          <a:ln w="1251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dirty="0"/>
              <a:t>7</a:t>
            </a: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xmlns="" id="{5E26B547-DB6C-4534-AF7D-62490EA5470D}"/>
              </a:ext>
            </a:extLst>
          </p:cNvPr>
          <p:cNvSpPr/>
          <p:nvPr/>
        </p:nvSpPr>
        <p:spPr>
          <a:xfrm>
            <a:off x="5438840" y="2902070"/>
            <a:ext cx="406079" cy="406078"/>
          </a:xfrm>
          <a:custGeom>
            <a:avLst/>
            <a:gdLst>
              <a:gd name="connsiteX0" fmla="*/ 203040 w 406079"/>
              <a:gd name="connsiteY0" fmla="*/ 203039 h 406078"/>
              <a:gd name="connsiteX1" fmla="*/ 203040 w 406079"/>
              <a:gd name="connsiteY1" fmla="*/ 0 h 406078"/>
              <a:gd name="connsiteX2" fmla="*/ 406079 w 406079"/>
              <a:gd name="connsiteY2" fmla="*/ 203039 h 406078"/>
              <a:gd name="connsiteX3" fmla="*/ 203040 w 406079"/>
              <a:gd name="connsiteY3" fmla="*/ 406079 h 406078"/>
              <a:gd name="connsiteX4" fmla="*/ 0 w 406079"/>
              <a:gd name="connsiteY4" fmla="*/ 203039 h 406078"/>
              <a:gd name="connsiteX5" fmla="*/ 203040 w 406079"/>
              <a:gd name="connsiteY5" fmla="*/ 0 h 406078"/>
              <a:gd name="connsiteX6" fmla="*/ 203040 w 406079"/>
              <a:gd name="connsiteY6" fmla="*/ 0 h 406078"/>
              <a:gd name="connsiteX7" fmla="*/ 203040 w 406079"/>
              <a:gd name="connsiteY7" fmla="*/ 203039 h 4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079" h="406078">
                <a:moveTo>
                  <a:pt x="203040" y="203039"/>
                </a:moveTo>
                <a:lnTo>
                  <a:pt x="203040" y="0"/>
                </a:lnTo>
                <a:cubicBezTo>
                  <a:pt x="315200" y="0"/>
                  <a:pt x="406079" y="90880"/>
                  <a:pt x="406079" y="203039"/>
                </a:cubicBezTo>
                <a:cubicBezTo>
                  <a:pt x="406079" y="315199"/>
                  <a:pt x="315200" y="406079"/>
                  <a:pt x="203040" y="406079"/>
                </a:cubicBezTo>
                <a:cubicBezTo>
                  <a:pt x="90880" y="406079"/>
                  <a:pt x="0" y="315199"/>
                  <a:pt x="0" y="203039"/>
                </a:cubicBezTo>
                <a:cubicBezTo>
                  <a:pt x="0" y="90880"/>
                  <a:pt x="90880" y="0"/>
                  <a:pt x="203040" y="0"/>
                </a:cubicBezTo>
                <a:lnTo>
                  <a:pt x="203040" y="0"/>
                </a:lnTo>
                <a:lnTo>
                  <a:pt x="203040" y="203039"/>
                </a:lnTo>
                <a:close/>
              </a:path>
            </a:pathLst>
          </a:custGeom>
          <a:solidFill>
            <a:srgbClr val="008D36"/>
          </a:solidFill>
          <a:ln w="1251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xmlns="" id="{2E722232-5CC9-4795-937F-539F71AD01D5}"/>
              </a:ext>
            </a:extLst>
          </p:cNvPr>
          <p:cNvSpPr/>
          <p:nvPr/>
        </p:nvSpPr>
        <p:spPr>
          <a:xfrm>
            <a:off x="6792724" y="5992352"/>
            <a:ext cx="517306" cy="522748"/>
          </a:xfrm>
          <a:custGeom>
            <a:avLst/>
            <a:gdLst>
              <a:gd name="connsiteX0" fmla="*/ 214055 w 428110"/>
              <a:gd name="connsiteY0" fmla="*/ 214055 h 428110"/>
              <a:gd name="connsiteX1" fmla="*/ 214055 w 428110"/>
              <a:gd name="connsiteY1" fmla="*/ 0 h 428110"/>
              <a:gd name="connsiteX2" fmla="*/ 428111 w 428110"/>
              <a:gd name="connsiteY2" fmla="*/ 214055 h 428110"/>
              <a:gd name="connsiteX3" fmla="*/ 214055 w 428110"/>
              <a:gd name="connsiteY3" fmla="*/ 428110 h 428110"/>
              <a:gd name="connsiteX4" fmla="*/ 0 w 428110"/>
              <a:gd name="connsiteY4" fmla="*/ 214055 h 428110"/>
              <a:gd name="connsiteX5" fmla="*/ 214055 w 428110"/>
              <a:gd name="connsiteY5" fmla="*/ 0 h 428110"/>
              <a:gd name="connsiteX6" fmla="*/ 214055 w 428110"/>
              <a:gd name="connsiteY6" fmla="*/ 0 h 428110"/>
              <a:gd name="connsiteX7" fmla="*/ 214055 w 428110"/>
              <a:gd name="connsiteY7" fmla="*/ 214055 h 42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110" h="428110">
                <a:moveTo>
                  <a:pt x="214055" y="214055"/>
                </a:moveTo>
                <a:lnTo>
                  <a:pt x="214055" y="0"/>
                </a:lnTo>
                <a:cubicBezTo>
                  <a:pt x="332349" y="0"/>
                  <a:pt x="428111" y="95886"/>
                  <a:pt x="428111" y="214055"/>
                </a:cubicBezTo>
                <a:cubicBezTo>
                  <a:pt x="428111" y="332349"/>
                  <a:pt x="332224" y="428110"/>
                  <a:pt x="214055" y="428110"/>
                </a:cubicBezTo>
                <a:cubicBezTo>
                  <a:pt x="95762" y="428110"/>
                  <a:pt x="0" y="332223"/>
                  <a:pt x="0" y="214055"/>
                </a:cubicBezTo>
                <a:cubicBezTo>
                  <a:pt x="0" y="95761"/>
                  <a:pt x="95887" y="0"/>
                  <a:pt x="214055" y="0"/>
                </a:cubicBezTo>
                <a:lnTo>
                  <a:pt x="214055" y="0"/>
                </a:lnTo>
                <a:lnTo>
                  <a:pt x="214055" y="214055"/>
                </a:lnTo>
                <a:close/>
              </a:path>
            </a:pathLst>
          </a:custGeom>
          <a:solidFill>
            <a:srgbClr val="44B99D"/>
          </a:solidFill>
          <a:ln w="1251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dirty="0"/>
              <a:t>9</a:t>
            </a: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xmlns="" id="{BC17E5E3-F8AF-44BD-A257-5E1A830A8A3D}"/>
              </a:ext>
            </a:extLst>
          </p:cNvPr>
          <p:cNvSpPr/>
          <p:nvPr/>
        </p:nvSpPr>
        <p:spPr>
          <a:xfrm>
            <a:off x="7902624" y="4139585"/>
            <a:ext cx="428110" cy="428110"/>
          </a:xfrm>
          <a:custGeom>
            <a:avLst/>
            <a:gdLst>
              <a:gd name="connsiteX0" fmla="*/ 214055 w 428110"/>
              <a:gd name="connsiteY0" fmla="*/ 214055 h 428110"/>
              <a:gd name="connsiteX1" fmla="*/ 214055 w 428110"/>
              <a:gd name="connsiteY1" fmla="*/ 0 h 428110"/>
              <a:gd name="connsiteX2" fmla="*/ 428110 w 428110"/>
              <a:gd name="connsiteY2" fmla="*/ 214055 h 428110"/>
              <a:gd name="connsiteX3" fmla="*/ 214055 w 428110"/>
              <a:gd name="connsiteY3" fmla="*/ 428110 h 428110"/>
              <a:gd name="connsiteX4" fmla="*/ 0 w 428110"/>
              <a:gd name="connsiteY4" fmla="*/ 214055 h 428110"/>
              <a:gd name="connsiteX5" fmla="*/ 214055 w 428110"/>
              <a:gd name="connsiteY5" fmla="*/ 0 h 428110"/>
              <a:gd name="connsiteX6" fmla="*/ 214055 w 428110"/>
              <a:gd name="connsiteY6" fmla="*/ 0 h 428110"/>
              <a:gd name="connsiteX7" fmla="*/ 214055 w 428110"/>
              <a:gd name="connsiteY7" fmla="*/ 214055 h 42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110" h="428110">
                <a:moveTo>
                  <a:pt x="214055" y="214055"/>
                </a:moveTo>
                <a:lnTo>
                  <a:pt x="214055" y="0"/>
                </a:lnTo>
                <a:cubicBezTo>
                  <a:pt x="332349" y="0"/>
                  <a:pt x="428110" y="95887"/>
                  <a:pt x="428110" y="214055"/>
                </a:cubicBezTo>
                <a:cubicBezTo>
                  <a:pt x="428110" y="332349"/>
                  <a:pt x="332224" y="428110"/>
                  <a:pt x="214055" y="428110"/>
                </a:cubicBezTo>
                <a:cubicBezTo>
                  <a:pt x="95762" y="428110"/>
                  <a:pt x="0" y="332224"/>
                  <a:pt x="0" y="214055"/>
                </a:cubicBezTo>
                <a:cubicBezTo>
                  <a:pt x="0" y="95762"/>
                  <a:pt x="95887" y="0"/>
                  <a:pt x="214055" y="0"/>
                </a:cubicBezTo>
                <a:lnTo>
                  <a:pt x="214055" y="0"/>
                </a:lnTo>
                <a:lnTo>
                  <a:pt x="214055" y="214055"/>
                </a:lnTo>
                <a:close/>
              </a:path>
            </a:pathLst>
          </a:custGeom>
          <a:solidFill>
            <a:schemeClr val="accent4"/>
          </a:solidFill>
          <a:ln w="1251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dirty="0"/>
              <a:t>6</a:t>
            </a: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xmlns="" id="{B3FF9741-1885-4114-A80F-E9534A5AA2C4}"/>
              </a:ext>
            </a:extLst>
          </p:cNvPr>
          <p:cNvSpPr/>
          <p:nvPr/>
        </p:nvSpPr>
        <p:spPr>
          <a:xfrm>
            <a:off x="6408260" y="2411461"/>
            <a:ext cx="647348" cy="719958"/>
          </a:xfrm>
          <a:custGeom>
            <a:avLst/>
            <a:gdLst>
              <a:gd name="connsiteX0" fmla="*/ 263626 w 527252"/>
              <a:gd name="connsiteY0" fmla="*/ 263626 h 527251"/>
              <a:gd name="connsiteX1" fmla="*/ 263626 w 527252"/>
              <a:gd name="connsiteY1" fmla="*/ 0 h 527251"/>
              <a:gd name="connsiteX2" fmla="*/ 527252 w 527252"/>
              <a:gd name="connsiteY2" fmla="*/ 263626 h 527251"/>
              <a:gd name="connsiteX3" fmla="*/ 263626 w 527252"/>
              <a:gd name="connsiteY3" fmla="*/ 527252 h 527251"/>
              <a:gd name="connsiteX4" fmla="*/ 0 w 527252"/>
              <a:gd name="connsiteY4" fmla="*/ 263626 h 527251"/>
              <a:gd name="connsiteX5" fmla="*/ 263626 w 527252"/>
              <a:gd name="connsiteY5" fmla="*/ 0 h 527251"/>
              <a:gd name="connsiteX6" fmla="*/ 263626 w 527252"/>
              <a:gd name="connsiteY6" fmla="*/ 0 h 527251"/>
              <a:gd name="connsiteX7" fmla="*/ 263626 w 527252"/>
              <a:gd name="connsiteY7" fmla="*/ 263626 h 52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252" h="527251">
                <a:moveTo>
                  <a:pt x="263626" y="263626"/>
                </a:moveTo>
                <a:lnTo>
                  <a:pt x="263626" y="0"/>
                </a:lnTo>
                <a:cubicBezTo>
                  <a:pt x="409209" y="0"/>
                  <a:pt x="527252" y="118043"/>
                  <a:pt x="527252" y="263626"/>
                </a:cubicBezTo>
                <a:cubicBezTo>
                  <a:pt x="527252" y="409208"/>
                  <a:pt x="409209" y="527252"/>
                  <a:pt x="263626" y="527252"/>
                </a:cubicBezTo>
                <a:cubicBezTo>
                  <a:pt x="118043" y="527252"/>
                  <a:pt x="0" y="409208"/>
                  <a:pt x="0" y="263626"/>
                </a:cubicBezTo>
                <a:cubicBezTo>
                  <a:pt x="0" y="118043"/>
                  <a:pt x="118043" y="0"/>
                  <a:pt x="263626" y="0"/>
                </a:cubicBezTo>
                <a:lnTo>
                  <a:pt x="263626" y="0"/>
                </a:lnTo>
                <a:lnTo>
                  <a:pt x="263626" y="26362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51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dirty="0"/>
              <a:t>13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xmlns="" id="{D7A84829-5F9C-47DE-B8CB-3154155E8F96}"/>
              </a:ext>
            </a:extLst>
          </p:cNvPr>
          <p:cNvSpPr/>
          <p:nvPr/>
        </p:nvSpPr>
        <p:spPr>
          <a:xfrm>
            <a:off x="5987373" y="3705798"/>
            <a:ext cx="512731" cy="512730"/>
          </a:xfrm>
          <a:custGeom>
            <a:avLst/>
            <a:gdLst>
              <a:gd name="connsiteX0" fmla="*/ 256366 w 512731"/>
              <a:gd name="connsiteY0" fmla="*/ 256365 h 512730"/>
              <a:gd name="connsiteX1" fmla="*/ 256366 w 512731"/>
              <a:gd name="connsiteY1" fmla="*/ 0 h 512730"/>
              <a:gd name="connsiteX2" fmla="*/ 512731 w 512731"/>
              <a:gd name="connsiteY2" fmla="*/ 256365 h 512730"/>
              <a:gd name="connsiteX3" fmla="*/ 256366 w 512731"/>
              <a:gd name="connsiteY3" fmla="*/ 512731 h 512730"/>
              <a:gd name="connsiteX4" fmla="*/ 0 w 512731"/>
              <a:gd name="connsiteY4" fmla="*/ 256365 h 512730"/>
              <a:gd name="connsiteX5" fmla="*/ 256366 w 512731"/>
              <a:gd name="connsiteY5" fmla="*/ 0 h 512730"/>
              <a:gd name="connsiteX6" fmla="*/ 256366 w 512731"/>
              <a:gd name="connsiteY6" fmla="*/ 0 h 512730"/>
              <a:gd name="connsiteX7" fmla="*/ 256366 w 512731"/>
              <a:gd name="connsiteY7" fmla="*/ 256365 h 51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731" h="512730">
                <a:moveTo>
                  <a:pt x="256366" y="256365"/>
                </a:moveTo>
                <a:lnTo>
                  <a:pt x="256366" y="0"/>
                </a:lnTo>
                <a:cubicBezTo>
                  <a:pt x="397943" y="0"/>
                  <a:pt x="512731" y="114789"/>
                  <a:pt x="512731" y="256365"/>
                </a:cubicBezTo>
                <a:cubicBezTo>
                  <a:pt x="512731" y="397942"/>
                  <a:pt x="397943" y="512731"/>
                  <a:pt x="256366" y="512731"/>
                </a:cubicBezTo>
                <a:cubicBezTo>
                  <a:pt x="114789" y="512731"/>
                  <a:pt x="0" y="397942"/>
                  <a:pt x="0" y="256365"/>
                </a:cubicBezTo>
                <a:cubicBezTo>
                  <a:pt x="0" y="114789"/>
                  <a:pt x="114789" y="0"/>
                  <a:pt x="256366" y="0"/>
                </a:cubicBezTo>
                <a:lnTo>
                  <a:pt x="256366" y="0"/>
                </a:lnTo>
                <a:lnTo>
                  <a:pt x="256366" y="2563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51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dirty="0"/>
              <a:t>8</a:t>
            </a: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xmlns="" id="{855136A7-3DF1-4906-8A0C-48182B46E973}"/>
              </a:ext>
            </a:extLst>
          </p:cNvPr>
          <p:cNvSpPr/>
          <p:nvPr/>
        </p:nvSpPr>
        <p:spPr>
          <a:xfrm>
            <a:off x="6758663" y="3466929"/>
            <a:ext cx="296945" cy="319859"/>
          </a:xfrm>
          <a:custGeom>
            <a:avLst/>
            <a:gdLst>
              <a:gd name="connsiteX0" fmla="*/ 91631 w 183261"/>
              <a:gd name="connsiteY0" fmla="*/ 91631 h 183261"/>
              <a:gd name="connsiteX1" fmla="*/ 91631 w 183261"/>
              <a:gd name="connsiteY1" fmla="*/ 0 h 183261"/>
              <a:gd name="connsiteX2" fmla="*/ 183261 w 183261"/>
              <a:gd name="connsiteY2" fmla="*/ 91631 h 183261"/>
              <a:gd name="connsiteX3" fmla="*/ 91631 w 183261"/>
              <a:gd name="connsiteY3" fmla="*/ 183261 h 183261"/>
              <a:gd name="connsiteX4" fmla="*/ 0 w 183261"/>
              <a:gd name="connsiteY4" fmla="*/ 91631 h 183261"/>
              <a:gd name="connsiteX5" fmla="*/ 91631 w 183261"/>
              <a:gd name="connsiteY5" fmla="*/ 0 h 183261"/>
              <a:gd name="connsiteX6" fmla="*/ 91631 w 183261"/>
              <a:gd name="connsiteY6" fmla="*/ 0 h 183261"/>
              <a:gd name="connsiteX7" fmla="*/ 91631 w 183261"/>
              <a:gd name="connsiteY7" fmla="*/ 91631 h 18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61" h="183261">
                <a:moveTo>
                  <a:pt x="91631" y="91631"/>
                </a:moveTo>
                <a:lnTo>
                  <a:pt x="91631" y="0"/>
                </a:lnTo>
                <a:cubicBezTo>
                  <a:pt x="142203" y="0"/>
                  <a:pt x="183261" y="41059"/>
                  <a:pt x="183261" y="91631"/>
                </a:cubicBezTo>
                <a:cubicBezTo>
                  <a:pt x="183261" y="142203"/>
                  <a:pt x="142203" y="183261"/>
                  <a:pt x="91631" y="183261"/>
                </a:cubicBezTo>
                <a:cubicBezTo>
                  <a:pt x="41059" y="183261"/>
                  <a:pt x="0" y="142203"/>
                  <a:pt x="0" y="91631"/>
                </a:cubicBezTo>
                <a:cubicBezTo>
                  <a:pt x="0" y="41059"/>
                  <a:pt x="41059" y="0"/>
                  <a:pt x="91631" y="0"/>
                </a:cubicBezTo>
                <a:lnTo>
                  <a:pt x="91631" y="0"/>
                </a:lnTo>
                <a:lnTo>
                  <a:pt x="91631" y="9163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51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xmlns="" id="{C0BC1810-5949-4398-A56F-DE449FC64F0A}"/>
              </a:ext>
            </a:extLst>
          </p:cNvPr>
          <p:cNvSpPr/>
          <p:nvPr/>
        </p:nvSpPr>
        <p:spPr>
          <a:xfrm>
            <a:off x="6389446" y="909480"/>
            <a:ext cx="95636" cy="95636"/>
          </a:xfrm>
          <a:custGeom>
            <a:avLst/>
            <a:gdLst>
              <a:gd name="connsiteX0" fmla="*/ 47818 w 95636"/>
              <a:gd name="connsiteY0" fmla="*/ 47818 h 95636"/>
              <a:gd name="connsiteX1" fmla="*/ 47818 w 95636"/>
              <a:gd name="connsiteY1" fmla="*/ 0 h 95636"/>
              <a:gd name="connsiteX2" fmla="*/ 95636 w 95636"/>
              <a:gd name="connsiteY2" fmla="*/ 47818 h 95636"/>
              <a:gd name="connsiteX3" fmla="*/ 47818 w 95636"/>
              <a:gd name="connsiteY3" fmla="*/ 95636 h 95636"/>
              <a:gd name="connsiteX4" fmla="*/ 0 w 95636"/>
              <a:gd name="connsiteY4" fmla="*/ 47818 h 95636"/>
              <a:gd name="connsiteX5" fmla="*/ 47818 w 95636"/>
              <a:gd name="connsiteY5" fmla="*/ 0 h 95636"/>
              <a:gd name="connsiteX6" fmla="*/ 47818 w 95636"/>
              <a:gd name="connsiteY6" fmla="*/ 0 h 95636"/>
              <a:gd name="connsiteX7" fmla="*/ 47818 w 95636"/>
              <a:gd name="connsiteY7" fmla="*/ 47818 h 9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36" h="95636">
                <a:moveTo>
                  <a:pt x="47818" y="47818"/>
                </a:moveTo>
                <a:lnTo>
                  <a:pt x="47818" y="0"/>
                </a:lnTo>
                <a:cubicBezTo>
                  <a:pt x="74231" y="0"/>
                  <a:pt x="95636" y="21406"/>
                  <a:pt x="95636" y="47818"/>
                </a:cubicBezTo>
                <a:cubicBezTo>
                  <a:pt x="95636" y="74231"/>
                  <a:pt x="74231" y="95636"/>
                  <a:pt x="47818" y="95636"/>
                </a:cubicBezTo>
                <a:cubicBezTo>
                  <a:pt x="21406" y="95636"/>
                  <a:pt x="0" y="74231"/>
                  <a:pt x="0" y="47818"/>
                </a:cubicBezTo>
                <a:cubicBezTo>
                  <a:pt x="0" y="21406"/>
                  <a:pt x="21406" y="0"/>
                  <a:pt x="47818" y="0"/>
                </a:cubicBezTo>
                <a:lnTo>
                  <a:pt x="47818" y="0"/>
                </a:lnTo>
                <a:lnTo>
                  <a:pt x="47818" y="4781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517" cap="flat">
            <a:noFill/>
            <a:prstDash val="solid"/>
            <a:miter/>
          </a:ln>
        </p:spPr>
        <p:txBody>
          <a:bodyPr rtlCol="0" anchor="ctr"/>
          <a:lstStyle/>
          <a:p>
            <a:endParaRPr lang="it-IT" dirty="0"/>
          </a:p>
        </p:txBody>
      </p:sp>
      <p:grpSp>
        <p:nvGrpSpPr>
          <p:cNvPr id="62" name="Elemento grafico 2">
            <a:extLst>
              <a:ext uri="{FF2B5EF4-FFF2-40B4-BE49-F238E27FC236}">
                <a16:creationId xmlns:a16="http://schemas.microsoft.com/office/drawing/2014/main" xmlns="" id="{8DD2BBBD-C9E7-4241-A1B4-4D53501F7182}"/>
              </a:ext>
            </a:extLst>
          </p:cNvPr>
          <p:cNvGrpSpPr/>
          <p:nvPr/>
        </p:nvGrpSpPr>
        <p:grpSpPr>
          <a:xfrm rot="21258739">
            <a:off x="8290550" y="2535020"/>
            <a:ext cx="3230802" cy="4169491"/>
            <a:chOff x="6821309" y="1677162"/>
            <a:chExt cx="4090510" cy="4806600"/>
          </a:xfrm>
          <a:solidFill>
            <a:schemeClr val="bg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Figura a mano libera: forma 72">
              <a:extLst>
                <a:ext uri="{FF2B5EF4-FFF2-40B4-BE49-F238E27FC236}">
                  <a16:creationId xmlns:a16="http://schemas.microsoft.com/office/drawing/2014/main" xmlns="" id="{380624F3-5741-44DF-B109-F064010B667C}"/>
                </a:ext>
              </a:extLst>
            </p:cNvPr>
            <p:cNvSpPr/>
            <p:nvPr/>
          </p:nvSpPr>
          <p:spPr>
            <a:xfrm>
              <a:off x="8208244" y="1881948"/>
              <a:ext cx="841914" cy="922496"/>
            </a:xfrm>
            <a:custGeom>
              <a:avLst/>
              <a:gdLst>
                <a:gd name="connsiteX0" fmla="*/ 595217 w 841914"/>
                <a:gd name="connsiteY0" fmla="*/ 617982 h 922496"/>
                <a:gd name="connsiteX1" fmla="*/ 605028 w 841914"/>
                <a:gd name="connsiteY1" fmla="*/ 618077 h 922496"/>
                <a:gd name="connsiteX2" fmla="*/ 609600 w 841914"/>
                <a:gd name="connsiteY2" fmla="*/ 619030 h 922496"/>
                <a:gd name="connsiteX3" fmla="*/ 613982 w 841914"/>
                <a:gd name="connsiteY3" fmla="*/ 621316 h 922496"/>
                <a:gd name="connsiteX4" fmla="*/ 605980 w 841914"/>
                <a:gd name="connsiteY4" fmla="*/ 613981 h 922496"/>
                <a:gd name="connsiteX5" fmla="*/ 599694 w 841914"/>
                <a:gd name="connsiteY5" fmla="*/ 612553 h 922496"/>
                <a:gd name="connsiteX6" fmla="*/ 593788 w 841914"/>
                <a:gd name="connsiteY6" fmla="*/ 616744 h 922496"/>
                <a:gd name="connsiteX7" fmla="*/ 587026 w 841914"/>
                <a:gd name="connsiteY7" fmla="*/ 626174 h 922496"/>
                <a:gd name="connsiteX8" fmla="*/ 578739 w 841914"/>
                <a:gd name="connsiteY8" fmla="*/ 642366 h 922496"/>
                <a:gd name="connsiteX9" fmla="*/ 576072 w 841914"/>
                <a:gd name="connsiteY9" fmla="*/ 651224 h 922496"/>
                <a:gd name="connsiteX10" fmla="*/ 576548 w 841914"/>
                <a:gd name="connsiteY10" fmla="*/ 654177 h 922496"/>
                <a:gd name="connsiteX11" fmla="*/ 595217 w 841914"/>
                <a:gd name="connsiteY11" fmla="*/ 617982 h 922496"/>
                <a:gd name="connsiteX12" fmla="*/ 586930 w 841914"/>
                <a:gd name="connsiteY12" fmla="*/ 612362 h 922496"/>
                <a:gd name="connsiteX13" fmla="*/ 590264 w 841914"/>
                <a:gd name="connsiteY13" fmla="*/ 610362 h 922496"/>
                <a:gd name="connsiteX14" fmla="*/ 590836 w 841914"/>
                <a:gd name="connsiteY14" fmla="*/ 604742 h 922496"/>
                <a:gd name="connsiteX15" fmla="*/ 585121 w 841914"/>
                <a:gd name="connsiteY15" fmla="*/ 600266 h 922496"/>
                <a:gd name="connsiteX16" fmla="*/ 579215 w 841914"/>
                <a:gd name="connsiteY16" fmla="*/ 600266 h 922496"/>
                <a:gd name="connsiteX17" fmla="*/ 574643 w 841914"/>
                <a:gd name="connsiteY17" fmla="*/ 607981 h 922496"/>
                <a:gd name="connsiteX18" fmla="*/ 576072 w 841914"/>
                <a:gd name="connsiteY18" fmla="*/ 614458 h 922496"/>
                <a:gd name="connsiteX19" fmla="*/ 581787 w 841914"/>
                <a:gd name="connsiteY19" fmla="*/ 615696 h 922496"/>
                <a:gd name="connsiteX20" fmla="*/ 586930 w 841914"/>
                <a:gd name="connsiteY20" fmla="*/ 612362 h 922496"/>
                <a:gd name="connsiteX21" fmla="*/ 837057 w 841914"/>
                <a:gd name="connsiteY21" fmla="*/ 499491 h 922496"/>
                <a:gd name="connsiteX22" fmla="*/ 834961 w 841914"/>
                <a:gd name="connsiteY22" fmla="*/ 495014 h 922496"/>
                <a:gd name="connsiteX23" fmla="*/ 827151 w 841914"/>
                <a:gd name="connsiteY23" fmla="*/ 473107 h 922496"/>
                <a:gd name="connsiteX24" fmla="*/ 825436 w 841914"/>
                <a:gd name="connsiteY24" fmla="*/ 470345 h 922496"/>
                <a:gd name="connsiteX25" fmla="*/ 822008 w 841914"/>
                <a:gd name="connsiteY25" fmla="*/ 466154 h 922496"/>
                <a:gd name="connsiteX26" fmla="*/ 820293 w 841914"/>
                <a:gd name="connsiteY26" fmla="*/ 463677 h 922496"/>
                <a:gd name="connsiteX27" fmla="*/ 819245 w 841914"/>
                <a:gd name="connsiteY27" fmla="*/ 461391 h 922496"/>
                <a:gd name="connsiteX28" fmla="*/ 819436 w 841914"/>
                <a:gd name="connsiteY28" fmla="*/ 458057 h 922496"/>
                <a:gd name="connsiteX29" fmla="*/ 819531 w 841914"/>
                <a:gd name="connsiteY29" fmla="*/ 457295 h 922496"/>
                <a:gd name="connsiteX30" fmla="*/ 819245 w 841914"/>
                <a:gd name="connsiteY30" fmla="*/ 455771 h 922496"/>
                <a:gd name="connsiteX31" fmla="*/ 818198 w 841914"/>
                <a:gd name="connsiteY31" fmla="*/ 453200 h 922496"/>
                <a:gd name="connsiteX32" fmla="*/ 810006 w 841914"/>
                <a:gd name="connsiteY32" fmla="*/ 442246 h 922496"/>
                <a:gd name="connsiteX33" fmla="*/ 809434 w 841914"/>
                <a:gd name="connsiteY33" fmla="*/ 440436 h 922496"/>
                <a:gd name="connsiteX34" fmla="*/ 809053 w 841914"/>
                <a:gd name="connsiteY34" fmla="*/ 438055 h 922496"/>
                <a:gd name="connsiteX35" fmla="*/ 808482 w 841914"/>
                <a:gd name="connsiteY35" fmla="*/ 432245 h 922496"/>
                <a:gd name="connsiteX36" fmla="*/ 808387 w 841914"/>
                <a:gd name="connsiteY36" fmla="*/ 427101 h 922496"/>
                <a:gd name="connsiteX37" fmla="*/ 809149 w 841914"/>
                <a:gd name="connsiteY37" fmla="*/ 421958 h 922496"/>
                <a:gd name="connsiteX38" fmla="*/ 809053 w 841914"/>
                <a:gd name="connsiteY38" fmla="*/ 420814 h 922496"/>
                <a:gd name="connsiteX39" fmla="*/ 806768 w 841914"/>
                <a:gd name="connsiteY39" fmla="*/ 416909 h 922496"/>
                <a:gd name="connsiteX40" fmla="*/ 800005 w 841914"/>
                <a:gd name="connsiteY40" fmla="*/ 412433 h 922496"/>
                <a:gd name="connsiteX41" fmla="*/ 796385 w 841914"/>
                <a:gd name="connsiteY41" fmla="*/ 416909 h 922496"/>
                <a:gd name="connsiteX42" fmla="*/ 793814 w 841914"/>
                <a:gd name="connsiteY42" fmla="*/ 421767 h 922496"/>
                <a:gd name="connsiteX43" fmla="*/ 792766 w 841914"/>
                <a:gd name="connsiteY43" fmla="*/ 423196 h 922496"/>
                <a:gd name="connsiteX44" fmla="*/ 791051 w 841914"/>
                <a:gd name="connsiteY44" fmla="*/ 423863 h 922496"/>
                <a:gd name="connsiteX45" fmla="*/ 788670 w 841914"/>
                <a:gd name="connsiteY45" fmla="*/ 423863 h 922496"/>
                <a:gd name="connsiteX46" fmla="*/ 773144 w 841914"/>
                <a:gd name="connsiteY46" fmla="*/ 420624 h 922496"/>
                <a:gd name="connsiteX47" fmla="*/ 771144 w 841914"/>
                <a:gd name="connsiteY47" fmla="*/ 419005 h 922496"/>
                <a:gd name="connsiteX48" fmla="*/ 770382 w 841914"/>
                <a:gd name="connsiteY48" fmla="*/ 417290 h 922496"/>
                <a:gd name="connsiteX49" fmla="*/ 770668 w 841914"/>
                <a:gd name="connsiteY49" fmla="*/ 415576 h 922496"/>
                <a:gd name="connsiteX50" fmla="*/ 770382 w 841914"/>
                <a:gd name="connsiteY50" fmla="*/ 413956 h 922496"/>
                <a:gd name="connsiteX51" fmla="*/ 769525 w 841914"/>
                <a:gd name="connsiteY51" fmla="*/ 412623 h 922496"/>
                <a:gd name="connsiteX52" fmla="*/ 768286 w 841914"/>
                <a:gd name="connsiteY52" fmla="*/ 411575 h 922496"/>
                <a:gd name="connsiteX53" fmla="*/ 766667 w 841914"/>
                <a:gd name="connsiteY53" fmla="*/ 410813 h 922496"/>
                <a:gd name="connsiteX54" fmla="*/ 764953 w 841914"/>
                <a:gd name="connsiteY54" fmla="*/ 410242 h 922496"/>
                <a:gd name="connsiteX55" fmla="*/ 762572 w 841914"/>
                <a:gd name="connsiteY55" fmla="*/ 410432 h 922496"/>
                <a:gd name="connsiteX56" fmla="*/ 760000 w 841914"/>
                <a:gd name="connsiteY56" fmla="*/ 411385 h 922496"/>
                <a:gd name="connsiteX57" fmla="*/ 756476 w 841914"/>
                <a:gd name="connsiteY57" fmla="*/ 414242 h 922496"/>
                <a:gd name="connsiteX58" fmla="*/ 754856 w 841914"/>
                <a:gd name="connsiteY58" fmla="*/ 416433 h 922496"/>
                <a:gd name="connsiteX59" fmla="*/ 753713 w 841914"/>
                <a:gd name="connsiteY59" fmla="*/ 418433 h 922496"/>
                <a:gd name="connsiteX60" fmla="*/ 753047 w 841914"/>
                <a:gd name="connsiteY60" fmla="*/ 420052 h 922496"/>
                <a:gd name="connsiteX61" fmla="*/ 751713 w 841914"/>
                <a:gd name="connsiteY61" fmla="*/ 421005 h 922496"/>
                <a:gd name="connsiteX62" fmla="*/ 750094 w 841914"/>
                <a:gd name="connsiteY62" fmla="*/ 421196 h 922496"/>
                <a:gd name="connsiteX63" fmla="*/ 747332 w 841914"/>
                <a:gd name="connsiteY63" fmla="*/ 419576 h 922496"/>
                <a:gd name="connsiteX64" fmla="*/ 746189 w 841914"/>
                <a:gd name="connsiteY64" fmla="*/ 417862 h 922496"/>
                <a:gd name="connsiteX65" fmla="*/ 745808 w 841914"/>
                <a:gd name="connsiteY65" fmla="*/ 416433 h 922496"/>
                <a:gd name="connsiteX66" fmla="*/ 745903 w 841914"/>
                <a:gd name="connsiteY66" fmla="*/ 414909 h 922496"/>
                <a:gd name="connsiteX67" fmla="*/ 745808 w 841914"/>
                <a:gd name="connsiteY67" fmla="*/ 413195 h 922496"/>
                <a:gd name="connsiteX68" fmla="*/ 745426 w 841914"/>
                <a:gd name="connsiteY68" fmla="*/ 411480 h 922496"/>
                <a:gd name="connsiteX69" fmla="*/ 744569 w 841914"/>
                <a:gd name="connsiteY69" fmla="*/ 410146 h 922496"/>
                <a:gd name="connsiteX70" fmla="*/ 743426 w 841914"/>
                <a:gd name="connsiteY70" fmla="*/ 409004 h 922496"/>
                <a:gd name="connsiteX71" fmla="*/ 740950 w 841914"/>
                <a:gd name="connsiteY71" fmla="*/ 407003 h 922496"/>
                <a:gd name="connsiteX72" fmla="*/ 738092 w 841914"/>
                <a:gd name="connsiteY72" fmla="*/ 405575 h 922496"/>
                <a:gd name="connsiteX73" fmla="*/ 736568 w 841914"/>
                <a:gd name="connsiteY73" fmla="*/ 405955 h 922496"/>
                <a:gd name="connsiteX74" fmla="*/ 735330 w 841914"/>
                <a:gd name="connsiteY74" fmla="*/ 407003 h 922496"/>
                <a:gd name="connsiteX75" fmla="*/ 733425 w 841914"/>
                <a:gd name="connsiteY75" fmla="*/ 410146 h 922496"/>
                <a:gd name="connsiteX76" fmla="*/ 732282 w 841914"/>
                <a:gd name="connsiteY76" fmla="*/ 412337 h 922496"/>
                <a:gd name="connsiteX77" fmla="*/ 730758 w 841914"/>
                <a:gd name="connsiteY77" fmla="*/ 414242 h 922496"/>
                <a:gd name="connsiteX78" fmla="*/ 728853 w 841914"/>
                <a:gd name="connsiteY78" fmla="*/ 415385 h 922496"/>
                <a:gd name="connsiteX79" fmla="*/ 722852 w 841914"/>
                <a:gd name="connsiteY79" fmla="*/ 416433 h 922496"/>
                <a:gd name="connsiteX80" fmla="*/ 720090 w 841914"/>
                <a:gd name="connsiteY80" fmla="*/ 417767 h 922496"/>
                <a:gd name="connsiteX81" fmla="*/ 717328 w 841914"/>
                <a:gd name="connsiteY81" fmla="*/ 419862 h 922496"/>
                <a:gd name="connsiteX82" fmla="*/ 706184 w 841914"/>
                <a:gd name="connsiteY82" fmla="*/ 431483 h 922496"/>
                <a:gd name="connsiteX83" fmla="*/ 703135 w 841914"/>
                <a:gd name="connsiteY83" fmla="*/ 432911 h 922496"/>
                <a:gd name="connsiteX84" fmla="*/ 697135 w 841914"/>
                <a:gd name="connsiteY84" fmla="*/ 432149 h 922496"/>
                <a:gd name="connsiteX85" fmla="*/ 694658 w 841914"/>
                <a:gd name="connsiteY85" fmla="*/ 425958 h 922496"/>
                <a:gd name="connsiteX86" fmla="*/ 693039 w 841914"/>
                <a:gd name="connsiteY86" fmla="*/ 423863 h 922496"/>
                <a:gd name="connsiteX87" fmla="*/ 687324 w 841914"/>
                <a:gd name="connsiteY87" fmla="*/ 418624 h 922496"/>
                <a:gd name="connsiteX88" fmla="*/ 685419 w 841914"/>
                <a:gd name="connsiteY88" fmla="*/ 417481 h 922496"/>
                <a:gd name="connsiteX89" fmla="*/ 683800 w 841914"/>
                <a:gd name="connsiteY89" fmla="*/ 417005 h 922496"/>
                <a:gd name="connsiteX90" fmla="*/ 682180 w 841914"/>
                <a:gd name="connsiteY90" fmla="*/ 417195 h 922496"/>
                <a:gd name="connsiteX91" fmla="*/ 680561 w 841914"/>
                <a:gd name="connsiteY91" fmla="*/ 417671 h 922496"/>
                <a:gd name="connsiteX92" fmla="*/ 676561 w 841914"/>
                <a:gd name="connsiteY92" fmla="*/ 420338 h 922496"/>
                <a:gd name="connsiteX93" fmla="*/ 674846 w 841914"/>
                <a:gd name="connsiteY93" fmla="*/ 420719 h 922496"/>
                <a:gd name="connsiteX94" fmla="*/ 673132 w 841914"/>
                <a:gd name="connsiteY94" fmla="*/ 420529 h 922496"/>
                <a:gd name="connsiteX95" fmla="*/ 661035 w 841914"/>
                <a:gd name="connsiteY95" fmla="*/ 414338 h 922496"/>
                <a:gd name="connsiteX96" fmla="*/ 659797 w 841914"/>
                <a:gd name="connsiteY96" fmla="*/ 412813 h 922496"/>
                <a:gd name="connsiteX97" fmla="*/ 658654 w 841914"/>
                <a:gd name="connsiteY97" fmla="*/ 410623 h 922496"/>
                <a:gd name="connsiteX98" fmla="*/ 657606 w 841914"/>
                <a:gd name="connsiteY98" fmla="*/ 406527 h 922496"/>
                <a:gd name="connsiteX99" fmla="*/ 648843 w 841914"/>
                <a:gd name="connsiteY99" fmla="*/ 383096 h 922496"/>
                <a:gd name="connsiteX100" fmla="*/ 647986 w 841914"/>
                <a:gd name="connsiteY100" fmla="*/ 379000 h 922496"/>
                <a:gd name="connsiteX101" fmla="*/ 647605 w 841914"/>
                <a:gd name="connsiteY101" fmla="*/ 376333 h 922496"/>
                <a:gd name="connsiteX102" fmla="*/ 646843 w 841914"/>
                <a:gd name="connsiteY102" fmla="*/ 374333 h 922496"/>
                <a:gd name="connsiteX103" fmla="*/ 645414 w 841914"/>
                <a:gd name="connsiteY103" fmla="*/ 372427 h 922496"/>
                <a:gd name="connsiteX104" fmla="*/ 642176 w 841914"/>
                <a:gd name="connsiteY104" fmla="*/ 370237 h 922496"/>
                <a:gd name="connsiteX105" fmla="*/ 637032 w 841914"/>
                <a:gd name="connsiteY105" fmla="*/ 368522 h 922496"/>
                <a:gd name="connsiteX106" fmla="*/ 635794 w 841914"/>
                <a:gd name="connsiteY106" fmla="*/ 367760 h 922496"/>
                <a:gd name="connsiteX107" fmla="*/ 628555 w 841914"/>
                <a:gd name="connsiteY107" fmla="*/ 359664 h 922496"/>
                <a:gd name="connsiteX108" fmla="*/ 626650 w 841914"/>
                <a:gd name="connsiteY108" fmla="*/ 358330 h 922496"/>
                <a:gd name="connsiteX109" fmla="*/ 625221 w 841914"/>
                <a:gd name="connsiteY109" fmla="*/ 357759 h 922496"/>
                <a:gd name="connsiteX110" fmla="*/ 621601 w 841914"/>
                <a:gd name="connsiteY110" fmla="*/ 356806 h 922496"/>
                <a:gd name="connsiteX111" fmla="*/ 619887 w 841914"/>
                <a:gd name="connsiteY111" fmla="*/ 354997 h 922496"/>
                <a:gd name="connsiteX112" fmla="*/ 618839 w 841914"/>
                <a:gd name="connsiteY112" fmla="*/ 351758 h 922496"/>
                <a:gd name="connsiteX113" fmla="*/ 617315 w 841914"/>
                <a:gd name="connsiteY113" fmla="*/ 336328 h 922496"/>
                <a:gd name="connsiteX114" fmla="*/ 615315 w 841914"/>
                <a:gd name="connsiteY114" fmla="*/ 326898 h 922496"/>
                <a:gd name="connsiteX115" fmla="*/ 609981 w 841914"/>
                <a:gd name="connsiteY115" fmla="*/ 310229 h 922496"/>
                <a:gd name="connsiteX116" fmla="*/ 613886 w 841914"/>
                <a:gd name="connsiteY116" fmla="*/ 304133 h 922496"/>
                <a:gd name="connsiteX117" fmla="*/ 615601 w 841914"/>
                <a:gd name="connsiteY117" fmla="*/ 300704 h 922496"/>
                <a:gd name="connsiteX118" fmla="*/ 616934 w 841914"/>
                <a:gd name="connsiteY118" fmla="*/ 297371 h 922496"/>
                <a:gd name="connsiteX119" fmla="*/ 617696 w 841914"/>
                <a:gd name="connsiteY119" fmla="*/ 295751 h 922496"/>
                <a:gd name="connsiteX120" fmla="*/ 618649 w 841914"/>
                <a:gd name="connsiteY120" fmla="*/ 294322 h 922496"/>
                <a:gd name="connsiteX121" fmla="*/ 619697 w 841914"/>
                <a:gd name="connsiteY121" fmla="*/ 293084 h 922496"/>
                <a:gd name="connsiteX122" fmla="*/ 620935 w 841914"/>
                <a:gd name="connsiteY122" fmla="*/ 292037 h 922496"/>
                <a:gd name="connsiteX123" fmla="*/ 622268 w 841914"/>
                <a:gd name="connsiteY123" fmla="*/ 291179 h 922496"/>
                <a:gd name="connsiteX124" fmla="*/ 630650 w 841914"/>
                <a:gd name="connsiteY124" fmla="*/ 288608 h 922496"/>
                <a:gd name="connsiteX125" fmla="*/ 633508 w 841914"/>
                <a:gd name="connsiteY125" fmla="*/ 286988 h 922496"/>
                <a:gd name="connsiteX126" fmla="*/ 635889 w 841914"/>
                <a:gd name="connsiteY126" fmla="*/ 284893 h 922496"/>
                <a:gd name="connsiteX127" fmla="*/ 636842 w 841914"/>
                <a:gd name="connsiteY127" fmla="*/ 283750 h 922496"/>
                <a:gd name="connsiteX128" fmla="*/ 637508 w 841914"/>
                <a:gd name="connsiteY128" fmla="*/ 282512 h 922496"/>
                <a:gd name="connsiteX129" fmla="*/ 638461 w 841914"/>
                <a:gd name="connsiteY129" fmla="*/ 280321 h 922496"/>
                <a:gd name="connsiteX130" fmla="*/ 638651 w 841914"/>
                <a:gd name="connsiteY130" fmla="*/ 277082 h 922496"/>
                <a:gd name="connsiteX131" fmla="*/ 638461 w 841914"/>
                <a:gd name="connsiteY131" fmla="*/ 272320 h 922496"/>
                <a:gd name="connsiteX132" fmla="*/ 637127 w 841914"/>
                <a:gd name="connsiteY132" fmla="*/ 262509 h 922496"/>
                <a:gd name="connsiteX133" fmla="*/ 635984 w 841914"/>
                <a:gd name="connsiteY133" fmla="*/ 258223 h 922496"/>
                <a:gd name="connsiteX134" fmla="*/ 634746 w 841914"/>
                <a:gd name="connsiteY134" fmla="*/ 255365 h 922496"/>
                <a:gd name="connsiteX135" fmla="*/ 628174 w 841914"/>
                <a:gd name="connsiteY135" fmla="*/ 250412 h 922496"/>
                <a:gd name="connsiteX136" fmla="*/ 625793 w 841914"/>
                <a:gd name="connsiteY136" fmla="*/ 248221 h 922496"/>
                <a:gd name="connsiteX137" fmla="*/ 624840 w 841914"/>
                <a:gd name="connsiteY137" fmla="*/ 246983 h 922496"/>
                <a:gd name="connsiteX138" fmla="*/ 624078 w 841914"/>
                <a:gd name="connsiteY138" fmla="*/ 245554 h 922496"/>
                <a:gd name="connsiteX139" fmla="*/ 623792 w 841914"/>
                <a:gd name="connsiteY139" fmla="*/ 243840 h 922496"/>
                <a:gd name="connsiteX140" fmla="*/ 623221 w 841914"/>
                <a:gd name="connsiteY140" fmla="*/ 236792 h 922496"/>
                <a:gd name="connsiteX141" fmla="*/ 622649 w 841914"/>
                <a:gd name="connsiteY141" fmla="*/ 233172 h 922496"/>
                <a:gd name="connsiteX142" fmla="*/ 621411 w 841914"/>
                <a:gd name="connsiteY142" fmla="*/ 231553 h 922496"/>
                <a:gd name="connsiteX143" fmla="*/ 619697 w 841914"/>
                <a:gd name="connsiteY143" fmla="*/ 230886 h 922496"/>
                <a:gd name="connsiteX144" fmla="*/ 615791 w 841914"/>
                <a:gd name="connsiteY144" fmla="*/ 230791 h 922496"/>
                <a:gd name="connsiteX145" fmla="*/ 614077 w 841914"/>
                <a:gd name="connsiteY145" fmla="*/ 230505 h 922496"/>
                <a:gd name="connsiteX146" fmla="*/ 612934 w 841914"/>
                <a:gd name="connsiteY146" fmla="*/ 229457 h 922496"/>
                <a:gd name="connsiteX147" fmla="*/ 612267 w 841914"/>
                <a:gd name="connsiteY147" fmla="*/ 227933 h 922496"/>
                <a:gd name="connsiteX148" fmla="*/ 611696 w 841914"/>
                <a:gd name="connsiteY148" fmla="*/ 226219 h 922496"/>
                <a:gd name="connsiteX149" fmla="*/ 611029 w 841914"/>
                <a:gd name="connsiteY149" fmla="*/ 224695 h 922496"/>
                <a:gd name="connsiteX150" fmla="*/ 609981 w 841914"/>
                <a:gd name="connsiteY150" fmla="*/ 223552 h 922496"/>
                <a:gd name="connsiteX151" fmla="*/ 608362 w 841914"/>
                <a:gd name="connsiteY151" fmla="*/ 222980 h 922496"/>
                <a:gd name="connsiteX152" fmla="*/ 600647 w 841914"/>
                <a:gd name="connsiteY152" fmla="*/ 222790 h 922496"/>
                <a:gd name="connsiteX153" fmla="*/ 598932 w 841914"/>
                <a:gd name="connsiteY153" fmla="*/ 222123 h 922496"/>
                <a:gd name="connsiteX154" fmla="*/ 597408 w 841914"/>
                <a:gd name="connsiteY154" fmla="*/ 221361 h 922496"/>
                <a:gd name="connsiteX155" fmla="*/ 589026 w 841914"/>
                <a:gd name="connsiteY155" fmla="*/ 213931 h 922496"/>
                <a:gd name="connsiteX156" fmla="*/ 583787 w 841914"/>
                <a:gd name="connsiteY156" fmla="*/ 207645 h 922496"/>
                <a:gd name="connsiteX157" fmla="*/ 582930 w 841914"/>
                <a:gd name="connsiteY157" fmla="*/ 206312 h 922496"/>
                <a:gd name="connsiteX158" fmla="*/ 581692 w 841914"/>
                <a:gd name="connsiteY158" fmla="*/ 203359 h 922496"/>
                <a:gd name="connsiteX159" fmla="*/ 581501 w 841914"/>
                <a:gd name="connsiteY159" fmla="*/ 201835 h 922496"/>
                <a:gd name="connsiteX160" fmla="*/ 582359 w 841914"/>
                <a:gd name="connsiteY160" fmla="*/ 199454 h 922496"/>
                <a:gd name="connsiteX161" fmla="*/ 584073 w 841914"/>
                <a:gd name="connsiteY161" fmla="*/ 195643 h 922496"/>
                <a:gd name="connsiteX162" fmla="*/ 589788 w 841914"/>
                <a:gd name="connsiteY162" fmla="*/ 187642 h 922496"/>
                <a:gd name="connsiteX163" fmla="*/ 593312 w 841914"/>
                <a:gd name="connsiteY163" fmla="*/ 183642 h 922496"/>
                <a:gd name="connsiteX164" fmla="*/ 598361 w 841914"/>
                <a:gd name="connsiteY164" fmla="*/ 180022 h 922496"/>
                <a:gd name="connsiteX165" fmla="*/ 616077 w 841914"/>
                <a:gd name="connsiteY165" fmla="*/ 170879 h 922496"/>
                <a:gd name="connsiteX166" fmla="*/ 618839 w 841914"/>
                <a:gd name="connsiteY166" fmla="*/ 168116 h 922496"/>
                <a:gd name="connsiteX167" fmla="*/ 625888 w 841914"/>
                <a:gd name="connsiteY167" fmla="*/ 158877 h 922496"/>
                <a:gd name="connsiteX168" fmla="*/ 636842 w 841914"/>
                <a:gd name="connsiteY168" fmla="*/ 138589 h 922496"/>
                <a:gd name="connsiteX169" fmla="*/ 640366 w 841914"/>
                <a:gd name="connsiteY169" fmla="*/ 126111 h 922496"/>
                <a:gd name="connsiteX170" fmla="*/ 644747 w 841914"/>
                <a:gd name="connsiteY170" fmla="*/ 116300 h 922496"/>
                <a:gd name="connsiteX171" fmla="*/ 646081 w 841914"/>
                <a:gd name="connsiteY171" fmla="*/ 114586 h 922496"/>
                <a:gd name="connsiteX172" fmla="*/ 647891 w 841914"/>
                <a:gd name="connsiteY172" fmla="*/ 112967 h 922496"/>
                <a:gd name="connsiteX173" fmla="*/ 655415 w 841914"/>
                <a:gd name="connsiteY173" fmla="*/ 108775 h 922496"/>
                <a:gd name="connsiteX174" fmla="*/ 669798 w 841914"/>
                <a:gd name="connsiteY174" fmla="*/ 105632 h 922496"/>
                <a:gd name="connsiteX175" fmla="*/ 686181 w 841914"/>
                <a:gd name="connsiteY175" fmla="*/ 105537 h 922496"/>
                <a:gd name="connsiteX176" fmla="*/ 689896 w 841914"/>
                <a:gd name="connsiteY176" fmla="*/ 106585 h 922496"/>
                <a:gd name="connsiteX177" fmla="*/ 693039 w 841914"/>
                <a:gd name="connsiteY177" fmla="*/ 108109 h 922496"/>
                <a:gd name="connsiteX178" fmla="*/ 694658 w 841914"/>
                <a:gd name="connsiteY178" fmla="*/ 108490 h 922496"/>
                <a:gd name="connsiteX179" fmla="*/ 696182 w 841914"/>
                <a:gd name="connsiteY179" fmla="*/ 107918 h 922496"/>
                <a:gd name="connsiteX180" fmla="*/ 697040 w 841914"/>
                <a:gd name="connsiteY180" fmla="*/ 105823 h 922496"/>
                <a:gd name="connsiteX181" fmla="*/ 696944 w 841914"/>
                <a:gd name="connsiteY181" fmla="*/ 101441 h 922496"/>
                <a:gd name="connsiteX182" fmla="*/ 696277 w 841914"/>
                <a:gd name="connsiteY182" fmla="*/ 98965 h 922496"/>
                <a:gd name="connsiteX183" fmla="*/ 695134 w 841914"/>
                <a:gd name="connsiteY183" fmla="*/ 97155 h 922496"/>
                <a:gd name="connsiteX184" fmla="*/ 692182 w 841914"/>
                <a:gd name="connsiteY184" fmla="*/ 95441 h 922496"/>
                <a:gd name="connsiteX185" fmla="*/ 690467 w 841914"/>
                <a:gd name="connsiteY185" fmla="*/ 94869 h 922496"/>
                <a:gd name="connsiteX186" fmla="*/ 688943 w 841914"/>
                <a:gd name="connsiteY186" fmla="*/ 94107 h 922496"/>
                <a:gd name="connsiteX187" fmla="*/ 687705 w 841914"/>
                <a:gd name="connsiteY187" fmla="*/ 93154 h 922496"/>
                <a:gd name="connsiteX188" fmla="*/ 686753 w 841914"/>
                <a:gd name="connsiteY188" fmla="*/ 91821 h 922496"/>
                <a:gd name="connsiteX189" fmla="*/ 686848 w 841914"/>
                <a:gd name="connsiteY189" fmla="*/ 89535 h 922496"/>
                <a:gd name="connsiteX190" fmla="*/ 688181 w 841914"/>
                <a:gd name="connsiteY190" fmla="*/ 86582 h 922496"/>
                <a:gd name="connsiteX191" fmla="*/ 694087 w 841914"/>
                <a:gd name="connsiteY191" fmla="*/ 79248 h 922496"/>
                <a:gd name="connsiteX192" fmla="*/ 695897 w 841914"/>
                <a:gd name="connsiteY192" fmla="*/ 77533 h 922496"/>
                <a:gd name="connsiteX193" fmla="*/ 697325 w 841914"/>
                <a:gd name="connsiteY193" fmla="*/ 76581 h 922496"/>
                <a:gd name="connsiteX194" fmla="*/ 700278 w 841914"/>
                <a:gd name="connsiteY194" fmla="*/ 75057 h 922496"/>
                <a:gd name="connsiteX195" fmla="*/ 703612 w 841914"/>
                <a:gd name="connsiteY195" fmla="*/ 73914 h 922496"/>
                <a:gd name="connsiteX196" fmla="*/ 726186 w 841914"/>
                <a:gd name="connsiteY196" fmla="*/ 70390 h 922496"/>
                <a:gd name="connsiteX197" fmla="*/ 727234 w 841914"/>
                <a:gd name="connsiteY197" fmla="*/ 69151 h 922496"/>
                <a:gd name="connsiteX198" fmla="*/ 727805 w 841914"/>
                <a:gd name="connsiteY198" fmla="*/ 66770 h 922496"/>
                <a:gd name="connsiteX199" fmla="*/ 726853 w 841914"/>
                <a:gd name="connsiteY199" fmla="*/ 62579 h 922496"/>
                <a:gd name="connsiteX200" fmla="*/ 727519 w 841914"/>
                <a:gd name="connsiteY200" fmla="*/ 57817 h 922496"/>
                <a:gd name="connsiteX201" fmla="*/ 727710 w 841914"/>
                <a:gd name="connsiteY201" fmla="*/ 51435 h 922496"/>
                <a:gd name="connsiteX202" fmla="*/ 725329 w 841914"/>
                <a:gd name="connsiteY202" fmla="*/ 41053 h 922496"/>
                <a:gd name="connsiteX203" fmla="*/ 723233 w 841914"/>
                <a:gd name="connsiteY203" fmla="*/ 17335 h 922496"/>
                <a:gd name="connsiteX204" fmla="*/ 720281 w 841914"/>
                <a:gd name="connsiteY204" fmla="*/ 16383 h 922496"/>
                <a:gd name="connsiteX205" fmla="*/ 717614 w 841914"/>
                <a:gd name="connsiteY205" fmla="*/ 16764 h 922496"/>
                <a:gd name="connsiteX206" fmla="*/ 712089 w 841914"/>
                <a:gd name="connsiteY206" fmla="*/ 18955 h 922496"/>
                <a:gd name="connsiteX207" fmla="*/ 708851 w 841914"/>
                <a:gd name="connsiteY207" fmla="*/ 19050 h 922496"/>
                <a:gd name="connsiteX208" fmla="*/ 705707 w 841914"/>
                <a:gd name="connsiteY208" fmla="*/ 17621 h 922496"/>
                <a:gd name="connsiteX209" fmla="*/ 699421 w 841914"/>
                <a:gd name="connsiteY209" fmla="*/ 12859 h 922496"/>
                <a:gd name="connsiteX210" fmla="*/ 696754 w 841914"/>
                <a:gd name="connsiteY210" fmla="*/ 11621 h 922496"/>
                <a:gd name="connsiteX211" fmla="*/ 696182 w 841914"/>
                <a:gd name="connsiteY211" fmla="*/ 11335 h 922496"/>
                <a:gd name="connsiteX212" fmla="*/ 679228 w 841914"/>
                <a:gd name="connsiteY212" fmla="*/ 9620 h 922496"/>
                <a:gd name="connsiteX213" fmla="*/ 659225 w 841914"/>
                <a:gd name="connsiteY213" fmla="*/ 12287 h 922496"/>
                <a:gd name="connsiteX214" fmla="*/ 654177 w 841914"/>
                <a:gd name="connsiteY214" fmla="*/ 11811 h 922496"/>
                <a:gd name="connsiteX215" fmla="*/ 648462 w 841914"/>
                <a:gd name="connsiteY215" fmla="*/ 9049 h 922496"/>
                <a:gd name="connsiteX216" fmla="*/ 637889 w 841914"/>
                <a:gd name="connsiteY216" fmla="*/ 1810 h 922496"/>
                <a:gd name="connsiteX217" fmla="*/ 627507 w 841914"/>
                <a:gd name="connsiteY217" fmla="*/ 0 h 922496"/>
                <a:gd name="connsiteX218" fmla="*/ 618934 w 841914"/>
                <a:gd name="connsiteY218" fmla="*/ 5143 h 922496"/>
                <a:gd name="connsiteX219" fmla="*/ 614648 w 841914"/>
                <a:gd name="connsiteY219" fmla="*/ 9049 h 922496"/>
                <a:gd name="connsiteX220" fmla="*/ 612838 w 841914"/>
                <a:gd name="connsiteY220" fmla="*/ 11906 h 922496"/>
                <a:gd name="connsiteX221" fmla="*/ 611791 w 841914"/>
                <a:gd name="connsiteY221" fmla="*/ 13145 h 922496"/>
                <a:gd name="connsiteX222" fmla="*/ 609981 w 841914"/>
                <a:gd name="connsiteY222" fmla="*/ 14478 h 922496"/>
                <a:gd name="connsiteX223" fmla="*/ 603409 w 841914"/>
                <a:gd name="connsiteY223" fmla="*/ 18002 h 922496"/>
                <a:gd name="connsiteX224" fmla="*/ 601694 w 841914"/>
                <a:gd name="connsiteY224" fmla="*/ 19812 h 922496"/>
                <a:gd name="connsiteX225" fmla="*/ 601028 w 841914"/>
                <a:gd name="connsiteY225" fmla="*/ 21622 h 922496"/>
                <a:gd name="connsiteX226" fmla="*/ 601409 w 841914"/>
                <a:gd name="connsiteY226" fmla="*/ 25146 h 922496"/>
                <a:gd name="connsiteX227" fmla="*/ 601123 w 841914"/>
                <a:gd name="connsiteY227" fmla="*/ 26860 h 922496"/>
                <a:gd name="connsiteX228" fmla="*/ 599884 w 841914"/>
                <a:gd name="connsiteY228" fmla="*/ 28004 h 922496"/>
                <a:gd name="connsiteX229" fmla="*/ 597789 w 841914"/>
                <a:gd name="connsiteY229" fmla="*/ 28670 h 922496"/>
                <a:gd name="connsiteX230" fmla="*/ 593979 w 841914"/>
                <a:gd name="connsiteY230" fmla="*/ 28194 h 922496"/>
                <a:gd name="connsiteX231" fmla="*/ 591788 w 841914"/>
                <a:gd name="connsiteY231" fmla="*/ 27337 h 922496"/>
                <a:gd name="connsiteX232" fmla="*/ 589979 w 841914"/>
                <a:gd name="connsiteY232" fmla="*/ 26194 h 922496"/>
                <a:gd name="connsiteX233" fmla="*/ 588836 w 841914"/>
                <a:gd name="connsiteY233" fmla="*/ 25051 h 922496"/>
                <a:gd name="connsiteX234" fmla="*/ 587407 w 841914"/>
                <a:gd name="connsiteY234" fmla="*/ 24098 h 922496"/>
                <a:gd name="connsiteX235" fmla="*/ 585788 w 841914"/>
                <a:gd name="connsiteY235" fmla="*/ 23431 h 922496"/>
                <a:gd name="connsiteX236" fmla="*/ 583406 w 841914"/>
                <a:gd name="connsiteY236" fmla="*/ 23717 h 922496"/>
                <a:gd name="connsiteX237" fmla="*/ 580834 w 841914"/>
                <a:gd name="connsiteY237" fmla="*/ 24765 h 922496"/>
                <a:gd name="connsiteX238" fmla="*/ 577120 w 841914"/>
                <a:gd name="connsiteY238" fmla="*/ 27527 h 922496"/>
                <a:gd name="connsiteX239" fmla="*/ 573976 w 841914"/>
                <a:gd name="connsiteY239" fmla="*/ 29146 h 922496"/>
                <a:gd name="connsiteX240" fmla="*/ 570262 w 841914"/>
                <a:gd name="connsiteY240" fmla="*/ 30480 h 922496"/>
                <a:gd name="connsiteX241" fmla="*/ 553307 w 841914"/>
                <a:gd name="connsiteY241" fmla="*/ 32385 h 922496"/>
                <a:gd name="connsiteX242" fmla="*/ 547878 w 841914"/>
                <a:gd name="connsiteY242" fmla="*/ 34862 h 922496"/>
                <a:gd name="connsiteX243" fmla="*/ 539877 w 841914"/>
                <a:gd name="connsiteY243" fmla="*/ 39719 h 922496"/>
                <a:gd name="connsiteX244" fmla="*/ 537877 w 841914"/>
                <a:gd name="connsiteY244" fmla="*/ 40291 h 922496"/>
                <a:gd name="connsiteX245" fmla="*/ 536543 w 841914"/>
                <a:gd name="connsiteY245" fmla="*/ 38576 h 922496"/>
                <a:gd name="connsiteX246" fmla="*/ 535686 w 841914"/>
                <a:gd name="connsiteY246" fmla="*/ 34766 h 922496"/>
                <a:gd name="connsiteX247" fmla="*/ 535115 w 841914"/>
                <a:gd name="connsiteY247" fmla="*/ 33147 h 922496"/>
                <a:gd name="connsiteX248" fmla="*/ 527495 w 841914"/>
                <a:gd name="connsiteY248" fmla="*/ 20479 h 922496"/>
                <a:gd name="connsiteX249" fmla="*/ 526256 w 841914"/>
                <a:gd name="connsiteY249" fmla="*/ 19431 h 922496"/>
                <a:gd name="connsiteX250" fmla="*/ 524637 w 841914"/>
                <a:gd name="connsiteY250" fmla="*/ 18764 h 922496"/>
                <a:gd name="connsiteX251" fmla="*/ 516922 w 841914"/>
                <a:gd name="connsiteY251" fmla="*/ 17431 h 922496"/>
                <a:gd name="connsiteX252" fmla="*/ 513969 w 841914"/>
                <a:gd name="connsiteY252" fmla="*/ 15812 h 922496"/>
                <a:gd name="connsiteX253" fmla="*/ 500443 w 841914"/>
                <a:gd name="connsiteY253" fmla="*/ 4096 h 922496"/>
                <a:gd name="connsiteX254" fmla="*/ 498920 w 841914"/>
                <a:gd name="connsiteY254" fmla="*/ 3905 h 922496"/>
                <a:gd name="connsiteX255" fmla="*/ 497205 w 841914"/>
                <a:gd name="connsiteY255" fmla="*/ 4667 h 922496"/>
                <a:gd name="connsiteX256" fmla="*/ 495300 w 841914"/>
                <a:gd name="connsiteY256" fmla="*/ 8096 h 922496"/>
                <a:gd name="connsiteX257" fmla="*/ 494347 w 841914"/>
                <a:gd name="connsiteY257" fmla="*/ 10668 h 922496"/>
                <a:gd name="connsiteX258" fmla="*/ 493967 w 841914"/>
                <a:gd name="connsiteY258" fmla="*/ 13145 h 922496"/>
                <a:gd name="connsiteX259" fmla="*/ 493490 w 841914"/>
                <a:gd name="connsiteY259" fmla="*/ 19907 h 922496"/>
                <a:gd name="connsiteX260" fmla="*/ 492824 w 841914"/>
                <a:gd name="connsiteY260" fmla="*/ 24003 h 922496"/>
                <a:gd name="connsiteX261" fmla="*/ 490823 w 841914"/>
                <a:gd name="connsiteY261" fmla="*/ 31528 h 922496"/>
                <a:gd name="connsiteX262" fmla="*/ 488347 w 841914"/>
                <a:gd name="connsiteY262" fmla="*/ 38195 h 922496"/>
                <a:gd name="connsiteX263" fmla="*/ 485204 w 841914"/>
                <a:gd name="connsiteY263" fmla="*/ 44672 h 922496"/>
                <a:gd name="connsiteX264" fmla="*/ 480632 w 841914"/>
                <a:gd name="connsiteY264" fmla="*/ 50387 h 922496"/>
                <a:gd name="connsiteX265" fmla="*/ 479584 w 841914"/>
                <a:gd name="connsiteY265" fmla="*/ 52292 h 922496"/>
                <a:gd name="connsiteX266" fmla="*/ 478822 w 841914"/>
                <a:gd name="connsiteY266" fmla="*/ 54388 h 922496"/>
                <a:gd name="connsiteX267" fmla="*/ 477965 w 841914"/>
                <a:gd name="connsiteY267" fmla="*/ 60579 h 922496"/>
                <a:gd name="connsiteX268" fmla="*/ 477393 w 841914"/>
                <a:gd name="connsiteY268" fmla="*/ 62484 h 922496"/>
                <a:gd name="connsiteX269" fmla="*/ 476726 w 841914"/>
                <a:gd name="connsiteY269" fmla="*/ 64103 h 922496"/>
                <a:gd name="connsiteX270" fmla="*/ 475964 w 841914"/>
                <a:gd name="connsiteY270" fmla="*/ 65627 h 922496"/>
                <a:gd name="connsiteX271" fmla="*/ 475012 w 841914"/>
                <a:gd name="connsiteY271" fmla="*/ 66961 h 922496"/>
                <a:gd name="connsiteX272" fmla="*/ 473964 w 841914"/>
                <a:gd name="connsiteY272" fmla="*/ 68104 h 922496"/>
                <a:gd name="connsiteX273" fmla="*/ 468440 w 841914"/>
                <a:gd name="connsiteY273" fmla="*/ 70104 h 922496"/>
                <a:gd name="connsiteX274" fmla="*/ 415576 w 841914"/>
                <a:gd name="connsiteY274" fmla="*/ 80677 h 922496"/>
                <a:gd name="connsiteX275" fmla="*/ 408813 w 841914"/>
                <a:gd name="connsiteY275" fmla="*/ 85725 h 922496"/>
                <a:gd name="connsiteX276" fmla="*/ 409480 w 841914"/>
                <a:gd name="connsiteY276" fmla="*/ 95726 h 922496"/>
                <a:gd name="connsiteX277" fmla="*/ 412528 w 841914"/>
                <a:gd name="connsiteY277" fmla="*/ 98393 h 922496"/>
                <a:gd name="connsiteX278" fmla="*/ 422053 w 841914"/>
                <a:gd name="connsiteY278" fmla="*/ 100393 h 922496"/>
                <a:gd name="connsiteX279" fmla="*/ 425482 w 841914"/>
                <a:gd name="connsiteY279" fmla="*/ 101917 h 922496"/>
                <a:gd name="connsiteX280" fmla="*/ 428054 w 841914"/>
                <a:gd name="connsiteY280" fmla="*/ 103918 h 922496"/>
                <a:gd name="connsiteX281" fmla="*/ 429101 w 841914"/>
                <a:gd name="connsiteY281" fmla="*/ 105156 h 922496"/>
                <a:gd name="connsiteX282" fmla="*/ 429959 w 841914"/>
                <a:gd name="connsiteY282" fmla="*/ 106489 h 922496"/>
                <a:gd name="connsiteX283" fmla="*/ 430625 w 841914"/>
                <a:gd name="connsiteY283" fmla="*/ 108109 h 922496"/>
                <a:gd name="connsiteX284" fmla="*/ 430721 w 841914"/>
                <a:gd name="connsiteY284" fmla="*/ 110109 h 922496"/>
                <a:gd name="connsiteX285" fmla="*/ 430149 w 841914"/>
                <a:gd name="connsiteY285" fmla="*/ 112490 h 922496"/>
                <a:gd name="connsiteX286" fmla="*/ 428054 w 841914"/>
                <a:gd name="connsiteY286" fmla="*/ 115633 h 922496"/>
                <a:gd name="connsiteX287" fmla="*/ 426244 w 841914"/>
                <a:gd name="connsiteY287" fmla="*/ 117158 h 922496"/>
                <a:gd name="connsiteX288" fmla="*/ 423196 w 841914"/>
                <a:gd name="connsiteY288" fmla="*/ 119253 h 922496"/>
                <a:gd name="connsiteX289" fmla="*/ 420815 w 841914"/>
                <a:gd name="connsiteY289" fmla="*/ 121253 h 922496"/>
                <a:gd name="connsiteX290" fmla="*/ 419767 w 841914"/>
                <a:gd name="connsiteY290" fmla="*/ 122492 h 922496"/>
                <a:gd name="connsiteX291" fmla="*/ 418909 w 841914"/>
                <a:gd name="connsiteY291" fmla="*/ 123920 h 922496"/>
                <a:gd name="connsiteX292" fmla="*/ 417957 w 841914"/>
                <a:gd name="connsiteY292" fmla="*/ 126492 h 922496"/>
                <a:gd name="connsiteX293" fmla="*/ 417100 w 841914"/>
                <a:gd name="connsiteY293" fmla="*/ 130112 h 922496"/>
                <a:gd name="connsiteX294" fmla="*/ 415195 w 841914"/>
                <a:gd name="connsiteY294" fmla="*/ 144971 h 922496"/>
                <a:gd name="connsiteX295" fmla="*/ 414433 w 841914"/>
                <a:gd name="connsiteY295" fmla="*/ 146685 h 922496"/>
                <a:gd name="connsiteX296" fmla="*/ 412623 w 841914"/>
                <a:gd name="connsiteY296" fmla="*/ 148018 h 922496"/>
                <a:gd name="connsiteX297" fmla="*/ 407003 w 841914"/>
                <a:gd name="connsiteY297" fmla="*/ 148590 h 922496"/>
                <a:gd name="connsiteX298" fmla="*/ 405479 w 841914"/>
                <a:gd name="connsiteY298" fmla="*/ 149352 h 922496"/>
                <a:gd name="connsiteX299" fmla="*/ 398907 w 841914"/>
                <a:gd name="connsiteY299" fmla="*/ 154019 h 922496"/>
                <a:gd name="connsiteX300" fmla="*/ 397764 w 841914"/>
                <a:gd name="connsiteY300" fmla="*/ 155353 h 922496"/>
                <a:gd name="connsiteX301" fmla="*/ 397192 w 841914"/>
                <a:gd name="connsiteY301" fmla="*/ 157353 h 922496"/>
                <a:gd name="connsiteX302" fmla="*/ 397574 w 841914"/>
                <a:gd name="connsiteY302" fmla="*/ 160496 h 922496"/>
                <a:gd name="connsiteX303" fmla="*/ 398240 w 841914"/>
                <a:gd name="connsiteY303" fmla="*/ 162687 h 922496"/>
                <a:gd name="connsiteX304" fmla="*/ 399193 w 841914"/>
                <a:gd name="connsiteY304" fmla="*/ 164401 h 922496"/>
                <a:gd name="connsiteX305" fmla="*/ 411861 w 841914"/>
                <a:gd name="connsiteY305" fmla="*/ 178879 h 922496"/>
                <a:gd name="connsiteX306" fmla="*/ 413575 w 841914"/>
                <a:gd name="connsiteY306" fmla="*/ 181451 h 922496"/>
                <a:gd name="connsiteX307" fmla="*/ 414338 w 841914"/>
                <a:gd name="connsiteY307" fmla="*/ 182880 h 922496"/>
                <a:gd name="connsiteX308" fmla="*/ 415004 w 841914"/>
                <a:gd name="connsiteY308" fmla="*/ 184499 h 922496"/>
                <a:gd name="connsiteX309" fmla="*/ 415100 w 841914"/>
                <a:gd name="connsiteY309" fmla="*/ 187071 h 922496"/>
                <a:gd name="connsiteX310" fmla="*/ 414528 w 841914"/>
                <a:gd name="connsiteY310" fmla="*/ 195358 h 922496"/>
                <a:gd name="connsiteX311" fmla="*/ 415100 w 841914"/>
                <a:gd name="connsiteY311" fmla="*/ 198025 h 922496"/>
                <a:gd name="connsiteX312" fmla="*/ 416242 w 841914"/>
                <a:gd name="connsiteY312" fmla="*/ 199739 h 922496"/>
                <a:gd name="connsiteX313" fmla="*/ 417957 w 841914"/>
                <a:gd name="connsiteY313" fmla="*/ 200311 h 922496"/>
                <a:gd name="connsiteX314" fmla="*/ 419862 w 841914"/>
                <a:gd name="connsiteY314" fmla="*/ 200501 h 922496"/>
                <a:gd name="connsiteX315" fmla="*/ 427958 w 841914"/>
                <a:gd name="connsiteY315" fmla="*/ 200216 h 922496"/>
                <a:gd name="connsiteX316" fmla="*/ 429768 w 841914"/>
                <a:gd name="connsiteY316" fmla="*/ 200596 h 922496"/>
                <a:gd name="connsiteX317" fmla="*/ 431197 w 841914"/>
                <a:gd name="connsiteY317" fmla="*/ 201359 h 922496"/>
                <a:gd name="connsiteX318" fmla="*/ 432245 w 841914"/>
                <a:gd name="connsiteY318" fmla="*/ 202597 h 922496"/>
                <a:gd name="connsiteX319" fmla="*/ 433578 w 841914"/>
                <a:gd name="connsiteY319" fmla="*/ 205645 h 922496"/>
                <a:gd name="connsiteX320" fmla="*/ 434530 w 841914"/>
                <a:gd name="connsiteY320" fmla="*/ 206883 h 922496"/>
                <a:gd name="connsiteX321" fmla="*/ 435959 w 841914"/>
                <a:gd name="connsiteY321" fmla="*/ 207835 h 922496"/>
                <a:gd name="connsiteX322" fmla="*/ 439293 w 841914"/>
                <a:gd name="connsiteY322" fmla="*/ 209169 h 922496"/>
                <a:gd name="connsiteX323" fmla="*/ 440626 w 841914"/>
                <a:gd name="connsiteY323" fmla="*/ 209836 h 922496"/>
                <a:gd name="connsiteX324" fmla="*/ 441293 w 841914"/>
                <a:gd name="connsiteY324" fmla="*/ 210693 h 922496"/>
                <a:gd name="connsiteX325" fmla="*/ 441579 w 841914"/>
                <a:gd name="connsiteY325" fmla="*/ 210979 h 922496"/>
                <a:gd name="connsiteX326" fmla="*/ 439198 w 841914"/>
                <a:gd name="connsiteY326" fmla="*/ 219266 h 922496"/>
                <a:gd name="connsiteX327" fmla="*/ 438912 w 841914"/>
                <a:gd name="connsiteY327" fmla="*/ 222218 h 922496"/>
                <a:gd name="connsiteX328" fmla="*/ 439103 w 841914"/>
                <a:gd name="connsiteY328" fmla="*/ 224695 h 922496"/>
                <a:gd name="connsiteX329" fmla="*/ 439865 w 841914"/>
                <a:gd name="connsiteY329" fmla="*/ 226124 h 922496"/>
                <a:gd name="connsiteX330" fmla="*/ 440817 w 841914"/>
                <a:gd name="connsiteY330" fmla="*/ 227362 h 922496"/>
                <a:gd name="connsiteX331" fmla="*/ 443293 w 841914"/>
                <a:gd name="connsiteY331" fmla="*/ 229648 h 922496"/>
                <a:gd name="connsiteX332" fmla="*/ 453676 w 841914"/>
                <a:gd name="connsiteY332" fmla="*/ 235458 h 922496"/>
                <a:gd name="connsiteX333" fmla="*/ 454914 w 841914"/>
                <a:gd name="connsiteY333" fmla="*/ 236506 h 922496"/>
                <a:gd name="connsiteX334" fmla="*/ 455962 w 841914"/>
                <a:gd name="connsiteY334" fmla="*/ 237744 h 922496"/>
                <a:gd name="connsiteX335" fmla="*/ 456629 w 841914"/>
                <a:gd name="connsiteY335" fmla="*/ 239363 h 922496"/>
                <a:gd name="connsiteX336" fmla="*/ 456438 w 841914"/>
                <a:gd name="connsiteY336" fmla="*/ 241268 h 922496"/>
                <a:gd name="connsiteX337" fmla="*/ 455295 w 841914"/>
                <a:gd name="connsiteY337" fmla="*/ 243268 h 922496"/>
                <a:gd name="connsiteX338" fmla="*/ 451961 w 841914"/>
                <a:gd name="connsiteY338" fmla="*/ 245269 h 922496"/>
                <a:gd name="connsiteX339" fmla="*/ 447580 w 841914"/>
                <a:gd name="connsiteY339" fmla="*/ 247079 h 922496"/>
                <a:gd name="connsiteX340" fmla="*/ 445484 w 841914"/>
                <a:gd name="connsiteY340" fmla="*/ 248793 h 922496"/>
                <a:gd name="connsiteX341" fmla="*/ 443103 w 841914"/>
                <a:gd name="connsiteY341" fmla="*/ 251365 h 922496"/>
                <a:gd name="connsiteX342" fmla="*/ 435578 w 841914"/>
                <a:gd name="connsiteY342" fmla="*/ 262318 h 922496"/>
                <a:gd name="connsiteX343" fmla="*/ 434150 w 841914"/>
                <a:gd name="connsiteY343" fmla="*/ 265462 h 922496"/>
                <a:gd name="connsiteX344" fmla="*/ 432911 w 841914"/>
                <a:gd name="connsiteY344" fmla="*/ 267271 h 922496"/>
                <a:gd name="connsiteX345" fmla="*/ 430911 w 841914"/>
                <a:gd name="connsiteY345" fmla="*/ 269176 h 922496"/>
                <a:gd name="connsiteX346" fmla="*/ 426720 w 841914"/>
                <a:gd name="connsiteY346" fmla="*/ 271367 h 922496"/>
                <a:gd name="connsiteX347" fmla="*/ 411671 w 841914"/>
                <a:gd name="connsiteY347" fmla="*/ 276416 h 922496"/>
                <a:gd name="connsiteX348" fmla="*/ 404813 w 841914"/>
                <a:gd name="connsiteY348" fmla="*/ 280892 h 922496"/>
                <a:gd name="connsiteX349" fmla="*/ 401384 w 841914"/>
                <a:gd name="connsiteY349" fmla="*/ 281940 h 922496"/>
                <a:gd name="connsiteX350" fmla="*/ 397669 w 841914"/>
                <a:gd name="connsiteY350" fmla="*/ 282512 h 922496"/>
                <a:gd name="connsiteX351" fmla="*/ 378524 w 841914"/>
                <a:gd name="connsiteY351" fmla="*/ 282702 h 922496"/>
                <a:gd name="connsiteX352" fmla="*/ 367570 w 841914"/>
                <a:gd name="connsiteY352" fmla="*/ 284797 h 922496"/>
                <a:gd name="connsiteX353" fmla="*/ 365760 w 841914"/>
                <a:gd name="connsiteY353" fmla="*/ 285655 h 922496"/>
                <a:gd name="connsiteX354" fmla="*/ 364331 w 841914"/>
                <a:gd name="connsiteY354" fmla="*/ 287750 h 922496"/>
                <a:gd name="connsiteX355" fmla="*/ 363093 w 841914"/>
                <a:gd name="connsiteY355" fmla="*/ 291751 h 922496"/>
                <a:gd name="connsiteX356" fmla="*/ 363474 w 841914"/>
                <a:gd name="connsiteY356" fmla="*/ 297371 h 922496"/>
                <a:gd name="connsiteX357" fmla="*/ 363950 w 841914"/>
                <a:gd name="connsiteY357" fmla="*/ 300418 h 922496"/>
                <a:gd name="connsiteX358" fmla="*/ 365379 w 841914"/>
                <a:gd name="connsiteY358" fmla="*/ 304324 h 922496"/>
                <a:gd name="connsiteX359" fmla="*/ 365570 w 841914"/>
                <a:gd name="connsiteY359" fmla="*/ 306324 h 922496"/>
                <a:gd name="connsiteX360" fmla="*/ 365188 w 841914"/>
                <a:gd name="connsiteY360" fmla="*/ 308420 h 922496"/>
                <a:gd name="connsiteX361" fmla="*/ 363474 w 841914"/>
                <a:gd name="connsiteY361" fmla="*/ 310991 h 922496"/>
                <a:gd name="connsiteX362" fmla="*/ 360521 w 841914"/>
                <a:gd name="connsiteY362" fmla="*/ 313754 h 922496"/>
                <a:gd name="connsiteX363" fmla="*/ 359283 w 841914"/>
                <a:gd name="connsiteY363" fmla="*/ 316135 h 922496"/>
                <a:gd name="connsiteX364" fmla="*/ 358235 w 841914"/>
                <a:gd name="connsiteY364" fmla="*/ 319850 h 922496"/>
                <a:gd name="connsiteX365" fmla="*/ 356997 w 841914"/>
                <a:gd name="connsiteY365" fmla="*/ 332518 h 922496"/>
                <a:gd name="connsiteX366" fmla="*/ 358426 w 841914"/>
                <a:gd name="connsiteY366" fmla="*/ 342424 h 922496"/>
                <a:gd name="connsiteX367" fmla="*/ 347758 w 841914"/>
                <a:gd name="connsiteY367" fmla="*/ 346805 h 922496"/>
                <a:gd name="connsiteX368" fmla="*/ 342233 w 841914"/>
                <a:gd name="connsiteY368" fmla="*/ 347567 h 922496"/>
                <a:gd name="connsiteX369" fmla="*/ 333946 w 841914"/>
                <a:gd name="connsiteY369" fmla="*/ 346710 h 922496"/>
                <a:gd name="connsiteX370" fmla="*/ 330422 w 841914"/>
                <a:gd name="connsiteY370" fmla="*/ 345567 h 922496"/>
                <a:gd name="connsiteX371" fmla="*/ 328993 w 841914"/>
                <a:gd name="connsiteY371" fmla="*/ 344805 h 922496"/>
                <a:gd name="connsiteX372" fmla="*/ 327850 w 841914"/>
                <a:gd name="connsiteY372" fmla="*/ 343757 h 922496"/>
                <a:gd name="connsiteX373" fmla="*/ 326803 w 841914"/>
                <a:gd name="connsiteY373" fmla="*/ 342519 h 922496"/>
                <a:gd name="connsiteX374" fmla="*/ 326041 w 841914"/>
                <a:gd name="connsiteY374" fmla="*/ 341090 h 922496"/>
                <a:gd name="connsiteX375" fmla="*/ 323945 w 841914"/>
                <a:gd name="connsiteY375" fmla="*/ 334804 h 922496"/>
                <a:gd name="connsiteX376" fmla="*/ 323755 w 841914"/>
                <a:gd name="connsiteY376" fmla="*/ 334518 h 922496"/>
                <a:gd name="connsiteX377" fmla="*/ 321945 w 841914"/>
                <a:gd name="connsiteY377" fmla="*/ 331756 h 922496"/>
                <a:gd name="connsiteX378" fmla="*/ 319659 w 841914"/>
                <a:gd name="connsiteY378" fmla="*/ 329565 h 922496"/>
                <a:gd name="connsiteX379" fmla="*/ 318421 w 841914"/>
                <a:gd name="connsiteY379" fmla="*/ 328613 h 922496"/>
                <a:gd name="connsiteX380" fmla="*/ 316992 w 841914"/>
                <a:gd name="connsiteY380" fmla="*/ 327755 h 922496"/>
                <a:gd name="connsiteX381" fmla="*/ 315278 w 841914"/>
                <a:gd name="connsiteY381" fmla="*/ 327279 h 922496"/>
                <a:gd name="connsiteX382" fmla="*/ 313277 w 841914"/>
                <a:gd name="connsiteY382" fmla="*/ 326993 h 922496"/>
                <a:gd name="connsiteX383" fmla="*/ 308991 w 841914"/>
                <a:gd name="connsiteY383" fmla="*/ 326898 h 922496"/>
                <a:gd name="connsiteX384" fmla="*/ 293180 w 841914"/>
                <a:gd name="connsiteY384" fmla="*/ 328613 h 922496"/>
                <a:gd name="connsiteX385" fmla="*/ 290132 w 841914"/>
                <a:gd name="connsiteY385" fmla="*/ 329851 h 922496"/>
                <a:gd name="connsiteX386" fmla="*/ 274511 w 841914"/>
                <a:gd name="connsiteY386" fmla="*/ 340805 h 922496"/>
                <a:gd name="connsiteX387" fmla="*/ 265843 w 841914"/>
                <a:gd name="connsiteY387" fmla="*/ 343186 h 922496"/>
                <a:gd name="connsiteX388" fmla="*/ 258032 w 841914"/>
                <a:gd name="connsiteY388" fmla="*/ 344043 h 922496"/>
                <a:gd name="connsiteX389" fmla="*/ 256318 w 841914"/>
                <a:gd name="connsiteY389" fmla="*/ 345091 h 922496"/>
                <a:gd name="connsiteX390" fmla="*/ 254889 w 841914"/>
                <a:gd name="connsiteY390" fmla="*/ 346805 h 922496"/>
                <a:gd name="connsiteX391" fmla="*/ 253651 w 841914"/>
                <a:gd name="connsiteY391" fmla="*/ 350615 h 922496"/>
                <a:gd name="connsiteX392" fmla="*/ 253555 w 841914"/>
                <a:gd name="connsiteY392" fmla="*/ 353092 h 922496"/>
                <a:gd name="connsiteX393" fmla="*/ 253841 w 841914"/>
                <a:gd name="connsiteY393" fmla="*/ 355283 h 922496"/>
                <a:gd name="connsiteX394" fmla="*/ 255079 w 841914"/>
                <a:gd name="connsiteY394" fmla="*/ 358426 h 922496"/>
                <a:gd name="connsiteX395" fmla="*/ 255270 w 841914"/>
                <a:gd name="connsiteY395" fmla="*/ 360045 h 922496"/>
                <a:gd name="connsiteX396" fmla="*/ 254699 w 841914"/>
                <a:gd name="connsiteY396" fmla="*/ 361855 h 922496"/>
                <a:gd name="connsiteX397" fmla="*/ 252317 w 841914"/>
                <a:gd name="connsiteY397" fmla="*/ 364236 h 922496"/>
                <a:gd name="connsiteX398" fmla="*/ 250317 w 841914"/>
                <a:gd name="connsiteY398" fmla="*/ 366617 h 922496"/>
                <a:gd name="connsiteX399" fmla="*/ 248031 w 841914"/>
                <a:gd name="connsiteY399" fmla="*/ 370618 h 922496"/>
                <a:gd name="connsiteX400" fmla="*/ 246412 w 841914"/>
                <a:gd name="connsiteY400" fmla="*/ 372618 h 922496"/>
                <a:gd name="connsiteX401" fmla="*/ 243650 w 841914"/>
                <a:gd name="connsiteY401" fmla="*/ 373380 h 922496"/>
                <a:gd name="connsiteX402" fmla="*/ 241935 w 841914"/>
                <a:gd name="connsiteY402" fmla="*/ 372809 h 922496"/>
                <a:gd name="connsiteX403" fmla="*/ 240316 w 841914"/>
                <a:gd name="connsiteY403" fmla="*/ 371951 h 922496"/>
                <a:gd name="connsiteX404" fmla="*/ 237839 w 841914"/>
                <a:gd name="connsiteY404" fmla="*/ 369856 h 922496"/>
                <a:gd name="connsiteX405" fmla="*/ 236696 w 841914"/>
                <a:gd name="connsiteY405" fmla="*/ 368713 h 922496"/>
                <a:gd name="connsiteX406" fmla="*/ 235839 w 841914"/>
                <a:gd name="connsiteY406" fmla="*/ 367475 h 922496"/>
                <a:gd name="connsiteX407" fmla="*/ 235077 w 841914"/>
                <a:gd name="connsiteY407" fmla="*/ 366046 h 922496"/>
                <a:gd name="connsiteX408" fmla="*/ 234125 w 841914"/>
                <a:gd name="connsiteY408" fmla="*/ 364903 h 922496"/>
                <a:gd name="connsiteX409" fmla="*/ 232696 w 841914"/>
                <a:gd name="connsiteY409" fmla="*/ 364331 h 922496"/>
                <a:gd name="connsiteX410" fmla="*/ 231172 w 841914"/>
                <a:gd name="connsiteY410" fmla="*/ 364522 h 922496"/>
                <a:gd name="connsiteX411" fmla="*/ 229743 w 841914"/>
                <a:gd name="connsiteY411" fmla="*/ 365379 h 922496"/>
                <a:gd name="connsiteX412" fmla="*/ 228505 w 841914"/>
                <a:gd name="connsiteY412" fmla="*/ 366427 h 922496"/>
                <a:gd name="connsiteX413" fmla="*/ 224218 w 841914"/>
                <a:gd name="connsiteY413" fmla="*/ 371094 h 922496"/>
                <a:gd name="connsiteX414" fmla="*/ 218789 w 841914"/>
                <a:gd name="connsiteY414" fmla="*/ 374523 h 922496"/>
                <a:gd name="connsiteX415" fmla="*/ 217361 w 841914"/>
                <a:gd name="connsiteY415" fmla="*/ 376523 h 922496"/>
                <a:gd name="connsiteX416" fmla="*/ 216027 w 841914"/>
                <a:gd name="connsiteY416" fmla="*/ 379476 h 922496"/>
                <a:gd name="connsiteX417" fmla="*/ 214408 w 841914"/>
                <a:gd name="connsiteY417" fmla="*/ 385477 h 922496"/>
                <a:gd name="connsiteX418" fmla="*/ 211741 w 841914"/>
                <a:gd name="connsiteY418" fmla="*/ 391859 h 922496"/>
                <a:gd name="connsiteX419" fmla="*/ 192024 w 841914"/>
                <a:gd name="connsiteY419" fmla="*/ 427768 h 922496"/>
                <a:gd name="connsiteX420" fmla="*/ 191453 w 841914"/>
                <a:gd name="connsiteY420" fmla="*/ 429482 h 922496"/>
                <a:gd name="connsiteX421" fmla="*/ 191643 w 841914"/>
                <a:gd name="connsiteY421" fmla="*/ 431959 h 922496"/>
                <a:gd name="connsiteX422" fmla="*/ 192691 w 841914"/>
                <a:gd name="connsiteY422" fmla="*/ 435674 h 922496"/>
                <a:gd name="connsiteX423" fmla="*/ 192500 w 841914"/>
                <a:gd name="connsiteY423" fmla="*/ 437388 h 922496"/>
                <a:gd name="connsiteX424" fmla="*/ 191643 w 841914"/>
                <a:gd name="connsiteY424" fmla="*/ 438817 h 922496"/>
                <a:gd name="connsiteX425" fmla="*/ 187928 w 841914"/>
                <a:gd name="connsiteY425" fmla="*/ 441008 h 922496"/>
                <a:gd name="connsiteX426" fmla="*/ 186500 w 841914"/>
                <a:gd name="connsiteY426" fmla="*/ 442055 h 922496"/>
                <a:gd name="connsiteX427" fmla="*/ 185833 w 841914"/>
                <a:gd name="connsiteY427" fmla="*/ 443579 h 922496"/>
                <a:gd name="connsiteX428" fmla="*/ 186023 w 841914"/>
                <a:gd name="connsiteY428" fmla="*/ 446056 h 922496"/>
                <a:gd name="connsiteX429" fmla="*/ 186976 w 841914"/>
                <a:gd name="connsiteY429" fmla="*/ 451866 h 922496"/>
                <a:gd name="connsiteX430" fmla="*/ 186880 w 841914"/>
                <a:gd name="connsiteY430" fmla="*/ 453676 h 922496"/>
                <a:gd name="connsiteX431" fmla="*/ 186690 w 841914"/>
                <a:gd name="connsiteY431" fmla="*/ 455390 h 922496"/>
                <a:gd name="connsiteX432" fmla="*/ 174022 w 841914"/>
                <a:gd name="connsiteY432" fmla="*/ 477012 h 922496"/>
                <a:gd name="connsiteX433" fmla="*/ 168116 w 841914"/>
                <a:gd name="connsiteY433" fmla="*/ 482346 h 922496"/>
                <a:gd name="connsiteX434" fmla="*/ 162020 w 841914"/>
                <a:gd name="connsiteY434" fmla="*/ 482060 h 922496"/>
                <a:gd name="connsiteX435" fmla="*/ 145066 w 841914"/>
                <a:gd name="connsiteY435" fmla="*/ 476059 h 922496"/>
                <a:gd name="connsiteX436" fmla="*/ 143161 w 841914"/>
                <a:gd name="connsiteY436" fmla="*/ 475774 h 922496"/>
                <a:gd name="connsiteX437" fmla="*/ 141446 w 841914"/>
                <a:gd name="connsiteY437" fmla="*/ 475964 h 922496"/>
                <a:gd name="connsiteX438" fmla="*/ 138017 w 841914"/>
                <a:gd name="connsiteY438" fmla="*/ 476821 h 922496"/>
                <a:gd name="connsiteX439" fmla="*/ 135636 w 841914"/>
                <a:gd name="connsiteY439" fmla="*/ 476631 h 922496"/>
                <a:gd name="connsiteX440" fmla="*/ 132969 w 841914"/>
                <a:gd name="connsiteY440" fmla="*/ 476059 h 922496"/>
                <a:gd name="connsiteX441" fmla="*/ 129064 w 841914"/>
                <a:gd name="connsiteY441" fmla="*/ 474726 h 922496"/>
                <a:gd name="connsiteX442" fmla="*/ 127063 w 841914"/>
                <a:gd name="connsiteY442" fmla="*/ 475012 h 922496"/>
                <a:gd name="connsiteX443" fmla="*/ 125540 w 841914"/>
                <a:gd name="connsiteY443" fmla="*/ 475869 h 922496"/>
                <a:gd name="connsiteX444" fmla="*/ 121063 w 841914"/>
                <a:gd name="connsiteY444" fmla="*/ 482632 h 922496"/>
                <a:gd name="connsiteX445" fmla="*/ 120015 w 841914"/>
                <a:gd name="connsiteY445" fmla="*/ 483870 h 922496"/>
                <a:gd name="connsiteX446" fmla="*/ 118872 w 841914"/>
                <a:gd name="connsiteY446" fmla="*/ 484918 h 922496"/>
                <a:gd name="connsiteX447" fmla="*/ 117634 w 841914"/>
                <a:gd name="connsiteY447" fmla="*/ 485680 h 922496"/>
                <a:gd name="connsiteX448" fmla="*/ 116110 w 841914"/>
                <a:gd name="connsiteY448" fmla="*/ 486061 h 922496"/>
                <a:gd name="connsiteX449" fmla="*/ 110395 w 841914"/>
                <a:gd name="connsiteY449" fmla="*/ 484442 h 922496"/>
                <a:gd name="connsiteX450" fmla="*/ 108775 w 841914"/>
                <a:gd name="connsiteY450" fmla="*/ 484918 h 922496"/>
                <a:gd name="connsiteX451" fmla="*/ 107633 w 841914"/>
                <a:gd name="connsiteY451" fmla="*/ 485870 h 922496"/>
                <a:gd name="connsiteX452" fmla="*/ 105728 w 841914"/>
                <a:gd name="connsiteY452" fmla="*/ 488537 h 922496"/>
                <a:gd name="connsiteX453" fmla="*/ 104680 w 841914"/>
                <a:gd name="connsiteY453" fmla="*/ 489680 h 922496"/>
                <a:gd name="connsiteX454" fmla="*/ 103346 w 841914"/>
                <a:gd name="connsiteY454" fmla="*/ 490633 h 922496"/>
                <a:gd name="connsiteX455" fmla="*/ 101727 w 841914"/>
                <a:gd name="connsiteY455" fmla="*/ 491014 h 922496"/>
                <a:gd name="connsiteX456" fmla="*/ 99917 w 841914"/>
                <a:gd name="connsiteY456" fmla="*/ 490918 h 922496"/>
                <a:gd name="connsiteX457" fmla="*/ 97536 w 841914"/>
                <a:gd name="connsiteY457" fmla="*/ 489013 h 922496"/>
                <a:gd name="connsiteX458" fmla="*/ 94774 w 841914"/>
                <a:gd name="connsiteY458" fmla="*/ 485775 h 922496"/>
                <a:gd name="connsiteX459" fmla="*/ 89916 w 841914"/>
                <a:gd name="connsiteY459" fmla="*/ 478060 h 922496"/>
                <a:gd name="connsiteX460" fmla="*/ 86963 w 841914"/>
                <a:gd name="connsiteY460" fmla="*/ 475202 h 922496"/>
                <a:gd name="connsiteX461" fmla="*/ 84487 w 841914"/>
                <a:gd name="connsiteY461" fmla="*/ 473869 h 922496"/>
                <a:gd name="connsiteX462" fmla="*/ 80963 w 841914"/>
                <a:gd name="connsiteY462" fmla="*/ 474440 h 922496"/>
                <a:gd name="connsiteX463" fmla="*/ 79534 w 841914"/>
                <a:gd name="connsiteY463" fmla="*/ 473488 h 922496"/>
                <a:gd name="connsiteX464" fmla="*/ 78772 w 841914"/>
                <a:gd name="connsiteY464" fmla="*/ 471392 h 922496"/>
                <a:gd name="connsiteX465" fmla="*/ 78962 w 841914"/>
                <a:gd name="connsiteY465" fmla="*/ 467106 h 922496"/>
                <a:gd name="connsiteX466" fmla="*/ 80677 w 841914"/>
                <a:gd name="connsiteY466" fmla="*/ 457581 h 922496"/>
                <a:gd name="connsiteX467" fmla="*/ 80677 w 841914"/>
                <a:gd name="connsiteY467" fmla="*/ 457391 h 922496"/>
                <a:gd name="connsiteX468" fmla="*/ 80867 w 841914"/>
                <a:gd name="connsiteY468" fmla="*/ 455485 h 922496"/>
                <a:gd name="connsiteX469" fmla="*/ 81248 w 841914"/>
                <a:gd name="connsiteY469" fmla="*/ 453866 h 922496"/>
                <a:gd name="connsiteX470" fmla="*/ 81725 w 841914"/>
                <a:gd name="connsiteY470" fmla="*/ 452152 h 922496"/>
                <a:gd name="connsiteX471" fmla="*/ 82487 w 841914"/>
                <a:gd name="connsiteY471" fmla="*/ 450437 h 922496"/>
                <a:gd name="connsiteX472" fmla="*/ 83249 w 841914"/>
                <a:gd name="connsiteY472" fmla="*/ 449009 h 922496"/>
                <a:gd name="connsiteX473" fmla="*/ 87725 w 841914"/>
                <a:gd name="connsiteY473" fmla="*/ 444341 h 922496"/>
                <a:gd name="connsiteX474" fmla="*/ 88678 w 841914"/>
                <a:gd name="connsiteY474" fmla="*/ 443008 h 922496"/>
                <a:gd name="connsiteX475" fmla="*/ 89154 w 841914"/>
                <a:gd name="connsiteY475" fmla="*/ 440912 h 922496"/>
                <a:gd name="connsiteX476" fmla="*/ 88868 w 841914"/>
                <a:gd name="connsiteY476" fmla="*/ 437959 h 922496"/>
                <a:gd name="connsiteX477" fmla="*/ 87440 w 841914"/>
                <a:gd name="connsiteY477" fmla="*/ 433197 h 922496"/>
                <a:gd name="connsiteX478" fmla="*/ 86868 w 841914"/>
                <a:gd name="connsiteY478" fmla="*/ 430054 h 922496"/>
                <a:gd name="connsiteX479" fmla="*/ 85058 w 841914"/>
                <a:gd name="connsiteY479" fmla="*/ 426720 h 922496"/>
                <a:gd name="connsiteX480" fmla="*/ 83629 w 841914"/>
                <a:gd name="connsiteY480" fmla="*/ 424720 h 922496"/>
                <a:gd name="connsiteX481" fmla="*/ 70009 w 841914"/>
                <a:gd name="connsiteY481" fmla="*/ 416338 h 922496"/>
                <a:gd name="connsiteX482" fmla="*/ 55436 w 841914"/>
                <a:gd name="connsiteY482" fmla="*/ 438531 h 922496"/>
                <a:gd name="connsiteX483" fmla="*/ 53816 w 841914"/>
                <a:gd name="connsiteY483" fmla="*/ 441674 h 922496"/>
                <a:gd name="connsiteX484" fmla="*/ 48768 w 841914"/>
                <a:gd name="connsiteY484" fmla="*/ 454533 h 922496"/>
                <a:gd name="connsiteX485" fmla="*/ 41148 w 841914"/>
                <a:gd name="connsiteY485" fmla="*/ 467582 h 922496"/>
                <a:gd name="connsiteX486" fmla="*/ 36004 w 841914"/>
                <a:gd name="connsiteY486" fmla="*/ 473583 h 922496"/>
                <a:gd name="connsiteX487" fmla="*/ 1238 w 841914"/>
                <a:gd name="connsiteY487" fmla="*/ 526351 h 922496"/>
                <a:gd name="connsiteX488" fmla="*/ 191 w 841914"/>
                <a:gd name="connsiteY488" fmla="*/ 535496 h 922496"/>
                <a:gd name="connsiteX489" fmla="*/ 0 w 841914"/>
                <a:gd name="connsiteY489" fmla="*/ 549116 h 922496"/>
                <a:gd name="connsiteX490" fmla="*/ 3429 w 841914"/>
                <a:gd name="connsiteY490" fmla="*/ 580834 h 922496"/>
                <a:gd name="connsiteX491" fmla="*/ 3143 w 841914"/>
                <a:gd name="connsiteY491" fmla="*/ 599122 h 922496"/>
                <a:gd name="connsiteX492" fmla="*/ 2286 w 841914"/>
                <a:gd name="connsiteY492" fmla="*/ 599884 h 922496"/>
                <a:gd name="connsiteX493" fmla="*/ 953 w 841914"/>
                <a:gd name="connsiteY493" fmla="*/ 602742 h 922496"/>
                <a:gd name="connsiteX494" fmla="*/ 857 w 841914"/>
                <a:gd name="connsiteY494" fmla="*/ 605314 h 922496"/>
                <a:gd name="connsiteX495" fmla="*/ 1619 w 841914"/>
                <a:gd name="connsiteY495" fmla="*/ 608743 h 922496"/>
                <a:gd name="connsiteX496" fmla="*/ 3238 w 841914"/>
                <a:gd name="connsiteY496" fmla="*/ 613981 h 922496"/>
                <a:gd name="connsiteX497" fmla="*/ 7239 w 841914"/>
                <a:gd name="connsiteY497" fmla="*/ 619411 h 922496"/>
                <a:gd name="connsiteX498" fmla="*/ 16002 w 841914"/>
                <a:gd name="connsiteY498" fmla="*/ 617030 h 922496"/>
                <a:gd name="connsiteX499" fmla="*/ 21146 w 841914"/>
                <a:gd name="connsiteY499" fmla="*/ 617506 h 922496"/>
                <a:gd name="connsiteX500" fmla="*/ 21812 w 841914"/>
                <a:gd name="connsiteY500" fmla="*/ 627507 h 922496"/>
                <a:gd name="connsiteX501" fmla="*/ 21050 w 841914"/>
                <a:gd name="connsiteY501" fmla="*/ 637127 h 922496"/>
                <a:gd name="connsiteX502" fmla="*/ 22098 w 841914"/>
                <a:gd name="connsiteY502" fmla="*/ 641318 h 922496"/>
                <a:gd name="connsiteX503" fmla="*/ 26479 w 841914"/>
                <a:gd name="connsiteY503" fmla="*/ 644462 h 922496"/>
                <a:gd name="connsiteX504" fmla="*/ 26479 w 841914"/>
                <a:gd name="connsiteY504" fmla="*/ 647509 h 922496"/>
                <a:gd name="connsiteX505" fmla="*/ 22670 w 841914"/>
                <a:gd name="connsiteY505" fmla="*/ 651129 h 922496"/>
                <a:gd name="connsiteX506" fmla="*/ 22479 w 841914"/>
                <a:gd name="connsiteY506" fmla="*/ 662940 h 922496"/>
                <a:gd name="connsiteX507" fmla="*/ 19431 w 841914"/>
                <a:gd name="connsiteY507" fmla="*/ 667417 h 922496"/>
                <a:gd name="connsiteX508" fmla="*/ 26670 w 841914"/>
                <a:gd name="connsiteY508" fmla="*/ 669703 h 922496"/>
                <a:gd name="connsiteX509" fmla="*/ 30385 w 841914"/>
                <a:gd name="connsiteY509" fmla="*/ 668560 h 922496"/>
                <a:gd name="connsiteX510" fmla="*/ 32195 w 841914"/>
                <a:gd name="connsiteY510" fmla="*/ 668560 h 922496"/>
                <a:gd name="connsiteX511" fmla="*/ 34100 w 841914"/>
                <a:gd name="connsiteY511" fmla="*/ 669417 h 922496"/>
                <a:gd name="connsiteX512" fmla="*/ 35814 w 841914"/>
                <a:gd name="connsiteY512" fmla="*/ 671893 h 922496"/>
                <a:gd name="connsiteX513" fmla="*/ 36767 w 841914"/>
                <a:gd name="connsiteY513" fmla="*/ 673894 h 922496"/>
                <a:gd name="connsiteX514" fmla="*/ 38005 w 841914"/>
                <a:gd name="connsiteY514" fmla="*/ 677418 h 922496"/>
                <a:gd name="connsiteX515" fmla="*/ 38767 w 841914"/>
                <a:gd name="connsiteY515" fmla="*/ 678942 h 922496"/>
                <a:gd name="connsiteX516" fmla="*/ 39910 w 841914"/>
                <a:gd name="connsiteY516" fmla="*/ 679895 h 922496"/>
                <a:gd name="connsiteX517" fmla="*/ 41338 w 841914"/>
                <a:gd name="connsiteY517" fmla="*/ 680276 h 922496"/>
                <a:gd name="connsiteX518" fmla="*/ 43339 w 841914"/>
                <a:gd name="connsiteY518" fmla="*/ 679513 h 922496"/>
                <a:gd name="connsiteX519" fmla="*/ 44767 w 841914"/>
                <a:gd name="connsiteY519" fmla="*/ 678466 h 922496"/>
                <a:gd name="connsiteX520" fmla="*/ 45911 w 841914"/>
                <a:gd name="connsiteY520" fmla="*/ 677227 h 922496"/>
                <a:gd name="connsiteX521" fmla="*/ 47625 w 841914"/>
                <a:gd name="connsiteY521" fmla="*/ 674560 h 922496"/>
                <a:gd name="connsiteX522" fmla="*/ 48768 w 841914"/>
                <a:gd name="connsiteY522" fmla="*/ 673418 h 922496"/>
                <a:gd name="connsiteX523" fmla="*/ 50197 w 841914"/>
                <a:gd name="connsiteY523" fmla="*/ 672846 h 922496"/>
                <a:gd name="connsiteX524" fmla="*/ 52864 w 841914"/>
                <a:gd name="connsiteY524" fmla="*/ 673703 h 922496"/>
                <a:gd name="connsiteX525" fmla="*/ 56197 w 841914"/>
                <a:gd name="connsiteY525" fmla="*/ 675799 h 922496"/>
                <a:gd name="connsiteX526" fmla="*/ 66961 w 841914"/>
                <a:gd name="connsiteY526" fmla="*/ 686467 h 922496"/>
                <a:gd name="connsiteX527" fmla="*/ 68580 w 841914"/>
                <a:gd name="connsiteY527" fmla="*/ 689229 h 922496"/>
                <a:gd name="connsiteX528" fmla="*/ 70580 w 841914"/>
                <a:gd name="connsiteY528" fmla="*/ 693801 h 922496"/>
                <a:gd name="connsiteX529" fmla="*/ 71438 w 841914"/>
                <a:gd name="connsiteY529" fmla="*/ 695134 h 922496"/>
                <a:gd name="connsiteX530" fmla="*/ 104870 w 841914"/>
                <a:gd name="connsiteY530" fmla="*/ 721043 h 922496"/>
                <a:gd name="connsiteX531" fmla="*/ 116396 w 841914"/>
                <a:gd name="connsiteY531" fmla="*/ 725519 h 922496"/>
                <a:gd name="connsiteX532" fmla="*/ 119063 w 841914"/>
                <a:gd name="connsiteY532" fmla="*/ 726948 h 922496"/>
                <a:gd name="connsiteX533" fmla="*/ 121063 w 841914"/>
                <a:gd name="connsiteY533" fmla="*/ 728663 h 922496"/>
                <a:gd name="connsiteX534" fmla="*/ 123730 w 841914"/>
                <a:gd name="connsiteY534" fmla="*/ 731996 h 922496"/>
                <a:gd name="connsiteX535" fmla="*/ 124778 w 841914"/>
                <a:gd name="connsiteY535" fmla="*/ 733711 h 922496"/>
                <a:gd name="connsiteX536" fmla="*/ 125349 w 841914"/>
                <a:gd name="connsiteY536" fmla="*/ 735521 h 922496"/>
                <a:gd name="connsiteX537" fmla="*/ 124396 w 841914"/>
                <a:gd name="connsiteY537" fmla="*/ 737426 h 922496"/>
                <a:gd name="connsiteX538" fmla="*/ 124111 w 841914"/>
                <a:gd name="connsiteY538" fmla="*/ 738664 h 922496"/>
                <a:gd name="connsiteX539" fmla="*/ 122872 w 841914"/>
                <a:gd name="connsiteY539" fmla="*/ 741807 h 922496"/>
                <a:gd name="connsiteX540" fmla="*/ 122587 w 841914"/>
                <a:gd name="connsiteY540" fmla="*/ 742950 h 922496"/>
                <a:gd name="connsiteX541" fmla="*/ 122396 w 841914"/>
                <a:gd name="connsiteY541" fmla="*/ 744474 h 922496"/>
                <a:gd name="connsiteX542" fmla="*/ 122587 w 841914"/>
                <a:gd name="connsiteY542" fmla="*/ 745998 h 922496"/>
                <a:gd name="connsiteX543" fmla="*/ 122872 w 841914"/>
                <a:gd name="connsiteY543" fmla="*/ 747046 h 922496"/>
                <a:gd name="connsiteX544" fmla="*/ 123444 w 841914"/>
                <a:gd name="connsiteY544" fmla="*/ 747998 h 922496"/>
                <a:gd name="connsiteX545" fmla="*/ 124968 w 841914"/>
                <a:gd name="connsiteY545" fmla="*/ 748855 h 922496"/>
                <a:gd name="connsiteX546" fmla="*/ 127159 w 841914"/>
                <a:gd name="connsiteY546" fmla="*/ 749427 h 922496"/>
                <a:gd name="connsiteX547" fmla="*/ 131350 w 841914"/>
                <a:gd name="connsiteY547" fmla="*/ 749332 h 922496"/>
                <a:gd name="connsiteX548" fmla="*/ 136112 w 841914"/>
                <a:gd name="connsiteY548" fmla="*/ 748475 h 922496"/>
                <a:gd name="connsiteX549" fmla="*/ 138017 w 841914"/>
                <a:gd name="connsiteY549" fmla="*/ 748475 h 922496"/>
                <a:gd name="connsiteX550" fmla="*/ 139732 w 841914"/>
                <a:gd name="connsiteY550" fmla="*/ 749427 h 922496"/>
                <a:gd name="connsiteX551" fmla="*/ 141351 w 841914"/>
                <a:gd name="connsiteY551" fmla="*/ 751713 h 922496"/>
                <a:gd name="connsiteX552" fmla="*/ 141732 w 841914"/>
                <a:gd name="connsiteY552" fmla="*/ 753809 h 922496"/>
                <a:gd name="connsiteX553" fmla="*/ 141351 w 841914"/>
                <a:gd name="connsiteY553" fmla="*/ 755618 h 922496"/>
                <a:gd name="connsiteX554" fmla="*/ 139922 w 841914"/>
                <a:gd name="connsiteY554" fmla="*/ 758571 h 922496"/>
                <a:gd name="connsiteX555" fmla="*/ 139351 w 841914"/>
                <a:gd name="connsiteY555" fmla="*/ 760190 h 922496"/>
                <a:gd name="connsiteX556" fmla="*/ 139160 w 841914"/>
                <a:gd name="connsiteY556" fmla="*/ 762000 h 922496"/>
                <a:gd name="connsiteX557" fmla="*/ 139446 w 841914"/>
                <a:gd name="connsiteY557" fmla="*/ 763714 h 922496"/>
                <a:gd name="connsiteX558" fmla="*/ 140113 w 841914"/>
                <a:gd name="connsiteY558" fmla="*/ 765238 h 922496"/>
                <a:gd name="connsiteX559" fmla="*/ 140875 w 841914"/>
                <a:gd name="connsiteY559" fmla="*/ 766572 h 922496"/>
                <a:gd name="connsiteX560" fmla="*/ 145066 w 841914"/>
                <a:gd name="connsiteY560" fmla="*/ 771906 h 922496"/>
                <a:gd name="connsiteX561" fmla="*/ 146685 w 841914"/>
                <a:gd name="connsiteY561" fmla="*/ 773239 h 922496"/>
                <a:gd name="connsiteX562" fmla="*/ 149352 w 841914"/>
                <a:gd name="connsiteY562" fmla="*/ 774859 h 922496"/>
                <a:gd name="connsiteX563" fmla="*/ 151543 w 841914"/>
                <a:gd name="connsiteY563" fmla="*/ 775335 h 922496"/>
                <a:gd name="connsiteX564" fmla="*/ 153924 w 841914"/>
                <a:gd name="connsiteY564" fmla="*/ 774954 h 922496"/>
                <a:gd name="connsiteX565" fmla="*/ 156400 w 841914"/>
                <a:gd name="connsiteY565" fmla="*/ 773144 h 922496"/>
                <a:gd name="connsiteX566" fmla="*/ 157829 w 841914"/>
                <a:gd name="connsiteY566" fmla="*/ 771430 h 922496"/>
                <a:gd name="connsiteX567" fmla="*/ 159067 w 841914"/>
                <a:gd name="connsiteY567" fmla="*/ 770192 h 922496"/>
                <a:gd name="connsiteX568" fmla="*/ 160306 w 841914"/>
                <a:gd name="connsiteY568" fmla="*/ 769525 h 922496"/>
                <a:gd name="connsiteX569" fmla="*/ 170212 w 841914"/>
                <a:gd name="connsiteY569" fmla="*/ 768477 h 922496"/>
                <a:gd name="connsiteX570" fmla="*/ 172784 w 841914"/>
                <a:gd name="connsiteY570" fmla="*/ 767525 h 922496"/>
                <a:gd name="connsiteX571" fmla="*/ 174688 w 841914"/>
                <a:gd name="connsiteY571" fmla="*/ 766381 h 922496"/>
                <a:gd name="connsiteX572" fmla="*/ 175927 w 841914"/>
                <a:gd name="connsiteY572" fmla="*/ 765334 h 922496"/>
                <a:gd name="connsiteX573" fmla="*/ 178499 w 841914"/>
                <a:gd name="connsiteY573" fmla="*/ 765048 h 922496"/>
                <a:gd name="connsiteX574" fmla="*/ 182309 w 841914"/>
                <a:gd name="connsiteY574" fmla="*/ 765429 h 922496"/>
                <a:gd name="connsiteX575" fmla="*/ 192786 w 841914"/>
                <a:gd name="connsiteY575" fmla="*/ 768668 h 922496"/>
                <a:gd name="connsiteX576" fmla="*/ 194882 w 841914"/>
                <a:gd name="connsiteY576" fmla="*/ 772573 h 922496"/>
                <a:gd name="connsiteX577" fmla="*/ 189929 w 841914"/>
                <a:gd name="connsiteY577" fmla="*/ 776478 h 922496"/>
                <a:gd name="connsiteX578" fmla="*/ 188881 w 841914"/>
                <a:gd name="connsiteY578" fmla="*/ 777621 h 922496"/>
                <a:gd name="connsiteX579" fmla="*/ 188309 w 841914"/>
                <a:gd name="connsiteY579" fmla="*/ 779050 h 922496"/>
                <a:gd name="connsiteX580" fmla="*/ 188214 w 841914"/>
                <a:gd name="connsiteY580" fmla="*/ 780669 h 922496"/>
                <a:gd name="connsiteX581" fmla="*/ 189643 w 841914"/>
                <a:gd name="connsiteY581" fmla="*/ 791432 h 922496"/>
                <a:gd name="connsiteX582" fmla="*/ 189929 w 841914"/>
                <a:gd name="connsiteY582" fmla="*/ 792385 h 922496"/>
                <a:gd name="connsiteX583" fmla="*/ 195929 w 841914"/>
                <a:gd name="connsiteY583" fmla="*/ 794385 h 922496"/>
                <a:gd name="connsiteX584" fmla="*/ 216408 w 841914"/>
                <a:gd name="connsiteY584" fmla="*/ 794195 h 922496"/>
                <a:gd name="connsiteX585" fmla="*/ 216313 w 841914"/>
                <a:gd name="connsiteY585" fmla="*/ 806672 h 922496"/>
                <a:gd name="connsiteX586" fmla="*/ 227457 w 841914"/>
                <a:gd name="connsiteY586" fmla="*/ 816769 h 922496"/>
                <a:gd name="connsiteX587" fmla="*/ 256222 w 841914"/>
                <a:gd name="connsiteY587" fmla="*/ 835819 h 922496"/>
                <a:gd name="connsiteX588" fmla="*/ 262033 w 841914"/>
                <a:gd name="connsiteY588" fmla="*/ 836390 h 922496"/>
                <a:gd name="connsiteX589" fmla="*/ 266605 w 841914"/>
                <a:gd name="connsiteY589" fmla="*/ 839057 h 922496"/>
                <a:gd name="connsiteX590" fmla="*/ 267462 w 841914"/>
                <a:gd name="connsiteY590" fmla="*/ 847249 h 922496"/>
                <a:gd name="connsiteX591" fmla="*/ 270986 w 841914"/>
                <a:gd name="connsiteY591" fmla="*/ 853154 h 922496"/>
                <a:gd name="connsiteX592" fmla="*/ 277178 w 841914"/>
                <a:gd name="connsiteY592" fmla="*/ 853250 h 922496"/>
                <a:gd name="connsiteX593" fmla="*/ 290417 w 841914"/>
                <a:gd name="connsiteY593" fmla="*/ 850392 h 922496"/>
                <a:gd name="connsiteX594" fmla="*/ 297561 w 841914"/>
                <a:gd name="connsiteY594" fmla="*/ 850868 h 922496"/>
                <a:gd name="connsiteX595" fmla="*/ 302895 w 841914"/>
                <a:gd name="connsiteY595" fmla="*/ 852106 h 922496"/>
                <a:gd name="connsiteX596" fmla="*/ 312706 w 841914"/>
                <a:gd name="connsiteY596" fmla="*/ 857250 h 922496"/>
                <a:gd name="connsiteX597" fmla="*/ 330899 w 841914"/>
                <a:gd name="connsiteY597" fmla="*/ 871918 h 922496"/>
                <a:gd name="connsiteX598" fmla="*/ 336423 w 841914"/>
                <a:gd name="connsiteY598" fmla="*/ 873728 h 922496"/>
                <a:gd name="connsiteX599" fmla="*/ 342614 w 841914"/>
                <a:gd name="connsiteY599" fmla="*/ 872204 h 922496"/>
                <a:gd name="connsiteX600" fmla="*/ 347282 w 841914"/>
                <a:gd name="connsiteY600" fmla="*/ 868585 h 922496"/>
                <a:gd name="connsiteX601" fmla="*/ 355378 w 841914"/>
                <a:gd name="connsiteY601" fmla="*/ 860584 h 922496"/>
                <a:gd name="connsiteX602" fmla="*/ 369380 w 841914"/>
                <a:gd name="connsiteY602" fmla="*/ 856012 h 922496"/>
                <a:gd name="connsiteX603" fmla="*/ 375380 w 841914"/>
                <a:gd name="connsiteY603" fmla="*/ 852773 h 922496"/>
                <a:gd name="connsiteX604" fmla="*/ 376523 w 841914"/>
                <a:gd name="connsiteY604" fmla="*/ 847344 h 922496"/>
                <a:gd name="connsiteX605" fmla="*/ 379476 w 841914"/>
                <a:gd name="connsiteY605" fmla="*/ 843915 h 922496"/>
                <a:gd name="connsiteX606" fmla="*/ 382524 w 841914"/>
                <a:gd name="connsiteY606" fmla="*/ 841820 h 922496"/>
                <a:gd name="connsiteX607" fmla="*/ 386429 w 841914"/>
                <a:gd name="connsiteY607" fmla="*/ 840772 h 922496"/>
                <a:gd name="connsiteX608" fmla="*/ 391859 w 841914"/>
                <a:gd name="connsiteY608" fmla="*/ 840486 h 922496"/>
                <a:gd name="connsiteX609" fmla="*/ 393287 w 841914"/>
                <a:gd name="connsiteY609" fmla="*/ 839438 h 922496"/>
                <a:gd name="connsiteX610" fmla="*/ 395288 w 841914"/>
                <a:gd name="connsiteY610" fmla="*/ 834866 h 922496"/>
                <a:gd name="connsiteX611" fmla="*/ 396621 w 841914"/>
                <a:gd name="connsiteY611" fmla="*/ 833818 h 922496"/>
                <a:gd name="connsiteX612" fmla="*/ 404908 w 841914"/>
                <a:gd name="connsiteY612" fmla="*/ 833818 h 922496"/>
                <a:gd name="connsiteX613" fmla="*/ 421386 w 841914"/>
                <a:gd name="connsiteY613" fmla="*/ 830104 h 922496"/>
                <a:gd name="connsiteX614" fmla="*/ 430054 w 841914"/>
                <a:gd name="connsiteY614" fmla="*/ 832104 h 922496"/>
                <a:gd name="connsiteX615" fmla="*/ 435483 w 841914"/>
                <a:gd name="connsiteY615" fmla="*/ 832390 h 922496"/>
                <a:gd name="connsiteX616" fmla="*/ 439769 w 841914"/>
                <a:gd name="connsiteY616" fmla="*/ 833438 h 922496"/>
                <a:gd name="connsiteX617" fmla="*/ 442341 w 841914"/>
                <a:gd name="connsiteY617" fmla="*/ 833438 h 922496"/>
                <a:gd name="connsiteX618" fmla="*/ 455295 w 841914"/>
                <a:gd name="connsiteY618" fmla="*/ 830294 h 922496"/>
                <a:gd name="connsiteX619" fmla="*/ 458724 w 841914"/>
                <a:gd name="connsiteY619" fmla="*/ 830009 h 922496"/>
                <a:gd name="connsiteX620" fmla="*/ 461391 w 841914"/>
                <a:gd name="connsiteY620" fmla="*/ 830199 h 922496"/>
                <a:gd name="connsiteX621" fmla="*/ 463010 w 841914"/>
                <a:gd name="connsiteY621" fmla="*/ 830866 h 922496"/>
                <a:gd name="connsiteX622" fmla="*/ 496157 w 841914"/>
                <a:gd name="connsiteY622" fmla="*/ 837343 h 922496"/>
                <a:gd name="connsiteX623" fmla="*/ 501967 w 841914"/>
                <a:gd name="connsiteY623" fmla="*/ 840010 h 922496"/>
                <a:gd name="connsiteX624" fmla="*/ 505873 w 841914"/>
                <a:gd name="connsiteY624" fmla="*/ 842867 h 922496"/>
                <a:gd name="connsiteX625" fmla="*/ 506921 w 841914"/>
                <a:gd name="connsiteY625" fmla="*/ 844105 h 922496"/>
                <a:gd name="connsiteX626" fmla="*/ 507683 w 841914"/>
                <a:gd name="connsiteY626" fmla="*/ 845534 h 922496"/>
                <a:gd name="connsiteX627" fmla="*/ 509207 w 841914"/>
                <a:gd name="connsiteY627" fmla="*/ 850392 h 922496"/>
                <a:gd name="connsiteX628" fmla="*/ 510445 w 841914"/>
                <a:gd name="connsiteY628" fmla="*/ 852106 h 922496"/>
                <a:gd name="connsiteX629" fmla="*/ 512540 w 841914"/>
                <a:gd name="connsiteY629" fmla="*/ 853630 h 922496"/>
                <a:gd name="connsiteX630" fmla="*/ 517017 w 841914"/>
                <a:gd name="connsiteY630" fmla="*/ 855250 h 922496"/>
                <a:gd name="connsiteX631" fmla="*/ 519875 w 841914"/>
                <a:gd name="connsiteY631" fmla="*/ 855345 h 922496"/>
                <a:gd name="connsiteX632" fmla="*/ 522161 w 841914"/>
                <a:gd name="connsiteY632" fmla="*/ 854678 h 922496"/>
                <a:gd name="connsiteX633" fmla="*/ 524542 w 841914"/>
                <a:gd name="connsiteY633" fmla="*/ 853440 h 922496"/>
                <a:gd name="connsiteX634" fmla="*/ 526161 w 841914"/>
                <a:gd name="connsiteY634" fmla="*/ 853630 h 922496"/>
                <a:gd name="connsiteX635" fmla="*/ 531971 w 841914"/>
                <a:gd name="connsiteY635" fmla="*/ 856297 h 922496"/>
                <a:gd name="connsiteX636" fmla="*/ 542925 w 841914"/>
                <a:gd name="connsiteY636" fmla="*/ 858869 h 922496"/>
                <a:gd name="connsiteX637" fmla="*/ 545401 w 841914"/>
                <a:gd name="connsiteY637" fmla="*/ 858774 h 922496"/>
                <a:gd name="connsiteX638" fmla="*/ 546163 w 841914"/>
                <a:gd name="connsiteY638" fmla="*/ 858202 h 922496"/>
                <a:gd name="connsiteX639" fmla="*/ 547116 w 841914"/>
                <a:gd name="connsiteY639" fmla="*/ 857345 h 922496"/>
                <a:gd name="connsiteX640" fmla="*/ 548259 w 841914"/>
                <a:gd name="connsiteY640" fmla="*/ 856488 h 922496"/>
                <a:gd name="connsiteX641" fmla="*/ 550545 w 841914"/>
                <a:gd name="connsiteY641" fmla="*/ 855631 h 922496"/>
                <a:gd name="connsiteX642" fmla="*/ 559689 w 841914"/>
                <a:gd name="connsiteY642" fmla="*/ 853726 h 922496"/>
                <a:gd name="connsiteX643" fmla="*/ 562832 w 841914"/>
                <a:gd name="connsiteY643" fmla="*/ 853726 h 922496"/>
                <a:gd name="connsiteX644" fmla="*/ 565023 w 841914"/>
                <a:gd name="connsiteY644" fmla="*/ 854297 h 922496"/>
                <a:gd name="connsiteX645" fmla="*/ 566166 w 841914"/>
                <a:gd name="connsiteY645" fmla="*/ 855345 h 922496"/>
                <a:gd name="connsiteX646" fmla="*/ 566928 w 841914"/>
                <a:gd name="connsiteY646" fmla="*/ 856679 h 922496"/>
                <a:gd name="connsiteX647" fmla="*/ 567500 w 841914"/>
                <a:gd name="connsiteY647" fmla="*/ 858107 h 922496"/>
                <a:gd name="connsiteX648" fmla="*/ 567404 w 841914"/>
                <a:gd name="connsiteY648" fmla="*/ 859726 h 922496"/>
                <a:gd name="connsiteX649" fmla="*/ 566833 w 841914"/>
                <a:gd name="connsiteY649" fmla="*/ 861155 h 922496"/>
                <a:gd name="connsiteX650" fmla="*/ 565118 w 841914"/>
                <a:gd name="connsiteY650" fmla="*/ 863918 h 922496"/>
                <a:gd name="connsiteX651" fmla="*/ 564356 w 841914"/>
                <a:gd name="connsiteY651" fmla="*/ 865442 h 922496"/>
                <a:gd name="connsiteX652" fmla="*/ 563880 w 841914"/>
                <a:gd name="connsiteY652" fmla="*/ 867156 h 922496"/>
                <a:gd name="connsiteX653" fmla="*/ 563785 w 841914"/>
                <a:gd name="connsiteY653" fmla="*/ 869156 h 922496"/>
                <a:gd name="connsiteX654" fmla="*/ 563975 w 841914"/>
                <a:gd name="connsiteY654" fmla="*/ 870966 h 922496"/>
                <a:gd name="connsiteX655" fmla="*/ 564928 w 841914"/>
                <a:gd name="connsiteY655" fmla="*/ 876300 h 922496"/>
                <a:gd name="connsiteX656" fmla="*/ 565309 w 841914"/>
                <a:gd name="connsiteY656" fmla="*/ 881443 h 922496"/>
                <a:gd name="connsiteX657" fmla="*/ 565976 w 841914"/>
                <a:gd name="connsiteY657" fmla="*/ 885063 h 922496"/>
                <a:gd name="connsiteX658" fmla="*/ 566357 w 841914"/>
                <a:gd name="connsiteY658" fmla="*/ 886777 h 922496"/>
                <a:gd name="connsiteX659" fmla="*/ 566928 w 841914"/>
                <a:gd name="connsiteY659" fmla="*/ 888301 h 922496"/>
                <a:gd name="connsiteX660" fmla="*/ 568357 w 841914"/>
                <a:gd name="connsiteY660" fmla="*/ 889921 h 922496"/>
                <a:gd name="connsiteX661" fmla="*/ 570833 w 841914"/>
                <a:gd name="connsiteY661" fmla="*/ 891254 h 922496"/>
                <a:gd name="connsiteX662" fmla="*/ 578549 w 841914"/>
                <a:gd name="connsiteY662" fmla="*/ 893921 h 922496"/>
                <a:gd name="connsiteX663" fmla="*/ 580549 w 841914"/>
                <a:gd name="connsiteY663" fmla="*/ 894969 h 922496"/>
                <a:gd name="connsiteX664" fmla="*/ 581787 w 841914"/>
                <a:gd name="connsiteY664" fmla="*/ 896017 h 922496"/>
                <a:gd name="connsiteX665" fmla="*/ 582835 w 841914"/>
                <a:gd name="connsiteY665" fmla="*/ 897160 h 922496"/>
                <a:gd name="connsiteX666" fmla="*/ 583597 w 841914"/>
                <a:gd name="connsiteY666" fmla="*/ 898588 h 922496"/>
                <a:gd name="connsiteX667" fmla="*/ 584168 w 841914"/>
                <a:gd name="connsiteY667" fmla="*/ 900113 h 922496"/>
                <a:gd name="connsiteX668" fmla="*/ 584454 w 841914"/>
                <a:gd name="connsiteY668" fmla="*/ 901922 h 922496"/>
                <a:gd name="connsiteX669" fmla="*/ 584549 w 841914"/>
                <a:gd name="connsiteY669" fmla="*/ 906018 h 922496"/>
                <a:gd name="connsiteX670" fmla="*/ 584835 w 841914"/>
                <a:gd name="connsiteY670" fmla="*/ 907923 h 922496"/>
                <a:gd name="connsiteX671" fmla="*/ 585502 w 841914"/>
                <a:gd name="connsiteY671" fmla="*/ 909447 h 922496"/>
                <a:gd name="connsiteX672" fmla="*/ 586454 w 841914"/>
                <a:gd name="connsiteY672" fmla="*/ 910685 h 922496"/>
                <a:gd name="connsiteX673" fmla="*/ 591122 w 841914"/>
                <a:gd name="connsiteY673" fmla="*/ 914876 h 922496"/>
                <a:gd name="connsiteX674" fmla="*/ 601409 w 841914"/>
                <a:gd name="connsiteY674" fmla="*/ 922401 h 922496"/>
                <a:gd name="connsiteX675" fmla="*/ 601504 w 841914"/>
                <a:gd name="connsiteY675" fmla="*/ 922496 h 922496"/>
                <a:gd name="connsiteX676" fmla="*/ 603028 w 841914"/>
                <a:gd name="connsiteY676" fmla="*/ 922306 h 922496"/>
                <a:gd name="connsiteX677" fmla="*/ 609314 w 841914"/>
                <a:gd name="connsiteY677" fmla="*/ 917734 h 922496"/>
                <a:gd name="connsiteX678" fmla="*/ 611981 w 841914"/>
                <a:gd name="connsiteY678" fmla="*/ 909447 h 922496"/>
                <a:gd name="connsiteX679" fmla="*/ 609314 w 841914"/>
                <a:gd name="connsiteY679" fmla="*/ 908971 h 922496"/>
                <a:gd name="connsiteX680" fmla="*/ 605028 w 841914"/>
                <a:gd name="connsiteY680" fmla="*/ 907066 h 922496"/>
                <a:gd name="connsiteX681" fmla="*/ 602551 w 841914"/>
                <a:gd name="connsiteY681" fmla="*/ 906494 h 922496"/>
                <a:gd name="connsiteX682" fmla="*/ 602551 w 841914"/>
                <a:gd name="connsiteY682" fmla="*/ 903160 h 922496"/>
                <a:gd name="connsiteX683" fmla="*/ 606457 w 841914"/>
                <a:gd name="connsiteY683" fmla="*/ 901827 h 922496"/>
                <a:gd name="connsiteX684" fmla="*/ 609124 w 841914"/>
                <a:gd name="connsiteY684" fmla="*/ 898303 h 922496"/>
                <a:gd name="connsiteX685" fmla="*/ 609314 w 841914"/>
                <a:gd name="connsiteY685" fmla="*/ 894683 h 922496"/>
                <a:gd name="connsiteX686" fmla="*/ 600742 w 841914"/>
                <a:gd name="connsiteY686" fmla="*/ 890968 h 922496"/>
                <a:gd name="connsiteX687" fmla="*/ 600932 w 841914"/>
                <a:gd name="connsiteY687" fmla="*/ 886397 h 922496"/>
                <a:gd name="connsiteX688" fmla="*/ 604838 w 841914"/>
                <a:gd name="connsiteY688" fmla="*/ 878491 h 922496"/>
                <a:gd name="connsiteX689" fmla="*/ 605980 w 841914"/>
                <a:gd name="connsiteY689" fmla="*/ 875347 h 922496"/>
                <a:gd name="connsiteX690" fmla="*/ 608933 w 841914"/>
                <a:gd name="connsiteY690" fmla="*/ 871252 h 922496"/>
                <a:gd name="connsiteX691" fmla="*/ 612838 w 841914"/>
                <a:gd name="connsiteY691" fmla="*/ 868775 h 922496"/>
                <a:gd name="connsiteX692" fmla="*/ 616744 w 841914"/>
                <a:gd name="connsiteY692" fmla="*/ 870680 h 922496"/>
                <a:gd name="connsiteX693" fmla="*/ 618363 w 841914"/>
                <a:gd name="connsiteY693" fmla="*/ 876014 h 922496"/>
                <a:gd name="connsiteX694" fmla="*/ 617030 w 841914"/>
                <a:gd name="connsiteY694" fmla="*/ 882015 h 922496"/>
                <a:gd name="connsiteX695" fmla="*/ 611791 w 841914"/>
                <a:gd name="connsiteY695" fmla="*/ 893064 h 922496"/>
                <a:gd name="connsiteX696" fmla="*/ 614553 w 841914"/>
                <a:gd name="connsiteY696" fmla="*/ 897255 h 922496"/>
                <a:gd name="connsiteX697" fmla="*/ 616839 w 841914"/>
                <a:gd name="connsiteY697" fmla="*/ 902589 h 922496"/>
                <a:gd name="connsiteX698" fmla="*/ 618363 w 841914"/>
                <a:gd name="connsiteY698" fmla="*/ 907351 h 922496"/>
                <a:gd name="connsiteX699" fmla="*/ 618839 w 841914"/>
                <a:gd name="connsiteY699" fmla="*/ 909542 h 922496"/>
                <a:gd name="connsiteX700" fmla="*/ 628936 w 841914"/>
                <a:gd name="connsiteY700" fmla="*/ 897350 h 922496"/>
                <a:gd name="connsiteX701" fmla="*/ 633508 w 841914"/>
                <a:gd name="connsiteY701" fmla="*/ 889445 h 922496"/>
                <a:gd name="connsiteX702" fmla="*/ 635413 w 841914"/>
                <a:gd name="connsiteY702" fmla="*/ 881729 h 922496"/>
                <a:gd name="connsiteX703" fmla="*/ 636080 w 841914"/>
                <a:gd name="connsiteY703" fmla="*/ 866108 h 922496"/>
                <a:gd name="connsiteX704" fmla="*/ 637508 w 841914"/>
                <a:gd name="connsiteY704" fmla="*/ 860774 h 922496"/>
                <a:gd name="connsiteX705" fmla="*/ 640080 w 841914"/>
                <a:gd name="connsiteY705" fmla="*/ 860393 h 922496"/>
                <a:gd name="connsiteX706" fmla="*/ 642176 w 841914"/>
                <a:gd name="connsiteY706" fmla="*/ 860393 h 922496"/>
                <a:gd name="connsiteX707" fmla="*/ 643128 w 841914"/>
                <a:gd name="connsiteY707" fmla="*/ 857441 h 922496"/>
                <a:gd name="connsiteX708" fmla="*/ 644271 w 841914"/>
                <a:gd name="connsiteY708" fmla="*/ 854869 h 922496"/>
                <a:gd name="connsiteX709" fmla="*/ 647129 w 841914"/>
                <a:gd name="connsiteY709" fmla="*/ 850201 h 922496"/>
                <a:gd name="connsiteX710" fmla="*/ 645795 w 841914"/>
                <a:gd name="connsiteY710" fmla="*/ 846963 h 922496"/>
                <a:gd name="connsiteX711" fmla="*/ 649129 w 841914"/>
                <a:gd name="connsiteY711" fmla="*/ 841724 h 922496"/>
                <a:gd name="connsiteX712" fmla="*/ 649415 w 841914"/>
                <a:gd name="connsiteY712" fmla="*/ 837247 h 922496"/>
                <a:gd name="connsiteX713" fmla="*/ 647224 w 841914"/>
                <a:gd name="connsiteY713" fmla="*/ 832390 h 922496"/>
                <a:gd name="connsiteX714" fmla="*/ 643509 w 841914"/>
                <a:gd name="connsiteY714" fmla="*/ 828770 h 922496"/>
                <a:gd name="connsiteX715" fmla="*/ 638651 w 841914"/>
                <a:gd name="connsiteY715" fmla="*/ 826960 h 922496"/>
                <a:gd name="connsiteX716" fmla="*/ 632936 w 841914"/>
                <a:gd name="connsiteY716" fmla="*/ 827056 h 922496"/>
                <a:gd name="connsiteX717" fmla="*/ 632936 w 841914"/>
                <a:gd name="connsiteY717" fmla="*/ 830675 h 922496"/>
                <a:gd name="connsiteX718" fmla="*/ 633984 w 841914"/>
                <a:gd name="connsiteY718" fmla="*/ 830866 h 922496"/>
                <a:gd name="connsiteX719" fmla="*/ 636270 w 841914"/>
                <a:gd name="connsiteY719" fmla="*/ 830580 h 922496"/>
                <a:gd name="connsiteX720" fmla="*/ 637413 w 841914"/>
                <a:gd name="connsiteY720" fmla="*/ 830675 h 922496"/>
                <a:gd name="connsiteX721" fmla="*/ 632936 w 841914"/>
                <a:gd name="connsiteY721" fmla="*/ 834200 h 922496"/>
                <a:gd name="connsiteX722" fmla="*/ 625602 w 841914"/>
                <a:gd name="connsiteY722" fmla="*/ 826675 h 922496"/>
                <a:gd name="connsiteX723" fmla="*/ 618744 w 841914"/>
                <a:gd name="connsiteY723" fmla="*/ 817531 h 922496"/>
                <a:gd name="connsiteX724" fmla="*/ 615125 w 841914"/>
                <a:gd name="connsiteY724" fmla="*/ 815340 h 922496"/>
                <a:gd name="connsiteX725" fmla="*/ 612458 w 841914"/>
                <a:gd name="connsiteY725" fmla="*/ 813149 h 922496"/>
                <a:gd name="connsiteX726" fmla="*/ 606933 w 841914"/>
                <a:gd name="connsiteY726" fmla="*/ 807244 h 922496"/>
                <a:gd name="connsiteX727" fmla="*/ 607981 w 841914"/>
                <a:gd name="connsiteY727" fmla="*/ 802100 h 922496"/>
                <a:gd name="connsiteX728" fmla="*/ 603885 w 841914"/>
                <a:gd name="connsiteY728" fmla="*/ 798671 h 922496"/>
                <a:gd name="connsiteX729" fmla="*/ 597694 w 841914"/>
                <a:gd name="connsiteY729" fmla="*/ 795528 h 922496"/>
                <a:gd name="connsiteX730" fmla="*/ 592741 w 841914"/>
                <a:gd name="connsiteY730" fmla="*/ 791051 h 922496"/>
                <a:gd name="connsiteX731" fmla="*/ 596837 w 841914"/>
                <a:gd name="connsiteY731" fmla="*/ 798195 h 922496"/>
                <a:gd name="connsiteX732" fmla="*/ 598837 w 841914"/>
                <a:gd name="connsiteY732" fmla="*/ 804101 h 922496"/>
                <a:gd name="connsiteX733" fmla="*/ 597789 w 841914"/>
                <a:gd name="connsiteY733" fmla="*/ 810101 h 922496"/>
                <a:gd name="connsiteX734" fmla="*/ 592741 w 841914"/>
                <a:gd name="connsiteY734" fmla="*/ 817626 h 922496"/>
                <a:gd name="connsiteX735" fmla="*/ 588074 w 841914"/>
                <a:gd name="connsiteY735" fmla="*/ 811054 h 922496"/>
                <a:gd name="connsiteX736" fmla="*/ 590074 w 841914"/>
                <a:gd name="connsiteY736" fmla="*/ 809911 h 922496"/>
                <a:gd name="connsiteX737" fmla="*/ 591217 w 841914"/>
                <a:gd name="connsiteY737" fmla="*/ 808768 h 922496"/>
                <a:gd name="connsiteX738" fmla="*/ 592646 w 841914"/>
                <a:gd name="connsiteY738" fmla="*/ 807910 h 922496"/>
                <a:gd name="connsiteX739" fmla="*/ 595313 w 841914"/>
                <a:gd name="connsiteY739" fmla="*/ 807434 h 922496"/>
                <a:gd name="connsiteX740" fmla="*/ 595313 w 841914"/>
                <a:gd name="connsiteY740" fmla="*/ 804101 h 922496"/>
                <a:gd name="connsiteX741" fmla="*/ 590836 w 841914"/>
                <a:gd name="connsiteY741" fmla="*/ 797719 h 922496"/>
                <a:gd name="connsiteX742" fmla="*/ 587312 w 841914"/>
                <a:gd name="connsiteY742" fmla="*/ 790575 h 922496"/>
                <a:gd name="connsiteX743" fmla="*/ 583121 w 841914"/>
                <a:gd name="connsiteY743" fmla="*/ 783526 h 922496"/>
                <a:gd name="connsiteX744" fmla="*/ 576358 w 841914"/>
                <a:gd name="connsiteY744" fmla="*/ 777621 h 922496"/>
                <a:gd name="connsiteX745" fmla="*/ 577215 w 841914"/>
                <a:gd name="connsiteY745" fmla="*/ 780955 h 922496"/>
                <a:gd name="connsiteX746" fmla="*/ 577787 w 841914"/>
                <a:gd name="connsiteY746" fmla="*/ 782479 h 922496"/>
                <a:gd name="connsiteX747" fmla="*/ 578930 w 841914"/>
                <a:gd name="connsiteY747" fmla="*/ 784288 h 922496"/>
                <a:gd name="connsiteX748" fmla="*/ 571405 w 841914"/>
                <a:gd name="connsiteY748" fmla="*/ 784955 h 922496"/>
                <a:gd name="connsiteX749" fmla="*/ 567976 w 841914"/>
                <a:gd name="connsiteY749" fmla="*/ 780097 h 922496"/>
                <a:gd name="connsiteX750" fmla="*/ 568166 w 841914"/>
                <a:gd name="connsiteY750" fmla="*/ 771525 h 922496"/>
                <a:gd name="connsiteX751" fmla="*/ 571595 w 841914"/>
                <a:gd name="connsiteY751" fmla="*/ 760857 h 922496"/>
                <a:gd name="connsiteX752" fmla="*/ 571595 w 841914"/>
                <a:gd name="connsiteY752" fmla="*/ 762857 h 922496"/>
                <a:gd name="connsiteX753" fmla="*/ 571976 w 841914"/>
                <a:gd name="connsiteY753" fmla="*/ 767525 h 922496"/>
                <a:gd name="connsiteX754" fmla="*/ 571595 w 841914"/>
                <a:gd name="connsiteY754" fmla="*/ 770763 h 922496"/>
                <a:gd name="connsiteX755" fmla="*/ 575405 w 841914"/>
                <a:gd name="connsiteY755" fmla="*/ 772859 h 922496"/>
                <a:gd name="connsiteX756" fmla="*/ 578834 w 841914"/>
                <a:gd name="connsiteY756" fmla="*/ 774001 h 922496"/>
                <a:gd name="connsiteX757" fmla="*/ 576643 w 841914"/>
                <a:gd name="connsiteY757" fmla="*/ 755713 h 922496"/>
                <a:gd name="connsiteX758" fmla="*/ 576358 w 841914"/>
                <a:gd name="connsiteY758" fmla="*/ 739426 h 922496"/>
                <a:gd name="connsiteX759" fmla="*/ 574358 w 841914"/>
                <a:gd name="connsiteY759" fmla="*/ 732568 h 922496"/>
                <a:gd name="connsiteX760" fmla="*/ 570547 w 841914"/>
                <a:gd name="connsiteY760" fmla="*/ 725614 h 922496"/>
                <a:gd name="connsiteX761" fmla="*/ 568547 w 841914"/>
                <a:gd name="connsiteY761" fmla="*/ 718471 h 922496"/>
                <a:gd name="connsiteX762" fmla="*/ 571691 w 841914"/>
                <a:gd name="connsiteY762" fmla="*/ 711041 h 922496"/>
                <a:gd name="connsiteX763" fmla="*/ 567880 w 841914"/>
                <a:gd name="connsiteY763" fmla="*/ 713042 h 922496"/>
                <a:gd name="connsiteX764" fmla="*/ 560165 w 841914"/>
                <a:gd name="connsiteY764" fmla="*/ 720757 h 922496"/>
                <a:gd name="connsiteX765" fmla="*/ 555117 w 841914"/>
                <a:gd name="connsiteY765" fmla="*/ 724662 h 922496"/>
                <a:gd name="connsiteX766" fmla="*/ 556355 w 841914"/>
                <a:gd name="connsiteY766" fmla="*/ 725710 h 922496"/>
                <a:gd name="connsiteX767" fmla="*/ 556736 w 841914"/>
                <a:gd name="connsiteY767" fmla="*/ 725900 h 922496"/>
                <a:gd name="connsiteX768" fmla="*/ 557689 w 841914"/>
                <a:gd name="connsiteY768" fmla="*/ 727710 h 922496"/>
                <a:gd name="connsiteX769" fmla="*/ 551117 w 841914"/>
                <a:gd name="connsiteY769" fmla="*/ 727520 h 922496"/>
                <a:gd name="connsiteX770" fmla="*/ 545306 w 841914"/>
                <a:gd name="connsiteY770" fmla="*/ 723995 h 922496"/>
                <a:gd name="connsiteX771" fmla="*/ 542163 w 841914"/>
                <a:gd name="connsiteY771" fmla="*/ 718185 h 922496"/>
                <a:gd name="connsiteX772" fmla="*/ 543401 w 841914"/>
                <a:gd name="connsiteY772" fmla="*/ 711137 h 922496"/>
                <a:gd name="connsiteX773" fmla="*/ 540068 w 841914"/>
                <a:gd name="connsiteY773" fmla="*/ 708184 h 922496"/>
                <a:gd name="connsiteX774" fmla="*/ 538639 w 841914"/>
                <a:gd name="connsiteY774" fmla="*/ 705136 h 922496"/>
                <a:gd name="connsiteX775" fmla="*/ 539591 w 841914"/>
                <a:gd name="connsiteY775" fmla="*/ 702659 h 922496"/>
                <a:gd name="connsiteX776" fmla="*/ 543401 w 841914"/>
                <a:gd name="connsiteY776" fmla="*/ 701135 h 922496"/>
                <a:gd name="connsiteX777" fmla="*/ 541877 w 841914"/>
                <a:gd name="connsiteY777" fmla="*/ 692563 h 922496"/>
                <a:gd name="connsiteX778" fmla="*/ 542163 w 841914"/>
                <a:gd name="connsiteY778" fmla="*/ 685514 h 922496"/>
                <a:gd name="connsiteX779" fmla="*/ 540734 w 841914"/>
                <a:gd name="connsiteY779" fmla="*/ 680371 h 922496"/>
                <a:gd name="connsiteX780" fmla="*/ 533876 w 841914"/>
                <a:gd name="connsiteY780" fmla="*/ 677609 h 922496"/>
                <a:gd name="connsiteX781" fmla="*/ 535400 w 841914"/>
                <a:gd name="connsiteY781" fmla="*/ 683133 h 922496"/>
                <a:gd name="connsiteX782" fmla="*/ 534543 w 841914"/>
                <a:gd name="connsiteY782" fmla="*/ 689801 h 922496"/>
                <a:gd name="connsiteX783" fmla="*/ 531876 w 841914"/>
                <a:gd name="connsiteY783" fmla="*/ 695516 h 922496"/>
                <a:gd name="connsiteX784" fmla="*/ 528066 w 841914"/>
                <a:gd name="connsiteY784" fmla="*/ 697897 h 922496"/>
                <a:gd name="connsiteX785" fmla="*/ 523970 w 841914"/>
                <a:gd name="connsiteY785" fmla="*/ 695897 h 922496"/>
                <a:gd name="connsiteX786" fmla="*/ 520922 w 841914"/>
                <a:gd name="connsiteY786" fmla="*/ 685705 h 922496"/>
                <a:gd name="connsiteX787" fmla="*/ 517208 w 841914"/>
                <a:gd name="connsiteY787" fmla="*/ 681323 h 922496"/>
                <a:gd name="connsiteX788" fmla="*/ 519017 w 841914"/>
                <a:gd name="connsiteY788" fmla="*/ 670941 h 922496"/>
                <a:gd name="connsiteX789" fmla="*/ 521875 w 841914"/>
                <a:gd name="connsiteY789" fmla="*/ 669608 h 922496"/>
                <a:gd name="connsiteX790" fmla="*/ 525780 w 841914"/>
                <a:gd name="connsiteY790" fmla="*/ 672370 h 922496"/>
                <a:gd name="connsiteX791" fmla="*/ 530352 w 841914"/>
                <a:gd name="connsiteY791" fmla="*/ 674370 h 922496"/>
                <a:gd name="connsiteX792" fmla="*/ 537686 w 841914"/>
                <a:gd name="connsiteY792" fmla="*/ 673132 h 922496"/>
                <a:gd name="connsiteX793" fmla="*/ 540258 w 841914"/>
                <a:gd name="connsiteY793" fmla="*/ 669608 h 922496"/>
                <a:gd name="connsiteX794" fmla="*/ 541782 w 841914"/>
                <a:gd name="connsiteY794" fmla="*/ 664369 h 922496"/>
                <a:gd name="connsiteX795" fmla="*/ 545687 w 841914"/>
                <a:gd name="connsiteY795" fmla="*/ 657797 h 922496"/>
                <a:gd name="connsiteX796" fmla="*/ 542830 w 841914"/>
                <a:gd name="connsiteY796" fmla="*/ 651320 h 922496"/>
                <a:gd name="connsiteX797" fmla="*/ 544354 w 841914"/>
                <a:gd name="connsiteY797" fmla="*/ 649605 h 922496"/>
                <a:gd name="connsiteX798" fmla="*/ 547592 w 841914"/>
                <a:gd name="connsiteY798" fmla="*/ 649510 h 922496"/>
                <a:gd name="connsiteX799" fmla="*/ 550164 w 841914"/>
                <a:gd name="connsiteY799" fmla="*/ 647891 h 922496"/>
                <a:gd name="connsiteX800" fmla="*/ 551117 w 841914"/>
                <a:gd name="connsiteY800" fmla="*/ 643033 h 922496"/>
                <a:gd name="connsiteX801" fmla="*/ 550926 w 841914"/>
                <a:gd name="connsiteY801" fmla="*/ 639509 h 922496"/>
                <a:gd name="connsiteX802" fmla="*/ 551497 w 841914"/>
                <a:gd name="connsiteY802" fmla="*/ 635984 h 922496"/>
                <a:gd name="connsiteX803" fmla="*/ 554831 w 841914"/>
                <a:gd name="connsiteY803" fmla="*/ 631222 h 922496"/>
                <a:gd name="connsiteX804" fmla="*/ 551212 w 841914"/>
                <a:gd name="connsiteY804" fmla="*/ 627697 h 922496"/>
                <a:gd name="connsiteX805" fmla="*/ 550355 w 841914"/>
                <a:gd name="connsiteY805" fmla="*/ 623411 h 922496"/>
                <a:gd name="connsiteX806" fmla="*/ 551688 w 841914"/>
                <a:gd name="connsiteY806" fmla="*/ 618839 h 922496"/>
                <a:gd name="connsiteX807" fmla="*/ 554736 w 841914"/>
                <a:gd name="connsiteY807" fmla="*/ 614363 h 922496"/>
                <a:gd name="connsiteX808" fmla="*/ 552545 w 841914"/>
                <a:gd name="connsiteY808" fmla="*/ 614363 h 922496"/>
                <a:gd name="connsiteX809" fmla="*/ 552545 w 841914"/>
                <a:gd name="connsiteY809" fmla="*/ 611314 h 922496"/>
                <a:gd name="connsiteX810" fmla="*/ 559403 w 841914"/>
                <a:gd name="connsiteY810" fmla="*/ 597980 h 922496"/>
                <a:gd name="connsiteX811" fmla="*/ 572072 w 841914"/>
                <a:gd name="connsiteY811" fmla="*/ 585597 h 922496"/>
                <a:gd name="connsiteX812" fmla="*/ 586073 w 841914"/>
                <a:gd name="connsiteY812" fmla="*/ 577787 h 922496"/>
                <a:gd name="connsiteX813" fmla="*/ 597313 w 841914"/>
                <a:gd name="connsiteY813" fmla="*/ 577977 h 922496"/>
                <a:gd name="connsiteX814" fmla="*/ 596455 w 841914"/>
                <a:gd name="connsiteY814" fmla="*/ 582739 h 922496"/>
                <a:gd name="connsiteX815" fmla="*/ 600837 w 841914"/>
                <a:gd name="connsiteY815" fmla="*/ 584263 h 922496"/>
                <a:gd name="connsiteX816" fmla="*/ 607124 w 841914"/>
                <a:gd name="connsiteY816" fmla="*/ 583406 h 922496"/>
                <a:gd name="connsiteX817" fmla="*/ 611410 w 841914"/>
                <a:gd name="connsiteY817" fmla="*/ 581025 h 922496"/>
                <a:gd name="connsiteX818" fmla="*/ 611410 w 841914"/>
                <a:gd name="connsiteY818" fmla="*/ 577977 h 922496"/>
                <a:gd name="connsiteX819" fmla="*/ 599884 w 841914"/>
                <a:gd name="connsiteY819" fmla="*/ 573310 h 922496"/>
                <a:gd name="connsiteX820" fmla="*/ 597694 w 841914"/>
                <a:gd name="connsiteY820" fmla="*/ 568928 h 922496"/>
                <a:gd name="connsiteX821" fmla="*/ 601980 w 841914"/>
                <a:gd name="connsiteY821" fmla="*/ 561022 h 922496"/>
                <a:gd name="connsiteX822" fmla="*/ 604361 w 841914"/>
                <a:gd name="connsiteY822" fmla="*/ 571309 h 922496"/>
                <a:gd name="connsiteX823" fmla="*/ 606647 w 841914"/>
                <a:gd name="connsiteY823" fmla="*/ 571309 h 922496"/>
                <a:gd name="connsiteX824" fmla="*/ 609219 w 841914"/>
                <a:gd name="connsiteY824" fmla="*/ 568643 h 922496"/>
                <a:gd name="connsiteX825" fmla="*/ 615125 w 841914"/>
                <a:gd name="connsiteY825" fmla="*/ 574167 h 922496"/>
                <a:gd name="connsiteX826" fmla="*/ 620840 w 841914"/>
                <a:gd name="connsiteY826" fmla="*/ 574358 h 922496"/>
                <a:gd name="connsiteX827" fmla="*/ 620840 w 841914"/>
                <a:gd name="connsiteY827" fmla="*/ 571309 h 922496"/>
                <a:gd name="connsiteX828" fmla="*/ 617601 w 841914"/>
                <a:gd name="connsiteY828" fmla="*/ 565309 h 922496"/>
                <a:gd name="connsiteX829" fmla="*/ 623316 w 841914"/>
                <a:gd name="connsiteY829" fmla="*/ 556546 h 922496"/>
                <a:gd name="connsiteX830" fmla="*/ 632460 w 841914"/>
                <a:gd name="connsiteY830" fmla="*/ 548354 h 922496"/>
                <a:gd name="connsiteX831" fmla="*/ 639794 w 841914"/>
                <a:gd name="connsiteY831" fmla="*/ 544259 h 922496"/>
                <a:gd name="connsiteX832" fmla="*/ 641128 w 841914"/>
                <a:gd name="connsiteY832" fmla="*/ 551212 h 922496"/>
                <a:gd name="connsiteX833" fmla="*/ 643795 w 841914"/>
                <a:gd name="connsiteY833" fmla="*/ 555688 h 922496"/>
                <a:gd name="connsiteX834" fmla="*/ 650272 w 841914"/>
                <a:gd name="connsiteY834" fmla="*/ 562547 h 922496"/>
                <a:gd name="connsiteX835" fmla="*/ 652653 w 841914"/>
                <a:gd name="connsiteY835" fmla="*/ 562166 h 922496"/>
                <a:gd name="connsiteX836" fmla="*/ 661416 w 841914"/>
                <a:gd name="connsiteY836" fmla="*/ 555879 h 922496"/>
                <a:gd name="connsiteX837" fmla="*/ 665512 w 841914"/>
                <a:gd name="connsiteY837" fmla="*/ 554164 h 922496"/>
                <a:gd name="connsiteX838" fmla="*/ 662750 w 841914"/>
                <a:gd name="connsiteY838" fmla="*/ 560451 h 922496"/>
                <a:gd name="connsiteX839" fmla="*/ 658940 w 841914"/>
                <a:gd name="connsiteY839" fmla="*/ 564547 h 922496"/>
                <a:gd name="connsiteX840" fmla="*/ 653987 w 841914"/>
                <a:gd name="connsiteY840" fmla="*/ 566833 h 922496"/>
                <a:gd name="connsiteX841" fmla="*/ 647891 w 841914"/>
                <a:gd name="connsiteY841" fmla="*/ 567500 h 922496"/>
                <a:gd name="connsiteX842" fmla="*/ 644843 w 841914"/>
                <a:gd name="connsiteY842" fmla="*/ 570738 h 922496"/>
                <a:gd name="connsiteX843" fmla="*/ 644462 w 841914"/>
                <a:gd name="connsiteY843" fmla="*/ 577596 h 922496"/>
                <a:gd name="connsiteX844" fmla="*/ 642652 w 841914"/>
                <a:gd name="connsiteY844" fmla="*/ 583597 h 922496"/>
                <a:gd name="connsiteX845" fmla="*/ 635032 w 841914"/>
                <a:gd name="connsiteY845" fmla="*/ 584549 h 922496"/>
                <a:gd name="connsiteX846" fmla="*/ 635032 w 841914"/>
                <a:gd name="connsiteY846" fmla="*/ 580930 h 922496"/>
                <a:gd name="connsiteX847" fmla="*/ 638556 w 841914"/>
                <a:gd name="connsiteY847" fmla="*/ 581120 h 922496"/>
                <a:gd name="connsiteX848" fmla="*/ 639699 w 841914"/>
                <a:gd name="connsiteY848" fmla="*/ 580930 h 922496"/>
                <a:gd name="connsiteX849" fmla="*/ 639604 w 841914"/>
                <a:gd name="connsiteY849" fmla="*/ 580549 h 922496"/>
                <a:gd name="connsiteX850" fmla="*/ 638556 w 841914"/>
                <a:gd name="connsiteY850" fmla="*/ 578739 h 922496"/>
                <a:gd name="connsiteX851" fmla="*/ 637413 w 841914"/>
                <a:gd name="connsiteY851" fmla="*/ 577310 h 922496"/>
                <a:gd name="connsiteX852" fmla="*/ 637222 w 841914"/>
                <a:gd name="connsiteY852" fmla="*/ 577977 h 922496"/>
                <a:gd name="connsiteX853" fmla="*/ 636556 w 841914"/>
                <a:gd name="connsiteY853" fmla="*/ 576834 h 922496"/>
                <a:gd name="connsiteX854" fmla="*/ 633032 w 841914"/>
                <a:gd name="connsiteY854" fmla="*/ 578168 h 922496"/>
                <a:gd name="connsiteX855" fmla="*/ 629317 w 841914"/>
                <a:gd name="connsiteY855" fmla="*/ 578453 h 922496"/>
                <a:gd name="connsiteX856" fmla="*/ 625412 w 841914"/>
                <a:gd name="connsiteY856" fmla="*/ 577977 h 922496"/>
                <a:gd name="connsiteX857" fmla="*/ 630079 w 841914"/>
                <a:gd name="connsiteY857" fmla="*/ 584645 h 922496"/>
                <a:gd name="connsiteX858" fmla="*/ 627793 w 841914"/>
                <a:gd name="connsiteY858" fmla="*/ 587026 h 922496"/>
                <a:gd name="connsiteX859" fmla="*/ 626078 w 841914"/>
                <a:gd name="connsiteY859" fmla="*/ 587216 h 922496"/>
                <a:gd name="connsiteX860" fmla="*/ 624650 w 841914"/>
                <a:gd name="connsiteY860" fmla="*/ 585216 h 922496"/>
                <a:gd name="connsiteX861" fmla="*/ 623030 w 841914"/>
                <a:gd name="connsiteY861" fmla="*/ 581025 h 922496"/>
                <a:gd name="connsiteX862" fmla="*/ 620744 w 841914"/>
                <a:gd name="connsiteY862" fmla="*/ 581025 h 922496"/>
                <a:gd name="connsiteX863" fmla="*/ 620649 w 841914"/>
                <a:gd name="connsiteY863" fmla="*/ 585502 h 922496"/>
                <a:gd name="connsiteX864" fmla="*/ 619411 w 841914"/>
                <a:gd name="connsiteY864" fmla="*/ 587788 h 922496"/>
                <a:gd name="connsiteX865" fmla="*/ 617125 w 841914"/>
                <a:gd name="connsiteY865" fmla="*/ 588455 h 922496"/>
                <a:gd name="connsiteX866" fmla="*/ 613791 w 841914"/>
                <a:gd name="connsiteY866" fmla="*/ 587978 h 922496"/>
                <a:gd name="connsiteX867" fmla="*/ 615505 w 841914"/>
                <a:gd name="connsiteY867" fmla="*/ 592455 h 922496"/>
                <a:gd name="connsiteX868" fmla="*/ 613220 w 841914"/>
                <a:gd name="connsiteY868" fmla="*/ 597789 h 922496"/>
                <a:gd name="connsiteX869" fmla="*/ 609409 w 841914"/>
                <a:gd name="connsiteY869" fmla="*/ 604076 h 922496"/>
                <a:gd name="connsiteX870" fmla="*/ 606743 w 841914"/>
                <a:gd name="connsiteY870" fmla="*/ 611314 h 922496"/>
                <a:gd name="connsiteX871" fmla="*/ 611315 w 841914"/>
                <a:gd name="connsiteY871" fmla="*/ 610457 h 922496"/>
                <a:gd name="connsiteX872" fmla="*/ 620840 w 841914"/>
                <a:gd name="connsiteY872" fmla="*/ 604456 h 922496"/>
                <a:gd name="connsiteX873" fmla="*/ 633317 w 841914"/>
                <a:gd name="connsiteY873" fmla="*/ 601409 h 922496"/>
                <a:gd name="connsiteX874" fmla="*/ 636080 w 841914"/>
                <a:gd name="connsiteY874" fmla="*/ 599599 h 922496"/>
                <a:gd name="connsiteX875" fmla="*/ 641795 w 841914"/>
                <a:gd name="connsiteY875" fmla="*/ 594741 h 922496"/>
                <a:gd name="connsiteX876" fmla="*/ 675799 w 841914"/>
                <a:gd name="connsiteY876" fmla="*/ 582168 h 922496"/>
                <a:gd name="connsiteX877" fmla="*/ 733901 w 841914"/>
                <a:gd name="connsiteY877" fmla="*/ 554164 h 922496"/>
                <a:gd name="connsiteX878" fmla="*/ 789908 w 841914"/>
                <a:gd name="connsiteY878" fmla="*/ 517493 h 922496"/>
                <a:gd name="connsiteX879" fmla="*/ 802862 w 841914"/>
                <a:gd name="connsiteY879" fmla="*/ 514445 h 922496"/>
                <a:gd name="connsiteX880" fmla="*/ 829913 w 841914"/>
                <a:gd name="connsiteY880" fmla="*/ 513588 h 922496"/>
                <a:gd name="connsiteX881" fmla="*/ 838295 w 841914"/>
                <a:gd name="connsiteY881" fmla="*/ 511016 h 922496"/>
                <a:gd name="connsiteX882" fmla="*/ 841915 w 841914"/>
                <a:gd name="connsiteY882" fmla="*/ 505968 h 922496"/>
                <a:gd name="connsiteX883" fmla="*/ 841915 w 841914"/>
                <a:gd name="connsiteY883" fmla="*/ 505873 h 922496"/>
                <a:gd name="connsiteX884" fmla="*/ 837057 w 841914"/>
                <a:gd name="connsiteY884" fmla="*/ 499491 h 922496"/>
                <a:gd name="connsiteX885" fmla="*/ 604266 w 841914"/>
                <a:gd name="connsiteY885" fmla="*/ 598932 h 922496"/>
                <a:gd name="connsiteX886" fmla="*/ 602456 w 841914"/>
                <a:gd name="connsiteY886" fmla="*/ 601218 h 922496"/>
                <a:gd name="connsiteX887" fmla="*/ 599980 w 841914"/>
                <a:gd name="connsiteY887" fmla="*/ 602361 h 922496"/>
                <a:gd name="connsiteX888" fmla="*/ 594932 w 841914"/>
                <a:gd name="connsiteY888" fmla="*/ 604171 h 922496"/>
                <a:gd name="connsiteX889" fmla="*/ 598361 w 841914"/>
                <a:gd name="connsiteY889" fmla="*/ 608171 h 922496"/>
                <a:gd name="connsiteX890" fmla="*/ 602075 w 841914"/>
                <a:gd name="connsiteY890" fmla="*/ 606362 h 922496"/>
                <a:gd name="connsiteX891" fmla="*/ 606457 w 841914"/>
                <a:gd name="connsiteY891" fmla="*/ 602837 h 922496"/>
                <a:gd name="connsiteX892" fmla="*/ 609791 w 841914"/>
                <a:gd name="connsiteY892" fmla="*/ 596932 h 922496"/>
                <a:gd name="connsiteX893" fmla="*/ 608362 w 841914"/>
                <a:gd name="connsiteY893" fmla="*/ 594741 h 922496"/>
                <a:gd name="connsiteX894" fmla="*/ 604266 w 841914"/>
                <a:gd name="connsiteY894" fmla="*/ 598932 h 92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</a:cxnLst>
              <a:rect l="l" t="t" r="r" b="b"/>
              <a:pathLst>
                <a:path w="841914" h="922496">
                  <a:moveTo>
                    <a:pt x="595217" y="617982"/>
                  </a:moveTo>
                  <a:lnTo>
                    <a:pt x="605028" y="618077"/>
                  </a:lnTo>
                  <a:lnTo>
                    <a:pt x="609600" y="619030"/>
                  </a:lnTo>
                  <a:lnTo>
                    <a:pt x="613982" y="621316"/>
                  </a:lnTo>
                  <a:lnTo>
                    <a:pt x="605980" y="613981"/>
                  </a:lnTo>
                  <a:lnTo>
                    <a:pt x="599694" y="612553"/>
                  </a:lnTo>
                  <a:lnTo>
                    <a:pt x="593788" y="616744"/>
                  </a:lnTo>
                  <a:lnTo>
                    <a:pt x="587026" y="626174"/>
                  </a:lnTo>
                  <a:lnTo>
                    <a:pt x="578739" y="642366"/>
                  </a:lnTo>
                  <a:lnTo>
                    <a:pt x="576072" y="651224"/>
                  </a:lnTo>
                  <a:lnTo>
                    <a:pt x="576548" y="654177"/>
                  </a:lnTo>
                  <a:lnTo>
                    <a:pt x="595217" y="617982"/>
                  </a:lnTo>
                  <a:close/>
                  <a:moveTo>
                    <a:pt x="586930" y="612362"/>
                  </a:moveTo>
                  <a:lnTo>
                    <a:pt x="590264" y="610362"/>
                  </a:lnTo>
                  <a:lnTo>
                    <a:pt x="590836" y="604742"/>
                  </a:lnTo>
                  <a:lnTo>
                    <a:pt x="585121" y="600266"/>
                  </a:lnTo>
                  <a:lnTo>
                    <a:pt x="579215" y="600266"/>
                  </a:lnTo>
                  <a:lnTo>
                    <a:pt x="574643" y="607981"/>
                  </a:lnTo>
                  <a:lnTo>
                    <a:pt x="576072" y="614458"/>
                  </a:lnTo>
                  <a:lnTo>
                    <a:pt x="581787" y="615696"/>
                  </a:lnTo>
                  <a:lnTo>
                    <a:pt x="586930" y="612362"/>
                  </a:lnTo>
                  <a:close/>
                  <a:moveTo>
                    <a:pt x="837057" y="499491"/>
                  </a:moveTo>
                  <a:lnTo>
                    <a:pt x="834961" y="495014"/>
                  </a:lnTo>
                  <a:lnTo>
                    <a:pt x="827151" y="473107"/>
                  </a:lnTo>
                  <a:lnTo>
                    <a:pt x="825436" y="470345"/>
                  </a:lnTo>
                  <a:lnTo>
                    <a:pt x="822008" y="466154"/>
                  </a:lnTo>
                  <a:lnTo>
                    <a:pt x="820293" y="463677"/>
                  </a:lnTo>
                  <a:lnTo>
                    <a:pt x="819245" y="461391"/>
                  </a:lnTo>
                  <a:lnTo>
                    <a:pt x="819436" y="458057"/>
                  </a:lnTo>
                  <a:lnTo>
                    <a:pt x="819531" y="457295"/>
                  </a:lnTo>
                  <a:lnTo>
                    <a:pt x="819245" y="455771"/>
                  </a:lnTo>
                  <a:lnTo>
                    <a:pt x="818198" y="453200"/>
                  </a:lnTo>
                  <a:lnTo>
                    <a:pt x="810006" y="442246"/>
                  </a:lnTo>
                  <a:lnTo>
                    <a:pt x="809434" y="440436"/>
                  </a:lnTo>
                  <a:lnTo>
                    <a:pt x="809053" y="438055"/>
                  </a:lnTo>
                  <a:lnTo>
                    <a:pt x="808482" y="432245"/>
                  </a:lnTo>
                  <a:lnTo>
                    <a:pt x="808387" y="427101"/>
                  </a:lnTo>
                  <a:lnTo>
                    <a:pt x="809149" y="421958"/>
                  </a:lnTo>
                  <a:lnTo>
                    <a:pt x="809053" y="420814"/>
                  </a:lnTo>
                  <a:lnTo>
                    <a:pt x="806768" y="416909"/>
                  </a:lnTo>
                  <a:lnTo>
                    <a:pt x="800005" y="412433"/>
                  </a:lnTo>
                  <a:lnTo>
                    <a:pt x="796385" y="416909"/>
                  </a:lnTo>
                  <a:lnTo>
                    <a:pt x="793814" y="421767"/>
                  </a:lnTo>
                  <a:lnTo>
                    <a:pt x="792766" y="423196"/>
                  </a:lnTo>
                  <a:lnTo>
                    <a:pt x="791051" y="423863"/>
                  </a:lnTo>
                  <a:lnTo>
                    <a:pt x="788670" y="423863"/>
                  </a:lnTo>
                  <a:lnTo>
                    <a:pt x="773144" y="420624"/>
                  </a:lnTo>
                  <a:lnTo>
                    <a:pt x="771144" y="419005"/>
                  </a:lnTo>
                  <a:lnTo>
                    <a:pt x="770382" y="417290"/>
                  </a:lnTo>
                  <a:lnTo>
                    <a:pt x="770668" y="415576"/>
                  </a:lnTo>
                  <a:lnTo>
                    <a:pt x="770382" y="413956"/>
                  </a:lnTo>
                  <a:lnTo>
                    <a:pt x="769525" y="412623"/>
                  </a:lnTo>
                  <a:lnTo>
                    <a:pt x="768286" y="411575"/>
                  </a:lnTo>
                  <a:lnTo>
                    <a:pt x="766667" y="410813"/>
                  </a:lnTo>
                  <a:lnTo>
                    <a:pt x="764953" y="410242"/>
                  </a:lnTo>
                  <a:lnTo>
                    <a:pt x="762572" y="410432"/>
                  </a:lnTo>
                  <a:lnTo>
                    <a:pt x="760000" y="411385"/>
                  </a:lnTo>
                  <a:lnTo>
                    <a:pt x="756476" y="414242"/>
                  </a:lnTo>
                  <a:lnTo>
                    <a:pt x="754856" y="416433"/>
                  </a:lnTo>
                  <a:lnTo>
                    <a:pt x="753713" y="418433"/>
                  </a:lnTo>
                  <a:lnTo>
                    <a:pt x="753047" y="420052"/>
                  </a:lnTo>
                  <a:lnTo>
                    <a:pt x="751713" y="421005"/>
                  </a:lnTo>
                  <a:lnTo>
                    <a:pt x="750094" y="421196"/>
                  </a:lnTo>
                  <a:lnTo>
                    <a:pt x="747332" y="419576"/>
                  </a:lnTo>
                  <a:lnTo>
                    <a:pt x="746189" y="417862"/>
                  </a:lnTo>
                  <a:lnTo>
                    <a:pt x="745808" y="416433"/>
                  </a:lnTo>
                  <a:lnTo>
                    <a:pt x="745903" y="414909"/>
                  </a:lnTo>
                  <a:lnTo>
                    <a:pt x="745808" y="413195"/>
                  </a:lnTo>
                  <a:lnTo>
                    <a:pt x="745426" y="411480"/>
                  </a:lnTo>
                  <a:lnTo>
                    <a:pt x="744569" y="410146"/>
                  </a:lnTo>
                  <a:lnTo>
                    <a:pt x="743426" y="409004"/>
                  </a:lnTo>
                  <a:lnTo>
                    <a:pt x="740950" y="407003"/>
                  </a:lnTo>
                  <a:lnTo>
                    <a:pt x="738092" y="405575"/>
                  </a:lnTo>
                  <a:lnTo>
                    <a:pt x="736568" y="405955"/>
                  </a:lnTo>
                  <a:lnTo>
                    <a:pt x="735330" y="407003"/>
                  </a:lnTo>
                  <a:lnTo>
                    <a:pt x="733425" y="410146"/>
                  </a:lnTo>
                  <a:lnTo>
                    <a:pt x="732282" y="412337"/>
                  </a:lnTo>
                  <a:lnTo>
                    <a:pt x="730758" y="414242"/>
                  </a:lnTo>
                  <a:lnTo>
                    <a:pt x="728853" y="415385"/>
                  </a:lnTo>
                  <a:lnTo>
                    <a:pt x="722852" y="416433"/>
                  </a:lnTo>
                  <a:lnTo>
                    <a:pt x="720090" y="417767"/>
                  </a:lnTo>
                  <a:lnTo>
                    <a:pt x="717328" y="419862"/>
                  </a:lnTo>
                  <a:lnTo>
                    <a:pt x="706184" y="431483"/>
                  </a:lnTo>
                  <a:lnTo>
                    <a:pt x="703135" y="432911"/>
                  </a:lnTo>
                  <a:lnTo>
                    <a:pt x="697135" y="432149"/>
                  </a:lnTo>
                  <a:lnTo>
                    <a:pt x="694658" y="425958"/>
                  </a:lnTo>
                  <a:lnTo>
                    <a:pt x="693039" y="423863"/>
                  </a:lnTo>
                  <a:lnTo>
                    <a:pt x="687324" y="418624"/>
                  </a:lnTo>
                  <a:lnTo>
                    <a:pt x="685419" y="417481"/>
                  </a:lnTo>
                  <a:lnTo>
                    <a:pt x="683800" y="417005"/>
                  </a:lnTo>
                  <a:lnTo>
                    <a:pt x="682180" y="417195"/>
                  </a:lnTo>
                  <a:lnTo>
                    <a:pt x="680561" y="417671"/>
                  </a:lnTo>
                  <a:lnTo>
                    <a:pt x="676561" y="420338"/>
                  </a:lnTo>
                  <a:lnTo>
                    <a:pt x="674846" y="420719"/>
                  </a:lnTo>
                  <a:lnTo>
                    <a:pt x="673132" y="420529"/>
                  </a:lnTo>
                  <a:lnTo>
                    <a:pt x="661035" y="414338"/>
                  </a:lnTo>
                  <a:lnTo>
                    <a:pt x="659797" y="412813"/>
                  </a:lnTo>
                  <a:lnTo>
                    <a:pt x="658654" y="410623"/>
                  </a:lnTo>
                  <a:lnTo>
                    <a:pt x="657606" y="406527"/>
                  </a:lnTo>
                  <a:lnTo>
                    <a:pt x="648843" y="383096"/>
                  </a:lnTo>
                  <a:lnTo>
                    <a:pt x="647986" y="379000"/>
                  </a:lnTo>
                  <a:lnTo>
                    <a:pt x="647605" y="376333"/>
                  </a:lnTo>
                  <a:lnTo>
                    <a:pt x="646843" y="374333"/>
                  </a:lnTo>
                  <a:lnTo>
                    <a:pt x="645414" y="372427"/>
                  </a:lnTo>
                  <a:lnTo>
                    <a:pt x="642176" y="370237"/>
                  </a:lnTo>
                  <a:lnTo>
                    <a:pt x="637032" y="368522"/>
                  </a:lnTo>
                  <a:lnTo>
                    <a:pt x="635794" y="367760"/>
                  </a:lnTo>
                  <a:lnTo>
                    <a:pt x="628555" y="359664"/>
                  </a:lnTo>
                  <a:lnTo>
                    <a:pt x="626650" y="358330"/>
                  </a:lnTo>
                  <a:lnTo>
                    <a:pt x="625221" y="357759"/>
                  </a:lnTo>
                  <a:lnTo>
                    <a:pt x="621601" y="356806"/>
                  </a:lnTo>
                  <a:lnTo>
                    <a:pt x="619887" y="354997"/>
                  </a:lnTo>
                  <a:lnTo>
                    <a:pt x="618839" y="351758"/>
                  </a:lnTo>
                  <a:lnTo>
                    <a:pt x="617315" y="336328"/>
                  </a:lnTo>
                  <a:lnTo>
                    <a:pt x="615315" y="326898"/>
                  </a:lnTo>
                  <a:lnTo>
                    <a:pt x="609981" y="310229"/>
                  </a:lnTo>
                  <a:lnTo>
                    <a:pt x="613886" y="304133"/>
                  </a:lnTo>
                  <a:lnTo>
                    <a:pt x="615601" y="300704"/>
                  </a:lnTo>
                  <a:lnTo>
                    <a:pt x="616934" y="297371"/>
                  </a:lnTo>
                  <a:lnTo>
                    <a:pt x="617696" y="295751"/>
                  </a:lnTo>
                  <a:lnTo>
                    <a:pt x="618649" y="294322"/>
                  </a:lnTo>
                  <a:lnTo>
                    <a:pt x="619697" y="293084"/>
                  </a:lnTo>
                  <a:lnTo>
                    <a:pt x="620935" y="292037"/>
                  </a:lnTo>
                  <a:lnTo>
                    <a:pt x="622268" y="291179"/>
                  </a:lnTo>
                  <a:lnTo>
                    <a:pt x="630650" y="288608"/>
                  </a:lnTo>
                  <a:lnTo>
                    <a:pt x="633508" y="286988"/>
                  </a:lnTo>
                  <a:lnTo>
                    <a:pt x="635889" y="284893"/>
                  </a:lnTo>
                  <a:lnTo>
                    <a:pt x="636842" y="283750"/>
                  </a:lnTo>
                  <a:lnTo>
                    <a:pt x="637508" y="282512"/>
                  </a:lnTo>
                  <a:lnTo>
                    <a:pt x="638461" y="280321"/>
                  </a:lnTo>
                  <a:lnTo>
                    <a:pt x="638651" y="277082"/>
                  </a:lnTo>
                  <a:lnTo>
                    <a:pt x="638461" y="272320"/>
                  </a:lnTo>
                  <a:lnTo>
                    <a:pt x="637127" y="262509"/>
                  </a:lnTo>
                  <a:lnTo>
                    <a:pt x="635984" y="258223"/>
                  </a:lnTo>
                  <a:lnTo>
                    <a:pt x="634746" y="255365"/>
                  </a:lnTo>
                  <a:lnTo>
                    <a:pt x="628174" y="250412"/>
                  </a:lnTo>
                  <a:lnTo>
                    <a:pt x="625793" y="248221"/>
                  </a:lnTo>
                  <a:lnTo>
                    <a:pt x="624840" y="246983"/>
                  </a:lnTo>
                  <a:lnTo>
                    <a:pt x="624078" y="245554"/>
                  </a:lnTo>
                  <a:lnTo>
                    <a:pt x="623792" y="243840"/>
                  </a:lnTo>
                  <a:lnTo>
                    <a:pt x="623221" y="236792"/>
                  </a:lnTo>
                  <a:lnTo>
                    <a:pt x="622649" y="233172"/>
                  </a:lnTo>
                  <a:lnTo>
                    <a:pt x="621411" y="231553"/>
                  </a:lnTo>
                  <a:lnTo>
                    <a:pt x="619697" y="230886"/>
                  </a:lnTo>
                  <a:lnTo>
                    <a:pt x="615791" y="230791"/>
                  </a:lnTo>
                  <a:lnTo>
                    <a:pt x="614077" y="230505"/>
                  </a:lnTo>
                  <a:lnTo>
                    <a:pt x="612934" y="229457"/>
                  </a:lnTo>
                  <a:lnTo>
                    <a:pt x="612267" y="227933"/>
                  </a:lnTo>
                  <a:lnTo>
                    <a:pt x="611696" y="226219"/>
                  </a:lnTo>
                  <a:lnTo>
                    <a:pt x="611029" y="224695"/>
                  </a:lnTo>
                  <a:lnTo>
                    <a:pt x="609981" y="223552"/>
                  </a:lnTo>
                  <a:lnTo>
                    <a:pt x="608362" y="222980"/>
                  </a:lnTo>
                  <a:lnTo>
                    <a:pt x="600647" y="222790"/>
                  </a:lnTo>
                  <a:lnTo>
                    <a:pt x="598932" y="222123"/>
                  </a:lnTo>
                  <a:lnTo>
                    <a:pt x="597408" y="221361"/>
                  </a:lnTo>
                  <a:lnTo>
                    <a:pt x="589026" y="213931"/>
                  </a:lnTo>
                  <a:lnTo>
                    <a:pt x="583787" y="207645"/>
                  </a:lnTo>
                  <a:lnTo>
                    <a:pt x="582930" y="206312"/>
                  </a:lnTo>
                  <a:lnTo>
                    <a:pt x="581692" y="203359"/>
                  </a:lnTo>
                  <a:lnTo>
                    <a:pt x="581501" y="201835"/>
                  </a:lnTo>
                  <a:lnTo>
                    <a:pt x="582359" y="199454"/>
                  </a:lnTo>
                  <a:lnTo>
                    <a:pt x="584073" y="195643"/>
                  </a:lnTo>
                  <a:lnTo>
                    <a:pt x="589788" y="187642"/>
                  </a:lnTo>
                  <a:lnTo>
                    <a:pt x="593312" y="183642"/>
                  </a:lnTo>
                  <a:lnTo>
                    <a:pt x="598361" y="180022"/>
                  </a:lnTo>
                  <a:lnTo>
                    <a:pt x="616077" y="170879"/>
                  </a:lnTo>
                  <a:lnTo>
                    <a:pt x="618839" y="168116"/>
                  </a:lnTo>
                  <a:lnTo>
                    <a:pt x="625888" y="158877"/>
                  </a:lnTo>
                  <a:lnTo>
                    <a:pt x="636842" y="138589"/>
                  </a:lnTo>
                  <a:lnTo>
                    <a:pt x="640366" y="126111"/>
                  </a:lnTo>
                  <a:lnTo>
                    <a:pt x="644747" y="116300"/>
                  </a:lnTo>
                  <a:lnTo>
                    <a:pt x="646081" y="114586"/>
                  </a:lnTo>
                  <a:lnTo>
                    <a:pt x="647891" y="112967"/>
                  </a:lnTo>
                  <a:lnTo>
                    <a:pt x="655415" y="108775"/>
                  </a:lnTo>
                  <a:lnTo>
                    <a:pt x="669798" y="105632"/>
                  </a:lnTo>
                  <a:lnTo>
                    <a:pt x="686181" y="105537"/>
                  </a:lnTo>
                  <a:lnTo>
                    <a:pt x="689896" y="106585"/>
                  </a:lnTo>
                  <a:lnTo>
                    <a:pt x="693039" y="108109"/>
                  </a:lnTo>
                  <a:lnTo>
                    <a:pt x="694658" y="108490"/>
                  </a:lnTo>
                  <a:lnTo>
                    <a:pt x="696182" y="107918"/>
                  </a:lnTo>
                  <a:lnTo>
                    <a:pt x="697040" y="105823"/>
                  </a:lnTo>
                  <a:lnTo>
                    <a:pt x="696944" y="101441"/>
                  </a:lnTo>
                  <a:lnTo>
                    <a:pt x="696277" y="98965"/>
                  </a:lnTo>
                  <a:lnTo>
                    <a:pt x="695134" y="97155"/>
                  </a:lnTo>
                  <a:lnTo>
                    <a:pt x="692182" y="95441"/>
                  </a:lnTo>
                  <a:lnTo>
                    <a:pt x="690467" y="94869"/>
                  </a:lnTo>
                  <a:lnTo>
                    <a:pt x="688943" y="94107"/>
                  </a:lnTo>
                  <a:lnTo>
                    <a:pt x="687705" y="93154"/>
                  </a:lnTo>
                  <a:lnTo>
                    <a:pt x="686753" y="91821"/>
                  </a:lnTo>
                  <a:lnTo>
                    <a:pt x="686848" y="89535"/>
                  </a:lnTo>
                  <a:lnTo>
                    <a:pt x="688181" y="86582"/>
                  </a:lnTo>
                  <a:lnTo>
                    <a:pt x="694087" y="79248"/>
                  </a:lnTo>
                  <a:lnTo>
                    <a:pt x="695897" y="77533"/>
                  </a:lnTo>
                  <a:lnTo>
                    <a:pt x="697325" y="76581"/>
                  </a:lnTo>
                  <a:lnTo>
                    <a:pt x="700278" y="75057"/>
                  </a:lnTo>
                  <a:lnTo>
                    <a:pt x="703612" y="73914"/>
                  </a:lnTo>
                  <a:lnTo>
                    <a:pt x="726186" y="70390"/>
                  </a:lnTo>
                  <a:lnTo>
                    <a:pt x="727234" y="69151"/>
                  </a:lnTo>
                  <a:lnTo>
                    <a:pt x="727805" y="66770"/>
                  </a:lnTo>
                  <a:lnTo>
                    <a:pt x="726853" y="62579"/>
                  </a:lnTo>
                  <a:lnTo>
                    <a:pt x="727519" y="57817"/>
                  </a:lnTo>
                  <a:lnTo>
                    <a:pt x="727710" y="51435"/>
                  </a:lnTo>
                  <a:lnTo>
                    <a:pt x="725329" y="41053"/>
                  </a:lnTo>
                  <a:lnTo>
                    <a:pt x="723233" y="17335"/>
                  </a:lnTo>
                  <a:lnTo>
                    <a:pt x="720281" y="16383"/>
                  </a:lnTo>
                  <a:lnTo>
                    <a:pt x="717614" y="16764"/>
                  </a:lnTo>
                  <a:lnTo>
                    <a:pt x="712089" y="18955"/>
                  </a:lnTo>
                  <a:lnTo>
                    <a:pt x="708851" y="19050"/>
                  </a:lnTo>
                  <a:lnTo>
                    <a:pt x="705707" y="17621"/>
                  </a:lnTo>
                  <a:lnTo>
                    <a:pt x="699421" y="12859"/>
                  </a:lnTo>
                  <a:lnTo>
                    <a:pt x="696754" y="11621"/>
                  </a:lnTo>
                  <a:lnTo>
                    <a:pt x="696182" y="11335"/>
                  </a:lnTo>
                  <a:lnTo>
                    <a:pt x="679228" y="9620"/>
                  </a:lnTo>
                  <a:lnTo>
                    <a:pt x="659225" y="12287"/>
                  </a:lnTo>
                  <a:lnTo>
                    <a:pt x="654177" y="11811"/>
                  </a:lnTo>
                  <a:lnTo>
                    <a:pt x="648462" y="9049"/>
                  </a:lnTo>
                  <a:lnTo>
                    <a:pt x="637889" y="1810"/>
                  </a:lnTo>
                  <a:lnTo>
                    <a:pt x="627507" y="0"/>
                  </a:lnTo>
                  <a:lnTo>
                    <a:pt x="618934" y="5143"/>
                  </a:lnTo>
                  <a:lnTo>
                    <a:pt x="614648" y="9049"/>
                  </a:lnTo>
                  <a:lnTo>
                    <a:pt x="612838" y="11906"/>
                  </a:lnTo>
                  <a:lnTo>
                    <a:pt x="611791" y="13145"/>
                  </a:lnTo>
                  <a:lnTo>
                    <a:pt x="609981" y="14478"/>
                  </a:lnTo>
                  <a:lnTo>
                    <a:pt x="603409" y="18002"/>
                  </a:lnTo>
                  <a:lnTo>
                    <a:pt x="601694" y="19812"/>
                  </a:lnTo>
                  <a:lnTo>
                    <a:pt x="601028" y="21622"/>
                  </a:lnTo>
                  <a:lnTo>
                    <a:pt x="601409" y="25146"/>
                  </a:lnTo>
                  <a:lnTo>
                    <a:pt x="601123" y="26860"/>
                  </a:lnTo>
                  <a:lnTo>
                    <a:pt x="599884" y="28004"/>
                  </a:lnTo>
                  <a:lnTo>
                    <a:pt x="597789" y="28670"/>
                  </a:lnTo>
                  <a:lnTo>
                    <a:pt x="593979" y="28194"/>
                  </a:lnTo>
                  <a:lnTo>
                    <a:pt x="591788" y="27337"/>
                  </a:lnTo>
                  <a:lnTo>
                    <a:pt x="589979" y="26194"/>
                  </a:lnTo>
                  <a:lnTo>
                    <a:pt x="588836" y="25051"/>
                  </a:lnTo>
                  <a:lnTo>
                    <a:pt x="587407" y="24098"/>
                  </a:lnTo>
                  <a:lnTo>
                    <a:pt x="585788" y="23431"/>
                  </a:lnTo>
                  <a:lnTo>
                    <a:pt x="583406" y="23717"/>
                  </a:lnTo>
                  <a:lnTo>
                    <a:pt x="580834" y="24765"/>
                  </a:lnTo>
                  <a:lnTo>
                    <a:pt x="577120" y="27527"/>
                  </a:lnTo>
                  <a:lnTo>
                    <a:pt x="573976" y="29146"/>
                  </a:lnTo>
                  <a:lnTo>
                    <a:pt x="570262" y="30480"/>
                  </a:lnTo>
                  <a:lnTo>
                    <a:pt x="553307" y="32385"/>
                  </a:lnTo>
                  <a:lnTo>
                    <a:pt x="547878" y="34862"/>
                  </a:lnTo>
                  <a:lnTo>
                    <a:pt x="539877" y="39719"/>
                  </a:lnTo>
                  <a:lnTo>
                    <a:pt x="537877" y="40291"/>
                  </a:lnTo>
                  <a:lnTo>
                    <a:pt x="536543" y="38576"/>
                  </a:lnTo>
                  <a:lnTo>
                    <a:pt x="535686" y="34766"/>
                  </a:lnTo>
                  <a:lnTo>
                    <a:pt x="535115" y="33147"/>
                  </a:lnTo>
                  <a:lnTo>
                    <a:pt x="527495" y="20479"/>
                  </a:lnTo>
                  <a:lnTo>
                    <a:pt x="526256" y="19431"/>
                  </a:lnTo>
                  <a:lnTo>
                    <a:pt x="524637" y="18764"/>
                  </a:lnTo>
                  <a:lnTo>
                    <a:pt x="516922" y="17431"/>
                  </a:lnTo>
                  <a:lnTo>
                    <a:pt x="513969" y="15812"/>
                  </a:lnTo>
                  <a:lnTo>
                    <a:pt x="500443" y="4096"/>
                  </a:lnTo>
                  <a:lnTo>
                    <a:pt x="498920" y="3905"/>
                  </a:lnTo>
                  <a:lnTo>
                    <a:pt x="497205" y="4667"/>
                  </a:lnTo>
                  <a:lnTo>
                    <a:pt x="495300" y="8096"/>
                  </a:lnTo>
                  <a:lnTo>
                    <a:pt x="494347" y="10668"/>
                  </a:lnTo>
                  <a:lnTo>
                    <a:pt x="493967" y="13145"/>
                  </a:lnTo>
                  <a:lnTo>
                    <a:pt x="493490" y="19907"/>
                  </a:lnTo>
                  <a:lnTo>
                    <a:pt x="492824" y="24003"/>
                  </a:lnTo>
                  <a:lnTo>
                    <a:pt x="490823" y="31528"/>
                  </a:lnTo>
                  <a:lnTo>
                    <a:pt x="488347" y="38195"/>
                  </a:lnTo>
                  <a:lnTo>
                    <a:pt x="485204" y="44672"/>
                  </a:lnTo>
                  <a:lnTo>
                    <a:pt x="480632" y="50387"/>
                  </a:lnTo>
                  <a:lnTo>
                    <a:pt x="479584" y="52292"/>
                  </a:lnTo>
                  <a:lnTo>
                    <a:pt x="478822" y="54388"/>
                  </a:lnTo>
                  <a:lnTo>
                    <a:pt x="477965" y="60579"/>
                  </a:lnTo>
                  <a:lnTo>
                    <a:pt x="477393" y="62484"/>
                  </a:lnTo>
                  <a:lnTo>
                    <a:pt x="476726" y="64103"/>
                  </a:lnTo>
                  <a:lnTo>
                    <a:pt x="475964" y="65627"/>
                  </a:lnTo>
                  <a:lnTo>
                    <a:pt x="475012" y="66961"/>
                  </a:lnTo>
                  <a:lnTo>
                    <a:pt x="473964" y="68104"/>
                  </a:lnTo>
                  <a:lnTo>
                    <a:pt x="468440" y="70104"/>
                  </a:lnTo>
                  <a:lnTo>
                    <a:pt x="415576" y="80677"/>
                  </a:lnTo>
                  <a:lnTo>
                    <a:pt x="408813" y="85725"/>
                  </a:lnTo>
                  <a:lnTo>
                    <a:pt x="409480" y="95726"/>
                  </a:lnTo>
                  <a:lnTo>
                    <a:pt x="412528" y="98393"/>
                  </a:lnTo>
                  <a:lnTo>
                    <a:pt x="422053" y="100393"/>
                  </a:lnTo>
                  <a:lnTo>
                    <a:pt x="425482" y="101917"/>
                  </a:lnTo>
                  <a:lnTo>
                    <a:pt x="428054" y="103918"/>
                  </a:lnTo>
                  <a:lnTo>
                    <a:pt x="429101" y="105156"/>
                  </a:lnTo>
                  <a:lnTo>
                    <a:pt x="429959" y="106489"/>
                  </a:lnTo>
                  <a:lnTo>
                    <a:pt x="430625" y="108109"/>
                  </a:lnTo>
                  <a:lnTo>
                    <a:pt x="430721" y="110109"/>
                  </a:lnTo>
                  <a:lnTo>
                    <a:pt x="430149" y="112490"/>
                  </a:lnTo>
                  <a:lnTo>
                    <a:pt x="428054" y="115633"/>
                  </a:lnTo>
                  <a:lnTo>
                    <a:pt x="426244" y="117158"/>
                  </a:lnTo>
                  <a:lnTo>
                    <a:pt x="423196" y="119253"/>
                  </a:lnTo>
                  <a:lnTo>
                    <a:pt x="420815" y="121253"/>
                  </a:lnTo>
                  <a:lnTo>
                    <a:pt x="419767" y="122492"/>
                  </a:lnTo>
                  <a:lnTo>
                    <a:pt x="418909" y="123920"/>
                  </a:lnTo>
                  <a:lnTo>
                    <a:pt x="417957" y="126492"/>
                  </a:lnTo>
                  <a:lnTo>
                    <a:pt x="417100" y="130112"/>
                  </a:lnTo>
                  <a:lnTo>
                    <a:pt x="415195" y="144971"/>
                  </a:lnTo>
                  <a:lnTo>
                    <a:pt x="414433" y="146685"/>
                  </a:lnTo>
                  <a:lnTo>
                    <a:pt x="412623" y="148018"/>
                  </a:lnTo>
                  <a:lnTo>
                    <a:pt x="407003" y="148590"/>
                  </a:lnTo>
                  <a:lnTo>
                    <a:pt x="405479" y="149352"/>
                  </a:lnTo>
                  <a:lnTo>
                    <a:pt x="398907" y="154019"/>
                  </a:lnTo>
                  <a:lnTo>
                    <a:pt x="397764" y="155353"/>
                  </a:lnTo>
                  <a:lnTo>
                    <a:pt x="397192" y="157353"/>
                  </a:lnTo>
                  <a:lnTo>
                    <a:pt x="397574" y="160496"/>
                  </a:lnTo>
                  <a:lnTo>
                    <a:pt x="398240" y="162687"/>
                  </a:lnTo>
                  <a:lnTo>
                    <a:pt x="399193" y="164401"/>
                  </a:lnTo>
                  <a:lnTo>
                    <a:pt x="411861" y="178879"/>
                  </a:lnTo>
                  <a:lnTo>
                    <a:pt x="413575" y="181451"/>
                  </a:lnTo>
                  <a:lnTo>
                    <a:pt x="414338" y="182880"/>
                  </a:lnTo>
                  <a:lnTo>
                    <a:pt x="415004" y="184499"/>
                  </a:lnTo>
                  <a:lnTo>
                    <a:pt x="415100" y="187071"/>
                  </a:lnTo>
                  <a:lnTo>
                    <a:pt x="414528" y="195358"/>
                  </a:lnTo>
                  <a:lnTo>
                    <a:pt x="415100" y="198025"/>
                  </a:lnTo>
                  <a:lnTo>
                    <a:pt x="416242" y="199739"/>
                  </a:lnTo>
                  <a:lnTo>
                    <a:pt x="417957" y="200311"/>
                  </a:lnTo>
                  <a:lnTo>
                    <a:pt x="419862" y="200501"/>
                  </a:lnTo>
                  <a:lnTo>
                    <a:pt x="427958" y="200216"/>
                  </a:lnTo>
                  <a:lnTo>
                    <a:pt x="429768" y="200596"/>
                  </a:lnTo>
                  <a:lnTo>
                    <a:pt x="431197" y="201359"/>
                  </a:lnTo>
                  <a:lnTo>
                    <a:pt x="432245" y="202597"/>
                  </a:lnTo>
                  <a:lnTo>
                    <a:pt x="433578" y="205645"/>
                  </a:lnTo>
                  <a:lnTo>
                    <a:pt x="434530" y="206883"/>
                  </a:lnTo>
                  <a:lnTo>
                    <a:pt x="435959" y="207835"/>
                  </a:lnTo>
                  <a:lnTo>
                    <a:pt x="439293" y="209169"/>
                  </a:lnTo>
                  <a:lnTo>
                    <a:pt x="440626" y="209836"/>
                  </a:lnTo>
                  <a:lnTo>
                    <a:pt x="441293" y="210693"/>
                  </a:lnTo>
                  <a:lnTo>
                    <a:pt x="441579" y="210979"/>
                  </a:lnTo>
                  <a:lnTo>
                    <a:pt x="439198" y="219266"/>
                  </a:lnTo>
                  <a:lnTo>
                    <a:pt x="438912" y="222218"/>
                  </a:lnTo>
                  <a:lnTo>
                    <a:pt x="439103" y="224695"/>
                  </a:lnTo>
                  <a:lnTo>
                    <a:pt x="439865" y="226124"/>
                  </a:lnTo>
                  <a:lnTo>
                    <a:pt x="440817" y="227362"/>
                  </a:lnTo>
                  <a:lnTo>
                    <a:pt x="443293" y="229648"/>
                  </a:lnTo>
                  <a:lnTo>
                    <a:pt x="453676" y="235458"/>
                  </a:lnTo>
                  <a:lnTo>
                    <a:pt x="454914" y="236506"/>
                  </a:lnTo>
                  <a:lnTo>
                    <a:pt x="455962" y="237744"/>
                  </a:lnTo>
                  <a:lnTo>
                    <a:pt x="456629" y="239363"/>
                  </a:lnTo>
                  <a:lnTo>
                    <a:pt x="456438" y="241268"/>
                  </a:lnTo>
                  <a:lnTo>
                    <a:pt x="455295" y="243268"/>
                  </a:lnTo>
                  <a:lnTo>
                    <a:pt x="451961" y="245269"/>
                  </a:lnTo>
                  <a:lnTo>
                    <a:pt x="447580" y="247079"/>
                  </a:lnTo>
                  <a:lnTo>
                    <a:pt x="445484" y="248793"/>
                  </a:lnTo>
                  <a:lnTo>
                    <a:pt x="443103" y="251365"/>
                  </a:lnTo>
                  <a:lnTo>
                    <a:pt x="435578" y="262318"/>
                  </a:lnTo>
                  <a:lnTo>
                    <a:pt x="434150" y="265462"/>
                  </a:lnTo>
                  <a:lnTo>
                    <a:pt x="432911" y="267271"/>
                  </a:lnTo>
                  <a:lnTo>
                    <a:pt x="430911" y="269176"/>
                  </a:lnTo>
                  <a:lnTo>
                    <a:pt x="426720" y="271367"/>
                  </a:lnTo>
                  <a:lnTo>
                    <a:pt x="411671" y="276416"/>
                  </a:lnTo>
                  <a:lnTo>
                    <a:pt x="404813" y="280892"/>
                  </a:lnTo>
                  <a:lnTo>
                    <a:pt x="401384" y="281940"/>
                  </a:lnTo>
                  <a:lnTo>
                    <a:pt x="397669" y="282512"/>
                  </a:lnTo>
                  <a:lnTo>
                    <a:pt x="378524" y="282702"/>
                  </a:lnTo>
                  <a:lnTo>
                    <a:pt x="367570" y="284797"/>
                  </a:lnTo>
                  <a:lnTo>
                    <a:pt x="365760" y="285655"/>
                  </a:lnTo>
                  <a:lnTo>
                    <a:pt x="364331" y="287750"/>
                  </a:lnTo>
                  <a:lnTo>
                    <a:pt x="363093" y="291751"/>
                  </a:lnTo>
                  <a:lnTo>
                    <a:pt x="363474" y="297371"/>
                  </a:lnTo>
                  <a:lnTo>
                    <a:pt x="363950" y="300418"/>
                  </a:lnTo>
                  <a:lnTo>
                    <a:pt x="365379" y="304324"/>
                  </a:lnTo>
                  <a:lnTo>
                    <a:pt x="365570" y="306324"/>
                  </a:lnTo>
                  <a:lnTo>
                    <a:pt x="365188" y="308420"/>
                  </a:lnTo>
                  <a:lnTo>
                    <a:pt x="363474" y="310991"/>
                  </a:lnTo>
                  <a:lnTo>
                    <a:pt x="360521" y="313754"/>
                  </a:lnTo>
                  <a:lnTo>
                    <a:pt x="359283" y="316135"/>
                  </a:lnTo>
                  <a:lnTo>
                    <a:pt x="358235" y="319850"/>
                  </a:lnTo>
                  <a:lnTo>
                    <a:pt x="356997" y="332518"/>
                  </a:lnTo>
                  <a:lnTo>
                    <a:pt x="358426" y="342424"/>
                  </a:lnTo>
                  <a:lnTo>
                    <a:pt x="347758" y="346805"/>
                  </a:lnTo>
                  <a:lnTo>
                    <a:pt x="342233" y="347567"/>
                  </a:lnTo>
                  <a:lnTo>
                    <a:pt x="333946" y="346710"/>
                  </a:lnTo>
                  <a:lnTo>
                    <a:pt x="330422" y="345567"/>
                  </a:lnTo>
                  <a:lnTo>
                    <a:pt x="328993" y="344805"/>
                  </a:lnTo>
                  <a:lnTo>
                    <a:pt x="327850" y="343757"/>
                  </a:lnTo>
                  <a:lnTo>
                    <a:pt x="326803" y="342519"/>
                  </a:lnTo>
                  <a:lnTo>
                    <a:pt x="326041" y="341090"/>
                  </a:lnTo>
                  <a:lnTo>
                    <a:pt x="323945" y="334804"/>
                  </a:lnTo>
                  <a:lnTo>
                    <a:pt x="323755" y="334518"/>
                  </a:lnTo>
                  <a:lnTo>
                    <a:pt x="321945" y="331756"/>
                  </a:lnTo>
                  <a:lnTo>
                    <a:pt x="319659" y="329565"/>
                  </a:lnTo>
                  <a:lnTo>
                    <a:pt x="318421" y="328613"/>
                  </a:lnTo>
                  <a:lnTo>
                    <a:pt x="316992" y="327755"/>
                  </a:lnTo>
                  <a:lnTo>
                    <a:pt x="315278" y="327279"/>
                  </a:lnTo>
                  <a:lnTo>
                    <a:pt x="313277" y="326993"/>
                  </a:lnTo>
                  <a:lnTo>
                    <a:pt x="308991" y="326898"/>
                  </a:lnTo>
                  <a:lnTo>
                    <a:pt x="293180" y="328613"/>
                  </a:lnTo>
                  <a:lnTo>
                    <a:pt x="290132" y="329851"/>
                  </a:lnTo>
                  <a:lnTo>
                    <a:pt x="274511" y="340805"/>
                  </a:lnTo>
                  <a:lnTo>
                    <a:pt x="265843" y="343186"/>
                  </a:lnTo>
                  <a:lnTo>
                    <a:pt x="258032" y="344043"/>
                  </a:lnTo>
                  <a:lnTo>
                    <a:pt x="256318" y="345091"/>
                  </a:lnTo>
                  <a:lnTo>
                    <a:pt x="254889" y="346805"/>
                  </a:lnTo>
                  <a:lnTo>
                    <a:pt x="253651" y="350615"/>
                  </a:lnTo>
                  <a:lnTo>
                    <a:pt x="253555" y="353092"/>
                  </a:lnTo>
                  <a:lnTo>
                    <a:pt x="253841" y="355283"/>
                  </a:lnTo>
                  <a:lnTo>
                    <a:pt x="255079" y="358426"/>
                  </a:lnTo>
                  <a:lnTo>
                    <a:pt x="255270" y="360045"/>
                  </a:lnTo>
                  <a:lnTo>
                    <a:pt x="254699" y="361855"/>
                  </a:lnTo>
                  <a:lnTo>
                    <a:pt x="252317" y="364236"/>
                  </a:lnTo>
                  <a:lnTo>
                    <a:pt x="250317" y="366617"/>
                  </a:lnTo>
                  <a:lnTo>
                    <a:pt x="248031" y="370618"/>
                  </a:lnTo>
                  <a:lnTo>
                    <a:pt x="246412" y="372618"/>
                  </a:lnTo>
                  <a:lnTo>
                    <a:pt x="243650" y="373380"/>
                  </a:lnTo>
                  <a:lnTo>
                    <a:pt x="241935" y="372809"/>
                  </a:lnTo>
                  <a:lnTo>
                    <a:pt x="240316" y="371951"/>
                  </a:lnTo>
                  <a:lnTo>
                    <a:pt x="237839" y="369856"/>
                  </a:lnTo>
                  <a:lnTo>
                    <a:pt x="236696" y="368713"/>
                  </a:lnTo>
                  <a:lnTo>
                    <a:pt x="235839" y="367475"/>
                  </a:lnTo>
                  <a:lnTo>
                    <a:pt x="235077" y="366046"/>
                  </a:lnTo>
                  <a:lnTo>
                    <a:pt x="234125" y="364903"/>
                  </a:lnTo>
                  <a:lnTo>
                    <a:pt x="232696" y="364331"/>
                  </a:lnTo>
                  <a:lnTo>
                    <a:pt x="231172" y="364522"/>
                  </a:lnTo>
                  <a:lnTo>
                    <a:pt x="229743" y="365379"/>
                  </a:lnTo>
                  <a:lnTo>
                    <a:pt x="228505" y="366427"/>
                  </a:lnTo>
                  <a:lnTo>
                    <a:pt x="224218" y="371094"/>
                  </a:lnTo>
                  <a:lnTo>
                    <a:pt x="218789" y="374523"/>
                  </a:lnTo>
                  <a:lnTo>
                    <a:pt x="217361" y="376523"/>
                  </a:lnTo>
                  <a:lnTo>
                    <a:pt x="216027" y="379476"/>
                  </a:lnTo>
                  <a:lnTo>
                    <a:pt x="214408" y="385477"/>
                  </a:lnTo>
                  <a:lnTo>
                    <a:pt x="211741" y="391859"/>
                  </a:lnTo>
                  <a:lnTo>
                    <a:pt x="192024" y="427768"/>
                  </a:lnTo>
                  <a:lnTo>
                    <a:pt x="191453" y="429482"/>
                  </a:lnTo>
                  <a:lnTo>
                    <a:pt x="191643" y="431959"/>
                  </a:lnTo>
                  <a:lnTo>
                    <a:pt x="192691" y="435674"/>
                  </a:lnTo>
                  <a:lnTo>
                    <a:pt x="192500" y="437388"/>
                  </a:lnTo>
                  <a:lnTo>
                    <a:pt x="191643" y="438817"/>
                  </a:lnTo>
                  <a:lnTo>
                    <a:pt x="187928" y="441008"/>
                  </a:lnTo>
                  <a:lnTo>
                    <a:pt x="186500" y="442055"/>
                  </a:lnTo>
                  <a:lnTo>
                    <a:pt x="185833" y="443579"/>
                  </a:lnTo>
                  <a:lnTo>
                    <a:pt x="186023" y="446056"/>
                  </a:lnTo>
                  <a:lnTo>
                    <a:pt x="186976" y="451866"/>
                  </a:lnTo>
                  <a:lnTo>
                    <a:pt x="186880" y="453676"/>
                  </a:lnTo>
                  <a:lnTo>
                    <a:pt x="186690" y="455390"/>
                  </a:lnTo>
                  <a:lnTo>
                    <a:pt x="174022" y="477012"/>
                  </a:lnTo>
                  <a:lnTo>
                    <a:pt x="168116" y="482346"/>
                  </a:lnTo>
                  <a:lnTo>
                    <a:pt x="162020" y="482060"/>
                  </a:lnTo>
                  <a:lnTo>
                    <a:pt x="145066" y="476059"/>
                  </a:lnTo>
                  <a:lnTo>
                    <a:pt x="143161" y="475774"/>
                  </a:lnTo>
                  <a:lnTo>
                    <a:pt x="141446" y="475964"/>
                  </a:lnTo>
                  <a:lnTo>
                    <a:pt x="138017" y="476821"/>
                  </a:lnTo>
                  <a:lnTo>
                    <a:pt x="135636" y="476631"/>
                  </a:lnTo>
                  <a:lnTo>
                    <a:pt x="132969" y="476059"/>
                  </a:lnTo>
                  <a:lnTo>
                    <a:pt x="129064" y="474726"/>
                  </a:lnTo>
                  <a:lnTo>
                    <a:pt x="127063" y="475012"/>
                  </a:lnTo>
                  <a:lnTo>
                    <a:pt x="125540" y="475869"/>
                  </a:lnTo>
                  <a:lnTo>
                    <a:pt x="121063" y="482632"/>
                  </a:lnTo>
                  <a:lnTo>
                    <a:pt x="120015" y="483870"/>
                  </a:lnTo>
                  <a:lnTo>
                    <a:pt x="118872" y="484918"/>
                  </a:lnTo>
                  <a:lnTo>
                    <a:pt x="117634" y="485680"/>
                  </a:lnTo>
                  <a:lnTo>
                    <a:pt x="116110" y="486061"/>
                  </a:lnTo>
                  <a:lnTo>
                    <a:pt x="110395" y="484442"/>
                  </a:lnTo>
                  <a:lnTo>
                    <a:pt x="108775" y="484918"/>
                  </a:lnTo>
                  <a:lnTo>
                    <a:pt x="107633" y="485870"/>
                  </a:lnTo>
                  <a:lnTo>
                    <a:pt x="105728" y="488537"/>
                  </a:lnTo>
                  <a:lnTo>
                    <a:pt x="104680" y="489680"/>
                  </a:lnTo>
                  <a:lnTo>
                    <a:pt x="103346" y="490633"/>
                  </a:lnTo>
                  <a:lnTo>
                    <a:pt x="101727" y="491014"/>
                  </a:lnTo>
                  <a:lnTo>
                    <a:pt x="99917" y="490918"/>
                  </a:lnTo>
                  <a:lnTo>
                    <a:pt x="97536" y="489013"/>
                  </a:lnTo>
                  <a:lnTo>
                    <a:pt x="94774" y="485775"/>
                  </a:lnTo>
                  <a:lnTo>
                    <a:pt x="89916" y="478060"/>
                  </a:lnTo>
                  <a:lnTo>
                    <a:pt x="86963" y="475202"/>
                  </a:lnTo>
                  <a:lnTo>
                    <a:pt x="84487" y="473869"/>
                  </a:lnTo>
                  <a:lnTo>
                    <a:pt x="80963" y="474440"/>
                  </a:lnTo>
                  <a:lnTo>
                    <a:pt x="79534" y="473488"/>
                  </a:lnTo>
                  <a:lnTo>
                    <a:pt x="78772" y="471392"/>
                  </a:lnTo>
                  <a:lnTo>
                    <a:pt x="78962" y="467106"/>
                  </a:lnTo>
                  <a:lnTo>
                    <a:pt x="80677" y="457581"/>
                  </a:lnTo>
                  <a:lnTo>
                    <a:pt x="80677" y="457391"/>
                  </a:lnTo>
                  <a:lnTo>
                    <a:pt x="80867" y="455485"/>
                  </a:lnTo>
                  <a:lnTo>
                    <a:pt x="81248" y="453866"/>
                  </a:lnTo>
                  <a:lnTo>
                    <a:pt x="81725" y="452152"/>
                  </a:lnTo>
                  <a:lnTo>
                    <a:pt x="82487" y="450437"/>
                  </a:lnTo>
                  <a:lnTo>
                    <a:pt x="83249" y="449009"/>
                  </a:lnTo>
                  <a:lnTo>
                    <a:pt x="87725" y="444341"/>
                  </a:lnTo>
                  <a:lnTo>
                    <a:pt x="88678" y="443008"/>
                  </a:lnTo>
                  <a:lnTo>
                    <a:pt x="89154" y="440912"/>
                  </a:lnTo>
                  <a:lnTo>
                    <a:pt x="88868" y="437959"/>
                  </a:lnTo>
                  <a:lnTo>
                    <a:pt x="87440" y="433197"/>
                  </a:lnTo>
                  <a:lnTo>
                    <a:pt x="86868" y="430054"/>
                  </a:lnTo>
                  <a:lnTo>
                    <a:pt x="85058" y="426720"/>
                  </a:lnTo>
                  <a:lnTo>
                    <a:pt x="83629" y="424720"/>
                  </a:lnTo>
                  <a:lnTo>
                    <a:pt x="70009" y="416338"/>
                  </a:lnTo>
                  <a:lnTo>
                    <a:pt x="55436" y="438531"/>
                  </a:lnTo>
                  <a:lnTo>
                    <a:pt x="53816" y="441674"/>
                  </a:lnTo>
                  <a:lnTo>
                    <a:pt x="48768" y="454533"/>
                  </a:lnTo>
                  <a:lnTo>
                    <a:pt x="41148" y="467582"/>
                  </a:lnTo>
                  <a:lnTo>
                    <a:pt x="36004" y="473583"/>
                  </a:lnTo>
                  <a:lnTo>
                    <a:pt x="1238" y="526351"/>
                  </a:lnTo>
                  <a:lnTo>
                    <a:pt x="191" y="535496"/>
                  </a:lnTo>
                  <a:lnTo>
                    <a:pt x="0" y="549116"/>
                  </a:lnTo>
                  <a:lnTo>
                    <a:pt x="3429" y="580834"/>
                  </a:lnTo>
                  <a:lnTo>
                    <a:pt x="3143" y="599122"/>
                  </a:lnTo>
                  <a:lnTo>
                    <a:pt x="2286" y="599884"/>
                  </a:lnTo>
                  <a:lnTo>
                    <a:pt x="953" y="602742"/>
                  </a:lnTo>
                  <a:lnTo>
                    <a:pt x="857" y="605314"/>
                  </a:lnTo>
                  <a:lnTo>
                    <a:pt x="1619" y="608743"/>
                  </a:lnTo>
                  <a:lnTo>
                    <a:pt x="3238" y="613981"/>
                  </a:lnTo>
                  <a:lnTo>
                    <a:pt x="7239" y="619411"/>
                  </a:lnTo>
                  <a:lnTo>
                    <a:pt x="16002" y="617030"/>
                  </a:lnTo>
                  <a:lnTo>
                    <a:pt x="21146" y="617506"/>
                  </a:lnTo>
                  <a:lnTo>
                    <a:pt x="21812" y="627507"/>
                  </a:lnTo>
                  <a:lnTo>
                    <a:pt x="21050" y="637127"/>
                  </a:lnTo>
                  <a:lnTo>
                    <a:pt x="22098" y="641318"/>
                  </a:lnTo>
                  <a:lnTo>
                    <a:pt x="26479" y="644462"/>
                  </a:lnTo>
                  <a:lnTo>
                    <a:pt x="26479" y="647509"/>
                  </a:lnTo>
                  <a:lnTo>
                    <a:pt x="22670" y="651129"/>
                  </a:lnTo>
                  <a:lnTo>
                    <a:pt x="22479" y="662940"/>
                  </a:lnTo>
                  <a:lnTo>
                    <a:pt x="19431" y="667417"/>
                  </a:lnTo>
                  <a:lnTo>
                    <a:pt x="26670" y="669703"/>
                  </a:lnTo>
                  <a:lnTo>
                    <a:pt x="30385" y="668560"/>
                  </a:lnTo>
                  <a:lnTo>
                    <a:pt x="32195" y="668560"/>
                  </a:lnTo>
                  <a:lnTo>
                    <a:pt x="34100" y="669417"/>
                  </a:lnTo>
                  <a:lnTo>
                    <a:pt x="35814" y="671893"/>
                  </a:lnTo>
                  <a:lnTo>
                    <a:pt x="36767" y="673894"/>
                  </a:lnTo>
                  <a:lnTo>
                    <a:pt x="38005" y="677418"/>
                  </a:lnTo>
                  <a:lnTo>
                    <a:pt x="38767" y="678942"/>
                  </a:lnTo>
                  <a:lnTo>
                    <a:pt x="39910" y="679895"/>
                  </a:lnTo>
                  <a:lnTo>
                    <a:pt x="41338" y="680276"/>
                  </a:lnTo>
                  <a:lnTo>
                    <a:pt x="43339" y="679513"/>
                  </a:lnTo>
                  <a:lnTo>
                    <a:pt x="44767" y="678466"/>
                  </a:lnTo>
                  <a:lnTo>
                    <a:pt x="45911" y="677227"/>
                  </a:lnTo>
                  <a:lnTo>
                    <a:pt x="47625" y="674560"/>
                  </a:lnTo>
                  <a:lnTo>
                    <a:pt x="48768" y="673418"/>
                  </a:lnTo>
                  <a:lnTo>
                    <a:pt x="50197" y="672846"/>
                  </a:lnTo>
                  <a:lnTo>
                    <a:pt x="52864" y="673703"/>
                  </a:lnTo>
                  <a:lnTo>
                    <a:pt x="56197" y="675799"/>
                  </a:lnTo>
                  <a:lnTo>
                    <a:pt x="66961" y="686467"/>
                  </a:lnTo>
                  <a:lnTo>
                    <a:pt x="68580" y="689229"/>
                  </a:lnTo>
                  <a:lnTo>
                    <a:pt x="70580" y="693801"/>
                  </a:lnTo>
                  <a:lnTo>
                    <a:pt x="71438" y="695134"/>
                  </a:lnTo>
                  <a:lnTo>
                    <a:pt x="104870" y="721043"/>
                  </a:lnTo>
                  <a:lnTo>
                    <a:pt x="116396" y="725519"/>
                  </a:lnTo>
                  <a:lnTo>
                    <a:pt x="119063" y="726948"/>
                  </a:lnTo>
                  <a:lnTo>
                    <a:pt x="121063" y="728663"/>
                  </a:lnTo>
                  <a:lnTo>
                    <a:pt x="123730" y="731996"/>
                  </a:lnTo>
                  <a:lnTo>
                    <a:pt x="124778" y="733711"/>
                  </a:lnTo>
                  <a:lnTo>
                    <a:pt x="125349" y="735521"/>
                  </a:lnTo>
                  <a:lnTo>
                    <a:pt x="124396" y="737426"/>
                  </a:lnTo>
                  <a:lnTo>
                    <a:pt x="124111" y="738664"/>
                  </a:lnTo>
                  <a:lnTo>
                    <a:pt x="122872" y="741807"/>
                  </a:lnTo>
                  <a:lnTo>
                    <a:pt x="122587" y="742950"/>
                  </a:lnTo>
                  <a:lnTo>
                    <a:pt x="122396" y="744474"/>
                  </a:lnTo>
                  <a:lnTo>
                    <a:pt x="122587" y="745998"/>
                  </a:lnTo>
                  <a:lnTo>
                    <a:pt x="122872" y="747046"/>
                  </a:lnTo>
                  <a:lnTo>
                    <a:pt x="123444" y="747998"/>
                  </a:lnTo>
                  <a:lnTo>
                    <a:pt x="124968" y="748855"/>
                  </a:lnTo>
                  <a:lnTo>
                    <a:pt x="127159" y="749427"/>
                  </a:lnTo>
                  <a:lnTo>
                    <a:pt x="131350" y="749332"/>
                  </a:lnTo>
                  <a:lnTo>
                    <a:pt x="136112" y="748475"/>
                  </a:lnTo>
                  <a:lnTo>
                    <a:pt x="138017" y="748475"/>
                  </a:lnTo>
                  <a:lnTo>
                    <a:pt x="139732" y="749427"/>
                  </a:lnTo>
                  <a:lnTo>
                    <a:pt x="141351" y="751713"/>
                  </a:lnTo>
                  <a:lnTo>
                    <a:pt x="141732" y="753809"/>
                  </a:lnTo>
                  <a:lnTo>
                    <a:pt x="141351" y="755618"/>
                  </a:lnTo>
                  <a:lnTo>
                    <a:pt x="139922" y="758571"/>
                  </a:lnTo>
                  <a:lnTo>
                    <a:pt x="139351" y="760190"/>
                  </a:lnTo>
                  <a:lnTo>
                    <a:pt x="139160" y="762000"/>
                  </a:lnTo>
                  <a:lnTo>
                    <a:pt x="139446" y="763714"/>
                  </a:lnTo>
                  <a:lnTo>
                    <a:pt x="140113" y="765238"/>
                  </a:lnTo>
                  <a:lnTo>
                    <a:pt x="140875" y="766572"/>
                  </a:lnTo>
                  <a:lnTo>
                    <a:pt x="145066" y="771906"/>
                  </a:lnTo>
                  <a:lnTo>
                    <a:pt x="146685" y="773239"/>
                  </a:lnTo>
                  <a:lnTo>
                    <a:pt x="149352" y="774859"/>
                  </a:lnTo>
                  <a:lnTo>
                    <a:pt x="151543" y="775335"/>
                  </a:lnTo>
                  <a:lnTo>
                    <a:pt x="153924" y="774954"/>
                  </a:lnTo>
                  <a:lnTo>
                    <a:pt x="156400" y="773144"/>
                  </a:lnTo>
                  <a:lnTo>
                    <a:pt x="157829" y="771430"/>
                  </a:lnTo>
                  <a:lnTo>
                    <a:pt x="159067" y="770192"/>
                  </a:lnTo>
                  <a:lnTo>
                    <a:pt x="160306" y="769525"/>
                  </a:lnTo>
                  <a:lnTo>
                    <a:pt x="170212" y="768477"/>
                  </a:lnTo>
                  <a:lnTo>
                    <a:pt x="172784" y="767525"/>
                  </a:lnTo>
                  <a:lnTo>
                    <a:pt x="174688" y="766381"/>
                  </a:lnTo>
                  <a:lnTo>
                    <a:pt x="175927" y="765334"/>
                  </a:lnTo>
                  <a:lnTo>
                    <a:pt x="178499" y="765048"/>
                  </a:lnTo>
                  <a:lnTo>
                    <a:pt x="182309" y="765429"/>
                  </a:lnTo>
                  <a:lnTo>
                    <a:pt x="192786" y="768668"/>
                  </a:lnTo>
                  <a:lnTo>
                    <a:pt x="194882" y="772573"/>
                  </a:lnTo>
                  <a:lnTo>
                    <a:pt x="189929" y="776478"/>
                  </a:lnTo>
                  <a:lnTo>
                    <a:pt x="188881" y="777621"/>
                  </a:lnTo>
                  <a:lnTo>
                    <a:pt x="188309" y="779050"/>
                  </a:lnTo>
                  <a:lnTo>
                    <a:pt x="188214" y="780669"/>
                  </a:lnTo>
                  <a:lnTo>
                    <a:pt x="189643" y="791432"/>
                  </a:lnTo>
                  <a:lnTo>
                    <a:pt x="189929" y="792385"/>
                  </a:lnTo>
                  <a:lnTo>
                    <a:pt x="195929" y="794385"/>
                  </a:lnTo>
                  <a:lnTo>
                    <a:pt x="216408" y="794195"/>
                  </a:lnTo>
                  <a:lnTo>
                    <a:pt x="216313" y="806672"/>
                  </a:lnTo>
                  <a:lnTo>
                    <a:pt x="227457" y="816769"/>
                  </a:lnTo>
                  <a:lnTo>
                    <a:pt x="256222" y="835819"/>
                  </a:lnTo>
                  <a:lnTo>
                    <a:pt x="262033" y="836390"/>
                  </a:lnTo>
                  <a:lnTo>
                    <a:pt x="266605" y="839057"/>
                  </a:lnTo>
                  <a:lnTo>
                    <a:pt x="267462" y="847249"/>
                  </a:lnTo>
                  <a:lnTo>
                    <a:pt x="270986" y="853154"/>
                  </a:lnTo>
                  <a:lnTo>
                    <a:pt x="277178" y="853250"/>
                  </a:lnTo>
                  <a:lnTo>
                    <a:pt x="290417" y="850392"/>
                  </a:lnTo>
                  <a:lnTo>
                    <a:pt x="297561" y="850868"/>
                  </a:lnTo>
                  <a:lnTo>
                    <a:pt x="302895" y="852106"/>
                  </a:lnTo>
                  <a:lnTo>
                    <a:pt x="312706" y="857250"/>
                  </a:lnTo>
                  <a:lnTo>
                    <a:pt x="330899" y="871918"/>
                  </a:lnTo>
                  <a:lnTo>
                    <a:pt x="336423" y="873728"/>
                  </a:lnTo>
                  <a:lnTo>
                    <a:pt x="342614" y="872204"/>
                  </a:lnTo>
                  <a:lnTo>
                    <a:pt x="347282" y="868585"/>
                  </a:lnTo>
                  <a:lnTo>
                    <a:pt x="355378" y="860584"/>
                  </a:lnTo>
                  <a:lnTo>
                    <a:pt x="369380" y="856012"/>
                  </a:lnTo>
                  <a:lnTo>
                    <a:pt x="375380" y="852773"/>
                  </a:lnTo>
                  <a:lnTo>
                    <a:pt x="376523" y="847344"/>
                  </a:lnTo>
                  <a:lnTo>
                    <a:pt x="379476" y="843915"/>
                  </a:lnTo>
                  <a:lnTo>
                    <a:pt x="382524" y="841820"/>
                  </a:lnTo>
                  <a:lnTo>
                    <a:pt x="386429" y="840772"/>
                  </a:lnTo>
                  <a:lnTo>
                    <a:pt x="391859" y="840486"/>
                  </a:lnTo>
                  <a:lnTo>
                    <a:pt x="393287" y="839438"/>
                  </a:lnTo>
                  <a:lnTo>
                    <a:pt x="395288" y="834866"/>
                  </a:lnTo>
                  <a:lnTo>
                    <a:pt x="396621" y="833818"/>
                  </a:lnTo>
                  <a:lnTo>
                    <a:pt x="404908" y="833818"/>
                  </a:lnTo>
                  <a:lnTo>
                    <a:pt x="421386" y="830104"/>
                  </a:lnTo>
                  <a:lnTo>
                    <a:pt x="430054" y="832104"/>
                  </a:lnTo>
                  <a:lnTo>
                    <a:pt x="435483" y="832390"/>
                  </a:lnTo>
                  <a:lnTo>
                    <a:pt x="439769" y="833438"/>
                  </a:lnTo>
                  <a:lnTo>
                    <a:pt x="442341" y="833438"/>
                  </a:lnTo>
                  <a:lnTo>
                    <a:pt x="455295" y="830294"/>
                  </a:lnTo>
                  <a:lnTo>
                    <a:pt x="458724" y="830009"/>
                  </a:lnTo>
                  <a:lnTo>
                    <a:pt x="461391" y="830199"/>
                  </a:lnTo>
                  <a:lnTo>
                    <a:pt x="463010" y="830866"/>
                  </a:lnTo>
                  <a:lnTo>
                    <a:pt x="496157" y="837343"/>
                  </a:lnTo>
                  <a:lnTo>
                    <a:pt x="501967" y="840010"/>
                  </a:lnTo>
                  <a:lnTo>
                    <a:pt x="505873" y="842867"/>
                  </a:lnTo>
                  <a:lnTo>
                    <a:pt x="506921" y="844105"/>
                  </a:lnTo>
                  <a:lnTo>
                    <a:pt x="507683" y="845534"/>
                  </a:lnTo>
                  <a:lnTo>
                    <a:pt x="509207" y="850392"/>
                  </a:lnTo>
                  <a:lnTo>
                    <a:pt x="510445" y="852106"/>
                  </a:lnTo>
                  <a:lnTo>
                    <a:pt x="512540" y="853630"/>
                  </a:lnTo>
                  <a:lnTo>
                    <a:pt x="517017" y="855250"/>
                  </a:lnTo>
                  <a:lnTo>
                    <a:pt x="519875" y="855345"/>
                  </a:lnTo>
                  <a:lnTo>
                    <a:pt x="522161" y="854678"/>
                  </a:lnTo>
                  <a:lnTo>
                    <a:pt x="524542" y="853440"/>
                  </a:lnTo>
                  <a:lnTo>
                    <a:pt x="526161" y="853630"/>
                  </a:lnTo>
                  <a:lnTo>
                    <a:pt x="531971" y="856297"/>
                  </a:lnTo>
                  <a:lnTo>
                    <a:pt x="542925" y="858869"/>
                  </a:lnTo>
                  <a:lnTo>
                    <a:pt x="545401" y="858774"/>
                  </a:lnTo>
                  <a:lnTo>
                    <a:pt x="546163" y="858202"/>
                  </a:lnTo>
                  <a:lnTo>
                    <a:pt x="547116" y="857345"/>
                  </a:lnTo>
                  <a:lnTo>
                    <a:pt x="548259" y="856488"/>
                  </a:lnTo>
                  <a:lnTo>
                    <a:pt x="550545" y="855631"/>
                  </a:lnTo>
                  <a:lnTo>
                    <a:pt x="559689" y="853726"/>
                  </a:lnTo>
                  <a:lnTo>
                    <a:pt x="562832" y="853726"/>
                  </a:lnTo>
                  <a:lnTo>
                    <a:pt x="565023" y="854297"/>
                  </a:lnTo>
                  <a:lnTo>
                    <a:pt x="566166" y="855345"/>
                  </a:lnTo>
                  <a:lnTo>
                    <a:pt x="566928" y="856679"/>
                  </a:lnTo>
                  <a:lnTo>
                    <a:pt x="567500" y="858107"/>
                  </a:lnTo>
                  <a:lnTo>
                    <a:pt x="567404" y="859726"/>
                  </a:lnTo>
                  <a:lnTo>
                    <a:pt x="566833" y="861155"/>
                  </a:lnTo>
                  <a:lnTo>
                    <a:pt x="565118" y="863918"/>
                  </a:lnTo>
                  <a:lnTo>
                    <a:pt x="564356" y="865442"/>
                  </a:lnTo>
                  <a:lnTo>
                    <a:pt x="563880" y="867156"/>
                  </a:lnTo>
                  <a:lnTo>
                    <a:pt x="563785" y="869156"/>
                  </a:lnTo>
                  <a:lnTo>
                    <a:pt x="563975" y="870966"/>
                  </a:lnTo>
                  <a:lnTo>
                    <a:pt x="564928" y="876300"/>
                  </a:lnTo>
                  <a:lnTo>
                    <a:pt x="565309" y="881443"/>
                  </a:lnTo>
                  <a:lnTo>
                    <a:pt x="565976" y="885063"/>
                  </a:lnTo>
                  <a:lnTo>
                    <a:pt x="566357" y="886777"/>
                  </a:lnTo>
                  <a:lnTo>
                    <a:pt x="566928" y="888301"/>
                  </a:lnTo>
                  <a:lnTo>
                    <a:pt x="568357" y="889921"/>
                  </a:lnTo>
                  <a:lnTo>
                    <a:pt x="570833" y="891254"/>
                  </a:lnTo>
                  <a:lnTo>
                    <a:pt x="578549" y="893921"/>
                  </a:lnTo>
                  <a:lnTo>
                    <a:pt x="580549" y="894969"/>
                  </a:lnTo>
                  <a:lnTo>
                    <a:pt x="581787" y="896017"/>
                  </a:lnTo>
                  <a:lnTo>
                    <a:pt x="582835" y="897160"/>
                  </a:lnTo>
                  <a:lnTo>
                    <a:pt x="583597" y="898588"/>
                  </a:lnTo>
                  <a:lnTo>
                    <a:pt x="584168" y="900113"/>
                  </a:lnTo>
                  <a:lnTo>
                    <a:pt x="584454" y="901922"/>
                  </a:lnTo>
                  <a:lnTo>
                    <a:pt x="584549" y="906018"/>
                  </a:lnTo>
                  <a:lnTo>
                    <a:pt x="584835" y="907923"/>
                  </a:lnTo>
                  <a:lnTo>
                    <a:pt x="585502" y="909447"/>
                  </a:lnTo>
                  <a:lnTo>
                    <a:pt x="586454" y="910685"/>
                  </a:lnTo>
                  <a:lnTo>
                    <a:pt x="591122" y="914876"/>
                  </a:lnTo>
                  <a:lnTo>
                    <a:pt x="601409" y="922401"/>
                  </a:lnTo>
                  <a:lnTo>
                    <a:pt x="601504" y="922496"/>
                  </a:lnTo>
                  <a:lnTo>
                    <a:pt x="603028" y="922306"/>
                  </a:lnTo>
                  <a:lnTo>
                    <a:pt x="609314" y="917734"/>
                  </a:lnTo>
                  <a:lnTo>
                    <a:pt x="611981" y="909447"/>
                  </a:lnTo>
                  <a:lnTo>
                    <a:pt x="609314" y="908971"/>
                  </a:lnTo>
                  <a:lnTo>
                    <a:pt x="605028" y="907066"/>
                  </a:lnTo>
                  <a:lnTo>
                    <a:pt x="602551" y="906494"/>
                  </a:lnTo>
                  <a:lnTo>
                    <a:pt x="602551" y="903160"/>
                  </a:lnTo>
                  <a:lnTo>
                    <a:pt x="606457" y="901827"/>
                  </a:lnTo>
                  <a:lnTo>
                    <a:pt x="609124" y="898303"/>
                  </a:lnTo>
                  <a:lnTo>
                    <a:pt x="609314" y="894683"/>
                  </a:lnTo>
                  <a:lnTo>
                    <a:pt x="600742" y="890968"/>
                  </a:lnTo>
                  <a:lnTo>
                    <a:pt x="600932" y="886397"/>
                  </a:lnTo>
                  <a:lnTo>
                    <a:pt x="604838" y="878491"/>
                  </a:lnTo>
                  <a:lnTo>
                    <a:pt x="605980" y="875347"/>
                  </a:lnTo>
                  <a:lnTo>
                    <a:pt x="608933" y="871252"/>
                  </a:lnTo>
                  <a:lnTo>
                    <a:pt x="612838" y="868775"/>
                  </a:lnTo>
                  <a:lnTo>
                    <a:pt x="616744" y="870680"/>
                  </a:lnTo>
                  <a:lnTo>
                    <a:pt x="618363" y="876014"/>
                  </a:lnTo>
                  <a:lnTo>
                    <a:pt x="617030" y="882015"/>
                  </a:lnTo>
                  <a:lnTo>
                    <a:pt x="611791" y="893064"/>
                  </a:lnTo>
                  <a:lnTo>
                    <a:pt x="614553" y="897255"/>
                  </a:lnTo>
                  <a:lnTo>
                    <a:pt x="616839" y="902589"/>
                  </a:lnTo>
                  <a:lnTo>
                    <a:pt x="618363" y="907351"/>
                  </a:lnTo>
                  <a:lnTo>
                    <a:pt x="618839" y="909542"/>
                  </a:lnTo>
                  <a:lnTo>
                    <a:pt x="628936" y="897350"/>
                  </a:lnTo>
                  <a:lnTo>
                    <a:pt x="633508" y="889445"/>
                  </a:lnTo>
                  <a:lnTo>
                    <a:pt x="635413" y="881729"/>
                  </a:lnTo>
                  <a:lnTo>
                    <a:pt x="636080" y="866108"/>
                  </a:lnTo>
                  <a:lnTo>
                    <a:pt x="637508" y="860774"/>
                  </a:lnTo>
                  <a:lnTo>
                    <a:pt x="640080" y="860393"/>
                  </a:lnTo>
                  <a:lnTo>
                    <a:pt x="642176" y="860393"/>
                  </a:lnTo>
                  <a:lnTo>
                    <a:pt x="643128" y="857441"/>
                  </a:lnTo>
                  <a:lnTo>
                    <a:pt x="644271" y="854869"/>
                  </a:lnTo>
                  <a:lnTo>
                    <a:pt x="647129" y="850201"/>
                  </a:lnTo>
                  <a:lnTo>
                    <a:pt x="645795" y="846963"/>
                  </a:lnTo>
                  <a:lnTo>
                    <a:pt x="649129" y="841724"/>
                  </a:lnTo>
                  <a:lnTo>
                    <a:pt x="649415" y="837247"/>
                  </a:lnTo>
                  <a:lnTo>
                    <a:pt x="647224" y="832390"/>
                  </a:lnTo>
                  <a:lnTo>
                    <a:pt x="643509" y="828770"/>
                  </a:lnTo>
                  <a:lnTo>
                    <a:pt x="638651" y="826960"/>
                  </a:lnTo>
                  <a:lnTo>
                    <a:pt x="632936" y="827056"/>
                  </a:lnTo>
                  <a:lnTo>
                    <a:pt x="632936" y="830675"/>
                  </a:lnTo>
                  <a:lnTo>
                    <a:pt x="633984" y="830866"/>
                  </a:lnTo>
                  <a:lnTo>
                    <a:pt x="636270" y="830580"/>
                  </a:lnTo>
                  <a:lnTo>
                    <a:pt x="637413" y="830675"/>
                  </a:lnTo>
                  <a:lnTo>
                    <a:pt x="632936" y="834200"/>
                  </a:lnTo>
                  <a:lnTo>
                    <a:pt x="625602" y="826675"/>
                  </a:lnTo>
                  <a:lnTo>
                    <a:pt x="618744" y="817531"/>
                  </a:lnTo>
                  <a:lnTo>
                    <a:pt x="615125" y="815340"/>
                  </a:lnTo>
                  <a:lnTo>
                    <a:pt x="612458" y="813149"/>
                  </a:lnTo>
                  <a:lnTo>
                    <a:pt x="606933" y="807244"/>
                  </a:lnTo>
                  <a:lnTo>
                    <a:pt x="607981" y="802100"/>
                  </a:lnTo>
                  <a:lnTo>
                    <a:pt x="603885" y="798671"/>
                  </a:lnTo>
                  <a:lnTo>
                    <a:pt x="597694" y="795528"/>
                  </a:lnTo>
                  <a:lnTo>
                    <a:pt x="592741" y="791051"/>
                  </a:lnTo>
                  <a:lnTo>
                    <a:pt x="596837" y="798195"/>
                  </a:lnTo>
                  <a:lnTo>
                    <a:pt x="598837" y="804101"/>
                  </a:lnTo>
                  <a:lnTo>
                    <a:pt x="597789" y="810101"/>
                  </a:lnTo>
                  <a:lnTo>
                    <a:pt x="592741" y="817626"/>
                  </a:lnTo>
                  <a:lnTo>
                    <a:pt x="588074" y="811054"/>
                  </a:lnTo>
                  <a:lnTo>
                    <a:pt x="590074" y="809911"/>
                  </a:lnTo>
                  <a:lnTo>
                    <a:pt x="591217" y="808768"/>
                  </a:lnTo>
                  <a:lnTo>
                    <a:pt x="592646" y="807910"/>
                  </a:lnTo>
                  <a:lnTo>
                    <a:pt x="595313" y="807434"/>
                  </a:lnTo>
                  <a:lnTo>
                    <a:pt x="595313" y="804101"/>
                  </a:lnTo>
                  <a:lnTo>
                    <a:pt x="590836" y="797719"/>
                  </a:lnTo>
                  <a:lnTo>
                    <a:pt x="587312" y="790575"/>
                  </a:lnTo>
                  <a:lnTo>
                    <a:pt x="583121" y="783526"/>
                  </a:lnTo>
                  <a:lnTo>
                    <a:pt x="576358" y="777621"/>
                  </a:lnTo>
                  <a:lnTo>
                    <a:pt x="577215" y="780955"/>
                  </a:lnTo>
                  <a:lnTo>
                    <a:pt x="577787" y="782479"/>
                  </a:lnTo>
                  <a:lnTo>
                    <a:pt x="578930" y="784288"/>
                  </a:lnTo>
                  <a:lnTo>
                    <a:pt x="571405" y="784955"/>
                  </a:lnTo>
                  <a:lnTo>
                    <a:pt x="567976" y="780097"/>
                  </a:lnTo>
                  <a:lnTo>
                    <a:pt x="568166" y="771525"/>
                  </a:lnTo>
                  <a:lnTo>
                    <a:pt x="571595" y="760857"/>
                  </a:lnTo>
                  <a:lnTo>
                    <a:pt x="571595" y="762857"/>
                  </a:lnTo>
                  <a:lnTo>
                    <a:pt x="571976" y="767525"/>
                  </a:lnTo>
                  <a:lnTo>
                    <a:pt x="571595" y="770763"/>
                  </a:lnTo>
                  <a:lnTo>
                    <a:pt x="575405" y="772859"/>
                  </a:lnTo>
                  <a:lnTo>
                    <a:pt x="578834" y="774001"/>
                  </a:lnTo>
                  <a:lnTo>
                    <a:pt x="576643" y="755713"/>
                  </a:lnTo>
                  <a:lnTo>
                    <a:pt x="576358" y="739426"/>
                  </a:lnTo>
                  <a:lnTo>
                    <a:pt x="574358" y="732568"/>
                  </a:lnTo>
                  <a:lnTo>
                    <a:pt x="570547" y="725614"/>
                  </a:lnTo>
                  <a:lnTo>
                    <a:pt x="568547" y="718471"/>
                  </a:lnTo>
                  <a:lnTo>
                    <a:pt x="571691" y="711041"/>
                  </a:lnTo>
                  <a:lnTo>
                    <a:pt x="567880" y="713042"/>
                  </a:lnTo>
                  <a:lnTo>
                    <a:pt x="560165" y="720757"/>
                  </a:lnTo>
                  <a:lnTo>
                    <a:pt x="555117" y="724662"/>
                  </a:lnTo>
                  <a:lnTo>
                    <a:pt x="556355" y="725710"/>
                  </a:lnTo>
                  <a:lnTo>
                    <a:pt x="556736" y="725900"/>
                  </a:lnTo>
                  <a:lnTo>
                    <a:pt x="557689" y="727710"/>
                  </a:lnTo>
                  <a:lnTo>
                    <a:pt x="551117" y="727520"/>
                  </a:lnTo>
                  <a:lnTo>
                    <a:pt x="545306" y="723995"/>
                  </a:lnTo>
                  <a:lnTo>
                    <a:pt x="542163" y="718185"/>
                  </a:lnTo>
                  <a:lnTo>
                    <a:pt x="543401" y="711137"/>
                  </a:lnTo>
                  <a:lnTo>
                    <a:pt x="540068" y="708184"/>
                  </a:lnTo>
                  <a:lnTo>
                    <a:pt x="538639" y="705136"/>
                  </a:lnTo>
                  <a:lnTo>
                    <a:pt x="539591" y="702659"/>
                  </a:lnTo>
                  <a:lnTo>
                    <a:pt x="543401" y="701135"/>
                  </a:lnTo>
                  <a:lnTo>
                    <a:pt x="541877" y="692563"/>
                  </a:lnTo>
                  <a:lnTo>
                    <a:pt x="542163" y="685514"/>
                  </a:lnTo>
                  <a:lnTo>
                    <a:pt x="540734" y="680371"/>
                  </a:lnTo>
                  <a:lnTo>
                    <a:pt x="533876" y="677609"/>
                  </a:lnTo>
                  <a:lnTo>
                    <a:pt x="535400" y="683133"/>
                  </a:lnTo>
                  <a:lnTo>
                    <a:pt x="534543" y="689801"/>
                  </a:lnTo>
                  <a:lnTo>
                    <a:pt x="531876" y="695516"/>
                  </a:lnTo>
                  <a:lnTo>
                    <a:pt x="528066" y="697897"/>
                  </a:lnTo>
                  <a:lnTo>
                    <a:pt x="523970" y="695897"/>
                  </a:lnTo>
                  <a:lnTo>
                    <a:pt x="520922" y="685705"/>
                  </a:lnTo>
                  <a:lnTo>
                    <a:pt x="517208" y="681323"/>
                  </a:lnTo>
                  <a:lnTo>
                    <a:pt x="519017" y="670941"/>
                  </a:lnTo>
                  <a:lnTo>
                    <a:pt x="521875" y="669608"/>
                  </a:lnTo>
                  <a:lnTo>
                    <a:pt x="525780" y="672370"/>
                  </a:lnTo>
                  <a:lnTo>
                    <a:pt x="530352" y="674370"/>
                  </a:lnTo>
                  <a:lnTo>
                    <a:pt x="537686" y="673132"/>
                  </a:lnTo>
                  <a:lnTo>
                    <a:pt x="540258" y="669608"/>
                  </a:lnTo>
                  <a:lnTo>
                    <a:pt x="541782" y="664369"/>
                  </a:lnTo>
                  <a:lnTo>
                    <a:pt x="545687" y="657797"/>
                  </a:lnTo>
                  <a:lnTo>
                    <a:pt x="542830" y="651320"/>
                  </a:lnTo>
                  <a:lnTo>
                    <a:pt x="544354" y="649605"/>
                  </a:lnTo>
                  <a:lnTo>
                    <a:pt x="547592" y="649510"/>
                  </a:lnTo>
                  <a:lnTo>
                    <a:pt x="550164" y="647891"/>
                  </a:lnTo>
                  <a:lnTo>
                    <a:pt x="551117" y="643033"/>
                  </a:lnTo>
                  <a:lnTo>
                    <a:pt x="550926" y="639509"/>
                  </a:lnTo>
                  <a:lnTo>
                    <a:pt x="551497" y="635984"/>
                  </a:lnTo>
                  <a:lnTo>
                    <a:pt x="554831" y="631222"/>
                  </a:lnTo>
                  <a:lnTo>
                    <a:pt x="551212" y="627697"/>
                  </a:lnTo>
                  <a:lnTo>
                    <a:pt x="550355" y="623411"/>
                  </a:lnTo>
                  <a:lnTo>
                    <a:pt x="551688" y="618839"/>
                  </a:lnTo>
                  <a:lnTo>
                    <a:pt x="554736" y="614363"/>
                  </a:lnTo>
                  <a:lnTo>
                    <a:pt x="552545" y="614363"/>
                  </a:lnTo>
                  <a:lnTo>
                    <a:pt x="552545" y="611314"/>
                  </a:lnTo>
                  <a:lnTo>
                    <a:pt x="559403" y="597980"/>
                  </a:lnTo>
                  <a:lnTo>
                    <a:pt x="572072" y="585597"/>
                  </a:lnTo>
                  <a:lnTo>
                    <a:pt x="586073" y="577787"/>
                  </a:lnTo>
                  <a:lnTo>
                    <a:pt x="597313" y="577977"/>
                  </a:lnTo>
                  <a:lnTo>
                    <a:pt x="596455" y="582739"/>
                  </a:lnTo>
                  <a:lnTo>
                    <a:pt x="600837" y="584263"/>
                  </a:lnTo>
                  <a:lnTo>
                    <a:pt x="607124" y="583406"/>
                  </a:lnTo>
                  <a:lnTo>
                    <a:pt x="611410" y="581025"/>
                  </a:lnTo>
                  <a:lnTo>
                    <a:pt x="611410" y="577977"/>
                  </a:lnTo>
                  <a:lnTo>
                    <a:pt x="599884" y="573310"/>
                  </a:lnTo>
                  <a:lnTo>
                    <a:pt x="597694" y="568928"/>
                  </a:lnTo>
                  <a:lnTo>
                    <a:pt x="601980" y="561022"/>
                  </a:lnTo>
                  <a:lnTo>
                    <a:pt x="604361" y="571309"/>
                  </a:lnTo>
                  <a:lnTo>
                    <a:pt x="606647" y="571309"/>
                  </a:lnTo>
                  <a:lnTo>
                    <a:pt x="609219" y="568643"/>
                  </a:lnTo>
                  <a:lnTo>
                    <a:pt x="615125" y="574167"/>
                  </a:lnTo>
                  <a:lnTo>
                    <a:pt x="620840" y="574358"/>
                  </a:lnTo>
                  <a:lnTo>
                    <a:pt x="620840" y="571309"/>
                  </a:lnTo>
                  <a:lnTo>
                    <a:pt x="617601" y="565309"/>
                  </a:lnTo>
                  <a:lnTo>
                    <a:pt x="623316" y="556546"/>
                  </a:lnTo>
                  <a:lnTo>
                    <a:pt x="632460" y="548354"/>
                  </a:lnTo>
                  <a:lnTo>
                    <a:pt x="639794" y="544259"/>
                  </a:lnTo>
                  <a:lnTo>
                    <a:pt x="641128" y="551212"/>
                  </a:lnTo>
                  <a:lnTo>
                    <a:pt x="643795" y="555688"/>
                  </a:lnTo>
                  <a:lnTo>
                    <a:pt x="650272" y="562547"/>
                  </a:lnTo>
                  <a:lnTo>
                    <a:pt x="652653" y="562166"/>
                  </a:lnTo>
                  <a:lnTo>
                    <a:pt x="661416" y="555879"/>
                  </a:lnTo>
                  <a:lnTo>
                    <a:pt x="665512" y="554164"/>
                  </a:lnTo>
                  <a:lnTo>
                    <a:pt x="662750" y="560451"/>
                  </a:lnTo>
                  <a:lnTo>
                    <a:pt x="658940" y="564547"/>
                  </a:lnTo>
                  <a:lnTo>
                    <a:pt x="653987" y="566833"/>
                  </a:lnTo>
                  <a:lnTo>
                    <a:pt x="647891" y="567500"/>
                  </a:lnTo>
                  <a:lnTo>
                    <a:pt x="644843" y="570738"/>
                  </a:lnTo>
                  <a:lnTo>
                    <a:pt x="644462" y="577596"/>
                  </a:lnTo>
                  <a:lnTo>
                    <a:pt x="642652" y="583597"/>
                  </a:lnTo>
                  <a:lnTo>
                    <a:pt x="635032" y="584549"/>
                  </a:lnTo>
                  <a:lnTo>
                    <a:pt x="635032" y="580930"/>
                  </a:lnTo>
                  <a:lnTo>
                    <a:pt x="638556" y="581120"/>
                  </a:lnTo>
                  <a:lnTo>
                    <a:pt x="639699" y="580930"/>
                  </a:lnTo>
                  <a:lnTo>
                    <a:pt x="639604" y="580549"/>
                  </a:lnTo>
                  <a:lnTo>
                    <a:pt x="638556" y="578739"/>
                  </a:lnTo>
                  <a:lnTo>
                    <a:pt x="637413" y="577310"/>
                  </a:lnTo>
                  <a:lnTo>
                    <a:pt x="637222" y="577977"/>
                  </a:lnTo>
                  <a:lnTo>
                    <a:pt x="636556" y="576834"/>
                  </a:lnTo>
                  <a:lnTo>
                    <a:pt x="633032" y="578168"/>
                  </a:lnTo>
                  <a:lnTo>
                    <a:pt x="629317" y="578453"/>
                  </a:lnTo>
                  <a:lnTo>
                    <a:pt x="625412" y="577977"/>
                  </a:lnTo>
                  <a:lnTo>
                    <a:pt x="630079" y="584645"/>
                  </a:lnTo>
                  <a:lnTo>
                    <a:pt x="627793" y="587026"/>
                  </a:lnTo>
                  <a:lnTo>
                    <a:pt x="626078" y="587216"/>
                  </a:lnTo>
                  <a:lnTo>
                    <a:pt x="624650" y="585216"/>
                  </a:lnTo>
                  <a:lnTo>
                    <a:pt x="623030" y="581025"/>
                  </a:lnTo>
                  <a:lnTo>
                    <a:pt x="620744" y="581025"/>
                  </a:lnTo>
                  <a:lnTo>
                    <a:pt x="620649" y="585502"/>
                  </a:lnTo>
                  <a:lnTo>
                    <a:pt x="619411" y="587788"/>
                  </a:lnTo>
                  <a:lnTo>
                    <a:pt x="617125" y="588455"/>
                  </a:lnTo>
                  <a:lnTo>
                    <a:pt x="613791" y="587978"/>
                  </a:lnTo>
                  <a:lnTo>
                    <a:pt x="615505" y="592455"/>
                  </a:lnTo>
                  <a:lnTo>
                    <a:pt x="613220" y="597789"/>
                  </a:lnTo>
                  <a:lnTo>
                    <a:pt x="609409" y="604076"/>
                  </a:lnTo>
                  <a:lnTo>
                    <a:pt x="606743" y="611314"/>
                  </a:lnTo>
                  <a:lnTo>
                    <a:pt x="611315" y="610457"/>
                  </a:lnTo>
                  <a:lnTo>
                    <a:pt x="620840" y="604456"/>
                  </a:lnTo>
                  <a:lnTo>
                    <a:pt x="633317" y="601409"/>
                  </a:lnTo>
                  <a:lnTo>
                    <a:pt x="636080" y="599599"/>
                  </a:lnTo>
                  <a:lnTo>
                    <a:pt x="641795" y="594741"/>
                  </a:lnTo>
                  <a:lnTo>
                    <a:pt x="675799" y="582168"/>
                  </a:lnTo>
                  <a:lnTo>
                    <a:pt x="733901" y="554164"/>
                  </a:lnTo>
                  <a:lnTo>
                    <a:pt x="789908" y="517493"/>
                  </a:lnTo>
                  <a:lnTo>
                    <a:pt x="802862" y="514445"/>
                  </a:lnTo>
                  <a:lnTo>
                    <a:pt x="829913" y="513588"/>
                  </a:lnTo>
                  <a:lnTo>
                    <a:pt x="838295" y="511016"/>
                  </a:lnTo>
                  <a:lnTo>
                    <a:pt x="841915" y="505968"/>
                  </a:lnTo>
                  <a:lnTo>
                    <a:pt x="841915" y="505873"/>
                  </a:lnTo>
                  <a:lnTo>
                    <a:pt x="837057" y="499491"/>
                  </a:lnTo>
                  <a:close/>
                  <a:moveTo>
                    <a:pt x="604266" y="598932"/>
                  </a:moveTo>
                  <a:lnTo>
                    <a:pt x="602456" y="601218"/>
                  </a:lnTo>
                  <a:lnTo>
                    <a:pt x="599980" y="602361"/>
                  </a:lnTo>
                  <a:lnTo>
                    <a:pt x="594932" y="604171"/>
                  </a:lnTo>
                  <a:lnTo>
                    <a:pt x="598361" y="608171"/>
                  </a:lnTo>
                  <a:lnTo>
                    <a:pt x="602075" y="606362"/>
                  </a:lnTo>
                  <a:lnTo>
                    <a:pt x="606457" y="602837"/>
                  </a:lnTo>
                  <a:lnTo>
                    <a:pt x="609791" y="596932"/>
                  </a:lnTo>
                  <a:lnTo>
                    <a:pt x="608362" y="594741"/>
                  </a:lnTo>
                  <a:lnTo>
                    <a:pt x="604266" y="598932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4" name="Figura a mano libera: forma 73">
              <a:extLst>
                <a:ext uri="{FF2B5EF4-FFF2-40B4-BE49-F238E27FC236}">
                  <a16:creationId xmlns:a16="http://schemas.microsoft.com/office/drawing/2014/main" xmlns="" id="{F520330A-521F-4C3C-A0C7-CE5D73199F06}"/>
                </a:ext>
              </a:extLst>
            </p:cNvPr>
            <p:cNvSpPr/>
            <p:nvPr/>
          </p:nvSpPr>
          <p:spPr>
            <a:xfrm>
              <a:off x="8636203" y="3364514"/>
              <a:ext cx="469391" cy="585501"/>
            </a:xfrm>
            <a:custGeom>
              <a:avLst/>
              <a:gdLst>
                <a:gd name="connsiteX0" fmla="*/ 469392 w 469391"/>
                <a:gd name="connsiteY0" fmla="*/ 383953 h 585501"/>
                <a:gd name="connsiteX1" fmla="*/ 469201 w 469391"/>
                <a:gd name="connsiteY1" fmla="*/ 382143 h 585501"/>
                <a:gd name="connsiteX2" fmla="*/ 468344 w 469391"/>
                <a:gd name="connsiteY2" fmla="*/ 378905 h 585501"/>
                <a:gd name="connsiteX3" fmla="*/ 466249 w 469391"/>
                <a:gd name="connsiteY3" fmla="*/ 372713 h 585501"/>
                <a:gd name="connsiteX4" fmla="*/ 463582 w 469391"/>
                <a:gd name="connsiteY4" fmla="*/ 367093 h 585501"/>
                <a:gd name="connsiteX5" fmla="*/ 462724 w 469391"/>
                <a:gd name="connsiteY5" fmla="*/ 365760 h 585501"/>
                <a:gd name="connsiteX6" fmla="*/ 461772 w 469391"/>
                <a:gd name="connsiteY6" fmla="*/ 364617 h 585501"/>
                <a:gd name="connsiteX7" fmla="*/ 460820 w 469391"/>
                <a:gd name="connsiteY7" fmla="*/ 363855 h 585501"/>
                <a:gd name="connsiteX8" fmla="*/ 458438 w 469391"/>
                <a:gd name="connsiteY8" fmla="*/ 362807 h 585501"/>
                <a:gd name="connsiteX9" fmla="*/ 438626 w 469391"/>
                <a:gd name="connsiteY9" fmla="*/ 373666 h 585501"/>
                <a:gd name="connsiteX10" fmla="*/ 433006 w 469391"/>
                <a:gd name="connsiteY10" fmla="*/ 374047 h 585501"/>
                <a:gd name="connsiteX11" fmla="*/ 432340 w 469391"/>
                <a:gd name="connsiteY11" fmla="*/ 372618 h 585501"/>
                <a:gd name="connsiteX12" fmla="*/ 431768 w 469391"/>
                <a:gd name="connsiteY12" fmla="*/ 370999 h 585501"/>
                <a:gd name="connsiteX13" fmla="*/ 431197 w 469391"/>
                <a:gd name="connsiteY13" fmla="*/ 367474 h 585501"/>
                <a:gd name="connsiteX14" fmla="*/ 430721 w 469391"/>
                <a:gd name="connsiteY14" fmla="*/ 365950 h 585501"/>
                <a:gd name="connsiteX15" fmla="*/ 430149 w 469391"/>
                <a:gd name="connsiteY15" fmla="*/ 364522 h 585501"/>
                <a:gd name="connsiteX16" fmla="*/ 428530 w 469391"/>
                <a:gd name="connsiteY16" fmla="*/ 362045 h 585501"/>
                <a:gd name="connsiteX17" fmla="*/ 417481 w 469391"/>
                <a:gd name="connsiteY17" fmla="*/ 349472 h 585501"/>
                <a:gd name="connsiteX18" fmla="*/ 415862 w 469391"/>
                <a:gd name="connsiteY18" fmla="*/ 347091 h 585501"/>
                <a:gd name="connsiteX19" fmla="*/ 412623 w 469391"/>
                <a:gd name="connsiteY19" fmla="*/ 343757 h 585501"/>
                <a:gd name="connsiteX20" fmla="*/ 405289 w 469391"/>
                <a:gd name="connsiteY20" fmla="*/ 338138 h 585501"/>
                <a:gd name="connsiteX21" fmla="*/ 400717 w 469391"/>
                <a:gd name="connsiteY21" fmla="*/ 332613 h 585501"/>
                <a:gd name="connsiteX22" fmla="*/ 398145 w 469391"/>
                <a:gd name="connsiteY22" fmla="*/ 330137 h 585501"/>
                <a:gd name="connsiteX23" fmla="*/ 396145 w 469391"/>
                <a:gd name="connsiteY23" fmla="*/ 329374 h 585501"/>
                <a:gd name="connsiteX24" fmla="*/ 394621 w 469391"/>
                <a:gd name="connsiteY24" fmla="*/ 329660 h 585501"/>
                <a:gd name="connsiteX25" fmla="*/ 392525 w 469391"/>
                <a:gd name="connsiteY25" fmla="*/ 330422 h 585501"/>
                <a:gd name="connsiteX26" fmla="*/ 389572 w 469391"/>
                <a:gd name="connsiteY26" fmla="*/ 330898 h 585501"/>
                <a:gd name="connsiteX27" fmla="*/ 379666 w 469391"/>
                <a:gd name="connsiteY27" fmla="*/ 330422 h 585501"/>
                <a:gd name="connsiteX28" fmla="*/ 377476 w 469391"/>
                <a:gd name="connsiteY28" fmla="*/ 331089 h 585501"/>
                <a:gd name="connsiteX29" fmla="*/ 376714 w 469391"/>
                <a:gd name="connsiteY29" fmla="*/ 332327 h 585501"/>
                <a:gd name="connsiteX30" fmla="*/ 376618 w 469391"/>
                <a:gd name="connsiteY30" fmla="*/ 333946 h 585501"/>
                <a:gd name="connsiteX31" fmla="*/ 376999 w 469391"/>
                <a:gd name="connsiteY31" fmla="*/ 335471 h 585501"/>
                <a:gd name="connsiteX32" fmla="*/ 378238 w 469391"/>
                <a:gd name="connsiteY32" fmla="*/ 338423 h 585501"/>
                <a:gd name="connsiteX33" fmla="*/ 378619 w 469391"/>
                <a:gd name="connsiteY33" fmla="*/ 340042 h 585501"/>
                <a:gd name="connsiteX34" fmla="*/ 378142 w 469391"/>
                <a:gd name="connsiteY34" fmla="*/ 341757 h 585501"/>
                <a:gd name="connsiteX35" fmla="*/ 376714 w 469391"/>
                <a:gd name="connsiteY35" fmla="*/ 343281 h 585501"/>
                <a:gd name="connsiteX36" fmla="*/ 373475 w 469391"/>
                <a:gd name="connsiteY36" fmla="*/ 344329 h 585501"/>
                <a:gd name="connsiteX37" fmla="*/ 371856 w 469391"/>
                <a:gd name="connsiteY37" fmla="*/ 343662 h 585501"/>
                <a:gd name="connsiteX38" fmla="*/ 370904 w 469391"/>
                <a:gd name="connsiteY38" fmla="*/ 342233 h 585501"/>
                <a:gd name="connsiteX39" fmla="*/ 370713 w 469391"/>
                <a:gd name="connsiteY39" fmla="*/ 340519 h 585501"/>
                <a:gd name="connsiteX40" fmla="*/ 370808 w 469391"/>
                <a:gd name="connsiteY40" fmla="*/ 332613 h 585501"/>
                <a:gd name="connsiteX41" fmla="*/ 370713 w 469391"/>
                <a:gd name="connsiteY41" fmla="*/ 330708 h 585501"/>
                <a:gd name="connsiteX42" fmla="*/ 370427 w 469391"/>
                <a:gd name="connsiteY42" fmla="*/ 328993 h 585501"/>
                <a:gd name="connsiteX43" fmla="*/ 370046 w 469391"/>
                <a:gd name="connsiteY43" fmla="*/ 327279 h 585501"/>
                <a:gd name="connsiteX44" fmla="*/ 369284 w 469391"/>
                <a:gd name="connsiteY44" fmla="*/ 325946 h 585501"/>
                <a:gd name="connsiteX45" fmla="*/ 368332 w 469391"/>
                <a:gd name="connsiteY45" fmla="*/ 324707 h 585501"/>
                <a:gd name="connsiteX46" fmla="*/ 359473 w 469391"/>
                <a:gd name="connsiteY46" fmla="*/ 318421 h 585501"/>
                <a:gd name="connsiteX47" fmla="*/ 357283 w 469391"/>
                <a:gd name="connsiteY47" fmla="*/ 316325 h 585501"/>
                <a:gd name="connsiteX48" fmla="*/ 351568 w 469391"/>
                <a:gd name="connsiteY48" fmla="*/ 308800 h 585501"/>
                <a:gd name="connsiteX49" fmla="*/ 349472 w 469391"/>
                <a:gd name="connsiteY49" fmla="*/ 304990 h 585501"/>
                <a:gd name="connsiteX50" fmla="*/ 348710 w 469391"/>
                <a:gd name="connsiteY50" fmla="*/ 301657 h 585501"/>
                <a:gd name="connsiteX51" fmla="*/ 348615 w 469391"/>
                <a:gd name="connsiteY51" fmla="*/ 297656 h 585501"/>
                <a:gd name="connsiteX52" fmla="*/ 348520 w 469391"/>
                <a:gd name="connsiteY52" fmla="*/ 295846 h 585501"/>
                <a:gd name="connsiteX53" fmla="*/ 347948 w 469391"/>
                <a:gd name="connsiteY53" fmla="*/ 294227 h 585501"/>
                <a:gd name="connsiteX54" fmla="*/ 346520 w 469391"/>
                <a:gd name="connsiteY54" fmla="*/ 291370 h 585501"/>
                <a:gd name="connsiteX55" fmla="*/ 345853 w 469391"/>
                <a:gd name="connsiteY55" fmla="*/ 289846 h 585501"/>
                <a:gd name="connsiteX56" fmla="*/ 345662 w 469391"/>
                <a:gd name="connsiteY56" fmla="*/ 288322 h 585501"/>
                <a:gd name="connsiteX57" fmla="*/ 345662 w 469391"/>
                <a:gd name="connsiteY57" fmla="*/ 286512 h 585501"/>
                <a:gd name="connsiteX58" fmla="*/ 346234 w 469391"/>
                <a:gd name="connsiteY58" fmla="*/ 282702 h 585501"/>
                <a:gd name="connsiteX59" fmla="*/ 346329 w 469391"/>
                <a:gd name="connsiteY59" fmla="*/ 280892 h 585501"/>
                <a:gd name="connsiteX60" fmla="*/ 346234 w 469391"/>
                <a:gd name="connsiteY60" fmla="*/ 279273 h 585501"/>
                <a:gd name="connsiteX61" fmla="*/ 346138 w 469391"/>
                <a:gd name="connsiteY61" fmla="*/ 278321 h 585501"/>
                <a:gd name="connsiteX62" fmla="*/ 344424 w 469391"/>
                <a:gd name="connsiteY62" fmla="*/ 272701 h 585501"/>
                <a:gd name="connsiteX63" fmla="*/ 343948 w 469391"/>
                <a:gd name="connsiteY63" fmla="*/ 267081 h 585501"/>
                <a:gd name="connsiteX64" fmla="*/ 344138 w 469391"/>
                <a:gd name="connsiteY64" fmla="*/ 262985 h 585501"/>
                <a:gd name="connsiteX65" fmla="*/ 345186 w 469391"/>
                <a:gd name="connsiteY65" fmla="*/ 254889 h 585501"/>
                <a:gd name="connsiteX66" fmla="*/ 345472 w 469391"/>
                <a:gd name="connsiteY66" fmla="*/ 250793 h 585501"/>
                <a:gd name="connsiteX67" fmla="*/ 344614 w 469391"/>
                <a:gd name="connsiteY67" fmla="*/ 247745 h 585501"/>
                <a:gd name="connsiteX68" fmla="*/ 342900 w 469391"/>
                <a:gd name="connsiteY68" fmla="*/ 244126 h 585501"/>
                <a:gd name="connsiteX69" fmla="*/ 338518 w 469391"/>
                <a:gd name="connsiteY69" fmla="*/ 237554 h 585501"/>
                <a:gd name="connsiteX70" fmla="*/ 335947 w 469391"/>
                <a:gd name="connsiteY70" fmla="*/ 234696 h 585501"/>
                <a:gd name="connsiteX71" fmla="*/ 333375 w 469391"/>
                <a:gd name="connsiteY71" fmla="*/ 232981 h 585501"/>
                <a:gd name="connsiteX72" fmla="*/ 328136 w 469391"/>
                <a:gd name="connsiteY72" fmla="*/ 232219 h 585501"/>
                <a:gd name="connsiteX73" fmla="*/ 326517 w 469391"/>
                <a:gd name="connsiteY73" fmla="*/ 231076 h 585501"/>
                <a:gd name="connsiteX74" fmla="*/ 325564 w 469391"/>
                <a:gd name="connsiteY74" fmla="*/ 229648 h 585501"/>
                <a:gd name="connsiteX75" fmla="*/ 324326 w 469391"/>
                <a:gd name="connsiteY75" fmla="*/ 224790 h 585501"/>
                <a:gd name="connsiteX76" fmla="*/ 324326 w 469391"/>
                <a:gd name="connsiteY76" fmla="*/ 223171 h 585501"/>
                <a:gd name="connsiteX77" fmla="*/ 324898 w 469391"/>
                <a:gd name="connsiteY77" fmla="*/ 221742 h 585501"/>
                <a:gd name="connsiteX78" fmla="*/ 325755 w 469391"/>
                <a:gd name="connsiteY78" fmla="*/ 220599 h 585501"/>
                <a:gd name="connsiteX79" fmla="*/ 327850 w 469391"/>
                <a:gd name="connsiteY79" fmla="*/ 218504 h 585501"/>
                <a:gd name="connsiteX80" fmla="*/ 329851 w 469391"/>
                <a:gd name="connsiteY80" fmla="*/ 216027 h 585501"/>
                <a:gd name="connsiteX81" fmla="*/ 330613 w 469391"/>
                <a:gd name="connsiteY81" fmla="*/ 214503 h 585501"/>
                <a:gd name="connsiteX82" fmla="*/ 331375 w 469391"/>
                <a:gd name="connsiteY82" fmla="*/ 212884 h 585501"/>
                <a:gd name="connsiteX83" fmla="*/ 331851 w 469391"/>
                <a:gd name="connsiteY83" fmla="*/ 211264 h 585501"/>
                <a:gd name="connsiteX84" fmla="*/ 332232 w 469391"/>
                <a:gd name="connsiteY84" fmla="*/ 209455 h 585501"/>
                <a:gd name="connsiteX85" fmla="*/ 332422 w 469391"/>
                <a:gd name="connsiteY85" fmla="*/ 207454 h 585501"/>
                <a:gd name="connsiteX86" fmla="*/ 332422 w 469391"/>
                <a:gd name="connsiteY86" fmla="*/ 205549 h 585501"/>
                <a:gd name="connsiteX87" fmla="*/ 331946 w 469391"/>
                <a:gd name="connsiteY87" fmla="*/ 201930 h 585501"/>
                <a:gd name="connsiteX88" fmla="*/ 330232 w 469391"/>
                <a:gd name="connsiteY88" fmla="*/ 193929 h 585501"/>
                <a:gd name="connsiteX89" fmla="*/ 313372 w 469391"/>
                <a:gd name="connsiteY89" fmla="*/ 165544 h 585501"/>
                <a:gd name="connsiteX90" fmla="*/ 311277 w 469391"/>
                <a:gd name="connsiteY90" fmla="*/ 161163 h 585501"/>
                <a:gd name="connsiteX91" fmla="*/ 310801 w 469391"/>
                <a:gd name="connsiteY91" fmla="*/ 157639 h 585501"/>
                <a:gd name="connsiteX92" fmla="*/ 311277 w 469391"/>
                <a:gd name="connsiteY92" fmla="*/ 151447 h 585501"/>
                <a:gd name="connsiteX93" fmla="*/ 310420 w 469391"/>
                <a:gd name="connsiteY93" fmla="*/ 144399 h 585501"/>
                <a:gd name="connsiteX94" fmla="*/ 309753 w 469391"/>
                <a:gd name="connsiteY94" fmla="*/ 141827 h 585501"/>
                <a:gd name="connsiteX95" fmla="*/ 308896 w 469391"/>
                <a:gd name="connsiteY95" fmla="*/ 139732 h 585501"/>
                <a:gd name="connsiteX96" fmla="*/ 296989 w 469391"/>
                <a:gd name="connsiteY96" fmla="*/ 120396 h 585501"/>
                <a:gd name="connsiteX97" fmla="*/ 295275 w 469391"/>
                <a:gd name="connsiteY97" fmla="*/ 116872 h 585501"/>
                <a:gd name="connsiteX98" fmla="*/ 294322 w 469391"/>
                <a:gd name="connsiteY98" fmla="*/ 114014 h 585501"/>
                <a:gd name="connsiteX99" fmla="*/ 294418 w 469391"/>
                <a:gd name="connsiteY99" fmla="*/ 112014 h 585501"/>
                <a:gd name="connsiteX100" fmla="*/ 296704 w 469391"/>
                <a:gd name="connsiteY100" fmla="*/ 100774 h 585501"/>
                <a:gd name="connsiteX101" fmla="*/ 296989 w 469391"/>
                <a:gd name="connsiteY101" fmla="*/ 96774 h 585501"/>
                <a:gd name="connsiteX102" fmla="*/ 296894 w 469391"/>
                <a:gd name="connsiteY102" fmla="*/ 94774 h 585501"/>
                <a:gd name="connsiteX103" fmla="*/ 296989 w 469391"/>
                <a:gd name="connsiteY103" fmla="*/ 90964 h 585501"/>
                <a:gd name="connsiteX104" fmla="*/ 298037 w 469391"/>
                <a:gd name="connsiteY104" fmla="*/ 84868 h 585501"/>
                <a:gd name="connsiteX105" fmla="*/ 298513 w 469391"/>
                <a:gd name="connsiteY105" fmla="*/ 83058 h 585501"/>
                <a:gd name="connsiteX106" fmla="*/ 298418 w 469391"/>
                <a:gd name="connsiteY106" fmla="*/ 75152 h 585501"/>
                <a:gd name="connsiteX107" fmla="*/ 289465 w 469391"/>
                <a:gd name="connsiteY107" fmla="*/ 75343 h 585501"/>
                <a:gd name="connsiteX108" fmla="*/ 282797 w 469391"/>
                <a:gd name="connsiteY108" fmla="*/ 78676 h 585501"/>
                <a:gd name="connsiteX109" fmla="*/ 281178 w 469391"/>
                <a:gd name="connsiteY109" fmla="*/ 79915 h 585501"/>
                <a:gd name="connsiteX110" fmla="*/ 280130 w 469391"/>
                <a:gd name="connsiteY110" fmla="*/ 81058 h 585501"/>
                <a:gd name="connsiteX111" fmla="*/ 277082 w 469391"/>
                <a:gd name="connsiteY111" fmla="*/ 85725 h 585501"/>
                <a:gd name="connsiteX112" fmla="*/ 275368 w 469391"/>
                <a:gd name="connsiteY112" fmla="*/ 87916 h 585501"/>
                <a:gd name="connsiteX113" fmla="*/ 273558 w 469391"/>
                <a:gd name="connsiteY113" fmla="*/ 88297 h 585501"/>
                <a:gd name="connsiteX114" fmla="*/ 272129 w 469391"/>
                <a:gd name="connsiteY114" fmla="*/ 88011 h 585501"/>
                <a:gd name="connsiteX115" fmla="*/ 268033 w 469391"/>
                <a:gd name="connsiteY115" fmla="*/ 85534 h 585501"/>
                <a:gd name="connsiteX116" fmla="*/ 263462 w 469391"/>
                <a:gd name="connsiteY116" fmla="*/ 84106 h 585501"/>
                <a:gd name="connsiteX117" fmla="*/ 259461 w 469391"/>
                <a:gd name="connsiteY117" fmla="*/ 83344 h 585501"/>
                <a:gd name="connsiteX118" fmla="*/ 257365 w 469391"/>
                <a:gd name="connsiteY118" fmla="*/ 83534 h 585501"/>
                <a:gd name="connsiteX119" fmla="*/ 256032 w 469391"/>
                <a:gd name="connsiteY119" fmla="*/ 83820 h 585501"/>
                <a:gd name="connsiteX120" fmla="*/ 254984 w 469391"/>
                <a:gd name="connsiteY120" fmla="*/ 84582 h 585501"/>
                <a:gd name="connsiteX121" fmla="*/ 251936 w 469391"/>
                <a:gd name="connsiteY121" fmla="*/ 87916 h 585501"/>
                <a:gd name="connsiteX122" fmla="*/ 248888 w 469391"/>
                <a:gd name="connsiteY122" fmla="*/ 90297 h 585501"/>
                <a:gd name="connsiteX123" fmla="*/ 247078 w 469391"/>
                <a:gd name="connsiteY123" fmla="*/ 90392 h 585501"/>
                <a:gd name="connsiteX124" fmla="*/ 245650 w 469391"/>
                <a:gd name="connsiteY124" fmla="*/ 89725 h 585501"/>
                <a:gd name="connsiteX125" fmla="*/ 213360 w 469391"/>
                <a:gd name="connsiteY125" fmla="*/ 51054 h 585501"/>
                <a:gd name="connsiteX126" fmla="*/ 205740 w 469391"/>
                <a:gd name="connsiteY126" fmla="*/ 46577 h 585501"/>
                <a:gd name="connsiteX127" fmla="*/ 190024 w 469391"/>
                <a:gd name="connsiteY127" fmla="*/ 39719 h 585501"/>
                <a:gd name="connsiteX128" fmla="*/ 186309 w 469391"/>
                <a:gd name="connsiteY128" fmla="*/ 38767 h 585501"/>
                <a:gd name="connsiteX129" fmla="*/ 184499 w 469391"/>
                <a:gd name="connsiteY129" fmla="*/ 39148 h 585501"/>
                <a:gd name="connsiteX130" fmla="*/ 183166 w 469391"/>
                <a:gd name="connsiteY130" fmla="*/ 39814 h 585501"/>
                <a:gd name="connsiteX131" fmla="*/ 181927 w 469391"/>
                <a:gd name="connsiteY131" fmla="*/ 40767 h 585501"/>
                <a:gd name="connsiteX132" fmla="*/ 180022 w 469391"/>
                <a:gd name="connsiteY132" fmla="*/ 43243 h 585501"/>
                <a:gd name="connsiteX133" fmla="*/ 178403 w 469391"/>
                <a:gd name="connsiteY133" fmla="*/ 44482 h 585501"/>
                <a:gd name="connsiteX134" fmla="*/ 176498 w 469391"/>
                <a:gd name="connsiteY134" fmla="*/ 45529 h 585501"/>
                <a:gd name="connsiteX135" fmla="*/ 172879 w 469391"/>
                <a:gd name="connsiteY135" fmla="*/ 46387 h 585501"/>
                <a:gd name="connsiteX136" fmla="*/ 169164 w 469391"/>
                <a:gd name="connsiteY136" fmla="*/ 45339 h 585501"/>
                <a:gd name="connsiteX137" fmla="*/ 147923 w 469391"/>
                <a:gd name="connsiteY137" fmla="*/ 35147 h 585501"/>
                <a:gd name="connsiteX138" fmla="*/ 145351 w 469391"/>
                <a:gd name="connsiteY138" fmla="*/ 33338 h 585501"/>
                <a:gd name="connsiteX139" fmla="*/ 144209 w 469391"/>
                <a:gd name="connsiteY139" fmla="*/ 32385 h 585501"/>
                <a:gd name="connsiteX140" fmla="*/ 143351 w 469391"/>
                <a:gd name="connsiteY140" fmla="*/ 31051 h 585501"/>
                <a:gd name="connsiteX141" fmla="*/ 142780 w 469391"/>
                <a:gd name="connsiteY141" fmla="*/ 29623 h 585501"/>
                <a:gd name="connsiteX142" fmla="*/ 142780 w 469391"/>
                <a:gd name="connsiteY142" fmla="*/ 27908 h 585501"/>
                <a:gd name="connsiteX143" fmla="*/ 143446 w 469391"/>
                <a:gd name="connsiteY143" fmla="*/ 26479 h 585501"/>
                <a:gd name="connsiteX144" fmla="*/ 144399 w 469391"/>
                <a:gd name="connsiteY144" fmla="*/ 25432 h 585501"/>
                <a:gd name="connsiteX145" fmla="*/ 145828 w 469391"/>
                <a:gd name="connsiteY145" fmla="*/ 24955 h 585501"/>
                <a:gd name="connsiteX146" fmla="*/ 147542 w 469391"/>
                <a:gd name="connsiteY146" fmla="*/ 25051 h 585501"/>
                <a:gd name="connsiteX147" fmla="*/ 152971 w 469391"/>
                <a:gd name="connsiteY147" fmla="*/ 26194 h 585501"/>
                <a:gd name="connsiteX148" fmla="*/ 154781 w 469391"/>
                <a:gd name="connsiteY148" fmla="*/ 26098 h 585501"/>
                <a:gd name="connsiteX149" fmla="*/ 156210 w 469391"/>
                <a:gd name="connsiteY149" fmla="*/ 25527 h 585501"/>
                <a:gd name="connsiteX150" fmla="*/ 157543 w 469391"/>
                <a:gd name="connsiteY150" fmla="*/ 24670 h 585501"/>
                <a:gd name="connsiteX151" fmla="*/ 158496 w 469391"/>
                <a:gd name="connsiteY151" fmla="*/ 23431 h 585501"/>
                <a:gd name="connsiteX152" fmla="*/ 159353 w 469391"/>
                <a:gd name="connsiteY152" fmla="*/ 22098 h 585501"/>
                <a:gd name="connsiteX153" fmla="*/ 160020 w 469391"/>
                <a:gd name="connsiteY153" fmla="*/ 20574 h 585501"/>
                <a:gd name="connsiteX154" fmla="*/ 160496 w 469391"/>
                <a:gd name="connsiteY154" fmla="*/ 18955 h 585501"/>
                <a:gd name="connsiteX155" fmla="*/ 160782 w 469391"/>
                <a:gd name="connsiteY155" fmla="*/ 17335 h 585501"/>
                <a:gd name="connsiteX156" fmla="*/ 160591 w 469391"/>
                <a:gd name="connsiteY156" fmla="*/ 15716 h 585501"/>
                <a:gd name="connsiteX157" fmla="*/ 159448 w 469391"/>
                <a:gd name="connsiteY157" fmla="*/ 12859 h 585501"/>
                <a:gd name="connsiteX158" fmla="*/ 159448 w 469391"/>
                <a:gd name="connsiteY158" fmla="*/ 11239 h 585501"/>
                <a:gd name="connsiteX159" fmla="*/ 159925 w 469391"/>
                <a:gd name="connsiteY159" fmla="*/ 9715 h 585501"/>
                <a:gd name="connsiteX160" fmla="*/ 161258 w 469391"/>
                <a:gd name="connsiteY160" fmla="*/ 6572 h 585501"/>
                <a:gd name="connsiteX161" fmla="*/ 161830 w 469391"/>
                <a:gd name="connsiteY161" fmla="*/ 4763 h 585501"/>
                <a:gd name="connsiteX162" fmla="*/ 161925 w 469391"/>
                <a:gd name="connsiteY162" fmla="*/ 2762 h 585501"/>
                <a:gd name="connsiteX163" fmla="*/ 161258 w 469391"/>
                <a:gd name="connsiteY163" fmla="*/ 571 h 585501"/>
                <a:gd name="connsiteX164" fmla="*/ 159925 w 469391"/>
                <a:gd name="connsiteY164" fmla="*/ 0 h 585501"/>
                <a:gd name="connsiteX165" fmla="*/ 158496 w 469391"/>
                <a:gd name="connsiteY165" fmla="*/ 190 h 585501"/>
                <a:gd name="connsiteX166" fmla="*/ 144780 w 469391"/>
                <a:gd name="connsiteY166" fmla="*/ 5334 h 585501"/>
                <a:gd name="connsiteX167" fmla="*/ 143446 w 469391"/>
                <a:gd name="connsiteY167" fmla="*/ 6096 h 585501"/>
                <a:gd name="connsiteX168" fmla="*/ 142208 w 469391"/>
                <a:gd name="connsiteY168" fmla="*/ 7144 h 585501"/>
                <a:gd name="connsiteX169" fmla="*/ 141446 w 469391"/>
                <a:gd name="connsiteY169" fmla="*/ 8477 h 585501"/>
                <a:gd name="connsiteX170" fmla="*/ 140113 w 469391"/>
                <a:gd name="connsiteY170" fmla="*/ 11716 h 585501"/>
                <a:gd name="connsiteX171" fmla="*/ 138779 w 469391"/>
                <a:gd name="connsiteY171" fmla="*/ 13049 h 585501"/>
                <a:gd name="connsiteX172" fmla="*/ 136303 w 469391"/>
                <a:gd name="connsiteY172" fmla="*/ 13716 h 585501"/>
                <a:gd name="connsiteX173" fmla="*/ 134112 w 469391"/>
                <a:gd name="connsiteY173" fmla="*/ 12954 h 585501"/>
                <a:gd name="connsiteX174" fmla="*/ 127444 w 469391"/>
                <a:gd name="connsiteY174" fmla="*/ 8668 h 585501"/>
                <a:gd name="connsiteX175" fmla="*/ 122301 w 469391"/>
                <a:gd name="connsiteY175" fmla="*/ 6667 h 585501"/>
                <a:gd name="connsiteX176" fmla="*/ 119253 w 469391"/>
                <a:gd name="connsiteY176" fmla="*/ 5905 h 585501"/>
                <a:gd name="connsiteX177" fmla="*/ 114871 w 469391"/>
                <a:gd name="connsiteY177" fmla="*/ 5905 h 585501"/>
                <a:gd name="connsiteX178" fmla="*/ 111252 w 469391"/>
                <a:gd name="connsiteY178" fmla="*/ 5429 h 585501"/>
                <a:gd name="connsiteX179" fmla="*/ 109823 w 469391"/>
                <a:gd name="connsiteY179" fmla="*/ 4572 h 585501"/>
                <a:gd name="connsiteX180" fmla="*/ 108394 w 469391"/>
                <a:gd name="connsiteY180" fmla="*/ 1810 h 585501"/>
                <a:gd name="connsiteX181" fmla="*/ 90868 w 469391"/>
                <a:gd name="connsiteY181" fmla="*/ 34099 h 585501"/>
                <a:gd name="connsiteX182" fmla="*/ 85249 w 469391"/>
                <a:gd name="connsiteY182" fmla="*/ 42005 h 585501"/>
                <a:gd name="connsiteX183" fmla="*/ 83629 w 469391"/>
                <a:gd name="connsiteY183" fmla="*/ 42386 h 585501"/>
                <a:gd name="connsiteX184" fmla="*/ 79248 w 469391"/>
                <a:gd name="connsiteY184" fmla="*/ 42863 h 585501"/>
                <a:gd name="connsiteX185" fmla="*/ 76581 w 469391"/>
                <a:gd name="connsiteY185" fmla="*/ 43815 h 585501"/>
                <a:gd name="connsiteX186" fmla="*/ 72961 w 469391"/>
                <a:gd name="connsiteY186" fmla="*/ 46196 h 585501"/>
                <a:gd name="connsiteX187" fmla="*/ 71628 w 469391"/>
                <a:gd name="connsiteY187" fmla="*/ 48292 h 585501"/>
                <a:gd name="connsiteX188" fmla="*/ 71247 w 469391"/>
                <a:gd name="connsiteY188" fmla="*/ 50197 h 585501"/>
                <a:gd name="connsiteX189" fmla="*/ 71723 w 469391"/>
                <a:gd name="connsiteY189" fmla="*/ 51816 h 585501"/>
                <a:gd name="connsiteX190" fmla="*/ 72676 w 469391"/>
                <a:gd name="connsiteY190" fmla="*/ 53054 h 585501"/>
                <a:gd name="connsiteX191" fmla="*/ 74009 w 469391"/>
                <a:gd name="connsiteY191" fmla="*/ 53912 h 585501"/>
                <a:gd name="connsiteX192" fmla="*/ 80200 w 469391"/>
                <a:gd name="connsiteY192" fmla="*/ 56674 h 585501"/>
                <a:gd name="connsiteX193" fmla="*/ 82582 w 469391"/>
                <a:gd name="connsiteY193" fmla="*/ 58674 h 585501"/>
                <a:gd name="connsiteX194" fmla="*/ 83439 w 469391"/>
                <a:gd name="connsiteY194" fmla="*/ 60198 h 585501"/>
                <a:gd name="connsiteX195" fmla="*/ 84106 w 469391"/>
                <a:gd name="connsiteY195" fmla="*/ 62198 h 585501"/>
                <a:gd name="connsiteX196" fmla="*/ 84010 w 469391"/>
                <a:gd name="connsiteY196" fmla="*/ 65818 h 585501"/>
                <a:gd name="connsiteX197" fmla="*/ 83153 w 469391"/>
                <a:gd name="connsiteY197" fmla="*/ 67532 h 585501"/>
                <a:gd name="connsiteX198" fmla="*/ 81820 w 469391"/>
                <a:gd name="connsiteY198" fmla="*/ 68866 h 585501"/>
                <a:gd name="connsiteX199" fmla="*/ 78772 w 469391"/>
                <a:gd name="connsiteY199" fmla="*/ 69913 h 585501"/>
                <a:gd name="connsiteX200" fmla="*/ 76390 w 469391"/>
                <a:gd name="connsiteY200" fmla="*/ 71342 h 585501"/>
                <a:gd name="connsiteX201" fmla="*/ 73533 w 469391"/>
                <a:gd name="connsiteY201" fmla="*/ 73628 h 585501"/>
                <a:gd name="connsiteX202" fmla="*/ 66675 w 469391"/>
                <a:gd name="connsiteY202" fmla="*/ 82010 h 585501"/>
                <a:gd name="connsiteX203" fmla="*/ 64675 w 469391"/>
                <a:gd name="connsiteY203" fmla="*/ 83820 h 585501"/>
                <a:gd name="connsiteX204" fmla="*/ 63151 w 469391"/>
                <a:gd name="connsiteY204" fmla="*/ 84201 h 585501"/>
                <a:gd name="connsiteX205" fmla="*/ 60579 w 469391"/>
                <a:gd name="connsiteY205" fmla="*/ 85058 h 585501"/>
                <a:gd name="connsiteX206" fmla="*/ 57817 w 469391"/>
                <a:gd name="connsiteY206" fmla="*/ 86487 h 585501"/>
                <a:gd name="connsiteX207" fmla="*/ 52768 w 469391"/>
                <a:gd name="connsiteY207" fmla="*/ 91249 h 585501"/>
                <a:gd name="connsiteX208" fmla="*/ 51149 w 469391"/>
                <a:gd name="connsiteY208" fmla="*/ 94107 h 585501"/>
                <a:gd name="connsiteX209" fmla="*/ 50863 w 469391"/>
                <a:gd name="connsiteY209" fmla="*/ 96298 h 585501"/>
                <a:gd name="connsiteX210" fmla="*/ 51816 w 469391"/>
                <a:gd name="connsiteY210" fmla="*/ 97441 h 585501"/>
                <a:gd name="connsiteX211" fmla="*/ 53149 w 469391"/>
                <a:gd name="connsiteY211" fmla="*/ 98203 h 585501"/>
                <a:gd name="connsiteX212" fmla="*/ 54864 w 469391"/>
                <a:gd name="connsiteY212" fmla="*/ 98584 h 585501"/>
                <a:gd name="connsiteX213" fmla="*/ 61913 w 469391"/>
                <a:gd name="connsiteY213" fmla="*/ 98107 h 585501"/>
                <a:gd name="connsiteX214" fmla="*/ 63341 w 469391"/>
                <a:gd name="connsiteY214" fmla="*/ 98774 h 585501"/>
                <a:gd name="connsiteX215" fmla="*/ 64008 w 469391"/>
                <a:gd name="connsiteY215" fmla="*/ 100489 h 585501"/>
                <a:gd name="connsiteX216" fmla="*/ 64103 w 469391"/>
                <a:gd name="connsiteY216" fmla="*/ 103251 h 585501"/>
                <a:gd name="connsiteX217" fmla="*/ 63532 w 469391"/>
                <a:gd name="connsiteY217" fmla="*/ 110871 h 585501"/>
                <a:gd name="connsiteX218" fmla="*/ 63627 w 469391"/>
                <a:gd name="connsiteY218" fmla="*/ 113252 h 585501"/>
                <a:gd name="connsiteX219" fmla="*/ 64008 w 469391"/>
                <a:gd name="connsiteY219" fmla="*/ 114967 h 585501"/>
                <a:gd name="connsiteX220" fmla="*/ 64770 w 469391"/>
                <a:gd name="connsiteY220" fmla="*/ 116300 h 585501"/>
                <a:gd name="connsiteX221" fmla="*/ 65818 w 469391"/>
                <a:gd name="connsiteY221" fmla="*/ 117253 h 585501"/>
                <a:gd name="connsiteX222" fmla="*/ 79534 w 469391"/>
                <a:gd name="connsiteY222" fmla="*/ 121444 h 585501"/>
                <a:gd name="connsiteX223" fmla="*/ 82486 w 469391"/>
                <a:gd name="connsiteY223" fmla="*/ 123063 h 585501"/>
                <a:gd name="connsiteX224" fmla="*/ 83629 w 469391"/>
                <a:gd name="connsiteY224" fmla="*/ 124111 h 585501"/>
                <a:gd name="connsiteX225" fmla="*/ 84391 w 469391"/>
                <a:gd name="connsiteY225" fmla="*/ 127254 h 585501"/>
                <a:gd name="connsiteX226" fmla="*/ 84868 w 469391"/>
                <a:gd name="connsiteY226" fmla="*/ 132016 h 585501"/>
                <a:gd name="connsiteX227" fmla="*/ 84677 w 469391"/>
                <a:gd name="connsiteY227" fmla="*/ 142970 h 585501"/>
                <a:gd name="connsiteX228" fmla="*/ 84963 w 469391"/>
                <a:gd name="connsiteY228" fmla="*/ 147923 h 585501"/>
                <a:gd name="connsiteX229" fmla="*/ 85725 w 469391"/>
                <a:gd name="connsiteY229" fmla="*/ 151066 h 585501"/>
                <a:gd name="connsiteX230" fmla="*/ 87058 w 469391"/>
                <a:gd name="connsiteY230" fmla="*/ 151924 h 585501"/>
                <a:gd name="connsiteX231" fmla="*/ 90392 w 469391"/>
                <a:gd name="connsiteY231" fmla="*/ 153067 h 585501"/>
                <a:gd name="connsiteX232" fmla="*/ 92202 w 469391"/>
                <a:gd name="connsiteY232" fmla="*/ 153257 h 585501"/>
                <a:gd name="connsiteX233" fmla="*/ 96012 w 469391"/>
                <a:gd name="connsiteY233" fmla="*/ 153067 h 585501"/>
                <a:gd name="connsiteX234" fmla="*/ 97631 w 469391"/>
                <a:gd name="connsiteY234" fmla="*/ 152590 h 585501"/>
                <a:gd name="connsiteX235" fmla="*/ 98869 w 469391"/>
                <a:gd name="connsiteY235" fmla="*/ 151733 h 585501"/>
                <a:gd name="connsiteX236" fmla="*/ 99822 w 469391"/>
                <a:gd name="connsiteY236" fmla="*/ 150590 h 585501"/>
                <a:gd name="connsiteX237" fmla="*/ 100584 w 469391"/>
                <a:gd name="connsiteY237" fmla="*/ 149162 h 585501"/>
                <a:gd name="connsiteX238" fmla="*/ 102584 w 469391"/>
                <a:gd name="connsiteY238" fmla="*/ 144494 h 585501"/>
                <a:gd name="connsiteX239" fmla="*/ 103537 w 469391"/>
                <a:gd name="connsiteY239" fmla="*/ 143161 h 585501"/>
                <a:gd name="connsiteX240" fmla="*/ 104680 w 469391"/>
                <a:gd name="connsiteY240" fmla="*/ 142399 h 585501"/>
                <a:gd name="connsiteX241" fmla="*/ 106204 w 469391"/>
                <a:gd name="connsiteY241" fmla="*/ 142208 h 585501"/>
                <a:gd name="connsiteX242" fmla="*/ 107728 w 469391"/>
                <a:gd name="connsiteY242" fmla="*/ 142684 h 585501"/>
                <a:gd name="connsiteX243" fmla="*/ 109156 w 469391"/>
                <a:gd name="connsiteY243" fmla="*/ 144304 h 585501"/>
                <a:gd name="connsiteX244" fmla="*/ 110490 w 469391"/>
                <a:gd name="connsiteY244" fmla="*/ 146494 h 585501"/>
                <a:gd name="connsiteX245" fmla="*/ 112014 w 469391"/>
                <a:gd name="connsiteY245" fmla="*/ 150971 h 585501"/>
                <a:gd name="connsiteX246" fmla="*/ 111919 w 469391"/>
                <a:gd name="connsiteY246" fmla="*/ 153448 h 585501"/>
                <a:gd name="connsiteX247" fmla="*/ 111252 w 469391"/>
                <a:gd name="connsiteY247" fmla="*/ 155257 h 585501"/>
                <a:gd name="connsiteX248" fmla="*/ 106680 w 469391"/>
                <a:gd name="connsiteY248" fmla="*/ 159258 h 585501"/>
                <a:gd name="connsiteX249" fmla="*/ 92488 w 469391"/>
                <a:gd name="connsiteY249" fmla="*/ 168592 h 585501"/>
                <a:gd name="connsiteX250" fmla="*/ 91059 w 469391"/>
                <a:gd name="connsiteY250" fmla="*/ 169259 h 585501"/>
                <a:gd name="connsiteX251" fmla="*/ 89535 w 469391"/>
                <a:gd name="connsiteY251" fmla="*/ 169640 h 585501"/>
                <a:gd name="connsiteX252" fmla="*/ 81629 w 469391"/>
                <a:gd name="connsiteY252" fmla="*/ 169545 h 585501"/>
                <a:gd name="connsiteX253" fmla="*/ 80010 w 469391"/>
                <a:gd name="connsiteY253" fmla="*/ 170021 h 585501"/>
                <a:gd name="connsiteX254" fmla="*/ 78581 w 469391"/>
                <a:gd name="connsiteY254" fmla="*/ 170688 h 585501"/>
                <a:gd name="connsiteX255" fmla="*/ 77438 w 469391"/>
                <a:gd name="connsiteY255" fmla="*/ 171640 h 585501"/>
                <a:gd name="connsiteX256" fmla="*/ 75152 w 469391"/>
                <a:gd name="connsiteY256" fmla="*/ 173926 h 585501"/>
                <a:gd name="connsiteX257" fmla="*/ 72676 w 469391"/>
                <a:gd name="connsiteY257" fmla="*/ 175927 h 585501"/>
                <a:gd name="connsiteX258" fmla="*/ 71247 w 469391"/>
                <a:gd name="connsiteY258" fmla="*/ 176689 h 585501"/>
                <a:gd name="connsiteX259" fmla="*/ 69723 w 469391"/>
                <a:gd name="connsiteY259" fmla="*/ 177070 h 585501"/>
                <a:gd name="connsiteX260" fmla="*/ 67913 w 469391"/>
                <a:gd name="connsiteY260" fmla="*/ 176974 h 585501"/>
                <a:gd name="connsiteX261" fmla="*/ 64484 w 469391"/>
                <a:gd name="connsiteY261" fmla="*/ 176117 h 585501"/>
                <a:gd name="connsiteX262" fmla="*/ 55150 w 469391"/>
                <a:gd name="connsiteY262" fmla="*/ 171926 h 585501"/>
                <a:gd name="connsiteX263" fmla="*/ 53149 w 469391"/>
                <a:gd name="connsiteY263" fmla="*/ 171831 h 585501"/>
                <a:gd name="connsiteX264" fmla="*/ 50959 w 469391"/>
                <a:gd name="connsiteY264" fmla="*/ 172402 h 585501"/>
                <a:gd name="connsiteX265" fmla="*/ 48006 w 469391"/>
                <a:gd name="connsiteY265" fmla="*/ 174403 h 585501"/>
                <a:gd name="connsiteX266" fmla="*/ 46768 w 469391"/>
                <a:gd name="connsiteY266" fmla="*/ 176308 h 585501"/>
                <a:gd name="connsiteX267" fmla="*/ 46006 w 469391"/>
                <a:gd name="connsiteY267" fmla="*/ 178403 h 585501"/>
                <a:gd name="connsiteX268" fmla="*/ 43815 w 469391"/>
                <a:gd name="connsiteY268" fmla="*/ 192500 h 585501"/>
                <a:gd name="connsiteX269" fmla="*/ 43053 w 469391"/>
                <a:gd name="connsiteY269" fmla="*/ 195548 h 585501"/>
                <a:gd name="connsiteX270" fmla="*/ 42291 w 469391"/>
                <a:gd name="connsiteY270" fmla="*/ 197834 h 585501"/>
                <a:gd name="connsiteX271" fmla="*/ 41338 w 469391"/>
                <a:gd name="connsiteY271" fmla="*/ 199454 h 585501"/>
                <a:gd name="connsiteX272" fmla="*/ 38481 w 469391"/>
                <a:gd name="connsiteY272" fmla="*/ 202406 h 585501"/>
                <a:gd name="connsiteX273" fmla="*/ 36862 w 469391"/>
                <a:gd name="connsiteY273" fmla="*/ 203740 h 585501"/>
                <a:gd name="connsiteX274" fmla="*/ 35719 w 469391"/>
                <a:gd name="connsiteY274" fmla="*/ 204406 h 585501"/>
                <a:gd name="connsiteX275" fmla="*/ 26098 w 469391"/>
                <a:gd name="connsiteY275" fmla="*/ 207359 h 585501"/>
                <a:gd name="connsiteX276" fmla="*/ 23050 w 469391"/>
                <a:gd name="connsiteY276" fmla="*/ 209169 h 585501"/>
                <a:gd name="connsiteX277" fmla="*/ 19050 w 469391"/>
                <a:gd name="connsiteY277" fmla="*/ 213074 h 585501"/>
                <a:gd name="connsiteX278" fmla="*/ 11525 w 469391"/>
                <a:gd name="connsiteY278" fmla="*/ 227266 h 585501"/>
                <a:gd name="connsiteX279" fmla="*/ 9811 w 469391"/>
                <a:gd name="connsiteY279" fmla="*/ 234410 h 585501"/>
                <a:gd name="connsiteX280" fmla="*/ 10096 w 469391"/>
                <a:gd name="connsiteY280" fmla="*/ 236410 h 585501"/>
                <a:gd name="connsiteX281" fmla="*/ 10382 w 469391"/>
                <a:gd name="connsiteY281" fmla="*/ 238125 h 585501"/>
                <a:gd name="connsiteX282" fmla="*/ 10858 w 469391"/>
                <a:gd name="connsiteY282" fmla="*/ 239744 h 585501"/>
                <a:gd name="connsiteX283" fmla="*/ 11525 w 469391"/>
                <a:gd name="connsiteY283" fmla="*/ 241173 h 585501"/>
                <a:gd name="connsiteX284" fmla="*/ 12097 w 469391"/>
                <a:gd name="connsiteY284" fmla="*/ 243935 h 585501"/>
                <a:gd name="connsiteX285" fmla="*/ 12763 w 469391"/>
                <a:gd name="connsiteY285" fmla="*/ 247840 h 585501"/>
                <a:gd name="connsiteX286" fmla="*/ 13240 w 469391"/>
                <a:gd name="connsiteY286" fmla="*/ 255937 h 585501"/>
                <a:gd name="connsiteX287" fmla="*/ 14002 w 469391"/>
                <a:gd name="connsiteY287" fmla="*/ 259651 h 585501"/>
                <a:gd name="connsiteX288" fmla="*/ 15145 w 469391"/>
                <a:gd name="connsiteY288" fmla="*/ 261842 h 585501"/>
                <a:gd name="connsiteX289" fmla="*/ 16573 w 469391"/>
                <a:gd name="connsiteY289" fmla="*/ 262223 h 585501"/>
                <a:gd name="connsiteX290" fmla="*/ 18097 w 469391"/>
                <a:gd name="connsiteY290" fmla="*/ 261842 h 585501"/>
                <a:gd name="connsiteX291" fmla="*/ 19145 w 469391"/>
                <a:gd name="connsiteY291" fmla="*/ 260890 h 585501"/>
                <a:gd name="connsiteX292" fmla="*/ 20955 w 469391"/>
                <a:gd name="connsiteY292" fmla="*/ 258318 h 585501"/>
                <a:gd name="connsiteX293" fmla="*/ 22193 w 469391"/>
                <a:gd name="connsiteY293" fmla="*/ 257365 h 585501"/>
                <a:gd name="connsiteX294" fmla="*/ 23622 w 469391"/>
                <a:gd name="connsiteY294" fmla="*/ 256794 h 585501"/>
                <a:gd name="connsiteX295" fmla="*/ 25527 w 469391"/>
                <a:gd name="connsiteY295" fmla="*/ 257461 h 585501"/>
                <a:gd name="connsiteX296" fmla="*/ 27432 w 469391"/>
                <a:gd name="connsiteY296" fmla="*/ 259366 h 585501"/>
                <a:gd name="connsiteX297" fmla="*/ 29718 w 469391"/>
                <a:gd name="connsiteY297" fmla="*/ 264128 h 585501"/>
                <a:gd name="connsiteX298" fmla="*/ 30289 w 469391"/>
                <a:gd name="connsiteY298" fmla="*/ 267271 h 585501"/>
                <a:gd name="connsiteX299" fmla="*/ 30480 w 469391"/>
                <a:gd name="connsiteY299" fmla="*/ 270034 h 585501"/>
                <a:gd name="connsiteX300" fmla="*/ 29908 w 469391"/>
                <a:gd name="connsiteY300" fmla="*/ 278416 h 585501"/>
                <a:gd name="connsiteX301" fmla="*/ 29527 w 469391"/>
                <a:gd name="connsiteY301" fmla="*/ 280511 h 585501"/>
                <a:gd name="connsiteX302" fmla="*/ 29146 w 469391"/>
                <a:gd name="connsiteY302" fmla="*/ 282226 h 585501"/>
                <a:gd name="connsiteX303" fmla="*/ 28003 w 469391"/>
                <a:gd name="connsiteY303" fmla="*/ 285464 h 585501"/>
                <a:gd name="connsiteX304" fmla="*/ 27337 w 469391"/>
                <a:gd name="connsiteY304" fmla="*/ 286702 h 585501"/>
                <a:gd name="connsiteX305" fmla="*/ 23527 w 469391"/>
                <a:gd name="connsiteY305" fmla="*/ 291751 h 585501"/>
                <a:gd name="connsiteX306" fmla="*/ 21526 w 469391"/>
                <a:gd name="connsiteY306" fmla="*/ 296418 h 585501"/>
                <a:gd name="connsiteX307" fmla="*/ 19145 w 469391"/>
                <a:gd name="connsiteY307" fmla="*/ 307181 h 585501"/>
                <a:gd name="connsiteX308" fmla="*/ 17335 w 469391"/>
                <a:gd name="connsiteY308" fmla="*/ 312515 h 585501"/>
                <a:gd name="connsiteX309" fmla="*/ 14764 w 469391"/>
                <a:gd name="connsiteY309" fmla="*/ 325755 h 585501"/>
                <a:gd name="connsiteX310" fmla="*/ 14764 w 469391"/>
                <a:gd name="connsiteY310" fmla="*/ 329089 h 585501"/>
                <a:gd name="connsiteX311" fmla="*/ 15526 w 469391"/>
                <a:gd name="connsiteY311" fmla="*/ 331280 h 585501"/>
                <a:gd name="connsiteX312" fmla="*/ 18288 w 469391"/>
                <a:gd name="connsiteY312" fmla="*/ 333280 h 585501"/>
                <a:gd name="connsiteX313" fmla="*/ 19717 w 469391"/>
                <a:gd name="connsiteY313" fmla="*/ 334708 h 585501"/>
                <a:gd name="connsiteX314" fmla="*/ 21145 w 469391"/>
                <a:gd name="connsiteY314" fmla="*/ 337280 h 585501"/>
                <a:gd name="connsiteX315" fmla="*/ 21526 w 469391"/>
                <a:gd name="connsiteY315" fmla="*/ 339471 h 585501"/>
                <a:gd name="connsiteX316" fmla="*/ 21431 w 469391"/>
                <a:gd name="connsiteY316" fmla="*/ 341566 h 585501"/>
                <a:gd name="connsiteX317" fmla="*/ 20860 w 469391"/>
                <a:gd name="connsiteY317" fmla="*/ 343376 h 585501"/>
                <a:gd name="connsiteX318" fmla="*/ 20288 w 469391"/>
                <a:gd name="connsiteY318" fmla="*/ 344996 h 585501"/>
                <a:gd name="connsiteX319" fmla="*/ 19526 w 469391"/>
                <a:gd name="connsiteY319" fmla="*/ 346519 h 585501"/>
                <a:gd name="connsiteX320" fmla="*/ 18669 w 469391"/>
                <a:gd name="connsiteY320" fmla="*/ 347758 h 585501"/>
                <a:gd name="connsiteX321" fmla="*/ 16478 w 469391"/>
                <a:gd name="connsiteY321" fmla="*/ 350425 h 585501"/>
                <a:gd name="connsiteX322" fmla="*/ 0 w 469391"/>
                <a:gd name="connsiteY322" fmla="*/ 361569 h 585501"/>
                <a:gd name="connsiteX323" fmla="*/ 15145 w 469391"/>
                <a:gd name="connsiteY323" fmla="*/ 389191 h 585501"/>
                <a:gd name="connsiteX324" fmla="*/ 20288 w 469391"/>
                <a:gd name="connsiteY324" fmla="*/ 396145 h 585501"/>
                <a:gd name="connsiteX325" fmla="*/ 24574 w 469391"/>
                <a:gd name="connsiteY325" fmla="*/ 398526 h 585501"/>
                <a:gd name="connsiteX326" fmla="*/ 27908 w 469391"/>
                <a:gd name="connsiteY326" fmla="*/ 401383 h 585501"/>
                <a:gd name="connsiteX327" fmla="*/ 28956 w 469391"/>
                <a:gd name="connsiteY327" fmla="*/ 403574 h 585501"/>
                <a:gd name="connsiteX328" fmla="*/ 29146 w 469391"/>
                <a:gd name="connsiteY328" fmla="*/ 405574 h 585501"/>
                <a:gd name="connsiteX329" fmla="*/ 28670 w 469391"/>
                <a:gd name="connsiteY329" fmla="*/ 407194 h 585501"/>
                <a:gd name="connsiteX330" fmla="*/ 28099 w 469391"/>
                <a:gd name="connsiteY330" fmla="*/ 408718 h 585501"/>
                <a:gd name="connsiteX331" fmla="*/ 27337 w 469391"/>
                <a:gd name="connsiteY331" fmla="*/ 410051 h 585501"/>
                <a:gd name="connsiteX332" fmla="*/ 26575 w 469391"/>
                <a:gd name="connsiteY332" fmla="*/ 411480 h 585501"/>
                <a:gd name="connsiteX333" fmla="*/ 25527 w 469391"/>
                <a:gd name="connsiteY333" fmla="*/ 412718 h 585501"/>
                <a:gd name="connsiteX334" fmla="*/ 23241 w 469391"/>
                <a:gd name="connsiteY334" fmla="*/ 414623 h 585501"/>
                <a:gd name="connsiteX335" fmla="*/ 19145 w 469391"/>
                <a:gd name="connsiteY335" fmla="*/ 416623 h 585501"/>
                <a:gd name="connsiteX336" fmla="*/ 16669 w 469391"/>
                <a:gd name="connsiteY336" fmla="*/ 418338 h 585501"/>
                <a:gd name="connsiteX337" fmla="*/ 15335 w 469391"/>
                <a:gd name="connsiteY337" fmla="*/ 419576 h 585501"/>
                <a:gd name="connsiteX338" fmla="*/ 14288 w 469391"/>
                <a:gd name="connsiteY338" fmla="*/ 421100 h 585501"/>
                <a:gd name="connsiteX339" fmla="*/ 13335 w 469391"/>
                <a:gd name="connsiteY339" fmla="*/ 423958 h 585501"/>
                <a:gd name="connsiteX340" fmla="*/ 13525 w 469391"/>
                <a:gd name="connsiteY340" fmla="*/ 425767 h 585501"/>
                <a:gd name="connsiteX341" fmla="*/ 14192 w 469391"/>
                <a:gd name="connsiteY341" fmla="*/ 427387 h 585501"/>
                <a:gd name="connsiteX342" fmla="*/ 20479 w 469391"/>
                <a:gd name="connsiteY342" fmla="*/ 435483 h 585501"/>
                <a:gd name="connsiteX343" fmla="*/ 22384 w 469391"/>
                <a:gd name="connsiteY343" fmla="*/ 437483 h 585501"/>
                <a:gd name="connsiteX344" fmla="*/ 24193 w 469391"/>
                <a:gd name="connsiteY344" fmla="*/ 438817 h 585501"/>
                <a:gd name="connsiteX345" fmla="*/ 33147 w 469391"/>
                <a:gd name="connsiteY345" fmla="*/ 443103 h 585501"/>
                <a:gd name="connsiteX346" fmla="*/ 36576 w 469391"/>
                <a:gd name="connsiteY346" fmla="*/ 445960 h 585501"/>
                <a:gd name="connsiteX347" fmla="*/ 44958 w 469391"/>
                <a:gd name="connsiteY347" fmla="*/ 455581 h 585501"/>
                <a:gd name="connsiteX348" fmla="*/ 46768 w 469391"/>
                <a:gd name="connsiteY348" fmla="*/ 456914 h 585501"/>
                <a:gd name="connsiteX349" fmla="*/ 48292 w 469391"/>
                <a:gd name="connsiteY349" fmla="*/ 457009 h 585501"/>
                <a:gd name="connsiteX350" fmla="*/ 49625 w 469391"/>
                <a:gd name="connsiteY350" fmla="*/ 456724 h 585501"/>
                <a:gd name="connsiteX351" fmla="*/ 60103 w 469391"/>
                <a:gd name="connsiteY351" fmla="*/ 452247 h 585501"/>
                <a:gd name="connsiteX352" fmla="*/ 70199 w 469391"/>
                <a:gd name="connsiteY352" fmla="*/ 449961 h 585501"/>
                <a:gd name="connsiteX353" fmla="*/ 71914 w 469391"/>
                <a:gd name="connsiteY353" fmla="*/ 449961 h 585501"/>
                <a:gd name="connsiteX354" fmla="*/ 78772 w 469391"/>
                <a:gd name="connsiteY354" fmla="*/ 451675 h 585501"/>
                <a:gd name="connsiteX355" fmla="*/ 80677 w 469391"/>
                <a:gd name="connsiteY355" fmla="*/ 451771 h 585501"/>
                <a:gd name="connsiteX356" fmla="*/ 82296 w 469391"/>
                <a:gd name="connsiteY356" fmla="*/ 451485 h 585501"/>
                <a:gd name="connsiteX357" fmla="*/ 83629 w 469391"/>
                <a:gd name="connsiteY357" fmla="*/ 450723 h 585501"/>
                <a:gd name="connsiteX358" fmla="*/ 84772 w 469391"/>
                <a:gd name="connsiteY358" fmla="*/ 449675 h 585501"/>
                <a:gd name="connsiteX359" fmla="*/ 85725 w 469391"/>
                <a:gd name="connsiteY359" fmla="*/ 448532 h 585501"/>
                <a:gd name="connsiteX360" fmla="*/ 88201 w 469391"/>
                <a:gd name="connsiteY360" fmla="*/ 444532 h 585501"/>
                <a:gd name="connsiteX361" fmla="*/ 89249 w 469391"/>
                <a:gd name="connsiteY361" fmla="*/ 443484 h 585501"/>
                <a:gd name="connsiteX362" fmla="*/ 90392 w 469391"/>
                <a:gd name="connsiteY362" fmla="*/ 442913 h 585501"/>
                <a:gd name="connsiteX363" fmla="*/ 91821 w 469391"/>
                <a:gd name="connsiteY363" fmla="*/ 443103 h 585501"/>
                <a:gd name="connsiteX364" fmla="*/ 108299 w 469391"/>
                <a:gd name="connsiteY364" fmla="*/ 452818 h 585501"/>
                <a:gd name="connsiteX365" fmla="*/ 113538 w 469391"/>
                <a:gd name="connsiteY365" fmla="*/ 452533 h 585501"/>
                <a:gd name="connsiteX366" fmla="*/ 114109 w 469391"/>
                <a:gd name="connsiteY366" fmla="*/ 453580 h 585501"/>
                <a:gd name="connsiteX367" fmla="*/ 119063 w 469391"/>
                <a:gd name="connsiteY367" fmla="*/ 456057 h 585501"/>
                <a:gd name="connsiteX368" fmla="*/ 120682 w 469391"/>
                <a:gd name="connsiteY368" fmla="*/ 459962 h 585501"/>
                <a:gd name="connsiteX369" fmla="*/ 122301 w 469391"/>
                <a:gd name="connsiteY369" fmla="*/ 468916 h 585501"/>
                <a:gd name="connsiteX370" fmla="*/ 123063 w 469391"/>
                <a:gd name="connsiteY370" fmla="*/ 478631 h 585501"/>
                <a:gd name="connsiteX371" fmla="*/ 122396 w 469391"/>
                <a:gd name="connsiteY371" fmla="*/ 484822 h 585501"/>
                <a:gd name="connsiteX372" fmla="*/ 127063 w 469391"/>
                <a:gd name="connsiteY372" fmla="*/ 494062 h 585501"/>
                <a:gd name="connsiteX373" fmla="*/ 128206 w 469391"/>
                <a:gd name="connsiteY373" fmla="*/ 494729 h 585501"/>
                <a:gd name="connsiteX374" fmla="*/ 129826 w 469391"/>
                <a:gd name="connsiteY374" fmla="*/ 494062 h 585501"/>
                <a:gd name="connsiteX375" fmla="*/ 131350 w 469391"/>
                <a:gd name="connsiteY375" fmla="*/ 493871 h 585501"/>
                <a:gd name="connsiteX376" fmla="*/ 131921 w 469391"/>
                <a:gd name="connsiteY376" fmla="*/ 495776 h 585501"/>
                <a:gd name="connsiteX377" fmla="*/ 131731 w 469391"/>
                <a:gd name="connsiteY377" fmla="*/ 502158 h 585501"/>
                <a:gd name="connsiteX378" fmla="*/ 132683 w 469391"/>
                <a:gd name="connsiteY378" fmla="*/ 507873 h 585501"/>
                <a:gd name="connsiteX379" fmla="*/ 133350 w 469391"/>
                <a:gd name="connsiteY379" fmla="*/ 515779 h 585501"/>
                <a:gd name="connsiteX380" fmla="*/ 134302 w 469391"/>
                <a:gd name="connsiteY380" fmla="*/ 519684 h 585501"/>
                <a:gd name="connsiteX381" fmla="*/ 135541 w 469391"/>
                <a:gd name="connsiteY381" fmla="*/ 521684 h 585501"/>
                <a:gd name="connsiteX382" fmla="*/ 139446 w 469391"/>
                <a:gd name="connsiteY382" fmla="*/ 525971 h 585501"/>
                <a:gd name="connsiteX383" fmla="*/ 141351 w 469391"/>
                <a:gd name="connsiteY383" fmla="*/ 529209 h 585501"/>
                <a:gd name="connsiteX384" fmla="*/ 147638 w 469391"/>
                <a:gd name="connsiteY384" fmla="*/ 525494 h 585501"/>
                <a:gd name="connsiteX385" fmla="*/ 155829 w 469391"/>
                <a:gd name="connsiteY385" fmla="*/ 528256 h 585501"/>
                <a:gd name="connsiteX386" fmla="*/ 173260 w 469391"/>
                <a:gd name="connsiteY386" fmla="*/ 541972 h 585501"/>
                <a:gd name="connsiteX387" fmla="*/ 181356 w 469391"/>
                <a:gd name="connsiteY387" fmla="*/ 551688 h 585501"/>
                <a:gd name="connsiteX388" fmla="*/ 181546 w 469391"/>
                <a:gd name="connsiteY388" fmla="*/ 552831 h 585501"/>
                <a:gd name="connsiteX389" fmla="*/ 181165 w 469391"/>
                <a:gd name="connsiteY389" fmla="*/ 556641 h 585501"/>
                <a:gd name="connsiteX390" fmla="*/ 181356 w 469391"/>
                <a:gd name="connsiteY390" fmla="*/ 557689 h 585501"/>
                <a:gd name="connsiteX391" fmla="*/ 182404 w 469391"/>
                <a:gd name="connsiteY391" fmla="*/ 557879 h 585501"/>
                <a:gd name="connsiteX392" fmla="*/ 185166 w 469391"/>
                <a:gd name="connsiteY392" fmla="*/ 557403 h 585501"/>
                <a:gd name="connsiteX393" fmla="*/ 186118 w 469391"/>
                <a:gd name="connsiteY393" fmla="*/ 557689 h 585501"/>
                <a:gd name="connsiteX394" fmla="*/ 187642 w 469391"/>
                <a:gd name="connsiteY394" fmla="*/ 558832 h 585501"/>
                <a:gd name="connsiteX395" fmla="*/ 191548 w 469391"/>
                <a:gd name="connsiteY395" fmla="*/ 559975 h 585501"/>
                <a:gd name="connsiteX396" fmla="*/ 193072 w 469391"/>
                <a:gd name="connsiteY396" fmla="*/ 561118 h 585501"/>
                <a:gd name="connsiteX397" fmla="*/ 193072 w 469391"/>
                <a:gd name="connsiteY397" fmla="*/ 564071 h 585501"/>
                <a:gd name="connsiteX398" fmla="*/ 190976 w 469391"/>
                <a:gd name="connsiteY398" fmla="*/ 565785 h 585501"/>
                <a:gd name="connsiteX399" fmla="*/ 189357 w 469391"/>
                <a:gd name="connsiteY399" fmla="*/ 567785 h 585501"/>
                <a:gd name="connsiteX400" fmla="*/ 186118 w 469391"/>
                <a:gd name="connsiteY400" fmla="*/ 574072 h 585501"/>
                <a:gd name="connsiteX401" fmla="*/ 188690 w 469391"/>
                <a:gd name="connsiteY401" fmla="*/ 575977 h 585501"/>
                <a:gd name="connsiteX402" fmla="*/ 191548 w 469391"/>
                <a:gd name="connsiteY402" fmla="*/ 576453 h 585501"/>
                <a:gd name="connsiteX403" fmla="*/ 194500 w 469391"/>
                <a:gd name="connsiteY403" fmla="*/ 575786 h 585501"/>
                <a:gd name="connsiteX404" fmla="*/ 197358 w 469391"/>
                <a:gd name="connsiteY404" fmla="*/ 577024 h 585501"/>
                <a:gd name="connsiteX405" fmla="*/ 211074 w 469391"/>
                <a:gd name="connsiteY405" fmla="*/ 575215 h 585501"/>
                <a:gd name="connsiteX406" fmla="*/ 213169 w 469391"/>
                <a:gd name="connsiteY406" fmla="*/ 575786 h 585501"/>
                <a:gd name="connsiteX407" fmla="*/ 215360 w 469391"/>
                <a:gd name="connsiteY407" fmla="*/ 576834 h 585501"/>
                <a:gd name="connsiteX408" fmla="*/ 217456 w 469391"/>
                <a:gd name="connsiteY408" fmla="*/ 582358 h 585501"/>
                <a:gd name="connsiteX409" fmla="*/ 219456 w 469391"/>
                <a:gd name="connsiteY409" fmla="*/ 585025 h 585501"/>
                <a:gd name="connsiteX410" fmla="*/ 221075 w 469391"/>
                <a:gd name="connsiteY410" fmla="*/ 585502 h 585501"/>
                <a:gd name="connsiteX411" fmla="*/ 222409 w 469391"/>
                <a:gd name="connsiteY411" fmla="*/ 585121 h 585501"/>
                <a:gd name="connsiteX412" fmla="*/ 226695 w 469391"/>
                <a:gd name="connsiteY412" fmla="*/ 580739 h 585501"/>
                <a:gd name="connsiteX413" fmla="*/ 235934 w 469391"/>
                <a:gd name="connsiteY413" fmla="*/ 575405 h 585501"/>
                <a:gd name="connsiteX414" fmla="*/ 239649 w 469391"/>
                <a:gd name="connsiteY414" fmla="*/ 572738 h 585501"/>
                <a:gd name="connsiteX415" fmla="*/ 241554 w 469391"/>
                <a:gd name="connsiteY415" fmla="*/ 570452 h 585501"/>
                <a:gd name="connsiteX416" fmla="*/ 245459 w 469391"/>
                <a:gd name="connsiteY416" fmla="*/ 563594 h 585501"/>
                <a:gd name="connsiteX417" fmla="*/ 246697 w 469391"/>
                <a:gd name="connsiteY417" fmla="*/ 560546 h 585501"/>
                <a:gd name="connsiteX418" fmla="*/ 248126 w 469391"/>
                <a:gd name="connsiteY418" fmla="*/ 555212 h 585501"/>
                <a:gd name="connsiteX419" fmla="*/ 248317 w 469391"/>
                <a:gd name="connsiteY419" fmla="*/ 553402 h 585501"/>
                <a:gd name="connsiteX420" fmla="*/ 248221 w 469391"/>
                <a:gd name="connsiteY420" fmla="*/ 551593 h 585501"/>
                <a:gd name="connsiteX421" fmla="*/ 247840 w 469391"/>
                <a:gd name="connsiteY421" fmla="*/ 549973 h 585501"/>
                <a:gd name="connsiteX422" fmla="*/ 247269 w 469391"/>
                <a:gd name="connsiteY422" fmla="*/ 548449 h 585501"/>
                <a:gd name="connsiteX423" fmla="*/ 246888 w 469391"/>
                <a:gd name="connsiteY423" fmla="*/ 546640 h 585501"/>
                <a:gd name="connsiteX424" fmla="*/ 246983 w 469391"/>
                <a:gd name="connsiteY424" fmla="*/ 544639 h 585501"/>
                <a:gd name="connsiteX425" fmla="*/ 248221 w 469391"/>
                <a:gd name="connsiteY425" fmla="*/ 541687 h 585501"/>
                <a:gd name="connsiteX426" fmla="*/ 249936 w 469391"/>
                <a:gd name="connsiteY426" fmla="*/ 540544 h 585501"/>
                <a:gd name="connsiteX427" fmla="*/ 251746 w 469391"/>
                <a:gd name="connsiteY427" fmla="*/ 540258 h 585501"/>
                <a:gd name="connsiteX428" fmla="*/ 253174 w 469391"/>
                <a:gd name="connsiteY428" fmla="*/ 540925 h 585501"/>
                <a:gd name="connsiteX429" fmla="*/ 254222 w 469391"/>
                <a:gd name="connsiteY429" fmla="*/ 541972 h 585501"/>
                <a:gd name="connsiteX430" fmla="*/ 258985 w 469391"/>
                <a:gd name="connsiteY430" fmla="*/ 549783 h 585501"/>
                <a:gd name="connsiteX431" fmla="*/ 261938 w 469391"/>
                <a:gd name="connsiteY431" fmla="*/ 550640 h 585501"/>
                <a:gd name="connsiteX432" fmla="*/ 266605 w 469391"/>
                <a:gd name="connsiteY432" fmla="*/ 550735 h 585501"/>
                <a:gd name="connsiteX433" fmla="*/ 278035 w 469391"/>
                <a:gd name="connsiteY433" fmla="*/ 548830 h 585501"/>
                <a:gd name="connsiteX434" fmla="*/ 282892 w 469391"/>
                <a:gd name="connsiteY434" fmla="*/ 547402 h 585501"/>
                <a:gd name="connsiteX435" fmla="*/ 286036 w 469391"/>
                <a:gd name="connsiteY435" fmla="*/ 545878 h 585501"/>
                <a:gd name="connsiteX436" fmla="*/ 286893 w 469391"/>
                <a:gd name="connsiteY436" fmla="*/ 544639 h 585501"/>
                <a:gd name="connsiteX437" fmla="*/ 287464 w 469391"/>
                <a:gd name="connsiteY437" fmla="*/ 543211 h 585501"/>
                <a:gd name="connsiteX438" fmla="*/ 287846 w 469391"/>
                <a:gd name="connsiteY438" fmla="*/ 541687 h 585501"/>
                <a:gd name="connsiteX439" fmla="*/ 287846 w 469391"/>
                <a:gd name="connsiteY439" fmla="*/ 539972 h 585501"/>
                <a:gd name="connsiteX440" fmla="*/ 287369 w 469391"/>
                <a:gd name="connsiteY440" fmla="*/ 538353 h 585501"/>
                <a:gd name="connsiteX441" fmla="*/ 284702 w 469391"/>
                <a:gd name="connsiteY441" fmla="*/ 532733 h 585501"/>
                <a:gd name="connsiteX442" fmla="*/ 284131 w 469391"/>
                <a:gd name="connsiteY442" fmla="*/ 531019 h 585501"/>
                <a:gd name="connsiteX443" fmla="*/ 283940 w 469391"/>
                <a:gd name="connsiteY443" fmla="*/ 529399 h 585501"/>
                <a:gd name="connsiteX444" fmla="*/ 284512 w 469391"/>
                <a:gd name="connsiteY444" fmla="*/ 527304 h 585501"/>
                <a:gd name="connsiteX445" fmla="*/ 285750 w 469391"/>
                <a:gd name="connsiteY445" fmla="*/ 526256 h 585501"/>
                <a:gd name="connsiteX446" fmla="*/ 297371 w 469391"/>
                <a:gd name="connsiteY446" fmla="*/ 524447 h 585501"/>
                <a:gd name="connsiteX447" fmla="*/ 297561 w 469391"/>
                <a:gd name="connsiteY447" fmla="*/ 524256 h 585501"/>
                <a:gd name="connsiteX448" fmla="*/ 298323 w 469391"/>
                <a:gd name="connsiteY448" fmla="*/ 523684 h 585501"/>
                <a:gd name="connsiteX449" fmla="*/ 300038 w 469391"/>
                <a:gd name="connsiteY449" fmla="*/ 521970 h 585501"/>
                <a:gd name="connsiteX450" fmla="*/ 300990 w 469391"/>
                <a:gd name="connsiteY450" fmla="*/ 520732 h 585501"/>
                <a:gd name="connsiteX451" fmla="*/ 304705 w 469391"/>
                <a:gd name="connsiteY451" fmla="*/ 513397 h 585501"/>
                <a:gd name="connsiteX452" fmla="*/ 305848 w 469391"/>
                <a:gd name="connsiteY452" fmla="*/ 511969 h 585501"/>
                <a:gd name="connsiteX453" fmla="*/ 336613 w 469391"/>
                <a:gd name="connsiteY453" fmla="*/ 497014 h 585501"/>
                <a:gd name="connsiteX454" fmla="*/ 340233 w 469391"/>
                <a:gd name="connsiteY454" fmla="*/ 494538 h 585501"/>
                <a:gd name="connsiteX455" fmla="*/ 340805 w 469391"/>
                <a:gd name="connsiteY455" fmla="*/ 493014 h 585501"/>
                <a:gd name="connsiteX456" fmla="*/ 340805 w 469391"/>
                <a:gd name="connsiteY456" fmla="*/ 491299 h 585501"/>
                <a:gd name="connsiteX457" fmla="*/ 340423 w 469391"/>
                <a:gd name="connsiteY457" fmla="*/ 489585 h 585501"/>
                <a:gd name="connsiteX458" fmla="*/ 339852 w 469391"/>
                <a:gd name="connsiteY458" fmla="*/ 488156 h 585501"/>
                <a:gd name="connsiteX459" fmla="*/ 339280 w 469391"/>
                <a:gd name="connsiteY459" fmla="*/ 486727 h 585501"/>
                <a:gd name="connsiteX460" fmla="*/ 339947 w 469391"/>
                <a:gd name="connsiteY460" fmla="*/ 482632 h 585501"/>
                <a:gd name="connsiteX461" fmla="*/ 347758 w 469391"/>
                <a:gd name="connsiteY461" fmla="*/ 473678 h 585501"/>
                <a:gd name="connsiteX462" fmla="*/ 377285 w 469391"/>
                <a:gd name="connsiteY462" fmla="*/ 474440 h 585501"/>
                <a:gd name="connsiteX463" fmla="*/ 381190 w 469391"/>
                <a:gd name="connsiteY463" fmla="*/ 474059 h 585501"/>
                <a:gd name="connsiteX464" fmla="*/ 381857 w 469391"/>
                <a:gd name="connsiteY464" fmla="*/ 473488 h 585501"/>
                <a:gd name="connsiteX465" fmla="*/ 382714 w 469391"/>
                <a:gd name="connsiteY465" fmla="*/ 472440 h 585501"/>
                <a:gd name="connsiteX466" fmla="*/ 383381 w 469391"/>
                <a:gd name="connsiteY466" fmla="*/ 471202 h 585501"/>
                <a:gd name="connsiteX467" fmla="*/ 384715 w 469391"/>
                <a:gd name="connsiteY467" fmla="*/ 467677 h 585501"/>
                <a:gd name="connsiteX468" fmla="*/ 385763 w 469391"/>
                <a:gd name="connsiteY468" fmla="*/ 465677 h 585501"/>
                <a:gd name="connsiteX469" fmla="*/ 387477 w 469391"/>
                <a:gd name="connsiteY469" fmla="*/ 463487 h 585501"/>
                <a:gd name="connsiteX470" fmla="*/ 389096 w 469391"/>
                <a:gd name="connsiteY470" fmla="*/ 463010 h 585501"/>
                <a:gd name="connsiteX471" fmla="*/ 390620 w 469391"/>
                <a:gd name="connsiteY471" fmla="*/ 463391 h 585501"/>
                <a:gd name="connsiteX472" fmla="*/ 393668 w 469391"/>
                <a:gd name="connsiteY472" fmla="*/ 465296 h 585501"/>
                <a:gd name="connsiteX473" fmla="*/ 395764 w 469391"/>
                <a:gd name="connsiteY473" fmla="*/ 466249 h 585501"/>
                <a:gd name="connsiteX474" fmla="*/ 399574 w 469391"/>
                <a:gd name="connsiteY474" fmla="*/ 467106 h 585501"/>
                <a:gd name="connsiteX475" fmla="*/ 401764 w 469391"/>
                <a:gd name="connsiteY475" fmla="*/ 467106 h 585501"/>
                <a:gd name="connsiteX476" fmla="*/ 412623 w 469391"/>
                <a:gd name="connsiteY476" fmla="*/ 463867 h 585501"/>
                <a:gd name="connsiteX477" fmla="*/ 414338 w 469391"/>
                <a:gd name="connsiteY477" fmla="*/ 462915 h 585501"/>
                <a:gd name="connsiteX478" fmla="*/ 419957 w 469391"/>
                <a:gd name="connsiteY478" fmla="*/ 457581 h 585501"/>
                <a:gd name="connsiteX479" fmla="*/ 422148 w 469391"/>
                <a:gd name="connsiteY479" fmla="*/ 456819 h 585501"/>
                <a:gd name="connsiteX480" fmla="*/ 424624 w 469391"/>
                <a:gd name="connsiteY480" fmla="*/ 456914 h 585501"/>
                <a:gd name="connsiteX481" fmla="*/ 430625 w 469391"/>
                <a:gd name="connsiteY481" fmla="*/ 458343 h 585501"/>
                <a:gd name="connsiteX482" fmla="*/ 432721 w 469391"/>
                <a:gd name="connsiteY482" fmla="*/ 458057 h 585501"/>
                <a:gd name="connsiteX483" fmla="*/ 434245 w 469391"/>
                <a:gd name="connsiteY483" fmla="*/ 457200 h 585501"/>
                <a:gd name="connsiteX484" fmla="*/ 435102 w 469391"/>
                <a:gd name="connsiteY484" fmla="*/ 455962 h 585501"/>
                <a:gd name="connsiteX485" fmla="*/ 435959 w 469391"/>
                <a:gd name="connsiteY485" fmla="*/ 454533 h 585501"/>
                <a:gd name="connsiteX486" fmla="*/ 436626 w 469391"/>
                <a:gd name="connsiteY486" fmla="*/ 453104 h 585501"/>
                <a:gd name="connsiteX487" fmla="*/ 438340 w 469391"/>
                <a:gd name="connsiteY487" fmla="*/ 448151 h 585501"/>
                <a:gd name="connsiteX488" fmla="*/ 439674 w 469391"/>
                <a:gd name="connsiteY488" fmla="*/ 445008 h 585501"/>
                <a:gd name="connsiteX489" fmla="*/ 441293 w 469391"/>
                <a:gd name="connsiteY489" fmla="*/ 442436 h 585501"/>
                <a:gd name="connsiteX490" fmla="*/ 445103 w 469391"/>
                <a:gd name="connsiteY490" fmla="*/ 437579 h 585501"/>
                <a:gd name="connsiteX491" fmla="*/ 445865 w 469391"/>
                <a:gd name="connsiteY491" fmla="*/ 436150 h 585501"/>
                <a:gd name="connsiteX492" fmla="*/ 446341 w 469391"/>
                <a:gd name="connsiteY492" fmla="*/ 434435 h 585501"/>
                <a:gd name="connsiteX493" fmla="*/ 446246 w 469391"/>
                <a:gd name="connsiteY493" fmla="*/ 432816 h 585501"/>
                <a:gd name="connsiteX494" fmla="*/ 445961 w 469391"/>
                <a:gd name="connsiteY494" fmla="*/ 431101 h 585501"/>
                <a:gd name="connsiteX495" fmla="*/ 444913 w 469391"/>
                <a:gd name="connsiteY495" fmla="*/ 428054 h 585501"/>
                <a:gd name="connsiteX496" fmla="*/ 444532 w 469391"/>
                <a:gd name="connsiteY496" fmla="*/ 426434 h 585501"/>
                <a:gd name="connsiteX497" fmla="*/ 444341 w 469391"/>
                <a:gd name="connsiteY497" fmla="*/ 424624 h 585501"/>
                <a:gd name="connsiteX498" fmla="*/ 444627 w 469391"/>
                <a:gd name="connsiteY498" fmla="*/ 422434 h 585501"/>
                <a:gd name="connsiteX499" fmla="*/ 445103 w 469391"/>
                <a:gd name="connsiteY499" fmla="*/ 420624 h 585501"/>
                <a:gd name="connsiteX500" fmla="*/ 448151 w 469391"/>
                <a:gd name="connsiteY500" fmla="*/ 415576 h 585501"/>
                <a:gd name="connsiteX501" fmla="*/ 448151 w 469391"/>
                <a:gd name="connsiteY501" fmla="*/ 408813 h 585501"/>
                <a:gd name="connsiteX502" fmla="*/ 449866 w 469391"/>
                <a:gd name="connsiteY502" fmla="*/ 405574 h 585501"/>
                <a:gd name="connsiteX503" fmla="*/ 451295 w 469391"/>
                <a:gd name="connsiteY503" fmla="*/ 403765 h 585501"/>
                <a:gd name="connsiteX504" fmla="*/ 453104 w 469391"/>
                <a:gd name="connsiteY504" fmla="*/ 403479 h 585501"/>
                <a:gd name="connsiteX505" fmla="*/ 454628 w 469391"/>
                <a:gd name="connsiteY505" fmla="*/ 404050 h 585501"/>
                <a:gd name="connsiteX506" fmla="*/ 456629 w 469391"/>
                <a:gd name="connsiteY506" fmla="*/ 404527 h 585501"/>
                <a:gd name="connsiteX507" fmla="*/ 459010 w 469391"/>
                <a:gd name="connsiteY507" fmla="*/ 404431 h 585501"/>
                <a:gd name="connsiteX508" fmla="*/ 463201 w 469391"/>
                <a:gd name="connsiteY508" fmla="*/ 403003 h 585501"/>
                <a:gd name="connsiteX509" fmla="*/ 465487 w 469391"/>
                <a:gd name="connsiteY509" fmla="*/ 401479 h 585501"/>
                <a:gd name="connsiteX510" fmla="*/ 466820 w 469391"/>
                <a:gd name="connsiteY510" fmla="*/ 400050 h 585501"/>
                <a:gd name="connsiteX511" fmla="*/ 467392 w 469391"/>
                <a:gd name="connsiteY511" fmla="*/ 398621 h 585501"/>
                <a:gd name="connsiteX512" fmla="*/ 469297 w 469391"/>
                <a:gd name="connsiteY512" fmla="*/ 388620 h 585501"/>
                <a:gd name="connsiteX513" fmla="*/ 469392 w 469391"/>
                <a:gd name="connsiteY513" fmla="*/ 386143 h 58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</a:cxnLst>
              <a:rect l="l" t="t" r="r" b="b"/>
              <a:pathLst>
                <a:path w="469391" h="585501">
                  <a:moveTo>
                    <a:pt x="469392" y="383953"/>
                  </a:moveTo>
                  <a:lnTo>
                    <a:pt x="469201" y="382143"/>
                  </a:lnTo>
                  <a:lnTo>
                    <a:pt x="468344" y="378905"/>
                  </a:lnTo>
                  <a:lnTo>
                    <a:pt x="466249" y="372713"/>
                  </a:lnTo>
                  <a:lnTo>
                    <a:pt x="463582" y="367093"/>
                  </a:lnTo>
                  <a:lnTo>
                    <a:pt x="462724" y="365760"/>
                  </a:lnTo>
                  <a:lnTo>
                    <a:pt x="461772" y="364617"/>
                  </a:lnTo>
                  <a:lnTo>
                    <a:pt x="460820" y="363855"/>
                  </a:lnTo>
                  <a:lnTo>
                    <a:pt x="458438" y="362807"/>
                  </a:lnTo>
                  <a:lnTo>
                    <a:pt x="438626" y="373666"/>
                  </a:lnTo>
                  <a:lnTo>
                    <a:pt x="433006" y="374047"/>
                  </a:lnTo>
                  <a:lnTo>
                    <a:pt x="432340" y="372618"/>
                  </a:lnTo>
                  <a:lnTo>
                    <a:pt x="431768" y="370999"/>
                  </a:lnTo>
                  <a:lnTo>
                    <a:pt x="431197" y="367474"/>
                  </a:lnTo>
                  <a:lnTo>
                    <a:pt x="430721" y="365950"/>
                  </a:lnTo>
                  <a:lnTo>
                    <a:pt x="430149" y="364522"/>
                  </a:lnTo>
                  <a:lnTo>
                    <a:pt x="428530" y="362045"/>
                  </a:lnTo>
                  <a:lnTo>
                    <a:pt x="417481" y="349472"/>
                  </a:lnTo>
                  <a:lnTo>
                    <a:pt x="415862" y="347091"/>
                  </a:lnTo>
                  <a:lnTo>
                    <a:pt x="412623" y="343757"/>
                  </a:lnTo>
                  <a:lnTo>
                    <a:pt x="405289" y="338138"/>
                  </a:lnTo>
                  <a:lnTo>
                    <a:pt x="400717" y="332613"/>
                  </a:lnTo>
                  <a:lnTo>
                    <a:pt x="398145" y="330137"/>
                  </a:lnTo>
                  <a:lnTo>
                    <a:pt x="396145" y="329374"/>
                  </a:lnTo>
                  <a:lnTo>
                    <a:pt x="394621" y="329660"/>
                  </a:lnTo>
                  <a:lnTo>
                    <a:pt x="392525" y="330422"/>
                  </a:lnTo>
                  <a:lnTo>
                    <a:pt x="389572" y="330898"/>
                  </a:lnTo>
                  <a:lnTo>
                    <a:pt x="379666" y="330422"/>
                  </a:lnTo>
                  <a:lnTo>
                    <a:pt x="377476" y="331089"/>
                  </a:lnTo>
                  <a:lnTo>
                    <a:pt x="376714" y="332327"/>
                  </a:lnTo>
                  <a:lnTo>
                    <a:pt x="376618" y="333946"/>
                  </a:lnTo>
                  <a:lnTo>
                    <a:pt x="376999" y="335471"/>
                  </a:lnTo>
                  <a:lnTo>
                    <a:pt x="378238" y="338423"/>
                  </a:lnTo>
                  <a:lnTo>
                    <a:pt x="378619" y="340042"/>
                  </a:lnTo>
                  <a:lnTo>
                    <a:pt x="378142" y="341757"/>
                  </a:lnTo>
                  <a:lnTo>
                    <a:pt x="376714" y="343281"/>
                  </a:lnTo>
                  <a:lnTo>
                    <a:pt x="373475" y="344329"/>
                  </a:lnTo>
                  <a:lnTo>
                    <a:pt x="371856" y="343662"/>
                  </a:lnTo>
                  <a:lnTo>
                    <a:pt x="370904" y="342233"/>
                  </a:lnTo>
                  <a:lnTo>
                    <a:pt x="370713" y="340519"/>
                  </a:lnTo>
                  <a:lnTo>
                    <a:pt x="370808" y="332613"/>
                  </a:lnTo>
                  <a:lnTo>
                    <a:pt x="370713" y="330708"/>
                  </a:lnTo>
                  <a:lnTo>
                    <a:pt x="370427" y="328993"/>
                  </a:lnTo>
                  <a:lnTo>
                    <a:pt x="370046" y="327279"/>
                  </a:lnTo>
                  <a:lnTo>
                    <a:pt x="369284" y="325946"/>
                  </a:lnTo>
                  <a:lnTo>
                    <a:pt x="368332" y="324707"/>
                  </a:lnTo>
                  <a:lnTo>
                    <a:pt x="359473" y="318421"/>
                  </a:lnTo>
                  <a:lnTo>
                    <a:pt x="357283" y="316325"/>
                  </a:lnTo>
                  <a:lnTo>
                    <a:pt x="351568" y="308800"/>
                  </a:lnTo>
                  <a:lnTo>
                    <a:pt x="349472" y="304990"/>
                  </a:lnTo>
                  <a:lnTo>
                    <a:pt x="348710" y="301657"/>
                  </a:lnTo>
                  <a:lnTo>
                    <a:pt x="348615" y="297656"/>
                  </a:lnTo>
                  <a:lnTo>
                    <a:pt x="348520" y="295846"/>
                  </a:lnTo>
                  <a:lnTo>
                    <a:pt x="347948" y="294227"/>
                  </a:lnTo>
                  <a:lnTo>
                    <a:pt x="346520" y="291370"/>
                  </a:lnTo>
                  <a:lnTo>
                    <a:pt x="345853" y="289846"/>
                  </a:lnTo>
                  <a:lnTo>
                    <a:pt x="345662" y="288322"/>
                  </a:lnTo>
                  <a:lnTo>
                    <a:pt x="345662" y="286512"/>
                  </a:lnTo>
                  <a:lnTo>
                    <a:pt x="346234" y="282702"/>
                  </a:lnTo>
                  <a:lnTo>
                    <a:pt x="346329" y="280892"/>
                  </a:lnTo>
                  <a:lnTo>
                    <a:pt x="346234" y="279273"/>
                  </a:lnTo>
                  <a:lnTo>
                    <a:pt x="346138" y="278321"/>
                  </a:lnTo>
                  <a:lnTo>
                    <a:pt x="344424" y="272701"/>
                  </a:lnTo>
                  <a:lnTo>
                    <a:pt x="343948" y="267081"/>
                  </a:lnTo>
                  <a:lnTo>
                    <a:pt x="344138" y="262985"/>
                  </a:lnTo>
                  <a:lnTo>
                    <a:pt x="345186" y="254889"/>
                  </a:lnTo>
                  <a:lnTo>
                    <a:pt x="345472" y="250793"/>
                  </a:lnTo>
                  <a:lnTo>
                    <a:pt x="344614" y="247745"/>
                  </a:lnTo>
                  <a:lnTo>
                    <a:pt x="342900" y="244126"/>
                  </a:lnTo>
                  <a:lnTo>
                    <a:pt x="338518" y="237554"/>
                  </a:lnTo>
                  <a:lnTo>
                    <a:pt x="335947" y="234696"/>
                  </a:lnTo>
                  <a:lnTo>
                    <a:pt x="333375" y="232981"/>
                  </a:lnTo>
                  <a:lnTo>
                    <a:pt x="328136" y="232219"/>
                  </a:lnTo>
                  <a:lnTo>
                    <a:pt x="326517" y="231076"/>
                  </a:lnTo>
                  <a:lnTo>
                    <a:pt x="325564" y="229648"/>
                  </a:lnTo>
                  <a:lnTo>
                    <a:pt x="324326" y="224790"/>
                  </a:lnTo>
                  <a:lnTo>
                    <a:pt x="324326" y="223171"/>
                  </a:lnTo>
                  <a:lnTo>
                    <a:pt x="324898" y="221742"/>
                  </a:lnTo>
                  <a:lnTo>
                    <a:pt x="325755" y="220599"/>
                  </a:lnTo>
                  <a:lnTo>
                    <a:pt x="327850" y="218504"/>
                  </a:lnTo>
                  <a:lnTo>
                    <a:pt x="329851" y="216027"/>
                  </a:lnTo>
                  <a:lnTo>
                    <a:pt x="330613" y="214503"/>
                  </a:lnTo>
                  <a:lnTo>
                    <a:pt x="331375" y="212884"/>
                  </a:lnTo>
                  <a:lnTo>
                    <a:pt x="331851" y="211264"/>
                  </a:lnTo>
                  <a:lnTo>
                    <a:pt x="332232" y="209455"/>
                  </a:lnTo>
                  <a:lnTo>
                    <a:pt x="332422" y="207454"/>
                  </a:lnTo>
                  <a:lnTo>
                    <a:pt x="332422" y="205549"/>
                  </a:lnTo>
                  <a:lnTo>
                    <a:pt x="331946" y="201930"/>
                  </a:lnTo>
                  <a:lnTo>
                    <a:pt x="330232" y="193929"/>
                  </a:lnTo>
                  <a:lnTo>
                    <a:pt x="313372" y="165544"/>
                  </a:lnTo>
                  <a:lnTo>
                    <a:pt x="311277" y="161163"/>
                  </a:lnTo>
                  <a:lnTo>
                    <a:pt x="310801" y="157639"/>
                  </a:lnTo>
                  <a:lnTo>
                    <a:pt x="311277" y="151447"/>
                  </a:lnTo>
                  <a:lnTo>
                    <a:pt x="310420" y="144399"/>
                  </a:lnTo>
                  <a:lnTo>
                    <a:pt x="309753" y="141827"/>
                  </a:lnTo>
                  <a:lnTo>
                    <a:pt x="308896" y="139732"/>
                  </a:lnTo>
                  <a:lnTo>
                    <a:pt x="296989" y="120396"/>
                  </a:lnTo>
                  <a:lnTo>
                    <a:pt x="295275" y="116872"/>
                  </a:lnTo>
                  <a:lnTo>
                    <a:pt x="294322" y="114014"/>
                  </a:lnTo>
                  <a:lnTo>
                    <a:pt x="294418" y="112014"/>
                  </a:lnTo>
                  <a:lnTo>
                    <a:pt x="296704" y="100774"/>
                  </a:lnTo>
                  <a:lnTo>
                    <a:pt x="296989" y="96774"/>
                  </a:lnTo>
                  <a:lnTo>
                    <a:pt x="296894" y="94774"/>
                  </a:lnTo>
                  <a:lnTo>
                    <a:pt x="296989" y="90964"/>
                  </a:lnTo>
                  <a:lnTo>
                    <a:pt x="298037" y="84868"/>
                  </a:lnTo>
                  <a:lnTo>
                    <a:pt x="298513" y="83058"/>
                  </a:lnTo>
                  <a:lnTo>
                    <a:pt x="298418" y="75152"/>
                  </a:lnTo>
                  <a:lnTo>
                    <a:pt x="289465" y="75343"/>
                  </a:lnTo>
                  <a:lnTo>
                    <a:pt x="282797" y="78676"/>
                  </a:lnTo>
                  <a:lnTo>
                    <a:pt x="281178" y="79915"/>
                  </a:lnTo>
                  <a:lnTo>
                    <a:pt x="280130" y="81058"/>
                  </a:lnTo>
                  <a:lnTo>
                    <a:pt x="277082" y="85725"/>
                  </a:lnTo>
                  <a:lnTo>
                    <a:pt x="275368" y="87916"/>
                  </a:lnTo>
                  <a:lnTo>
                    <a:pt x="273558" y="88297"/>
                  </a:lnTo>
                  <a:lnTo>
                    <a:pt x="272129" y="88011"/>
                  </a:lnTo>
                  <a:lnTo>
                    <a:pt x="268033" y="85534"/>
                  </a:lnTo>
                  <a:lnTo>
                    <a:pt x="263462" y="84106"/>
                  </a:lnTo>
                  <a:lnTo>
                    <a:pt x="259461" y="83344"/>
                  </a:lnTo>
                  <a:lnTo>
                    <a:pt x="257365" y="83534"/>
                  </a:lnTo>
                  <a:lnTo>
                    <a:pt x="256032" y="83820"/>
                  </a:lnTo>
                  <a:lnTo>
                    <a:pt x="254984" y="84582"/>
                  </a:lnTo>
                  <a:lnTo>
                    <a:pt x="251936" y="87916"/>
                  </a:lnTo>
                  <a:lnTo>
                    <a:pt x="248888" y="90297"/>
                  </a:lnTo>
                  <a:lnTo>
                    <a:pt x="247078" y="90392"/>
                  </a:lnTo>
                  <a:lnTo>
                    <a:pt x="245650" y="89725"/>
                  </a:lnTo>
                  <a:lnTo>
                    <a:pt x="213360" y="51054"/>
                  </a:lnTo>
                  <a:lnTo>
                    <a:pt x="205740" y="46577"/>
                  </a:lnTo>
                  <a:lnTo>
                    <a:pt x="190024" y="39719"/>
                  </a:lnTo>
                  <a:lnTo>
                    <a:pt x="186309" y="38767"/>
                  </a:lnTo>
                  <a:lnTo>
                    <a:pt x="184499" y="39148"/>
                  </a:lnTo>
                  <a:lnTo>
                    <a:pt x="183166" y="39814"/>
                  </a:lnTo>
                  <a:lnTo>
                    <a:pt x="181927" y="40767"/>
                  </a:lnTo>
                  <a:lnTo>
                    <a:pt x="180022" y="43243"/>
                  </a:lnTo>
                  <a:lnTo>
                    <a:pt x="178403" y="44482"/>
                  </a:lnTo>
                  <a:lnTo>
                    <a:pt x="176498" y="45529"/>
                  </a:lnTo>
                  <a:lnTo>
                    <a:pt x="172879" y="46387"/>
                  </a:lnTo>
                  <a:lnTo>
                    <a:pt x="169164" y="45339"/>
                  </a:lnTo>
                  <a:lnTo>
                    <a:pt x="147923" y="35147"/>
                  </a:lnTo>
                  <a:lnTo>
                    <a:pt x="145351" y="33338"/>
                  </a:lnTo>
                  <a:lnTo>
                    <a:pt x="144209" y="32385"/>
                  </a:lnTo>
                  <a:lnTo>
                    <a:pt x="143351" y="31051"/>
                  </a:lnTo>
                  <a:lnTo>
                    <a:pt x="142780" y="29623"/>
                  </a:lnTo>
                  <a:lnTo>
                    <a:pt x="142780" y="27908"/>
                  </a:lnTo>
                  <a:lnTo>
                    <a:pt x="143446" y="26479"/>
                  </a:lnTo>
                  <a:lnTo>
                    <a:pt x="144399" y="25432"/>
                  </a:lnTo>
                  <a:lnTo>
                    <a:pt x="145828" y="24955"/>
                  </a:lnTo>
                  <a:lnTo>
                    <a:pt x="147542" y="25051"/>
                  </a:lnTo>
                  <a:lnTo>
                    <a:pt x="152971" y="26194"/>
                  </a:lnTo>
                  <a:lnTo>
                    <a:pt x="154781" y="26098"/>
                  </a:lnTo>
                  <a:lnTo>
                    <a:pt x="156210" y="25527"/>
                  </a:lnTo>
                  <a:lnTo>
                    <a:pt x="157543" y="24670"/>
                  </a:lnTo>
                  <a:lnTo>
                    <a:pt x="158496" y="23431"/>
                  </a:lnTo>
                  <a:lnTo>
                    <a:pt x="159353" y="22098"/>
                  </a:lnTo>
                  <a:lnTo>
                    <a:pt x="160020" y="20574"/>
                  </a:lnTo>
                  <a:lnTo>
                    <a:pt x="160496" y="18955"/>
                  </a:lnTo>
                  <a:lnTo>
                    <a:pt x="160782" y="17335"/>
                  </a:lnTo>
                  <a:lnTo>
                    <a:pt x="160591" y="15716"/>
                  </a:lnTo>
                  <a:lnTo>
                    <a:pt x="159448" y="12859"/>
                  </a:lnTo>
                  <a:lnTo>
                    <a:pt x="159448" y="11239"/>
                  </a:lnTo>
                  <a:lnTo>
                    <a:pt x="159925" y="9715"/>
                  </a:lnTo>
                  <a:lnTo>
                    <a:pt x="161258" y="6572"/>
                  </a:lnTo>
                  <a:lnTo>
                    <a:pt x="161830" y="4763"/>
                  </a:lnTo>
                  <a:lnTo>
                    <a:pt x="161925" y="2762"/>
                  </a:lnTo>
                  <a:lnTo>
                    <a:pt x="161258" y="571"/>
                  </a:lnTo>
                  <a:lnTo>
                    <a:pt x="159925" y="0"/>
                  </a:lnTo>
                  <a:lnTo>
                    <a:pt x="158496" y="190"/>
                  </a:lnTo>
                  <a:lnTo>
                    <a:pt x="144780" y="5334"/>
                  </a:lnTo>
                  <a:lnTo>
                    <a:pt x="143446" y="6096"/>
                  </a:lnTo>
                  <a:lnTo>
                    <a:pt x="142208" y="7144"/>
                  </a:lnTo>
                  <a:lnTo>
                    <a:pt x="141446" y="8477"/>
                  </a:lnTo>
                  <a:lnTo>
                    <a:pt x="140113" y="11716"/>
                  </a:lnTo>
                  <a:lnTo>
                    <a:pt x="138779" y="13049"/>
                  </a:lnTo>
                  <a:lnTo>
                    <a:pt x="136303" y="13716"/>
                  </a:lnTo>
                  <a:lnTo>
                    <a:pt x="134112" y="12954"/>
                  </a:lnTo>
                  <a:lnTo>
                    <a:pt x="127444" y="8668"/>
                  </a:lnTo>
                  <a:lnTo>
                    <a:pt x="122301" y="6667"/>
                  </a:lnTo>
                  <a:lnTo>
                    <a:pt x="119253" y="5905"/>
                  </a:lnTo>
                  <a:lnTo>
                    <a:pt x="114871" y="5905"/>
                  </a:lnTo>
                  <a:lnTo>
                    <a:pt x="111252" y="5429"/>
                  </a:lnTo>
                  <a:lnTo>
                    <a:pt x="109823" y="4572"/>
                  </a:lnTo>
                  <a:lnTo>
                    <a:pt x="108394" y="1810"/>
                  </a:lnTo>
                  <a:lnTo>
                    <a:pt x="90868" y="34099"/>
                  </a:lnTo>
                  <a:lnTo>
                    <a:pt x="85249" y="42005"/>
                  </a:lnTo>
                  <a:lnTo>
                    <a:pt x="83629" y="42386"/>
                  </a:lnTo>
                  <a:lnTo>
                    <a:pt x="79248" y="42863"/>
                  </a:lnTo>
                  <a:lnTo>
                    <a:pt x="76581" y="43815"/>
                  </a:lnTo>
                  <a:lnTo>
                    <a:pt x="72961" y="46196"/>
                  </a:lnTo>
                  <a:lnTo>
                    <a:pt x="71628" y="48292"/>
                  </a:lnTo>
                  <a:lnTo>
                    <a:pt x="71247" y="50197"/>
                  </a:lnTo>
                  <a:lnTo>
                    <a:pt x="71723" y="51816"/>
                  </a:lnTo>
                  <a:lnTo>
                    <a:pt x="72676" y="53054"/>
                  </a:lnTo>
                  <a:lnTo>
                    <a:pt x="74009" y="53912"/>
                  </a:lnTo>
                  <a:lnTo>
                    <a:pt x="80200" y="56674"/>
                  </a:lnTo>
                  <a:lnTo>
                    <a:pt x="82582" y="58674"/>
                  </a:lnTo>
                  <a:lnTo>
                    <a:pt x="83439" y="60198"/>
                  </a:lnTo>
                  <a:lnTo>
                    <a:pt x="84106" y="62198"/>
                  </a:lnTo>
                  <a:lnTo>
                    <a:pt x="84010" y="65818"/>
                  </a:lnTo>
                  <a:lnTo>
                    <a:pt x="83153" y="67532"/>
                  </a:lnTo>
                  <a:lnTo>
                    <a:pt x="81820" y="68866"/>
                  </a:lnTo>
                  <a:lnTo>
                    <a:pt x="78772" y="69913"/>
                  </a:lnTo>
                  <a:lnTo>
                    <a:pt x="76390" y="71342"/>
                  </a:lnTo>
                  <a:lnTo>
                    <a:pt x="73533" y="73628"/>
                  </a:lnTo>
                  <a:lnTo>
                    <a:pt x="66675" y="82010"/>
                  </a:lnTo>
                  <a:lnTo>
                    <a:pt x="64675" y="83820"/>
                  </a:lnTo>
                  <a:lnTo>
                    <a:pt x="63151" y="84201"/>
                  </a:lnTo>
                  <a:lnTo>
                    <a:pt x="60579" y="85058"/>
                  </a:lnTo>
                  <a:lnTo>
                    <a:pt x="57817" y="86487"/>
                  </a:lnTo>
                  <a:lnTo>
                    <a:pt x="52768" y="91249"/>
                  </a:lnTo>
                  <a:lnTo>
                    <a:pt x="51149" y="94107"/>
                  </a:lnTo>
                  <a:lnTo>
                    <a:pt x="50863" y="96298"/>
                  </a:lnTo>
                  <a:lnTo>
                    <a:pt x="51816" y="97441"/>
                  </a:lnTo>
                  <a:lnTo>
                    <a:pt x="53149" y="98203"/>
                  </a:lnTo>
                  <a:lnTo>
                    <a:pt x="54864" y="98584"/>
                  </a:lnTo>
                  <a:lnTo>
                    <a:pt x="61913" y="98107"/>
                  </a:lnTo>
                  <a:lnTo>
                    <a:pt x="63341" y="98774"/>
                  </a:lnTo>
                  <a:lnTo>
                    <a:pt x="64008" y="100489"/>
                  </a:lnTo>
                  <a:lnTo>
                    <a:pt x="64103" y="103251"/>
                  </a:lnTo>
                  <a:lnTo>
                    <a:pt x="63532" y="110871"/>
                  </a:lnTo>
                  <a:lnTo>
                    <a:pt x="63627" y="113252"/>
                  </a:lnTo>
                  <a:lnTo>
                    <a:pt x="64008" y="114967"/>
                  </a:lnTo>
                  <a:lnTo>
                    <a:pt x="64770" y="116300"/>
                  </a:lnTo>
                  <a:lnTo>
                    <a:pt x="65818" y="117253"/>
                  </a:lnTo>
                  <a:lnTo>
                    <a:pt x="79534" y="121444"/>
                  </a:lnTo>
                  <a:lnTo>
                    <a:pt x="82486" y="123063"/>
                  </a:lnTo>
                  <a:lnTo>
                    <a:pt x="83629" y="124111"/>
                  </a:lnTo>
                  <a:lnTo>
                    <a:pt x="84391" y="127254"/>
                  </a:lnTo>
                  <a:lnTo>
                    <a:pt x="84868" y="132016"/>
                  </a:lnTo>
                  <a:lnTo>
                    <a:pt x="84677" y="142970"/>
                  </a:lnTo>
                  <a:lnTo>
                    <a:pt x="84963" y="147923"/>
                  </a:lnTo>
                  <a:lnTo>
                    <a:pt x="85725" y="151066"/>
                  </a:lnTo>
                  <a:lnTo>
                    <a:pt x="87058" y="151924"/>
                  </a:lnTo>
                  <a:lnTo>
                    <a:pt x="90392" y="153067"/>
                  </a:lnTo>
                  <a:lnTo>
                    <a:pt x="92202" y="153257"/>
                  </a:lnTo>
                  <a:lnTo>
                    <a:pt x="96012" y="153067"/>
                  </a:lnTo>
                  <a:lnTo>
                    <a:pt x="97631" y="152590"/>
                  </a:lnTo>
                  <a:lnTo>
                    <a:pt x="98869" y="151733"/>
                  </a:lnTo>
                  <a:lnTo>
                    <a:pt x="99822" y="150590"/>
                  </a:lnTo>
                  <a:lnTo>
                    <a:pt x="100584" y="149162"/>
                  </a:lnTo>
                  <a:lnTo>
                    <a:pt x="102584" y="144494"/>
                  </a:lnTo>
                  <a:lnTo>
                    <a:pt x="103537" y="143161"/>
                  </a:lnTo>
                  <a:lnTo>
                    <a:pt x="104680" y="142399"/>
                  </a:lnTo>
                  <a:lnTo>
                    <a:pt x="106204" y="142208"/>
                  </a:lnTo>
                  <a:lnTo>
                    <a:pt x="107728" y="142684"/>
                  </a:lnTo>
                  <a:lnTo>
                    <a:pt x="109156" y="144304"/>
                  </a:lnTo>
                  <a:lnTo>
                    <a:pt x="110490" y="146494"/>
                  </a:lnTo>
                  <a:lnTo>
                    <a:pt x="112014" y="150971"/>
                  </a:lnTo>
                  <a:lnTo>
                    <a:pt x="111919" y="153448"/>
                  </a:lnTo>
                  <a:lnTo>
                    <a:pt x="111252" y="155257"/>
                  </a:lnTo>
                  <a:lnTo>
                    <a:pt x="106680" y="159258"/>
                  </a:lnTo>
                  <a:lnTo>
                    <a:pt x="92488" y="168592"/>
                  </a:lnTo>
                  <a:lnTo>
                    <a:pt x="91059" y="169259"/>
                  </a:lnTo>
                  <a:lnTo>
                    <a:pt x="89535" y="169640"/>
                  </a:lnTo>
                  <a:lnTo>
                    <a:pt x="81629" y="169545"/>
                  </a:lnTo>
                  <a:lnTo>
                    <a:pt x="80010" y="170021"/>
                  </a:lnTo>
                  <a:lnTo>
                    <a:pt x="78581" y="170688"/>
                  </a:lnTo>
                  <a:lnTo>
                    <a:pt x="77438" y="171640"/>
                  </a:lnTo>
                  <a:lnTo>
                    <a:pt x="75152" y="173926"/>
                  </a:lnTo>
                  <a:lnTo>
                    <a:pt x="72676" y="175927"/>
                  </a:lnTo>
                  <a:lnTo>
                    <a:pt x="71247" y="176689"/>
                  </a:lnTo>
                  <a:lnTo>
                    <a:pt x="69723" y="177070"/>
                  </a:lnTo>
                  <a:lnTo>
                    <a:pt x="67913" y="176974"/>
                  </a:lnTo>
                  <a:lnTo>
                    <a:pt x="64484" y="176117"/>
                  </a:lnTo>
                  <a:lnTo>
                    <a:pt x="55150" y="171926"/>
                  </a:lnTo>
                  <a:lnTo>
                    <a:pt x="53149" y="171831"/>
                  </a:lnTo>
                  <a:lnTo>
                    <a:pt x="50959" y="172402"/>
                  </a:lnTo>
                  <a:lnTo>
                    <a:pt x="48006" y="174403"/>
                  </a:lnTo>
                  <a:lnTo>
                    <a:pt x="46768" y="176308"/>
                  </a:lnTo>
                  <a:lnTo>
                    <a:pt x="46006" y="178403"/>
                  </a:lnTo>
                  <a:lnTo>
                    <a:pt x="43815" y="192500"/>
                  </a:lnTo>
                  <a:lnTo>
                    <a:pt x="43053" y="195548"/>
                  </a:lnTo>
                  <a:lnTo>
                    <a:pt x="42291" y="197834"/>
                  </a:lnTo>
                  <a:lnTo>
                    <a:pt x="41338" y="199454"/>
                  </a:lnTo>
                  <a:lnTo>
                    <a:pt x="38481" y="202406"/>
                  </a:lnTo>
                  <a:lnTo>
                    <a:pt x="36862" y="203740"/>
                  </a:lnTo>
                  <a:lnTo>
                    <a:pt x="35719" y="204406"/>
                  </a:lnTo>
                  <a:lnTo>
                    <a:pt x="26098" y="207359"/>
                  </a:lnTo>
                  <a:lnTo>
                    <a:pt x="23050" y="209169"/>
                  </a:lnTo>
                  <a:lnTo>
                    <a:pt x="19050" y="213074"/>
                  </a:lnTo>
                  <a:lnTo>
                    <a:pt x="11525" y="227266"/>
                  </a:lnTo>
                  <a:lnTo>
                    <a:pt x="9811" y="234410"/>
                  </a:lnTo>
                  <a:lnTo>
                    <a:pt x="10096" y="236410"/>
                  </a:lnTo>
                  <a:lnTo>
                    <a:pt x="10382" y="238125"/>
                  </a:lnTo>
                  <a:lnTo>
                    <a:pt x="10858" y="239744"/>
                  </a:lnTo>
                  <a:lnTo>
                    <a:pt x="11525" y="241173"/>
                  </a:lnTo>
                  <a:lnTo>
                    <a:pt x="12097" y="243935"/>
                  </a:lnTo>
                  <a:lnTo>
                    <a:pt x="12763" y="247840"/>
                  </a:lnTo>
                  <a:lnTo>
                    <a:pt x="13240" y="255937"/>
                  </a:lnTo>
                  <a:lnTo>
                    <a:pt x="14002" y="259651"/>
                  </a:lnTo>
                  <a:lnTo>
                    <a:pt x="15145" y="261842"/>
                  </a:lnTo>
                  <a:lnTo>
                    <a:pt x="16573" y="262223"/>
                  </a:lnTo>
                  <a:lnTo>
                    <a:pt x="18097" y="261842"/>
                  </a:lnTo>
                  <a:lnTo>
                    <a:pt x="19145" y="260890"/>
                  </a:lnTo>
                  <a:lnTo>
                    <a:pt x="20955" y="258318"/>
                  </a:lnTo>
                  <a:lnTo>
                    <a:pt x="22193" y="257365"/>
                  </a:lnTo>
                  <a:lnTo>
                    <a:pt x="23622" y="256794"/>
                  </a:lnTo>
                  <a:lnTo>
                    <a:pt x="25527" y="257461"/>
                  </a:lnTo>
                  <a:lnTo>
                    <a:pt x="27432" y="259366"/>
                  </a:lnTo>
                  <a:lnTo>
                    <a:pt x="29718" y="264128"/>
                  </a:lnTo>
                  <a:lnTo>
                    <a:pt x="30289" y="267271"/>
                  </a:lnTo>
                  <a:lnTo>
                    <a:pt x="30480" y="270034"/>
                  </a:lnTo>
                  <a:lnTo>
                    <a:pt x="29908" y="278416"/>
                  </a:lnTo>
                  <a:lnTo>
                    <a:pt x="29527" y="280511"/>
                  </a:lnTo>
                  <a:lnTo>
                    <a:pt x="29146" y="282226"/>
                  </a:lnTo>
                  <a:lnTo>
                    <a:pt x="28003" y="285464"/>
                  </a:lnTo>
                  <a:lnTo>
                    <a:pt x="27337" y="286702"/>
                  </a:lnTo>
                  <a:lnTo>
                    <a:pt x="23527" y="291751"/>
                  </a:lnTo>
                  <a:lnTo>
                    <a:pt x="21526" y="296418"/>
                  </a:lnTo>
                  <a:lnTo>
                    <a:pt x="19145" y="307181"/>
                  </a:lnTo>
                  <a:lnTo>
                    <a:pt x="17335" y="312515"/>
                  </a:lnTo>
                  <a:lnTo>
                    <a:pt x="14764" y="325755"/>
                  </a:lnTo>
                  <a:lnTo>
                    <a:pt x="14764" y="329089"/>
                  </a:lnTo>
                  <a:lnTo>
                    <a:pt x="15526" y="331280"/>
                  </a:lnTo>
                  <a:lnTo>
                    <a:pt x="18288" y="333280"/>
                  </a:lnTo>
                  <a:lnTo>
                    <a:pt x="19717" y="334708"/>
                  </a:lnTo>
                  <a:lnTo>
                    <a:pt x="21145" y="337280"/>
                  </a:lnTo>
                  <a:lnTo>
                    <a:pt x="21526" y="339471"/>
                  </a:lnTo>
                  <a:lnTo>
                    <a:pt x="21431" y="341566"/>
                  </a:lnTo>
                  <a:lnTo>
                    <a:pt x="20860" y="343376"/>
                  </a:lnTo>
                  <a:lnTo>
                    <a:pt x="20288" y="344996"/>
                  </a:lnTo>
                  <a:lnTo>
                    <a:pt x="19526" y="346519"/>
                  </a:lnTo>
                  <a:lnTo>
                    <a:pt x="18669" y="347758"/>
                  </a:lnTo>
                  <a:lnTo>
                    <a:pt x="16478" y="350425"/>
                  </a:lnTo>
                  <a:lnTo>
                    <a:pt x="0" y="361569"/>
                  </a:lnTo>
                  <a:lnTo>
                    <a:pt x="15145" y="389191"/>
                  </a:lnTo>
                  <a:lnTo>
                    <a:pt x="20288" y="396145"/>
                  </a:lnTo>
                  <a:lnTo>
                    <a:pt x="24574" y="398526"/>
                  </a:lnTo>
                  <a:lnTo>
                    <a:pt x="27908" y="401383"/>
                  </a:lnTo>
                  <a:lnTo>
                    <a:pt x="28956" y="403574"/>
                  </a:lnTo>
                  <a:lnTo>
                    <a:pt x="29146" y="405574"/>
                  </a:lnTo>
                  <a:lnTo>
                    <a:pt x="28670" y="407194"/>
                  </a:lnTo>
                  <a:lnTo>
                    <a:pt x="28099" y="408718"/>
                  </a:lnTo>
                  <a:lnTo>
                    <a:pt x="27337" y="410051"/>
                  </a:lnTo>
                  <a:lnTo>
                    <a:pt x="26575" y="411480"/>
                  </a:lnTo>
                  <a:lnTo>
                    <a:pt x="25527" y="412718"/>
                  </a:lnTo>
                  <a:lnTo>
                    <a:pt x="23241" y="414623"/>
                  </a:lnTo>
                  <a:lnTo>
                    <a:pt x="19145" y="416623"/>
                  </a:lnTo>
                  <a:lnTo>
                    <a:pt x="16669" y="418338"/>
                  </a:lnTo>
                  <a:lnTo>
                    <a:pt x="15335" y="419576"/>
                  </a:lnTo>
                  <a:lnTo>
                    <a:pt x="14288" y="421100"/>
                  </a:lnTo>
                  <a:lnTo>
                    <a:pt x="13335" y="423958"/>
                  </a:lnTo>
                  <a:lnTo>
                    <a:pt x="13525" y="425767"/>
                  </a:lnTo>
                  <a:lnTo>
                    <a:pt x="14192" y="427387"/>
                  </a:lnTo>
                  <a:lnTo>
                    <a:pt x="20479" y="435483"/>
                  </a:lnTo>
                  <a:lnTo>
                    <a:pt x="22384" y="437483"/>
                  </a:lnTo>
                  <a:lnTo>
                    <a:pt x="24193" y="438817"/>
                  </a:lnTo>
                  <a:lnTo>
                    <a:pt x="33147" y="443103"/>
                  </a:lnTo>
                  <a:lnTo>
                    <a:pt x="36576" y="445960"/>
                  </a:lnTo>
                  <a:lnTo>
                    <a:pt x="44958" y="455581"/>
                  </a:lnTo>
                  <a:lnTo>
                    <a:pt x="46768" y="456914"/>
                  </a:lnTo>
                  <a:lnTo>
                    <a:pt x="48292" y="457009"/>
                  </a:lnTo>
                  <a:lnTo>
                    <a:pt x="49625" y="456724"/>
                  </a:lnTo>
                  <a:lnTo>
                    <a:pt x="60103" y="452247"/>
                  </a:lnTo>
                  <a:lnTo>
                    <a:pt x="70199" y="449961"/>
                  </a:lnTo>
                  <a:lnTo>
                    <a:pt x="71914" y="449961"/>
                  </a:lnTo>
                  <a:lnTo>
                    <a:pt x="78772" y="451675"/>
                  </a:lnTo>
                  <a:lnTo>
                    <a:pt x="80677" y="451771"/>
                  </a:lnTo>
                  <a:lnTo>
                    <a:pt x="82296" y="451485"/>
                  </a:lnTo>
                  <a:lnTo>
                    <a:pt x="83629" y="450723"/>
                  </a:lnTo>
                  <a:lnTo>
                    <a:pt x="84772" y="449675"/>
                  </a:lnTo>
                  <a:lnTo>
                    <a:pt x="85725" y="448532"/>
                  </a:lnTo>
                  <a:lnTo>
                    <a:pt x="88201" y="444532"/>
                  </a:lnTo>
                  <a:lnTo>
                    <a:pt x="89249" y="443484"/>
                  </a:lnTo>
                  <a:lnTo>
                    <a:pt x="90392" y="442913"/>
                  </a:lnTo>
                  <a:lnTo>
                    <a:pt x="91821" y="443103"/>
                  </a:lnTo>
                  <a:lnTo>
                    <a:pt x="108299" y="452818"/>
                  </a:lnTo>
                  <a:lnTo>
                    <a:pt x="113538" y="452533"/>
                  </a:lnTo>
                  <a:lnTo>
                    <a:pt x="114109" y="453580"/>
                  </a:lnTo>
                  <a:lnTo>
                    <a:pt x="119063" y="456057"/>
                  </a:lnTo>
                  <a:lnTo>
                    <a:pt x="120682" y="459962"/>
                  </a:lnTo>
                  <a:lnTo>
                    <a:pt x="122301" y="468916"/>
                  </a:lnTo>
                  <a:lnTo>
                    <a:pt x="123063" y="478631"/>
                  </a:lnTo>
                  <a:lnTo>
                    <a:pt x="122396" y="484822"/>
                  </a:lnTo>
                  <a:lnTo>
                    <a:pt x="127063" y="494062"/>
                  </a:lnTo>
                  <a:lnTo>
                    <a:pt x="128206" y="494729"/>
                  </a:lnTo>
                  <a:lnTo>
                    <a:pt x="129826" y="494062"/>
                  </a:lnTo>
                  <a:lnTo>
                    <a:pt x="131350" y="493871"/>
                  </a:lnTo>
                  <a:lnTo>
                    <a:pt x="131921" y="495776"/>
                  </a:lnTo>
                  <a:lnTo>
                    <a:pt x="131731" y="502158"/>
                  </a:lnTo>
                  <a:lnTo>
                    <a:pt x="132683" y="507873"/>
                  </a:lnTo>
                  <a:lnTo>
                    <a:pt x="133350" y="515779"/>
                  </a:lnTo>
                  <a:lnTo>
                    <a:pt x="134302" y="519684"/>
                  </a:lnTo>
                  <a:lnTo>
                    <a:pt x="135541" y="521684"/>
                  </a:lnTo>
                  <a:lnTo>
                    <a:pt x="139446" y="525971"/>
                  </a:lnTo>
                  <a:lnTo>
                    <a:pt x="141351" y="529209"/>
                  </a:lnTo>
                  <a:lnTo>
                    <a:pt x="147638" y="525494"/>
                  </a:lnTo>
                  <a:lnTo>
                    <a:pt x="155829" y="528256"/>
                  </a:lnTo>
                  <a:lnTo>
                    <a:pt x="173260" y="541972"/>
                  </a:lnTo>
                  <a:lnTo>
                    <a:pt x="181356" y="551688"/>
                  </a:lnTo>
                  <a:lnTo>
                    <a:pt x="181546" y="552831"/>
                  </a:lnTo>
                  <a:lnTo>
                    <a:pt x="181165" y="556641"/>
                  </a:lnTo>
                  <a:lnTo>
                    <a:pt x="181356" y="557689"/>
                  </a:lnTo>
                  <a:lnTo>
                    <a:pt x="182404" y="557879"/>
                  </a:lnTo>
                  <a:lnTo>
                    <a:pt x="185166" y="557403"/>
                  </a:lnTo>
                  <a:lnTo>
                    <a:pt x="186118" y="557689"/>
                  </a:lnTo>
                  <a:lnTo>
                    <a:pt x="187642" y="558832"/>
                  </a:lnTo>
                  <a:lnTo>
                    <a:pt x="191548" y="559975"/>
                  </a:lnTo>
                  <a:lnTo>
                    <a:pt x="193072" y="561118"/>
                  </a:lnTo>
                  <a:lnTo>
                    <a:pt x="193072" y="564071"/>
                  </a:lnTo>
                  <a:lnTo>
                    <a:pt x="190976" y="565785"/>
                  </a:lnTo>
                  <a:lnTo>
                    <a:pt x="189357" y="567785"/>
                  </a:lnTo>
                  <a:lnTo>
                    <a:pt x="186118" y="574072"/>
                  </a:lnTo>
                  <a:lnTo>
                    <a:pt x="188690" y="575977"/>
                  </a:lnTo>
                  <a:lnTo>
                    <a:pt x="191548" y="576453"/>
                  </a:lnTo>
                  <a:lnTo>
                    <a:pt x="194500" y="575786"/>
                  </a:lnTo>
                  <a:lnTo>
                    <a:pt x="197358" y="577024"/>
                  </a:lnTo>
                  <a:lnTo>
                    <a:pt x="211074" y="575215"/>
                  </a:lnTo>
                  <a:lnTo>
                    <a:pt x="213169" y="575786"/>
                  </a:lnTo>
                  <a:lnTo>
                    <a:pt x="215360" y="576834"/>
                  </a:lnTo>
                  <a:lnTo>
                    <a:pt x="217456" y="582358"/>
                  </a:lnTo>
                  <a:lnTo>
                    <a:pt x="219456" y="585025"/>
                  </a:lnTo>
                  <a:lnTo>
                    <a:pt x="221075" y="585502"/>
                  </a:lnTo>
                  <a:lnTo>
                    <a:pt x="222409" y="585121"/>
                  </a:lnTo>
                  <a:lnTo>
                    <a:pt x="226695" y="580739"/>
                  </a:lnTo>
                  <a:lnTo>
                    <a:pt x="235934" y="575405"/>
                  </a:lnTo>
                  <a:lnTo>
                    <a:pt x="239649" y="572738"/>
                  </a:lnTo>
                  <a:lnTo>
                    <a:pt x="241554" y="570452"/>
                  </a:lnTo>
                  <a:lnTo>
                    <a:pt x="245459" y="563594"/>
                  </a:lnTo>
                  <a:lnTo>
                    <a:pt x="246697" y="560546"/>
                  </a:lnTo>
                  <a:lnTo>
                    <a:pt x="248126" y="555212"/>
                  </a:lnTo>
                  <a:lnTo>
                    <a:pt x="248317" y="553402"/>
                  </a:lnTo>
                  <a:lnTo>
                    <a:pt x="248221" y="551593"/>
                  </a:lnTo>
                  <a:lnTo>
                    <a:pt x="247840" y="549973"/>
                  </a:lnTo>
                  <a:lnTo>
                    <a:pt x="247269" y="548449"/>
                  </a:lnTo>
                  <a:lnTo>
                    <a:pt x="246888" y="546640"/>
                  </a:lnTo>
                  <a:lnTo>
                    <a:pt x="246983" y="544639"/>
                  </a:lnTo>
                  <a:lnTo>
                    <a:pt x="248221" y="541687"/>
                  </a:lnTo>
                  <a:lnTo>
                    <a:pt x="249936" y="540544"/>
                  </a:lnTo>
                  <a:lnTo>
                    <a:pt x="251746" y="540258"/>
                  </a:lnTo>
                  <a:lnTo>
                    <a:pt x="253174" y="540925"/>
                  </a:lnTo>
                  <a:lnTo>
                    <a:pt x="254222" y="541972"/>
                  </a:lnTo>
                  <a:lnTo>
                    <a:pt x="258985" y="549783"/>
                  </a:lnTo>
                  <a:lnTo>
                    <a:pt x="261938" y="550640"/>
                  </a:lnTo>
                  <a:lnTo>
                    <a:pt x="266605" y="550735"/>
                  </a:lnTo>
                  <a:lnTo>
                    <a:pt x="278035" y="548830"/>
                  </a:lnTo>
                  <a:lnTo>
                    <a:pt x="282892" y="547402"/>
                  </a:lnTo>
                  <a:lnTo>
                    <a:pt x="286036" y="545878"/>
                  </a:lnTo>
                  <a:lnTo>
                    <a:pt x="286893" y="544639"/>
                  </a:lnTo>
                  <a:lnTo>
                    <a:pt x="287464" y="543211"/>
                  </a:lnTo>
                  <a:lnTo>
                    <a:pt x="287846" y="541687"/>
                  </a:lnTo>
                  <a:lnTo>
                    <a:pt x="287846" y="539972"/>
                  </a:lnTo>
                  <a:lnTo>
                    <a:pt x="287369" y="538353"/>
                  </a:lnTo>
                  <a:lnTo>
                    <a:pt x="284702" y="532733"/>
                  </a:lnTo>
                  <a:lnTo>
                    <a:pt x="284131" y="531019"/>
                  </a:lnTo>
                  <a:lnTo>
                    <a:pt x="283940" y="529399"/>
                  </a:lnTo>
                  <a:lnTo>
                    <a:pt x="284512" y="527304"/>
                  </a:lnTo>
                  <a:lnTo>
                    <a:pt x="285750" y="526256"/>
                  </a:lnTo>
                  <a:lnTo>
                    <a:pt x="297371" y="524447"/>
                  </a:lnTo>
                  <a:lnTo>
                    <a:pt x="297561" y="524256"/>
                  </a:lnTo>
                  <a:lnTo>
                    <a:pt x="298323" y="523684"/>
                  </a:lnTo>
                  <a:lnTo>
                    <a:pt x="300038" y="521970"/>
                  </a:lnTo>
                  <a:lnTo>
                    <a:pt x="300990" y="520732"/>
                  </a:lnTo>
                  <a:lnTo>
                    <a:pt x="304705" y="513397"/>
                  </a:lnTo>
                  <a:lnTo>
                    <a:pt x="305848" y="511969"/>
                  </a:lnTo>
                  <a:lnTo>
                    <a:pt x="336613" y="497014"/>
                  </a:lnTo>
                  <a:lnTo>
                    <a:pt x="340233" y="494538"/>
                  </a:lnTo>
                  <a:lnTo>
                    <a:pt x="340805" y="493014"/>
                  </a:lnTo>
                  <a:lnTo>
                    <a:pt x="340805" y="491299"/>
                  </a:lnTo>
                  <a:lnTo>
                    <a:pt x="340423" y="489585"/>
                  </a:lnTo>
                  <a:lnTo>
                    <a:pt x="339852" y="488156"/>
                  </a:lnTo>
                  <a:lnTo>
                    <a:pt x="339280" y="486727"/>
                  </a:lnTo>
                  <a:lnTo>
                    <a:pt x="339947" y="482632"/>
                  </a:lnTo>
                  <a:lnTo>
                    <a:pt x="347758" y="473678"/>
                  </a:lnTo>
                  <a:lnTo>
                    <a:pt x="377285" y="474440"/>
                  </a:lnTo>
                  <a:lnTo>
                    <a:pt x="381190" y="474059"/>
                  </a:lnTo>
                  <a:lnTo>
                    <a:pt x="381857" y="473488"/>
                  </a:lnTo>
                  <a:lnTo>
                    <a:pt x="382714" y="472440"/>
                  </a:lnTo>
                  <a:lnTo>
                    <a:pt x="383381" y="471202"/>
                  </a:lnTo>
                  <a:lnTo>
                    <a:pt x="384715" y="467677"/>
                  </a:lnTo>
                  <a:lnTo>
                    <a:pt x="385763" y="465677"/>
                  </a:lnTo>
                  <a:lnTo>
                    <a:pt x="387477" y="463487"/>
                  </a:lnTo>
                  <a:lnTo>
                    <a:pt x="389096" y="463010"/>
                  </a:lnTo>
                  <a:lnTo>
                    <a:pt x="390620" y="463391"/>
                  </a:lnTo>
                  <a:lnTo>
                    <a:pt x="393668" y="465296"/>
                  </a:lnTo>
                  <a:lnTo>
                    <a:pt x="395764" y="466249"/>
                  </a:lnTo>
                  <a:lnTo>
                    <a:pt x="399574" y="467106"/>
                  </a:lnTo>
                  <a:lnTo>
                    <a:pt x="401764" y="467106"/>
                  </a:lnTo>
                  <a:lnTo>
                    <a:pt x="412623" y="463867"/>
                  </a:lnTo>
                  <a:lnTo>
                    <a:pt x="414338" y="462915"/>
                  </a:lnTo>
                  <a:lnTo>
                    <a:pt x="419957" y="457581"/>
                  </a:lnTo>
                  <a:lnTo>
                    <a:pt x="422148" y="456819"/>
                  </a:lnTo>
                  <a:lnTo>
                    <a:pt x="424624" y="456914"/>
                  </a:lnTo>
                  <a:lnTo>
                    <a:pt x="430625" y="458343"/>
                  </a:lnTo>
                  <a:lnTo>
                    <a:pt x="432721" y="458057"/>
                  </a:lnTo>
                  <a:lnTo>
                    <a:pt x="434245" y="457200"/>
                  </a:lnTo>
                  <a:lnTo>
                    <a:pt x="435102" y="455962"/>
                  </a:lnTo>
                  <a:lnTo>
                    <a:pt x="435959" y="454533"/>
                  </a:lnTo>
                  <a:lnTo>
                    <a:pt x="436626" y="453104"/>
                  </a:lnTo>
                  <a:lnTo>
                    <a:pt x="438340" y="448151"/>
                  </a:lnTo>
                  <a:lnTo>
                    <a:pt x="439674" y="445008"/>
                  </a:lnTo>
                  <a:lnTo>
                    <a:pt x="441293" y="442436"/>
                  </a:lnTo>
                  <a:lnTo>
                    <a:pt x="445103" y="437579"/>
                  </a:lnTo>
                  <a:lnTo>
                    <a:pt x="445865" y="436150"/>
                  </a:lnTo>
                  <a:lnTo>
                    <a:pt x="446341" y="434435"/>
                  </a:lnTo>
                  <a:lnTo>
                    <a:pt x="446246" y="432816"/>
                  </a:lnTo>
                  <a:lnTo>
                    <a:pt x="445961" y="431101"/>
                  </a:lnTo>
                  <a:lnTo>
                    <a:pt x="444913" y="428054"/>
                  </a:lnTo>
                  <a:lnTo>
                    <a:pt x="444532" y="426434"/>
                  </a:lnTo>
                  <a:lnTo>
                    <a:pt x="444341" y="424624"/>
                  </a:lnTo>
                  <a:lnTo>
                    <a:pt x="444627" y="422434"/>
                  </a:lnTo>
                  <a:lnTo>
                    <a:pt x="445103" y="420624"/>
                  </a:lnTo>
                  <a:lnTo>
                    <a:pt x="448151" y="415576"/>
                  </a:lnTo>
                  <a:lnTo>
                    <a:pt x="448151" y="408813"/>
                  </a:lnTo>
                  <a:lnTo>
                    <a:pt x="449866" y="405574"/>
                  </a:lnTo>
                  <a:lnTo>
                    <a:pt x="451295" y="403765"/>
                  </a:lnTo>
                  <a:lnTo>
                    <a:pt x="453104" y="403479"/>
                  </a:lnTo>
                  <a:lnTo>
                    <a:pt x="454628" y="404050"/>
                  </a:lnTo>
                  <a:lnTo>
                    <a:pt x="456629" y="404527"/>
                  </a:lnTo>
                  <a:lnTo>
                    <a:pt x="459010" y="404431"/>
                  </a:lnTo>
                  <a:lnTo>
                    <a:pt x="463201" y="403003"/>
                  </a:lnTo>
                  <a:lnTo>
                    <a:pt x="465487" y="401479"/>
                  </a:lnTo>
                  <a:lnTo>
                    <a:pt x="466820" y="400050"/>
                  </a:lnTo>
                  <a:lnTo>
                    <a:pt x="467392" y="398621"/>
                  </a:lnTo>
                  <a:lnTo>
                    <a:pt x="469297" y="388620"/>
                  </a:lnTo>
                  <a:lnTo>
                    <a:pt x="469392" y="386143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5" name="Figura a mano libera: forma 74">
              <a:extLst>
                <a:ext uri="{FF2B5EF4-FFF2-40B4-BE49-F238E27FC236}">
                  <a16:creationId xmlns:a16="http://schemas.microsoft.com/office/drawing/2014/main" xmlns="" id="{50DD2F9A-DBE8-4E49-B5EB-B351317FD9E1}"/>
                </a:ext>
              </a:extLst>
            </p:cNvPr>
            <p:cNvSpPr/>
            <p:nvPr/>
          </p:nvSpPr>
          <p:spPr>
            <a:xfrm>
              <a:off x="7880108" y="2954368"/>
              <a:ext cx="917543" cy="1056322"/>
            </a:xfrm>
            <a:custGeom>
              <a:avLst/>
              <a:gdLst>
                <a:gd name="connsiteX0" fmla="*/ 257270 w 917543"/>
                <a:gd name="connsiteY0" fmla="*/ 777430 h 1056322"/>
                <a:gd name="connsiteX1" fmla="*/ 259747 w 917543"/>
                <a:gd name="connsiteY1" fmla="*/ 774001 h 1056322"/>
                <a:gd name="connsiteX2" fmla="*/ 258032 w 917543"/>
                <a:gd name="connsiteY2" fmla="*/ 769334 h 1056322"/>
                <a:gd name="connsiteX3" fmla="*/ 255460 w 917543"/>
                <a:gd name="connsiteY3" fmla="*/ 765143 h 1056322"/>
                <a:gd name="connsiteX4" fmla="*/ 252413 w 917543"/>
                <a:gd name="connsiteY4" fmla="*/ 762190 h 1056322"/>
                <a:gd name="connsiteX5" fmla="*/ 249079 w 917543"/>
                <a:gd name="connsiteY5" fmla="*/ 761047 h 1056322"/>
                <a:gd name="connsiteX6" fmla="*/ 244792 w 917543"/>
                <a:gd name="connsiteY6" fmla="*/ 763143 h 1056322"/>
                <a:gd name="connsiteX7" fmla="*/ 242125 w 917543"/>
                <a:gd name="connsiteY7" fmla="*/ 768191 h 1056322"/>
                <a:gd name="connsiteX8" fmla="*/ 238411 w 917543"/>
                <a:gd name="connsiteY8" fmla="*/ 780097 h 1056322"/>
                <a:gd name="connsiteX9" fmla="*/ 236125 w 917543"/>
                <a:gd name="connsiteY9" fmla="*/ 782574 h 1056322"/>
                <a:gd name="connsiteX10" fmla="*/ 233077 w 917543"/>
                <a:gd name="connsiteY10" fmla="*/ 784479 h 1056322"/>
                <a:gd name="connsiteX11" fmla="*/ 230410 w 917543"/>
                <a:gd name="connsiteY11" fmla="*/ 786955 h 1056322"/>
                <a:gd name="connsiteX12" fmla="*/ 229267 w 917543"/>
                <a:gd name="connsiteY12" fmla="*/ 791337 h 1056322"/>
                <a:gd name="connsiteX13" fmla="*/ 226790 w 917543"/>
                <a:gd name="connsiteY13" fmla="*/ 792385 h 1056322"/>
                <a:gd name="connsiteX14" fmla="*/ 221742 w 917543"/>
                <a:gd name="connsiteY14" fmla="*/ 792289 h 1056322"/>
                <a:gd name="connsiteX15" fmla="*/ 218122 w 917543"/>
                <a:gd name="connsiteY15" fmla="*/ 789622 h 1056322"/>
                <a:gd name="connsiteX16" fmla="*/ 219742 w 917543"/>
                <a:gd name="connsiteY16" fmla="*/ 782860 h 1056322"/>
                <a:gd name="connsiteX17" fmla="*/ 206883 w 917543"/>
                <a:gd name="connsiteY17" fmla="*/ 783146 h 1056322"/>
                <a:gd name="connsiteX18" fmla="*/ 200977 w 917543"/>
                <a:gd name="connsiteY18" fmla="*/ 782383 h 1056322"/>
                <a:gd name="connsiteX19" fmla="*/ 200977 w 917543"/>
                <a:gd name="connsiteY19" fmla="*/ 786384 h 1056322"/>
                <a:gd name="connsiteX20" fmla="*/ 196501 w 917543"/>
                <a:gd name="connsiteY20" fmla="*/ 789527 h 1056322"/>
                <a:gd name="connsiteX21" fmla="*/ 197739 w 917543"/>
                <a:gd name="connsiteY21" fmla="*/ 790289 h 1056322"/>
                <a:gd name="connsiteX22" fmla="*/ 198310 w 917543"/>
                <a:gd name="connsiteY22" fmla="*/ 790194 h 1056322"/>
                <a:gd name="connsiteX23" fmla="*/ 198501 w 917543"/>
                <a:gd name="connsiteY23" fmla="*/ 790670 h 1056322"/>
                <a:gd name="connsiteX24" fmla="*/ 198882 w 917543"/>
                <a:gd name="connsiteY24" fmla="*/ 792956 h 1056322"/>
                <a:gd name="connsiteX25" fmla="*/ 190786 w 917543"/>
                <a:gd name="connsiteY25" fmla="*/ 793528 h 1056322"/>
                <a:gd name="connsiteX26" fmla="*/ 184690 w 917543"/>
                <a:gd name="connsiteY26" fmla="*/ 792956 h 1056322"/>
                <a:gd name="connsiteX27" fmla="*/ 180499 w 917543"/>
                <a:gd name="connsiteY27" fmla="*/ 791337 h 1056322"/>
                <a:gd name="connsiteX28" fmla="*/ 172879 w 917543"/>
                <a:gd name="connsiteY28" fmla="*/ 787146 h 1056322"/>
                <a:gd name="connsiteX29" fmla="*/ 169259 w 917543"/>
                <a:gd name="connsiteY29" fmla="*/ 786289 h 1056322"/>
                <a:gd name="connsiteX30" fmla="*/ 161925 w 917543"/>
                <a:gd name="connsiteY30" fmla="*/ 786955 h 1056322"/>
                <a:gd name="connsiteX31" fmla="*/ 153257 w 917543"/>
                <a:gd name="connsiteY31" fmla="*/ 789432 h 1056322"/>
                <a:gd name="connsiteX32" fmla="*/ 145923 w 917543"/>
                <a:gd name="connsiteY32" fmla="*/ 794385 h 1056322"/>
                <a:gd name="connsiteX33" fmla="*/ 142399 w 917543"/>
                <a:gd name="connsiteY33" fmla="*/ 802386 h 1056322"/>
                <a:gd name="connsiteX34" fmla="*/ 144209 w 917543"/>
                <a:gd name="connsiteY34" fmla="*/ 814768 h 1056322"/>
                <a:gd name="connsiteX35" fmla="*/ 150400 w 917543"/>
                <a:gd name="connsiteY35" fmla="*/ 821436 h 1056322"/>
                <a:gd name="connsiteX36" fmla="*/ 158115 w 917543"/>
                <a:gd name="connsiteY36" fmla="*/ 824103 h 1056322"/>
                <a:gd name="connsiteX37" fmla="*/ 186404 w 917543"/>
                <a:gd name="connsiteY37" fmla="*/ 824960 h 1056322"/>
                <a:gd name="connsiteX38" fmla="*/ 188309 w 917543"/>
                <a:gd name="connsiteY38" fmla="*/ 824770 h 1056322"/>
                <a:gd name="connsiteX39" fmla="*/ 189929 w 917543"/>
                <a:gd name="connsiteY39" fmla="*/ 822007 h 1056322"/>
                <a:gd name="connsiteX40" fmla="*/ 191738 w 917543"/>
                <a:gd name="connsiteY40" fmla="*/ 814864 h 1056322"/>
                <a:gd name="connsiteX41" fmla="*/ 198596 w 917543"/>
                <a:gd name="connsiteY41" fmla="*/ 820769 h 1056322"/>
                <a:gd name="connsiteX42" fmla="*/ 212026 w 917543"/>
                <a:gd name="connsiteY42" fmla="*/ 813721 h 1056322"/>
                <a:gd name="connsiteX43" fmla="*/ 215170 w 917543"/>
                <a:gd name="connsiteY43" fmla="*/ 821531 h 1056322"/>
                <a:gd name="connsiteX44" fmla="*/ 219075 w 917543"/>
                <a:gd name="connsiteY44" fmla="*/ 811339 h 1056322"/>
                <a:gd name="connsiteX45" fmla="*/ 223456 w 917543"/>
                <a:gd name="connsiteY45" fmla="*/ 811339 h 1056322"/>
                <a:gd name="connsiteX46" fmla="*/ 228029 w 917543"/>
                <a:gd name="connsiteY46" fmla="*/ 815626 h 1056322"/>
                <a:gd name="connsiteX47" fmla="*/ 232505 w 917543"/>
                <a:gd name="connsiteY47" fmla="*/ 818388 h 1056322"/>
                <a:gd name="connsiteX48" fmla="*/ 233553 w 917543"/>
                <a:gd name="connsiteY48" fmla="*/ 820198 h 1056322"/>
                <a:gd name="connsiteX49" fmla="*/ 236982 w 917543"/>
                <a:gd name="connsiteY49" fmla="*/ 828580 h 1056322"/>
                <a:gd name="connsiteX50" fmla="*/ 238411 w 917543"/>
                <a:gd name="connsiteY50" fmla="*/ 831056 h 1056322"/>
                <a:gd name="connsiteX51" fmla="*/ 242506 w 917543"/>
                <a:gd name="connsiteY51" fmla="*/ 833056 h 1056322"/>
                <a:gd name="connsiteX52" fmla="*/ 245935 w 917543"/>
                <a:gd name="connsiteY52" fmla="*/ 832771 h 1056322"/>
                <a:gd name="connsiteX53" fmla="*/ 248602 w 917543"/>
                <a:gd name="connsiteY53" fmla="*/ 833247 h 1056322"/>
                <a:gd name="connsiteX54" fmla="*/ 250126 w 917543"/>
                <a:gd name="connsiteY54" fmla="*/ 837438 h 1056322"/>
                <a:gd name="connsiteX55" fmla="*/ 255365 w 917543"/>
                <a:gd name="connsiteY55" fmla="*/ 831247 h 1056322"/>
                <a:gd name="connsiteX56" fmla="*/ 253460 w 917543"/>
                <a:gd name="connsiteY56" fmla="*/ 822579 h 1056322"/>
                <a:gd name="connsiteX57" fmla="*/ 247555 w 917543"/>
                <a:gd name="connsiteY57" fmla="*/ 814864 h 1056322"/>
                <a:gd name="connsiteX58" fmla="*/ 240983 w 917543"/>
                <a:gd name="connsiteY58" fmla="*/ 812006 h 1056322"/>
                <a:gd name="connsiteX59" fmla="*/ 247174 w 917543"/>
                <a:gd name="connsiteY59" fmla="*/ 809434 h 1056322"/>
                <a:gd name="connsiteX60" fmla="*/ 251746 w 917543"/>
                <a:gd name="connsiteY60" fmla="*/ 806005 h 1056322"/>
                <a:gd name="connsiteX61" fmla="*/ 255079 w 917543"/>
                <a:gd name="connsiteY61" fmla="*/ 800767 h 1056322"/>
                <a:gd name="connsiteX62" fmla="*/ 257366 w 917543"/>
                <a:gd name="connsiteY62" fmla="*/ 792956 h 1056322"/>
                <a:gd name="connsiteX63" fmla="*/ 255270 w 917543"/>
                <a:gd name="connsiteY63" fmla="*/ 787527 h 1056322"/>
                <a:gd name="connsiteX64" fmla="*/ 255460 w 917543"/>
                <a:gd name="connsiteY64" fmla="*/ 782098 h 1056322"/>
                <a:gd name="connsiteX65" fmla="*/ 257270 w 917543"/>
                <a:gd name="connsiteY65" fmla="*/ 777430 h 1056322"/>
                <a:gd name="connsiteX66" fmla="*/ 899065 w 917543"/>
                <a:gd name="connsiteY66" fmla="*/ 344900 h 1056322"/>
                <a:gd name="connsiteX67" fmla="*/ 894112 w 917543"/>
                <a:gd name="connsiteY67" fmla="*/ 341090 h 1056322"/>
                <a:gd name="connsiteX68" fmla="*/ 891254 w 917543"/>
                <a:gd name="connsiteY68" fmla="*/ 339471 h 1056322"/>
                <a:gd name="connsiteX69" fmla="*/ 889635 w 917543"/>
                <a:gd name="connsiteY69" fmla="*/ 338899 h 1056322"/>
                <a:gd name="connsiteX70" fmla="*/ 887921 w 917543"/>
                <a:gd name="connsiteY70" fmla="*/ 338614 h 1056322"/>
                <a:gd name="connsiteX71" fmla="*/ 886206 w 917543"/>
                <a:gd name="connsiteY71" fmla="*/ 338804 h 1056322"/>
                <a:gd name="connsiteX72" fmla="*/ 884777 w 917543"/>
                <a:gd name="connsiteY72" fmla="*/ 339471 h 1056322"/>
                <a:gd name="connsiteX73" fmla="*/ 881443 w 917543"/>
                <a:gd name="connsiteY73" fmla="*/ 342709 h 1056322"/>
                <a:gd name="connsiteX74" fmla="*/ 879920 w 917543"/>
                <a:gd name="connsiteY74" fmla="*/ 343281 h 1056322"/>
                <a:gd name="connsiteX75" fmla="*/ 878205 w 917543"/>
                <a:gd name="connsiteY75" fmla="*/ 343471 h 1056322"/>
                <a:gd name="connsiteX76" fmla="*/ 870871 w 917543"/>
                <a:gd name="connsiteY76" fmla="*/ 342138 h 1056322"/>
                <a:gd name="connsiteX77" fmla="*/ 869061 w 917543"/>
                <a:gd name="connsiteY77" fmla="*/ 342233 h 1056322"/>
                <a:gd name="connsiteX78" fmla="*/ 867537 w 917543"/>
                <a:gd name="connsiteY78" fmla="*/ 342805 h 1056322"/>
                <a:gd name="connsiteX79" fmla="*/ 866108 w 917543"/>
                <a:gd name="connsiteY79" fmla="*/ 343662 h 1056322"/>
                <a:gd name="connsiteX80" fmla="*/ 865060 w 917543"/>
                <a:gd name="connsiteY80" fmla="*/ 344709 h 1056322"/>
                <a:gd name="connsiteX81" fmla="*/ 861631 w 917543"/>
                <a:gd name="connsiteY81" fmla="*/ 349948 h 1056322"/>
                <a:gd name="connsiteX82" fmla="*/ 860584 w 917543"/>
                <a:gd name="connsiteY82" fmla="*/ 351091 h 1056322"/>
                <a:gd name="connsiteX83" fmla="*/ 859346 w 917543"/>
                <a:gd name="connsiteY83" fmla="*/ 351949 h 1056322"/>
                <a:gd name="connsiteX84" fmla="*/ 857726 w 917543"/>
                <a:gd name="connsiteY84" fmla="*/ 352330 h 1056322"/>
                <a:gd name="connsiteX85" fmla="*/ 856012 w 917543"/>
                <a:gd name="connsiteY85" fmla="*/ 352139 h 1056322"/>
                <a:gd name="connsiteX86" fmla="*/ 854393 w 917543"/>
                <a:gd name="connsiteY86" fmla="*/ 351568 h 1056322"/>
                <a:gd name="connsiteX87" fmla="*/ 852964 w 917543"/>
                <a:gd name="connsiteY87" fmla="*/ 350615 h 1056322"/>
                <a:gd name="connsiteX88" fmla="*/ 848487 w 917543"/>
                <a:gd name="connsiteY88" fmla="*/ 346424 h 1056322"/>
                <a:gd name="connsiteX89" fmla="*/ 846010 w 917543"/>
                <a:gd name="connsiteY89" fmla="*/ 344519 h 1056322"/>
                <a:gd name="connsiteX90" fmla="*/ 842772 w 917543"/>
                <a:gd name="connsiteY90" fmla="*/ 343090 h 1056322"/>
                <a:gd name="connsiteX91" fmla="*/ 839152 w 917543"/>
                <a:gd name="connsiteY91" fmla="*/ 342328 h 1056322"/>
                <a:gd name="connsiteX92" fmla="*/ 837152 w 917543"/>
                <a:gd name="connsiteY92" fmla="*/ 342233 h 1056322"/>
                <a:gd name="connsiteX93" fmla="*/ 833438 w 917543"/>
                <a:gd name="connsiteY93" fmla="*/ 342900 h 1056322"/>
                <a:gd name="connsiteX94" fmla="*/ 829151 w 917543"/>
                <a:gd name="connsiteY94" fmla="*/ 344709 h 1056322"/>
                <a:gd name="connsiteX95" fmla="*/ 821626 w 917543"/>
                <a:gd name="connsiteY95" fmla="*/ 346996 h 1056322"/>
                <a:gd name="connsiteX96" fmla="*/ 817340 w 917543"/>
                <a:gd name="connsiteY96" fmla="*/ 346900 h 1056322"/>
                <a:gd name="connsiteX97" fmla="*/ 783336 w 917543"/>
                <a:gd name="connsiteY97" fmla="*/ 337947 h 1056322"/>
                <a:gd name="connsiteX98" fmla="*/ 778288 w 917543"/>
                <a:gd name="connsiteY98" fmla="*/ 334137 h 1056322"/>
                <a:gd name="connsiteX99" fmla="*/ 772001 w 917543"/>
                <a:gd name="connsiteY99" fmla="*/ 327374 h 1056322"/>
                <a:gd name="connsiteX100" fmla="*/ 766191 w 917543"/>
                <a:gd name="connsiteY100" fmla="*/ 323564 h 1056322"/>
                <a:gd name="connsiteX101" fmla="*/ 754571 w 917543"/>
                <a:gd name="connsiteY101" fmla="*/ 317944 h 1056322"/>
                <a:gd name="connsiteX102" fmla="*/ 751332 w 917543"/>
                <a:gd name="connsiteY102" fmla="*/ 316992 h 1056322"/>
                <a:gd name="connsiteX103" fmla="*/ 735521 w 917543"/>
                <a:gd name="connsiteY103" fmla="*/ 315373 h 1056322"/>
                <a:gd name="connsiteX104" fmla="*/ 732187 w 917543"/>
                <a:gd name="connsiteY104" fmla="*/ 314611 h 1056322"/>
                <a:gd name="connsiteX105" fmla="*/ 729805 w 917543"/>
                <a:gd name="connsiteY105" fmla="*/ 313658 h 1056322"/>
                <a:gd name="connsiteX106" fmla="*/ 728567 w 917543"/>
                <a:gd name="connsiteY106" fmla="*/ 312706 h 1056322"/>
                <a:gd name="connsiteX107" fmla="*/ 724472 w 917543"/>
                <a:gd name="connsiteY107" fmla="*/ 308038 h 1056322"/>
                <a:gd name="connsiteX108" fmla="*/ 721805 w 917543"/>
                <a:gd name="connsiteY108" fmla="*/ 304133 h 1056322"/>
                <a:gd name="connsiteX109" fmla="*/ 720185 w 917543"/>
                <a:gd name="connsiteY109" fmla="*/ 302705 h 1056322"/>
                <a:gd name="connsiteX110" fmla="*/ 702183 w 917543"/>
                <a:gd name="connsiteY110" fmla="*/ 292703 h 1056322"/>
                <a:gd name="connsiteX111" fmla="*/ 698183 w 917543"/>
                <a:gd name="connsiteY111" fmla="*/ 289274 h 1056322"/>
                <a:gd name="connsiteX112" fmla="*/ 694087 w 917543"/>
                <a:gd name="connsiteY112" fmla="*/ 284988 h 1056322"/>
                <a:gd name="connsiteX113" fmla="*/ 693992 w 917543"/>
                <a:gd name="connsiteY113" fmla="*/ 268509 h 1056322"/>
                <a:gd name="connsiteX114" fmla="*/ 693230 w 917543"/>
                <a:gd name="connsiteY114" fmla="*/ 266414 h 1056322"/>
                <a:gd name="connsiteX115" fmla="*/ 691610 w 917543"/>
                <a:gd name="connsiteY115" fmla="*/ 263842 h 1056322"/>
                <a:gd name="connsiteX116" fmla="*/ 689610 w 917543"/>
                <a:gd name="connsiteY116" fmla="*/ 262890 h 1056322"/>
                <a:gd name="connsiteX117" fmla="*/ 686943 w 917543"/>
                <a:gd name="connsiteY117" fmla="*/ 261366 h 1056322"/>
                <a:gd name="connsiteX118" fmla="*/ 686086 w 917543"/>
                <a:gd name="connsiteY118" fmla="*/ 259556 h 1056322"/>
                <a:gd name="connsiteX119" fmla="*/ 685991 w 917543"/>
                <a:gd name="connsiteY119" fmla="*/ 257175 h 1056322"/>
                <a:gd name="connsiteX120" fmla="*/ 686657 w 917543"/>
                <a:gd name="connsiteY120" fmla="*/ 250507 h 1056322"/>
                <a:gd name="connsiteX121" fmla="*/ 686086 w 917543"/>
                <a:gd name="connsiteY121" fmla="*/ 248317 h 1056322"/>
                <a:gd name="connsiteX122" fmla="*/ 685229 w 917543"/>
                <a:gd name="connsiteY122" fmla="*/ 246602 h 1056322"/>
                <a:gd name="connsiteX123" fmla="*/ 677323 w 917543"/>
                <a:gd name="connsiteY123" fmla="*/ 239458 h 1056322"/>
                <a:gd name="connsiteX124" fmla="*/ 675037 w 917543"/>
                <a:gd name="connsiteY124" fmla="*/ 236696 h 1056322"/>
                <a:gd name="connsiteX125" fmla="*/ 674084 w 917543"/>
                <a:gd name="connsiteY125" fmla="*/ 234601 h 1056322"/>
                <a:gd name="connsiteX126" fmla="*/ 673894 w 917543"/>
                <a:gd name="connsiteY126" fmla="*/ 232600 h 1056322"/>
                <a:gd name="connsiteX127" fmla="*/ 674180 w 917543"/>
                <a:gd name="connsiteY127" fmla="*/ 230505 h 1056322"/>
                <a:gd name="connsiteX128" fmla="*/ 674275 w 917543"/>
                <a:gd name="connsiteY128" fmla="*/ 224218 h 1056322"/>
                <a:gd name="connsiteX129" fmla="*/ 674656 w 917543"/>
                <a:gd name="connsiteY129" fmla="*/ 221837 h 1056322"/>
                <a:gd name="connsiteX130" fmla="*/ 675799 w 917543"/>
                <a:gd name="connsiteY130" fmla="*/ 220313 h 1056322"/>
                <a:gd name="connsiteX131" fmla="*/ 677418 w 917543"/>
                <a:gd name="connsiteY131" fmla="*/ 219837 h 1056322"/>
                <a:gd name="connsiteX132" fmla="*/ 683228 w 917543"/>
                <a:gd name="connsiteY132" fmla="*/ 219265 h 1056322"/>
                <a:gd name="connsiteX133" fmla="*/ 684657 w 917543"/>
                <a:gd name="connsiteY133" fmla="*/ 218599 h 1056322"/>
                <a:gd name="connsiteX134" fmla="*/ 685800 w 917543"/>
                <a:gd name="connsiteY134" fmla="*/ 217551 h 1056322"/>
                <a:gd name="connsiteX135" fmla="*/ 689420 w 917543"/>
                <a:gd name="connsiteY135" fmla="*/ 212026 h 1056322"/>
                <a:gd name="connsiteX136" fmla="*/ 690372 w 917543"/>
                <a:gd name="connsiteY136" fmla="*/ 210121 h 1056322"/>
                <a:gd name="connsiteX137" fmla="*/ 692277 w 917543"/>
                <a:gd name="connsiteY137" fmla="*/ 205073 h 1056322"/>
                <a:gd name="connsiteX138" fmla="*/ 698087 w 917543"/>
                <a:gd name="connsiteY138" fmla="*/ 196977 h 1056322"/>
                <a:gd name="connsiteX139" fmla="*/ 699040 w 917543"/>
                <a:gd name="connsiteY139" fmla="*/ 194691 h 1056322"/>
                <a:gd name="connsiteX140" fmla="*/ 700088 w 917543"/>
                <a:gd name="connsiteY140" fmla="*/ 191452 h 1056322"/>
                <a:gd name="connsiteX141" fmla="*/ 701612 w 917543"/>
                <a:gd name="connsiteY141" fmla="*/ 184785 h 1056322"/>
                <a:gd name="connsiteX142" fmla="*/ 704374 w 917543"/>
                <a:gd name="connsiteY142" fmla="*/ 178784 h 1056322"/>
                <a:gd name="connsiteX143" fmla="*/ 705612 w 917543"/>
                <a:gd name="connsiteY143" fmla="*/ 176593 h 1056322"/>
                <a:gd name="connsiteX144" fmla="*/ 707326 w 917543"/>
                <a:gd name="connsiteY144" fmla="*/ 172402 h 1056322"/>
                <a:gd name="connsiteX145" fmla="*/ 707422 w 917543"/>
                <a:gd name="connsiteY145" fmla="*/ 170021 h 1056322"/>
                <a:gd name="connsiteX146" fmla="*/ 706850 w 917543"/>
                <a:gd name="connsiteY146" fmla="*/ 168402 h 1056322"/>
                <a:gd name="connsiteX147" fmla="*/ 705422 w 917543"/>
                <a:gd name="connsiteY147" fmla="*/ 167640 h 1056322"/>
                <a:gd name="connsiteX148" fmla="*/ 703707 w 917543"/>
                <a:gd name="connsiteY148" fmla="*/ 167259 h 1056322"/>
                <a:gd name="connsiteX149" fmla="*/ 702088 w 917543"/>
                <a:gd name="connsiteY149" fmla="*/ 167164 h 1056322"/>
                <a:gd name="connsiteX150" fmla="*/ 699040 w 917543"/>
                <a:gd name="connsiteY150" fmla="*/ 167640 h 1056322"/>
                <a:gd name="connsiteX151" fmla="*/ 688467 w 917543"/>
                <a:gd name="connsiteY151" fmla="*/ 168211 h 1056322"/>
                <a:gd name="connsiteX152" fmla="*/ 683990 w 917543"/>
                <a:gd name="connsiteY152" fmla="*/ 169545 h 1056322"/>
                <a:gd name="connsiteX153" fmla="*/ 675322 w 917543"/>
                <a:gd name="connsiteY153" fmla="*/ 173831 h 1056322"/>
                <a:gd name="connsiteX154" fmla="*/ 672084 w 917543"/>
                <a:gd name="connsiteY154" fmla="*/ 174498 h 1056322"/>
                <a:gd name="connsiteX155" fmla="*/ 668560 w 917543"/>
                <a:gd name="connsiteY155" fmla="*/ 174307 h 1056322"/>
                <a:gd name="connsiteX156" fmla="*/ 657987 w 917543"/>
                <a:gd name="connsiteY156" fmla="*/ 171736 h 1056322"/>
                <a:gd name="connsiteX157" fmla="*/ 654653 w 917543"/>
                <a:gd name="connsiteY157" fmla="*/ 170497 h 1056322"/>
                <a:gd name="connsiteX158" fmla="*/ 652748 w 917543"/>
                <a:gd name="connsiteY158" fmla="*/ 169069 h 1056322"/>
                <a:gd name="connsiteX159" fmla="*/ 652843 w 917543"/>
                <a:gd name="connsiteY159" fmla="*/ 167545 h 1056322"/>
                <a:gd name="connsiteX160" fmla="*/ 653415 w 917543"/>
                <a:gd name="connsiteY160" fmla="*/ 166021 h 1056322"/>
                <a:gd name="connsiteX161" fmla="*/ 654463 w 917543"/>
                <a:gd name="connsiteY161" fmla="*/ 164687 h 1056322"/>
                <a:gd name="connsiteX162" fmla="*/ 658749 w 917543"/>
                <a:gd name="connsiteY162" fmla="*/ 160591 h 1056322"/>
                <a:gd name="connsiteX163" fmla="*/ 659797 w 917543"/>
                <a:gd name="connsiteY163" fmla="*/ 159353 h 1056322"/>
                <a:gd name="connsiteX164" fmla="*/ 660463 w 917543"/>
                <a:gd name="connsiteY164" fmla="*/ 157924 h 1056322"/>
                <a:gd name="connsiteX165" fmla="*/ 659987 w 917543"/>
                <a:gd name="connsiteY165" fmla="*/ 155734 h 1056322"/>
                <a:gd name="connsiteX166" fmla="*/ 658177 w 917543"/>
                <a:gd name="connsiteY166" fmla="*/ 153067 h 1056322"/>
                <a:gd name="connsiteX167" fmla="*/ 652748 w 917543"/>
                <a:gd name="connsiteY167" fmla="*/ 149161 h 1056322"/>
                <a:gd name="connsiteX168" fmla="*/ 649510 w 917543"/>
                <a:gd name="connsiteY168" fmla="*/ 147923 h 1056322"/>
                <a:gd name="connsiteX169" fmla="*/ 647033 w 917543"/>
                <a:gd name="connsiteY169" fmla="*/ 147733 h 1056322"/>
                <a:gd name="connsiteX170" fmla="*/ 645605 w 917543"/>
                <a:gd name="connsiteY170" fmla="*/ 148590 h 1056322"/>
                <a:gd name="connsiteX171" fmla="*/ 644557 w 917543"/>
                <a:gd name="connsiteY171" fmla="*/ 149733 h 1056322"/>
                <a:gd name="connsiteX172" fmla="*/ 643700 w 917543"/>
                <a:gd name="connsiteY172" fmla="*/ 151066 h 1056322"/>
                <a:gd name="connsiteX173" fmla="*/ 641699 w 917543"/>
                <a:gd name="connsiteY173" fmla="*/ 152305 h 1056322"/>
                <a:gd name="connsiteX174" fmla="*/ 639985 w 917543"/>
                <a:gd name="connsiteY174" fmla="*/ 153067 h 1056322"/>
                <a:gd name="connsiteX175" fmla="*/ 628364 w 917543"/>
                <a:gd name="connsiteY175" fmla="*/ 153352 h 1056322"/>
                <a:gd name="connsiteX176" fmla="*/ 621030 w 917543"/>
                <a:gd name="connsiteY176" fmla="*/ 151257 h 1056322"/>
                <a:gd name="connsiteX177" fmla="*/ 617125 w 917543"/>
                <a:gd name="connsiteY177" fmla="*/ 147542 h 1056322"/>
                <a:gd name="connsiteX178" fmla="*/ 605123 w 917543"/>
                <a:gd name="connsiteY178" fmla="*/ 133159 h 1056322"/>
                <a:gd name="connsiteX179" fmla="*/ 603123 w 917543"/>
                <a:gd name="connsiteY179" fmla="*/ 129635 h 1056322"/>
                <a:gd name="connsiteX180" fmla="*/ 601789 w 917543"/>
                <a:gd name="connsiteY180" fmla="*/ 125730 h 1056322"/>
                <a:gd name="connsiteX181" fmla="*/ 600361 w 917543"/>
                <a:gd name="connsiteY181" fmla="*/ 123730 h 1056322"/>
                <a:gd name="connsiteX182" fmla="*/ 599122 w 917543"/>
                <a:gd name="connsiteY182" fmla="*/ 122301 h 1056322"/>
                <a:gd name="connsiteX183" fmla="*/ 594551 w 917543"/>
                <a:gd name="connsiteY183" fmla="*/ 119920 h 1056322"/>
                <a:gd name="connsiteX184" fmla="*/ 592455 w 917543"/>
                <a:gd name="connsiteY184" fmla="*/ 119253 h 1056322"/>
                <a:gd name="connsiteX185" fmla="*/ 589121 w 917543"/>
                <a:gd name="connsiteY185" fmla="*/ 118586 h 1056322"/>
                <a:gd name="connsiteX186" fmla="*/ 587026 w 917543"/>
                <a:gd name="connsiteY186" fmla="*/ 118967 h 1056322"/>
                <a:gd name="connsiteX187" fmla="*/ 585502 w 917543"/>
                <a:gd name="connsiteY187" fmla="*/ 119824 h 1056322"/>
                <a:gd name="connsiteX188" fmla="*/ 584549 w 917543"/>
                <a:gd name="connsiteY188" fmla="*/ 121063 h 1056322"/>
                <a:gd name="connsiteX189" fmla="*/ 583692 w 917543"/>
                <a:gd name="connsiteY189" fmla="*/ 122396 h 1056322"/>
                <a:gd name="connsiteX190" fmla="*/ 580834 w 917543"/>
                <a:gd name="connsiteY190" fmla="*/ 128397 h 1056322"/>
                <a:gd name="connsiteX191" fmla="*/ 579882 w 917543"/>
                <a:gd name="connsiteY191" fmla="*/ 129730 h 1056322"/>
                <a:gd name="connsiteX192" fmla="*/ 577882 w 917543"/>
                <a:gd name="connsiteY192" fmla="*/ 130588 h 1056322"/>
                <a:gd name="connsiteX193" fmla="*/ 574738 w 917543"/>
                <a:gd name="connsiteY193" fmla="*/ 131159 h 1056322"/>
                <a:gd name="connsiteX194" fmla="*/ 568357 w 917543"/>
                <a:gd name="connsiteY194" fmla="*/ 131159 h 1056322"/>
                <a:gd name="connsiteX195" fmla="*/ 565690 w 917543"/>
                <a:gd name="connsiteY195" fmla="*/ 132207 h 1056322"/>
                <a:gd name="connsiteX196" fmla="*/ 564166 w 917543"/>
                <a:gd name="connsiteY196" fmla="*/ 133540 h 1056322"/>
                <a:gd name="connsiteX197" fmla="*/ 563689 w 917543"/>
                <a:gd name="connsiteY197" fmla="*/ 134683 h 1056322"/>
                <a:gd name="connsiteX198" fmla="*/ 563118 w 917543"/>
                <a:gd name="connsiteY198" fmla="*/ 135731 h 1056322"/>
                <a:gd name="connsiteX199" fmla="*/ 561499 w 917543"/>
                <a:gd name="connsiteY199" fmla="*/ 138017 h 1056322"/>
                <a:gd name="connsiteX200" fmla="*/ 550831 w 917543"/>
                <a:gd name="connsiteY200" fmla="*/ 149257 h 1056322"/>
                <a:gd name="connsiteX201" fmla="*/ 547402 w 917543"/>
                <a:gd name="connsiteY201" fmla="*/ 150400 h 1056322"/>
                <a:gd name="connsiteX202" fmla="*/ 520732 w 917543"/>
                <a:gd name="connsiteY202" fmla="*/ 154972 h 1056322"/>
                <a:gd name="connsiteX203" fmla="*/ 519589 w 917543"/>
                <a:gd name="connsiteY203" fmla="*/ 156019 h 1056322"/>
                <a:gd name="connsiteX204" fmla="*/ 518731 w 917543"/>
                <a:gd name="connsiteY204" fmla="*/ 157353 h 1056322"/>
                <a:gd name="connsiteX205" fmla="*/ 518255 w 917543"/>
                <a:gd name="connsiteY205" fmla="*/ 158877 h 1056322"/>
                <a:gd name="connsiteX206" fmla="*/ 518350 w 917543"/>
                <a:gd name="connsiteY206" fmla="*/ 160591 h 1056322"/>
                <a:gd name="connsiteX207" fmla="*/ 518731 w 917543"/>
                <a:gd name="connsiteY207" fmla="*/ 162115 h 1056322"/>
                <a:gd name="connsiteX208" fmla="*/ 519493 w 917543"/>
                <a:gd name="connsiteY208" fmla="*/ 163544 h 1056322"/>
                <a:gd name="connsiteX209" fmla="*/ 520446 w 917543"/>
                <a:gd name="connsiteY209" fmla="*/ 164687 h 1056322"/>
                <a:gd name="connsiteX210" fmla="*/ 521589 w 917543"/>
                <a:gd name="connsiteY210" fmla="*/ 165735 h 1056322"/>
                <a:gd name="connsiteX211" fmla="*/ 524447 w 917543"/>
                <a:gd name="connsiteY211" fmla="*/ 167354 h 1056322"/>
                <a:gd name="connsiteX212" fmla="*/ 535686 w 917543"/>
                <a:gd name="connsiteY212" fmla="*/ 171926 h 1056322"/>
                <a:gd name="connsiteX213" fmla="*/ 537115 w 917543"/>
                <a:gd name="connsiteY213" fmla="*/ 172783 h 1056322"/>
                <a:gd name="connsiteX214" fmla="*/ 538258 w 917543"/>
                <a:gd name="connsiteY214" fmla="*/ 173831 h 1056322"/>
                <a:gd name="connsiteX215" fmla="*/ 538639 w 917543"/>
                <a:gd name="connsiteY215" fmla="*/ 175260 h 1056322"/>
                <a:gd name="connsiteX216" fmla="*/ 537877 w 917543"/>
                <a:gd name="connsiteY216" fmla="*/ 177070 h 1056322"/>
                <a:gd name="connsiteX217" fmla="*/ 535019 w 917543"/>
                <a:gd name="connsiteY217" fmla="*/ 179641 h 1056322"/>
                <a:gd name="connsiteX218" fmla="*/ 529304 w 917543"/>
                <a:gd name="connsiteY218" fmla="*/ 181642 h 1056322"/>
                <a:gd name="connsiteX219" fmla="*/ 524066 w 917543"/>
                <a:gd name="connsiteY219" fmla="*/ 181642 h 1056322"/>
                <a:gd name="connsiteX220" fmla="*/ 518446 w 917543"/>
                <a:gd name="connsiteY220" fmla="*/ 180499 h 1056322"/>
                <a:gd name="connsiteX221" fmla="*/ 464820 w 917543"/>
                <a:gd name="connsiteY221" fmla="*/ 186785 h 1056322"/>
                <a:gd name="connsiteX222" fmla="*/ 453295 w 917543"/>
                <a:gd name="connsiteY222" fmla="*/ 180880 h 1056322"/>
                <a:gd name="connsiteX223" fmla="*/ 452152 w 917543"/>
                <a:gd name="connsiteY223" fmla="*/ 179165 h 1056322"/>
                <a:gd name="connsiteX224" fmla="*/ 451009 w 917543"/>
                <a:gd name="connsiteY224" fmla="*/ 176879 h 1056322"/>
                <a:gd name="connsiteX225" fmla="*/ 451485 w 917543"/>
                <a:gd name="connsiteY225" fmla="*/ 175165 h 1056322"/>
                <a:gd name="connsiteX226" fmla="*/ 452342 w 917543"/>
                <a:gd name="connsiteY226" fmla="*/ 173641 h 1056322"/>
                <a:gd name="connsiteX227" fmla="*/ 454723 w 917543"/>
                <a:gd name="connsiteY227" fmla="*/ 171069 h 1056322"/>
                <a:gd name="connsiteX228" fmla="*/ 455867 w 917543"/>
                <a:gd name="connsiteY228" fmla="*/ 169450 h 1056322"/>
                <a:gd name="connsiteX229" fmla="*/ 456533 w 917543"/>
                <a:gd name="connsiteY229" fmla="*/ 166783 h 1056322"/>
                <a:gd name="connsiteX230" fmla="*/ 455771 w 917543"/>
                <a:gd name="connsiteY230" fmla="*/ 165163 h 1056322"/>
                <a:gd name="connsiteX231" fmla="*/ 453962 w 917543"/>
                <a:gd name="connsiteY231" fmla="*/ 163830 h 1056322"/>
                <a:gd name="connsiteX232" fmla="*/ 452152 w 917543"/>
                <a:gd name="connsiteY232" fmla="*/ 163354 h 1056322"/>
                <a:gd name="connsiteX233" fmla="*/ 450628 w 917543"/>
                <a:gd name="connsiteY233" fmla="*/ 163258 h 1056322"/>
                <a:gd name="connsiteX234" fmla="*/ 447484 w 917543"/>
                <a:gd name="connsiteY234" fmla="*/ 163734 h 1056322"/>
                <a:gd name="connsiteX235" fmla="*/ 447008 w 917543"/>
                <a:gd name="connsiteY235" fmla="*/ 164973 h 1056322"/>
                <a:gd name="connsiteX236" fmla="*/ 446722 w 917543"/>
                <a:gd name="connsiteY236" fmla="*/ 166592 h 1056322"/>
                <a:gd name="connsiteX237" fmla="*/ 446532 w 917543"/>
                <a:gd name="connsiteY237" fmla="*/ 168211 h 1056322"/>
                <a:gd name="connsiteX238" fmla="*/ 446151 w 917543"/>
                <a:gd name="connsiteY238" fmla="*/ 169450 h 1056322"/>
                <a:gd name="connsiteX239" fmla="*/ 445770 w 917543"/>
                <a:gd name="connsiteY239" fmla="*/ 170307 h 1056322"/>
                <a:gd name="connsiteX240" fmla="*/ 445008 w 917543"/>
                <a:gd name="connsiteY240" fmla="*/ 171355 h 1056322"/>
                <a:gd name="connsiteX241" fmla="*/ 441770 w 917543"/>
                <a:gd name="connsiteY241" fmla="*/ 174498 h 1056322"/>
                <a:gd name="connsiteX242" fmla="*/ 440817 w 917543"/>
                <a:gd name="connsiteY242" fmla="*/ 175736 h 1056322"/>
                <a:gd name="connsiteX243" fmla="*/ 437769 w 917543"/>
                <a:gd name="connsiteY243" fmla="*/ 181546 h 1056322"/>
                <a:gd name="connsiteX244" fmla="*/ 424529 w 917543"/>
                <a:gd name="connsiteY244" fmla="*/ 197834 h 1056322"/>
                <a:gd name="connsiteX245" fmla="*/ 423100 w 917543"/>
                <a:gd name="connsiteY245" fmla="*/ 197929 h 1056322"/>
                <a:gd name="connsiteX246" fmla="*/ 421576 w 917543"/>
                <a:gd name="connsiteY246" fmla="*/ 197548 h 1056322"/>
                <a:gd name="connsiteX247" fmla="*/ 415576 w 917543"/>
                <a:gd name="connsiteY247" fmla="*/ 194500 h 1056322"/>
                <a:gd name="connsiteX248" fmla="*/ 413004 w 917543"/>
                <a:gd name="connsiteY248" fmla="*/ 192786 h 1056322"/>
                <a:gd name="connsiteX249" fmla="*/ 409956 w 917543"/>
                <a:gd name="connsiteY249" fmla="*/ 189262 h 1056322"/>
                <a:gd name="connsiteX250" fmla="*/ 408432 w 917543"/>
                <a:gd name="connsiteY250" fmla="*/ 188119 h 1056322"/>
                <a:gd name="connsiteX251" fmla="*/ 401193 w 917543"/>
                <a:gd name="connsiteY251" fmla="*/ 185166 h 1056322"/>
                <a:gd name="connsiteX252" fmla="*/ 399574 w 917543"/>
                <a:gd name="connsiteY252" fmla="*/ 184118 h 1056322"/>
                <a:gd name="connsiteX253" fmla="*/ 398526 w 917543"/>
                <a:gd name="connsiteY253" fmla="*/ 183071 h 1056322"/>
                <a:gd name="connsiteX254" fmla="*/ 397573 w 917543"/>
                <a:gd name="connsiteY254" fmla="*/ 181737 h 1056322"/>
                <a:gd name="connsiteX255" fmla="*/ 393954 w 917543"/>
                <a:gd name="connsiteY255" fmla="*/ 178689 h 1056322"/>
                <a:gd name="connsiteX256" fmla="*/ 382524 w 917543"/>
                <a:gd name="connsiteY256" fmla="*/ 174212 h 1056322"/>
                <a:gd name="connsiteX257" fmla="*/ 359378 w 917543"/>
                <a:gd name="connsiteY257" fmla="*/ 156591 h 1056322"/>
                <a:gd name="connsiteX258" fmla="*/ 350234 w 917543"/>
                <a:gd name="connsiteY258" fmla="*/ 153067 h 1056322"/>
                <a:gd name="connsiteX259" fmla="*/ 330517 w 917543"/>
                <a:gd name="connsiteY259" fmla="*/ 155067 h 1056322"/>
                <a:gd name="connsiteX260" fmla="*/ 328993 w 917543"/>
                <a:gd name="connsiteY260" fmla="*/ 155543 h 1056322"/>
                <a:gd name="connsiteX261" fmla="*/ 325755 w 917543"/>
                <a:gd name="connsiteY261" fmla="*/ 157163 h 1056322"/>
                <a:gd name="connsiteX262" fmla="*/ 324612 w 917543"/>
                <a:gd name="connsiteY262" fmla="*/ 158115 h 1056322"/>
                <a:gd name="connsiteX263" fmla="*/ 323659 w 917543"/>
                <a:gd name="connsiteY263" fmla="*/ 159258 h 1056322"/>
                <a:gd name="connsiteX264" fmla="*/ 322897 w 917543"/>
                <a:gd name="connsiteY264" fmla="*/ 160687 h 1056322"/>
                <a:gd name="connsiteX265" fmla="*/ 320992 w 917543"/>
                <a:gd name="connsiteY265" fmla="*/ 165354 h 1056322"/>
                <a:gd name="connsiteX266" fmla="*/ 319183 w 917543"/>
                <a:gd name="connsiteY266" fmla="*/ 168021 h 1056322"/>
                <a:gd name="connsiteX267" fmla="*/ 316992 w 917543"/>
                <a:gd name="connsiteY267" fmla="*/ 170497 h 1056322"/>
                <a:gd name="connsiteX268" fmla="*/ 307276 w 917543"/>
                <a:gd name="connsiteY268" fmla="*/ 171736 h 1056322"/>
                <a:gd name="connsiteX269" fmla="*/ 303276 w 917543"/>
                <a:gd name="connsiteY269" fmla="*/ 170593 h 1056322"/>
                <a:gd name="connsiteX270" fmla="*/ 286798 w 917543"/>
                <a:gd name="connsiteY270" fmla="*/ 156400 h 1056322"/>
                <a:gd name="connsiteX271" fmla="*/ 284321 w 917543"/>
                <a:gd name="connsiteY271" fmla="*/ 153162 h 1056322"/>
                <a:gd name="connsiteX272" fmla="*/ 273558 w 917543"/>
                <a:gd name="connsiteY272" fmla="*/ 141446 h 1056322"/>
                <a:gd name="connsiteX273" fmla="*/ 272796 w 917543"/>
                <a:gd name="connsiteY273" fmla="*/ 140017 h 1056322"/>
                <a:gd name="connsiteX274" fmla="*/ 272129 w 917543"/>
                <a:gd name="connsiteY274" fmla="*/ 138589 h 1056322"/>
                <a:gd name="connsiteX275" fmla="*/ 271748 w 917543"/>
                <a:gd name="connsiteY275" fmla="*/ 136874 h 1056322"/>
                <a:gd name="connsiteX276" fmla="*/ 271463 w 917543"/>
                <a:gd name="connsiteY276" fmla="*/ 135064 h 1056322"/>
                <a:gd name="connsiteX277" fmla="*/ 271081 w 917543"/>
                <a:gd name="connsiteY277" fmla="*/ 128778 h 1056322"/>
                <a:gd name="connsiteX278" fmla="*/ 269367 w 917543"/>
                <a:gd name="connsiteY278" fmla="*/ 123444 h 1056322"/>
                <a:gd name="connsiteX279" fmla="*/ 250603 w 917543"/>
                <a:gd name="connsiteY279" fmla="*/ 120205 h 1056322"/>
                <a:gd name="connsiteX280" fmla="*/ 244983 w 917543"/>
                <a:gd name="connsiteY280" fmla="*/ 118015 h 1056322"/>
                <a:gd name="connsiteX281" fmla="*/ 243935 w 917543"/>
                <a:gd name="connsiteY281" fmla="*/ 116872 h 1056322"/>
                <a:gd name="connsiteX282" fmla="*/ 235077 w 917543"/>
                <a:gd name="connsiteY282" fmla="*/ 104775 h 1056322"/>
                <a:gd name="connsiteX283" fmla="*/ 230886 w 917543"/>
                <a:gd name="connsiteY283" fmla="*/ 100679 h 1056322"/>
                <a:gd name="connsiteX284" fmla="*/ 228029 w 917543"/>
                <a:gd name="connsiteY284" fmla="*/ 99250 h 1056322"/>
                <a:gd name="connsiteX285" fmla="*/ 209264 w 917543"/>
                <a:gd name="connsiteY285" fmla="*/ 95726 h 1056322"/>
                <a:gd name="connsiteX286" fmla="*/ 206407 w 917543"/>
                <a:gd name="connsiteY286" fmla="*/ 95726 h 1056322"/>
                <a:gd name="connsiteX287" fmla="*/ 198120 w 917543"/>
                <a:gd name="connsiteY287" fmla="*/ 100679 h 1056322"/>
                <a:gd name="connsiteX288" fmla="*/ 193072 w 917543"/>
                <a:gd name="connsiteY288" fmla="*/ 101727 h 1056322"/>
                <a:gd name="connsiteX289" fmla="*/ 186309 w 917543"/>
                <a:gd name="connsiteY289" fmla="*/ 96202 h 1056322"/>
                <a:gd name="connsiteX290" fmla="*/ 182309 w 917543"/>
                <a:gd name="connsiteY290" fmla="*/ 90868 h 1056322"/>
                <a:gd name="connsiteX291" fmla="*/ 181261 w 917543"/>
                <a:gd name="connsiteY291" fmla="*/ 89059 h 1056322"/>
                <a:gd name="connsiteX292" fmla="*/ 177737 w 917543"/>
                <a:gd name="connsiteY292" fmla="*/ 80581 h 1056322"/>
                <a:gd name="connsiteX293" fmla="*/ 176022 w 917543"/>
                <a:gd name="connsiteY293" fmla="*/ 78676 h 1056322"/>
                <a:gd name="connsiteX294" fmla="*/ 174117 w 917543"/>
                <a:gd name="connsiteY294" fmla="*/ 77533 h 1056322"/>
                <a:gd name="connsiteX295" fmla="*/ 172212 w 917543"/>
                <a:gd name="connsiteY295" fmla="*/ 77248 h 1056322"/>
                <a:gd name="connsiteX296" fmla="*/ 165640 w 917543"/>
                <a:gd name="connsiteY296" fmla="*/ 74866 h 1056322"/>
                <a:gd name="connsiteX297" fmla="*/ 149352 w 917543"/>
                <a:gd name="connsiteY297" fmla="*/ 64484 h 1056322"/>
                <a:gd name="connsiteX298" fmla="*/ 136874 w 917543"/>
                <a:gd name="connsiteY298" fmla="*/ 64103 h 1056322"/>
                <a:gd name="connsiteX299" fmla="*/ 132493 w 917543"/>
                <a:gd name="connsiteY299" fmla="*/ 62579 h 1056322"/>
                <a:gd name="connsiteX300" fmla="*/ 128206 w 917543"/>
                <a:gd name="connsiteY300" fmla="*/ 58198 h 1056322"/>
                <a:gd name="connsiteX301" fmla="*/ 126301 w 917543"/>
                <a:gd name="connsiteY301" fmla="*/ 55721 h 1056322"/>
                <a:gd name="connsiteX302" fmla="*/ 125539 w 917543"/>
                <a:gd name="connsiteY302" fmla="*/ 54388 h 1056322"/>
                <a:gd name="connsiteX303" fmla="*/ 104584 w 917543"/>
                <a:gd name="connsiteY303" fmla="*/ 36481 h 1056322"/>
                <a:gd name="connsiteX304" fmla="*/ 102394 w 917543"/>
                <a:gd name="connsiteY304" fmla="*/ 33528 h 1056322"/>
                <a:gd name="connsiteX305" fmla="*/ 102489 w 917543"/>
                <a:gd name="connsiteY305" fmla="*/ 31909 h 1056322"/>
                <a:gd name="connsiteX306" fmla="*/ 103156 w 917543"/>
                <a:gd name="connsiteY306" fmla="*/ 30384 h 1056322"/>
                <a:gd name="connsiteX307" fmla="*/ 104299 w 917543"/>
                <a:gd name="connsiteY307" fmla="*/ 29337 h 1056322"/>
                <a:gd name="connsiteX308" fmla="*/ 107633 w 917543"/>
                <a:gd name="connsiteY308" fmla="*/ 27432 h 1056322"/>
                <a:gd name="connsiteX309" fmla="*/ 108204 w 917543"/>
                <a:gd name="connsiteY309" fmla="*/ 26194 h 1056322"/>
                <a:gd name="connsiteX310" fmla="*/ 108299 w 917543"/>
                <a:gd name="connsiteY310" fmla="*/ 24098 h 1056322"/>
                <a:gd name="connsiteX311" fmla="*/ 107061 w 917543"/>
                <a:gd name="connsiteY311" fmla="*/ 20098 h 1056322"/>
                <a:gd name="connsiteX312" fmla="*/ 105727 w 917543"/>
                <a:gd name="connsiteY312" fmla="*/ 18097 h 1056322"/>
                <a:gd name="connsiteX313" fmla="*/ 104204 w 917543"/>
                <a:gd name="connsiteY313" fmla="*/ 16669 h 1056322"/>
                <a:gd name="connsiteX314" fmla="*/ 85534 w 917543"/>
                <a:gd name="connsiteY314" fmla="*/ 6001 h 1056322"/>
                <a:gd name="connsiteX315" fmla="*/ 72200 w 917543"/>
                <a:gd name="connsiteY315" fmla="*/ 1619 h 1056322"/>
                <a:gd name="connsiteX316" fmla="*/ 61817 w 917543"/>
                <a:gd name="connsiteY316" fmla="*/ 0 h 1056322"/>
                <a:gd name="connsiteX317" fmla="*/ 59246 w 917543"/>
                <a:gd name="connsiteY317" fmla="*/ 0 h 1056322"/>
                <a:gd name="connsiteX318" fmla="*/ 57055 w 917543"/>
                <a:gd name="connsiteY318" fmla="*/ 381 h 1056322"/>
                <a:gd name="connsiteX319" fmla="*/ 54007 w 917543"/>
                <a:gd name="connsiteY319" fmla="*/ 1619 h 1056322"/>
                <a:gd name="connsiteX320" fmla="*/ 51245 w 917543"/>
                <a:gd name="connsiteY320" fmla="*/ 3238 h 1056322"/>
                <a:gd name="connsiteX321" fmla="*/ 45910 w 917543"/>
                <a:gd name="connsiteY321" fmla="*/ 8858 h 1056322"/>
                <a:gd name="connsiteX322" fmla="*/ 39624 w 917543"/>
                <a:gd name="connsiteY322" fmla="*/ 18097 h 1056322"/>
                <a:gd name="connsiteX323" fmla="*/ 31337 w 917543"/>
                <a:gd name="connsiteY323" fmla="*/ 27527 h 1056322"/>
                <a:gd name="connsiteX324" fmla="*/ 25908 w 917543"/>
                <a:gd name="connsiteY324" fmla="*/ 35242 h 1056322"/>
                <a:gd name="connsiteX325" fmla="*/ 25146 w 917543"/>
                <a:gd name="connsiteY325" fmla="*/ 36671 h 1056322"/>
                <a:gd name="connsiteX326" fmla="*/ 24479 w 917543"/>
                <a:gd name="connsiteY326" fmla="*/ 38290 h 1056322"/>
                <a:gd name="connsiteX327" fmla="*/ 23050 w 917543"/>
                <a:gd name="connsiteY327" fmla="*/ 43529 h 1056322"/>
                <a:gd name="connsiteX328" fmla="*/ 22193 w 917543"/>
                <a:gd name="connsiteY328" fmla="*/ 44863 h 1056322"/>
                <a:gd name="connsiteX329" fmla="*/ 20955 w 917543"/>
                <a:gd name="connsiteY329" fmla="*/ 45815 h 1056322"/>
                <a:gd name="connsiteX330" fmla="*/ 19526 w 917543"/>
                <a:gd name="connsiteY330" fmla="*/ 46577 h 1056322"/>
                <a:gd name="connsiteX331" fmla="*/ 10001 w 917543"/>
                <a:gd name="connsiteY331" fmla="*/ 50006 h 1056322"/>
                <a:gd name="connsiteX332" fmla="*/ 4381 w 917543"/>
                <a:gd name="connsiteY332" fmla="*/ 50959 h 1056322"/>
                <a:gd name="connsiteX333" fmla="*/ 2953 w 917543"/>
                <a:gd name="connsiteY333" fmla="*/ 51721 h 1056322"/>
                <a:gd name="connsiteX334" fmla="*/ 1619 w 917543"/>
                <a:gd name="connsiteY334" fmla="*/ 52673 h 1056322"/>
                <a:gd name="connsiteX335" fmla="*/ 667 w 917543"/>
                <a:gd name="connsiteY335" fmla="*/ 54007 h 1056322"/>
                <a:gd name="connsiteX336" fmla="*/ 95 w 917543"/>
                <a:gd name="connsiteY336" fmla="*/ 55626 h 1056322"/>
                <a:gd name="connsiteX337" fmla="*/ 0 w 917543"/>
                <a:gd name="connsiteY337" fmla="*/ 57150 h 1056322"/>
                <a:gd name="connsiteX338" fmla="*/ 952 w 917543"/>
                <a:gd name="connsiteY338" fmla="*/ 60007 h 1056322"/>
                <a:gd name="connsiteX339" fmla="*/ 10096 w 917543"/>
                <a:gd name="connsiteY339" fmla="*/ 73247 h 1056322"/>
                <a:gd name="connsiteX340" fmla="*/ 22288 w 917543"/>
                <a:gd name="connsiteY340" fmla="*/ 84867 h 1056322"/>
                <a:gd name="connsiteX341" fmla="*/ 51816 w 917543"/>
                <a:gd name="connsiteY341" fmla="*/ 105346 h 1056322"/>
                <a:gd name="connsiteX342" fmla="*/ 54769 w 917543"/>
                <a:gd name="connsiteY342" fmla="*/ 107918 h 1056322"/>
                <a:gd name="connsiteX343" fmla="*/ 56674 w 917543"/>
                <a:gd name="connsiteY343" fmla="*/ 110109 h 1056322"/>
                <a:gd name="connsiteX344" fmla="*/ 57150 w 917543"/>
                <a:gd name="connsiteY344" fmla="*/ 111728 h 1056322"/>
                <a:gd name="connsiteX345" fmla="*/ 57436 w 917543"/>
                <a:gd name="connsiteY345" fmla="*/ 113538 h 1056322"/>
                <a:gd name="connsiteX346" fmla="*/ 57341 w 917543"/>
                <a:gd name="connsiteY346" fmla="*/ 115538 h 1056322"/>
                <a:gd name="connsiteX347" fmla="*/ 57150 w 917543"/>
                <a:gd name="connsiteY347" fmla="*/ 117538 h 1056322"/>
                <a:gd name="connsiteX348" fmla="*/ 57055 w 917543"/>
                <a:gd name="connsiteY348" fmla="*/ 119539 h 1056322"/>
                <a:gd name="connsiteX349" fmla="*/ 57150 w 917543"/>
                <a:gd name="connsiteY349" fmla="*/ 121539 h 1056322"/>
                <a:gd name="connsiteX350" fmla="*/ 59150 w 917543"/>
                <a:gd name="connsiteY350" fmla="*/ 130492 h 1056322"/>
                <a:gd name="connsiteX351" fmla="*/ 59341 w 917543"/>
                <a:gd name="connsiteY351" fmla="*/ 132302 h 1056322"/>
                <a:gd name="connsiteX352" fmla="*/ 59246 w 917543"/>
                <a:gd name="connsiteY352" fmla="*/ 134207 h 1056322"/>
                <a:gd name="connsiteX353" fmla="*/ 58674 w 917543"/>
                <a:gd name="connsiteY353" fmla="*/ 138303 h 1056322"/>
                <a:gd name="connsiteX354" fmla="*/ 58864 w 917543"/>
                <a:gd name="connsiteY354" fmla="*/ 140779 h 1056322"/>
                <a:gd name="connsiteX355" fmla="*/ 59817 w 917543"/>
                <a:gd name="connsiteY355" fmla="*/ 141922 h 1056322"/>
                <a:gd name="connsiteX356" fmla="*/ 61246 w 917543"/>
                <a:gd name="connsiteY356" fmla="*/ 142113 h 1056322"/>
                <a:gd name="connsiteX357" fmla="*/ 62389 w 917543"/>
                <a:gd name="connsiteY357" fmla="*/ 141160 h 1056322"/>
                <a:gd name="connsiteX358" fmla="*/ 63341 w 917543"/>
                <a:gd name="connsiteY358" fmla="*/ 139922 h 1056322"/>
                <a:gd name="connsiteX359" fmla="*/ 66294 w 917543"/>
                <a:gd name="connsiteY359" fmla="*/ 134017 h 1056322"/>
                <a:gd name="connsiteX360" fmla="*/ 67818 w 917543"/>
                <a:gd name="connsiteY360" fmla="*/ 133159 h 1056322"/>
                <a:gd name="connsiteX361" fmla="*/ 69818 w 917543"/>
                <a:gd name="connsiteY361" fmla="*/ 133159 h 1056322"/>
                <a:gd name="connsiteX362" fmla="*/ 73819 w 917543"/>
                <a:gd name="connsiteY362" fmla="*/ 135350 h 1056322"/>
                <a:gd name="connsiteX363" fmla="*/ 75343 w 917543"/>
                <a:gd name="connsiteY363" fmla="*/ 137350 h 1056322"/>
                <a:gd name="connsiteX364" fmla="*/ 75914 w 917543"/>
                <a:gd name="connsiteY364" fmla="*/ 139446 h 1056322"/>
                <a:gd name="connsiteX365" fmla="*/ 75438 w 917543"/>
                <a:gd name="connsiteY365" fmla="*/ 141160 h 1056322"/>
                <a:gd name="connsiteX366" fmla="*/ 72962 w 917543"/>
                <a:gd name="connsiteY366" fmla="*/ 145828 h 1056322"/>
                <a:gd name="connsiteX367" fmla="*/ 72390 w 917543"/>
                <a:gd name="connsiteY367" fmla="*/ 147638 h 1056322"/>
                <a:gd name="connsiteX368" fmla="*/ 72009 w 917543"/>
                <a:gd name="connsiteY368" fmla="*/ 150114 h 1056322"/>
                <a:gd name="connsiteX369" fmla="*/ 72580 w 917543"/>
                <a:gd name="connsiteY369" fmla="*/ 151257 h 1056322"/>
                <a:gd name="connsiteX370" fmla="*/ 73342 w 917543"/>
                <a:gd name="connsiteY370" fmla="*/ 151924 h 1056322"/>
                <a:gd name="connsiteX371" fmla="*/ 76676 w 917543"/>
                <a:gd name="connsiteY371" fmla="*/ 152495 h 1056322"/>
                <a:gd name="connsiteX372" fmla="*/ 80010 w 917543"/>
                <a:gd name="connsiteY372" fmla="*/ 152590 h 1056322"/>
                <a:gd name="connsiteX373" fmla="*/ 86296 w 917543"/>
                <a:gd name="connsiteY373" fmla="*/ 151638 h 1056322"/>
                <a:gd name="connsiteX374" fmla="*/ 88773 w 917543"/>
                <a:gd name="connsiteY374" fmla="*/ 151638 h 1056322"/>
                <a:gd name="connsiteX375" fmla="*/ 91630 w 917543"/>
                <a:gd name="connsiteY375" fmla="*/ 152114 h 1056322"/>
                <a:gd name="connsiteX376" fmla="*/ 96488 w 917543"/>
                <a:gd name="connsiteY376" fmla="*/ 154209 h 1056322"/>
                <a:gd name="connsiteX377" fmla="*/ 98965 w 917543"/>
                <a:gd name="connsiteY377" fmla="*/ 155734 h 1056322"/>
                <a:gd name="connsiteX378" fmla="*/ 100489 w 917543"/>
                <a:gd name="connsiteY378" fmla="*/ 157353 h 1056322"/>
                <a:gd name="connsiteX379" fmla="*/ 101060 w 917543"/>
                <a:gd name="connsiteY379" fmla="*/ 158877 h 1056322"/>
                <a:gd name="connsiteX380" fmla="*/ 101155 w 917543"/>
                <a:gd name="connsiteY380" fmla="*/ 160782 h 1056322"/>
                <a:gd name="connsiteX381" fmla="*/ 100965 w 917543"/>
                <a:gd name="connsiteY381" fmla="*/ 162687 h 1056322"/>
                <a:gd name="connsiteX382" fmla="*/ 100870 w 917543"/>
                <a:gd name="connsiteY382" fmla="*/ 165068 h 1056322"/>
                <a:gd name="connsiteX383" fmla="*/ 101155 w 917543"/>
                <a:gd name="connsiteY383" fmla="*/ 167926 h 1056322"/>
                <a:gd name="connsiteX384" fmla="*/ 102584 w 917543"/>
                <a:gd name="connsiteY384" fmla="*/ 172402 h 1056322"/>
                <a:gd name="connsiteX385" fmla="*/ 104013 w 917543"/>
                <a:gd name="connsiteY385" fmla="*/ 174403 h 1056322"/>
                <a:gd name="connsiteX386" fmla="*/ 105632 w 917543"/>
                <a:gd name="connsiteY386" fmla="*/ 175546 h 1056322"/>
                <a:gd name="connsiteX387" fmla="*/ 108013 w 917543"/>
                <a:gd name="connsiteY387" fmla="*/ 175355 h 1056322"/>
                <a:gd name="connsiteX388" fmla="*/ 110776 w 917543"/>
                <a:gd name="connsiteY388" fmla="*/ 174498 h 1056322"/>
                <a:gd name="connsiteX389" fmla="*/ 113347 w 917543"/>
                <a:gd name="connsiteY389" fmla="*/ 174784 h 1056322"/>
                <a:gd name="connsiteX390" fmla="*/ 116681 w 917543"/>
                <a:gd name="connsiteY390" fmla="*/ 176022 h 1056322"/>
                <a:gd name="connsiteX391" fmla="*/ 123063 w 917543"/>
                <a:gd name="connsiteY391" fmla="*/ 180499 h 1056322"/>
                <a:gd name="connsiteX392" fmla="*/ 125730 w 917543"/>
                <a:gd name="connsiteY392" fmla="*/ 183071 h 1056322"/>
                <a:gd name="connsiteX393" fmla="*/ 126968 w 917543"/>
                <a:gd name="connsiteY393" fmla="*/ 185452 h 1056322"/>
                <a:gd name="connsiteX394" fmla="*/ 126778 w 917543"/>
                <a:gd name="connsiteY394" fmla="*/ 187261 h 1056322"/>
                <a:gd name="connsiteX395" fmla="*/ 126111 w 917543"/>
                <a:gd name="connsiteY395" fmla="*/ 188785 h 1056322"/>
                <a:gd name="connsiteX396" fmla="*/ 125349 w 917543"/>
                <a:gd name="connsiteY396" fmla="*/ 190214 h 1056322"/>
                <a:gd name="connsiteX397" fmla="*/ 122301 w 917543"/>
                <a:gd name="connsiteY397" fmla="*/ 194310 h 1056322"/>
                <a:gd name="connsiteX398" fmla="*/ 119825 w 917543"/>
                <a:gd name="connsiteY398" fmla="*/ 198882 h 1056322"/>
                <a:gd name="connsiteX399" fmla="*/ 118777 w 917543"/>
                <a:gd name="connsiteY399" fmla="*/ 201454 h 1056322"/>
                <a:gd name="connsiteX400" fmla="*/ 117920 w 917543"/>
                <a:gd name="connsiteY400" fmla="*/ 204025 h 1056322"/>
                <a:gd name="connsiteX401" fmla="*/ 117348 w 917543"/>
                <a:gd name="connsiteY401" fmla="*/ 206311 h 1056322"/>
                <a:gd name="connsiteX402" fmla="*/ 117253 w 917543"/>
                <a:gd name="connsiteY402" fmla="*/ 206883 h 1056322"/>
                <a:gd name="connsiteX403" fmla="*/ 117253 w 917543"/>
                <a:gd name="connsiteY403" fmla="*/ 206978 h 1056322"/>
                <a:gd name="connsiteX404" fmla="*/ 119634 w 917543"/>
                <a:gd name="connsiteY404" fmla="*/ 207645 h 1056322"/>
                <a:gd name="connsiteX405" fmla="*/ 132207 w 917543"/>
                <a:gd name="connsiteY405" fmla="*/ 216313 h 1056322"/>
                <a:gd name="connsiteX406" fmla="*/ 138589 w 917543"/>
                <a:gd name="connsiteY406" fmla="*/ 218313 h 1056322"/>
                <a:gd name="connsiteX407" fmla="*/ 143827 w 917543"/>
                <a:gd name="connsiteY407" fmla="*/ 222409 h 1056322"/>
                <a:gd name="connsiteX408" fmla="*/ 154400 w 917543"/>
                <a:gd name="connsiteY408" fmla="*/ 240506 h 1056322"/>
                <a:gd name="connsiteX409" fmla="*/ 169545 w 917543"/>
                <a:gd name="connsiteY409" fmla="*/ 251650 h 1056322"/>
                <a:gd name="connsiteX410" fmla="*/ 179642 w 917543"/>
                <a:gd name="connsiteY410" fmla="*/ 268319 h 1056322"/>
                <a:gd name="connsiteX411" fmla="*/ 193929 w 917543"/>
                <a:gd name="connsiteY411" fmla="*/ 303276 h 1056322"/>
                <a:gd name="connsiteX412" fmla="*/ 198215 w 917543"/>
                <a:gd name="connsiteY412" fmla="*/ 320897 h 1056322"/>
                <a:gd name="connsiteX413" fmla="*/ 208788 w 917543"/>
                <a:gd name="connsiteY413" fmla="*/ 434816 h 1056322"/>
                <a:gd name="connsiteX414" fmla="*/ 216503 w 917543"/>
                <a:gd name="connsiteY414" fmla="*/ 470630 h 1056322"/>
                <a:gd name="connsiteX415" fmla="*/ 219646 w 917543"/>
                <a:gd name="connsiteY415" fmla="*/ 478059 h 1056322"/>
                <a:gd name="connsiteX416" fmla="*/ 230886 w 917543"/>
                <a:gd name="connsiteY416" fmla="*/ 483489 h 1056322"/>
                <a:gd name="connsiteX417" fmla="*/ 235744 w 917543"/>
                <a:gd name="connsiteY417" fmla="*/ 489204 h 1056322"/>
                <a:gd name="connsiteX418" fmla="*/ 257556 w 917543"/>
                <a:gd name="connsiteY418" fmla="*/ 519589 h 1056322"/>
                <a:gd name="connsiteX419" fmla="*/ 284988 w 917543"/>
                <a:gd name="connsiteY419" fmla="*/ 576834 h 1056322"/>
                <a:gd name="connsiteX420" fmla="*/ 288798 w 917543"/>
                <a:gd name="connsiteY420" fmla="*/ 586264 h 1056322"/>
                <a:gd name="connsiteX421" fmla="*/ 290417 w 917543"/>
                <a:gd name="connsiteY421" fmla="*/ 595884 h 1056322"/>
                <a:gd name="connsiteX422" fmla="*/ 290989 w 917543"/>
                <a:gd name="connsiteY422" fmla="*/ 615124 h 1056322"/>
                <a:gd name="connsiteX423" fmla="*/ 292322 w 917543"/>
                <a:gd name="connsiteY423" fmla="*/ 625030 h 1056322"/>
                <a:gd name="connsiteX424" fmla="*/ 295180 w 917543"/>
                <a:gd name="connsiteY424" fmla="*/ 633031 h 1056322"/>
                <a:gd name="connsiteX425" fmla="*/ 292703 w 917543"/>
                <a:gd name="connsiteY425" fmla="*/ 639127 h 1056322"/>
                <a:gd name="connsiteX426" fmla="*/ 291465 w 917543"/>
                <a:gd name="connsiteY426" fmla="*/ 649224 h 1056322"/>
                <a:gd name="connsiteX427" fmla="*/ 291465 w 917543"/>
                <a:gd name="connsiteY427" fmla="*/ 659130 h 1056322"/>
                <a:gd name="connsiteX428" fmla="*/ 292608 w 917543"/>
                <a:gd name="connsiteY428" fmla="*/ 664750 h 1056322"/>
                <a:gd name="connsiteX429" fmla="*/ 285083 w 917543"/>
                <a:gd name="connsiteY429" fmla="*/ 690753 h 1056322"/>
                <a:gd name="connsiteX430" fmla="*/ 280130 w 917543"/>
                <a:gd name="connsiteY430" fmla="*/ 699325 h 1056322"/>
                <a:gd name="connsiteX431" fmla="*/ 271463 w 917543"/>
                <a:gd name="connsiteY431" fmla="*/ 706564 h 1056322"/>
                <a:gd name="connsiteX432" fmla="*/ 278987 w 917543"/>
                <a:gd name="connsiteY432" fmla="*/ 729710 h 1056322"/>
                <a:gd name="connsiteX433" fmla="*/ 285559 w 917543"/>
                <a:gd name="connsiteY433" fmla="*/ 736854 h 1056322"/>
                <a:gd name="connsiteX434" fmla="*/ 295180 w 917543"/>
                <a:gd name="connsiteY434" fmla="*/ 732472 h 1056322"/>
                <a:gd name="connsiteX435" fmla="*/ 294132 w 917543"/>
                <a:gd name="connsiteY435" fmla="*/ 730567 h 1056322"/>
                <a:gd name="connsiteX436" fmla="*/ 292608 w 917543"/>
                <a:gd name="connsiteY436" fmla="*/ 725710 h 1056322"/>
                <a:gd name="connsiteX437" fmla="*/ 307753 w 917543"/>
                <a:gd name="connsiteY437" fmla="*/ 720757 h 1056322"/>
                <a:gd name="connsiteX438" fmla="*/ 324612 w 917543"/>
                <a:gd name="connsiteY438" fmla="*/ 721328 h 1056322"/>
                <a:gd name="connsiteX439" fmla="*/ 341376 w 917543"/>
                <a:gd name="connsiteY439" fmla="*/ 725710 h 1056322"/>
                <a:gd name="connsiteX440" fmla="*/ 365188 w 917543"/>
                <a:gd name="connsiteY440" fmla="*/ 736854 h 1056322"/>
                <a:gd name="connsiteX441" fmla="*/ 369570 w 917543"/>
                <a:gd name="connsiteY441" fmla="*/ 740092 h 1056322"/>
                <a:gd name="connsiteX442" fmla="*/ 372809 w 917543"/>
                <a:gd name="connsiteY442" fmla="*/ 744855 h 1056322"/>
                <a:gd name="connsiteX443" fmla="*/ 374428 w 917543"/>
                <a:gd name="connsiteY443" fmla="*/ 751141 h 1056322"/>
                <a:gd name="connsiteX444" fmla="*/ 373380 w 917543"/>
                <a:gd name="connsiteY444" fmla="*/ 754189 h 1056322"/>
                <a:gd name="connsiteX445" fmla="*/ 371380 w 917543"/>
                <a:gd name="connsiteY445" fmla="*/ 756190 h 1056322"/>
                <a:gd name="connsiteX446" fmla="*/ 370332 w 917543"/>
                <a:gd name="connsiteY446" fmla="*/ 759333 h 1056322"/>
                <a:gd name="connsiteX447" fmla="*/ 370618 w 917543"/>
                <a:gd name="connsiteY447" fmla="*/ 770001 h 1056322"/>
                <a:gd name="connsiteX448" fmla="*/ 370142 w 917543"/>
                <a:gd name="connsiteY448" fmla="*/ 778859 h 1056322"/>
                <a:gd name="connsiteX449" fmla="*/ 366903 w 917543"/>
                <a:gd name="connsiteY449" fmla="*/ 786384 h 1056322"/>
                <a:gd name="connsiteX450" fmla="*/ 358616 w 917543"/>
                <a:gd name="connsiteY450" fmla="*/ 793242 h 1056322"/>
                <a:gd name="connsiteX451" fmla="*/ 413385 w 917543"/>
                <a:gd name="connsiteY451" fmla="*/ 812101 h 1056322"/>
                <a:gd name="connsiteX452" fmla="*/ 431483 w 917543"/>
                <a:gd name="connsiteY452" fmla="*/ 821817 h 1056322"/>
                <a:gd name="connsiteX453" fmla="*/ 441388 w 917543"/>
                <a:gd name="connsiteY453" fmla="*/ 832485 h 1056322"/>
                <a:gd name="connsiteX454" fmla="*/ 444437 w 917543"/>
                <a:gd name="connsiteY454" fmla="*/ 834199 h 1056322"/>
                <a:gd name="connsiteX455" fmla="*/ 447484 w 917543"/>
                <a:gd name="connsiteY455" fmla="*/ 836962 h 1056322"/>
                <a:gd name="connsiteX456" fmla="*/ 449389 w 917543"/>
                <a:gd name="connsiteY456" fmla="*/ 843629 h 1056322"/>
                <a:gd name="connsiteX457" fmla="*/ 451009 w 917543"/>
                <a:gd name="connsiteY457" fmla="*/ 851154 h 1056322"/>
                <a:gd name="connsiteX458" fmla="*/ 452914 w 917543"/>
                <a:gd name="connsiteY458" fmla="*/ 856678 h 1056322"/>
                <a:gd name="connsiteX459" fmla="*/ 469297 w 917543"/>
                <a:gd name="connsiteY459" fmla="*/ 866394 h 1056322"/>
                <a:gd name="connsiteX460" fmla="*/ 477679 w 917543"/>
                <a:gd name="connsiteY460" fmla="*/ 873252 h 1056322"/>
                <a:gd name="connsiteX461" fmla="*/ 478726 w 917543"/>
                <a:gd name="connsiteY461" fmla="*/ 882301 h 1056322"/>
                <a:gd name="connsiteX462" fmla="*/ 484442 w 917543"/>
                <a:gd name="connsiteY462" fmla="*/ 884968 h 1056322"/>
                <a:gd name="connsiteX463" fmla="*/ 487871 w 917543"/>
                <a:gd name="connsiteY463" fmla="*/ 892492 h 1056322"/>
                <a:gd name="connsiteX464" fmla="*/ 490823 w 917543"/>
                <a:gd name="connsiteY464" fmla="*/ 901255 h 1056322"/>
                <a:gd name="connsiteX465" fmla="*/ 495205 w 917543"/>
                <a:gd name="connsiteY465" fmla="*/ 907732 h 1056322"/>
                <a:gd name="connsiteX466" fmla="*/ 498158 w 917543"/>
                <a:gd name="connsiteY466" fmla="*/ 907351 h 1056322"/>
                <a:gd name="connsiteX467" fmla="*/ 502063 w 917543"/>
                <a:gd name="connsiteY467" fmla="*/ 905351 h 1056322"/>
                <a:gd name="connsiteX468" fmla="*/ 505492 w 917543"/>
                <a:gd name="connsiteY468" fmla="*/ 904970 h 1056322"/>
                <a:gd name="connsiteX469" fmla="*/ 508063 w 917543"/>
                <a:gd name="connsiteY469" fmla="*/ 913257 h 1056322"/>
                <a:gd name="connsiteX470" fmla="*/ 515207 w 917543"/>
                <a:gd name="connsiteY470" fmla="*/ 925068 h 1056322"/>
                <a:gd name="connsiteX471" fmla="*/ 515969 w 917543"/>
                <a:gd name="connsiteY471" fmla="*/ 932497 h 1056322"/>
                <a:gd name="connsiteX472" fmla="*/ 515779 w 917543"/>
                <a:gd name="connsiteY472" fmla="*/ 943832 h 1056322"/>
                <a:gd name="connsiteX473" fmla="*/ 512731 w 917543"/>
                <a:gd name="connsiteY473" fmla="*/ 954881 h 1056322"/>
                <a:gd name="connsiteX474" fmla="*/ 507397 w 917543"/>
                <a:gd name="connsiteY474" fmla="*/ 962597 h 1056322"/>
                <a:gd name="connsiteX475" fmla="*/ 499681 w 917543"/>
                <a:gd name="connsiteY475" fmla="*/ 963073 h 1056322"/>
                <a:gd name="connsiteX476" fmla="*/ 489775 w 917543"/>
                <a:gd name="connsiteY476" fmla="*/ 959548 h 1056322"/>
                <a:gd name="connsiteX477" fmla="*/ 485013 w 917543"/>
                <a:gd name="connsiteY477" fmla="*/ 961168 h 1056322"/>
                <a:gd name="connsiteX478" fmla="*/ 480822 w 917543"/>
                <a:gd name="connsiteY478" fmla="*/ 967359 h 1056322"/>
                <a:gd name="connsiteX479" fmla="*/ 480727 w 917543"/>
                <a:gd name="connsiteY479" fmla="*/ 972502 h 1056322"/>
                <a:gd name="connsiteX480" fmla="*/ 483394 w 917543"/>
                <a:gd name="connsiteY480" fmla="*/ 979741 h 1056322"/>
                <a:gd name="connsiteX481" fmla="*/ 487585 w 917543"/>
                <a:gd name="connsiteY481" fmla="*/ 985075 h 1056322"/>
                <a:gd name="connsiteX482" fmla="*/ 497205 w 917543"/>
                <a:gd name="connsiteY482" fmla="*/ 988314 h 1056322"/>
                <a:gd name="connsiteX483" fmla="*/ 501777 w 917543"/>
                <a:gd name="connsiteY483" fmla="*/ 994219 h 1056322"/>
                <a:gd name="connsiteX484" fmla="*/ 504539 w 917543"/>
                <a:gd name="connsiteY484" fmla="*/ 996601 h 1056322"/>
                <a:gd name="connsiteX485" fmla="*/ 505016 w 917543"/>
                <a:gd name="connsiteY485" fmla="*/ 995934 h 1056322"/>
                <a:gd name="connsiteX486" fmla="*/ 507492 w 917543"/>
                <a:gd name="connsiteY486" fmla="*/ 995172 h 1056322"/>
                <a:gd name="connsiteX487" fmla="*/ 510921 w 917543"/>
                <a:gd name="connsiteY487" fmla="*/ 995172 h 1056322"/>
                <a:gd name="connsiteX488" fmla="*/ 514064 w 917543"/>
                <a:gd name="connsiteY488" fmla="*/ 996601 h 1056322"/>
                <a:gd name="connsiteX489" fmla="*/ 514921 w 917543"/>
                <a:gd name="connsiteY489" fmla="*/ 990600 h 1056322"/>
                <a:gd name="connsiteX490" fmla="*/ 519970 w 917543"/>
                <a:gd name="connsiteY490" fmla="*/ 983075 h 1056322"/>
                <a:gd name="connsiteX491" fmla="*/ 521113 w 917543"/>
                <a:gd name="connsiteY491" fmla="*/ 975931 h 1056322"/>
                <a:gd name="connsiteX492" fmla="*/ 523494 w 917543"/>
                <a:gd name="connsiteY492" fmla="*/ 972217 h 1056322"/>
                <a:gd name="connsiteX493" fmla="*/ 529018 w 917543"/>
                <a:gd name="connsiteY493" fmla="*/ 970693 h 1056322"/>
                <a:gd name="connsiteX494" fmla="*/ 535305 w 917543"/>
                <a:gd name="connsiteY494" fmla="*/ 970597 h 1056322"/>
                <a:gd name="connsiteX495" fmla="*/ 539877 w 917543"/>
                <a:gd name="connsiteY495" fmla="*/ 971264 h 1056322"/>
                <a:gd name="connsiteX496" fmla="*/ 565309 w 917543"/>
                <a:gd name="connsiteY496" fmla="*/ 980694 h 1056322"/>
                <a:gd name="connsiteX497" fmla="*/ 575310 w 917543"/>
                <a:gd name="connsiteY497" fmla="*/ 980789 h 1056322"/>
                <a:gd name="connsiteX498" fmla="*/ 572738 w 917543"/>
                <a:gd name="connsiteY498" fmla="*/ 977646 h 1056322"/>
                <a:gd name="connsiteX499" fmla="*/ 576548 w 917543"/>
                <a:gd name="connsiteY499" fmla="*/ 977360 h 1056322"/>
                <a:gd name="connsiteX500" fmla="*/ 580263 w 917543"/>
                <a:gd name="connsiteY500" fmla="*/ 977836 h 1056322"/>
                <a:gd name="connsiteX501" fmla="*/ 583787 w 917543"/>
                <a:gd name="connsiteY501" fmla="*/ 979075 h 1056322"/>
                <a:gd name="connsiteX502" fmla="*/ 586930 w 917543"/>
                <a:gd name="connsiteY502" fmla="*/ 980884 h 1056322"/>
                <a:gd name="connsiteX503" fmla="*/ 586930 w 917543"/>
                <a:gd name="connsiteY503" fmla="*/ 984313 h 1056322"/>
                <a:gd name="connsiteX504" fmla="*/ 595313 w 917543"/>
                <a:gd name="connsiteY504" fmla="*/ 987266 h 1056322"/>
                <a:gd name="connsiteX505" fmla="*/ 605885 w 917543"/>
                <a:gd name="connsiteY505" fmla="*/ 992981 h 1056322"/>
                <a:gd name="connsiteX506" fmla="*/ 605885 w 917543"/>
                <a:gd name="connsiteY506" fmla="*/ 992886 h 1056322"/>
                <a:gd name="connsiteX507" fmla="*/ 612838 w 917543"/>
                <a:gd name="connsiteY507" fmla="*/ 972502 h 1056322"/>
                <a:gd name="connsiteX508" fmla="*/ 613791 w 917543"/>
                <a:gd name="connsiteY508" fmla="*/ 970883 h 1056322"/>
                <a:gd name="connsiteX509" fmla="*/ 615220 w 917543"/>
                <a:gd name="connsiteY509" fmla="*/ 969169 h 1056322"/>
                <a:gd name="connsiteX510" fmla="*/ 618077 w 917543"/>
                <a:gd name="connsiteY510" fmla="*/ 967073 h 1056322"/>
                <a:gd name="connsiteX511" fmla="*/ 620077 w 917543"/>
                <a:gd name="connsiteY511" fmla="*/ 966025 h 1056322"/>
                <a:gd name="connsiteX512" fmla="*/ 621792 w 917543"/>
                <a:gd name="connsiteY512" fmla="*/ 965454 h 1056322"/>
                <a:gd name="connsiteX513" fmla="*/ 653415 w 917543"/>
                <a:gd name="connsiteY513" fmla="*/ 961834 h 1056322"/>
                <a:gd name="connsiteX514" fmla="*/ 654939 w 917543"/>
                <a:gd name="connsiteY514" fmla="*/ 961168 h 1056322"/>
                <a:gd name="connsiteX515" fmla="*/ 656368 w 917543"/>
                <a:gd name="connsiteY515" fmla="*/ 960310 h 1056322"/>
                <a:gd name="connsiteX516" fmla="*/ 657511 w 917543"/>
                <a:gd name="connsiteY516" fmla="*/ 959263 h 1056322"/>
                <a:gd name="connsiteX517" fmla="*/ 658559 w 917543"/>
                <a:gd name="connsiteY517" fmla="*/ 956977 h 1056322"/>
                <a:gd name="connsiteX518" fmla="*/ 659416 w 917543"/>
                <a:gd name="connsiteY518" fmla="*/ 953643 h 1056322"/>
                <a:gd name="connsiteX519" fmla="*/ 660178 w 917543"/>
                <a:gd name="connsiteY519" fmla="*/ 946690 h 1056322"/>
                <a:gd name="connsiteX520" fmla="*/ 660178 w 917543"/>
                <a:gd name="connsiteY520" fmla="*/ 943165 h 1056322"/>
                <a:gd name="connsiteX521" fmla="*/ 659606 w 917543"/>
                <a:gd name="connsiteY521" fmla="*/ 940784 h 1056322"/>
                <a:gd name="connsiteX522" fmla="*/ 658749 w 917543"/>
                <a:gd name="connsiteY522" fmla="*/ 939546 h 1056322"/>
                <a:gd name="connsiteX523" fmla="*/ 656749 w 917543"/>
                <a:gd name="connsiteY523" fmla="*/ 937355 h 1056322"/>
                <a:gd name="connsiteX524" fmla="*/ 647129 w 917543"/>
                <a:gd name="connsiteY524" fmla="*/ 929830 h 1056322"/>
                <a:gd name="connsiteX525" fmla="*/ 646081 w 917543"/>
                <a:gd name="connsiteY525" fmla="*/ 928688 h 1056322"/>
                <a:gd name="connsiteX526" fmla="*/ 645319 w 917543"/>
                <a:gd name="connsiteY526" fmla="*/ 927449 h 1056322"/>
                <a:gd name="connsiteX527" fmla="*/ 645605 w 917543"/>
                <a:gd name="connsiteY527" fmla="*/ 925544 h 1056322"/>
                <a:gd name="connsiteX528" fmla="*/ 646843 w 917543"/>
                <a:gd name="connsiteY528" fmla="*/ 923449 h 1056322"/>
                <a:gd name="connsiteX529" fmla="*/ 651986 w 917543"/>
                <a:gd name="connsiteY529" fmla="*/ 918305 h 1056322"/>
                <a:gd name="connsiteX530" fmla="*/ 652748 w 917543"/>
                <a:gd name="connsiteY530" fmla="*/ 915067 h 1056322"/>
                <a:gd name="connsiteX531" fmla="*/ 652653 w 917543"/>
                <a:gd name="connsiteY531" fmla="*/ 912971 h 1056322"/>
                <a:gd name="connsiteX532" fmla="*/ 652367 w 917543"/>
                <a:gd name="connsiteY532" fmla="*/ 910971 h 1056322"/>
                <a:gd name="connsiteX533" fmla="*/ 651891 w 917543"/>
                <a:gd name="connsiteY533" fmla="*/ 909352 h 1056322"/>
                <a:gd name="connsiteX534" fmla="*/ 651605 w 917543"/>
                <a:gd name="connsiteY534" fmla="*/ 907732 h 1056322"/>
                <a:gd name="connsiteX535" fmla="*/ 651796 w 917543"/>
                <a:gd name="connsiteY535" fmla="*/ 905923 h 1056322"/>
                <a:gd name="connsiteX536" fmla="*/ 652843 w 917543"/>
                <a:gd name="connsiteY536" fmla="*/ 904303 h 1056322"/>
                <a:gd name="connsiteX537" fmla="*/ 655320 w 917543"/>
                <a:gd name="connsiteY537" fmla="*/ 902875 h 1056322"/>
                <a:gd name="connsiteX538" fmla="*/ 657320 w 917543"/>
                <a:gd name="connsiteY538" fmla="*/ 902780 h 1056322"/>
                <a:gd name="connsiteX539" fmla="*/ 658939 w 917543"/>
                <a:gd name="connsiteY539" fmla="*/ 903256 h 1056322"/>
                <a:gd name="connsiteX540" fmla="*/ 661511 w 917543"/>
                <a:gd name="connsiteY540" fmla="*/ 906685 h 1056322"/>
                <a:gd name="connsiteX541" fmla="*/ 662654 w 917543"/>
                <a:gd name="connsiteY541" fmla="*/ 907256 h 1056322"/>
                <a:gd name="connsiteX542" fmla="*/ 663988 w 917543"/>
                <a:gd name="connsiteY542" fmla="*/ 907066 h 1056322"/>
                <a:gd name="connsiteX543" fmla="*/ 681323 w 917543"/>
                <a:gd name="connsiteY543" fmla="*/ 899255 h 1056322"/>
                <a:gd name="connsiteX544" fmla="*/ 682657 w 917543"/>
                <a:gd name="connsiteY544" fmla="*/ 898398 h 1056322"/>
                <a:gd name="connsiteX545" fmla="*/ 683800 w 917543"/>
                <a:gd name="connsiteY545" fmla="*/ 897446 h 1056322"/>
                <a:gd name="connsiteX546" fmla="*/ 684752 w 917543"/>
                <a:gd name="connsiteY546" fmla="*/ 896207 h 1056322"/>
                <a:gd name="connsiteX547" fmla="*/ 689134 w 917543"/>
                <a:gd name="connsiteY547" fmla="*/ 889349 h 1056322"/>
                <a:gd name="connsiteX548" fmla="*/ 690753 w 917543"/>
                <a:gd name="connsiteY548" fmla="*/ 887730 h 1056322"/>
                <a:gd name="connsiteX549" fmla="*/ 692372 w 917543"/>
                <a:gd name="connsiteY549" fmla="*/ 886682 h 1056322"/>
                <a:gd name="connsiteX550" fmla="*/ 698563 w 917543"/>
                <a:gd name="connsiteY550" fmla="*/ 884682 h 1056322"/>
                <a:gd name="connsiteX551" fmla="*/ 701135 w 917543"/>
                <a:gd name="connsiteY551" fmla="*/ 883158 h 1056322"/>
                <a:gd name="connsiteX552" fmla="*/ 703326 w 917543"/>
                <a:gd name="connsiteY552" fmla="*/ 880967 h 1056322"/>
                <a:gd name="connsiteX553" fmla="*/ 704374 w 917543"/>
                <a:gd name="connsiteY553" fmla="*/ 879443 h 1056322"/>
                <a:gd name="connsiteX554" fmla="*/ 705422 w 917543"/>
                <a:gd name="connsiteY554" fmla="*/ 877538 h 1056322"/>
                <a:gd name="connsiteX555" fmla="*/ 708279 w 917543"/>
                <a:gd name="connsiteY555" fmla="*/ 870680 h 1056322"/>
                <a:gd name="connsiteX556" fmla="*/ 708946 w 917543"/>
                <a:gd name="connsiteY556" fmla="*/ 869442 h 1056322"/>
                <a:gd name="connsiteX557" fmla="*/ 709803 w 917543"/>
                <a:gd name="connsiteY557" fmla="*/ 868394 h 1056322"/>
                <a:gd name="connsiteX558" fmla="*/ 710565 w 917543"/>
                <a:gd name="connsiteY558" fmla="*/ 867823 h 1056322"/>
                <a:gd name="connsiteX559" fmla="*/ 711613 w 917543"/>
                <a:gd name="connsiteY559" fmla="*/ 867251 h 1056322"/>
                <a:gd name="connsiteX560" fmla="*/ 713042 w 917543"/>
                <a:gd name="connsiteY560" fmla="*/ 866775 h 1056322"/>
                <a:gd name="connsiteX561" fmla="*/ 718376 w 917543"/>
                <a:gd name="connsiteY561" fmla="*/ 866013 h 1056322"/>
                <a:gd name="connsiteX562" fmla="*/ 719900 w 917543"/>
                <a:gd name="connsiteY562" fmla="*/ 865441 h 1056322"/>
                <a:gd name="connsiteX563" fmla="*/ 721233 w 917543"/>
                <a:gd name="connsiteY563" fmla="*/ 864680 h 1056322"/>
                <a:gd name="connsiteX564" fmla="*/ 721900 w 917543"/>
                <a:gd name="connsiteY564" fmla="*/ 861060 h 1056322"/>
                <a:gd name="connsiteX565" fmla="*/ 722185 w 917543"/>
                <a:gd name="connsiteY565" fmla="*/ 855440 h 1056322"/>
                <a:gd name="connsiteX566" fmla="*/ 721138 w 917543"/>
                <a:gd name="connsiteY566" fmla="*/ 841819 h 1056322"/>
                <a:gd name="connsiteX567" fmla="*/ 721900 w 917543"/>
                <a:gd name="connsiteY567" fmla="*/ 836866 h 1056322"/>
                <a:gd name="connsiteX568" fmla="*/ 723043 w 917543"/>
                <a:gd name="connsiteY568" fmla="*/ 833818 h 1056322"/>
                <a:gd name="connsiteX569" fmla="*/ 724281 w 917543"/>
                <a:gd name="connsiteY569" fmla="*/ 832961 h 1056322"/>
                <a:gd name="connsiteX570" fmla="*/ 725234 w 917543"/>
                <a:gd name="connsiteY570" fmla="*/ 831818 h 1056322"/>
                <a:gd name="connsiteX571" fmla="*/ 726758 w 917543"/>
                <a:gd name="connsiteY571" fmla="*/ 828961 h 1056322"/>
                <a:gd name="connsiteX572" fmla="*/ 727996 w 917543"/>
                <a:gd name="connsiteY572" fmla="*/ 825817 h 1056322"/>
                <a:gd name="connsiteX573" fmla="*/ 728377 w 917543"/>
                <a:gd name="connsiteY573" fmla="*/ 824103 h 1056322"/>
                <a:gd name="connsiteX574" fmla="*/ 728091 w 917543"/>
                <a:gd name="connsiteY574" fmla="*/ 822198 h 1056322"/>
                <a:gd name="connsiteX575" fmla="*/ 727043 w 917543"/>
                <a:gd name="connsiteY575" fmla="*/ 820293 h 1056322"/>
                <a:gd name="connsiteX576" fmla="*/ 724091 w 917543"/>
                <a:gd name="connsiteY576" fmla="*/ 818102 h 1056322"/>
                <a:gd name="connsiteX577" fmla="*/ 722185 w 917543"/>
                <a:gd name="connsiteY577" fmla="*/ 816292 h 1056322"/>
                <a:gd name="connsiteX578" fmla="*/ 720757 w 917543"/>
                <a:gd name="connsiteY578" fmla="*/ 814197 h 1056322"/>
                <a:gd name="connsiteX579" fmla="*/ 719518 w 917543"/>
                <a:gd name="connsiteY579" fmla="*/ 808768 h 1056322"/>
                <a:gd name="connsiteX580" fmla="*/ 717995 w 917543"/>
                <a:gd name="connsiteY580" fmla="*/ 806196 h 1056322"/>
                <a:gd name="connsiteX581" fmla="*/ 716756 w 917543"/>
                <a:gd name="connsiteY581" fmla="*/ 804386 h 1056322"/>
                <a:gd name="connsiteX582" fmla="*/ 707612 w 917543"/>
                <a:gd name="connsiteY582" fmla="*/ 796099 h 1056322"/>
                <a:gd name="connsiteX583" fmla="*/ 708755 w 917543"/>
                <a:gd name="connsiteY583" fmla="*/ 792480 h 1056322"/>
                <a:gd name="connsiteX584" fmla="*/ 709517 w 917543"/>
                <a:gd name="connsiteY584" fmla="*/ 791432 h 1056322"/>
                <a:gd name="connsiteX585" fmla="*/ 713708 w 917543"/>
                <a:gd name="connsiteY585" fmla="*/ 786765 h 1056322"/>
                <a:gd name="connsiteX586" fmla="*/ 715232 w 917543"/>
                <a:gd name="connsiteY586" fmla="*/ 786003 h 1056322"/>
                <a:gd name="connsiteX587" fmla="*/ 717137 w 917543"/>
                <a:gd name="connsiteY587" fmla="*/ 785717 h 1056322"/>
                <a:gd name="connsiteX588" fmla="*/ 720280 w 917543"/>
                <a:gd name="connsiteY588" fmla="*/ 786670 h 1056322"/>
                <a:gd name="connsiteX589" fmla="*/ 721995 w 917543"/>
                <a:gd name="connsiteY589" fmla="*/ 787908 h 1056322"/>
                <a:gd name="connsiteX590" fmla="*/ 724376 w 917543"/>
                <a:gd name="connsiteY590" fmla="*/ 790194 h 1056322"/>
                <a:gd name="connsiteX591" fmla="*/ 726091 w 917543"/>
                <a:gd name="connsiteY591" fmla="*/ 790289 h 1056322"/>
                <a:gd name="connsiteX592" fmla="*/ 728567 w 917543"/>
                <a:gd name="connsiteY592" fmla="*/ 789241 h 1056322"/>
                <a:gd name="connsiteX593" fmla="*/ 737045 w 917543"/>
                <a:gd name="connsiteY593" fmla="*/ 780288 h 1056322"/>
                <a:gd name="connsiteX594" fmla="*/ 739807 w 917543"/>
                <a:gd name="connsiteY594" fmla="*/ 778764 h 1056322"/>
                <a:gd name="connsiteX595" fmla="*/ 756476 w 917543"/>
                <a:gd name="connsiteY595" fmla="*/ 772001 h 1056322"/>
                <a:gd name="connsiteX596" fmla="*/ 772954 w 917543"/>
                <a:gd name="connsiteY596" fmla="*/ 760857 h 1056322"/>
                <a:gd name="connsiteX597" fmla="*/ 775145 w 917543"/>
                <a:gd name="connsiteY597" fmla="*/ 758190 h 1056322"/>
                <a:gd name="connsiteX598" fmla="*/ 775906 w 917543"/>
                <a:gd name="connsiteY598" fmla="*/ 756952 h 1056322"/>
                <a:gd name="connsiteX599" fmla="*/ 776668 w 917543"/>
                <a:gd name="connsiteY599" fmla="*/ 755428 h 1056322"/>
                <a:gd name="connsiteX600" fmla="*/ 777240 w 917543"/>
                <a:gd name="connsiteY600" fmla="*/ 753808 h 1056322"/>
                <a:gd name="connsiteX601" fmla="*/ 777812 w 917543"/>
                <a:gd name="connsiteY601" fmla="*/ 751999 h 1056322"/>
                <a:gd name="connsiteX602" fmla="*/ 777907 w 917543"/>
                <a:gd name="connsiteY602" fmla="*/ 749903 h 1056322"/>
                <a:gd name="connsiteX603" fmla="*/ 777526 w 917543"/>
                <a:gd name="connsiteY603" fmla="*/ 747713 h 1056322"/>
                <a:gd name="connsiteX604" fmla="*/ 776097 w 917543"/>
                <a:gd name="connsiteY604" fmla="*/ 745141 h 1056322"/>
                <a:gd name="connsiteX605" fmla="*/ 774668 w 917543"/>
                <a:gd name="connsiteY605" fmla="*/ 743712 h 1056322"/>
                <a:gd name="connsiteX606" fmla="*/ 771906 w 917543"/>
                <a:gd name="connsiteY606" fmla="*/ 741712 h 1056322"/>
                <a:gd name="connsiteX607" fmla="*/ 771144 w 917543"/>
                <a:gd name="connsiteY607" fmla="*/ 739521 h 1056322"/>
                <a:gd name="connsiteX608" fmla="*/ 771239 w 917543"/>
                <a:gd name="connsiteY608" fmla="*/ 736092 h 1056322"/>
                <a:gd name="connsiteX609" fmla="*/ 773716 w 917543"/>
                <a:gd name="connsiteY609" fmla="*/ 722852 h 1056322"/>
                <a:gd name="connsiteX610" fmla="*/ 775621 w 917543"/>
                <a:gd name="connsiteY610" fmla="*/ 717518 h 1056322"/>
                <a:gd name="connsiteX611" fmla="*/ 778002 w 917543"/>
                <a:gd name="connsiteY611" fmla="*/ 706755 h 1056322"/>
                <a:gd name="connsiteX612" fmla="*/ 780002 w 917543"/>
                <a:gd name="connsiteY612" fmla="*/ 702183 h 1056322"/>
                <a:gd name="connsiteX613" fmla="*/ 783812 w 917543"/>
                <a:gd name="connsiteY613" fmla="*/ 697135 h 1056322"/>
                <a:gd name="connsiteX614" fmla="*/ 784479 w 917543"/>
                <a:gd name="connsiteY614" fmla="*/ 695897 h 1056322"/>
                <a:gd name="connsiteX615" fmla="*/ 785622 w 917543"/>
                <a:gd name="connsiteY615" fmla="*/ 692658 h 1056322"/>
                <a:gd name="connsiteX616" fmla="*/ 786003 w 917543"/>
                <a:gd name="connsiteY616" fmla="*/ 690848 h 1056322"/>
                <a:gd name="connsiteX617" fmla="*/ 786289 w 917543"/>
                <a:gd name="connsiteY617" fmla="*/ 688753 h 1056322"/>
                <a:gd name="connsiteX618" fmla="*/ 786860 w 917543"/>
                <a:gd name="connsiteY618" fmla="*/ 680371 h 1056322"/>
                <a:gd name="connsiteX619" fmla="*/ 786670 w 917543"/>
                <a:gd name="connsiteY619" fmla="*/ 677608 h 1056322"/>
                <a:gd name="connsiteX620" fmla="*/ 786003 w 917543"/>
                <a:gd name="connsiteY620" fmla="*/ 674465 h 1056322"/>
                <a:gd name="connsiteX621" fmla="*/ 783717 w 917543"/>
                <a:gd name="connsiteY621" fmla="*/ 669703 h 1056322"/>
                <a:gd name="connsiteX622" fmla="*/ 781907 w 917543"/>
                <a:gd name="connsiteY622" fmla="*/ 667798 h 1056322"/>
                <a:gd name="connsiteX623" fmla="*/ 779907 w 917543"/>
                <a:gd name="connsiteY623" fmla="*/ 667131 h 1056322"/>
                <a:gd name="connsiteX624" fmla="*/ 778478 w 917543"/>
                <a:gd name="connsiteY624" fmla="*/ 667702 h 1056322"/>
                <a:gd name="connsiteX625" fmla="*/ 777240 w 917543"/>
                <a:gd name="connsiteY625" fmla="*/ 668655 h 1056322"/>
                <a:gd name="connsiteX626" fmla="*/ 775526 w 917543"/>
                <a:gd name="connsiteY626" fmla="*/ 671227 h 1056322"/>
                <a:gd name="connsiteX627" fmla="*/ 774478 w 917543"/>
                <a:gd name="connsiteY627" fmla="*/ 672179 h 1056322"/>
                <a:gd name="connsiteX628" fmla="*/ 772954 w 917543"/>
                <a:gd name="connsiteY628" fmla="*/ 672560 h 1056322"/>
                <a:gd name="connsiteX629" fmla="*/ 771525 w 917543"/>
                <a:gd name="connsiteY629" fmla="*/ 672179 h 1056322"/>
                <a:gd name="connsiteX630" fmla="*/ 770382 w 917543"/>
                <a:gd name="connsiteY630" fmla="*/ 669988 h 1056322"/>
                <a:gd name="connsiteX631" fmla="*/ 769620 w 917543"/>
                <a:gd name="connsiteY631" fmla="*/ 666369 h 1056322"/>
                <a:gd name="connsiteX632" fmla="*/ 769144 w 917543"/>
                <a:gd name="connsiteY632" fmla="*/ 658177 h 1056322"/>
                <a:gd name="connsiteX633" fmla="*/ 768572 w 917543"/>
                <a:gd name="connsiteY633" fmla="*/ 654367 h 1056322"/>
                <a:gd name="connsiteX634" fmla="*/ 767905 w 917543"/>
                <a:gd name="connsiteY634" fmla="*/ 651605 h 1056322"/>
                <a:gd name="connsiteX635" fmla="*/ 767239 w 917543"/>
                <a:gd name="connsiteY635" fmla="*/ 650081 h 1056322"/>
                <a:gd name="connsiteX636" fmla="*/ 766763 w 917543"/>
                <a:gd name="connsiteY636" fmla="*/ 648462 h 1056322"/>
                <a:gd name="connsiteX637" fmla="*/ 766477 w 917543"/>
                <a:gd name="connsiteY637" fmla="*/ 646747 h 1056322"/>
                <a:gd name="connsiteX638" fmla="*/ 766286 w 917543"/>
                <a:gd name="connsiteY638" fmla="*/ 644747 h 1056322"/>
                <a:gd name="connsiteX639" fmla="*/ 768001 w 917543"/>
                <a:gd name="connsiteY639" fmla="*/ 637699 h 1056322"/>
                <a:gd name="connsiteX640" fmla="*/ 775526 w 917543"/>
                <a:gd name="connsiteY640" fmla="*/ 623506 h 1056322"/>
                <a:gd name="connsiteX641" fmla="*/ 779526 w 917543"/>
                <a:gd name="connsiteY641" fmla="*/ 619601 h 1056322"/>
                <a:gd name="connsiteX642" fmla="*/ 782574 w 917543"/>
                <a:gd name="connsiteY642" fmla="*/ 617791 h 1056322"/>
                <a:gd name="connsiteX643" fmla="*/ 792099 w 917543"/>
                <a:gd name="connsiteY643" fmla="*/ 614839 h 1056322"/>
                <a:gd name="connsiteX644" fmla="*/ 793337 w 917543"/>
                <a:gd name="connsiteY644" fmla="*/ 614172 h 1056322"/>
                <a:gd name="connsiteX645" fmla="*/ 794956 w 917543"/>
                <a:gd name="connsiteY645" fmla="*/ 612934 h 1056322"/>
                <a:gd name="connsiteX646" fmla="*/ 797814 w 917543"/>
                <a:gd name="connsiteY646" fmla="*/ 609981 h 1056322"/>
                <a:gd name="connsiteX647" fmla="*/ 798767 w 917543"/>
                <a:gd name="connsiteY647" fmla="*/ 608362 h 1056322"/>
                <a:gd name="connsiteX648" fmla="*/ 799529 w 917543"/>
                <a:gd name="connsiteY648" fmla="*/ 606076 h 1056322"/>
                <a:gd name="connsiteX649" fmla="*/ 800291 w 917543"/>
                <a:gd name="connsiteY649" fmla="*/ 603028 h 1056322"/>
                <a:gd name="connsiteX650" fmla="*/ 802481 w 917543"/>
                <a:gd name="connsiteY650" fmla="*/ 588931 h 1056322"/>
                <a:gd name="connsiteX651" fmla="*/ 803243 w 917543"/>
                <a:gd name="connsiteY651" fmla="*/ 586930 h 1056322"/>
                <a:gd name="connsiteX652" fmla="*/ 804577 w 917543"/>
                <a:gd name="connsiteY652" fmla="*/ 585025 h 1056322"/>
                <a:gd name="connsiteX653" fmla="*/ 807434 w 917543"/>
                <a:gd name="connsiteY653" fmla="*/ 582930 h 1056322"/>
                <a:gd name="connsiteX654" fmla="*/ 809625 w 917543"/>
                <a:gd name="connsiteY654" fmla="*/ 582454 h 1056322"/>
                <a:gd name="connsiteX655" fmla="*/ 811625 w 917543"/>
                <a:gd name="connsiteY655" fmla="*/ 582549 h 1056322"/>
                <a:gd name="connsiteX656" fmla="*/ 820960 w 917543"/>
                <a:gd name="connsiteY656" fmla="*/ 586740 h 1056322"/>
                <a:gd name="connsiteX657" fmla="*/ 824389 w 917543"/>
                <a:gd name="connsiteY657" fmla="*/ 587597 h 1056322"/>
                <a:gd name="connsiteX658" fmla="*/ 826198 w 917543"/>
                <a:gd name="connsiteY658" fmla="*/ 587597 h 1056322"/>
                <a:gd name="connsiteX659" fmla="*/ 827722 w 917543"/>
                <a:gd name="connsiteY659" fmla="*/ 587216 h 1056322"/>
                <a:gd name="connsiteX660" fmla="*/ 829151 w 917543"/>
                <a:gd name="connsiteY660" fmla="*/ 586454 h 1056322"/>
                <a:gd name="connsiteX661" fmla="*/ 831628 w 917543"/>
                <a:gd name="connsiteY661" fmla="*/ 584454 h 1056322"/>
                <a:gd name="connsiteX662" fmla="*/ 833818 w 917543"/>
                <a:gd name="connsiteY662" fmla="*/ 582168 h 1056322"/>
                <a:gd name="connsiteX663" fmla="*/ 834962 w 917543"/>
                <a:gd name="connsiteY663" fmla="*/ 581215 h 1056322"/>
                <a:gd name="connsiteX664" fmla="*/ 836390 w 917543"/>
                <a:gd name="connsiteY664" fmla="*/ 580453 h 1056322"/>
                <a:gd name="connsiteX665" fmla="*/ 838009 w 917543"/>
                <a:gd name="connsiteY665" fmla="*/ 580072 h 1056322"/>
                <a:gd name="connsiteX666" fmla="*/ 845820 w 917543"/>
                <a:gd name="connsiteY666" fmla="*/ 580168 h 1056322"/>
                <a:gd name="connsiteX667" fmla="*/ 847439 w 917543"/>
                <a:gd name="connsiteY667" fmla="*/ 579787 h 1056322"/>
                <a:gd name="connsiteX668" fmla="*/ 848868 w 917543"/>
                <a:gd name="connsiteY668" fmla="*/ 579120 h 1056322"/>
                <a:gd name="connsiteX669" fmla="*/ 863060 w 917543"/>
                <a:gd name="connsiteY669" fmla="*/ 569785 h 1056322"/>
                <a:gd name="connsiteX670" fmla="*/ 867632 w 917543"/>
                <a:gd name="connsiteY670" fmla="*/ 565785 h 1056322"/>
                <a:gd name="connsiteX671" fmla="*/ 868299 w 917543"/>
                <a:gd name="connsiteY671" fmla="*/ 563975 h 1056322"/>
                <a:gd name="connsiteX672" fmla="*/ 868394 w 917543"/>
                <a:gd name="connsiteY672" fmla="*/ 561499 h 1056322"/>
                <a:gd name="connsiteX673" fmla="*/ 866870 w 917543"/>
                <a:gd name="connsiteY673" fmla="*/ 557022 h 1056322"/>
                <a:gd name="connsiteX674" fmla="*/ 865537 w 917543"/>
                <a:gd name="connsiteY674" fmla="*/ 554831 h 1056322"/>
                <a:gd name="connsiteX675" fmla="*/ 864013 w 917543"/>
                <a:gd name="connsiteY675" fmla="*/ 553307 h 1056322"/>
                <a:gd name="connsiteX676" fmla="*/ 862489 w 917543"/>
                <a:gd name="connsiteY676" fmla="*/ 552831 h 1056322"/>
                <a:gd name="connsiteX677" fmla="*/ 860965 w 917543"/>
                <a:gd name="connsiteY677" fmla="*/ 553022 h 1056322"/>
                <a:gd name="connsiteX678" fmla="*/ 859822 w 917543"/>
                <a:gd name="connsiteY678" fmla="*/ 553783 h 1056322"/>
                <a:gd name="connsiteX679" fmla="*/ 858964 w 917543"/>
                <a:gd name="connsiteY679" fmla="*/ 555117 h 1056322"/>
                <a:gd name="connsiteX680" fmla="*/ 856964 w 917543"/>
                <a:gd name="connsiteY680" fmla="*/ 559784 h 1056322"/>
                <a:gd name="connsiteX681" fmla="*/ 856202 w 917543"/>
                <a:gd name="connsiteY681" fmla="*/ 561213 h 1056322"/>
                <a:gd name="connsiteX682" fmla="*/ 855250 w 917543"/>
                <a:gd name="connsiteY682" fmla="*/ 562356 h 1056322"/>
                <a:gd name="connsiteX683" fmla="*/ 854012 w 917543"/>
                <a:gd name="connsiteY683" fmla="*/ 563213 h 1056322"/>
                <a:gd name="connsiteX684" fmla="*/ 852392 w 917543"/>
                <a:gd name="connsiteY684" fmla="*/ 563785 h 1056322"/>
                <a:gd name="connsiteX685" fmla="*/ 848582 w 917543"/>
                <a:gd name="connsiteY685" fmla="*/ 563975 h 1056322"/>
                <a:gd name="connsiteX686" fmla="*/ 846677 w 917543"/>
                <a:gd name="connsiteY686" fmla="*/ 563689 h 1056322"/>
                <a:gd name="connsiteX687" fmla="*/ 843343 w 917543"/>
                <a:gd name="connsiteY687" fmla="*/ 562547 h 1056322"/>
                <a:gd name="connsiteX688" fmla="*/ 842010 w 917543"/>
                <a:gd name="connsiteY688" fmla="*/ 561689 h 1056322"/>
                <a:gd name="connsiteX689" fmla="*/ 841343 w 917543"/>
                <a:gd name="connsiteY689" fmla="*/ 558546 h 1056322"/>
                <a:gd name="connsiteX690" fmla="*/ 841058 w 917543"/>
                <a:gd name="connsiteY690" fmla="*/ 553593 h 1056322"/>
                <a:gd name="connsiteX691" fmla="*/ 841248 w 917543"/>
                <a:gd name="connsiteY691" fmla="*/ 542639 h 1056322"/>
                <a:gd name="connsiteX692" fmla="*/ 840867 w 917543"/>
                <a:gd name="connsiteY692" fmla="*/ 537877 h 1056322"/>
                <a:gd name="connsiteX693" fmla="*/ 840010 w 917543"/>
                <a:gd name="connsiteY693" fmla="*/ 534733 h 1056322"/>
                <a:gd name="connsiteX694" fmla="*/ 838867 w 917543"/>
                <a:gd name="connsiteY694" fmla="*/ 533686 h 1056322"/>
                <a:gd name="connsiteX695" fmla="*/ 836009 w 917543"/>
                <a:gd name="connsiteY695" fmla="*/ 532066 h 1056322"/>
                <a:gd name="connsiteX696" fmla="*/ 822293 w 917543"/>
                <a:gd name="connsiteY696" fmla="*/ 527875 h 1056322"/>
                <a:gd name="connsiteX697" fmla="*/ 821246 w 917543"/>
                <a:gd name="connsiteY697" fmla="*/ 526923 h 1056322"/>
                <a:gd name="connsiteX698" fmla="*/ 820484 w 917543"/>
                <a:gd name="connsiteY698" fmla="*/ 525494 h 1056322"/>
                <a:gd name="connsiteX699" fmla="*/ 820102 w 917543"/>
                <a:gd name="connsiteY699" fmla="*/ 523780 h 1056322"/>
                <a:gd name="connsiteX700" fmla="*/ 820007 w 917543"/>
                <a:gd name="connsiteY700" fmla="*/ 521398 h 1056322"/>
                <a:gd name="connsiteX701" fmla="*/ 820579 w 917543"/>
                <a:gd name="connsiteY701" fmla="*/ 513874 h 1056322"/>
                <a:gd name="connsiteX702" fmla="*/ 820484 w 917543"/>
                <a:gd name="connsiteY702" fmla="*/ 511111 h 1056322"/>
                <a:gd name="connsiteX703" fmla="*/ 819912 w 917543"/>
                <a:gd name="connsiteY703" fmla="*/ 509302 h 1056322"/>
                <a:gd name="connsiteX704" fmla="*/ 818388 w 917543"/>
                <a:gd name="connsiteY704" fmla="*/ 508635 h 1056322"/>
                <a:gd name="connsiteX705" fmla="*/ 811339 w 917543"/>
                <a:gd name="connsiteY705" fmla="*/ 509111 h 1056322"/>
                <a:gd name="connsiteX706" fmla="*/ 809625 w 917543"/>
                <a:gd name="connsiteY706" fmla="*/ 508730 h 1056322"/>
                <a:gd name="connsiteX707" fmla="*/ 808292 w 917543"/>
                <a:gd name="connsiteY707" fmla="*/ 507873 h 1056322"/>
                <a:gd name="connsiteX708" fmla="*/ 807339 w 917543"/>
                <a:gd name="connsiteY708" fmla="*/ 506730 h 1056322"/>
                <a:gd name="connsiteX709" fmla="*/ 807720 w 917543"/>
                <a:gd name="connsiteY709" fmla="*/ 504539 h 1056322"/>
                <a:gd name="connsiteX710" fmla="*/ 809339 w 917543"/>
                <a:gd name="connsiteY710" fmla="*/ 501777 h 1056322"/>
                <a:gd name="connsiteX711" fmla="*/ 814388 w 917543"/>
                <a:gd name="connsiteY711" fmla="*/ 496919 h 1056322"/>
                <a:gd name="connsiteX712" fmla="*/ 817150 w 917543"/>
                <a:gd name="connsiteY712" fmla="*/ 495490 h 1056322"/>
                <a:gd name="connsiteX713" fmla="*/ 819722 w 917543"/>
                <a:gd name="connsiteY713" fmla="*/ 494633 h 1056322"/>
                <a:gd name="connsiteX714" fmla="*/ 821341 w 917543"/>
                <a:gd name="connsiteY714" fmla="*/ 494252 h 1056322"/>
                <a:gd name="connsiteX715" fmla="*/ 823341 w 917543"/>
                <a:gd name="connsiteY715" fmla="*/ 492442 h 1056322"/>
                <a:gd name="connsiteX716" fmla="*/ 830199 w 917543"/>
                <a:gd name="connsiteY716" fmla="*/ 484060 h 1056322"/>
                <a:gd name="connsiteX717" fmla="*/ 833056 w 917543"/>
                <a:gd name="connsiteY717" fmla="*/ 481870 h 1056322"/>
                <a:gd name="connsiteX718" fmla="*/ 835343 w 917543"/>
                <a:gd name="connsiteY718" fmla="*/ 480441 h 1056322"/>
                <a:gd name="connsiteX719" fmla="*/ 838486 w 917543"/>
                <a:gd name="connsiteY719" fmla="*/ 479298 h 1056322"/>
                <a:gd name="connsiteX720" fmla="*/ 839819 w 917543"/>
                <a:gd name="connsiteY720" fmla="*/ 478059 h 1056322"/>
                <a:gd name="connsiteX721" fmla="*/ 840676 w 917543"/>
                <a:gd name="connsiteY721" fmla="*/ 476345 h 1056322"/>
                <a:gd name="connsiteX722" fmla="*/ 840772 w 917543"/>
                <a:gd name="connsiteY722" fmla="*/ 472726 h 1056322"/>
                <a:gd name="connsiteX723" fmla="*/ 840105 w 917543"/>
                <a:gd name="connsiteY723" fmla="*/ 470821 h 1056322"/>
                <a:gd name="connsiteX724" fmla="*/ 839152 w 917543"/>
                <a:gd name="connsiteY724" fmla="*/ 469201 h 1056322"/>
                <a:gd name="connsiteX725" fmla="*/ 836771 w 917543"/>
                <a:gd name="connsiteY725" fmla="*/ 467201 h 1056322"/>
                <a:gd name="connsiteX726" fmla="*/ 830675 w 917543"/>
                <a:gd name="connsiteY726" fmla="*/ 464439 h 1056322"/>
                <a:gd name="connsiteX727" fmla="*/ 829342 w 917543"/>
                <a:gd name="connsiteY727" fmla="*/ 463486 h 1056322"/>
                <a:gd name="connsiteX728" fmla="*/ 828389 w 917543"/>
                <a:gd name="connsiteY728" fmla="*/ 462248 h 1056322"/>
                <a:gd name="connsiteX729" fmla="*/ 827818 w 917543"/>
                <a:gd name="connsiteY729" fmla="*/ 460724 h 1056322"/>
                <a:gd name="connsiteX730" fmla="*/ 828199 w 917543"/>
                <a:gd name="connsiteY730" fmla="*/ 458819 h 1056322"/>
                <a:gd name="connsiteX731" fmla="*/ 829532 w 917543"/>
                <a:gd name="connsiteY731" fmla="*/ 456724 h 1056322"/>
                <a:gd name="connsiteX732" fmla="*/ 833247 w 917543"/>
                <a:gd name="connsiteY732" fmla="*/ 454247 h 1056322"/>
                <a:gd name="connsiteX733" fmla="*/ 835819 w 917543"/>
                <a:gd name="connsiteY733" fmla="*/ 453390 h 1056322"/>
                <a:gd name="connsiteX734" fmla="*/ 840200 w 917543"/>
                <a:gd name="connsiteY734" fmla="*/ 452914 h 1056322"/>
                <a:gd name="connsiteX735" fmla="*/ 841915 w 917543"/>
                <a:gd name="connsiteY735" fmla="*/ 452533 h 1056322"/>
                <a:gd name="connsiteX736" fmla="*/ 847534 w 917543"/>
                <a:gd name="connsiteY736" fmla="*/ 444627 h 1056322"/>
                <a:gd name="connsiteX737" fmla="*/ 865060 w 917543"/>
                <a:gd name="connsiteY737" fmla="*/ 412337 h 1056322"/>
                <a:gd name="connsiteX738" fmla="*/ 861155 w 917543"/>
                <a:gd name="connsiteY738" fmla="*/ 399383 h 1056322"/>
                <a:gd name="connsiteX739" fmla="*/ 861441 w 917543"/>
                <a:gd name="connsiteY739" fmla="*/ 397383 h 1056322"/>
                <a:gd name="connsiteX740" fmla="*/ 862013 w 917543"/>
                <a:gd name="connsiteY740" fmla="*/ 395097 h 1056322"/>
                <a:gd name="connsiteX741" fmla="*/ 863346 w 917543"/>
                <a:gd name="connsiteY741" fmla="*/ 394335 h 1056322"/>
                <a:gd name="connsiteX742" fmla="*/ 868109 w 917543"/>
                <a:gd name="connsiteY742" fmla="*/ 392716 h 1056322"/>
                <a:gd name="connsiteX743" fmla="*/ 870204 w 917543"/>
                <a:gd name="connsiteY743" fmla="*/ 391382 h 1056322"/>
                <a:gd name="connsiteX744" fmla="*/ 872680 w 917543"/>
                <a:gd name="connsiteY744" fmla="*/ 389477 h 1056322"/>
                <a:gd name="connsiteX745" fmla="*/ 878776 w 917543"/>
                <a:gd name="connsiteY745" fmla="*/ 382905 h 1056322"/>
                <a:gd name="connsiteX746" fmla="*/ 880586 w 917543"/>
                <a:gd name="connsiteY746" fmla="*/ 381381 h 1056322"/>
                <a:gd name="connsiteX747" fmla="*/ 886873 w 917543"/>
                <a:gd name="connsiteY747" fmla="*/ 379762 h 1056322"/>
                <a:gd name="connsiteX748" fmla="*/ 890206 w 917543"/>
                <a:gd name="connsiteY748" fmla="*/ 377952 h 1056322"/>
                <a:gd name="connsiteX749" fmla="*/ 891826 w 917543"/>
                <a:gd name="connsiteY749" fmla="*/ 376238 h 1056322"/>
                <a:gd name="connsiteX750" fmla="*/ 892683 w 917543"/>
                <a:gd name="connsiteY750" fmla="*/ 374237 h 1056322"/>
                <a:gd name="connsiteX751" fmla="*/ 894397 w 917543"/>
                <a:gd name="connsiteY751" fmla="*/ 367760 h 1056322"/>
                <a:gd name="connsiteX752" fmla="*/ 896779 w 917543"/>
                <a:gd name="connsiteY752" fmla="*/ 361664 h 1056322"/>
                <a:gd name="connsiteX753" fmla="*/ 898493 w 917543"/>
                <a:gd name="connsiteY753" fmla="*/ 359378 h 1056322"/>
                <a:gd name="connsiteX754" fmla="*/ 900017 w 917543"/>
                <a:gd name="connsiteY754" fmla="*/ 358902 h 1056322"/>
                <a:gd name="connsiteX755" fmla="*/ 900779 w 917543"/>
                <a:gd name="connsiteY755" fmla="*/ 360045 h 1056322"/>
                <a:gd name="connsiteX756" fmla="*/ 901255 w 917543"/>
                <a:gd name="connsiteY756" fmla="*/ 361664 h 1056322"/>
                <a:gd name="connsiteX757" fmla="*/ 902494 w 917543"/>
                <a:gd name="connsiteY757" fmla="*/ 376714 h 1056322"/>
                <a:gd name="connsiteX758" fmla="*/ 903256 w 917543"/>
                <a:gd name="connsiteY758" fmla="*/ 378428 h 1056322"/>
                <a:gd name="connsiteX759" fmla="*/ 904304 w 917543"/>
                <a:gd name="connsiteY759" fmla="*/ 379857 h 1056322"/>
                <a:gd name="connsiteX760" fmla="*/ 906304 w 917543"/>
                <a:gd name="connsiteY760" fmla="*/ 380905 h 1056322"/>
                <a:gd name="connsiteX761" fmla="*/ 907542 w 917543"/>
                <a:gd name="connsiteY761" fmla="*/ 380428 h 1056322"/>
                <a:gd name="connsiteX762" fmla="*/ 909447 w 917543"/>
                <a:gd name="connsiteY762" fmla="*/ 378238 h 1056322"/>
                <a:gd name="connsiteX763" fmla="*/ 911543 w 917543"/>
                <a:gd name="connsiteY763" fmla="*/ 374618 h 1056322"/>
                <a:gd name="connsiteX764" fmla="*/ 916400 w 917543"/>
                <a:gd name="connsiteY764" fmla="*/ 367760 h 1056322"/>
                <a:gd name="connsiteX765" fmla="*/ 917448 w 917543"/>
                <a:gd name="connsiteY765" fmla="*/ 364522 h 1056322"/>
                <a:gd name="connsiteX766" fmla="*/ 917543 w 917543"/>
                <a:gd name="connsiteY766" fmla="*/ 362331 h 1056322"/>
                <a:gd name="connsiteX767" fmla="*/ 899065 w 917543"/>
                <a:gd name="connsiteY767" fmla="*/ 344900 h 1056322"/>
                <a:gd name="connsiteX768" fmla="*/ 487109 w 917543"/>
                <a:gd name="connsiteY768" fmla="*/ 1044607 h 1056322"/>
                <a:gd name="connsiteX769" fmla="*/ 485584 w 917543"/>
                <a:gd name="connsiteY769" fmla="*/ 1045940 h 1056322"/>
                <a:gd name="connsiteX770" fmla="*/ 483394 w 917543"/>
                <a:gd name="connsiteY770" fmla="*/ 1046035 h 1056322"/>
                <a:gd name="connsiteX771" fmla="*/ 482822 w 917543"/>
                <a:gd name="connsiteY771" fmla="*/ 1047750 h 1056322"/>
                <a:gd name="connsiteX772" fmla="*/ 482632 w 917543"/>
                <a:gd name="connsiteY772" fmla="*/ 1049750 h 1056322"/>
                <a:gd name="connsiteX773" fmla="*/ 483489 w 917543"/>
                <a:gd name="connsiteY773" fmla="*/ 1052513 h 1056322"/>
                <a:gd name="connsiteX774" fmla="*/ 484060 w 917543"/>
                <a:gd name="connsiteY774" fmla="*/ 1053846 h 1056322"/>
                <a:gd name="connsiteX775" fmla="*/ 487871 w 917543"/>
                <a:gd name="connsiteY775" fmla="*/ 1056323 h 1056322"/>
                <a:gd name="connsiteX776" fmla="*/ 487394 w 917543"/>
                <a:gd name="connsiteY776" fmla="*/ 1052703 h 1056322"/>
                <a:gd name="connsiteX777" fmla="*/ 486537 w 917543"/>
                <a:gd name="connsiteY777" fmla="*/ 1048702 h 1056322"/>
                <a:gd name="connsiteX778" fmla="*/ 487394 w 917543"/>
                <a:gd name="connsiteY778" fmla="*/ 1048226 h 1056322"/>
                <a:gd name="connsiteX779" fmla="*/ 488537 w 917543"/>
                <a:gd name="connsiteY779" fmla="*/ 1048322 h 1056322"/>
                <a:gd name="connsiteX780" fmla="*/ 489966 w 917543"/>
                <a:gd name="connsiteY780" fmla="*/ 1049464 h 1056322"/>
                <a:gd name="connsiteX781" fmla="*/ 489395 w 917543"/>
                <a:gd name="connsiteY781" fmla="*/ 1045559 h 1056322"/>
                <a:gd name="connsiteX782" fmla="*/ 487109 w 917543"/>
                <a:gd name="connsiteY782" fmla="*/ 1044607 h 105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</a:cxnLst>
              <a:rect l="l" t="t" r="r" b="b"/>
              <a:pathLst>
                <a:path w="917543" h="1056322">
                  <a:moveTo>
                    <a:pt x="257270" y="777430"/>
                  </a:moveTo>
                  <a:lnTo>
                    <a:pt x="259747" y="774001"/>
                  </a:lnTo>
                  <a:lnTo>
                    <a:pt x="258032" y="769334"/>
                  </a:lnTo>
                  <a:lnTo>
                    <a:pt x="255460" y="765143"/>
                  </a:lnTo>
                  <a:lnTo>
                    <a:pt x="252413" y="762190"/>
                  </a:lnTo>
                  <a:lnTo>
                    <a:pt x="249079" y="761047"/>
                  </a:lnTo>
                  <a:lnTo>
                    <a:pt x="244792" y="763143"/>
                  </a:lnTo>
                  <a:lnTo>
                    <a:pt x="242125" y="768191"/>
                  </a:lnTo>
                  <a:lnTo>
                    <a:pt x="238411" y="780097"/>
                  </a:lnTo>
                  <a:lnTo>
                    <a:pt x="236125" y="782574"/>
                  </a:lnTo>
                  <a:lnTo>
                    <a:pt x="233077" y="784479"/>
                  </a:lnTo>
                  <a:lnTo>
                    <a:pt x="230410" y="786955"/>
                  </a:lnTo>
                  <a:lnTo>
                    <a:pt x="229267" y="791337"/>
                  </a:lnTo>
                  <a:lnTo>
                    <a:pt x="226790" y="792385"/>
                  </a:lnTo>
                  <a:lnTo>
                    <a:pt x="221742" y="792289"/>
                  </a:lnTo>
                  <a:lnTo>
                    <a:pt x="218122" y="789622"/>
                  </a:lnTo>
                  <a:lnTo>
                    <a:pt x="219742" y="782860"/>
                  </a:lnTo>
                  <a:lnTo>
                    <a:pt x="206883" y="783146"/>
                  </a:lnTo>
                  <a:lnTo>
                    <a:pt x="200977" y="782383"/>
                  </a:lnTo>
                  <a:lnTo>
                    <a:pt x="200977" y="786384"/>
                  </a:lnTo>
                  <a:lnTo>
                    <a:pt x="196501" y="789527"/>
                  </a:lnTo>
                  <a:lnTo>
                    <a:pt x="197739" y="790289"/>
                  </a:lnTo>
                  <a:lnTo>
                    <a:pt x="198310" y="790194"/>
                  </a:lnTo>
                  <a:lnTo>
                    <a:pt x="198501" y="790670"/>
                  </a:lnTo>
                  <a:lnTo>
                    <a:pt x="198882" y="792956"/>
                  </a:lnTo>
                  <a:lnTo>
                    <a:pt x="190786" y="793528"/>
                  </a:lnTo>
                  <a:lnTo>
                    <a:pt x="184690" y="792956"/>
                  </a:lnTo>
                  <a:lnTo>
                    <a:pt x="180499" y="791337"/>
                  </a:lnTo>
                  <a:lnTo>
                    <a:pt x="172879" y="787146"/>
                  </a:lnTo>
                  <a:lnTo>
                    <a:pt x="169259" y="786289"/>
                  </a:lnTo>
                  <a:lnTo>
                    <a:pt x="161925" y="786955"/>
                  </a:lnTo>
                  <a:lnTo>
                    <a:pt x="153257" y="789432"/>
                  </a:lnTo>
                  <a:lnTo>
                    <a:pt x="145923" y="794385"/>
                  </a:lnTo>
                  <a:lnTo>
                    <a:pt x="142399" y="802386"/>
                  </a:lnTo>
                  <a:lnTo>
                    <a:pt x="144209" y="814768"/>
                  </a:lnTo>
                  <a:lnTo>
                    <a:pt x="150400" y="821436"/>
                  </a:lnTo>
                  <a:lnTo>
                    <a:pt x="158115" y="824103"/>
                  </a:lnTo>
                  <a:lnTo>
                    <a:pt x="186404" y="824960"/>
                  </a:lnTo>
                  <a:lnTo>
                    <a:pt x="188309" y="824770"/>
                  </a:lnTo>
                  <a:lnTo>
                    <a:pt x="189929" y="822007"/>
                  </a:lnTo>
                  <a:lnTo>
                    <a:pt x="191738" y="814864"/>
                  </a:lnTo>
                  <a:lnTo>
                    <a:pt x="198596" y="820769"/>
                  </a:lnTo>
                  <a:lnTo>
                    <a:pt x="212026" y="813721"/>
                  </a:lnTo>
                  <a:lnTo>
                    <a:pt x="215170" y="821531"/>
                  </a:lnTo>
                  <a:lnTo>
                    <a:pt x="219075" y="811339"/>
                  </a:lnTo>
                  <a:lnTo>
                    <a:pt x="223456" y="811339"/>
                  </a:lnTo>
                  <a:lnTo>
                    <a:pt x="228029" y="815626"/>
                  </a:lnTo>
                  <a:lnTo>
                    <a:pt x="232505" y="818388"/>
                  </a:lnTo>
                  <a:lnTo>
                    <a:pt x="233553" y="820198"/>
                  </a:lnTo>
                  <a:lnTo>
                    <a:pt x="236982" y="828580"/>
                  </a:lnTo>
                  <a:lnTo>
                    <a:pt x="238411" y="831056"/>
                  </a:lnTo>
                  <a:lnTo>
                    <a:pt x="242506" y="833056"/>
                  </a:lnTo>
                  <a:lnTo>
                    <a:pt x="245935" y="832771"/>
                  </a:lnTo>
                  <a:lnTo>
                    <a:pt x="248602" y="833247"/>
                  </a:lnTo>
                  <a:lnTo>
                    <a:pt x="250126" y="837438"/>
                  </a:lnTo>
                  <a:lnTo>
                    <a:pt x="255365" y="831247"/>
                  </a:lnTo>
                  <a:lnTo>
                    <a:pt x="253460" y="822579"/>
                  </a:lnTo>
                  <a:lnTo>
                    <a:pt x="247555" y="814864"/>
                  </a:lnTo>
                  <a:lnTo>
                    <a:pt x="240983" y="812006"/>
                  </a:lnTo>
                  <a:lnTo>
                    <a:pt x="247174" y="809434"/>
                  </a:lnTo>
                  <a:lnTo>
                    <a:pt x="251746" y="806005"/>
                  </a:lnTo>
                  <a:lnTo>
                    <a:pt x="255079" y="800767"/>
                  </a:lnTo>
                  <a:lnTo>
                    <a:pt x="257366" y="792956"/>
                  </a:lnTo>
                  <a:lnTo>
                    <a:pt x="255270" y="787527"/>
                  </a:lnTo>
                  <a:lnTo>
                    <a:pt x="255460" y="782098"/>
                  </a:lnTo>
                  <a:lnTo>
                    <a:pt x="257270" y="777430"/>
                  </a:lnTo>
                  <a:close/>
                  <a:moveTo>
                    <a:pt x="899065" y="344900"/>
                  </a:moveTo>
                  <a:lnTo>
                    <a:pt x="894112" y="341090"/>
                  </a:lnTo>
                  <a:lnTo>
                    <a:pt x="891254" y="339471"/>
                  </a:lnTo>
                  <a:lnTo>
                    <a:pt x="889635" y="338899"/>
                  </a:lnTo>
                  <a:lnTo>
                    <a:pt x="887921" y="338614"/>
                  </a:lnTo>
                  <a:lnTo>
                    <a:pt x="886206" y="338804"/>
                  </a:lnTo>
                  <a:lnTo>
                    <a:pt x="884777" y="339471"/>
                  </a:lnTo>
                  <a:lnTo>
                    <a:pt x="881443" y="342709"/>
                  </a:lnTo>
                  <a:lnTo>
                    <a:pt x="879920" y="343281"/>
                  </a:lnTo>
                  <a:lnTo>
                    <a:pt x="878205" y="343471"/>
                  </a:lnTo>
                  <a:lnTo>
                    <a:pt x="870871" y="342138"/>
                  </a:lnTo>
                  <a:lnTo>
                    <a:pt x="869061" y="342233"/>
                  </a:lnTo>
                  <a:lnTo>
                    <a:pt x="867537" y="342805"/>
                  </a:lnTo>
                  <a:lnTo>
                    <a:pt x="866108" y="343662"/>
                  </a:lnTo>
                  <a:lnTo>
                    <a:pt x="865060" y="344709"/>
                  </a:lnTo>
                  <a:lnTo>
                    <a:pt x="861631" y="349948"/>
                  </a:lnTo>
                  <a:lnTo>
                    <a:pt x="860584" y="351091"/>
                  </a:lnTo>
                  <a:lnTo>
                    <a:pt x="859346" y="351949"/>
                  </a:lnTo>
                  <a:lnTo>
                    <a:pt x="857726" y="352330"/>
                  </a:lnTo>
                  <a:lnTo>
                    <a:pt x="856012" y="352139"/>
                  </a:lnTo>
                  <a:lnTo>
                    <a:pt x="854393" y="351568"/>
                  </a:lnTo>
                  <a:lnTo>
                    <a:pt x="852964" y="350615"/>
                  </a:lnTo>
                  <a:lnTo>
                    <a:pt x="848487" y="346424"/>
                  </a:lnTo>
                  <a:lnTo>
                    <a:pt x="846010" y="344519"/>
                  </a:lnTo>
                  <a:lnTo>
                    <a:pt x="842772" y="343090"/>
                  </a:lnTo>
                  <a:lnTo>
                    <a:pt x="839152" y="342328"/>
                  </a:lnTo>
                  <a:lnTo>
                    <a:pt x="837152" y="342233"/>
                  </a:lnTo>
                  <a:lnTo>
                    <a:pt x="833438" y="342900"/>
                  </a:lnTo>
                  <a:lnTo>
                    <a:pt x="829151" y="344709"/>
                  </a:lnTo>
                  <a:lnTo>
                    <a:pt x="821626" y="346996"/>
                  </a:lnTo>
                  <a:lnTo>
                    <a:pt x="817340" y="346900"/>
                  </a:lnTo>
                  <a:lnTo>
                    <a:pt x="783336" y="337947"/>
                  </a:lnTo>
                  <a:lnTo>
                    <a:pt x="778288" y="334137"/>
                  </a:lnTo>
                  <a:lnTo>
                    <a:pt x="772001" y="327374"/>
                  </a:lnTo>
                  <a:lnTo>
                    <a:pt x="766191" y="323564"/>
                  </a:lnTo>
                  <a:lnTo>
                    <a:pt x="754571" y="317944"/>
                  </a:lnTo>
                  <a:lnTo>
                    <a:pt x="751332" y="316992"/>
                  </a:lnTo>
                  <a:lnTo>
                    <a:pt x="735521" y="315373"/>
                  </a:lnTo>
                  <a:lnTo>
                    <a:pt x="732187" y="314611"/>
                  </a:lnTo>
                  <a:lnTo>
                    <a:pt x="729805" y="313658"/>
                  </a:lnTo>
                  <a:lnTo>
                    <a:pt x="728567" y="312706"/>
                  </a:lnTo>
                  <a:lnTo>
                    <a:pt x="724472" y="308038"/>
                  </a:lnTo>
                  <a:lnTo>
                    <a:pt x="721805" y="304133"/>
                  </a:lnTo>
                  <a:lnTo>
                    <a:pt x="720185" y="302705"/>
                  </a:lnTo>
                  <a:lnTo>
                    <a:pt x="702183" y="292703"/>
                  </a:lnTo>
                  <a:lnTo>
                    <a:pt x="698183" y="289274"/>
                  </a:lnTo>
                  <a:lnTo>
                    <a:pt x="694087" y="284988"/>
                  </a:lnTo>
                  <a:lnTo>
                    <a:pt x="693992" y="268509"/>
                  </a:lnTo>
                  <a:lnTo>
                    <a:pt x="693230" y="266414"/>
                  </a:lnTo>
                  <a:lnTo>
                    <a:pt x="691610" y="263842"/>
                  </a:lnTo>
                  <a:lnTo>
                    <a:pt x="689610" y="262890"/>
                  </a:lnTo>
                  <a:lnTo>
                    <a:pt x="686943" y="261366"/>
                  </a:lnTo>
                  <a:lnTo>
                    <a:pt x="686086" y="259556"/>
                  </a:lnTo>
                  <a:lnTo>
                    <a:pt x="685991" y="257175"/>
                  </a:lnTo>
                  <a:lnTo>
                    <a:pt x="686657" y="250507"/>
                  </a:lnTo>
                  <a:lnTo>
                    <a:pt x="686086" y="248317"/>
                  </a:lnTo>
                  <a:lnTo>
                    <a:pt x="685229" y="246602"/>
                  </a:lnTo>
                  <a:lnTo>
                    <a:pt x="677323" y="239458"/>
                  </a:lnTo>
                  <a:lnTo>
                    <a:pt x="675037" y="236696"/>
                  </a:lnTo>
                  <a:lnTo>
                    <a:pt x="674084" y="234601"/>
                  </a:lnTo>
                  <a:lnTo>
                    <a:pt x="673894" y="232600"/>
                  </a:lnTo>
                  <a:lnTo>
                    <a:pt x="674180" y="230505"/>
                  </a:lnTo>
                  <a:lnTo>
                    <a:pt x="674275" y="224218"/>
                  </a:lnTo>
                  <a:lnTo>
                    <a:pt x="674656" y="221837"/>
                  </a:lnTo>
                  <a:lnTo>
                    <a:pt x="675799" y="220313"/>
                  </a:lnTo>
                  <a:lnTo>
                    <a:pt x="677418" y="219837"/>
                  </a:lnTo>
                  <a:lnTo>
                    <a:pt x="683228" y="219265"/>
                  </a:lnTo>
                  <a:lnTo>
                    <a:pt x="684657" y="218599"/>
                  </a:lnTo>
                  <a:lnTo>
                    <a:pt x="685800" y="217551"/>
                  </a:lnTo>
                  <a:lnTo>
                    <a:pt x="689420" y="212026"/>
                  </a:lnTo>
                  <a:lnTo>
                    <a:pt x="690372" y="210121"/>
                  </a:lnTo>
                  <a:lnTo>
                    <a:pt x="692277" y="205073"/>
                  </a:lnTo>
                  <a:lnTo>
                    <a:pt x="698087" y="196977"/>
                  </a:lnTo>
                  <a:lnTo>
                    <a:pt x="699040" y="194691"/>
                  </a:lnTo>
                  <a:lnTo>
                    <a:pt x="700088" y="191452"/>
                  </a:lnTo>
                  <a:lnTo>
                    <a:pt x="701612" y="184785"/>
                  </a:lnTo>
                  <a:lnTo>
                    <a:pt x="704374" y="178784"/>
                  </a:lnTo>
                  <a:lnTo>
                    <a:pt x="705612" y="176593"/>
                  </a:lnTo>
                  <a:lnTo>
                    <a:pt x="707326" y="172402"/>
                  </a:lnTo>
                  <a:lnTo>
                    <a:pt x="707422" y="170021"/>
                  </a:lnTo>
                  <a:lnTo>
                    <a:pt x="706850" y="168402"/>
                  </a:lnTo>
                  <a:lnTo>
                    <a:pt x="705422" y="167640"/>
                  </a:lnTo>
                  <a:lnTo>
                    <a:pt x="703707" y="167259"/>
                  </a:lnTo>
                  <a:lnTo>
                    <a:pt x="702088" y="167164"/>
                  </a:lnTo>
                  <a:lnTo>
                    <a:pt x="699040" y="167640"/>
                  </a:lnTo>
                  <a:lnTo>
                    <a:pt x="688467" y="168211"/>
                  </a:lnTo>
                  <a:lnTo>
                    <a:pt x="683990" y="169545"/>
                  </a:lnTo>
                  <a:lnTo>
                    <a:pt x="675322" y="173831"/>
                  </a:lnTo>
                  <a:lnTo>
                    <a:pt x="672084" y="174498"/>
                  </a:lnTo>
                  <a:lnTo>
                    <a:pt x="668560" y="174307"/>
                  </a:lnTo>
                  <a:lnTo>
                    <a:pt x="657987" y="171736"/>
                  </a:lnTo>
                  <a:lnTo>
                    <a:pt x="654653" y="170497"/>
                  </a:lnTo>
                  <a:lnTo>
                    <a:pt x="652748" y="169069"/>
                  </a:lnTo>
                  <a:lnTo>
                    <a:pt x="652843" y="167545"/>
                  </a:lnTo>
                  <a:lnTo>
                    <a:pt x="653415" y="166021"/>
                  </a:lnTo>
                  <a:lnTo>
                    <a:pt x="654463" y="164687"/>
                  </a:lnTo>
                  <a:lnTo>
                    <a:pt x="658749" y="160591"/>
                  </a:lnTo>
                  <a:lnTo>
                    <a:pt x="659797" y="159353"/>
                  </a:lnTo>
                  <a:lnTo>
                    <a:pt x="660463" y="157924"/>
                  </a:lnTo>
                  <a:lnTo>
                    <a:pt x="659987" y="155734"/>
                  </a:lnTo>
                  <a:lnTo>
                    <a:pt x="658177" y="153067"/>
                  </a:lnTo>
                  <a:lnTo>
                    <a:pt x="652748" y="149161"/>
                  </a:lnTo>
                  <a:lnTo>
                    <a:pt x="649510" y="147923"/>
                  </a:lnTo>
                  <a:lnTo>
                    <a:pt x="647033" y="147733"/>
                  </a:lnTo>
                  <a:lnTo>
                    <a:pt x="645605" y="148590"/>
                  </a:lnTo>
                  <a:lnTo>
                    <a:pt x="644557" y="149733"/>
                  </a:lnTo>
                  <a:lnTo>
                    <a:pt x="643700" y="151066"/>
                  </a:lnTo>
                  <a:lnTo>
                    <a:pt x="641699" y="152305"/>
                  </a:lnTo>
                  <a:lnTo>
                    <a:pt x="639985" y="153067"/>
                  </a:lnTo>
                  <a:lnTo>
                    <a:pt x="628364" y="153352"/>
                  </a:lnTo>
                  <a:lnTo>
                    <a:pt x="621030" y="151257"/>
                  </a:lnTo>
                  <a:lnTo>
                    <a:pt x="617125" y="147542"/>
                  </a:lnTo>
                  <a:lnTo>
                    <a:pt x="605123" y="133159"/>
                  </a:lnTo>
                  <a:lnTo>
                    <a:pt x="603123" y="129635"/>
                  </a:lnTo>
                  <a:lnTo>
                    <a:pt x="601789" y="125730"/>
                  </a:lnTo>
                  <a:lnTo>
                    <a:pt x="600361" y="123730"/>
                  </a:lnTo>
                  <a:lnTo>
                    <a:pt x="599122" y="122301"/>
                  </a:lnTo>
                  <a:lnTo>
                    <a:pt x="594551" y="119920"/>
                  </a:lnTo>
                  <a:lnTo>
                    <a:pt x="592455" y="119253"/>
                  </a:lnTo>
                  <a:lnTo>
                    <a:pt x="589121" y="118586"/>
                  </a:lnTo>
                  <a:lnTo>
                    <a:pt x="587026" y="118967"/>
                  </a:lnTo>
                  <a:lnTo>
                    <a:pt x="585502" y="119824"/>
                  </a:lnTo>
                  <a:lnTo>
                    <a:pt x="584549" y="121063"/>
                  </a:lnTo>
                  <a:lnTo>
                    <a:pt x="583692" y="122396"/>
                  </a:lnTo>
                  <a:lnTo>
                    <a:pt x="580834" y="128397"/>
                  </a:lnTo>
                  <a:lnTo>
                    <a:pt x="579882" y="129730"/>
                  </a:lnTo>
                  <a:lnTo>
                    <a:pt x="577882" y="130588"/>
                  </a:lnTo>
                  <a:lnTo>
                    <a:pt x="574738" y="131159"/>
                  </a:lnTo>
                  <a:lnTo>
                    <a:pt x="568357" y="131159"/>
                  </a:lnTo>
                  <a:lnTo>
                    <a:pt x="565690" y="132207"/>
                  </a:lnTo>
                  <a:lnTo>
                    <a:pt x="564166" y="133540"/>
                  </a:lnTo>
                  <a:lnTo>
                    <a:pt x="563689" y="134683"/>
                  </a:lnTo>
                  <a:lnTo>
                    <a:pt x="563118" y="135731"/>
                  </a:lnTo>
                  <a:lnTo>
                    <a:pt x="561499" y="138017"/>
                  </a:lnTo>
                  <a:lnTo>
                    <a:pt x="550831" y="149257"/>
                  </a:lnTo>
                  <a:lnTo>
                    <a:pt x="547402" y="150400"/>
                  </a:lnTo>
                  <a:lnTo>
                    <a:pt x="520732" y="154972"/>
                  </a:lnTo>
                  <a:lnTo>
                    <a:pt x="519589" y="156019"/>
                  </a:lnTo>
                  <a:lnTo>
                    <a:pt x="518731" y="157353"/>
                  </a:lnTo>
                  <a:lnTo>
                    <a:pt x="518255" y="158877"/>
                  </a:lnTo>
                  <a:lnTo>
                    <a:pt x="518350" y="160591"/>
                  </a:lnTo>
                  <a:lnTo>
                    <a:pt x="518731" y="162115"/>
                  </a:lnTo>
                  <a:lnTo>
                    <a:pt x="519493" y="163544"/>
                  </a:lnTo>
                  <a:lnTo>
                    <a:pt x="520446" y="164687"/>
                  </a:lnTo>
                  <a:lnTo>
                    <a:pt x="521589" y="165735"/>
                  </a:lnTo>
                  <a:lnTo>
                    <a:pt x="524447" y="167354"/>
                  </a:lnTo>
                  <a:lnTo>
                    <a:pt x="535686" y="171926"/>
                  </a:lnTo>
                  <a:lnTo>
                    <a:pt x="537115" y="172783"/>
                  </a:lnTo>
                  <a:lnTo>
                    <a:pt x="538258" y="173831"/>
                  </a:lnTo>
                  <a:lnTo>
                    <a:pt x="538639" y="175260"/>
                  </a:lnTo>
                  <a:lnTo>
                    <a:pt x="537877" y="177070"/>
                  </a:lnTo>
                  <a:lnTo>
                    <a:pt x="535019" y="179641"/>
                  </a:lnTo>
                  <a:lnTo>
                    <a:pt x="529304" y="181642"/>
                  </a:lnTo>
                  <a:lnTo>
                    <a:pt x="524066" y="181642"/>
                  </a:lnTo>
                  <a:lnTo>
                    <a:pt x="518446" y="180499"/>
                  </a:lnTo>
                  <a:lnTo>
                    <a:pt x="464820" y="186785"/>
                  </a:lnTo>
                  <a:lnTo>
                    <a:pt x="453295" y="180880"/>
                  </a:lnTo>
                  <a:lnTo>
                    <a:pt x="452152" y="179165"/>
                  </a:lnTo>
                  <a:lnTo>
                    <a:pt x="451009" y="176879"/>
                  </a:lnTo>
                  <a:lnTo>
                    <a:pt x="451485" y="175165"/>
                  </a:lnTo>
                  <a:lnTo>
                    <a:pt x="452342" y="173641"/>
                  </a:lnTo>
                  <a:lnTo>
                    <a:pt x="454723" y="171069"/>
                  </a:lnTo>
                  <a:lnTo>
                    <a:pt x="455867" y="169450"/>
                  </a:lnTo>
                  <a:lnTo>
                    <a:pt x="456533" y="166783"/>
                  </a:lnTo>
                  <a:lnTo>
                    <a:pt x="455771" y="165163"/>
                  </a:lnTo>
                  <a:lnTo>
                    <a:pt x="453962" y="163830"/>
                  </a:lnTo>
                  <a:lnTo>
                    <a:pt x="452152" y="163354"/>
                  </a:lnTo>
                  <a:lnTo>
                    <a:pt x="450628" y="163258"/>
                  </a:lnTo>
                  <a:lnTo>
                    <a:pt x="447484" y="163734"/>
                  </a:lnTo>
                  <a:lnTo>
                    <a:pt x="447008" y="164973"/>
                  </a:lnTo>
                  <a:lnTo>
                    <a:pt x="446722" y="166592"/>
                  </a:lnTo>
                  <a:lnTo>
                    <a:pt x="446532" y="168211"/>
                  </a:lnTo>
                  <a:lnTo>
                    <a:pt x="446151" y="169450"/>
                  </a:lnTo>
                  <a:lnTo>
                    <a:pt x="445770" y="170307"/>
                  </a:lnTo>
                  <a:lnTo>
                    <a:pt x="445008" y="171355"/>
                  </a:lnTo>
                  <a:lnTo>
                    <a:pt x="441770" y="174498"/>
                  </a:lnTo>
                  <a:lnTo>
                    <a:pt x="440817" y="175736"/>
                  </a:lnTo>
                  <a:lnTo>
                    <a:pt x="437769" y="181546"/>
                  </a:lnTo>
                  <a:lnTo>
                    <a:pt x="424529" y="197834"/>
                  </a:lnTo>
                  <a:lnTo>
                    <a:pt x="423100" y="197929"/>
                  </a:lnTo>
                  <a:lnTo>
                    <a:pt x="421576" y="197548"/>
                  </a:lnTo>
                  <a:lnTo>
                    <a:pt x="415576" y="194500"/>
                  </a:lnTo>
                  <a:lnTo>
                    <a:pt x="413004" y="192786"/>
                  </a:lnTo>
                  <a:lnTo>
                    <a:pt x="409956" y="189262"/>
                  </a:lnTo>
                  <a:lnTo>
                    <a:pt x="408432" y="188119"/>
                  </a:lnTo>
                  <a:lnTo>
                    <a:pt x="401193" y="185166"/>
                  </a:lnTo>
                  <a:lnTo>
                    <a:pt x="399574" y="184118"/>
                  </a:lnTo>
                  <a:lnTo>
                    <a:pt x="398526" y="183071"/>
                  </a:lnTo>
                  <a:lnTo>
                    <a:pt x="397573" y="181737"/>
                  </a:lnTo>
                  <a:lnTo>
                    <a:pt x="393954" y="178689"/>
                  </a:lnTo>
                  <a:lnTo>
                    <a:pt x="382524" y="174212"/>
                  </a:lnTo>
                  <a:lnTo>
                    <a:pt x="359378" y="156591"/>
                  </a:lnTo>
                  <a:lnTo>
                    <a:pt x="350234" y="153067"/>
                  </a:lnTo>
                  <a:lnTo>
                    <a:pt x="330517" y="155067"/>
                  </a:lnTo>
                  <a:lnTo>
                    <a:pt x="328993" y="155543"/>
                  </a:lnTo>
                  <a:lnTo>
                    <a:pt x="325755" y="157163"/>
                  </a:lnTo>
                  <a:lnTo>
                    <a:pt x="324612" y="158115"/>
                  </a:lnTo>
                  <a:lnTo>
                    <a:pt x="323659" y="159258"/>
                  </a:lnTo>
                  <a:lnTo>
                    <a:pt x="322897" y="160687"/>
                  </a:lnTo>
                  <a:lnTo>
                    <a:pt x="320992" y="165354"/>
                  </a:lnTo>
                  <a:lnTo>
                    <a:pt x="319183" y="168021"/>
                  </a:lnTo>
                  <a:lnTo>
                    <a:pt x="316992" y="170497"/>
                  </a:lnTo>
                  <a:lnTo>
                    <a:pt x="307276" y="171736"/>
                  </a:lnTo>
                  <a:lnTo>
                    <a:pt x="303276" y="170593"/>
                  </a:lnTo>
                  <a:lnTo>
                    <a:pt x="286798" y="156400"/>
                  </a:lnTo>
                  <a:lnTo>
                    <a:pt x="284321" y="153162"/>
                  </a:lnTo>
                  <a:lnTo>
                    <a:pt x="273558" y="141446"/>
                  </a:lnTo>
                  <a:lnTo>
                    <a:pt x="272796" y="140017"/>
                  </a:lnTo>
                  <a:lnTo>
                    <a:pt x="272129" y="138589"/>
                  </a:lnTo>
                  <a:lnTo>
                    <a:pt x="271748" y="136874"/>
                  </a:lnTo>
                  <a:lnTo>
                    <a:pt x="271463" y="135064"/>
                  </a:lnTo>
                  <a:lnTo>
                    <a:pt x="271081" y="128778"/>
                  </a:lnTo>
                  <a:lnTo>
                    <a:pt x="269367" y="123444"/>
                  </a:lnTo>
                  <a:lnTo>
                    <a:pt x="250603" y="120205"/>
                  </a:lnTo>
                  <a:lnTo>
                    <a:pt x="244983" y="118015"/>
                  </a:lnTo>
                  <a:lnTo>
                    <a:pt x="243935" y="116872"/>
                  </a:lnTo>
                  <a:lnTo>
                    <a:pt x="235077" y="104775"/>
                  </a:lnTo>
                  <a:lnTo>
                    <a:pt x="230886" y="100679"/>
                  </a:lnTo>
                  <a:lnTo>
                    <a:pt x="228029" y="99250"/>
                  </a:lnTo>
                  <a:lnTo>
                    <a:pt x="209264" y="95726"/>
                  </a:lnTo>
                  <a:lnTo>
                    <a:pt x="206407" y="95726"/>
                  </a:lnTo>
                  <a:lnTo>
                    <a:pt x="198120" y="100679"/>
                  </a:lnTo>
                  <a:lnTo>
                    <a:pt x="193072" y="101727"/>
                  </a:lnTo>
                  <a:lnTo>
                    <a:pt x="186309" y="96202"/>
                  </a:lnTo>
                  <a:lnTo>
                    <a:pt x="182309" y="90868"/>
                  </a:lnTo>
                  <a:lnTo>
                    <a:pt x="181261" y="89059"/>
                  </a:lnTo>
                  <a:lnTo>
                    <a:pt x="177737" y="80581"/>
                  </a:lnTo>
                  <a:lnTo>
                    <a:pt x="176022" y="78676"/>
                  </a:lnTo>
                  <a:lnTo>
                    <a:pt x="174117" y="77533"/>
                  </a:lnTo>
                  <a:lnTo>
                    <a:pt x="172212" y="77248"/>
                  </a:lnTo>
                  <a:lnTo>
                    <a:pt x="165640" y="74866"/>
                  </a:lnTo>
                  <a:lnTo>
                    <a:pt x="149352" y="64484"/>
                  </a:lnTo>
                  <a:lnTo>
                    <a:pt x="136874" y="64103"/>
                  </a:lnTo>
                  <a:lnTo>
                    <a:pt x="132493" y="62579"/>
                  </a:lnTo>
                  <a:lnTo>
                    <a:pt x="128206" y="58198"/>
                  </a:lnTo>
                  <a:lnTo>
                    <a:pt x="126301" y="55721"/>
                  </a:lnTo>
                  <a:lnTo>
                    <a:pt x="125539" y="54388"/>
                  </a:lnTo>
                  <a:lnTo>
                    <a:pt x="104584" y="36481"/>
                  </a:lnTo>
                  <a:lnTo>
                    <a:pt x="102394" y="33528"/>
                  </a:lnTo>
                  <a:lnTo>
                    <a:pt x="102489" y="31909"/>
                  </a:lnTo>
                  <a:lnTo>
                    <a:pt x="103156" y="30384"/>
                  </a:lnTo>
                  <a:lnTo>
                    <a:pt x="104299" y="29337"/>
                  </a:lnTo>
                  <a:lnTo>
                    <a:pt x="107633" y="27432"/>
                  </a:lnTo>
                  <a:lnTo>
                    <a:pt x="108204" y="26194"/>
                  </a:lnTo>
                  <a:lnTo>
                    <a:pt x="108299" y="24098"/>
                  </a:lnTo>
                  <a:lnTo>
                    <a:pt x="107061" y="20098"/>
                  </a:lnTo>
                  <a:lnTo>
                    <a:pt x="105727" y="18097"/>
                  </a:lnTo>
                  <a:lnTo>
                    <a:pt x="104204" y="16669"/>
                  </a:lnTo>
                  <a:lnTo>
                    <a:pt x="85534" y="6001"/>
                  </a:lnTo>
                  <a:lnTo>
                    <a:pt x="72200" y="1619"/>
                  </a:lnTo>
                  <a:lnTo>
                    <a:pt x="61817" y="0"/>
                  </a:lnTo>
                  <a:lnTo>
                    <a:pt x="59246" y="0"/>
                  </a:lnTo>
                  <a:lnTo>
                    <a:pt x="57055" y="381"/>
                  </a:lnTo>
                  <a:lnTo>
                    <a:pt x="54007" y="1619"/>
                  </a:lnTo>
                  <a:lnTo>
                    <a:pt x="51245" y="3238"/>
                  </a:lnTo>
                  <a:lnTo>
                    <a:pt x="45910" y="8858"/>
                  </a:lnTo>
                  <a:lnTo>
                    <a:pt x="39624" y="18097"/>
                  </a:lnTo>
                  <a:lnTo>
                    <a:pt x="31337" y="27527"/>
                  </a:lnTo>
                  <a:lnTo>
                    <a:pt x="25908" y="35242"/>
                  </a:lnTo>
                  <a:lnTo>
                    <a:pt x="25146" y="36671"/>
                  </a:lnTo>
                  <a:lnTo>
                    <a:pt x="24479" y="38290"/>
                  </a:lnTo>
                  <a:lnTo>
                    <a:pt x="23050" y="43529"/>
                  </a:lnTo>
                  <a:lnTo>
                    <a:pt x="22193" y="44863"/>
                  </a:lnTo>
                  <a:lnTo>
                    <a:pt x="20955" y="45815"/>
                  </a:lnTo>
                  <a:lnTo>
                    <a:pt x="19526" y="46577"/>
                  </a:lnTo>
                  <a:lnTo>
                    <a:pt x="10001" y="50006"/>
                  </a:lnTo>
                  <a:lnTo>
                    <a:pt x="4381" y="50959"/>
                  </a:lnTo>
                  <a:lnTo>
                    <a:pt x="2953" y="51721"/>
                  </a:lnTo>
                  <a:lnTo>
                    <a:pt x="1619" y="52673"/>
                  </a:lnTo>
                  <a:lnTo>
                    <a:pt x="667" y="54007"/>
                  </a:lnTo>
                  <a:lnTo>
                    <a:pt x="95" y="55626"/>
                  </a:lnTo>
                  <a:lnTo>
                    <a:pt x="0" y="57150"/>
                  </a:lnTo>
                  <a:lnTo>
                    <a:pt x="952" y="60007"/>
                  </a:lnTo>
                  <a:lnTo>
                    <a:pt x="10096" y="73247"/>
                  </a:lnTo>
                  <a:lnTo>
                    <a:pt x="22288" y="84867"/>
                  </a:lnTo>
                  <a:lnTo>
                    <a:pt x="51816" y="105346"/>
                  </a:lnTo>
                  <a:lnTo>
                    <a:pt x="54769" y="107918"/>
                  </a:lnTo>
                  <a:lnTo>
                    <a:pt x="56674" y="110109"/>
                  </a:lnTo>
                  <a:lnTo>
                    <a:pt x="57150" y="111728"/>
                  </a:lnTo>
                  <a:lnTo>
                    <a:pt x="57436" y="113538"/>
                  </a:lnTo>
                  <a:lnTo>
                    <a:pt x="57341" y="115538"/>
                  </a:lnTo>
                  <a:lnTo>
                    <a:pt x="57150" y="117538"/>
                  </a:lnTo>
                  <a:lnTo>
                    <a:pt x="57055" y="119539"/>
                  </a:lnTo>
                  <a:lnTo>
                    <a:pt x="57150" y="121539"/>
                  </a:lnTo>
                  <a:lnTo>
                    <a:pt x="59150" y="130492"/>
                  </a:lnTo>
                  <a:lnTo>
                    <a:pt x="59341" y="132302"/>
                  </a:lnTo>
                  <a:lnTo>
                    <a:pt x="59246" y="134207"/>
                  </a:lnTo>
                  <a:lnTo>
                    <a:pt x="58674" y="138303"/>
                  </a:lnTo>
                  <a:lnTo>
                    <a:pt x="58864" y="140779"/>
                  </a:lnTo>
                  <a:lnTo>
                    <a:pt x="59817" y="141922"/>
                  </a:lnTo>
                  <a:lnTo>
                    <a:pt x="61246" y="142113"/>
                  </a:lnTo>
                  <a:lnTo>
                    <a:pt x="62389" y="141160"/>
                  </a:lnTo>
                  <a:lnTo>
                    <a:pt x="63341" y="139922"/>
                  </a:lnTo>
                  <a:lnTo>
                    <a:pt x="66294" y="134017"/>
                  </a:lnTo>
                  <a:lnTo>
                    <a:pt x="67818" y="133159"/>
                  </a:lnTo>
                  <a:lnTo>
                    <a:pt x="69818" y="133159"/>
                  </a:lnTo>
                  <a:lnTo>
                    <a:pt x="73819" y="135350"/>
                  </a:lnTo>
                  <a:lnTo>
                    <a:pt x="75343" y="137350"/>
                  </a:lnTo>
                  <a:lnTo>
                    <a:pt x="75914" y="139446"/>
                  </a:lnTo>
                  <a:lnTo>
                    <a:pt x="75438" y="141160"/>
                  </a:lnTo>
                  <a:lnTo>
                    <a:pt x="72962" y="145828"/>
                  </a:lnTo>
                  <a:lnTo>
                    <a:pt x="72390" y="147638"/>
                  </a:lnTo>
                  <a:lnTo>
                    <a:pt x="72009" y="150114"/>
                  </a:lnTo>
                  <a:lnTo>
                    <a:pt x="72580" y="151257"/>
                  </a:lnTo>
                  <a:lnTo>
                    <a:pt x="73342" y="151924"/>
                  </a:lnTo>
                  <a:lnTo>
                    <a:pt x="76676" y="152495"/>
                  </a:lnTo>
                  <a:lnTo>
                    <a:pt x="80010" y="152590"/>
                  </a:lnTo>
                  <a:lnTo>
                    <a:pt x="86296" y="151638"/>
                  </a:lnTo>
                  <a:lnTo>
                    <a:pt x="88773" y="151638"/>
                  </a:lnTo>
                  <a:lnTo>
                    <a:pt x="91630" y="152114"/>
                  </a:lnTo>
                  <a:lnTo>
                    <a:pt x="96488" y="154209"/>
                  </a:lnTo>
                  <a:lnTo>
                    <a:pt x="98965" y="155734"/>
                  </a:lnTo>
                  <a:lnTo>
                    <a:pt x="100489" y="157353"/>
                  </a:lnTo>
                  <a:lnTo>
                    <a:pt x="101060" y="158877"/>
                  </a:lnTo>
                  <a:lnTo>
                    <a:pt x="101155" y="160782"/>
                  </a:lnTo>
                  <a:lnTo>
                    <a:pt x="100965" y="162687"/>
                  </a:lnTo>
                  <a:lnTo>
                    <a:pt x="100870" y="165068"/>
                  </a:lnTo>
                  <a:lnTo>
                    <a:pt x="101155" y="167926"/>
                  </a:lnTo>
                  <a:lnTo>
                    <a:pt x="102584" y="172402"/>
                  </a:lnTo>
                  <a:lnTo>
                    <a:pt x="104013" y="174403"/>
                  </a:lnTo>
                  <a:lnTo>
                    <a:pt x="105632" y="175546"/>
                  </a:lnTo>
                  <a:lnTo>
                    <a:pt x="108013" y="175355"/>
                  </a:lnTo>
                  <a:lnTo>
                    <a:pt x="110776" y="174498"/>
                  </a:lnTo>
                  <a:lnTo>
                    <a:pt x="113347" y="174784"/>
                  </a:lnTo>
                  <a:lnTo>
                    <a:pt x="116681" y="176022"/>
                  </a:lnTo>
                  <a:lnTo>
                    <a:pt x="123063" y="180499"/>
                  </a:lnTo>
                  <a:lnTo>
                    <a:pt x="125730" y="183071"/>
                  </a:lnTo>
                  <a:lnTo>
                    <a:pt x="126968" y="185452"/>
                  </a:lnTo>
                  <a:lnTo>
                    <a:pt x="126778" y="187261"/>
                  </a:lnTo>
                  <a:lnTo>
                    <a:pt x="126111" y="188785"/>
                  </a:lnTo>
                  <a:lnTo>
                    <a:pt x="125349" y="190214"/>
                  </a:lnTo>
                  <a:lnTo>
                    <a:pt x="122301" y="194310"/>
                  </a:lnTo>
                  <a:lnTo>
                    <a:pt x="119825" y="198882"/>
                  </a:lnTo>
                  <a:lnTo>
                    <a:pt x="118777" y="201454"/>
                  </a:lnTo>
                  <a:lnTo>
                    <a:pt x="117920" y="204025"/>
                  </a:lnTo>
                  <a:lnTo>
                    <a:pt x="117348" y="206311"/>
                  </a:lnTo>
                  <a:lnTo>
                    <a:pt x="117253" y="206883"/>
                  </a:lnTo>
                  <a:lnTo>
                    <a:pt x="117253" y="206978"/>
                  </a:lnTo>
                  <a:lnTo>
                    <a:pt x="119634" y="207645"/>
                  </a:lnTo>
                  <a:lnTo>
                    <a:pt x="132207" y="216313"/>
                  </a:lnTo>
                  <a:lnTo>
                    <a:pt x="138589" y="218313"/>
                  </a:lnTo>
                  <a:lnTo>
                    <a:pt x="143827" y="222409"/>
                  </a:lnTo>
                  <a:lnTo>
                    <a:pt x="154400" y="240506"/>
                  </a:lnTo>
                  <a:lnTo>
                    <a:pt x="169545" y="251650"/>
                  </a:lnTo>
                  <a:lnTo>
                    <a:pt x="179642" y="268319"/>
                  </a:lnTo>
                  <a:lnTo>
                    <a:pt x="193929" y="303276"/>
                  </a:lnTo>
                  <a:lnTo>
                    <a:pt x="198215" y="320897"/>
                  </a:lnTo>
                  <a:lnTo>
                    <a:pt x="208788" y="434816"/>
                  </a:lnTo>
                  <a:lnTo>
                    <a:pt x="216503" y="470630"/>
                  </a:lnTo>
                  <a:lnTo>
                    <a:pt x="219646" y="478059"/>
                  </a:lnTo>
                  <a:lnTo>
                    <a:pt x="230886" y="483489"/>
                  </a:lnTo>
                  <a:lnTo>
                    <a:pt x="235744" y="489204"/>
                  </a:lnTo>
                  <a:lnTo>
                    <a:pt x="257556" y="519589"/>
                  </a:lnTo>
                  <a:lnTo>
                    <a:pt x="284988" y="576834"/>
                  </a:lnTo>
                  <a:lnTo>
                    <a:pt x="288798" y="586264"/>
                  </a:lnTo>
                  <a:lnTo>
                    <a:pt x="290417" y="595884"/>
                  </a:lnTo>
                  <a:lnTo>
                    <a:pt x="290989" y="615124"/>
                  </a:lnTo>
                  <a:lnTo>
                    <a:pt x="292322" y="625030"/>
                  </a:lnTo>
                  <a:lnTo>
                    <a:pt x="295180" y="633031"/>
                  </a:lnTo>
                  <a:lnTo>
                    <a:pt x="292703" y="639127"/>
                  </a:lnTo>
                  <a:lnTo>
                    <a:pt x="291465" y="649224"/>
                  </a:lnTo>
                  <a:lnTo>
                    <a:pt x="291465" y="659130"/>
                  </a:lnTo>
                  <a:lnTo>
                    <a:pt x="292608" y="664750"/>
                  </a:lnTo>
                  <a:lnTo>
                    <a:pt x="285083" y="690753"/>
                  </a:lnTo>
                  <a:lnTo>
                    <a:pt x="280130" y="699325"/>
                  </a:lnTo>
                  <a:lnTo>
                    <a:pt x="271463" y="706564"/>
                  </a:lnTo>
                  <a:lnTo>
                    <a:pt x="278987" y="729710"/>
                  </a:lnTo>
                  <a:lnTo>
                    <a:pt x="285559" y="736854"/>
                  </a:lnTo>
                  <a:lnTo>
                    <a:pt x="295180" y="732472"/>
                  </a:lnTo>
                  <a:lnTo>
                    <a:pt x="294132" y="730567"/>
                  </a:lnTo>
                  <a:lnTo>
                    <a:pt x="292608" y="725710"/>
                  </a:lnTo>
                  <a:lnTo>
                    <a:pt x="307753" y="720757"/>
                  </a:lnTo>
                  <a:lnTo>
                    <a:pt x="324612" y="721328"/>
                  </a:lnTo>
                  <a:lnTo>
                    <a:pt x="341376" y="725710"/>
                  </a:lnTo>
                  <a:lnTo>
                    <a:pt x="365188" y="736854"/>
                  </a:lnTo>
                  <a:lnTo>
                    <a:pt x="369570" y="740092"/>
                  </a:lnTo>
                  <a:lnTo>
                    <a:pt x="372809" y="744855"/>
                  </a:lnTo>
                  <a:lnTo>
                    <a:pt x="374428" y="751141"/>
                  </a:lnTo>
                  <a:lnTo>
                    <a:pt x="373380" y="754189"/>
                  </a:lnTo>
                  <a:lnTo>
                    <a:pt x="371380" y="756190"/>
                  </a:lnTo>
                  <a:lnTo>
                    <a:pt x="370332" y="759333"/>
                  </a:lnTo>
                  <a:lnTo>
                    <a:pt x="370618" y="770001"/>
                  </a:lnTo>
                  <a:lnTo>
                    <a:pt x="370142" y="778859"/>
                  </a:lnTo>
                  <a:lnTo>
                    <a:pt x="366903" y="786384"/>
                  </a:lnTo>
                  <a:lnTo>
                    <a:pt x="358616" y="793242"/>
                  </a:lnTo>
                  <a:lnTo>
                    <a:pt x="413385" y="812101"/>
                  </a:lnTo>
                  <a:lnTo>
                    <a:pt x="431483" y="821817"/>
                  </a:lnTo>
                  <a:lnTo>
                    <a:pt x="441388" y="832485"/>
                  </a:lnTo>
                  <a:lnTo>
                    <a:pt x="444437" y="834199"/>
                  </a:lnTo>
                  <a:lnTo>
                    <a:pt x="447484" y="836962"/>
                  </a:lnTo>
                  <a:lnTo>
                    <a:pt x="449389" y="843629"/>
                  </a:lnTo>
                  <a:lnTo>
                    <a:pt x="451009" y="851154"/>
                  </a:lnTo>
                  <a:lnTo>
                    <a:pt x="452914" y="856678"/>
                  </a:lnTo>
                  <a:lnTo>
                    <a:pt x="469297" y="866394"/>
                  </a:lnTo>
                  <a:lnTo>
                    <a:pt x="477679" y="873252"/>
                  </a:lnTo>
                  <a:lnTo>
                    <a:pt x="478726" y="882301"/>
                  </a:lnTo>
                  <a:lnTo>
                    <a:pt x="484442" y="884968"/>
                  </a:lnTo>
                  <a:lnTo>
                    <a:pt x="487871" y="892492"/>
                  </a:lnTo>
                  <a:lnTo>
                    <a:pt x="490823" y="901255"/>
                  </a:lnTo>
                  <a:lnTo>
                    <a:pt x="495205" y="907732"/>
                  </a:lnTo>
                  <a:lnTo>
                    <a:pt x="498158" y="907351"/>
                  </a:lnTo>
                  <a:lnTo>
                    <a:pt x="502063" y="905351"/>
                  </a:lnTo>
                  <a:lnTo>
                    <a:pt x="505492" y="904970"/>
                  </a:lnTo>
                  <a:lnTo>
                    <a:pt x="508063" y="913257"/>
                  </a:lnTo>
                  <a:lnTo>
                    <a:pt x="515207" y="925068"/>
                  </a:lnTo>
                  <a:lnTo>
                    <a:pt x="515969" y="932497"/>
                  </a:lnTo>
                  <a:lnTo>
                    <a:pt x="515779" y="943832"/>
                  </a:lnTo>
                  <a:lnTo>
                    <a:pt x="512731" y="954881"/>
                  </a:lnTo>
                  <a:lnTo>
                    <a:pt x="507397" y="962597"/>
                  </a:lnTo>
                  <a:lnTo>
                    <a:pt x="499681" y="963073"/>
                  </a:lnTo>
                  <a:lnTo>
                    <a:pt x="489775" y="959548"/>
                  </a:lnTo>
                  <a:lnTo>
                    <a:pt x="485013" y="961168"/>
                  </a:lnTo>
                  <a:lnTo>
                    <a:pt x="480822" y="967359"/>
                  </a:lnTo>
                  <a:lnTo>
                    <a:pt x="480727" y="972502"/>
                  </a:lnTo>
                  <a:lnTo>
                    <a:pt x="483394" y="979741"/>
                  </a:lnTo>
                  <a:lnTo>
                    <a:pt x="487585" y="985075"/>
                  </a:lnTo>
                  <a:lnTo>
                    <a:pt x="497205" y="988314"/>
                  </a:lnTo>
                  <a:lnTo>
                    <a:pt x="501777" y="994219"/>
                  </a:lnTo>
                  <a:lnTo>
                    <a:pt x="504539" y="996601"/>
                  </a:lnTo>
                  <a:lnTo>
                    <a:pt x="505016" y="995934"/>
                  </a:lnTo>
                  <a:lnTo>
                    <a:pt x="507492" y="995172"/>
                  </a:lnTo>
                  <a:lnTo>
                    <a:pt x="510921" y="995172"/>
                  </a:lnTo>
                  <a:lnTo>
                    <a:pt x="514064" y="996601"/>
                  </a:lnTo>
                  <a:lnTo>
                    <a:pt x="514921" y="990600"/>
                  </a:lnTo>
                  <a:lnTo>
                    <a:pt x="519970" y="983075"/>
                  </a:lnTo>
                  <a:lnTo>
                    <a:pt x="521113" y="975931"/>
                  </a:lnTo>
                  <a:lnTo>
                    <a:pt x="523494" y="972217"/>
                  </a:lnTo>
                  <a:lnTo>
                    <a:pt x="529018" y="970693"/>
                  </a:lnTo>
                  <a:lnTo>
                    <a:pt x="535305" y="970597"/>
                  </a:lnTo>
                  <a:lnTo>
                    <a:pt x="539877" y="971264"/>
                  </a:lnTo>
                  <a:lnTo>
                    <a:pt x="565309" y="980694"/>
                  </a:lnTo>
                  <a:lnTo>
                    <a:pt x="575310" y="980789"/>
                  </a:lnTo>
                  <a:lnTo>
                    <a:pt x="572738" y="977646"/>
                  </a:lnTo>
                  <a:lnTo>
                    <a:pt x="576548" y="977360"/>
                  </a:lnTo>
                  <a:lnTo>
                    <a:pt x="580263" y="977836"/>
                  </a:lnTo>
                  <a:lnTo>
                    <a:pt x="583787" y="979075"/>
                  </a:lnTo>
                  <a:lnTo>
                    <a:pt x="586930" y="980884"/>
                  </a:lnTo>
                  <a:lnTo>
                    <a:pt x="586930" y="984313"/>
                  </a:lnTo>
                  <a:lnTo>
                    <a:pt x="595313" y="987266"/>
                  </a:lnTo>
                  <a:lnTo>
                    <a:pt x="605885" y="992981"/>
                  </a:lnTo>
                  <a:lnTo>
                    <a:pt x="605885" y="992886"/>
                  </a:lnTo>
                  <a:lnTo>
                    <a:pt x="612838" y="972502"/>
                  </a:lnTo>
                  <a:lnTo>
                    <a:pt x="613791" y="970883"/>
                  </a:lnTo>
                  <a:lnTo>
                    <a:pt x="615220" y="969169"/>
                  </a:lnTo>
                  <a:lnTo>
                    <a:pt x="618077" y="967073"/>
                  </a:lnTo>
                  <a:lnTo>
                    <a:pt x="620077" y="966025"/>
                  </a:lnTo>
                  <a:lnTo>
                    <a:pt x="621792" y="965454"/>
                  </a:lnTo>
                  <a:lnTo>
                    <a:pt x="653415" y="961834"/>
                  </a:lnTo>
                  <a:lnTo>
                    <a:pt x="654939" y="961168"/>
                  </a:lnTo>
                  <a:lnTo>
                    <a:pt x="656368" y="960310"/>
                  </a:lnTo>
                  <a:lnTo>
                    <a:pt x="657511" y="959263"/>
                  </a:lnTo>
                  <a:lnTo>
                    <a:pt x="658559" y="956977"/>
                  </a:lnTo>
                  <a:lnTo>
                    <a:pt x="659416" y="953643"/>
                  </a:lnTo>
                  <a:lnTo>
                    <a:pt x="660178" y="946690"/>
                  </a:lnTo>
                  <a:lnTo>
                    <a:pt x="660178" y="943165"/>
                  </a:lnTo>
                  <a:lnTo>
                    <a:pt x="659606" y="940784"/>
                  </a:lnTo>
                  <a:lnTo>
                    <a:pt x="658749" y="939546"/>
                  </a:lnTo>
                  <a:lnTo>
                    <a:pt x="656749" y="937355"/>
                  </a:lnTo>
                  <a:lnTo>
                    <a:pt x="647129" y="929830"/>
                  </a:lnTo>
                  <a:lnTo>
                    <a:pt x="646081" y="928688"/>
                  </a:lnTo>
                  <a:lnTo>
                    <a:pt x="645319" y="927449"/>
                  </a:lnTo>
                  <a:lnTo>
                    <a:pt x="645605" y="925544"/>
                  </a:lnTo>
                  <a:lnTo>
                    <a:pt x="646843" y="923449"/>
                  </a:lnTo>
                  <a:lnTo>
                    <a:pt x="651986" y="918305"/>
                  </a:lnTo>
                  <a:lnTo>
                    <a:pt x="652748" y="915067"/>
                  </a:lnTo>
                  <a:lnTo>
                    <a:pt x="652653" y="912971"/>
                  </a:lnTo>
                  <a:lnTo>
                    <a:pt x="652367" y="910971"/>
                  </a:lnTo>
                  <a:lnTo>
                    <a:pt x="651891" y="909352"/>
                  </a:lnTo>
                  <a:lnTo>
                    <a:pt x="651605" y="907732"/>
                  </a:lnTo>
                  <a:lnTo>
                    <a:pt x="651796" y="905923"/>
                  </a:lnTo>
                  <a:lnTo>
                    <a:pt x="652843" y="904303"/>
                  </a:lnTo>
                  <a:lnTo>
                    <a:pt x="655320" y="902875"/>
                  </a:lnTo>
                  <a:lnTo>
                    <a:pt x="657320" y="902780"/>
                  </a:lnTo>
                  <a:lnTo>
                    <a:pt x="658939" y="903256"/>
                  </a:lnTo>
                  <a:lnTo>
                    <a:pt x="661511" y="906685"/>
                  </a:lnTo>
                  <a:lnTo>
                    <a:pt x="662654" y="907256"/>
                  </a:lnTo>
                  <a:lnTo>
                    <a:pt x="663988" y="907066"/>
                  </a:lnTo>
                  <a:lnTo>
                    <a:pt x="681323" y="899255"/>
                  </a:lnTo>
                  <a:lnTo>
                    <a:pt x="682657" y="898398"/>
                  </a:lnTo>
                  <a:lnTo>
                    <a:pt x="683800" y="897446"/>
                  </a:lnTo>
                  <a:lnTo>
                    <a:pt x="684752" y="896207"/>
                  </a:lnTo>
                  <a:lnTo>
                    <a:pt x="689134" y="889349"/>
                  </a:lnTo>
                  <a:lnTo>
                    <a:pt x="690753" y="887730"/>
                  </a:lnTo>
                  <a:lnTo>
                    <a:pt x="692372" y="886682"/>
                  </a:lnTo>
                  <a:lnTo>
                    <a:pt x="698563" y="884682"/>
                  </a:lnTo>
                  <a:lnTo>
                    <a:pt x="701135" y="883158"/>
                  </a:lnTo>
                  <a:lnTo>
                    <a:pt x="703326" y="880967"/>
                  </a:lnTo>
                  <a:lnTo>
                    <a:pt x="704374" y="879443"/>
                  </a:lnTo>
                  <a:lnTo>
                    <a:pt x="705422" y="877538"/>
                  </a:lnTo>
                  <a:lnTo>
                    <a:pt x="708279" y="870680"/>
                  </a:lnTo>
                  <a:lnTo>
                    <a:pt x="708946" y="869442"/>
                  </a:lnTo>
                  <a:lnTo>
                    <a:pt x="709803" y="868394"/>
                  </a:lnTo>
                  <a:lnTo>
                    <a:pt x="710565" y="867823"/>
                  </a:lnTo>
                  <a:lnTo>
                    <a:pt x="711613" y="867251"/>
                  </a:lnTo>
                  <a:lnTo>
                    <a:pt x="713042" y="866775"/>
                  </a:lnTo>
                  <a:lnTo>
                    <a:pt x="718376" y="866013"/>
                  </a:lnTo>
                  <a:lnTo>
                    <a:pt x="719900" y="865441"/>
                  </a:lnTo>
                  <a:lnTo>
                    <a:pt x="721233" y="864680"/>
                  </a:lnTo>
                  <a:lnTo>
                    <a:pt x="721900" y="861060"/>
                  </a:lnTo>
                  <a:lnTo>
                    <a:pt x="722185" y="855440"/>
                  </a:lnTo>
                  <a:lnTo>
                    <a:pt x="721138" y="841819"/>
                  </a:lnTo>
                  <a:lnTo>
                    <a:pt x="721900" y="836866"/>
                  </a:lnTo>
                  <a:lnTo>
                    <a:pt x="723043" y="833818"/>
                  </a:lnTo>
                  <a:lnTo>
                    <a:pt x="724281" y="832961"/>
                  </a:lnTo>
                  <a:lnTo>
                    <a:pt x="725234" y="831818"/>
                  </a:lnTo>
                  <a:lnTo>
                    <a:pt x="726758" y="828961"/>
                  </a:lnTo>
                  <a:lnTo>
                    <a:pt x="727996" y="825817"/>
                  </a:lnTo>
                  <a:lnTo>
                    <a:pt x="728377" y="824103"/>
                  </a:lnTo>
                  <a:lnTo>
                    <a:pt x="728091" y="822198"/>
                  </a:lnTo>
                  <a:lnTo>
                    <a:pt x="727043" y="820293"/>
                  </a:lnTo>
                  <a:lnTo>
                    <a:pt x="724091" y="818102"/>
                  </a:lnTo>
                  <a:lnTo>
                    <a:pt x="722185" y="816292"/>
                  </a:lnTo>
                  <a:lnTo>
                    <a:pt x="720757" y="814197"/>
                  </a:lnTo>
                  <a:lnTo>
                    <a:pt x="719518" y="808768"/>
                  </a:lnTo>
                  <a:lnTo>
                    <a:pt x="717995" y="806196"/>
                  </a:lnTo>
                  <a:lnTo>
                    <a:pt x="716756" y="804386"/>
                  </a:lnTo>
                  <a:lnTo>
                    <a:pt x="707612" y="796099"/>
                  </a:lnTo>
                  <a:lnTo>
                    <a:pt x="708755" y="792480"/>
                  </a:lnTo>
                  <a:lnTo>
                    <a:pt x="709517" y="791432"/>
                  </a:lnTo>
                  <a:lnTo>
                    <a:pt x="713708" y="786765"/>
                  </a:lnTo>
                  <a:lnTo>
                    <a:pt x="715232" y="786003"/>
                  </a:lnTo>
                  <a:lnTo>
                    <a:pt x="717137" y="785717"/>
                  </a:lnTo>
                  <a:lnTo>
                    <a:pt x="720280" y="786670"/>
                  </a:lnTo>
                  <a:lnTo>
                    <a:pt x="721995" y="787908"/>
                  </a:lnTo>
                  <a:lnTo>
                    <a:pt x="724376" y="790194"/>
                  </a:lnTo>
                  <a:lnTo>
                    <a:pt x="726091" y="790289"/>
                  </a:lnTo>
                  <a:lnTo>
                    <a:pt x="728567" y="789241"/>
                  </a:lnTo>
                  <a:lnTo>
                    <a:pt x="737045" y="780288"/>
                  </a:lnTo>
                  <a:lnTo>
                    <a:pt x="739807" y="778764"/>
                  </a:lnTo>
                  <a:lnTo>
                    <a:pt x="756476" y="772001"/>
                  </a:lnTo>
                  <a:lnTo>
                    <a:pt x="772954" y="760857"/>
                  </a:lnTo>
                  <a:lnTo>
                    <a:pt x="775145" y="758190"/>
                  </a:lnTo>
                  <a:lnTo>
                    <a:pt x="775906" y="756952"/>
                  </a:lnTo>
                  <a:lnTo>
                    <a:pt x="776668" y="755428"/>
                  </a:lnTo>
                  <a:lnTo>
                    <a:pt x="777240" y="753808"/>
                  </a:lnTo>
                  <a:lnTo>
                    <a:pt x="777812" y="751999"/>
                  </a:lnTo>
                  <a:lnTo>
                    <a:pt x="777907" y="749903"/>
                  </a:lnTo>
                  <a:lnTo>
                    <a:pt x="777526" y="747713"/>
                  </a:lnTo>
                  <a:lnTo>
                    <a:pt x="776097" y="745141"/>
                  </a:lnTo>
                  <a:lnTo>
                    <a:pt x="774668" y="743712"/>
                  </a:lnTo>
                  <a:lnTo>
                    <a:pt x="771906" y="741712"/>
                  </a:lnTo>
                  <a:lnTo>
                    <a:pt x="771144" y="739521"/>
                  </a:lnTo>
                  <a:lnTo>
                    <a:pt x="771239" y="736092"/>
                  </a:lnTo>
                  <a:lnTo>
                    <a:pt x="773716" y="722852"/>
                  </a:lnTo>
                  <a:lnTo>
                    <a:pt x="775621" y="717518"/>
                  </a:lnTo>
                  <a:lnTo>
                    <a:pt x="778002" y="706755"/>
                  </a:lnTo>
                  <a:lnTo>
                    <a:pt x="780002" y="702183"/>
                  </a:lnTo>
                  <a:lnTo>
                    <a:pt x="783812" y="697135"/>
                  </a:lnTo>
                  <a:lnTo>
                    <a:pt x="784479" y="695897"/>
                  </a:lnTo>
                  <a:lnTo>
                    <a:pt x="785622" y="692658"/>
                  </a:lnTo>
                  <a:lnTo>
                    <a:pt x="786003" y="690848"/>
                  </a:lnTo>
                  <a:lnTo>
                    <a:pt x="786289" y="688753"/>
                  </a:lnTo>
                  <a:lnTo>
                    <a:pt x="786860" y="680371"/>
                  </a:lnTo>
                  <a:lnTo>
                    <a:pt x="786670" y="677608"/>
                  </a:lnTo>
                  <a:lnTo>
                    <a:pt x="786003" y="674465"/>
                  </a:lnTo>
                  <a:lnTo>
                    <a:pt x="783717" y="669703"/>
                  </a:lnTo>
                  <a:lnTo>
                    <a:pt x="781907" y="667798"/>
                  </a:lnTo>
                  <a:lnTo>
                    <a:pt x="779907" y="667131"/>
                  </a:lnTo>
                  <a:lnTo>
                    <a:pt x="778478" y="667702"/>
                  </a:lnTo>
                  <a:lnTo>
                    <a:pt x="777240" y="668655"/>
                  </a:lnTo>
                  <a:lnTo>
                    <a:pt x="775526" y="671227"/>
                  </a:lnTo>
                  <a:lnTo>
                    <a:pt x="774478" y="672179"/>
                  </a:lnTo>
                  <a:lnTo>
                    <a:pt x="772954" y="672560"/>
                  </a:lnTo>
                  <a:lnTo>
                    <a:pt x="771525" y="672179"/>
                  </a:lnTo>
                  <a:lnTo>
                    <a:pt x="770382" y="669988"/>
                  </a:lnTo>
                  <a:lnTo>
                    <a:pt x="769620" y="666369"/>
                  </a:lnTo>
                  <a:lnTo>
                    <a:pt x="769144" y="658177"/>
                  </a:lnTo>
                  <a:lnTo>
                    <a:pt x="768572" y="654367"/>
                  </a:lnTo>
                  <a:lnTo>
                    <a:pt x="767905" y="651605"/>
                  </a:lnTo>
                  <a:lnTo>
                    <a:pt x="767239" y="650081"/>
                  </a:lnTo>
                  <a:lnTo>
                    <a:pt x="766763" y="648462"/>
                  </a:lnTo>
                  <a:lnTo>
                    <a:pt x="766477" y="646747"/>
                  </a:lnTo>
                  <a:lnTo>
                    <a:pt x="766286" y="644747"/>
                  </a:lnTo>
                  <a:lnTo>
                    <a:pt x="768001" y="637699"/>
                  </a:lnTo>
                  <a:lnTo>
                    <a:pt x="775526" y="623506"/>
                  </a:lnTo>
                  <a:lnTo>
                    <a:pt x="779526" y="619601"/>
                  </a:lnTo>
                  <a:lnTo>
                    <a:pt x="782574" y="617791"/>
                  </a:lnTo>
                  <a:lnTo>
                    <a:pt x="792099" y="614839"/>
                  </a:lnTo>
                  <a:lnTo>
                    <a:pt x="793337" y="614172"/>
                  </a:lnTo>
                  <a:lnTo>
                    <a:pt x="794956" y="612934"/>
                  </a:lnTo>
                  <a:lnTo>
                    <a:pt x="797814" y="609981"/>
                  </a:lnTo>
                  <a:lnTo>
                    <a:pt x="798767" y="608362"/>
                  </a:lnTo>
                  <a:lnTo>
                    <a:pt x="799529" y="606076"/>
                  </a:lnTo>
                  <a:lnTo>
                    <a:pt x="800291" y="603028"/>
                  </a:lnTo>
                  <a:lnTo>
                    <a:pt x="802481" y="588931"/>
                  </a:lnTo>
                  <a:lnTo>
                    <a:pt x="803243" y="586930"/>
                  </a:lnTo>
                  <a:lnTo>
                    <a:pt x="804577" y="585025"/>
                  </a:lnTo>
                  <a:lnTo>
                    <a:pt x="807434" y="582930"/>
                  </a:lnTo>
                  <a:lnTo>
                    <a:pt x="809625" y="582454"/>
                  </a:lnTo>
                  <a:lnTo>
                    <a:pt x="811625" y="582549"/>
                  </a:lnTo>
                  <a:lnTo>
                    <a:pt x="820960" y="586740"/>
                  </a:lnTo>
                  <a:lnTo>
                    <a:pt x="824389" y="587597"/>
                  </a:lnTo>
                  <a:lnTo>
                    <a:pt x="826198" y="587597"/>
                  </a:lnTo>
                  <a:lnTo>
                    <a:pt x="827722" y="587216"/>
                  </a:lnTo>
                  <a:lnTo>
                    <a:pt x="829151" y="586454"/>
                  </a:lnTo>
                  <a:lnTo>
                    <a:pt x="831628" y="584454"/>
                  </a:lnTo>
                  <a:lnTo>
                    <a:pt x="833818" y="582168"/>
                  </a:lnTo>
                  <a:lnTo>
                    <a:pt x="834962" y="581215"/>
                  </a:lnTo>
                  <a:lnTo>
                    <a:pt x="836390" y="580453"/>
                  </a:lnTo>
                  <a:lnTo>
                    <a:pt x="838009" y="580072"/>
                  </a:lnTo>
                  <a:lnTo>
                    <a:pt x="845820" y="580168"/>
                  </a:lnTo>
                  <a:lnTo>
                    <a:pt x="847439" y="579787"/>
                  </a:lnTo>
                  <a:lnTo>
                    <a:pt x="848868" y="579120"/>
                  </a:lnTo>
                  <a:lnTo>
                    <a:pt x="863060" y="569785"/>
                  </a:lnTo>
                  <a:lnTo>
                    <a:pt x="867632" y="565785"/>
                  </a:lnTo>
                  <a:lnTo>
                    <a:pt x="868299" y="563975"/>
                  </a:lnTo>
                  <a:lnTo>
                    <a:pt x="868394" y="561499"/>
                  </a:lnTo>
                  <a:lnTo>
                    <a:pt x="866870" y="557022"/>
                  </a:lnTo>
                  <a:lnTo>
                    <a:pt x="865537" y="554831"/>
                  </a:lnTo>
                  <a:lnTo>
                    <a:pt x="864013" y="553307"/>
                  </a:lnTo>
                  <a:lnTo>
                    <a:pt x="862489" y="552831"/>
                  </a:lnTo>
                  <a:lnTo>
                    <a:pt x="860965" y="553022"/>
                  </a:lnTo>
                  <a:lnTo>
                    <a:pt x="859822" y="553783"/>
                  </a:lnTo>
                  <a:lnTo>
                    <a:pt x="858964" y="555117"/>
                  </a:lnTo>
                  <a:lnTo>
                    <a:pt x="856964" y="559784"/>
                  </a:lnTo>
                  <a:lnTo>
                    <a:pt x="856202" y="561213"/>
                  </a:lnTo>
                  <a:lnTo>
                    <a:pt x="855250" y="562356"/>
                  </a:lnTo>
                  <a:lnTo>
                    <a:pt x="854012" y="563213"/>
                  </a:lnTo>
                  <a:lnTo>
                    <a:pt x="852392" y="563785"/>
                  </a:lnTo>
                  <a:lnTo>
                    <a:pt x="848582" y="563975"/>
                  </a:lnTo>
                  <a:lnTo>
                    <a:pt x="846677" y="563689"/>
                  </a:lnTo>
                  <a:lnTo>
                    <a:pt x="843343" y="562547"/>
                  </a:lnTo>
                  <a:lnTo>
                    <a:pt x="842010" y="561689"/>
                  </a:lnTo>
                  <a:lnTo>
                    <a:pt x="841343" y="558546"/>
                  </a:lnTo>
                  <a:lnTo>
                    <a:pt x="841058" y="553593"/>
                  </a:lnTo>
                  <a:lnTo>
                    <a:pt x="841248" y="542639"/>
                  </a:lnTo>
                  <a:lnTo>
                    <a:pt x="840867" y="537877"/>
                  </a:lnTo>
                  <a:lnTo>
                    <a:pt x="840010" y="534733"/>
                  </a:lnTo>
                  <a:lnTo>
                    <a:pt x="838867" y="533686"/>
                  </a:lnTo>
                  <a:lnTo>
                    <a:pt x="836009" y="532066"/>
                  </a:lnTo>
                  <a:lnTo>
                    <a:pt x="822293" y="527875"/>
                  </a:lnTo>
                  <a:lnTo>
                    <a:pt x="821246" y="526923"/>
                  </a:lnTo>
                  <a:lnTo>
                    <a:pt x="820484" y="525494"/>
                  </a:lnTo>
                  <a:lnTo>
                    <a:pt x="820102" y="523780"/>
                  </a:lnTo>
                  <a:lnTo>
                    <a:pt x="820007" y="521398"/>
                  </a:lnTo>
                  <a:lnTo>
                    <a:pt x="820579" y="513874"/>
                  </a:lnTo>
                  <a:lnTo>
                    <a:pt x="820484" y="511111"/>
                  </a:lnTo>
                  <a:lnTo>
                    <a:pt x="819912" y="509302"/>
                  </a:lnTo>
                  <a:lnTo>
                    <a:pt x="818388" y="508635"/>
                  </a:lnTo>
                  <a:lnTo>
                    <a:pt x="811339" y="509111"/>
                  </a:lnTo>
                  <a:lnTo>
                    <a:pt x="809625" y="508730"/>
                  </a:lnTo>
                  <a:lnTo>
                    <a:pt x="808292" y="507873"/>
                  </a:lnTo>
                  <a:lnTo>
                    <a:pt x="807339" y="506730"/>
                  </a:lnTo>
                  <a:lnTo>
                    <a:pt x="807720" y="504539"/>
                  </a:lnTo>
                  <a:lnTo>
                    <a:pt x="809339" y="501777"/>
                  </a:lnTo>
                  <a:lnTo>
                    <a:pt x="814388" y="496919"/>
                  </a:lnTo>
                  <a:lnTo>
                    <a:pt x="817150" y="495490"/>
                  </a:lnTo>
                  <a:lnTo>
                    <a:pt x="819722" y="494633"/>
                  </a:lnTo>
                  <a:lnTo>
                    <a:pt x="821341" y="494252"/>
                  </a:lnTo>
                  <a:lnTo>
                    <a:pt x="823341" y="492442"/>
                  </a:lnTo>
                  <a:lnTo>
                    <a:pt x="830199" y="484060"/>
                  </a:lnTo>
                  <a:lnTo>
                    <a:pt x="833056" y="481870"/>
                  </a:lnTo>
                  <a:lnTo>
                    <a:pt x="835343" y="480441"/>
                  </a:lnTo>
                  <a:lnTo>
                    <a:pt x="838486" y="479298"/>
                  </a:lnTo>
                  <a:lnTo>
                    <a:pt x="839819" y="478059"/>
                  </a:lnTo>
                  <a:lnTo>
                    <a:pt x="840676" y="476345"/>
                  </a:lnTo>
                  <a:lnTo>
                    <a:pt x="840772" y="472726"/>
                  </a:lnTo>
                  <a:lnTo>
                    <a:pt x="840105" y="470821"/>
                  </a:lnTo>
                  <a:lnTo>
                    <a:pt x="839152" y="469201"/>
                  </a:lnTo>
                  <a:lnTo>
                    <a:pt x="836771" y="467201"/>
                  </a:lnTo>
                  <a:lnTo>
                    <a:pt x="830675" y="464439"/>
                  </a:lnTo>
                  <a:lnTo>
                    <a:pt x="829342" y="463486"/>
                  </a:lnTo>
                  <a:lnTo>
                    <a:pt x="828389" y="462248"/>
                  </a:lnTo>
                  <a:lnTo>
                    <a:pt x="827818" y="460724"/>
                  </a:lnTo>
                  <a:lnTo>
                    <a:pt x="828199" y="458819"/>
                  </a:lnTo>
                  <a:lnTo>
                    <a:pt x="829532" y="456724"/>
                  </a:lnTo>
                  <a:lnTo>
                    <a:pt x="833247" y="454247"/>
                  </a:lnTo>
                  <a:lnTo>
                    <a:pt x="835819" y="453390"/>
                  </a:lnTo>
                  <a:lnTo>
                    <a:pt x="840200" y="452914"/>
                  </a:lnTo>
                  <a:lnTo>
                    <a:pt x="841915" y="452533"/>
                  </a:lnTo>
                  <a:lnTo>
                    <a:pt x="847534" y="444627"/>
                  </a:lnTo>
                  <a:lnTo>
                    <a:pt x="865060" y="412337"/>
                  </a:lnTo>
                  <a:lnTo>
                    <a:pt x="861155" y="399383"/>
                  </a:lnTo>
                  <a:lnTo>
                    <a:pt x="861441" y="397383"/>
                  </a:lnTo>
                  <a:lnTo>
                    <a:pt x="862013" y="395097"/>
                  </a:lnTo>
                  <a:lnTo>
                    <a:pt x="863346" y="394335"/>
                  </a:lnTo>
                  <a:lnTo>
                    <a:pt x="868109" y="392716"/>
                  </a:lnTo>
                  <a:lnTo>
                    <a:pt x="870204" y="391382"/>
                  </a:lnTo>
                  <a:lnTo>
                    <a:pt x="872680" y="389477"/>
                  </a:lnTo>
                  <a:lnTo>
                    <a:pt x="878776" y="382905"/>
                  </a:lnTo>
                  <a:lnTo>
                    <a:pt x="880586" y="381381"/>
                  </a:lnTo>
                  <a:lnTo>
                    <a:pt x="886873" y="379762"/>
                  </a:lnTo>
                  <a:lnTo>
                    <a:pt x="890206" y="377952"/>
                  </a:lnTo>
                  <a:lnTo>
                    <a:pt x="891826" y="376238"/>
                  </a:lnTo>
                  <a:lnTo>
                    <a:pt x="892683" y="374237"/>
                  </a:lnTo>
                  <a:lnTo>
                    <a:pt x="894397" y="367760"/>
                  </a:lnTo>
                  <a:lnTo>
                    <a:pt x="896779" y="361664"/>
                  </a:lnTo>
                  <a:lnTo>
                    <a:pt x="898493" y="359378"/>
                  </a:lnTo>
                  <a:lnTo>
                    <a:pt x="900017" y="358902"/>
                  </a:lnTo>
                  <a:lnTo>
                    <a:pt x="900779" y="360045"/>
                  </a:lnTo>
                  <a:lnTo>
                    <a:pt x="901255" y="361664"/>
                  </a:lnTo>
                  <a:lnTo>
                    <a:pt x="902494" y="376714"/>
                  </a:lnTo>
                  <a:lnTo>
                    <a:pt x="903256" y="378428"/>
                  </a:lnTo>
                  <a:lnTo>
                    <a:pt x="904304" y="379857"/>
                  </a:lnTo>
                  <a:lnTo>
                    <a:pt x="906304" y="380905"/>
                  </a:lnTo>
                  <a:lnTo>
                    <a:pt x="907542" y="380428"/>
                  </a:lnTo>
                  <a:lnTo>
                    <a:pt x="909447" y="378238"/>
                  </a:lnTo>
                  <a:lnTo>
                    <a:pt x="911543" y="374618"/>
                  </a:lnTo>
                  <a:lnTo>
                    <a:pt x="916400" y="367760"/>
                  </a:lnTo>
                  <a:lnTo>
                    <a:pt x="917448" y="364522"/>
                  </a:lnTo>
                  <a:lnTo>
                    <a:pt x="917543" y="362331"/>
                  </a:lnTo>
                  <a:lnTo>
                    <a:pt x="899065" y="344900"/>
                  </a:lnTo>
                  <a:close/>
                  <a:moveTo>
                    <a:pt x="487109" y="1044607"/>
                  </a:moveTo>
                  <a:lnTo>
                    <a:pt x="485584" y="1045940"/>
                  </a:lnTo>
                  <a:lnTo>
                    <a:pt x="483394" y="1046035"/>
                  </a:lnTo>
                  <a:lnTo>
                    <a:pt x="482822" y="1047750"/>
                  </a:lnTo>
                  <a:lnTo>
                    <a:pt x="482632" y="1049750"/>
                  </a:lnTo>
                  <a:lnTo>
                    <a:pt x="483489" y="1052513"/>
                  </a:lnTo>
                  <a:lnTo>
                    <a:pt x="484060" y="1053846"/>
                  </a:lnTo>
                  <a:lnTo>
                    <a:pt x="487871" y="1056323"/>
                  </a:lnTo>
                  <a:lnTo>
                    <a:pt x="487394" y="1052703"/>
                  </a:lnTo>
                  <a:lnTo>
                    <a:pt x="486537" y="1048702"/>
                  </a:lnTo>
                  <a:lnTo>
                    <a:pt x="487394" y="1048226"/>
                  </a:lnTo>
                  <a:lnTo>
                    <a:pt x="488537" y="1048322"/>
                  </a:lnTo>
                  <a:lnTo>
                    <a:pt x="489966" y="1049464"/>
                  </a:lnTo>
                  <a:lnTo>
                    <a:pt x="489395" y="1045559"/>
                  </a:lnTo>
                  <a:lnTo>
                    <a:pt x="487109" y="1044607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8" name="Figura a mano libera: forma 75">
              <a:extLst>
                <a:ext uri="{FF2B5EF4-FFF2-40B4-BE49-F238E27FC236}">
                  <a16:creationId xmlns:a16="http://schemas.microsoft.com/office/drawing/2014/main" xmlns="" id="{321212CB-60F9-41CF-8A93-4FD2302D4A88}"/>
                </a:ext>
              </a:extLst>
            </p:cNvPr>
            <p:cNvSpPr/>
            <p:nvPr/>
          </p:nvSpPr>
          <p:spPr>
            <a:xfrm>
              <a:off x="8114423" y="1677162"/>
              <a:ext cx="721137" cy="696182"/>
            </a:xfrm>
            <a:custGeom>
              <a:avLst/>
              <a:gdLst>
                <a:gd name="connsiteX0" fmla="*/ 712851 w 721137"/>
                <a:gd name="connsiteY0" fmla="*/ 203549 h 696182"/>
                <a:gd name="connsiteX1" fmla="*/ 698945 w 721137"/>
                <a:gd name="connsiteY1" fmla="*/ 197834 h 696182"/>
                <a:gd name="connsiteX2" fmla="*/ 687038 w 721137"/>
                <a:gd name="connsiteY2" fmla="*/ 187357 h 696182"/>
                <a:gd name="connsiteX3" fmla="*/ 680561 w 721137"/>
                <a:gd name="connsiteY3" fmla="*/ 171259 h 696182"/>
                <a:gd name="connsiteX4" fmla="*/ 677513 w 721137"/>
                <a:gd name="connsiteY4" fmla="*/ 160401 h 696182"/>
                <a:gd name="connsiteX5" fmla="*/ 671798 w 721137"/>
                <a:gd name="connsiteY5" fmla="*/ 156686 h 696182"/>
                <a:gd name="connsiteX6" fmla="*/ 664655 w 721137"/>
                <a:gd name="connsiteY6" fmla="*/ 155734 h 696182"/>
                <a:gd name="connsiteX7" fmla="*/ 657511 w 721137"/>
                <a:gd name="connsiteY7" fmla="*/ 152971 h 696182"/>
                <a:gd name="connsiteX8" fmla="*/ 654177 w 721137"/>
                <a:gd name="connsiteY8" fmla="*/ 150590 h 696182"/>
                <a:gd name="connsiteX9" fmla="*/ 652272 w 721137"/>
                <a:gd name="connsiteY9" fmla="*/ 148685 h 696182"/>
                <a:gd name="connsiteX10" fmla="*/ 651415 w 721137"/>
                <a:gd name="connsiteY10" fmla="*/ 145256 h 696182"/>
                <a:gd name="connsiteX11" fmla="*/ 651510 w 721137"/>
                <a:gd name="connsiteY11" fmla="*/ 138779 h 696182"/>
                <a:gd name="connsiteX12" fmla="*/ 652463 w 721137"/>
                <a:gd name="connsiteY12" fmla="*/ 133064 h 696182"/>
                <a:gd name="connsiteX13" fmla="*/ 653701 w 721137"/>
                <a:gd name="connsiteY13" fmla="*/ 129540 h 696182"/>
                <a:gd name="connsiteX14" fmla="*/ 654653 w 721137"/>
                <a:gd name="connsiteY14" fmla="*/ 125921 h 696182"/>
                <a:gd name="connsiteX15" fmla="*/ 654558 w 721137"/>
                <a:gd name="connsiteY15" fmla="*/ 119825 h 696182"/>
                <a:gd name="connsiteX16" fmla="*/ 651415 w 721137"/>
                <a:gd name="connsiteY16" fmla="*/ 108871 h 696182"/>
                <a:gd name="connsiteX17" fmla="*/ 645986 w 721137"/>
                <a:gd name="connsiteY17" fmla="*/ 105156 h 696182"/>
                <a:gd name="connsiteX18" fmla="*/ 631508 w 721137"/>
                <a:gd name="connsiteY18" fmla="*/ 104584 h 696182"/>
                <a:gd name="connsiteX19" fmla="*/ 626840 w 721137"/>
                <a:gd name="connsiteY19" fmla="*/ 102870 h 696182"/>
                <a:gd name="connsiteX20" fmla="*/ 624745 w 721137"/>
                <a:gd name="connsiteY20" fmla="*/ 100489 h 696182"/>
                <a:gd name="connsiteX21" fmla="*/ 622840 w 721137"/>
                <a:gd name="connsiteY21" fmla="*/ 97346 h 696182"/>
                <a:gd name="connsiteX22" fmla="*/ 618935 w 721137"/>
                <a:gd name="connsiteY22" fmla="*/ 93345 h 696182"/>
                <a:gd name="connsiteX23" fmla="*/ 615125 w 721137"/>
                <a:gd name="connsiteY23" fmla="*/ 91440 h 696182"/>
                <a:gd name="connsiteX24" fmla="*/ 607028 w 721137"/>
                <a:gd name="connsiteY24" fmla="*/ 89916 h 696182"/>
                <a:gd name="connsiteX25" fmla="*/ 603409 w 721137"/>
                <a:gd name="connsiteY25" fmla="*/ 88487 h 696182"/>
                <a:gd name="connsiteX26" fmla="*/ 608457 w 721137"/>
                <a:gd name="connsiteY26" fmla="*/ 83439 h 696182"/>
                <a:gd name="connsiteX27" fmla="*/ 608552 w 721137"/>
                <a:gd name="connsiteY27" fmla="*/ 78867 h 696182"/>
                <a:gd name="connsiteX28" fmla="*/ 606171 w 721137"/>
                <a:gd name="connsiteY28" fmla="*/ 74200 h 696182"/>
                <a:gd name="connsiteX29" fmla="*/ 603885 w 721137"/>
                <a:gd name="connsiteY29" fmla="*/ 68580 h 696182"/>
                <a:gd name="connsiteX30" fmla="*/ 601790 w 721137"/>
                <a:gd name="connsiteY30" fmla="*/ 57055 h 696182"/>
                <a:gd name="connsiteX31" fmla="*/ 600266 w 721137"/>
                <a:gd name="connsiteY31" fmla="*/ 51245 h 696182"/>
                <a:gd name="connsiteX32" fmla="*/ 598075 w 721137"/>
                <a:gd name="connsiteY32" fmla="*/ 46292 h 696182"/>
                <a:gd name="connsiteX33" fmla="*/ 601694 w 721137"/>
                <a:gd name="connsiteY33" fmla="*/ 37529 h 696182"/>
                <a:gd name="connsiteX34" fmla="*/ 622459 w 721137"/>
                <a:gd name="connsiteY34" fmla="*/ 25908 h 696182"/>
                <a:gd name="connsiteX35" fmla="*/ 629793 w 721137"/>
                <a:gd name="connsiteY35" fmla="*/ 16002 h 696182"/>
                <a:gd name="connsiteX36" fmla="*/ 629888 w 721137"/>
                <a:gd name="connsiteY36" fmla="*/ 9144 h 696182"/>
                <a:gd name="connsiteX37" fmla="*/ 629984 w 721137"/>
                <a:gd name="connsiteY37" fmla="*/ 2762 h 696182"/>
                <a:gd name="connsiteX38" fmla="*/ 621887 w 721137"/>
                <a:gd name="connsiteY38" fmla="*/ 0 h 696182"/>
                <a:gd name="connsiteX39" fmla="*/ 605600 w 721137"/>
                <a:gd name="connsiteY39" fmla="*/ 3238 h 696182"/>
                <a:gd name="connsiteX40" fmla="*/ 599789 w 721137"/>
                <a:gd name="connsiteY40" fmla="*/ 4381 h 696182"/>
                <a:gd name="connsiteX41" fmla="*/ 565023 w 721137"/>
                <a:gd name="connsiteY41" fmla="*/ 22479 h 696182"/>
                <a:gd name="connsiteX42" fmla="*/ 540544 w 721137"/>
                <a:gd name="connsiteY42" fmla="*/ 23622 h 696182"/>
                <a:gd name="connsiteX43" fmla="*/ 525399 w 721137"/>
                <a:gd name="connsiteY43" fmla="*/ 28861 h 696182"/>
                <a:gd name="connsiteX44" fmla="*/ 510826 w 721137"/>
                <a:gd name="connsiteY44" fmla="*/ 36767 h 696182"/>
                <a:gd name="connsiteX45" fmla="*/ 498920 w 721137"/>
                <a:gd name="connsiteY45" fmla="*/ 46196 h 696182"/>
                <a:gd name="connsiteX46" fmla="*/ 483394 w 721137"/>
                <a:gd name="connsiteY46" fmla="*/ 48673 h 696182"/>
                <a:gd name="connsiteX47" fmla="*/ 479584 w 721137"/>
                <a:gd name="connsiteY47" fmla="*/ 51149 h 696182"/>
                <a:gd name="connsiteX48" fmla="*/ 472821 w 721137"/>
                <a:gd name="connsiteY48" fmla="*/ 56579 h 696182"/>
                <a:gd name="connsiteX49" fmla="*/ 468821 w 721137"/>
                <a:gd name="connsiteY49" fmla="*/ 57531 h 696182"/>
                <a:gd name="connsiteX50" fmla="*/ 462439 w 721137"/>
                <a:gd name="connsiteY50" fmla="*/ 55054 h 696182"/>
                <a:gd name="connsiteX51" fmla="*/ 451295 w 721137"/>
                <a:gd name="connsiteY51" fmla="*/ 46863 h 696182"/>
                <a:gd name="connsiteX52" fmla="*/ 444818 w 721137"/>
                <a:gd name="connsiteY52" fmla="*/ 46196 h 696182"/>
                <a:gd name="connsiteX53" fmla="*/ 442246 w 721137"/>
                <a:gd name="connsiteY53" fmla="*/ 46577 h 696182"/>
                <a:gd name="connsiteX54" fmla="*/ 439579 w 721137"/>
                <a:gd name="connsiteY54" fmla="*/ 46292 h 696182"/>
                <a:gd name="connsiteX55" fmla="*/ 439198 w 721137"/>
                <a:gd name="connsiteY55" fmla="*/ 46196 h 696182"/>
                <a:gd name="connsiteX56" fmla="*/ 439007 w 721137"/>
                <a:gd name="connsiteY56" fmla="*/ 46196 h 696182"/>
                <a:gd name="connsiteX57" fmla="*/ 421291 w 721137"/>
                <a:gd name="connsiteY57" fmla="*/ 42577 h 696182"/>
                <a:gd name="connsiteX58" fmla="*/ 413195 w 721137"/>
                <a:gd name="connsiteY58" fmla="*/ 43339 h 696182"/>
                <a:gd name="connsiteX59" fmla="*/ 403193 w 721137"/>
                <a:gd name="connsiteY59" fmla="*/ 46292 h 696182"/>
                <a:gd name="connsiteX60" fmla="*/ 403193 w 721137"/>
                <a:gd name="connsiteY60" fmla="*/ 46292 h 696182"/>
                <a:gd name="connsiteX61" fmla="*/ 403098 w 721137"/>
                <a:gd name="connsiteY61" fmla="*/ 46292 h 696182"/>
                <a:gd name="connsiteX62" fmla="*/ 403098 w 721137"/>
                <a:gd name="connsiteY62" fmla="*/ 46292 h 696182"/>
                <a:gd name="connsiteX63" fmla="*/ 399860 w 721137"/>
                <a:gd name="connsiteY63" fmla="*/ 48006 h 696182"/>
                <a:gd name="connsiteX64" fmla="*/ 396621 w 721137"/>
                <a:gd name="connsiteY64" fmla="*/ 48673 h 696182"/>
                <a:gd name="connsiteX65" fmla="*/ 393478 w 721137"/>
                <a:gd name="connsiteY65" fmla="*/ 48101 h 696182"/>
                <a:gd name="connsiteX66" fmla="*/ 390620 w 721137"/>
                <a:gd name="connsiteY66" fmla="*/ 46292 h 696182"/>
                <a:gd name="connsiteX67" fmla="*/ 388811 w 721137"/>
                <a:gd name="connsiteY67" fmla="*/ 43910 h 696182"/>
                <a:gd name="connsiteX68" fmla="*/ 386810 w 721137"/>
                <a:gd name="connsiteY68" fmla="*/ 42005 h 696182"/>
                <a:gd name="connsiteX69" fmla="*/ 384620 w 721137"/>
                <a:gd name="connsiteY69" fmla="*/ 40672 h 696182"/>
                <a:gd name="connsiteX70" fmla="*/ 378524 w 721137"/>
                <a:gd name="connsiteY70" fmla="*/ 39243 h 696182"/>
                <a:gd name="connsiteX71" fmla="*/ 375095 w 721137"/>
                <a:gd name="connsiteY71" fmla="*/ 40005 h 696182"/>
                <a:gd name="connsiteX72" fmla="*/ 372047 w 721137"/>
                <a:gd name="connsiteY72" fmla="*/ 42386 h 696182"/>
                <a:gd name="connsiteX73" fmla="*/ 369380 w 721137"/>
                <a:gd name="connsiteY73" fmla="*/ 46292 h 696182"/>
                <a:gd name="connsiteX74" fmla="*/ 369380 w 721137"/>
                <a:gd name="connsiteY74" fmla="*/ 46292 h 696182"/>
                <a:gd name="connsiteX75" fmla="*/ 357759 w 721137"/>
                <a:gd name="connsiteY75" fmla="*/ 57626 h 696182"/>
                <a:gd name="connsiteX76" fmla="*/ 347186 w 721137"/>
                <a:gd name="connsiteY76" fmla="*/ 57055 h 696182"/>
                <a:gd name="connsiteX77" fmla="*/ 336518 w 721137"/>
                <a:gd name="connsiteY77" fmla="*/ 51816 h 696182"/>
                <a:gd name="connsiteX78" fmla="*/ 324326 w 721137"/>
                <a:gd name="connsiteY78" fmla="*/ 49149 h 696182"/>
                <a:gd name="connsiteX79" fmla="*/ 300228 w 721137"/>
                <a:gd name="connsiteY79" fmla="*/ 53245 h 696182"/>
                <a:gd name="connsiteX80" fmla="*/ 276416 w 721137"/>
                <a:gd name="connsiteY80" fmla="*/ 60960 h 696182"/>
                <a:gd name="connsiteX81" fmla="*/ 270320 w 721137"/>
                <a:gd name="connsiteY81" fmla="*/ 64579 h 696182"/>
                <a:gd name="connsiteX82" fmla="*/ 248126 w 721137"/>
                <a:gd name="connsiteY82" fmla="*/ 86677 h 696182"/>
                <a:gd name="connsiteX83" fmla="*/ 245269 w 721137"/>
                <a:gd name="connsiteY83" fmla="*/ 92869 h 696182"/>
                <a:gd name="connsiteX84" fmla="*/ 241649 w 721137"/>
                <a:gd name="connsiteY84" fmla="*/ 110490 h 696182"/>
                <a:gd name="connsiteX85" fmla="*/ 235172 w 721137"/>
                <a:gd name="connsiteY85" fmla="*/ 125921 h 696182"/>
                <a:gd name="connsiteX86" fmla="*/ 234887 w 721137"/>
                <a:gd name="connsiteY86" fmla="*/ 127825 h 696182"/>
                <a:gd name="connsiteX87" fmla="*/ 235268 w 721137"/>
                <a:gd name="connsiteY87" fmla="*/ 132969 h 696182"/>
                <a:gd name="connsiteX88" fmla="*/ 234696 w 721137"/>
                <a:gd name="connsiteY88" fmla="*/ 135446 h 696182"/>
                <a:gd name="connsiteX89" fmla="*/ 233172 w 721137"/>
                <a:gd name="connsiteY89" fmla="*/ 137065 h 696182"/>
                <a:gd name="connsiteX90" fmla="*/ 229457 w 721137"/>
                <a:gd name="connsiteY90" fmla="*/ 138779 h 696182"/>
                <a:gd name="connsiteX91" fmla="*/ 228029 w 721137"/>
                <a:gd name="connsiteY91" fmla="*/ 140208 h 696182"/>
                <a:gd name="connsiteX92" fmla="*/ 220313 w 721137"/>
                <a:gd name="connsiteY92" fmla="*/ 153352 h 696182"/>
                <a:gd name="connsiteX93" fmla="*/ 215551 w 721137"/>
                <a:gd name="connsiteY93" fmla="*/ 158401 h 696182"/>
                <a:gd name="connsiteX94" fmla="*/ 210598 w 721137"/>
                <a:gd name="connsiteY94" fmla="*/ 159067 h 696182"/>
                <a:gd name="connsiteX95" fmla="*/ 204788 w 721137"/>
                <a:gd name="connsiteY95" fmla="*/ 157163 h 696182"/>
                <a:gd name="connsiteX96" fmla="*/ 192786 w 721137"/>
                <a:gd name="connsiteY96" fmla="*/ 155924 h 696182"/>
                <a:gd name="connsiteX97" fmla="*/ 186976 w 721137"/>
                <a:gd name="connsiteY97" fmla="*/ 156781 h 696182"/>
                <a:gd name="connsiteX98" fmla="*/ 175451 w 721137"/>
                <a:gd name="connsiteY98" fmla="*/ 160687 h 696182"/>
                <a:gd name="connsiteX99" fmla="*/ 172117 w 721137"/>
                <a:gd name="connsiteY99" fmla="*/ 160877 h 696182"/>
                <a:gd name="connsiteX100" fmla="*/ 168593 w 721137"/>
                <a:gd name="connsiteY100" fmla="*/ 159449 h 696182"/>
                <a:gd name="connsiteX101" fmla="*/ 162687 w 721137"/>
                <a:gd name="connsiteY101" fmla="*/ 154400 h 696182"/>
                <a:gd name="connsiteX102" fmla="*/ 159639 w 721137"/>
                <a:gd name="connsiteY102" fmla="*/ 152781 h 696182"/>
                <a:gd name="connsiteX103" fmla="*/ 156115 w 721137"/>
                <a:gd name="connsiteY103" fmla="*/ 152781 h 696182"/>
                <a:gd name="connsiteX104" fmla="*/ 149543 w 721137"/>
                <a:gd name="connsiteY104" fmla="*/ 154591 h 696182"/>
                <a:gd name="connsiteX105" fmla="*/ 146209 w 721137"/>
                <a:gd name="connsiteY105" fmla="*/ 154496 h 696182"/>
                <a:gd name="connsiteX106" fmla="*/ 136303 w 721137"/>
                <a:gd name="connsiteY106" fmla="*/ 148876 h 696182"/>
                <a:gd name="connsiteX107" fmla="*/ 132398 w 721137"/>
                <a:gd name="connsiteY107" fmla="*/ 147542 h 696182"/>
                <a:gd name="connsiteX108" fmla="*/ 125158 w 721137"/>
                <a:gd name="connsiteY108" fmla="*/ 149828 h 696182"/>
                <a:gd name="connsiteX109" fmla="*/ 121444 w 721137"/>
                <a:gd name="connsiteY109" fmla="*/ 149733 h 696182"/>
                <a:gd name="connsiteX110" fmla="*/ 119348 w 721137"/>
                <a:gd name="connsiteY110" fmla="*/ 145351 h 696182"/>
                <a:gd name="connsiteX111" fmla="*/ 120968 w 721137"/>
                <a:gd name="connsiteY111" fmla="*/ 142875 h 696182"/>
                <a:gd name="connsiteX112" fmla="*/ 128588 w 721137"/>
                <a:gd name="connsiteY112" fmla="*/ 136684 h 696182"/>
                <a:gd name="connsiteX113" fmla="*/ 130302 w 721137"/>
                <a:gd name="connsiteY113" fmla="*/ 133255 h 696182"/>
                <a:gd name="connsiteX114" fmla="*/ 126968 w 721137"/>
                <a:gd name="connsiteY114" fmla="*/ 128206 h 696182"/>
                <a:gd name="connsiteX115" fmla="*/ 100679 w 721137"/>
                <a:gd name="connsiteY115" fmla="*/ 112490 h 696182"/>
                <a:gd name="connsiteX116" fmla="*/ 95441 w 721137"/>
                <a:gd name="connsiteY116" fmla="*/ 111062 h 696182"/>
                <a:gd name="connsiteX117" fmla="*/ 89345 w 721137"/>
                <a:gd name="connsiteY117" fmla="*/ 111728 h 696182"/>
                <a:gd name="connsiteX118" fmla="*/ 54388 w 721137"/>
                <a:gd name="connsiteY118" fmla="*/ 121349 h 696182"/>
                <a:gd name="connsiteX119" fmla="*/ 40196 w 721137"/>
                <a:gd name="connsiteY119" fmla="*/ 119729 h 696182"/>
                <a:gd name="connsiteX120" fmla="*/ 29051 w 721137"/>
                <a:gd name="connsiteY120" fmla="*/ 110680 h 696182"/>
                <a:gd name="connsiteX121" fmla="*/ 27242 w 721137"/>
                <a:gd name="connsiteY121" fmla="*/ 126873 h 696182"/>
                <a:gd name="connsiteX122" fmla="*/ 26003 w 721137"/>
                <a:gd name="connsiteY122" fmla="*/ 131350 h 696182"/>
                <a:gd name="connsiteX123" fmla="*/ 24003 w 721137"/>
                <a:gd name="connsiteY123" fmla="*/ 134493 h 696182"/>
                <a:gd name="connsiteX124" fmla="*/ 16478 w 721137"/>
                <a:gd name="connsiteY124" fmla="*/ 143542 h 696182"/>
                <a:gd name="connsiteX125" fmla="*/ 17145 w 721137"/>
                <a:gd name="connsiteY125" fmla="*/ 150971 h 696182"/>
                <a:gd name="connsiteX126" fmla="*/ 19526 w 721137"/>
                <a:gd name="connsiteY126" fmla="*/ 158210 h 696182"/>
                <a:gd name="connsiteX127" fmla="*/ 20383 w 721137"/>
                <a:gd name="connsiteY127" fmla="*/ 165068 h 696182"/>
                <a:gd name="connsiteX128" fmla="*/ 16288 w 721137"/>
                <a:gd name="connsiteY128" fmla="*/ 171450 h 696182"/>
                <a:gd name="connsiteX129" fmla="*/ 10478 w 721137"/>
                <a:gd name="connsiteY129" fmla="*/ 175165 h 696182"/>
                <a:gd name="connsiteX130" fmla="*/ 9049 w 721137"/>
                <a:gd name="connsiteY130" fmla="*/ 179737 h 696182"/>
                <a:gd name="connsiteX131" fmla="*/ 9430 w 721137"/>
                <a:gd name="connsiteY131" fmla="*/ 185356 h 696182"/>
                <a:gd name="connsiteX132" fmla="*/ 8668 w 721137"/>
                <a:gd name="connsiteY132" fmla="*/ 192500 h 696182"/>
                <a:gd name="connsiteX133" fmla="*/ 5334 w 721137"/>
                <a:gd name="connsiteY133" fmla="*/ 198406 h 696182"/>
                <a:gd name="connsiteX134" fmla="*/ 1619 w 721137"/>
                <a:gd name="connsiteY134" fmla="*/ 201930 h 696182"/>
                <a:gd name="connsiteX135" fmla="*/ 0 w 721137"/>
                <a:gd name="connsiteY135" fmla="*/ 206692 h 696182"/>
                <a:gd name="connsiteX136" fmla="*/ 2858 w 721137"/>
                <a:gd name="connsiteY136" fmla="*/ 216217 h 696182"/>
                <a:gd name="connsiteX137" fmla="*/ 9049 w 721137"/>
                <a:gd name="connsiteY137" fmla="*/ 223361 h 696182"/>
                <a:gd name="connsiteX138" fmla="*/ 23717 w 721137"/>
                <a:gd name="connsiteY138" fmla="*/ 224980 h 696182"/>
                <a:gd name="connsiteX139" fmla="*/ 30861 w 721137"/>
                <a:gd name="connsiteY139" fmla="*/ 230981 h 696182"/>
                <a:gd name="connsiteX140" fmla="*/ 33433 w 721137"/>
                <a:gd name="connsiteY140" fmla="*/ 240601 h 696182"/>
                <a:gd name="connsiteX141" fmla="*/ 33242 w 721137"/>
                <a:gd name="connsiteY141" fmla="*/ 253460 h 696182"/>
                <a:gd name="connsiteX142" fmla="*/ 30480 w 721137"/>
                <a:gd name="connsiteY142" fmla="*/ 265747 h 696182"/>
                <a:gd name="connsiteX143" fmla="*/ 28385 w 721137"/>
                <a:gd name="connsiteY143" fmla="*/ 269272 h 696182"/>
                <a:gd name="connsiteX144" fmla="*/ 30385 w 721137"/>
                <a:gd name="connsiteY144" fmla="*/ 271272 h 696182"/>
                <a:gd name="connsiteX145" fmla="*/ 33909 w 721137"/>
                <a:gd name="connsiteY145" fmla="*/ 283178 h 696182"/>
                <a:gd name="connsiteX146" fmla="*/ 35433 w 721137"/>
                <a:gd name="connsiteY146" fmla="*/ 286131 h 696182"/>
                <a:gd name="connsiteX147" fmla="*/ 38862 w 721137"/>
                <a:gd name="connsiteY147" fmla="*/ 291751 h 696182"/>
                <a:gd name="connsiteX148" fmla="*/ 40958 w 721137"/>
                <a:gd name="connsiteY148" fmla="*/ 293751 h 696182"/>
                <a:gd name="connsiteX149" fmla="*/ 42767 w 721137"/>
                <a:gd name="connsiteY149" fmla="*/ 295180 h 696182"/>
                <a:gd name="connsiteX150" fmla="*/ 59055 w 721137"/>
                <a:gd name="connsiteY150" fmla="*/ 297751 h 696182"/>
                <a:gd name="connsiteX151" fmla="*/ 68675 w 721137"/>
                <a:gd name="connsiteY151" fmla="*/ 301942 h 696182"/>
                <a:gd name="connsiteX152" fmla="*/ 84963 w 721137"/>
                <a:gd name="connsiteY152" fmla="*/ 312325 h 696182"/>
                <a:gd name="connsiteX153" fmla="*/ 87725 w 721137"/>
                <a:gd name="connsiteY153" fmla="*/ 315087 h 696182"/>
                <a:gd name="connsiteX154" fmla="*/ 88678 w 721137"/>
                <a:gd name="connsiteY154" fmla="*/ 318516 h 696182"/>
                <a:gd name="connsiteX155" fmla="*/ 89535 w 721137"/>
                <a:gd name="connsiteY155" fmla="*/ 322231 h 696182"/>
                <a:gd name="connsiteX156" fmla="*/ 92488 w 721137"/>
                <a:gd name="connsiteY156" fmla="*/ 336613 h 696182"/>
                <a:gd name="connsiteX157" fmla="*/ 92678 w 721137"/>
                <a:gd name="connsiteY157" fmla="*/ 342614 h 696182"/>
                <a:gd name="connsiteX158" fmla="*/ 92202 w 721137"/>
                <a:gd name="connsiteY158" fmla="*/ 344710 h 696182"/>
                <a:gd name="connsiteX159" fmla="*/ 91535 w 721137"/>
                <a:gd name="connsiteY159" fmla="*/ 346710 h 696182"/>
                <a:gd name="connsiteX160" fmla="*/ 90297 w 721137"/>
                <a:gd name="connsiteY160" fmla="*/ 348901 h 696182"/>
                <a:gd name="connsiteX161" fmla="*/ 89249 w 721137"/>
                <a:gd name="connsiteY161" fmla="*/ 350520 h 696182"/>
                <a:gd name="connsiteX162" fmla="*/ 85725 w 721137"/>
                <a:gd name="connsiteY162" fmla="*/ 354330 h 696182"/>
                <a:gd name="connsiteX163" fmla="*/ 83249 w 721137"/>
                <a:gd name="connsiteY163" fmla="*/ 356235 h 696182"/>
                <a:gd name="connsiteX164" fmla="*/ 81820 w 721137"/>
                <a:gd name="connsiteY164" fmla="*/ 357092 h 696182"/>
                <a:gd name="connsiteX165" fmla="*/ 78581 w 721137"/>
                <a:gd name="connsiteY165" fmla="*/ 358330 h 696182"/>
                <a:gd name="connsiteX166" fmla="*/ 74676 w 721137"/>
                <a:gd name="connsiteY166" fmla="*/ 358807 h 696182"/>
                <a:gd name="connsiteX167" fmla="*/ 66675 w 721137"/>
                <a:gd name="connsiteY167" fmla="*/ 358330 h 696182"/>
                <a:gd name="connsiteX168" fmla="*/ 64865 w 721137"/>
                <a:gd name="connsiteY168" fmla="*/ 358616 h 696182"/>
                <a:gd name="connsiteX169" fmla="*/ 62675 w 721137"/>
                <a:gd name="connsiteY169" fmla="*/ 359855 h 696182"/>
                <a:gd name="connsiteX170" fmla="*/ 56674 w 721137"/>
                <a:gd name="connsiteY170" fmla="*/ 365284 h 696182"/>
                <a:gd name="connsiteX171" fmla="*/ 54483 w 721137"/>
                <a:gd name="connsiteY171" fmla="*/ 370522 h 696182"/>
                <a:gd name="connsiteX172" fmla="*/ 67913 w 721137"/>
                <a:gd name="connsiteY172" fmla="*/ 380809 h 696182"/>
                <a:gd name="connsiteX173" fmla="*/ 71533 w 721137"/>
                <a:gd name="connsiteY173" fmla="*/ 385381 h 696182"/>
                <a:gd name="connsiteX174" fmla="*/ 72104 w 721137"/>
                <a:gd name="connsiteY174" fmla="*/ 387191 h 696182"/>
                <a:gd name="connsiteX175" fmla="*/ 72581 w 721137"/>
                <a:gd name="connsiteY175" fmla="*/ 391001 h 696182"/>
                <a:gd name="connsiteX176" fmla="*/ 72485 w 721137"/>
                <a:gd name="connsiteY176" fmla="*/ 393001 h 696182"/>
                <a:gd name="connsiteX177" fmla="*/ 72200 w 721137"/>
                <a:gd name="connsiteY177" fmla="*/ 395002 h 696182"/>
                <a:gd name="connsiteX178" fmla="*/ 71723 w 721137"/>
                <a:gd name="connsiteY178" fmla="*/ 396812 h 696182"/>
                <a:gd name="connsiteX179" fmla="*/ 71819 w 721137"/>
                <a:gd name="connsiteY179" fmla="*/ 400431 h 696182"/>
                <a:gd name="connsiteX180" fmla="*/ 72390 w 721137"/>
                <a:gd name="connsiteY180" fmla="*/ 405384 h 696182"/>
                <a:gd name="connsiteX181" fmla="*/ 75152 w 721137"/>
                <a:gd name="connsiteY181" fmla="*/ 416052 h 696182"/>
                <a:gd name="connsiteX182" fmla="*/ 75819 w 721137"/>
                <a:gd name="connsiteY182" fmla="*/ 421196 h 696182"/>
                <a:gd name="connsiteX183" fmla="*/ 75914 w 721137"/>
                <a:gd name="connsiteY183" fmla="*/ 424625 h 696182"/>
                <a:gd name="connsiteX184" fmla="*/ 70961 w 721137"/>
                <a:gd name="connsiteY184" fmla="*/ 438150 h 696182"/>
                <a:gd name="connsiteX185" fmla="*/ 68008 w 721137"/>
                <a:gd name="connsiteY185" fmla="*/ 444341 h 696182"/>
                <a:gd name="connsiteX186" fmla="*/ 67342 w 721137"/>
                <a:gd name="connsiteY186" fmla="*/ 446818 h 696182"/>
                <a:gd name="connsiteX187" fmla="*/ 66866 w 721137"/>
                <a:gd name="connsiteY187" fmla="*/ 450056 h 696182"/>
                <a:gd name="connsiteX188" fmla="*/ 66961 w 721137"/>
                <a:gd name="connsiteY188" fmla="*/ 462629 h 696182"/>
                <a:gd name="connsiteX189" fmla="*/ 64961 w 721137"/>
                <a:gd name="connsiteY189" fmla="*/ 481679 h 696182"/>
                <a:gd name="connsiteX190" fmla="*/ 64389 w 721137"/>
                <a:gd name="connsiteY190" fmla="*/ 484442 h 696182"/>
                <a:gd name="connsiteX191" fmla="*/ 63722 w 721137"/>
                <a:gd name="connsiteY191" fmla="*/ 485966 h 696182"/>
                <a:gd name="connsiteX192" fmla="*/ 62770 w 721137"/>
                <a:gd name="connsiteY192" fmla="*/ 487299 h 696182"/>
                <a:gd name="connsiteX193" fmla="*/ 52578 w 721137"/>
                <a:gd name="connsiteY193" fmla="*/ 497491 h 696182"/>
                <a:gd name="connsiteX194" fmla="*/ 50102 w 721137"/>
                <a:gd name="connsiteY194" fmla="*/ 499396 h 696182"/>
                <a:gd name="connsiteX195" fmla="*/ 48578 w 721137"/>
                <a:gd name="connsiteY195" fmla="*/ 502539 h 696182"/>
                <a:gd name="connsiteX196" fmla="*/ 46863 w 721137"/>
                <a:gd name="connsiteY196" fmla="*/ 507111 h 696182"/>
                <a:gd name="connsiteX197" fmla="*/ 44577 w 721137"/>
                <a:gd name="connsiteY197" fmla="*/ 518350 h 696182"/>
                <a:gd name="connsiteX198" fmla="*/ 43053 w 721137"/>
                <a:gd name="connsiteY198" fmla="*/ 523399 h 696182"/>
                <a:gd name="connsiteX199" fmla="*/ 41720 w 721137"/>
                <a:gd name="connsiteY199" fmla="*/ 526637 h 696182"/>
                <a:gd name="connsiteX200" fmla="*/ 37433 w 721137"/>
                <a:gd name="connsiteY200" fmla="*/ 529209 h 696182"/>
                <a:gd name="connsiteX201" fmla="*/ 35814 w 721137"/>
                <a:gd name="connsiteY201" fmla="*/ 531019 h 696182"/>
                <a:gd name="connsiteX202" fmla="*/ 34100 w 721137"/>
                <a:gd name="connsiteY202" fmla="*/ 534067 h 696182"/>
                <a:gd name="connsiteX203" fmla="*/ 31909 w 721137"/>
                <a:gd name="connsiteY203" fmla="*/ 540544 h 696182"/>
                <a:gd name="connsiteX204" fmla="*/ 31052 w 721137"/>
                <a:gd name="connsiteY204" fmla="*/ 544259 h 696182"/>
                <a:gd name="connsiteX205" fmla="*/ 30861 w 721137"/>
                <a:gd name="connsiteY205" fmla="*/ 547211 h 696182"/>
                <a:gd name="connsiteX206" fmla="*/ 31337 w 721137"/>
                <a:gd name="connsiteY206" fmla="*/ 548926 h 696182"/>
                <a:gd name="connsiteX207" fmla="*/ 32195 w 721137"/>
                <a:gd name="connsiteY207" fmla="*/ 550355 h 696182"/>
                <a:gd name="connsiteX208" fmla="*/ 33242 w 721137"/>
                <a:gd name="connsiteY208" fmla="*/ 551497 h 696182"/>
                <a:gd name="connsiteX209" fmla="*/ 34576 w 721137"/>
                <a:gd name="connsiteY209" fmla="*/ 552450 h 696182"/>
                <a:gd name="connsiteX210" fmla="*/ 36290 w 721137"/>
                <a:gd name="connsiteY210" fmla="*/ 553117 h 696182"/>
                <a:gd name="connsiteX211" fmla="*/ 43339 w 721137"/>
                <a:gd name="connsiteY211" fmla="*/ 554926 h 696182"/>
                <a:gd name="connsiteX212" fmla="*/ 44482 w 721137"/>
                <a:gd name="connsiteY212" fmla="*/ 555784 h 696182"/>
                <a:gd name="connsiteX213" fmla="*/ 44958 w 721137"/>
                <a:gd name="connsiteY213" fmla="*/ 557022 h 696182"/>
                <a:gd name="connsiteX214" fmla="*/ 45339 w 721137"/>
                <a:gd name="connsiteY214" fmla="*/ 559118 h 696182"/>
                <a:gd name="connsiteX215" fmla="*/ 45625 w 721137"/>
                <a:gd name="connsiteY215" fmla="*/ 565690 h 696182"/>
                <a:gd name="connsiteX216" fmla="*/ 45911 w 721137"/>
                <a:gd name="connsiteY216" fmla="*/ 567880 h 696182"/>
                <a:gd name="connsiteX217" fmla="*/ 46387 w 721137"/>
                <a:gd name="connsiteY217" fmla="*/ 569690 h 696182"/>
                <a:gd name="connsiteX218" fmla="*/ 46958 w 721137"/>
                <a:gd name="connsiteY218" fmla="*/ 571405 h 696182"/>
                <a:gd name="connsiteX219" fmla="*/ 47625 w 721137"/>
                <a:gd name="connsiteY219" fmla="*/ 572929 h 696182"/>
                <a:gd name="connsiteX220" fmla="*/ 50483 w 721137"/>
                <a:gd name="connsiteY220" fmla="*/ 577882 h 696182"/>
                <a:gd name="connsiteX221" fmla="*/ 51626 w 721137"/>
                <a:gd name="connsiteY221" fmla="*/ 580834 h 696182"/>
                <a:gd name="connsiteX222" fmla="*/ 51721 w 721137"/>
                <a:gd name="connsiteY222" fmla="*/ 583025 h 696182"/>
                <a:gd name="connsiteX223" fmla="*/ 51245 w 721137"/>
                <a:gd name="connsiteY223" fmla="*/ 584930 h 696182"/>
                <a:gd name="connsiteX224" fmla="*/ 49054 w 721137"/>
                <a:gd name="connsiteY224" fmla="*/ 589883 h 696182"/>
                <a:gd name="connsiteX225" fmla="*/ 47530 w 721137"/>
                <a:gd name="connsiteY225" fmla="*/ 594741 h 696182"/>
                <a:gd name="connsiteX226" fmla="*/ 47244 w 721137"/>
                <a:gd name="connsiteY226" fmla="*/ 597789 h 696182"/>
                <a:gd name="connsiteX227" fmla="*/ 47339 w 721137"/>
                <a:gd name="connsiteY227" fmla="*/ 600170 h 696182"/>
                <a:gd name="connsiteX228" fmla="*/ 49435 w 721137"/>
                <a:gd name="connsiteY228" fmla="*/ 605790 h 696182"/>
                <a:gd name="connsiteX229" fmla="*/ 52769 w 721137"/>
                <a:gd name="connsiteY229" fmla="*/ 617887 h 696182"/>
                <a:gd name="connsiteX230" fmla="*/ 53816 w 721137"/>
                <a:gd name="connsiteY230" fmla="*/ 620268 h 696182"/>
                <a:gd name="connsiteX231" fmla="*/ 54769 w 721137"/>
                <a:gd name="connsiteY231" fmla="*/ 621411 h 696182"/>
                <a:gd name="connsiteX232" fmla="*/ 56102 w 721137"/>
                <a:gd name="connsiteY232" fmla="*/ 622363 h 696182"/>
                <a:gd name="connsiteX233" fmla="*/ 61817 w 721137"/>
                <a:gd name="connsiteY233" fmla="*/ 623697 h 696182"/>
                <a:gd name="connsiteX234" fmla="*/ 63532 w 721137"/>
                <a:gd name="connsiteY234" fmla="*/ 624554 h 696182"/>
                <a:gd name="connsiteX235" fmla="*/ 65151 w 721137"/>
                <a:gd name="connsiteY235" fmla="*/ 626174 h 696182"/>
                <a:gd name="connsiteX236" fmla="*/ 65342 w 721137"/>
                <a:gd name="connsiteY236" fmla="*/ 628555 h 696182"/>
                <a:gd name="connsiteX237" fmla="*/ 64199 w 721137"/>
                <a:gd name="connsiteY237" fmla="*/ 634651 h 696182"/>
                <a:gd name="connsiteX238" fmla="*/ 64675 w 721137"/>
                <a:gd name="connsiteY238" fmla="*/ 636651 h 696182"/>
                <a:gd name="connsiteX239" fmla="*/ 65818 w 721137"/>
                <a:gd name="connsiteY239" fmla="*/ 637984 h 696182"/>
                <a:gd name="connsiteX240" fmla="*/ 68771 w 721137"/>
                <a:gd name="connsiteY240" fmla="*/ 639509 h 696182"/>
                <a:gd name="connsiteX241" fmla="*/ 72104 w 721137"/>
                <a:gd name="connsiteY241" fmla="*/ 640747 h 696182"/>
                <a:gd name="connsiteX242" fmla="*/ 74009 w 721137"/>
                <a:gd name="connsiteY242" fmla="*/ 641033 h 696182"/>
                <a:gd name="connsiteX243" fmla="*/ 75629 w 721137"/>
                <a:gd name="connsiteY243" fmla="*/ 640842 h 696182"/>
                <a:gd name="connsiteX244" fmla="*/ 77248 w 721137"/>
                <a:gd name="connsiteY244" fmla="*/ 640271 h 696182"/>
                <a:gd name="connsiteX245" fmla="*/ 78677 w 721137"/>
                <a:gd name="connsiteY245" fmla="*/ 639509 h 696182"/>
                <a:gd name="connsiteX246" fmla="*/ 83249 w 721137"/>
                <a:gd name="connsiteY246" fmla="*/ 634937 h 696182"/>
                <a:gd name="connsiteX247" fmla="*/ 84677 w 721137"/>
                <a:gd name="connsiteY247" fmla="*/ 634270 h 696182"/>
                <a:gd name="connsiteX248" fmla="*/ 86392 w 721137"/>
                <a:gd name="connsiteY248" fmla="*/ 633793 h 696182"/>
                <a:gd name="connsiteX249" fmla="*/ 94774 w 721137"/>
                <a:gd name="connsiteY249" fmla="*/ 634365 h 696182"/>
                <a:gd name="connsiteX250" fmla="*/ 98584 w 721137"/>
                <a:gd name="connsiteY250" fmla="*/ 633889 h 696182"/>
                <a:gd name="connsiteX251" fmla="*/ 100203 w 721137"/>
                <a:gd name="connsiteY251" fmla="*/ 633413 h 696182"/>
                <a:gd name="connsiteX252" fmla="*/ 101632 w 721137"/>
                <a:gd name="connsiteY252" fmla="*/ 632555 h 696182"/>
                <a:gd name="connsiteX253" fmla="*/ 102680 w 721137"/>
                <a:gd name="connsiteY253" fmla="*/ 631317 h 696182"/>
                <a:gd name="connsiteX254" fmla="*/ 103537 w 721137"/>
                <a:gd name="connsiteY254" fmla="*/ 629888 h 696182"/>
                <a:gd name="connsiteX255" fmla="*/ 104108 w 721137"/>
                <a:gd name="connsiteY255" fmla="*/ 628174 h 696182"/>
                <a:gd name="connsiteX256" fmla="*/ 104394 w 721137"/>
                <a:gd name="connsiteY256" fmla="*/ 626364 h 696182"/>
                <a:gd name="connsiteX257" fmla="*/ 104680 w 721137"/>
                <a:gd name="connsiteY257" fmla="*/ 622363 h 696182"/>
                <a:gd name="connsiteX258" fmla="*/ 105156 w 721137"/>
                <a:gd name="connsiteY258" fmla="*/ 620554 h 696182"/>
                <a:gd name="connsiteX259" fmla="*/ 105728 w 721137"/>
                <a:gd name="connsiteY259" fmla="*/ 618934 h 696182"/>
                <a:gd name="connsiteX260" fmla="*/ 106585 w 721137"/>
                <a:gd name="connsiteY260" fmla="*/ 617506 h 696182"/>
                <a:gd name="connsiteX261" fmla="*/ 107728 w 721137"/>
                <a:gd name="connsiteY261" fmla="*/ 616458 h 696182"/>
                <a:gd name="connsiteX262" fmla="*/ 109252 w 721137"/>
                <a:gd name="connsiteY262" fmla="*/ 615982 h 696182"/>
                <a:gd name="connsiteX263" fmla="*/ 114776 w 721137"/>
                <a:gd name="connsiteY263" fmla="*/ 616458 h 696182"/>
                <a:gd name="connsiteX264" fmla="*/ 116586 w 721137"/>
                <a:gd name="connsiteY264" fmla="*/ 616172 h 696182"/>
                <a:gd name="connsiteX265" fmla="*/ 123349 w 721137"/>
                <a:gd name="connsiteY265" fmla="*/ 614172 h 696182"/>
                <a:gd name="connsiteX266" fmla="*/ 125254 w 721137"/>
                <a:gd name="connsiteY266" fmla="*/ 613981 h 696182"/>
                <a:gd name="connsiteX267" fmla="*/ 127064 w 721137"/>
                <a:gd name="connsiteY267" fmla="*/ 614267 h 696182"/>
                <a:gd name="connsiteX268" fmla="*/ 128778 w 721137"/>
                <a:gd name="connsiteY268" fmla="*/ 614839 h 696182"/>
                <a:gd name="connsiteX269" fmla="*/ 133160 w 721137"/>
                <a:gd name="connsiteY269" fmla="*/ 617315 h 696182"/>
                <a:gd name="connsiteX270" fmla="*/ 134779 w 721137"/>
                <a:gd name="connsiteY270" fmla="*/ 617696 h 696182"/>
                <a:gd name="connsiteX271" fmla="*/ 136684 w 721137"/>
                <a:gd name="connsiteY271" fmla="*/ 617696 h 696182"/>
                <a:gd name="connsiteX272" fmla="*/ 147733 w 721137"/>
                <a:gd name="connsiteY272" fmla="*/ 615791 h 696182"/>
                <a:gd name="connsiteX273" fmla="*/ 150876 w 721137"/>
                <a:gd name="connsiteY273" fmla="*/ 615887 h 696182"/>
                <a:gd name="connsiteX274" fmla="*/ 152210 w 721137"/>
                <a:gd name="connsiteY274" fmla="*/ 616077 h 696182"/>
                <a:gd name="connsiteX275" fmla="*/ 157067 w 721137"/>
                <a:gd name="connsiteY275" fmla="*/ 617887 h 696182"/>
                <a:gd name="connsiteX276" fmla="*/ 163354 w 721137"/>
                <a:gd name="connsiteY276" fmla="*/ 621411 h 696182"/>
                <a:gd name="connsiteX277" fmla="*/ 176975 w 721137"/>
                <a:gd name="connsiteY277" fmla="*/ 629888 h 696182"/>
                <a:gd name="connsiteX278" fmla="*/ 178308 w 721137"/>
                <a:gd name="connsiteY278" fmla="*/ 631888 h 696182"/>
                <a:gd name="connsiteX279" fmla="*/ 180118 w 721137"/>
                <a:gd name="connsiteY279" fmla="*/ 635222 h 696182"/>
                <a:gd name="connsiteX280" fmla="*/ 180689 w 721137"/>
                <a:gd name="connsiteY280" fmla="*/ 638366 h 696182"/>
                <a:gd name="connsiteX281" fmla="*/ 182023 w 721137"/>
                <a:gd name="connsiteY281" fmla="*/ 643033 h 696182"/>
                <a:gd name="connsiteX282" fmla="*/ 182309 w 721137"/>
                <a:gd name="connsiteY282" fmla="*/ 645985 h 696182"/>
                <a:gd name="connsiteX283" fmla="*/ 181832 w 721137"/>
                <a:gd name="connsiteY283" fmla="*/ 648081 h 696182"/>
                <a:gd name="connsiteX284" fmla="*/ 180880 w 721137"/>
                <a:gd name="connsiteY284" fmla="*/ 649319 h 696182"/>
                <a:gd name="connsiteX285" fmla="*/ 176498 w 721137"/>
                <a:gd name="connsiteY285" fmla="*/ 653987 h 696182"/>
                <a:gd name="connsiteX286" fmla="*/ 175641 w 721137"/>
                <a:gd name="connsiteY286" fmla="*/ 655415 h 696182"/>
                <a:gd name="connsiteX287" fmla="*/ 174879 w 721137"/>
                <a:gd name="connsiteY287" fmla="*/ 657130 h 696182"/>
                <a:gd name="connsiteX288" fmla="*/ 174403 w 721137"/>
                <a:gd name="connsiteY288" fmla="*/ 658844 h 696182"/>
                <a:gd name="connsiteX289" fmla="*/ 174022 w 721137"/>
                <a:gd name="connsiteY289" fmla="*/ 660463 h 696182"/>
                <a:gd name="connsiteX290" fmla="*/ 173927 w 721137"/>
                <a:gd name="connsiteY290" fmla="*/ 662368 h 696182"/>
                <a:gd name="connsiteX291" fmla="*/ 173927 w 721137"/>
                <a:gd name="connsiteY291" fmla="*/ 662559 h 696182"/>
                <a:gd name="connsiteX292" fmla="*/ 172212 w 721137"/>
                <a:gd name="connsiteY292" fmla="*/ 672084 h 696182"/>
                <a:gd name="connsiteX293" fmla="*/ 172022 w 721137"/>
                <a:gd name="connsiteY293" fmla="*/ 676370 h 696182"/>
                <a:gd name="connsiteX294" fmla="*/ 172784 w 721137"/>
                <a:gd name="connsiteY294" fmla="*/ 678466 h 696182"/>
                <a:gd name="connsiteX295" fmla="*/ 174212 w 721137"/>
                <a:gd name="connsiteY295" fmla="*/ 679418 h 696182"/>
                <a:gd name="connsiteX296" fmla="*/ 177737 w 721137"/>
                <a:gd name="connsiteY296" fmla="*/ 678847 h 696182"/>
                <a:gd name="connsiteX297" fmla="*/ 180213 w 721137"/>
                <a:gd name="connsiteY297" fmla="*/ 680276 h 696182"/>
                <a:gd name="connsiteX298" fmla="*/ 183166 w 721137"/>
                <a:gd name="connsiteY298" fmla="*/ 683133 h 696182"/>
                <a:gd name="connsiteX299" fmla="*/ 188024 w 721137"/>
                <a:gd name="connsiteY299" fmla="*/ 690848 h 696182"/>
                <a:gd name="connsiteX300" fmla="*/ 190786 w 721137"/>
                <a:gd name="connsiteY300" fmla="*/ 694087 h 696182"/>
                <a:gd name="connsiteX301" fmla="*/ 193167 w 721137"/>
                <a:gd name="connsiteY301" fmla="*/ 696087 h 696182"/>
                <a:gd name="connsiteX302" fmla="*/ 194977 w 721137"/>
                <a:gd name="connsiteY302" fmla="*/ 696182 h 696182"/>
                <a:gd name="connsiteX303" fmla="*/ 196596 w 721137"/>
                <a:gd name="connsiteY303" fmla="*/ 695801 h 696182"/>
                <a:gd name="connsiteX304" fmla="*/ 197930 w 721137"/>
                <a:gd name="connsiteY304" fmla="*/ 694849 h 696182"/>
                <a:gd name="connsiteX305" fmla="*/ 198977 w 721137"/>
                <a:gd name="connsiteY305" fmla="*/ 693706 h 696182"/>
                <a:gd name="connsiteX306" fmla="*/ 200882 w 721137"/>
                <a:gd name="connsiteY306" fmla="*/ 691039 h 696182"/>
                <a:gd name="connsiteX307" fmla="*/ 202025 w 721137"/>
                <a:gd name="connsiteY307" fmla="*/ 690086 h 696182"/>
                <a:gd name="connsiteX308" fmla="*/ 203645 w 721137"/>
                <a:gd name="connsiteY308" fmla="*/ 689610 h 696182"/>
                <a:gd name="connsiteX309" fmla="*/ 209360 w 721137"/>
                <a:gd name="connsiteY309" fmla="*/ 691229 h 696182"/>
                <a:gd name="connsiteX310" fmla="*/ 210884 w 721137"/>
                <a:gd name="connsiteY310" fmla="*/ 690753 h 696182"/>
                <a:gd name="connsiteX311" fmla="*/ 212122 w 721137"/>
                <a:gd name="connsiteY311" fmla="*/ 689991 h 696182"/>
                <a:gd name="connsiteX312" fmla="*/ 213360 w 721137"/>
                <a:gd name="connsiteY312" fmla="*/ 688943 h 696182"/>
                <a:gd name="connsiteX313" fmla="*/ 214313 w 721137"/>
                <a:gd name="connsiteY313" fmla="*/ 687705 h 696182"/>
                <a:gd name="connsiteX314" fmla="*/ 218885 w 721137"/>
                <a:gd name="connsiteY314" fmla="*/ 680847 h 696182"/>
                <a:gd name="connsiteX315" fmla="*/ 220409 w 721137"/>
                <a:gd name="connsiteY315" fmla="*/ 679990 h 696182"/>
                <a:gd name="connsiteX316" fmla="*/ 222409 w 721137"/>
                <a:gd name="connsiteY316" fmla="*/ 679799 h 696182"/>
                <a:gd name="connsiteX317" fmla="*/ 226314 w 721137"/>
                <a:gd name="connsiteY317" fmla="*/ 681133 h 696182"/>
                <a:gd name="connsiteX318" fmla="*/ 228981 w 721137"/>
                <a:gd name="connsiteY318" fmla="*/ 681704 h 696182"/>
                <a:gd name="connsiteX319" fmla="*/ 231362 w 721137"/>
                <a:gd name="connsiteY319" fmla="*/ 681895 h 696182"/>
                <a:gd name="connsiteX320" fmla="*/ 234791 w 721137"/>
                <a:gd name="connsiteY320" fmla="*/ 681038 h 696182"/>
                <a:gd name="connsiteX321" fmla="*/ 236506 w 721137"/>
                <a:gd name="connsiteY321" fmla="*/ 680752 h 696182"/>
                <a:gd name="connsiteX322" fmla="*/ 238411 w 721137"/>
                <a:gd name="connsiteY322" fmla="*/ 681038 h 696182"/>
                <a:gd name="connsiteX323" fmla="*/ 255365 w 721137"/>
                <a:gd name="connsiteY323" fmla="*/ 687038 h 696182"/>
                <a:gd name="connsiteX324" fmla="*/ 261461 w 721137"/>
                <a:gd name="connsiteY324" fmla="*/ 687419 h 696182"/>
                <a:gd name="connsiteX325" fmla="*/ 267367 w 721137"/>
                <a:gd name="connsiteY325" fmla="*/ 682085 h 696182"/>
                <a:gd name="connsiteX326" fmla="*/ 280035 w 721137"/>
                <a:gd name="connsiteY326" fmla="*/ 660368 h 696182"/>
                <a:gd name="connsiteX327" fmla="*/ 280226 w 721137"/>
                <a:gd name="connsiteY327" fmla="*/ 658749 h 696182"/>
                <a:gd name="connsiteX328" fmla="*/ 280321 w 721137"/>
                <a:gd name="connsiteY328" fmla="*/ 656939 h 696182"/>
                <a:gd name="connsiteX329" fmla="*/ 279368 w 721137"/>
                <a:gd name="connsiteY329" fmla="*/ 651224 h 696182"/>
                <a:gd name="connsiteX330" fmla="*/ 279178 w 721137"/>
                <a:gd name="connsiteY330" fmla="*/ 648748 h 696182"/>
                <a:gd name="connsiteX331" fmla="*/ 279940 w 721137"/>
                <a:gd name="connsiteY331" fmla="*/ 647224 h 696182"/>
                <a:gd name="connsiteX332" fmla="*/ 281369 w 721137"/>
                <a:gd name="connsiteY332" fmla="*/ 646081 h 696182"/>
                <a:gd name="connsiteX333" fmla="*/ 284988 w 721137"/>
                <a:gd name="connsiteY333" fmla="*/ 643890 h 696182"/>
                <a:gd name="connsiteX334" fmla="*/ 285845 w 721137"/>
                <a:gd name="connsiteY334" fmla="*/ 642461 h 696182"/>
                <a:gd name="connsiteX335" fmla="*/ 286036 w 721137"/>
                <a:gd name="connsiteY335" fmla="*/ 640747 h 696182"/>
                <a:gd name="connsiteX336" fmla="*/ 284988 w 721137"/>
                <a:gd name="connsiteY336" fmla="*/ 637032 h 696182"/>
                <a:gd name="connsiteX337" fmla="*/ 284798 w 721137"/>
                <a:gd name="connsiteY337" fmla="*/ 634460 h 696182"/>
                <a:gd name="connsiteX338" fmla="*/ 285369 w 721137"/>
                <a:gd name="connsiteY338" fmla="*/ 632841 h 696182"/>
                <a:gd name="connsiteX339" fmla="*/ 305181 w 721137"/>
                <a:gd name="connsiteY339" fmla="*/ 596932 h 696182"/>
                <a:gd name="connsiteX340" fmla="*/ 307848 w 721137"/>
                <a:gd name="connsiteY340" fmla="*/ 590645 h 696182"/>
                <a:gd name="connsiteX341" fmla="*/ 309467 w 721137"/>
                <a:gd name="connsiteY341" fmla="*/ 584645 h 696182"/>
                <a:gd name="connsiteX342" fmla="*/ 310801 w 721137"/>
                <a:gd name="connsiteY342" fmla="*/ 581692 h 696182"/>
                <a:gd name="connsiteX343" fmla="*/ 312230 w 721137"/>
                <a:gd name="connsiteY343" fmla="*/ 579692 h 696182"/>
                <a:gd name="connsiteX344" fmla="*/ 317659 w 721137"/>
                <a:gd name="connsiteY344" fmla="*/ 576263 h 696182"/>
                <a:gd name="connsiteX345" fmla="*/ 322040 w 721137"/>
                <a:gd name="connsiteY345" fmla="*/ 571595 h 696182"/>
                <a:gd name="connsiteX346" fmla="*/ 323183 w 721137"/>
                <a:gd name="connsiteY346" fmla="*/ 570547 h 696182"/>
                <a:gd name="connsiteX347" fmla="*/ 324612 w 721137"/>
                <a:gd name="connsiteY347" fmla="*/ 569690 h 696182"/>
                <a:gd name="connsiteX348" fmla="*/ 326136 w 721137"/>
                <a:gd name="connsiteY348" fmla="*/ 569500 h 696182"/>
                <a:gd name="connsiteX349" fmla="*/ 327565 w 721137"/>
                <a:gd name="connsiteY349" fmla="*/ 570071 h 696182"/>
                <a:gd name="connsiteX350" fmla="*/ 328517 w 721137"/>
                <a:gd name="connsiteY350" fmla="*/ 571214 h 696182"/>
                <a:gd name="connsiteX351" fmla="*/ 329279 w 721137"/>
                <a:gd name="connsiteY351" fmla="*/ 572548 h 696182"/>
                <a:gd name="connsiteX352" fmla="*/ 330137 w 721137"/>
                <a:gd name="connsiteY352" fmla="*/ 573881 h 696182"/>
                <a:gd name="connsiteX353" fmla="*/ 331280 w 721137"/>
                <a:gd name="connsiteY353" fmla="*/ 575024 h 696182"/>
                <a:gd name="connsiteX354" fmla="*/ 333756 w 721137"/>
                <a:gd name="connsiteY354" fmla="*/ 577025 h 696182"/>
                <a:gd name="connsiteX355" fmla="*/ 335375 w 721137"/>
                <a:gd name="connsiteY355" fmla="*/ 577977 h 696182"/>
                <a:gd name="connsiteX356" fmla="*/ 337090 w 721137"/>
                <a:gd name="connsiteY356" fmla="*/ 578549 h 696182"/>
                <a:gd name="connsiteX357" fmla="*/ 339757 w 721137"/>
                <a:gd name="connsiteY357" fmla="*/ 577787 h 696182"/>
                <a:gd name="connsiteX358" fmla="*/ 341471 w 721137"/>
                <a:gd name="connsiteY358" fmla="*/ 575786 h 696182"/>
                <a:gd name="connsiteX359" fmla="*/ 343757 w 721137"/>
                <a:gd name="connsiteY359" fmla="*/ 571786 h 696182"/>
                <a:gd name="connsiteX360" fmla="*/ 345662 w 721137"/>
                <a:gd name="connsiteY360" fmla="*/ 569405 h 696182"/>
                <a:gd name="connsiteX361" fmla="*/ 348044 w 721137"/>
                <a:gd name="connsiteY361" fmla="*/ 567023 h 696182"/>
                <a:gd name="connsiteX362" fmla="*/ 348615 w 721137"/>
                <a:gd name="connsiteY362" fmla="*/ 565213 h 696182"/>
                <a:gd name="connsiteX363" fmla="*/ 348425 w 721137"/>
                <a:gd name="connsiteY363" fmla="*/ 563594 h 696182"/>
                <a:gd name="connsiteX364" fmla="*/ 347186 w 721137"/>
                <a:gd name="connsiteY364" fmla="*/ 560451 h 696182"/>
                <a:gd name="connsiteX365" fmla="*/ 346901 w 721137"/>
                <a:gd name="connsiteY365" fmla="*/ 558260 h 696182"/>
                <a:gd name="connsiteX366" fmla="*/ 346901 w 721137"/>
                <a:gd name="connsiteY366" fmla="*/ 555784 h 696182"/>
                <a:gd name="connsiteX367" fmla="*/ 348139 w 721137"/>
                <a:gd name="connsiteY367" fmla="*/ 551974 h 696182"/>
                <a:gd name="connsiteX368" fmla="*/ 349568 w 721137"/>
                <a:gd name="connsiteY368" fmla="*/ 550259 h 696182"/>
                <a:gd name="connsiteX369" fmla="*/ 351377 w 721137"/>
                <a:gd name="connsiteY369" fmla="*/ 549212 h 696182"/>
                <a:gd name="connsiteX370" fmla="*/ 359093 w 721137"/>
                <a:gd name="connsiteY370" fmla="*/ 548354 h 696182"/>
                <a:gd name="connsiteX371" fmla="*/ 367856 w 721137"/>
                <a:gd name="connsiteY371" fmla="*/ 545973 h 696182"/>
                <a:gd name="connsiteX372" fmla="*/ 383381 w 721137"/>
                <a:gd name="connsiteY372" fmla="*/ 535019 h 696182"/>
                <a:gd name="connsiteX373" fmla="*/ 386525 w 721137"/>
                <a:gd name="connsiteY373" fmla="*/ 533686 h 696182"/>
                <a:gd name="connsiteX374" fmla="*/ 402241 w 721137"/>
                <a:gd name="connsiteY374" fmla="*/ 531971 h 696182"/>
                <a:gd name="connsiteX375" fmla="*/ 406527 w 721137"/>
                <a:gd name="connsiteY375" fmla="*/ 532067 h 696182"/>
                <a:gd name="connsiteX376" fmla="*/ 408527 w 721137"/>
                <a:gd name="connsiteY376" fmla="*/ 532352 h 696182"/>
                <a:gd name="connsiteX377" fmla="*/ 410242 w 721137"/>
                <a:gd name="connsiteY377" fmla="*/ 532924 h 696182"/>
                <a:gd name="connsiteX378" fmla="*/ 411671 w 721137"/>
                <a:gd name="connsiteY378" fmla="*/ 533686 h 696182"/>
                <a:gd name="connsiteX379" fmla="*/ 413004 w 721137"/>
                <a:gd name="connsiteY379" fmla="*/ 534638 h 696182"/>
                <a:gd name="connsiteX380" fmla="*/ 415290 w 721137"/>
                <a:gd name="connsiteY380" fmla="*/ 536829 h 696182"/>
                <a:gd name="connsiteX381" fmla="*/ 417100 w 721137"/>
                <a:gd name="connsiteY381" fmla="*/ 539496 h 696182"/>
                <a:gd name="connsiteX382" fmla="*/ 417290 w 721137"/>
                <a:gd name="connsiteY382" fmla="*/ 539877 h 696182"/>
                <a:gd name="connsiteX383" fmla="*/ 419386 w 721137"/>
                <a:gd name="connsiteY383" fmla="*/ 546163 h 696182"/>
                <a:gd name="connsiteX384" fmla="*/ 420148 w 721137"/>
                <a:gd name="connsiteY384" fmla="*/ 547592 h 696182"/>
                <a:gd name="connsiteX385" fmla="*/ 421196 w 721137"/>
                <a:gd name="connsiteY385" fmla="*/ 548926 h 696182"/>
                <a:gd name="connsiteX386" fmla="*/ 422339 w 721137"/>
                <a:gd name="connsiteY386" fmla="*/ 549974 h 696182"/>
                <a:gd name="connsiteX387" fmla="*/ 423672 w 721137"/>
                <a:gd name="connsiteY387" fmla="*/ 550735 h 696182"/>
                <a:gd name="connsiteX388" fmla="*/ 427196 w 721137"/>
                <a:gd name="connsiteY388" fmla="*/ 551879 h 696182"/>
                <a:gd name="connsiteX389" fmla="*/ 435483 w 721137"/>
                <a:gd name="connsiteY389" fmla="*/ 552641 h 696182"/>
                <a:gd name="connsiteX390" fmla="*/ 441008 w 721137"/>
                <a:gd name="connsiteY390" fmla="*/ 551974 h 696182"/>
                <a:gd name="connsiteX391" fmla="*/ 451676 w 721137"/>
                <a:gd name="connsiteY391" fmla="*/ 547592 h 696182"/>
                <a:gd name="connsiteX392" fmla="*/ 450247 w 721137"/>
                <a:gd name="connsiteY392" fmla="*/ 537686 h 696182"/>
                <a:gd name="connsiteX393" fmla="*/ 451580 w 721137"/>
                <a:gd name="connsiteY393" fmla="*/ 524923 h 696182"/>
                <a:gd name="connsiteX394" fmla="*/ 452533 w 721137"/>
                <a:gd name="connsiteY394" fmla="*/ 521208 h 696182"/>
                <a:gd name="connsiteX395" fmla="*/ 453866 w 721137"/>
                <a:gd name="connsiteY395" fmla="*/ 518827 h 696182"/>
                <a:gd name="connsiteX396" fmla="*/ 456819 w 721137"/>
                <a:gd name="connsiteY396" fmla="*/ 516160 h 696182"/>
                <a:gd name="connsiteX397" fmla="*/ 458534 w 721137"/>
                <a:gd name="connsiteY397" fmla="*/ 513493 h 696182"/>
                <a:gd name="connsiteX398" fmla="*/ 458915 w 721137"/>
                <a:gd name="connsiteY398" fmla="*/ 511397 h 696182"/>
                <a:gd name="connsiteX399" fmla="*/ 458724 w 721137"/>
                <a:gd name="connsiteY399" fmla="*/ 509397 h 696182"/>
                <a:gd name="connsiteX400" fmla="*/ 457391 w 721137"/>
                <a:gd name="connsiteY400" fmla="*/ 505587 h 696182"/>
                <a:gd name="connsiteX401" fmla="*/ 456914 w 721137"/>
                <a:gd name="connsiteY401" fmla="*/ 502539 h 696182"/>
                <a:gd name="connsiteX402" fmla="*/ 456533 w 721137"/>
                <a:gd name="connsiteY402" fmla="*/ 496919 h 696182"/>
                <a:gd name="connsiteX403" fmla="*/ 457772 w 721137"/>
                <a:gd name="connsiteY403" fmla="*/ 492919 h 696182"/>
                <a:gd name="connsiteX404" fmla="*/ 459200 w 721137"/>
                <a:gd name="connsiteY404" fmla="*/ 490823 h 696182"/>
                <a:gd name="connsiteX405" fmla="*/ 461010 w 721137"/>
                <a:gd name="connsiteY405" fmla="*/ 490061 h 696182"/>
                <a:gd name="connsiteX406" fmla="*/ 472059 w 721137"/>
                <a:gd name="connsiteY406" fmla="*/ 487966 h 696182"/>
                <a:gd name="connsiteX407" fmla="*/ 491109 w 721137"/>
                <a:gd name="connsiteY407" fmla="*/ 487775 h 696182"/>
                <a:gd name="connsiteX408" fmla="*/ 494919 w 721137"/>
                <a:gd name="connsiteY408" fmla="*/ 487109 h 696182"/>
                <a:gd name="connsiteX409" fmla="*/ 498253 w 721137"/>
                <a:gd name="connsiteY409" fmla="*/ 486156 h 696182"/>
                <a:gd name="connsiteX410" fmla="*/ 505111 w 721137"/>
                <a:gd name="connsiteY410" fmla="*/ 481679 h 696182"/>
                <a:gd name="connsiteX411" fmla="*/ 520160 w 721137"/>
                <a:gd name="connsiteY411" fmla="*/ 476631 h 696182"/>
                <a:gd name="connsiteX412" fmla="*/ 524351 w 721137"/>
                <a:gd name="connsiteY412" fmla="*/ 474440 h 696182"/>
                <a:gd name="connsiteX413" fmla="*/ 526256 w 721137"/>
                <a:gd name="connsiteY413" fmla="*/ 472535 h 696182"/>
                <a:gd name="connsiteX414" fmla="*/ 527590 w 721137"/>
                <a:gd name="connsiteY414" fmla="*/ 470725 h 696182"/>
                <a:gd name="connsiteX415" fmla="*/ 529019 w 721137"/>
                <a:gd name="connsiteY415" fmla="*/ 467582 h 696182"/>
                <a:gd name="connsiteX416" fmla="*/ 536543 w 721137"/>
                <a:gd name="connsiteY416" fmla="*/ 456629 h 696182"/>
                <a:gd name="connsiteX417" fmla="*/ 538829 w 721137"/>
                <a:gd name="connsiteY417" fmla="*/ 453962 h 696182"/>
                <a:gd name="connsiteX418" fmla="*/ 540925 w 721137"/>
                <a:gd name="connsiteY418" fmla="*/ 452342 h 696182"/>
                <a:gd name="connsiteX419" fmla="*/ 545306 w 721137"/>
                <a:gd name="connsiteY419" fmla="*/ 450437 h 696182"/>
                <a:gd name="connsiteX420" fmla="*/ 548640 w 721137"/>
                <a:gd name="connsiteY420" fmla="*/ 448532 h 696182"/>
                <a:gd name="connsiteX421" fmla="*/ 549783 w 721137"/>
                <a:gd name="connsiteY421" fmla="*/ 446532 h 696182"/>
                <a:gd name="connsiteX422" fmla="*/ 549974 w 721137"/>
                <a:gd name="connsiteY422" fmla="*/ 444627 h 696182"/>
                <a:gd name="connsiteX423" fmla="*/ 549402 w 721137"/>
                <a:gd name="connsiteY423" fmla="*/ 443008 h 696182"/>
                <a:gd name="connsiteX424" fmla="*/ 548354 w 721137"/>
                <a:gd name="connsiteY424" fmla="*/ 441770 h 696182"/>
                <a:gd name="connsiteX425" fmla="*/ 547116 w 721137"/>
                <a:gd name="connsiteY425" fmla="*/ 440722 h 696182"/>
                <a:gd name="connsiteX426" fmla="*/ 536734 w 721137"/>
                <a:gd name="connsiteY426" fmla="*/ 434912 h 696182"/>
                <a:gd name="connsiteX427" fmla="*/ 534257 w 721137"/>
                <a:gd name="connsiteY427" fmla="*/ 432625 h 696182"/>
                <a:gd name="connsiteX428" fmla="*/ 533305 w 721137"/>
                <a:gd name="connsiteY428" fmla="*/ 431387 h 696182"/>
                <a:gd name="connsiteX429" fmla="*/ 532543 w 721137"/>
                <a:gd name="connsiteY429" fmla="*/ 429959 h 696182"/>
                <a:gd name="connsiteX430" fmla="*/ 532352 w 721137"/>
                <a:gd name="connsiteY430" fmla="*/ 427482 h 696182"/>
                <a:gd name="connsiteX431" fmla="*/ 532638 w 721137"/>
                <a:gd name="connsiteY431" fmla="*/ 424434 h 696182"/>
                <a:gd name="connsiteX432" fmla="*/ 534924 w 721137"/>
                <a:gd name="connsiteY432" fmla="*/ 416147 h 696182"/>
                <a:gd name="connsiteX433" fmla="*/ 534638 w 721137"/>
                <a:gd name="connsiteY433" fmla="*/ 415766 h 696182"/>
                <a:gd name="connsiteX434" fmla="*/ 533972 w 721137"/>
                <a:gd name="connsiteY434" fmla="*/ 414909 h 696182"/>
                <a:gd name="connsiteX435" fmla="*/ 532638 w 721137"/>
                <a:gd name="connsiteY435" fmla="*/ 414242 h 696182"/>
                <a:gd name="connsiteX436" fmla="*/ 529304 w 721137"/>
                <a:gd name="connsiteY436" fmla="*/ 412909 h 696182"/>
                <a:gd name="connsiteX437" fmla="*/ 527876 w 721137"/>
                <a:gd name="connsiteY437" fmla="*/ 411956 h 696182"/>
                <a:gd name="connsiteX438" fmla="*/ 526923 w 721137"/>
                <a:gd name="connsiteY438" fmla="*/ 410813 h 696182"/>
                <a:gd name="connsiteX439" fmla="*/ 525590 w 721137"/>
                <a:gd name="connsiteY439" fmla="*/ 407670 h 696182"/>
                <a:gd name="connsiteX440" fmla="*/ 524542 w 721137"/>
                <a:gd name="connsiteY440" fmla="*/ 406432 h 696182"/>
                <a:gd name="connsiteX441" fmla="*/ 523113 w 721137"/>
                <a:gd name="connsiteY441" fmla="*/ 405575 h 696182"/>
                <a:gd name="connsiteX442" fmla="*/ 521303 w 721137"/>
                <a:gd name="connsiteY442" fmla="*/ 405193 h 696182"/>
                <a:gd name="connsiteX443" fmla="*/ 513112 w 721137"/>
                <a:gd name="connsiteY443" fmla="*/ 405479 h 696182"/>
                <a:gd name="connsiteX444" fmla="*/ 511207 w 721137"/>
                <a:gd name="connsiteY444" fmla="*/ 405289 h 696182"/>
                <a:gd name="connsiteX445" fmla="*/ 509588 w 721137"/>
                <a:gd name="connsiteY445" fmla="*/ 404717 h 696182"/>
                <a:gd name="connsiteX446" fmla="*/ 508445 w 721137"/>
                <a:gd name="connsiteY446" fmla="*/ 403003 h 696182"/>
                <a:gd name="connsiteX447" fmla="*/ 507873 w 721137"/>
                <a:gd name="connsiteY447" fmla="*/ 400336 h 696182"/>
                <a:gd name="connsiteX448" fmla="*/ 508445 w 721137"/>
                <a:gd name="connsiteY448" fmla="*/ 392049 h 696182"/>
                <a:gd name="connsiteX449" fmla="*/ 508349 w 721137"/>
                <a:gd name="connsiteY449" fmla="*/ 389477 h 696182"/>
                <a:gd name="connsiteX450" fmla="*/ 507683 w 721137"/>
                <a:gd name="connsiteY450" fmla="*/ 387763 h 696182"/>
                <a:gd name="connsiteX451" fmla="*/ 506921 w 721137"/>
                <a:gd name="connsiteY451" fmla="*/ 386334 h 696182"/>
                <a:gd name="connsiteX452" fmla="*/ 505206 w 721137"/>
                <a:gd name="connsiteY452" fmla="*/ 383762 h 696182"/>
                <a:gd name="connsiteX453" fmla="*/ 492538 w 721137"/>
                <a:gd name="connsiteY453" fmla="*/ 369284 h 696182"/>
                <a:gd name="connsiteX454" fmla="*/ 491585 w 721137"/>
                <a:gd name="connsiteY454" fmla="*/ 367475 h 696182"/>
                <a:gd name="connsiteX455" fmla="*/ 490919 w 721137"/>
                <a:gd name="connsiteY455" fmla="*/ 365379 h 696182"/>
                <a:gd name="connsiteX456" fmla="*/ 490538 w 721137"/>
                <a:gd name="connsiteY456" fmla="*/ 362141 h 696182"/>
                <a:gd name="connsiteX457" fmla="*/ 491109 w 721137"/>
                <a:gd name="connsiteY457" fmla="*/ 360235 h 696182"/>
                <a:gd name="connsiteX458" fmla="*/ 492252 w 721137"/>
                <a:gd name="connsiteY458" fmla="*/ 358902 h 696182"/>
                <a:gd name="connsiteX459" fmla="*/ 498729 w 721137"/>
                <a:gd name="connsiteY459" fmla="*/ 354235 h 696182"/>
                <a:gd name="connsiteX460" fmla="*/ 500348 w 721137"/>
                <a:gd name="connsiteY460" fmla="*/ 353473 h 696182"/>
                <a:gd name="connsiteX461" fmla="*/ 505968 w 721137"/>
                <a:gd name="connsiteY461" fmla="*/ 352901 h 696182"/>
                <a:gd name="connsiteX462" fmla="*/ 507778 w 721137"/>
                <a:gd name="connsiteY462" fmla="*/ 351568 h 696182"/>
                <a:gd name="connsiteX463" fmla="*/ 508540 w 721137"/>
                <a:gd name="connsiteY463" fmla="*/ 349853 h 696182"/>
                <a:gd name="connsiteX464" fmla="*/ 510350 w 721137"/>
                <a:gd name="connsiteY464" fmla="*/ 334994 h 696182"/>
                <a:gd name="connsiteX465" fmla="*/ 511207 w 721137"/>
                <a:gd name="connsiteY465" fmla="*/ 331280 h 696182"/>
                <a:gd name="connsiteX466" fmla="*/ 512159 w 721137"/>
                <a:gd name="connsiteY466" fmla="*/ 328708 h 696182"/>
                <a:gd name="connsiteX467" fmla="*/ 513017 w 721137"/>
                <a:gd name="connsiteY467" fmla="*/ 327279 h 696182"/>
                <a:gd name="connsiteX468" fmla="*/ 514064 w 721137"/>
                <a:gd name="connsiteY468" fmla="*/ 326041 h 696182"/>
                <a:gd name="connsiteX469" fmla="*/ 516541 w 721137"/>
                <a:gd name="connsiteY469" fmla="*/ 324041 h 696182"/>
                <a:gd name="connsiteX470" fmla="*/ 519494 w 721137"/>
                <a:gd name="connsiteY470" fmla="*/ 321945 h 696182"/>
                <a:gd name="connsiteX471" fmla="*/ 521303 w 721137"/>
                <a:gd name="connsiteY471" fmla="*/ 320421 h 696182"/>
                <a:gd name="connsiteX472" fmla="*/ 523494 w 721137"/>
                <a:gd name="connsiteY472" fmla="*/ 317278 h 696182"/>
                <a:gd name="connsiteX473" fmla="*/ 524066 w 721137"/>
                <a:gd name="connsiteY473" fmla="*/ 314992 h 696182"/>
                <a:gd name="connsiteX474" fmla="*/ 523970 w 721137"/>
                <a:gd name="connsiteY474" fmla="*/ 312896 h 696182"/>
                <a:gd name="connsiteX475" fmla="*/ 523399 w 721137"/>
                <a:gd name="connsiteY475" fmla="*/ 311277 h 696182"/>
                <a:gd name="connsiteX476" fmla="*/ 522542 w 721137"/>
                <a:gd name="connsiteY476" fmla="*/ 309943 h 696182"/>
                <a:gd name="connsiteX477" fmla="*/ 521494 w 721137"/>
                <a:gd name="connsiteY477" fmla="*/ 308705 h 696182"/>
                <a:gd name="connsiteX478" fmla="*/ 518922 w 721137"/>
                <a:gd name="connsiteY478" fmla="*/ 306705 h 696182"/>
                <a:gd name="connsiteX479" fmla="*/ 515588 w 721137"/>
                <a:gd name="connsiteY479" fmla="*/ 305181 h 696182"/>
                <a:gd name="connsiteX480" fmla="*/ 506063 w 721137"/>
                <a:gd name="connsiteY480" fmla="*/ 303181 h 696182"/>
                <a:gd name="connsiteX481" fmla="*/ 502920 w 721137"/>
                <a:gd name="connsiteY481" fmla="*/ 300514 h 696182"/>
                <a:gd name="connsiteX482" fmla="*/ 502253 w 721137"/>
                <a:gd name="connsiteY482" fmla="*/ 290513 h 696182"/>
                <a:gd name="connsiteX483" fmla="*/ 509016 w 721137"/>
                <a:gd name="connsiteY483" fmla="*/ 285464 h 696182"/>
                <a:gd name="connsiteX484" fmla="*/ 561880 w 721137"/>
                <a:gd name="connsiteY484" fmla="*/ 274892 h 696182"/>
                <a:gd name="connsiteX485" fmla="*/ 567404 w 721137"/>
                <a:gd name="connsiteY485" fmla="*/ 272891 h 696182"/>
                <a:gd name="connsiteX486" fmla="*/ 568547 w 721137"/>
                <a:gd name="connsiteY486" fmla="*/ 271653 h 696182"/>
                <a:gd name="connsiteX487" fmla="*/ 569500 w 721137"/>
                <a:gd name="connsiteY487" fmla="*/ 270320 h 696182"/>
                <a:gd name="connsiteX488" fmla="*/ 570262 w 721137"/>
                <a:gd name="connsiteY488" fmla="*/ 268891 h 696182"/>
                <a:gd name="connsiteX489" fmla="*/ 570929 w 721137"/>
                <a:gd name="connsiteY489" fmla="*/ 267271 h 696182"/>
                <a:gd name="connsiteX490" fmla="*/ 571500 w 721137"/>
                <a:gd name="connsiteY490" fmla="*/ 265271 h 696182"/>
                <a:gd name="connsiteX491" fmla="*/ 572357 w 721137"/>
                <a:gd name="connsiteY491" fmla="*/ 259080 h 696182"/>
                <a:gd name="connsiteX492" fmla="*/ 573119 w 721137"/>
                <a:gd name="connsiteY492" fmla="*/ 256984 h 696182"/>
                <a:gd name="connsiteX493" fmla="*/ 574167 w 721137"/>
                <a:gd name="connsiteY493" fmla="*/ 255079 h 696182"/>
                <a:gd name="connsiteX494" fmla="*/ 578644 w 721137"/>
                <a:gd name="connsiteY494" fmla="*/ 249269 h 696182"/>
                <a:gd name="connsiteX495" fmla="*/ 581787 w 721137"/>
                <a:gd name="connsiteY495" fmla="*/ 242888 h 696182"/>
                <a:gd name="connsiteX496" fmla="*/ 584264 w 721137"/>
                <a:gd name="connsiteY496" fmla="*/ 236220 h 696182"/>
                <a:gd name="connsiteX497" fmla="*/ 586359 w 721137"/>
                <a:gd name="connsiteY497" fmla="*/ 228695 h 696182"/>
                <a:gd name="connsiteX498" fmla="*/ 587026 w 721137"/>
                <a:gd name="connsiteY498" fmla="*/ 224600 h 696182"/>
                <a:gd name="connsiteX499" fmla="*/ 587407 w 721137"/>
                <a:gd name="connsiteY499" fmla="*/ 217837 h 696182"/>
                <a:gd name="connsiteX500" fmla="*/ 587883 w 721137"/>
                <a:gd name="connsiteY500" fmla="*/ 215360 h 696182"/>
                <a:gd name="connsiteX501" fmla="*/ 588836 w 721137"/>
                <a:gd name="connsiteY501" fmla="*/ 212788 h 696182"/>
                <a:gd name="connsiteX502" fmla="*/ 590645 w 721137"/>
                <a:gd name="connsiteY502" fmla="*/ 209455 h 696182"/>
                <a:gd name="connsiteX503" fmla="*/ 592360 w 721137"/>
                <a:gd name="connsiteY503" fmla="*/ 208693 h 696182"/>
                <a:gd name="connsiteX504" fmla="*/ 593884 w 721137"/>
                <a:gd name="connsiteY504" fmla="*/ 208883 h 696182"/>
                <a:gd name="connsiteX505" fmla="*/ 607409 w 721137"/>
                <a:gd name="connsiteY505" fmla="*/ 220694 h 696182"/>
                <a:gd name="connsiteX506" fmla="*/ 610457 w 721137"/>
                <a:gd name="connsiteY506" fmla="*/ 222218 h 696182"/>
                <a:gd name="connsiteX507" fmla="*/ 618173 w 721137"/>
                <a:gd name="connsiteY507" fmla="*/ 223552 h 696182"/>
                <a:gd name="connsiteX508" fmla="*/ 619697 w 721137"/>
                <a:gd name="connsiteY508" fmla="*/ 224314 h 696182"/>
                <a:gd name="connsiteX509" fmla="*/ 620935 w 721137"/>
                <a:gd name="connsiteY509" fmla="*/ 225362 h 696182"/>
                <a:gd name="connsiteX510" fmla="*/ 628555 w 721137"/>
                <a:gd name="connsiteY510" fmla="*/ 238030 h 696182"/>
                <a:gd name="connsiteX511" fmla="*/ 629126 w 721137"/>
                <a:gd name="connsiteY511" fmla="*/ 239649 h 696182"/>
                <a:gd name="connsiteX512" fmla="*/ 629984 w 721137"/>
                <a:gd name="connsiteY512" fmla="*/ 243554 h 696182"/>
                <a:gd name="connsiteX513" fmla="*/ 631317 w 721137"/>
                <a:gd name="connsiteY513" fmla="*/ 245269 h 696182"/>
                <a:gd name="connsiteX514" fmla="*/ 633317 w 721137"/>
                <a:gd name="connsiteY514" fmla="*/ 244697 h 696182"/>
                <a:gd name="connsiteX515" fmla="*/ 641318 w 721137"/>
                <a:gd name="connsiteY515" fmla="*/ 239744 h 696182"/>
                <a:gd name="connsiteX516" fmla="*/ 646748 w 721137"/>
                <a:gd name="connsiteY516" fmla="*/ 237363 h 696182"/>
                <a:gd name="connsiteX517" fmla="*/ 663702 w 721137"/>
                <a:gd name="connsiteY517" fmla="*/ 235458 h 696182"/>
                <a:gd name="connsiteX518" fmla="*/ 667417 w 721137"/>
                <a:gd name="connsiteY518" fmla="*/ 234125 h 696182"/>
                <a:gd name="connsiteX519" fmla="*/ 670560 w 721137"/>
                <a:gd name="connsiteY519" fmla="*/ 232505 h 696182"/>
                <a:gd name="connsiteX520" fmla="*/ 674275 w 721137"/>
                <a:gd name="connsiteY520" fmla="*/ 229743 h 696182"/>
                <a:gd name="connsiteX521" fmla="*/ 676847 w 721137"/>
                <a:gd name="connsiteY521" fmla="*/ 228695 h 696182"/>
                <a:gd name="connsiteX522" fmla="*/ 679228 w 721137"/>
                <a:gd name="connsiteY522" fmla="*/ 228409 h 696182"/>
                <a:gd name="connsiteX523" fmla="*/ 680847 w 721137"/>
                <a:gd name="connsiteY523" fmla="*/ 229076 h 696182"/>
                <a:gd name="connsiteX524" fmla="*/ 682181 w 721137"/>
                <a:gd name="connsiteY524" fmla="*/ 230029 h 696182"/>
                <a:gd name="connsiteX525" fmla="*/ 683419 w 721137"/>
                <a:gd name="connsiteY525" fmla="*/ 231172 h 696182"/>
                <a:gd name="connsiteX526" fmla="*/ 685133 w 721137"/>
                <a:gd name="connsiteY526" fmla="*/ 232315 h 696182"/>
                <a:gd name="connsiteX527" fmla="*/ 687324 w 721137"/>
                <a:gd name="connsiteY527" fmla="*/ 233172 h 696182"/>
                <a:gd name="connsiteX528" fmla="*/ 691134 w 721137"/>
                <a:gd name="connsiteY528" fmla="*/ 233648 h 696182"/>
                <a:gd name="connsiteX529" fmla="*/ 693325 w 721137"/>
                <a:gd name="connsiteY529" fmla="*/ 233077 h 696182"/>
                <a:gd name="connsiteX530" fmla="*/ 694563 w 721137"/>
                <a:gd name="connsiteY530" fmla="*/ 231838 h 696182"/>
                <a:gd name="connsiteX531" fmla="*/ 694944 w 721137"/>
                <a:gd name="connsiteY531" fmla="*/ 230124 h 696182"/>
                <a:gd name="connsiteX532" fmla="*/ 694468 w 721137"/>
                <a:gd name="connsiteY532" fmla="*/ 226600 h 696182"/>
                <a:gd name="connsiteX533" fmla="*/ 695135 w 721137"/>
                <a:gd name="connsiteY533" fmla="*/ 224695 h 696182"/>
                <a:gd name="connsiteX534" fmla="*/ 696944 w 721137"/>
                <a:gd name="connsiteY534" fmla="*/ 222885 h 696182"/>
                <a:gd name="connsiteX535" fmla="*/ 703517 w 721137"/>
                <a:gd name="connsiteY535" fmla="*/ 219361 h 696182"/>
                <a:gd name="connsiteX536" fmla="*/ 705326 w 721137"/>
                <a:gd name="connsiteY536" fmla="*/ 218122 h 696182"/>
                <a:gd name="connsiteX537" fmla="*/ 706374 w 721137"/>
                <a:gd name="connsiteY537" fmla="*/ 216884 h 696182"/>
                <a:gd name="connsiteX538" fmla="*/ 708184 w 721137"/>
                <a:gd name="connsiteY538" fmla="*/ 214027 h 696182"/>
                <a:gd name="connsiteX539" fmla="*/ 712470 w 721137"/>
                <a:gd name="connsiteY539" fmla="*/ 210121 h 696182"/>
                <a:gd name="connsiteX540" fmla="*/ 721138 w 721137"/>
                <a:gd name="connsiteY540" fmla="*/ 204978 h 69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</a:cxnLst>
              <a:rect l="l" t="t" r="r" b="b"/>
              <a:pathLst>
                <a:path w="721137" h="696182">
                  <a:moveTo>
                    <a:pt x="712851" y="203549"/>
                  </a:moveTo>
                  <a:lnTo>
                    <a:pt x="698945" y="197834"/>
                  </a:lnTo>
                  <a:lnTo>
                    <a:pt x="687038" y="187357"/>
                  </a:lnTo>
                  <a:lnTo>
                    <a:pt x="680561" y="171259"/>
                  </a:lnTo>
                  <a:lnTo>
                    <a:pt x="677513" y="160401"/>
                  </a:lnTo>
                  <a:lnTo>
                    <a:pt x="671798" y="156686"/>
                  </a:lnTo>
                  <a:lnTo>
                    <a:pt x="664655" y="155734"/>
                  </a:lnTo>
                  <a:lnTo>
                    <a:pt x="657511" y="152971"/>
                  </a:lnTo>
                  <a:lnTo>
                    <a:pt x="654177" y="150590"/>
                  </a:lnTo>
                  <a:lnTo>
                    <a:pt x="652272" y="148685"/>
                  </a:lnTo>
                  <a:lnTo>
                    <a:pt x="651415" y="145256"/>
                  </a:lnTo>
                  <a:lnTo>
                    <a:pt x="651510" y="138779"/>
                  </a:lnTo>
                  <a:lnTo>
                    <a:pt x="652463" y="133064"/>
                  </a:lnTo>
                  <a:lnTo>
                    <a:pt x="653701" y="129540"/>
                  </a:lnTo>
                  <a:lnTo>
                    <a:pt x="654653" y="125921"/>
                  </a:lnTo>
                  <a:lnTo>
                    <a:pt x="654558" y="119825"/>
                  </a:lnTo>
                  <a:lnTo>
                    <a:pt x="651415" y="108871"/>
                  </a:lnTo>
                  <a:lnTo>
                    <a:pt x="645986" y="105156"/>
                  </a:lnTo>
                  <a:lnTo>
                    <a:pt x="631508" y="104584"/>
                  </a:lnTo>
                  <a:lnTo>
                    <a:pt x="626840" y="102870"/>
                  </a:lnTo>
                  <a:lnTo>
                    <a:pt x="624745" y="100489"/>
                  </a:lnTo>
                  <a:lnTo>
                    <a:pt x="622840" y="97346"/>
                  </a:lnTo>
                  <a:lnTo>
                    <a:pt x="618935" y="93345"/>
                  </a:lnTo>
                  <a:lnTo>
                    <a:pt x="615125" y="91440"/>
                  </a:lnTo>
                  <a:lnTo>
                    <a:pt x="607028" y="89916"/>
                  </a:lnTo>
                  <a:lnTo>
                    <a:pt x="603409" y="88487"/>
                  </a:lnTo>
                  <a:lnTo>
                    <a:pt x="608457" y="83439"/>
                  </a:lnTo>
                  <a:lnTo>
                    <a:pt x="608552" y="78867"/>
                  </a:lnTo>
                  <a:lnTo>
                    <a:pt x="606171" y="74200"/>
                  </a:lnTo>
                  <a:lnTo>
                    <a:pt x="603885" y="68580"/>
                  </a:lnTo>
                  <a:lnTo>
                    <a:pt x="601790" y="57055"/>
                  </a:lnTo>
                  <a:lnTo>
                    <a:pt x="600266" y="51245"/>
                  </a:lnTo>
                  <a:lnTo>
                    <a:pt x="598075" y="46292"/>
                  </a:lnTo>
                  <a:lnTo>
                    <a:pt x="601694" y="37529"/>
                  </a:lnTo>
                  <a:lnTo>
                    <a:pt x="622459" y="25908"/>
                  </a:lnTo>
                  <a:lnTo>
                    <a:pt x="629793" y="16002"/>
                  </a:lnTo>
                  <a:lnTo>
                    <a:pt x="629888" y="9144"/>
                  </a:lnTo>
                  <a:lnTo>
                    <a:pt x="629984" y="2762"/>
                  </a:lnTo>
                  <a:lnTo>
                    <a:pt x="621887" y="0"/>
                  </a:lnTo>
                  <a:lnTo>
                    <a:pt x="605600" y="3238"/>
                  </a:lnTo>
                  <a:lnTo>
                    <a:pt x="599789" y="4381"/>
                  </a:lnTo>
                  <a:lnTo>
                    <a:pt x="565023" y="22479"/>
                  </a:lnTo>
                  <a:lnTo>
                    <a:pt x="540544" y="23622"/>
                  </a:lnTo>
                  <a:lnTo>
                    <a:pt x="525399" y="28861"/>
                  </a:lnTo>
                  <a:lnTo>
                    <a:pt x="510826" y="36767"/>
                  </a:lnTo>
                  <a:lnTo>
                    <a:pt x="498920" y="46196"/>
                  </a:lnTo>
                  <a:lnTo>
                    <a:pt x="483394" y="48673"/>
                  </a:lnTo>
                  <a:lnTo>
                    <a:pt x="479584" y="51149"/>
                  </a:lnTo>
                  <a:lnTo>
                    <a:pt x="472821" y="56579"/>
                  </a:lnTo>
                  <a:lnTo>
                    <a:pt x="468821" y="57531"/>
                  </a:lnTo>
                  <a:lnTo>
                    <a:pt x="462439" y="55054"/>
                  </a:lnTo>
                  <a:lnTo>
                    <a:pt x="451295" y="46863"/>
                  </a:lnTo>
                  <a:lnTo>
                    <a:pt x="444818" y="46196"/>
                  </a:lnTo>
                  <a:lnTo>
                    <a:pt x="442246" y="46577"/>
                  </a:lnTo>
                  <a:lnTo>
                    <a:pt x="439579" y="46292"/>
                  </a:lnTo>
                  <a:lnTo>
                    <a:pt x="439198" y="46196"/>
                  </a:lnTo>
                  <a:lnTo>
                    <a:pt x="439007" y="46196"/>
                  </a:lnTo>
                  <a:lnTo>
                    <a:pt x="421291" y="42577"/>
                  </a:lnTo>
                  <a:lnTo>
                    <a:pt x="413195" y="43339"/>
                  </a:lnTo>
                  <a:lnTo>
                    <a:pt x="403193" y="46292"/>
                  </a:lnTo>
                  <a:lnTo>
                    <a:pt x="403193" y="46292"/>
                  </a:lnTo>
                  <a:lnTo>
                    <a:pt x="403098" y="46292"/>
                  </a:lnTo>
                  <a:lnTo>
                    <a:pt x="403098" y="46292"/>
                  </a:lnTo>
                  <a:lnTo>
                    <a:pt x="399860" y="48006"/>
                  </a:lnTo>
                  <a:lnTo>
                    <a:pt x="396621" y="48673"/>
                  </a:lnTo>
                  <a:lnTo>
                    <a:pt x="393478" y="48101"/>
                  </a:lnTo>
                  <a:lnTo>
                    <a:pt x="390620" y="46292"/>
                  </a:lnTo>
                  <a:lnTo>
                    <a:pt x="388811" y="43910"/>
                  </a:lnTo>
                  <a:lnTo>
                    <a:pt x="386810" y="42005"/>
                  </a:lnTo>
                  <a:lnTo>
                    <a:pt x="384620" y="40672"/>
                  </a:lnTo>
                  <a:lnTo>
                    <a:pt x="378524" y="39243"/>
                  </a:lnTo>
                  <a:lnTo>
                    <a:pt x="375095" y="40005"/>
                  </a:lnTo>
                  <a:lnTo>
                    <a:pt x="372047" y="42386"/>
                  </a:lnTo>
                  <a:lnTo>
                    <a:pt x="369380" y="46292"/>
                  </a:lnTo>
                  <a:lnTo>
                    <a:pt x="369380" y="46292"/>
                  </a:lnTo>
                  <a:lnTo>
                    <a:pt x="357759" y="57626"/>
                  </a:lnTo>
                  <a:lnTo>
                    <a:pt x="347186" y="57055"/>
                  </a:lnTo>
                  <a:lnTo>
                    <a:pt x="336518" y="51816"/>
                  </a:lnTo>
                  <a:lnTo>
                    <a:pt x="324326" y="49149"/>
                  </a:lnTo>
                  <a:lnTo>
                    <a:pt x="300228" y="53245"/>
                  </a:lnTo>
                  <a:lnTo>
                    <a:pt x="276416" y="60960"/>
                  </a:lnTo>
                  <a:lnTo>
                    <a:pt x="270320" y="64579"/>
                  </a:lnTo>
                  <a:lnTo>
                    <a:pt x="248126" y="86677"/>
                  </a:lnTo>
                  <a:lnTo>
                    <a:pt x="245269" y="92869"/>
                  </a:lnTo>
                  <a:lnTo>
                    <a:pt x="241649" y="110490"/>
                  </a:lnTo>
                  <a:lnTo>
                    <a:pt x="235172" y="125921"/>
                  </a:lnTo>
                  <a:lnTo>
                    <a:pt x="234887" y="127825"/>
                  </a:lnTo>
                  <a:lnTo>
                    <a:pt x="235268" y="132969"/>
                  </a:lnTo>
                  <a:lnTo>
                    <a:pt x="234696" y="135446"/>
                  </a:lnTo>
                  <a:lnTo>
                    <a:pt x="233172" y="137065"/>
                  </a:lnTo>
                  <a:lnTo>
                    <a:pt x="229457" y="138779"/>
                  </a:lnTo>
                  <a:lnTo>
                    <a:pt x="228029" y="140208"/>
                  </a:lnTo>
                  <a:lnTo>
                    <a:pt x="220313" y="153352"/>
                  </a:lnTo>
                  <a:lnTo>
                    <a:pt x="215551" y="158401"/>
                  </a:lnTo>
                  <a:lnTo>
                    <a:pt x="210598" y="159067"/>
                  </a:lnTo>
                  <a:lnTo>
                    <a:pt x="204788" y="157163"/>
                  </a:lnTo>
                  <a:lnTo>
                    <a:pt x="192786" y="155924"/>
                  </a:lnTo>
                  <a:lnTo>
                    <a:pt x="186976" y="156781"/>
                  </a:lnTo>
                  <a:lnTo>
                    <a:pt x="175451" y="160687"/>
                  </a:lnTo>
                  <a:lnTo>
                    <a:pt x="172117" y="160877"/>
                  </a:lnTo>
                  <a:lnTo>
                    <a:pt x="168593" y="159449"/>
                  </a:lnTo>
                  <a:lnTo>
                    <a:pt x="162687" y="154400"/>
                  </a:lnTo>
                  <a:lnTo>
                    <a:pt x="159639" y="152781"/>
                  </a:lnTo>
                  <a:lnTo>
                    <a:pt x="156115" y="152781"/>
                  </a:lnTo>
                  <a:lnTo>
                    <a:pt x="149543" y="154591"/>
                  </a:lnTo>
                  <a:lnTo>
                    <a:pt x="146209" y="154496"/>
                  </a:lnTo>
                  <a:lnTo>
                    <a:pt x="136303" y="148876"/>
                  </a:lnTo>
                  <a:lnTo>
                    <a:pt x="132398" y="147542"/>
                  </a:lnTo>
                  <a:lnTo>
                    <a:pt x="125158" y="149828"/>
                  </a:lnTo>
                  <a:lnTo>
                    <a:pt x="121444" y="149733"/>
                  </a:lnTo>
                  <a:lnTo>
                    <a:pt x="119348" y="145351"/>
                  </a:lnTo>
                  <a:lnTo>
                    <a:pt x="120968" y="142875"/>
                  </a:lnTo>
                  <a:lnTo>
                    <a:pt x="128588" y="136684"/>
                  </a:lnTo>
                  <a:lnTo>
                    <a:pt x="130302" y="133255"/>
                  </a:lnTo>
                  <a:lnTo>
                    <a:pt x="126968" y="128206"/>
                  </a:lnTo>
                  <a:lnTo>
                    <a:pt x="100679" y="112490"/>
                  </a:lnTo>
                  <a:lnTo>
                    <a:pt x="95441" y="111062"/>
                  </a:lnTo>
                  <a:lnTo>
                    <a:pt x="89345" y="111728"/>
                  </a:lnTo>
                  <a:lnTo>
                    <a:pt x="54388" y="121349"/>
                  </a:lnTo>
                  <a:lnTo>
                    <a:pt x="40196" y="119729"/>
                  </a:lnTo>
                  <a:lnTo>
                    <a:pt x="29051" y="110680"/>
                  </a:lnTo>
                  <a:lnTo>
                    <a:pt x="27242" y="126873"/>
                  </a:lnTo>
                  <a:lnTo>
                    <a:pt x="26003" y="131350"/>
                  </a:lnTo>
                  <a:lnTo>
                    <a:pt x="24003" y="134493"/>
                  </a:lnTo>
                  <a:lnTo>
                    <a:pt x="16478" y="143542"/>
                  </a:lnTo>
                  <a:lnTo>
                    <a:pt x="17145" y="150971"/>
                  </a:lnTo>
                  <a:lnTo>
                    <a:pt x="19526" y="158210"/>
                  </a:lnTo>
                  <a:lnTo>
                    <a:pt x="20383" y="165068"/>
                  </a:lnTo>
                  <a:lnTo>
                    <a:pt x="16288" y="171450"/>
                  </a:lnTo>
                  <a:lnTo>
                    <a:pt x="10478" y="175165"/>
                  </a:lnTo>
                  <a:lnTo>
                    <a:pt x="9049" y="179737"/>
                  </a:lnTo>
                  <a:lnTo>
                    <a:pt x="9430" y="185356"/>
                  </a:lnTo>
                  <a:lnTo>
                    <a:pt x="8668" y="192500"/>
                  </a:lnTo>
                  <a:lnTo>
                    <a:pt x="5334" y="198406"/>
                  </a:lnTo>
                  <a:lnTo>
                    <a:pt x="1619" y="201930"/>
                  </a:lnTo>
                  <a:lnTo>
                    <a:pt x="0" y="206692"/>
                  </a:lnTo>
                  <a:lnTo>
                    <a:pt x="2858" y="216217"/>
                  </a:lnTo>
                  <a:lnTo>
                    <a:pt x="9049" y="223361"/>
                  </a:lnTo>
                  <a:lnTo>
                    <a:pt x="23717" y="224980"/>
                  </a:lnTo>
                  <a:lnTo>
                    <a:pt x="30861" y="230981"/>
                  </a:lnTo>
                  <a:lnTo>
                    <a:pt x="33433" y="240601"/>
                  </a:lnTo>
                  <a:lnTo>
                    <a:pt x="33242" y="253460"/>
                  </a:lnTo>
                  <a:lnTo>
                    <a:pt x="30480" y="265747"/>
                  </a:lnTo>
                  <a:lnTo>
                    <a:pt x="28385" y="269272"/>
                  </a:lnTo>
                  <a:lnTo>
                    <a:pt x="30385" y="271272"/>
                  </a:lnTo>
                  <a:lnTo>
                    <a:pt x="33909" y="283178"/>
                  </a:lnTo>
                  <a:lnTo>
                    <a:pt x="35433" y="286131"/>
                  </a:lnTo>
                  <a:lnTo>
                    <a:pt x="38862" y="291751"/>
                  </a:lnTo>
                  <a:lnTo>
                    <a:pt x="40958" y="293751"/>
                  </a:lnTo>
                  <a:lnTo>
                    <a:pt x="42767" y="295180"/>
                  </a:lnTo>
                  <a:lnTo>
                    <a:pt x="59055" y="297751"/>
                  </a:lnTo>
                  <a:lnTo>
                    <a:pt x="68675" y="301942"/>
                  </a:lnTo>
                  <a:lnTo>
                    <a:pt x="84963" y="312325"/>
                  </a:lnTo>
                  <a:lnTo>
                    <a:pt x="87725" y="315087"/>
                  </a:lnTo>
                  <a:lnTo>
                    <a:pt x="88678" y="318516"/>
                  </a:lnTo>
                  <a:lnTo>
                    <a:pt x="89535" y="322231"/>
                  </a:lnTo>
                  <a:lnTo>
                    <a:pt x="92488" y="336613"/>
                  </a:lnTo>
                  <a:lnTo>
                    <a:pt x="92678" y="342614"/>
                  </a:lnTo>
                  <a:lnTo>
                    <a:pt x="92202" y="344710"/>
                  </a:lnTo>
                  <a:lnTo>
                    <a:pt x="91535" y="346710"/>
                  </a:lnTo>
                  <a:lnTo>
                    <a:pt x="90297" y="348901"/>
                  </a:lnTo>
                  <a:lnTo>
                    <a:pt x="89249" y="350520"/>
                  </a:lnTo>
                  <a:lnTo>
                    <a:pt x="85725" y="354330"/>
                  </a:lnTo>
                  <a:lnTo>
                    <a:pt x="83249" y="356235"/>
                  </a:lnTo>
                  <a:lnTo>
                    <a:pt x="81820" y="357092"/>
                  </a:lnTo>
                  <a:lnTo>
                    <a:pt x="78581" y="358330"/>
                  </a:lnTo>
                  <a:lnTo>
                    <a:pt x="74676" y="358807"/>
                  </a:lnTo>
                  <a:lnTo>
                    <a:pt x="66675" y="358330"/>
                  </a:lnTo>
                  <a:lnTo>
                    <a:pt x="64865" y="358616"/>
                  </a:lnTo>
                  <a:lnTo>
                    <a:pt x="62675" y="359855"/>
                  </a:lnTo>
                  <a:lnTo>
                    <a:pt x="56674" y="365284"/>
                  </a:lnTo>
                  <a:lnTo>
                    <a:pt x="54483" y="370522"/>
                  </a:lnTo>
                  <a:lnTo>
                    <a:pt x="67913" y="380809"/>
                  </a:lnTo>
                  <a:lnTo>
                    <a:pt x="71533" y="385381"/>
                  </a:lnTo>
                  <a:lnTo>
                    <a:pt x="72104" y="387191"/>
                  </a:lnTo>
                  <a:lnTo>
                    <a:pt x="72581" y="391001"/>
                  </a:lnTo>
                  <a:lnTo>
                    <a:pt x="72485" y="393001"/>
                  </a:lnTo>
                  <a:lnTo>
                    <a:pt x="72200" y="395002"/>
                  </a:lnTo>
                  <a:lnTo>
                    <a:pt x="71723" y="396812"/>
                  </a:lnTo>
                  <a:lnTo>
                    <a:pt x="71819" y="400431"/>
                  </a:lnTo>
                  <a:lnTo>
                    <a:pt x="72390" y="405384"/>
                  </a:lnTo>
                  <a:lnTo>
                    <a:pt x="75152" y="416052"/>
                  </a:lnTo>
                  <a:lnTo>
                    <a:pt x="75819" y="421196"/>
                  </a:lnTo>
                  <a:lnTo>
                    <a:pt x="75914" y="424625"/>
                  </a:lnTo>
                  <a:lnTo>
                    <a:pt x="70961" y="438150"/>
                  </a:lnTo>
                  <a:lnTo>
                    <a:pt x="68008" y="444341"/>
                  </a:lnTo>
                  <a:lnTo>
                    <a:pt x="67342" y="446818"/>
                  </a:lnTo>
                  <a:lnTo>
                    <a:pt x="66866" y="450056"/>
                  </a:lnTo>
                  <a:lnTo>
                    <a:pt x="66961" y="462629"/>
                  </a:lnTo>
                  <a:lnTo>
                    <a:pt x="64961" y="481679"/>
                  </a:lnTo>
                  <a:lnTo>
                    <a:pt x="64389" y="484442"/>
                  </a:lnTo>
                  <a:lnTo>
                    <a:pt x="63722" y="485966"/>
                  </a:lnTo>
                  <a:lnTo>
                    <a:pt x="62770" y="487299"/>
                  </a:lnTo>
                  <a:lnTo>
                    <a:pt x="52578" y="497491"/>
                  </a:lnTo>
                  <a:lnTo>
                    <a:pt x="50102" y="499396"/>
                  </a:lnTo>
                  <a:lnTo>
                    <a:pt x="48578" y="502539"/>
                  </a:lnTo>
                  <a:lnTo>
                    <a:pt x="46863" y="507111"/>
                  </a:lnTo>
                  <a:lnTo>
                    <a:pt x="44577" y="518350"/>
                  </a:lnTo>
                  <a:lnTo>
                    <a:pt x="43053" y="523399"/>
                  </a:lnTo>
                  <a:lnTo>
                    <a:pt x="41720" y="526637"/>
                  </a:lnTo>
                  <a:lnTo>
                    <a:pt x="37433" y="529209"/>
                  </a:lnTo>
                  <a:lnTo>
                    <a:pt x="35814" y="531019"/>
                  </a:lnTo>
                  <a:lnTo>
                    <a:pt x="34100" y="534067"/>
                  </a:lnTo>
                  <a:lnTo>
                    <a:pt x="31909" y="540544"/>
                  </a:lnTo>
                  <a:lnTo>
                    <a:pt x="31052" y="544259"/>
                  </a:lnTo>
                  <a:lnTo>
                    <a:pt x="30861" y="547211"/>
                  </a:lnTo>
                  <a:lnTo>
                    <a:pt x="31337" y="548926"/>
                  </a:lnTo>
                  <a:lnTo>
                    <a:pt x="32195" y="550355"/>
                  </a:lnTo>
                  <a:lnTo>
                    <a:pt x="33242" y="551497"/>
                  </a:lnTo>
                  <a:lnTo>
                    <a:pt x="34576" y="552450"/>
                  </a:lnTo>
                  <a:lnTo>
                    <a:pt x="36290" y="553117"/>
                  </a:lnTo>
                  <a:lnTo>
                    <a:pt x="43339" y="554926"/>
                  </a:lnTo>
                  <a:lnTo>
                    <a:pt x="44482" y="555784"/>
                  </a:lnTo>
                  <a:lnTo>
                    <a:pt x="44958" y="557022"/>
                  </a:lnTo>
                  <a:lnTo>
                    <a:pt x="45339" y="559118"/>
                  </a:lnTo>
                  <a:lnTo>
                    <a:pt x="45625" y="565690"/>
                  </a:lnTo>
                  <a:lnTo>
                    <a:pt x="45911" y="567880"/>
                  </a:lnTo>
                  <a:lnTo>
                    <a:pt x="46387" y="569690"/>
                  </a:lnTo>
                  <a:lnTo>
                    <a:pt x="46958" y="571405"/>
                  </a:lnTo>
                  <a:lnTo>
                    <a:pt x="47625" y="572929"/>
                  </a:lnTo>
                  <a:lnTo>
                    <a:pt x="50483" y="577882"/>
                  </a:lnTo>
                  <a:lnTo>
                    <a:pt x="51626" y="580834"/>
                  </a:lnTo>
                  <a:lnTo>
                    <a:pt x="51721" y="583025"/>
                  </a:lnTo>
                  <a:lnTo>
                    <a:pt x="51245" y="584930"/>
                  </a:lnTo>
                  <a:lnTo>
                    <a:pt x="49054" y="589883"/>
                  </a:lnTo>
                  <a:lnTo>
                    <a:pt x="47530" y="594741"/>
                  </a:lnTo>
                  <a:lnTo>
                    <a:pt x="47244" y="597789"/>
                  </a:lnTo>
                  <a:lnTo>
                    <a:pt x="47339" y="600170"/>
                  </a:lnTo>
                  <a:lnTo>
                    <a:pt x="49435" y="605790"/>
                  </a:lnTo>
                  <a:lnTo>
                    <a:pt x="52769" y="617887"/>
                  </a:lnTo>
                  <a:lnTo>
                    <a:pt x="53816" y="620268"/>
                  </a:lnTo>
                  <a:lnTo>
                    <a:pt x="54769" y="621411"/>
                  </a:lnTo>
                  <a:lnTo>
                    <a:pt x="56102" y="622363"/>
                  </a:lnTo>
                  <a:lnTo>
                    <a:pt x="61817" y="623697"/>
                  </a:lnTo>
                  <a:lnTo>
                    <a:pt x="63532" y="624554"/>
                  </a:lnTo>
                  <a:lnTo>
                    <a:pt x="65151" y="626174"/>
                  </a:lnTo>
                  <a:lnTo>
                    <a:pt x="65342" y="628555"/>
                  </a:lnTo>
                  <a:lnTo>
                    <a:pt x="64199" y="634651"/>
                  </a:lnTo>
                  <a:lnTo>
                    <a:pt x="64675" y="636651"/>
                  </a:lnTo>
                  <a:lnTo>
                    <a:pt x="65818" y="637984"/>
                  </a:lnTo>
                  <a:lnTo>
                    <a:pt x="68771" y="639509"/>
                  </a:lnTo>
                  <a:lnTo>
                    <a:pt x="72104" y="640747"/>
                  </a:lnTo>
                  <a:lnTo>
                    <a:pt x="74009" y="641033"/>
                  </a:lnTo>
                  <a:lnTo>
                    <a:pt x="75629" y="640842"/>
                  </a:lnTo>
                  <a:lnTo>
                    <a:pt x="77248" y="640271"/>
                  </a:lnTo>
                  <a:lnTo>
                    <a:pt x="78677" y="639509"/>
                  </a:lnTo>
                  <a:lnTo>
                    <a:pt x="83249" y="634937"/>
                  </a:lnTo>
                  <a:lnTo>
                    <a:pt x="84677" y="634270"/>
                  </a:lnTo>
                  <a:lnTo>
                    <a:pt x="86392" y="633793"/>
                  </a:lnTo>
                  <a:lnTo>
                    <a:pt x="94774" y="634365"/>
                  </a:lnTo>
                  <a:lnTo>
                    <a:pt x="98584" y="633889"/>
                  </a:lnTo>
                  <a:lnTo>
                    <a:pt x="100203" y="633413"/>
                  </a:lnTo>
                  <a:lnTo>
                    <a:pt x="101632" y="632555"/>
                  </a:lnTo>
                  <a:lnTo>
                    <a:pt x="102680" y="631317"/>
                  </a:lnTo>
                  <a:lnTo>
                    <a:pt x="103537" y="629888"/>
                  </a:lnTo>
                  <a:lnTo>
                    <a:pt x="104108" y="628174"/>
                  </a:lnTo>
                  <a:lnTo>
                    <a:pt x="104394" y="626364"/>
                  </a:lnTo>
                  <a:lnTo>
                    <a:pt x="104680" y="622363"/>
                  </a:lnTo>
                  <a:lnTo>
                    <a:pt x="105156" y="620554"/>
                  </a:lnTo>
                  <a:lnTo>
                    <a:pt x="105728" y="618934"/>
                  </a:lnTo>
                  <a:lnTo>
                    <a:pt x="106585" y="617506"/>
                  </a:lnTo>
                  <a:lnTo>
                    <a:pt x="107728" y="616458"/>
                  </a:lnTo>
                  <a:lnTo>
                    <a:pt x="109252" y="615982"/>
                  </a:lnTo>
                  <a:lnTo>
                    <a:pt x="114776" y="616458"/>
                  </a:lnTo>
                  <a:lnTo>
                    <a:pt x="116586" y="616172"/>
                  </a:lnTo>
                  <a:lnTo>
                    <a:pt x="123349" y="614172"/>
                  </a:lnTo>
                  <a:lnTo>
                    <a:pt x="125254" y="613981"/>
                  </a:lnTo>
                  <a:lnTo>
                    <a:pt x="127064" y="614267"/>
                  </a:lnTo>
                  <a:lnTo>
                    <a:pt x="128778" y="614839"/>
                  </a:lnTo>
                  <a:lnTo>
                    <a:pt x="133160" y="617315"/>
                  </a:lnTo>
                  <a:lnTo>
                    <a:pt x="134779" y="617696"/>
                  </a:lnTo>
                  <a:lnTo>
                    <a:pt x="136684" y="617696"/>
                  </a:lnTo>
                  <a:lnTo>
                    <a:pt x="147733" y="615791"/>
                  </a:lnTo>
                  <a:lnTo>
                    <a:pt x="150876" y="615887"/>
                  </a:lnTo>
                  <a:lnTo>
                    <a:pt x="152210" y="616077"/>
                  </a:lnTo>
                  <a:lnTo>
                    <a:pt x="157067" y="617887"/>
                  </a:lnTo>
                  <a:lnTo>
                    <a:pt x="163354" y="621411"/>
                  </a:lnTo>
                  <a:lnTo>
                    <a:pt x="176975" y="629888"/>
                  </a:lnTo>
                  <a:lnTo>
                    <a:pt x="178308" y="631888"/>
                  </a:lnTo>
                  <a:lnTo>
                    <a:pt x="180118" y="635222"/>
                  </a:lnTo>
                  <a:lnTo>
                    <a:pt x="180689" y="638366"/>
                  </a:lnTo>
                  <a:lnTo>
                    <a:pt x="182023" y="643033"/>
                  </a:lnTo>
                  <a:lnTo>
                    <a:pt x="182309" y="645985"/>
                  </a:lnTo>
                  <a:lnTo>
                    <a:pt x="181832" y="648081"/>
                  </a:lnTo>
                  <a:lnTo>
                    <a:pt x="180880" y="649319"/>
                  </a:lnTo>
                  <a:lnTo>
                    <a:pt x="176498" y="653987"/>
                  </a:lnTo>
                  <a:lnTo>
                    <a:pt x="175641" y="655415"/>
                  </a:lnTo>
                  <a:lnTo>
                    <a:pt x="174879" y="657130"/>
                  </a:lnTo>
                  <a:lnTo>
                    <a:pt x="174403" y="658844"/>
                  </a:lnTo>
                  <a:lnTo>
                    <a:pt x="174022" y="660463"/>
                  </a:lnTo>
                  <a:lnTo>
                    <a:pt x="173927" y="662368"/>
                  </a:lnTo>
                  <a:lnTo>
                    <a:pt x="173927" y="662559"/>
                  </a:lnTo>
                  <a:lnTo>
                    <a:pt x="172212" y="672084"/>
                  </a:lnTo>
                  <a:lnTo>
                    <a:pt x="172022" y="676370"/>
                  </a:lnTo>
                  <a:lnTo>
                    <a:pt x="172784" y="678466"/>
                  </a:lnTo>
                  <a:lnTo>
                    <a:pt x="174212" y="679418"/>
                  </a:lnTo>
                  <a:lnTo>
                    <a:pt x="177737" y="678847"/>
                  </a:lnTo>
                  <a:lnTo>
                    <a:pt x="180213" y="680276"/>
                  </a:lnTo>
                  <a:lnTo>
                    <a:pt x="183166" y="683133"/>
                  </a:lnTo>
                  <a:lnTo>
                    <a:pt x="188024" y="690848"/>
                  </a:lnTo>
                  <a:lnTo>
                    <a:pt x="190786" y="694087"/>
                  </a:lnTo>
                  <a:lnTo>
                    <a:pt x="193167" y="696087"/>
                  </a:lnTo>
                  <a:lnTo>
                    <a:pt x="194977" y="696182"/>
                  </a:lnTo>
                  <a:lnTo>
                    <a:pt x="196596" y="695801"/>
                  </a:lnTo>
                  <a:lnTo>
                    <a:pt x="197930" y="694849"/>
                  </a:lnTo>
                  <a:lnTo>
                    <a:pt x="198977" y="693706"/>
                  </a:lnTo>
                  <a:lnTo>
                    <a:pt x="200882" y="691039"/>
                  </a:lnTo>
                  <a:lnTo>
                    <a:pt x="202025" y="690086"/>
                  </a:lnTo>
                  <a:lnTo>
                    <a:pt x="203645" y="689610"/>
                  </a:lnTo>
                  <a:lnTo>
                    <a:pt x="209360" y="691229"/>
                  </a:lnTo>
                  <a:lnTo>
                    <a:pt x="210884" y="690753"/>
                  </a:lnTo>
                  <a:lnTo>
                    <a:pt x="212122" y="689991"/>
                  </a:lnTo>
                  <a:lnTo>
                    <a:pt x="213360" y="688943"/>
                  </a:lnTo>
                  <a:lnTo>
                    <a:pt x="214313" y="687705"/>
                  </a:lnTo>
                  <a:lnTo>
                    <a:pt x="218885" y="680847"/>
                  </a:lnTo>
                  <a:lnTo>
                    <a:pt x="220409" y="679990"/>
                  </a:lnTo>
                  <a:lnTo>
                    <a:pt x="222409" y="679799"/>
                  </a:lnTo>
                  <a:lnTo>
                    <a:pt x="226314" y="681133"/>
                  </a:lnTo>
                  <a:lnTo>
                    <a:pt x="228981" y="681704"/>
                  </a:lnTo>
                  <a:lnTo>
                    <a:pt x="231362" y="681895"/>
                  </a:lnTo>
                  <a:lnTo>
                    <a:pt x="234791" y="681038"/>
                  </a:lnTo>
                  <a:lnTo>
                    <a:pt x="236506" y="680752"/>
                  </a:lnTo>
                  <a:lnTo>
                    <a:pt x="238411" y="681038"/>
                  </a:lnTo>
                  <a:lnTo>
                    <a:pt x="255365" y="687038"/>
                  </a:lnTo>
                  <a:lnTo>
                    <a:pt x="261461" y="687419"/>
                  </a:lnTo>
                  <a:lnTo>
                    <a:pt x="267367" y="682085"/>
                  </a:lnTo>
                  <a:lnTo>
                    <a:pt x="280035" y="660368"/>
                  </a:lnTo>
                  <a:lnTo>
                    <a:pt x="280226" y="658749"/>
                  </a:lnTo>
                  <a:lnTo>
                    <a:pt x="280321" y="656939"/>
                  </a:lnTo>
                  <a:lnTo>
                    <a:pt x="279368" y="651224"/>
                  </a:lnTo>
                  <a:lnTo>
                    <a:pt x="279178" y="648748"/>
                  </a:lnTo>
                  <a:lnTo>
                    <a:pt x="279940" y="647224"/>
                  </a:lnTo>
                  <a:lnTo>
                    <a:pt x="281369" y="646081"/>
                  </a:lnTo>
                  <a:lnTo>
                    <a:pt x="284988" y="643890"/>
                  </a:lnTo>
                  <a:lnTo>
                    <a:pt x="285845" y="642461"/>
                  </a:lnTo>
                  <a:lnTo>
                    <a:pt x="286036" y="640747"/>
                  </a:lnTo>
                  <a:lnTo>
                    <a:pt x="284988" y="637032"/>
                  </a:lnTo>
                  <a:lnTo>
                    <a:pt x="284798" y="634460"/>
                  </a:lnTo>
                  <a:lnTo>
                    <a:pt x="285369" y="632841"/>
                  </a:lnTo>
                  <a:lnTo>
                    <a:pt x="305181" y="596932"/>
                  </a:lnTo>
                  <a:lnTo>
                    <a:pt x="307848" y="590645"/>
                  </a:lnTo>
                  <a:lnTo>
                    <a:pt x="309467" y="584645"/>
                  </a:lnTo>
                  <a:lnTo>
                    <a:pt x="310801" y="581692"/>
                  </a:lnTo>
                  <a:lnTo>
                    <a:pt x="312230" y="579692"/>
                  </a:lnTo>
                  <a:lnTo>
                    <a:pt x="317659" y="576263"/>
                  </a:lnTo>
                  <a:lnTo>
                    <a:pt x="322040" y="571595"/>
                  </a:lnTo>
                  <a:lnTo>
                    <a:pt x="323183" y="570547"/>
                  </a:lnTo>
                  <a:lnTo>
                    <a:pt x="324612" y="569690"/>
                  </a:lnTo>
                  <a:lnTo>
                    <a:pt x="326136" y="569500"/>
                  </a:lnTo>
                  <a:lnTo>
                    <a:pt x="327565" y="570071"/>
                  </a:lnTo>
                  <a:lnTo>
                    <a:pt x="328517" y="571214"/>
                  </a:lnTo>
                  <a:lnTo>
                    <a:pt x="329279" y="572548"/>
                  </a:lnTo>
                  <a:lnTo>
                    <a:pt x="330137" y="573881"/>
                  </a:lnTo>
                  <a:lnTo>
                    <a:pt x="331280" y="575024"/>
                  </a:lnTo>
                  <a:lnTo>
                    <a:pt x="333756" y="577025"/>
                  </a:lnTo>
                  <a:lnTo>
                    <a:pt x="335375" y="577977"/>
                  </a:lnTo>
                  <a:lnTo>
                    <a:pt x="337090" y="578549"/>
                  </a:lnTo>
                  <a:lnTo>
                    <a:pt x="339757" y="577787"/>
                  </a:lnTo>
                  <a:lnTo>
                    <a:pt x="341471" y="575786"/>
                  </a:lnTo>
                  <a:lnTo>
                    <a:pt x="343757" y="571786"/>
                  </a:lnTo>
                  <a:lnTo>
                    <a:pt x="345662" y="569405"/>
                  </a:lnTo>
                  <a:lnTo>
                    <a:pt x="348044" y="567023"/>
                  </a:lnTo>
                  <a:lnTo>
                    <a:pt x="348615" y="565213"/>
                  </a:lnTo>
                  <a:lnTo>
                    <a:pt x="348425" y="563594"/>
                  </a:lnTo>
                  <a:lnTo>
                    <a:pt x="347186" y="560451"/>
                  </a:lnTo>
                  <a:lnTo>
                    <a:pt x="346901" y="558260"/>
                  </a:lnTo>
                  <a:lnTo>
                    <a:pt x="346901" y="555784"/>
                  </a:lnTo>
                  <a:lnTo>
                    <a:pt x="348139" y="551974"/>
                  </a:lnTo>
                  <a:lnTo>
                    <a:pt x="349568" y="550259"/>
                  </a:lnTo>
                  <a:lnTo>
                    <a:pt x="351377" y="549212"/>
                  </a:lnTo>
                  <a:lnTo>
                    <a:pt x="359093" y="548354"/>
                  </a:lnTo>
                  <a:lnTo>
                    <a:pt x="367856" y="545973"/>
                  </a:lnTo>
                  <a:lnTo>
                    <a:pt x="383381" y="535019"/>
                  </a:lnTo>
                  <a:lnTo>
                    <a:pt x="386525" y="533686"/>
                  </a:lnTo>
                  <a:lnTo>
                    <a:pt x="402241" y="531971"/>
                  </a:lnTo>
                  <a:lnTo>
                    <a:pt x="406527" y="532067"/>
                  </a:lnTo>
                  <a:lnTo>
                    <a:pt x="408527" y="532352"/>
                  </a:lnTo>
                  <a:lnTo>
                    <a:pt x="410242" y="532924"/>
                  </a:lnTo>
                  <a:lnTo>
                    <a:pt x="411671" y="533686"/>
                  </a:lnTo>
                  <a:lnTo>
                    <a:pt x="413004" y="534638"/>
                  </a:lnTo>
                  <a:lnTo>
                    <a:pt x="415290" y="536829"/>
                  </a:lnTo>
                  <a:lnTo>
                    <a:pt x="417100" y="539496"/>
                  </a:lnTo>
                  <a:lnTo>
                    <a:pt x="417290" y="539877"/>
                  </a:lnTo>
                  <a:lnTo>
                    <a:pt x="419386" y="546163"/>
                  </a:lnTo>
                  <a:lnTo>
                    <a:pt x="420148" y="547592"/>
                  </a:lnTo>
                  <a:lnTo>
                    <a:pt x="421196" y="548926"/>
                  </a:lnTo>
                  <a:lnTo>
                    <a:pt x="422339" y="549974"/>
                  </a:lnTo>
                  <a:lnTo>
                    <a:pt x="423672" y="550735"/>
                  </a:lnTo>
                  <a:lnTo>
                    <a:pt x="427196" y="551879"/>
                  </a:lnTo>
                  <a:lnTo>
                    <a:pt x="435483" y="552641"/>
                  </a:lnTo>
                  <a:lnTo>
                    <a:pt x="441008" y="551974"/>
                  </a:lnTo>
                  <a:lnTo>
                    <a:pt x="451676" y="547592"/>
                  </a:lnTo>
                  <a:lnTo>
                    <a:pt x="450247" y="537686"/>
                  </a:lnTo>
                  <a:lnTo>
                    <a:pt x="451580" y="524923"/>
                  </a:lnTo>
                  <a:lnTo>
                    <a:pt x="452533" y="521208"/>
                  </a:lnTo>
                  <a:lnTo>
                    <a:pt x="453866" y="518827"/>
                  </a:lnTo>
                  <a:lnTo>
                    <a:pt x="456819" y="516160"/>
                  </a:lnTo>
                  <a:lnTo>
                    <a:pt x="458534" y="513493"/>
                  </a:lnTo>
                  <a:lnTo>
                    <a:pt x="458915" y="511397"/>
                  </a:lnTo>
                  <a:lnTo>
                    <a:pt x="458724" y="509397"/>
                  </a:lnTo>
                  <a:lnTo>
                    <a:pt x="457391" y="505587"/>
                  </a:lnTo>
                  <a:lnTo>
                    <a:pt x="456914" y="502539"/>
                  </a:lnTo>
                  <a:lnTo>
                    <a:pt x="456533" y="496919"/>
                  </a:lnTo>
                  <a:lnTo>
                    <a:pt x="457772" y="492919"/>
                  </a:lnTo>
                  <a:lnTo>
                    <a:pt x="459200" y="490823"/>
                  </a:lnTo>
                  <a:lnTo>
                    <a:pt x="461010" y="490061"/>
                  </a:lnTo>
                  <a:lnTo>
                    <a:pt x="472059" y="487966"/>
                  </a:lnTo>
                  <a:lnTo>
                    <a:pt x="491109" y="487775"/>
                  </a:lnTo>
                  <a:lnTo>
                    <a:pt x="494919" y="487109"/>
                  </a:lnTo>
                  <a:lnTo>
                    <a:pt x="498253" y="486156"/>
                  </a:lnTo>
                  <a:lnTo>
                    <a:pt x="505111" y="481679"/>
                  </a:lnTo>
                  <a:lnTo>
                    <a:pt x="520160" y="476631"/>
                  </a:lnTo>
                  <a:lnTo>
                    <a:pt x="524351" y="474440"/>
                  </a:lnTo>
                  <a:lnTo>
                    <a:pt x="526256" y="472535"/>
                  </a:lnTo>
                  <a:lnTo>
                    <a:pt x="527590" y="470725"/>
                  </a:lnTo>
                  <a:lnTo>
                    <a:pt x="529019" y="467582"/>
                  </a:lnTo>
                  <a:lnTo>
                    <a:pt x="536543" y="456629"/>
                  </a:lnTo>
                  <a:lnTo>
                    <a:pt x="538829" y="453962"/>
                  </a:lnTo>
                  <a:lnTo>
                    <a:pt x="540925" y="452342"/>
                  </a:lnTo>
                  <a:lnTo>
                    <a:pt x="545306" y="450437"/>
                  </a:lnTo>
                  <a:lnTo>
                    <a:pt x="548640" y="448532"/>
                  </a:lnTo>
                  <a:lnTo>
                    <a:pt x="549783" y="446532"/>
                  </a:lnTo>
                  <a:lnTo>
                    <a:pt x="549974" y="444627"/>
                  </a:lnTo>
                  <a:lnTo>
                    <a:pt x="549402" y="443008"/>
                  </a:lnTo>
                  <a:lnTo>
                    <a:pt x="548354" y="441770"/>
                  </a:lnTo>
                  <a:lnTo>
                    <a:pt x="547116" y="440722"/>
                  </a:lnTo>
                  <a:lnTo>
                    <a:pt x="536734" y="434912"/>
                  </a:lnTo>
                  <a:lnTo>
                    <a:pt x="534257" y="432625"/>
                  </a:lnTo>
                  <a:lnTo>
                    <a:pt x="533305" y="431387"/>
                  </a:lnTo>
                  <a:lnTo>
                    <a:pt x="532543" y="429959"/>
                  </a:lnTo>
                  <a:lnTo>
                    <a:pt x="532352" y="427482"/>
                  </a:lnTo>
                  <a:lnTo>
                    <a:pt x="532638" y="424434"/>
                  </a:lnTo>
                  <a:lnTo>
                    <a:pt x="534924" y="416147"/>
                  </a:lnTo>
                  <a:lnTo>
                    <a:pt x="534638" y="415766"/>
                  </a:lnTo>
                  <a:lnTo>
                    <a:pt x="533972" y="414909"/>
                  </a:lnTo>
                  <a:lnTo>
                    <a:pt x="532638" y="414242"/>
                  </a:lnTo>
                  <a:lnTo>
                    <a:pt x="529304" y="412909"/>
                  </a:lnTo>
                  <a:lnTo>
                    <a:pt x="527876" y="411956"/>
                  </a:lnTo>
                  <a:lnTo>
                    <a:pt x="526923" y="410813"/>
                  </a:lnTo>
                  <a:lnTo>
                    <a:pt x="525590" y="407670"/>
                  </a:lnTo>
                  <a:lnTo>
                    <a:pt x="524542" y="406432"/>
                  </a:lnTo>
                  <a:lnTo>
                    <a:pt x="523113" y="405575"/>
                  </a:lnTo>
                  <a:lnTo>
                    <a:pt x="521303" y="405193"/>
                  </a:lnTo>
                  <a:lnTo>
                    <a:pt x="513112" y="405479"/>
                  </a:lnTo>
                  <a:lnTo>
                    <a:pt x="511207" y="405289"/>
                  </a:lnTo>
                  <a:lnTo>
                    <a:pt x="509588" y="404717"/>
                  </a:lnTo>
                  <a:lnTo>
                    <a:pt x="508445" y="403003"/>
                  </a:lnTo>
                  <a:lnTo>
                    <a:pt x="507873" y="400336"/>
                  </a:lnTo>
                  <a:lnTo>
                    <a:pt x="508445" y="392049"/>
                  </a:lnTo>
                  <a:lnTo>
                    <a:pt x="508349" y="389477"/>
                  </a:lnTo>
                  <a:lnTo>
                    <a:pt x="507683" y="387763"/>
                  </a:lnTo>
                  <a:lnTo>
                    <a:pt x="506921" y="386334"/>
                  </a:lnTo>
                  <a:lnTo>
                    <a:pt x="505206" y="383762"/>
                  </a:lnTo>
                  <a:lnTo>
                    <a:pt x="492538" y="369284"/>
                  </a:lnTo>
                  <a:lnTo>
                    <a:pt x="491585" y="367475"/>
                  </a:lnTo>
                  <a:lnTo>
                    <a:pt x="490919" y="365379"/>
                  </a:lnTo>
                  <a:lnTo>
                    <a:pt x="490538" y="362141"/>
                  </a:lnTo>
                  <a:lnTo>
                    <a:pt x="491109" y="360235"/>
                  </a:lnTo>
                  <a:lnTo>
                    <a:pt x="492252" y="358902"/>
                  </a:lnTo>
                  <a:lnTo>
                    <a:pt x="498729" y="354235"/>
                  </a:lnTo>
                  <a:lnTo>
                    <a:pt x="500348" y="353473"/>
                  </a:lnTo>
                  <a:lnTo>
                    <a:pt x="505968" y="352901"/>
                  </a:lnTo>
                  <a:lnTo>
                    <a:pt x="507778" y="351568"/>
                  </a:lnTo>
                  <a:lnTo>
                    <a:pt x="508540" y="349853"/>
                  </a:lnTo>
                  <a:lnTo>
                    <a:pt x="510350" y="334994"/>
                  </a:lnTo>
                  <a:lnTo>
                    <a:pt x="511207" y="331280"/>
                  </a:lnTo>
                  <a:lnTo>
                    <a:pt x="512159" y="328708"/>
                  </a:lnTo>
                  <a:lnTo>
                    <a:pt x="513017" y="327279"/>
                  </a:lnTo>
                  <a:lnTo>
                    <a:pt x="514064" y="326041"/>
                  </a:lnTo>
                  <a:lnTo>
                    <a:pt x="516541" y="324041"/>
                  </a:lnTo>
                  <a:lnTo>
                    <a:pt x="519494" y="321945"/>
                  </a:lnTo>
                  <a:lnTo>
                    <a:pt x="521303" y="320421"/>
                  </a:lnTo>
                  <a:lnTo>
                    <a:pt x="523494" y="317278"/>
                  </a:lnTo>
                  <a:lnTo>
                    <a:pt x="524066" y="314992"/>
                  </a:lnTo>
                  <a:lnTo>
                    <a:pt x="523970" y="312896"/>
                  </a:lnTo>
                  <a:lnTo>
                    <a:pt x="523399" y="311277"/>
                  </a:lnTo>
                  <a:lnTo>
                    <a:pt x="522542" y="309943"/>
                  </a:lnTo>
                  <a:lnTo>
                    <a:pt x="521494" y="308705"/>
                  </a:lnTo>
                  <a:lnTo>
                    <a:pt x="518922" y="306705"/>
                  </a:lnTo>
                  <a:lnTo>
                    <a:pt x="515588" y="305181"/>
                  </a:lnTo>
                  <a:lnTo>
                    <a:pt x="506063" y="303181"/>
                  </a:lnTo>
                  <a:lnTo>
                    <a:pt x="502920" y="300514"/>
                  </a:lnTo>
                  <a:lnTo>
                    <a:pt x="502253" y="290513"/>
                  </a:lnTo>
                  <a:lnTo>
                    <a:pt x="509016" y="285464"/>
                  </a:lnTo>
                  <a:lnTo>
                    <a:pt x="561880" y="274892"/>
                  </a:lnTo>
                  <a:lnTo>
                    <a:pt x="567404" y="272891"/>
                  </a:lnTo>
                  <a:lnTo>
                    <a:pt x="568547" y="271653"/>
                  </a:lnTo>
                  <a:lnTo>
                    <a:pt x="569500" y="270320"/>
                  </a:lnTo>
                  <a:lnTo>
                    <a:pt x="570262" y="268891"/>
                  </a:lnTo>
                  <a:lnTo>
                    <a:pt x="570929" y="267271"/>
                  </a:lnTo>
                  <a:lnTo>
                    <a:pt x="571500" y="265271"/>
                  </a:lnTo>
                  <a:lnTo>
                    <a:pt x="572357" y="259080"/>
                  </a:lnTo>
                  <a:lnTo>
                    <a:pt x="573119" y="256984"/>
                  </a:lnTo>
                  <a:lnTo>
                    <a:pt x="574167" y="255079"/>
                  </a:lnTo>
                  <a:lnTo>
                    <a:pt x="578644" y="249269"/>
                  </a:lnTo>
                  <a:lnTo>
                    <a:pt x="581787" y="242888"/>
                  </a:lnTo>
                  <a:lnTo>
                    <a:pt x="584264" y="236220"/>
                  </a:lnTo>
                  <a:lnTo>
                    <a:pt x="586359" y="228695"/>
                  </a:lnTo>
                  <a:lnTo>
                    <a:pt x="587026" y="224600"/>
                  </a:lnTo>
                  <a:lnTo>
                    <a:pt x="587407" y="217837"/>
                  </a:lnTo>
                  <a:lnTo>
                    <a:pt x="587883" y="215360"/>
                  </a:lnTo>
                  <a:lnTo>
                    <a:pt x="588836" y="212788"/>
                  </a:lnTo>
                  <a:lnTo>
                    <a:pt x="590645" y="209455"/>
                  </a:lnTo>
                  <a:lnTo>
                    <a:pt x="592360" y="208693"/>
                  </a:lnTo>
                  <a:lnTo>
                    <a:pt x="593884" y="208883"/>
                  </a:lnTo>
                  <a:lnTo>
                    <a:pt x="607409" y="220694"/>
                  </a:lnTo>
                  <a:lnTo>
                    <a:pt x="610457" y="222218"/>
                  </a:lnTo>
                  <a:lnTo>
                    <a:pt x="618173" y="223552"/>
                  </a:lnTo>
                  <a:lnTo>
                    <a:pt x="619697" y="224314"/>
                  </a:lnTo>
                  <a:lnTo>
                    <a:pt x="620935" y="225362"/>
                  </a:lnTo>
                  <a:lnTo>
                    <a:pt x="628555" y="238030"/>
                  </a:lnTo>
                  <a:lnTo>
                    <a:pt x="629126" y="239649"/>
                  </a:lnTo>
                  <a:lnTo>
                    <a:pt x="629984" y="243554"/>
                  </a:lnTo>
                  <a:lnTo>
                    <a:pt x="631317" y="245269"/>
                  </a:lnTo>
                  <a:lnTo>
                    <a:pt x="633317" y="244697"/>
                  </a:lnTo>
                  <a:lnTo>
                    <a:pt x="641318" y="239744"/>
                  </a:lnTo>
                  <a:lnTo>
                    <a:pt x="646748" y="237363"/>
                  </a:lnTo>
                  <a:lnTo>
                    <a:pt x="663702" y="235458"/>
                  </a:lnTo>
                  <a:lnTo>
                    <a:pt x="667417" y="234125"/>
                  </a:lnTo>
                  <a:lnTo>
                    <a:pt x="670560" y="232505"/>
                  </a:lnTo>
                  <a:lnTo>
                    <a:pt x="674275" y="229743"/>
                  </a:lnTo>
                  <a:lnTo>
                    <a:pt x="676847" y="228695"/>
                  </a:lnTo>
                  <a:lnTo>
                    <a:pt x="679228" y="228409"/>
                  </a:lnTo>
                  <a:lnTo>
                    <a:pt x="680847" y="229076"/>
                  </a:lnTo>
                  <a:lnTo>
                    <a:pt x="682181" y="230029"/>
                  </a:lnTo>
                  <a:lnTo>
                    <a:pt x="683419" y="231172"/>
                  </a:lnTo>
                  <a:lnTo>
                    <a:pt x="685133" y="232315"/>
                  </a:lnTo>
                  <a:lnTo>
                    <a:pt x="687324" y="233172"/>
                  </a:lnTo>
                  <a:lnTo>
                    <a:pt x="691134" y="233648"/>
                  </a:lnTo>
                  <a:lnTo>
                    <a:pt x="693325" y="233077"/>
                  </a:lnTo>
                  <a:lnTo>
                    <a:pt x="694563" y="231838"/>
                  </a:lnTo>
                  <a:lnTo>
                    <a:pt x="694944" y="230124"/>
                  </a:lnTo>
                  <a:lnTo>
                    <a:pt x="694468" y="226600"/>
                  </a:lnTo>
                  <a:lnTo>
                    <a:pt x="695135" y="224695"/>
                  </a:lnTo>
                  <a:lnTo>
                    <a:pt x="696944" y="222885"/>
                  </a:lnTo>
                  <a:lnTo>
                    <a:pt x="703517" y="219361"/>
                  </a:lnTo>
                  <a:lnTo>
                    <a:pt x="705326" y="218122"/>
                  </a:lnTo>
                  <a:lnTo>
                    <a:pt x="706374" y="216884"/>
                  </a:lnTo>
                  <a:lnTo>
                    <a:pt x="708184" y="214027"/>
                  </a:lnTo>
                  <a:lnTo>
                    <a:pt x="712470" y="210121"/>
                  </a:lnTo>
                  <a:lnTo>
                    <a:pt x="721138" y="204978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09" name="Figura a mano libera: forma 76">
              <a:extLst>
                <a:ext uri="{FF2B5EF4-FFF2-40B4-BE49-F238E27FC236}">
                  <a16:creationId xmlns:a16="http://schemas.microsoft.com/office/drawing/2014/main" xmlns="" id="{8C8775E2-CAA0-49E7-8424-0091A3249332}"/>
                </a:ext>
              </a:extLst>
            </p:cNvPr>
            <p:cNvSpPr/>
            <p:nvPr/>
          </p:nvSpPr>
          <p:spPr>
            <a:xfrm>
              <a:off x="8820988" y="5774531"/>
              <a:ext cx="1106424" cy="709231"/>
            </a:xfrm>
            <a:custGeom>
              <a:avLst/>
              <a:gdLst>
                <a:gd name="connsiteX0" fmla="*/ 1094708 w 1106424"/>
                <a:gd name="connsiteY0" fmla="*/ 9811 h 709231"/>
                <a:gd name="connsiteX1" fmla="*/ 1075277 w 1106424"/>
                <a:gd name="connsiteY1" fmla="*/ 1143 h 709231"/>
                <a:gd name="connsiteX2" fmla="*/ 1064800 w 1106424"/>
                <a:gd name="connsiteY2" fmla="*/ 0 h 709231"/>
                <a:gd name="connsiteX3" fmla="*/ 1059371 w 1106424"/>
                <a:gd name="connsiteY3" fmla="*/ 2191 h 709231"/>
                <a:gd name="connsiteX4" fmla="*/ 1045655 w 1106424"/>
                <a:gd name="connsiteY4" fmla="*/ 15145 h 709231"/>
                <a:gd name="connsiteX5" fmla="*/ 1032224 w 1106424"/>
                <a:gd name="connsiteY5" fmla="*/ 21527 h 709231"/>
                <a:gd name="connsiteX6" fmla="*/ 1028129 w 1106424"/>
                <a:gd name="connsiteY6" fmla="*/ 25241 h 709231"/>
                <a:gd name="connsiteX7" fmla="*/ 1020508 w 1106424"/>
                <a:gd name="connsiteY7" fmla="*/ 30480 h 709231"/>
                <a:gd name="connsiteX8" fmla="*/ 993553 w 1106424"/>
                <a:gd name="connsiteY8" fmla="*/ 39910 h 709231"/>
                <a:gd name="connsiteX9" fmla="*/ 983552 w 1106424"/>
                <a:gd name="connsiteY9" fmla="*/ 41624 h 709231"/>
                <a:gd name="connsiteX10" fmla="*/ 977455 w 1106424"/>
                <a:gd name="connsiteY10" fmla="*/ 41434 h 709231"/>
                <a:gd name="connsiteX11" fmla="*/ 971740 w 1106424"/>
                <a:gd name="connsiteY11" fmla="*/ 40291 h 709231"/>
                <a:gd name="connsiteX12" fmla="*/ 967549 w 1106424"/>
                <a:gd name="connsiteY12" fmla="*/ 37242 h 709231"/>
                <a:gd name="connsiteX13" fmla="*/ 965930 w 1106424"/>
                <a:gd name="connsiteY13" fmla="*/ 31528 h 709231"/>
                <a:gd name="connsiteX14" fmla="*/ 967835 w 1106424"/>
                <a:gd name="connsiteY14" fmla="*/ 21050 h 709231"/>
                <a:gd name="connsiteX15" fmla="*/ 966788 w 1106424"/>
                <a:gd name="connsiteY15" fmla="*/ 16478 h 709231"/>
                <a:gd name="connsiteX16" fmla="*/ 964692 w 1106424"/>
                <a:gd name="connsiteY16" fmla="*/ 16478 h 709231"/>
                <a:gd name="connsiteX17" fmla="*/ 965930 w 1106424"/>
                <a:gd name="connsiteY17" fmla="*/ 17812 h 709231"/>
                <a:gd name="connsiteX18" fmla="*/ 964692 w 1106424"/>
                <a:gd name="connsiteY18" fmla="*/ 21336 h 709231"/>
                <a:gd name="connsiteX19" fmla="*/ 964406 w 1106424"/>
                <a:gd name="connsiteY19" fmla="*/ 22384 h 709231"/>
                <a:gd name="connsiteX20" fmla="*/ 964978 w 1106424"/>
                <a:gd name="connsiteY20" fmla="*/ 23336 h 709231"/>
                <a:gd name="connsiteX21" fmla="*/ 966026 w 1106424"/>
                <a:gd name="connsiteY21" fmla="*/ 26670 h 709231"/>
                <a:gd name="connsiteX22" fmla="*/ 953167 w 1106424"/>
                <a:gd name="connsiteY22" fmla="*/ 51816 h 709231"/>
                <a:gd name="connsiteX23" fmla="*/ 944308 w 1106424"/>
                <a:gd name="connsiteY23" fmla="*/ 63532 h 709231"/>
                <a:gd name="connsiteX24" fmla="*/ 925449 w 1106424"/>
                <a:gd name="connsiteY24" fmla="*/ 70199 h 709231"/>
                <a:gd name="connsiteX25" fmla="*/ 919544 w 1106424"/>
                <a:gd name="connsiteY25" fmla="*/ 73533 h 709231"/>
                <a:gd name="connsiteX26" fmla="*/ 913543 w 1106424"/>
                <a:gd name="connsiteY26" fmla="*/ 75819 h 709231"/>
                <a:gd name="connsiteX27" fmla="*/ 906971 w 1106424"/>
                <a:gd name="connsiteY27" fmla="*/ 74486 h 709231"/>
                <a:gd name="connsiteX28" fmla="*/ 905065 w 1106424"/>
                <a:gd name="connsiteY28" fmla="*/ 72580 h 709231"/>
                <a:gd name="connsiteX29" fmla="*/ 901541 w 1106424"/>
                <a:gd name="connsiteY29" fmla="*/ 67056 h 709231"/>
                <a:gd name="connsiteX30" fmla="*/ 900113 w 1106424"/>
                <a:gd name="connsiteY30" fmla="*/ 65532 h 709231"/>
                <a:gd name="connsiteX31" fmla="*/ 896683 w 1106424"/>
                <a:gd name="connsiteY31" fmla="*/ 64865 h 709231"/>
                <a:gd name="connsiteX32" fmla="*/ 885825 w 1106424"/>
                <a:gd name="connsiteY32" fmla="*/ 65532 h 709231"/>
                <a:gd name="connsiteX33" fmla="*/ 877062 w 1106424"/>
                <a:gd name="connsiteY33" fmla="*/ 62675 h 709231"/>
                <a:gd name="connsiteX34" fmla="*/ 872966 w 1106424"/>
                <a:gd name="connsiteY34" fmla="*/ 62293 h 709231"/>
                <a:gd name="connsiteX35" fmla="*/ 870680 w 1106424"/>
                <a:gd name="connsiteY35" fmla="*/ 60484 h 709231"/>
                <a:gd name="connsiteX36" fmla="*/ 864489 w 1106424"/>
                <a:gd name="connsiteY36" fmla="*/ 52483 h 709231"/>
                <a:gd name="connsiteX37" fmla="*/ 861155 w 1106424"/>
                <a:gd name="connsiteY37" fmla="*/ 50673 h 709231"/>
                <a:gd name="connsiteX38" fmla="*/ 851440 w 1106424"/>
                <a:gd name="connsiteY38" fmla="*/ 49911 h 709231"/>
                <a:gd name="connsiteX39" fmla="*/ 848106 w 1106424"/>
                <a:gd name="connsiteY39" fmla="*/ 50673 h 709231"/>
                <a:gd name="connsiteX40" fmla="*/ 844868 w 1106424"/>
                <a:gd name="connsiteY40" fmla="*/ 52101 h 709231"/>
                <a:gd name="connsiteX41" fmla="*/ 840105 w 1106424"/>
                <a:gd name="connsiteY41" fmla="*/ 55150 h 709231"/>
                <a:gd name="connsiteX42" fmla="*/ 814006 w 1106424"/>
                <a:gd name="connsiteY42" fmla="*/ 61817 h 709231"/>
                <a:gd name="connsiteX43" fmla="*/ 806958 w 1106424"/>
                <a:gd name="connsiteY43" fmla="*/ 62293 h 709231"/>
                <a:gd name="connsiteX44" fmla="*/ 795719 w 1106424"/>
                <a:gd name="connsiteY44" fmla="*/ 61341 h 709231"/>
                <a:gd name="connsiteX45" fmla="*/ 791908 w 1106424"/>
                <a:gd name="connsiteY45" fmla="*/ 62960 h 709231"/>
                <a:gd name="connsiteX46" fmla="*/ 778955 w 1106424"/>
                <a:gd name="connsiteY46" fmla="*/ 78867 h 709231"/>
                <a:gd name="connsiteX47" fmla="*/ 769239 w 1106424"/>
                <a:gd name="connsiteY47" fmla="*/ 88392 h 709231"/>
                <a:gd name="connsiteX48" fmla="*/ 757904 w 1106424"/>
                <a:gd name="connsiteY48" fmla="*/ 96108 h 709231"/>
                <a:gd name="connsiteX49" fmla="*/ 715708 w 1106424"/>
                <a:gd name="connsiteY49" fmla="*/ 112205 h 709231"/>
                <a:gd name="connsiteX50" fmla="*/ 699326 w 1106424"/>
                <a:gd name="connsiteY50" fmla="*/ 115348 h 709231"/>
                <a:gd name="connsiteX51" fmla="*/ 688277 w 1106424"/>
                <a:gd name="connsiteY51" fmla="*/ 110014 h 709231"/>
                <a:gd name="connsiteX52" fmla="*/ 672084 w 1106424"/>
                <a:gd name="connsiteY52" fmla="*/ 118586 h 709231"/>
                <a:gd name="connsiteX53" fmla="*/ 653796 w 1106424"/>
                <a:gd name="connsiteY53" fmla="*/ 123539 h 709231"/>
                <a:gd name="connsiteX54" fmla="*/ 633889 w 1106424"/>
                <a:gd name="connsiteY54" fmla="*/ 124777 h 709231"/>
                <a:gd name="connsiteX55" fmla="*/ 592074 w 1106424"/>
                <a:gd name="connsiteY55" fmla="*/ 118776 h 709231"/>
                <a:gd name="connsiteX56" fmla="*/ 581597 w 1106424"/>
                <a:gd name="connsiteY56" fmla="*/ 121539 h 709231"/>
                <a:gd name="connsiteX57" fmla="*/ 576548 w 1106424"/>
                <a:gd name="connsiteY57" fmla="*/ 122015 h 709231"/>
                <a:gd name="connsiteX58" fmla="*/ 568643 w 1106424"/>
                <a:gd name="connsiteY58" fmla="*/ 120968 h 709231"/>
                <a:gd name="connsiteX59" fmla="*/ 561499 w 1106424"/>
                <a:gd name="connsiteY59" fmla="*/ 118205 h 709231"/>
                <a:gd name="connsiteX60" fmla="*/ 547116 w 1106424"/>
                <a:gd name="connsiteY60" fmla="*/ 109918 h 709231"/>
                <a:gd name="connsiteX61" fmla="*/ 542544 w 1106424"/>
                <a:gd name="connsiteY61" fmla="*/ 114776 h 709231"/>
                <a:gd name="connsiteX62" fmla="*/ 518922 w 1106424"/>
                <a:gd name="connsiteY62" fmla="*/ 118872 h 709231"/>
                <a:gd name="connsiteX63" fmla="*/ 514255 w 1106424"/>
                <a:gd name="connsiteY63" fmla="*/ 121920 h 709231"/>
                <a:gd name="connsiteX64" fmla="*/ 509969 w 1106424"/>
                <a:gd name="connsiteY64" fmla="*/ 125920 h 709231"/>
                <a:gd name="connsiteX65" fmla="*/ 505206 w 1106424"/>
                <a:gd name="connsiteY65" fmla="*/ 129445 h 709231"/>
                <a:gd name="connsiteX66" fmla="*/ 491109 w 1106424"/>
                <a:gd name="connsiteY66" fmla="*/ 132779 h 709231"/>
                <a:gd name="connsiteX67" fmla="*/ 475869 w 1106424"/>
                <a:gd name="connsiteY67" fmla="*/ 140970 h 709231"/>
                <a:gd name="connsiteX68" fmla="*/ 468344 w 1106424"/>
                <a:gd name="connsiteY68" fmla="*/ 142875 h 709231"/>
                <a:gd name="connsiteX69" fmla="*/ 446341 w 1106424"/>
                <a:gd name="connsiteY69" fmla="*/ 139732 h 709231"/>
                <a:gd name="connsiteX70" fmla="*/ 438912 w 1106424"/>
                <a:gd name="connsiteY70" fmla="*/ 139922 h 709231"/>
                <a:gd name="connsiteX71" fmla="*/ 439674 w 1106424"/>
                <a:gd name="connsiteY71" fmla="*/ 138399 h 709231"/>
                <a:gd name="connsiteX72" fmla="*/ 439864 w 1106424"/>
                <a:gd name="connsiteY72" fmla="*/ 137922 h 709231"/>
                <a:gd name="connsiteX73" fmla="*/ 441293 w 1106424"/>
                <a:gd name="connsiteY73" fmla="*/ 136684 h 709231"/>
                <a:gd name="connsiteX74" fmla="*/ 436436 w 1106424"/>
                <a:gd name="connsiteY74" fmla="*/ 134208 h 709231"/>
                <a:gd name="connsiteX75" fmla="*/ 420433 w 1106424"/>
                <a:gd name="connsiteY75" fmla="*/ 130969 h 709231"/>
                <a:gd name="connsiteX76" fmla="*/ 410528 w 1106424"/>
                <a:gd name="connsiteY76" fmla="*/ 124777 h 709231"/>
                <a:gd name="connsiteX77" fmla="*/ 398431 w 1106424"/>
                <a:gd name="connsiteY77" fmla="*/ 114395 h 709231"/>
                <a:gd name="connsiteX78" fmla="*/ 388239 w 1106424"/>
                <a:gd name="connsiteY78" fmla="*/ 110014 h 709231"/>
                <a:gd name="connsiteX79" fmla="*/ 384810 w 1106424"/>
                <a:gd name="connsiteY79" fmla="*/ 106966 h 709231"/>
                <a:gd name="connsiteX80" fmla="*/ 382619 w 1106424"/>
                <a:gd name="connsiteY80" fmla="*/ 102013 h 709231"/>
                <a:gd name="connsiteX81" fmla="*/ 382048 w 1106424"/>
                <a:gd name="connsiteY81" fmla="*/ 98012 h 709231"/>
                <a:gd name="connsiteX82" fmla="*/ 382714 w 1106424"/>
                <a:gd name="connsiteY82" fmla="*/ 90583 h 709231"/>
                <a:gd name="connsiteX83" fmla="*/ 373189 w 1106424"/>
                <a:gd name="connsiteY83" fmla="*/ 83439 h 709231"/>
                <a:gd name="connsiteX84" fmla="*/ 331280 w 1106424"/>
                <a:gd name="connsiteY84" fmla="*/ 86677 h 709231"/>
                <a:gd name="connsiteX85" fmla="*/ 326231 w 1106424"/>
                <a:gd name="connsiteY85" fmla="*/ 74486 h 709231"/>
                <a:gd name="connsiteX86" fmla="*/ 325088 w 1106424"/>
                <a:gd name="connsiteY86" fmla="*/ 70390 h 709231"/>
                <a:gd name="connsiteX87" fmla="*/ 324612 w 1106424"/>
                <a:gd name="connsiteY87" fmla="*/ 56388 h 709231"/>
                <a:gd name="connsiteX88" fmla="*/ 322612 w 1106424"/>
                <a:gd name="connsiteY88" fmla="*/ 53435 h 709231"/>
                <a:gd name="connsiteX89" fmla="*/ 309658 w 1106424"/>
                <a:gd name="connsiteY89" fmla="*/ 44482 h 709231"/>
                <a:gd name="connsiteX90" fmla="*/ 308801 w 1106424"/>
                <a:gd name="connsiteY90" fmla="*/ 42482 h 709231"/>
                <a:gd name="connsiteX91" fmla="*/ 308420 w 1106424"/>
                <a:gd name="connsiteY91" fmla="*/ 39529 h 709231"/>
                <a:gd name="connsiteX92" fmla="*/ 307848 w 1106424"/>
                <a:gd name="connsiteY92" fmla="*/ 36766 h 709231"/>
                <a:gd name="connsiteX93" fmla="*/ 306133 w 1106424"/>
                <a:gd name="connsiteY93" fmla="*/ 35623 h 709231"/>
                <a:gd name="connsiteX94" fmla="*/ 303466 w 1106424"/>
                <a:gd name="connsiteY94" fmla="*/ 36100 h 709231"/>
                <a:gd name="connsiteX95" fmla="*/ 298799 w 1106424"/>
                <a:gd name="connsiteY95" fmla="*/ 38291 h 709231"/>
                <a:gd name="connsiteX96" fmla="*/ 292037 w 1106424"/>
                <a:gd name="connsiteY96" fmla="*/ 40005 h 709231"/>
                <a:gd name="connsiteX97" fmla="*/ 288227 w 1106424"/>
                <a:gd name="connsiteY97" fmla="*/ 42291 h 709231"/>
                <a:gd name="connsiteX98" fmla="*/ 284226 w 1106424"/>
                <a:gd name="connsiteY98" fmla="*/ 43434 h 709231"/>
                <a:gd name="connsiteX99" fmla="*/ 278987 w 1106424"/>
                <a:gd name="connsiteY99" fmla="*/ 41529 h 709231"/>
                <a:gd name="connsiteX100" fmla="*/ 276035 w 1106424"/>
                <a:gd name="connsiteY100" fmla="*/ 51245 h 709231"/>
                <a:gd name="connsiteX101" fmla="*/ 268129 w 1106424"/>
                <a:gd name="connsiteY101" fmla="*/ 54959 h 709231"/>
                <a:gd name="connsiteX102" fmla="*/ 258604 w 1106424"/>
                <a:gd name="connsiteY102" fmla="*/ 54864 h 709231"/>
                <a:gd name="connsiteX103" fmla="*/ 250888 w 1106424"/>
                <a:gd name="connsiteY103" fmla="*/ 53340 h 709231"/>
                <a:gd name="connsiteX104" fmla="*/ 238982 w 1106424"/>
                <a:gd name="connsiteY104" fmla="*/ 48387 h 709231"/>
                <a:gd name="connsiteX105" fmla="*/ 235553 w 1106424"/>
                <a:gd name="connsiteY105" fmla="*/ 47625 h 709231"/>
                <a:gd name="connsiteX106" fmla="*/ 231553 w 1106424"/>
                <a:gd name="connsiteY106" fmla="*/ 48768 h 709231"/>
                <a:gd name="connsiteX107" fmla="*/ 227647 w 1106424"/>
                <a:gd name="connsiteY107" fmla="*/ 51721 h 709231"/>
                <a:gd name="connsiteX108" fmla="*/ 225647 w 1106424"/>
                <a:gd name="connsiteY108" fmla="*/ 55436 h 709231"/>
                <a:gd name="connsiteX109" fmla="*/ 227552 w 1106424"/>
                <a:gd name="connsiteY109" fmla="*/ 59245 h 709231"/>
                <a:gd name="connsiteX110" fmla="*/ 215646 w 1106424"/>
                <a:gd name="connsiteY110" fmla="*/ 69723 h 709231"/>
                <a:gd name="connsiteX111" fmla="*/ 216408 w 1106424"/>
                <a:gd name="connsiteY111" fmla="*/ 73723 h 709231"/>
                <a:gd name="connsiteX112" fmla="*/ 219646 w 1106424"/>
                <a:gd name="connsiteY112" fmla="*/ 77914 h 709231"/>
                <a:gd name="connsiteX113" fmla="*/ 220313 w 1106424"/>
                <a:gd name="connsiteY113" fmla="*/ 81820 h 709231"/>
                <a:gd name="connsiteX114" fmla="*/ 220789 w 1106424"/>
                <a:gd name="connsiteY114" fmla="*/ 87249 h 709231"/>
                <a:gd name="connsiteX115" fmla="*/ 221361 w 1106424"/>
                <a:gd name="connsiteY115" fmla="*/ 89821 h 709231"/>
                <a:gd name="connsiteX116" fmla="*/ 220789 w 1106424"/>
                <a:gd name="connsiteY116" fmla="*/ 91726 h 709231"/>
                <a:gd name="connsiteX117" fmla="*/ 217932 w 1106424"/>
                <a:gd name="connsiteY117" fmla="*/ 95059 h 709231"/>
                <a:gd name="connsiteX118" fmla="*/ 206216 w 1106424"/>
                <a:gd name="connsiteY118" fmla="*/ 104204 h 709231"/>
                <a:gd name="connsiteX119" fmla="*/ 177641 w 1106424"/>
                <a:gd name="connsiteY119" fmla="*/ 117062 h 709231"/>
                <a:gd name="connsiteX120" fmla="*/ 162878 w 1106424"/>
                <a:gd name="connsiteY120" fmla="*/ 119158 h 709231"/>
                <a:gd name="connsiteX121" fmla="*/ 152019 w 1106424"/>
                <a:gd name="connsiteY121" fmla="*/ 112871 h 709231"/>
                <a:gd name="connsiteX122" fmla="*/ 151733 w 1106424"/>
                <a:gd name="connsiteY122" fmla="*/ 109061 h 709231"/>
                <a:gd name="connsiteX123" fmla="*/ 147638 w 1106424"/>
                <a:gd name="connsiteY123" fmla="*/ 105918 h 709231"/>
                <a:gd name="connsiteX124" fmla="*/ 138017 w 1106424"/>
                <a:gd name="connsiteY124" fmla="*/ 100965 h 709231"/>
                <a:gd name="connsiteX125" fmla="*/ 134398 w 1106424"/>
                <a:gd name="connsiteY125" fmla="*/ 97441 h 709231"/>
                <a:gd name="connsiteX126" fmla="*/ 124968 w 1106424"/>
                <a:gd name="connsiteY126" fmla="*/ 80391 h 709231"/>
                <a:gd name="connsiteX127" fmla="*/ 116491 w 1106424"/>
                <a:gd name="connsiteY127" fmla="*/ 60579 h 709231"/>
                <a:gd name="connsiteX128" fmla="*/ 114681 w 1106424"/>
                <a:gd name="connsiteY128" fmla="*/ 52578 h 709231"/>
                <a:gd name="connsiteX129" fmla="*/ 110680 w 1106424"/>
                <a:gd name="connsiteY129" fmla="*/ 52101 h 709231"/>
                <a:gd name="connsiteX130" fmla="*/ 106680 w 1106424"/>
                <a:gd name="connsiteY130" fmla="*/ 52578 h 709231"/>
                <a:gd name="connsiteX131" fmla="*/ 104585 w 1106424"/>
                <a:gd name="connsiteY131" fmla="*/ 47434 h 709231"/>
                <a:gd name="connsiteX132" fmla="*/ 100489 w 1106424"/>
                <a:gd name="connsiteY132" fmla="*/ 54959 h 709231"/>
                <a:gd name="connsiteX133" fmla="*/ 101918 w 1106424"/>
                <a:gd name="connsiteY133" fmla="*/ 65913 h 709231"/>
                <a:gd name="connsiteX134" fmla="*/ 102394 w 1106424"/>
                <a:gd name="connsiteY134" fmla="*/ 76486 h 709231"/>
                <a:gd name="connsiteX135" fmla="*/ 95250 w 1106424"/>
                <a:gd name="connsiteY135" fmla="*/ 83058 h 709231"/>
                <a:gd name="connsiteX136" fmla="*/ 90869 w 1106424"/>
                <a:gd name="connsiteY136" fmla="*/ 82486 h 709231"/>
                <a:gd name="connsiteX137" fmla="*/ 85439 w 1106424"/>
                <a:gd name="connsiteY137" fmla="*/ 80867 h 709231"/>
                <a:gd name="connsiteX138" fmla="*/ 80772 w 1106424"/>
                <a:gd name="connsiteY138" fmla="*/ 80676 h 709231"/>
                <a:gd name="connsiteX139" fmla="*/ 78867 w 1106424"/>
                <a:gd name="connsiteY139" fmla="*/ 84582 h 709231"/>
                <a:gd name="connsiteX140" fmla="*/ 77057 w 1106424"/>
                <a:gd name="connsiteY140" fmla="*/ 91440 h 709231"/>
                <a:gd name="connsiteX141" fmla="*/ 72580 w 1106424"/>
                <a:gd name="connsiteY141" fmla="*/ 96679 h 709231"/>
                <a:gd name="connsiteX142" fmla="*/ 62198 w 1106424"/>
                <a:gd name="connsiteY142" fmla="*/ 104108 h 709231"/>
                <a:gd name="connsiteX143" fmla="*/ 51149 w 1106424"/>
                <a:gd name="connsiteY143" fmla="*/ 100108 h 709231"/>
                <a:gd name="connsiteX144" fmla="*/ 42005 w 1106424"/>
                <a:gd name="connsiteY144" fmla="*/ 107442 h 709231"/>
                <a:gd name="connsiteX145" fmla="*/ 33052 w 1106424"/>
                <a:gd name="connsiteY145" fmla="*/ 117634 h 709231"/>
                <a:gd name="connsiteX146" fmla="*/ 22574 w 1106424"/>
                <a:gd name="connsiteY146" fmla="*/ 122015 h 709231"/>
                <a:gd name="connsiteX147" fmla="*/ 26384 w 1106424"/>
                <a:gd name="connsiteY147" fmla="*/ 126492 h 709231"/>
                <a:gd name="connsiteX148" fmla="*/ 26003 w 1106424"/>
                <a:gd name="connsiteY148" fmla="*/ 132588 h 709231"/>
                <a:gd name="connsiteX149" fmla="*/ 23813 w 1106424"/>
                <a:gd name="connsiteY149" fmla="*/ 139732 h 709231"/>
                <a:gd name="connsiteX150" fmla="*/ 21717 w 1106424"/>
                <a:gd name="connsiteY150" fmla="*/ 151257 h 709231"/>
                <a:gd name="connsiteX151" fmla="*/ 13716 w 1106424"/>
                <a:gd name="connsiteY151" fmla="*/ 167640 h 709231"/>
                <a:gd name="connsiteX152" fmla="*/ 12859 w 1106424"/>
                <a:gd name="connsiteY152" fmla="*/ 168497 h 709231"/>
                <a:gd name="connsiteX153" fmla="*/ 12763 w 1106424"/>
                <a:gd name="connsiteY153" fmla="*/ 169069 h 709231"/>
                <a:gd name="connsiteX154" fmla="*/ 13049 w 1106424"/>
                <a:gd name="connsiteY154" fmla="*/ 172021 h 709231"/>
                <a:gd name="connsiteX155" fmla="*/ 14002 w 1106424"/>
                <a:gd name="connsiteY155" fmla="*/ 175832 h 709231"/>
                <a:gd name="connsiteX156" fmla="*/ 17050 w 1106424"/>
                <a:gd name="connsiteY156" fmla="*/ 180689 h 709231"/>
                <a:gd name="connsiteX157" fmla="*/ 17717 w 1106424"/>
                <a:gd name="connsiteY157" fmla="*/ 182785 h 709231"/>
                <a:gd name="connsiteX158" fmla="*/ 17335 w 1106424"/>
                <a:gd name="connsiteY158" fmla="*/ 186500 h 709231"/>
                <a:gd name="connsiteX159" fmla="*/ 15526 w 1106424"/>
                <a:gd name="connsiteY159" fmla="*/ 194405 h 709231"/>
                <a:gd name="connsiteX160" fmla="*/ 14764 w 1106424"/>
                <a:gd name="connsiteY160" fmla="*/ 194786 h 709231"/>
                <a:gd name="connsiteX161" fmla="*/ 12287 w 1106424"/>
                <a:gd name="connsiteY161" fmla="*/ 206788 h 709231"/>
                <a:gd name="connsiteX162" fmla="*/ 12954 w 1106424"/>
                <a:gd name="connsiteY162" fmla="*/ 208026 h 709231"/>
                <a:gd name="connsiteX163" fmla="*/ 11430 w 1106424"/>
                <a:gd name="connsiteY163" fmla="*/ 209645 h 709231"/>
                <a:gd name="connsiteX164" fmla="*/ 6477 w 1106424"/>
                <a:gd name="connsiteY164" fmla="*/ 212789 h 709231"/>
                <a:gd name="connsiteX165" fmla="*/ 6001 w 1106424"/>
                <a:gd name="connsiteY165" fmla="*/ 210979 h 709231"/>
                <a:gd name="connsiteX166" fmla="*/ 95 w 1106424"/>
                <a:gd name="connsiteY166" fmla="*/ 213836 h 709231"/>
                <a:gd name="connsiteX167" fmla="*/ 0 w 1106424"/>
                <a:gd name="connsiteY167" fmla="*/ 219170 h 709231"/>
                <a:gd name="connsiteX168" fmla="*/ 3143 w 1106424"/>
                <a:gd name="connsiteY168" fmla="*/ 225171 h 709231"/>
                <a:gd name="connsiteX169" fmla="*/ 7144 w 1106424"/>
                <a:gd name="connsiteY169" fmla="*/ 230314 h 709231"/>
                <a:gd name="connsiteX170" fmla="*/ 10001 w 1106424"/>
                <a:gd name="connsiteY170" fmla="*/ 235268 h 709231"/>
                <a:gd name="connsiteX171" fmla="*/ 10954 w 1106424"/>
                <a:gd name="connsiteY171" fmla="*/ 240411 h 709231"/>
                <a:gd name="connsiteX172" fmla="*/ 11430 w 1106424"/>
                <a:gd name="connsiteY172" fmla="*/ 246126 h 709231"/>
                <a:gd name="connsiteX173" fmla="*/ 12954 w 1106424"/>
                <a:gd name="connsiteY173" fmla="*/ 252508 h 709231"/>
                <a:gd name="connsiteX174" fmla="*/ 16192 w 1106424"/>
                <a:gd name="connsiteY174" fmla="*/ 259747 h 709231"/>
                <a:gd name="connsiteX175" fmla="*/ 21241 w 1106424"/>
                <a:gd name="connsiteY175" fmla="*/ 268510 h 709231"/>
                <a:gd name="connsiteX176" fmla="*/ 27146 w 1106424"/>
                <a:gd name="connsiteY176" fmla="*/ 275939 h 709231"/>
                <a:gd name="connsiteX177" fmla="*/ 33147 w 1106424"/>
                <a:gd name="connsiteY177" fmla="*/ 278987 h 709231"/>
                <a:gd name="connsiteX178" fmla="*/ 46863 w 1106424"/>
                <a:gd name="connsiteY178" fmla="*/ 279273 h 709231"/>
                <a:gd name="connsiteX179" fmla="*/ 51816 w 1106424"/>
                <a:gd name="connsiteY179" fmla="*/ 281750 h 709231"/>
                <a:gd name="connsiteX180" fmla="*/ 57626 w 1106424"/>
                <a:gd name="connsiteY180" fmla="*/ 287845 h 709231"/>
                <a:gd name="connsiteX181" fmla="*/ 71914 w 1106424"/>
                <a:gd name="connsiteY181" fmla="*/ 311848 h 709231"/>
                <a:gd name="connsiteX182" fmla="*/ 79820 w 1106424"/>
                <a:gd name="connsiteY182" fmla="*/ 319183 h 709231"/>
                <a:gd name="connsiteX183" fmla="*/ 92964 w 1106424"/>
                <a:gd name="connsiteY183" fmla="*/ 320230 h 709231"/>
                <a:gd name="connsiteX184" fmla="*/ 121539 w 1106424"/>
                <a:gd name="connsiteY184" fmla="*/ 315277 h 709231"/>
                <a:gd name="connsiteX185" fmla="*/ 149447 w 1106424"/>
                <a:gd name="connsiteY185" fmla="*/ 314325 h 709231"/>
                <a:gd name="connsiteX186" fmla="*/ 177070 w 1106424"/>
                <a:gd name="connsiteY186" fmla="*/ 317754 h 709231"/>
                <a:gd name="connsiteX187" fmla="*/ 187928 w 1106424"/>
                <a:gd name="connsiteY187" fmla="*/ 322516 h 709231"/>
                <a:gd name="connsiteX188" fmla="*/ 196787 w 1106424"/>
                <a:gd name="connsiteY188" fmla="*/ 331946 h 709231"/>
                <a:gd name="connsiteX189" fmla="*/ 198215 w 1106424"/>
                <a:gd name="connsiteY189" fmla="*/ 335566 h 709231"/>
                <a:gd name="connsiteX190" fmla="*/ 200406 w 1106424"/>
                <a:gd name="connsiteY190" fmla="*/ 344234 h 709231"/>
                <a:gd name="connsiteX191" fmla="*/ 202597 w 1106424"/>
                <a:gd name="connsiteY191" fmla="*/ 348234 h 709231"/>
                <a:gd name="connsiteX192" fmla="*/ 205835 w 1106424"/>
                <a:gd name="connsiteY192" fmla="*/ 350139 h 709231"/>
                <a:gd name="connsiteX193" fmla="*/ 209455 w 1106424"/>
                <a:gd name="connsiteY193" fmla="*/ 349472 h 709231"/>
                <a:gd name="connsiteX194" fmla="*/ 214503 w 1106424"/>
                <a:gd name="connsiteY194" fmla="*/ 346996 h 709231"/>
                <a:gd name="connsiteX195" fmla="*/ 256604 w 1106424"/>
                <a:gd name="connsiteY195" fmla="*/ 352901 h 709231"/>
                <a:gd name="connsiteX196" fmla="*/ 258413 w 1106424"/>
                <a:gd name="connsiteY196" fmla="*/ 354235 h 709231"/>
                <a:gd name="connsiteX197" fmla="*/ 261747 w 1106424"/>
                <a:gd name="connsiteY197" fmla="*/ 360331 h 709231"/>
                <a:gd name="connsiteX198" fmla="*/ 263557 w 1106424"/>
                <a:gd name="connsiteY198" fmla="*/ 361664 h 709231"/>
                <a:gd name="connsiteX199" fmla="*/ 267462 w 1106424"/>
                <a:gd name="connsiteY199" fmla="*/ 362808 h 709231"/>
                <a:gd name="connsiteX200" fmla="*/ 270224 w 1106424"/>
                <a:gd name="connsiteY200" fmla="*/ 365284 h 709231"/>
                <a:gd name="connsiteX201" fmla="*/ 274130 w 1106424"/>
                <a:gd name="connsiteY201" fmla="*/ 370427 h 709231"/>
                <a:gd name="connsiteX202" fmla="*/ 281654 w 1106424"/>
                <a:gd name="connsiteY202" fmla="*/ 374809 h 709231"/>
                <a:gd name="connsiteX203" fmla="*/ 283655 w 1106424"/>
                <a:gd name="connsiteY203" fmla="*/ 376618 h 709231"/>
                <a:gd name="connsiteX204" fmla="*/ 292132 w 1106424"/>
                <a:gd name="connsiteY204" fmla="*/ 393002 h 709231"/>
                <a:gd name="connsiteX205" fmla="*/ 295942 w 1106424"/>
                <a:gd name="connsiteY205" fmla="*/ 395001 h 709231"/>
                <a:gd name="connsiteX206" fmla="*/ 300323 w 1106424"/>
                <a:gd name="connsiteY206" fmla="*/ 396430 h 709231"/>
                <a:gd name="connsiteX207" fmla="*/ 303466 w 1106424"/>
                <a:gd name="connsiteY207" fmla="*/ 398526 h 709231"/>
                <a:gd name="connsiteX208" fmla="*/ 309753 w 1106424"/>
                <a:gd name="connsiteY208" fmla="*/ 404813 h 709231"/>
                <a:gd name="connsiteX209" fmla="*/ 324421 w 1106424"/>
                <a:gd name="connsiteY209" fmla="*/ 413480 h 709231"/>
                <a:gd name="connsiteX210" fmla="*/ 341376 w 1106424"/>
                <a:gd name="connsiteY210" fmla="*/ 427101 h 709231"/>
                <a:gd name="connsiteX211" fmla="*/ 352044 w 1106424"/>
                <a:gd name="connsiteY211" fmla="*/ 433768 h 709231"/>
                <a:gd name="connsiteX212" fmla="*/ 364427 w 1106424"/>
                <a:gd name="connsiteY212" fmla="*/ 438245 h 709231"/>
                <a:gd name="connsiteX213" fmla="*/ 380143 w 1106424"/>
                <a:gd name="connsiteY213" fmla="*/ 440912 h 709231"/>
                <a:gd name="connsiteX214" fmla="*/ 392049 w 1106424"/>
                <a:gd name="connsiteY214" fmla="*/ 444627 h 709231"/>
                <a:gd name="connsiteX215" fmla="*/ 402241 w 1106424"/>
                <a:gd name="connsiteY215" fmla="*/ 451866 h 709231"/>
                <a:gd name="connsiteX216" fmla="*/ 431292 w 1106424"/>
                <a:gd name="connsiteY216" fmla="*/ 480822 h 709231"/>
                <a:gd name="connsiteX217" fmla="*/ 442436 w 1106424"/>
                <a:gd name="connsiteY217" fmla="*/ 488537 h 709231"/>
                <a:gd name="connsiteX218" fmla="*/ 454723 w 1106424"/>
                <a:gd name="connsiteY218" fmla="*/ 493871 h 709231"/>
                <a:gd name="connsiteX219" fmla="*/ 469487 w 1106424"/>
                <a:gd name="connsiteY219" fmla="*/ 496919 h 709231"/>
                <a:gd name="connsiteX220" fmla="*/ 482537 w 1106424"/>
                <a:gd name="connsiteY220" fmla="*/ 502158 h 709231"/>
                <a:gd name="connsiteX221" fmla="*/ 503682 w 1106424"/>
                <a:gd name="connsiteY221" fmla="*/ 518732 h 709231"/>
                <a:gd name="connsiteX222" fmla="*/ 518827 w 1106424"/>
                <a:gd name="connsiteY222" fmla="*/ 520827 h 709231"/>
                <a:gd name="connsiteX223" fmla="*/ 522256 w 1106424"/>
                <a:gd name="connsiteY223" fmla="*/ 519589 h 709231"/>
                <a:gd name="connsiteX224" fmla="*/ 528638 w 1106424"/>
                <a:gd name="connsiteY224" fmla="*/ 515588 h 709231"/>
                <a:gd name="connsiteX225" fmla="*/ 531781 w 1106424"/>
                <a:gd name="connsiteY225" fmla="*/ 514731 h 709231"/>
                <a:gd name="connsiteX226" fmla="*/ 570357 w 1106424"/>
                <a:gd name="connsiteY226" fmla="*/ 511588 h 709231"/>
                <a:gd name="connsiteX227" fmla="*/ 583311 w 1106424"/>
                <a:gd name="connsiteY227" fmla="*/ 513969 h 709231"/>
                <a:gd name="connsiteX228" fmla="*/ 611505 w 1106424"/>
                <a:gd name="connsiteY228" fmla="*/ 527304 h 709231"/>
                <a:gd name="connsiteX229" fmla="*/ 635603 w 1106424"/>
                <a:gd name="connsiteY229" fmla="*/ 543211 h 709231"/>
                <a:gd name="connsiteX230" fmla="*/ 666845 w 1106424"/>
                <a:gd name="connsiteY230" fmla="*/ 573595 h 709231"/>
                <a:gd name="connsiteX231" fmla="*/ 675322 w 1106424"/>
                <a:gd name="connsiteY231" fmla="*/ 585597 h 709231"/>
                <a:gd name="connsiteX232" fmla="*/ 703231 w 1106424"/>
                <a:gd name="connsiteY232" fmla="*/ 645414 h 709231"/>
                <a:gd name="connsiteX233" fmla="*/ 707231 w 1106424"/>
                <a:gd name="connsiteY233" fmla="*/ 650367 h 709231"/>
                <a:gd name="connsiteX234" fmla="*/ 734187 w 1106424"/>
                <a:gd name="connsiteY234" fmla="*/ 656749 h 709231"/>
                <a:gd name="connsiteX235" fmla="*/ 739807 w 1106424"/>
                <a:gd name="connsiteY235" fmla="*/ 655511 h 709231"/>
                <a:gd name="connsiteX236" fmla="*/ 745998 w 1106424"/>
                <a:gd name="connsiteY236" fmla="*/ 659416 h 709231"/>
                <a:gd name="connsiteX237" fmla="*/ 766191 w 1106424"/>
                <a:gd name="connsiteY237" fmla="*/ 667226 h 709231"/>
                <a:gd name="connsiteX238" fmla="*/ 770572 w 1106424"/>
                <a:gd name="connsiteY238" fmla="*/ 671513 h 709231"/>
                <a:gd name="connsiteX239" fmla="*/ 775049 w 1106424"/>
                <a:gd name="connsiteY239" fmla="*/ 679037 h 709231"/>
                <a:gd name="connsiteX240" fmla="*/ 795528 w 1106424"/>
                <a:gd name="connsiteY240" fmla="*/ 681990 h 709231"/>
                <a:gd name="connsiteX241" fmla="*/ 801243 w 1106424"/>
                <a:gd name="connsiteY241" fmla="*/ 687514 h 709231"/>
                <a:gd name="connsiteX242" fmla="*/ 805529 w 1106424"/>
                <a:gd name="connsiteY242" fmla="*/ 685895 h 709231"/>
                <a:gd name="connsiteX243" fmla="*/ 806482 w 1106424"/>
                <a:gd name="connsiteY243" fmla="*/ 686848 h 709231"/>
                <a:gd name="connsiteX244" fmla="*/ 808101 w 1106424"/>
                <a:gd name="connsiteY244" fmla="*/ 690372 h 709231"/>
                <a:gd name="connsiteX245" fmla="*/ 830771 w 1106424"/>
                <a:gd name="connsiteY245" fmla="*/ 678942 h 709231"/>
                <a:gd name="connsiteX246" fmla="*/ 842867 w 1106424"/>
                <a:gd name="connsiteY246" fmla="*/ 677037 h 709231"/>
                <a:gd name="connsiteX247" fmla="*/ 855345 w 1106424"/>
                <a:gd name="connsiteY247" fmla="*/ 681609 h 709231"/>
                <a:gd name="connsiteX248" fmla="*/ 868585 w 1106424"/>
                <a:gd name="connsiteY248" fmla="*/ 691039 h 709231"/>
                <a:gd name="connsiteX249" fmla="*/ 877253 w 1106424"/>
                <a:gd name="connsiteY249" fmla="*/ 694849 h 709231"/>
                <a:gd name="connsiteX250" fmla="*/ 881063 w 1106424"/>
                <a:gd name="connsiteY250" fmla="*/ 691801 h 709231"/>
                <a:gd name="connsiteX251" fmla="*/ 882491 w 1106424"/>
                <a:gd name="connsiteY251" fmla="*/ 689134 h 709231"/>
                <a:gd name="connsiteX252" fmla="*/ 885730 w 1106424"/>
                <a:gd name="connsiteY252" fmla="*/ 688848 h 709231"/>
                <a:gd name="connsiteX253" fmla="*/ 890492 w 1106424"/>
                <a:gd name="connsiteY253" fmla="*/ 690277 h 709231"/>
                <a:gd name="connsiteX254" fmla="*/ 894588 w 1106424"/>
                <a:gd name="connsiteY254" fmla="*/ 692563 h 709231"/>
                <a:gd name="connsiteX255" fmla="*/ 897255 w 1106424"/>
                <a:gd name="connsiteY255" fmla="*/ 695230 h 709231"/>
                <a:gd name="connsiteX256" fmla="*/ 902208 w 1106424"/>
                <a:gd name="connsiteY256" fmla="*/ 702183 h 709231"/>
                <a:gd name="connsiteX257" fmla="*/ 908495 w 1106424"/>
                <a:gd name="connsiteY257" fmla="*/ 707422 h 709231"/>
                <a:gd name="connsiteX258" fmla="*/ 915448 w 1106424"/>
                <a:gd name="connsiteY258" fmla="*/ 709232 h 709231"/>
                <a:gd name="connsiteX259" fmla="*/ 922496 w 1106424"/>
                <a:gd name="connsiteY259" fmla="*/ 707136 h 709231"/>
                <a:gd name="connsiteX260" fmla="*/ 929259 w 1106424"/>
                <a:gd name="connsiteY260" fmla="*/ 700659 h 709231"/>
                <a:gd name="connsiteX261" fmla="*/ 929449 w 1106424"/>
                <a:gd name="connsiteY261" fmla="*/ 695325 h 709231"/>
                <a:gd name="connsiteX262" fmla="*/ 923354 w 1106424"/>
                <a:gd name="connsiteY262" fmla="*/ 669989 h 709231"/>
                <a:gd name="connsiteX263" fmla="*/ 917067 w 1106424"/>
                <a:gd name="connsiteY263" fmla="*/ 656177 h 709231"/>
                <a:gd name="connsiteX264" fmla="*/ 915353 w 1106424"/>
                <a:gd name="connsiteY264" fmla="*/ 647605 h 709231"/>
                <a:gd name="connsiteX265" fmla="*/ 919639 w 1106424"/>
                <a:gd name="connsiteY265" fmla="*/ 643795 h 709231"/>
                <a:gd name="connsiteX266" fmla="*/ 920020 w 1106424"/>
                <a:gd name="connsiteY266" fmla="*/ 638842 h 709231"/>
                <a:gd name="connsiteX267" fmla="*/ 937451 w 1106424"/>
                <a:gd name="connsiteY267" fmla="*/ 594360 h 709231"/>
                <a:gd name="connsiteX268" fmla="*/ 943070 w 1106424"/>
                <a:gd name="connsiteY268" fmla="*/ 585883 h 709231"/>
                <a:gd name="connsiteX269" fmla="*/ 950405 w 1106424"/>
                <a:gd name="connsiteY269" fmla="*/ 582263 h 709231"/>
                <a:gd name="connsiteX270" fmla="*/ 955738 w 1106424"/>
                <a:gd name="connsiteY270" fmla="*/ 580644 h 709231"/>
                <a:gd name="connsiteX271" fmla="*/ 960882 w 1106424"/>
                <a:gd name="connsiteY271" fmla="*/ 577120 h 709231"/>
                <a:gd name="connsiteX272" fmla="*/ 966978 w 1106424"/>
                <a:gd name="connsiteY272" fmla="*/ 573977 h 709231"/>
                <a:gd name="connsiteX273" fmla="*/ 975074 w 1106424"/>
                <a:gd name="connsiteY273" fmla="*/ 573500 h 709231"/>
                <a:gd name="connsiteX274" fmla="*/ 975074 w 1106424"/>
                <a:gd name="connsiteY274" fmla="*/ 570357 h 709231"/>
                <a:gd name="connsiteX275" fmla="*/ 973646 w 1106424"/>
                <a:gd name="connsiteY275" fmla="*/ 567500 h 709231"/>
                <a:gd name="connsiteX276" fmla="*/ 974407 w 1106424"/>
                <a:gd name="connsiteY276" fmla="*/ 566547 h 709231"/>
                <a:gd name="connsiteX277" fmla="*/ 977455 w 1106424"/>
                <a:gd name="connsiteY277" fmla="*/ 564737 h 709231"/>
                <a:gd name="connsiteX278" fmla="*/ 975074 w 1106424"/>
                <a:gd name="connsiteY278" fmla="*/ 561784 h 709231"/>
                <a:gd name="connsiteX279" fmla="*/ 987171 w 1106424"/>
                <a:gd name="connsiteY279" fmla="*/ 555022 h 709231"/>
                <a:gd name="connsiteX280" fmla="*/ 989076 w 1106424"/>
                <a:gd name="connsiteY280" fmla="*/ 554355 h 709231"/>
                <a:gd name="connsiteX281" fmla="*/ 990886 w 1106424"/>
                <a:gd name="connsiteY281" fmla="*/ 556641 h 709231"/>
                <a:gd name="connsiteX282" fmla="*/ 994505 w 1106424"/>
                <a:gd name="connsiteY282" fmla="*/ 558355 h 709231"/>
                <a:gd name="connsiteX283" fmla="*/ 997172 w 1106424"/>
                <a:gd name="connsiteY283" fmla="*/ 557022 h 709231"/>
                <a:gd name="connsiteX284" fmla="*/ 996124 w 1106424"/>
                <a:gd name="connsiteY284" fmla="*/ 550164 h 709231"/>
                <a:gd name="connsiteX285" fmla="*/ 993267 w 1106424"/>
                <a:gd name="connsiteY285" fmla="*/ 544830 h 709231"/>
                <a:gd name="connsiteX286" fmla="*/ 990219 w 1106424"/>
                <a:gd name="connsiteY286" fmla="*/ 543211 h 709231"/>
                <a:gd name="connsiteX287" fmla="*/ 983171 w 1106424"/>
                <a:gd name="connsiteY287" fmla="*/ 544068 h 709231"/>
                <a:gd name="connsiteX288" fmla="*/ 980408 w 1106424"/>
                <a:gd name="connsiteY288" fmla="*/ 541306 h 709231"/>
                <a:gd name="connsiteX289" fmla="*/ 979837 w 1106424"/>
                <a:gd name="connsiteY289" fmla="*/ 535972 h 709231"/>
                <a:gd name="connsiteX290" fmla="*/ 981837 w 1106424"/>
                <a:gd name="connsiteY290" fmla="*/ 532448 h 709231"/>
                <a:gd name="connsiteX291" fmla="*/ 986885 w 1106424"/>
                <a:gd name="connsiteY291" fmla="*/ 535210 h 709231"/>
                <a:gd name="connsiteX292" fmla="*/ 988600 w 1106424"/>
                <a:gd name="connsiteY292" fmla="*/ 524827 h 709231"/>
                <a:gd name="connsiteX293" fmla="*/ 986980 w 1106424"/>
                <a:gd name="connsiteY293" fmla="*/ 518541 h 709231"/>
                <a:gd name="connsiteX294" fmla="*/ 982028 w 1106424"/>
                <a:gd name="connsiteY294" fmla="*/ 515493 h 709231"/>
                <a:gd name="connsiteX295" fmla="*/ 973741 w 1106424"/>
                <a:gd name="connsiteY295" fmla="*/ 514636 h 709231"/>
                <a:gd name="connsiteX296" fmla="*/ 967549 w 1106424"/>
                <a:gd name="connsiteY296" fmla="*/ 511207 h 709231"/>
                <a:gd name="connsiteX297" fmla="*/ 962501 w 1106424"/>
                <a:gd name="connsiteY297" fmla="*/ 504063 h 709231"/>
                <a:gd name="connsiteX298" fmla="*/ 961644 w 1106424"/>
                <a:gd name="connsiteY298" fmla="*/ 497777 h 709231"/>
                <a:gd name="connsiteX299" fmla="*/ 967930 w 1106424"/>
                <a:gd name="connsiteY299" fmla="*/ 496824 h 709231"/>
                <a:gd name="connsiteX300" fmla="*/ 967930 w 1106424"/>
                <a:gd name="connsiteY300" fmla="*/ 493871 h 709231"/>
                <a:gd name="connsiteX301" fmla="*/ 962978 w 1106424"/>
                <a:gd name="connsiteY301" fmla="*/ 491204 h 709231"/>
                <a:gd name="connsiteX302" fmla="*/ 957263 w 1106424"/>
                <a:gd name="connsiteY302" fmla="*/ 495300 h 709231"/>
                <a:gd name="connsiteX303" fmla="*/ 949738 w 1106424"/>
                <a:gd name="connsiteY303" fmla="*/ 486251 h 709231"/>
                <a:gd name="connsiteX304" fmla="*/ 945928 w 1106424"/>
                <a:gd name="connsiteY304" fmla="*/ 472916 h 709231"/>
                <a:gd name="connsiteX305" fmla="*/ 951262 w 1106424"/>
                <a:gd name="connsiteY305" fmla="*/ 464248 h 709231"/>
                <a:gd name="connsiteX306" fmla="*/ 949166 w 1106424"/>
                <a:gd name="connsiteY306" fmla="*/ 458914 h 709231"/>
                <a:gd name="connsiteX307" fmla="*/ 953453 w 1106424"/>
                <a:gd name="connsiteY307" fmla="*/ 456914 h 709231"/>
                <a:gd name="connsiteX308" fmla="*/ 957072 w 1106424"/>
                <a:gd name="connsiteY308" fmla="*/ 456914 h 709231"/>
                <a:gd name="connsiteX309" fmla="*/ 959072 w 1106424"/>
                <a:gd name="connsiteY309" fmla="*/ 460057 h 709231"/>
                <a:gd name="connsiteX310" fmla="*/ 958596 w 1106424"/>
                <a:gd name="connsiteY310" fmla="*/ 467487 h 709231"/>
                <a:gd name="connsiteX311" fmla="*/ 961549 w 1106424"/>
                <a:gd name="connsiteY311" fmla="*/ 463105 h 709231"/>
                <a:gd name="connsiteX312" fmla="*/ 963835 w 1106424"/>
                <a:gd name="connsiteY312" fmla="*/ 458152 h 709231"/>
                <a:gd name="connsiteX313" fmla="*/ 966978 w 1106424"/>
                <a:gd name="connsiteY313" fmla="*/ 456343 h 709231"/>
                <a:gd name="connsiteX314" fmla="*/ 972598 w 1106424"/>
                <a:gd name="connsiteY314" fmla="*/ 461676 h 709231"/>
                <a:gd name="connsiteX315" fmla="*/ 969455 w 1106424"/>
                <a:gd name="connsiteY315" fmla="*/ 451390 h 709231"/>
                <a:gd name="connsiteX316" fmla="*/ 964216 w 1106424"/>
                <a:gd name="connsiteY316" fmla="*/ 444055 h 709231"/>
                <a:gd name="connsiteX317" fmla="*/ 957644 w 1106424"/>
                <a:gd name="connsiteY317" fmla="*/ 439674 h 709231"/>
                <a:gd name="connsiteX318" fmla="*/ 944785 w 1106424"/>
                <a:gd name="connsiteY318" fmla="*/ 437198 h 709231"/>
                <a:gd name="connsiteX319" fmla="*/ 920972 w 1106424"/>
                <a:gd name="connsiteY319" fmla="*/ 423863 h 709231"/>
                <a:gd name="connsiteX320" fmla="*/ 918496 w 1106424"/>
                <a:gd name="connsiteY320" fmla="*/ 420434 h 709231"/>
                <a:gd name="connsiteX321" fmla="*/ 916114 w 1106424"/>
                <a:gd name="connsiteY321" fmla="*/ 414433 h 709231"/>
                <a:gd name="connsiteX322" fmla="*/ 914495 w 1106424"/>
                <a:gd name="connsiteY322" fmla="*/ 407194 h 709231"/>
                <a:gd name="connsiteX323" fmla="*/ 913638 w 1106424"/>
                <a:gd name="connsiteY323" fmla="*/ 364617 h 709231"/>
                <a:gd name="connsiteX324" fmla="*/ 914305 w 1106424"/>
                <a:gd name="connsiteY324" fmla="*/ 356901 h 709231"/>
                <a:gd name="connsiteX325" fmla="*/ 916019 w 1106424"/>
                <a:gd name="connsiteY325" fmla="*/ 349568 h 709231"/>
                <a:gd name="connsiteX326" fmla="*/ 922591 w 1106424"/>
                <a:gd name="connsiteY326" fmla="*/ 337566 h 709231"/>
                <a:gd name="connsiteX327" fmla="*/ 939070 w 1106424"/>
                <a:gd name="connsiteY327" fmla="*/ 317945 h 709231"/>
                <a:gd name="connsiteX328" fmla="*/ 944118 w 1106424"/>
                <a:gd name="connsiteY328" fmla="*/ 302133 h 709231"/>
                <a:gd name="connsiteX329" fmla="*/ 946213 w 1106424"/>
                <a:gd name="connsiteY329" fmla="*/ 292894 h 709231"/>
                <a:gd name="connsiteX330" fmla="*/ 950405 w 1106424"/>
                <a:gd name="connsiteY330" fmla="*/ 280225 h 709231"/>
                <a:gd name="connsiteX331" fmla="*/ 951166 w 1106424"/>
                <a:gd name="connsiteY331" fmla="*/ 271272 h 709231"/>
                <a:gd name="connsiteX332" fmla="*/ 952214 w 1106424"/>
                <a:gd name="connsiteY332" fmla="*/ 267081 h 709231"/>
                <a:gd name="connsiteX333" fmla="*/ 956977 w 1106424"/>
                <a:gd name="connsiteY333" fmla="*/ 262224 h 709231"/>
                <a:gd name="connsiteX334" fmla="*/ 958405 w 1106424"/>
                <a:gd name="connsiteY334" fmla="*/ 257937 h 709231"/>
                <a:gd name="connsiteX335" fmla="*/ 957834 w 1106424"/>
                <a:gd name="connsiteY335" fmla="*/ 253079 h 709231"/>
                <a:gd name="connsiteX336" fmla="*/ 954310 w 1106424"/>
                <a:gd name="connsiteY336" fmla="*/ 244888 h 709231"/>
                <a:gd name="connsiteX337" fmla="*/ 953738 w 1106424"/>
                <a:gd name="connsiteY337" fmla="*/ 240220 h 709231"/>
                <a:gd name="connsiteX338" fmla="*/ 955929 w 1106424"/>
                <a:gd name="connsiteY338" fmla="*/ 234315 h 709231"/>
                <a:gd name="connsiteX339" fmla="*/ 965549 w 1106424"/>
                <a:gd name="connsiteY339" fmla="*/ 219551 h 709231"/>
                <a:gd name="connsiteX340" fmla="*/ 974122 w 1106424"/>
                <a:gd name="connsiteY340" fmla="*/ 212503 h 709231"/>
                <a:gd name="connsiteX341" fmla="*/ 980027 w 1106424"/>
                <a:gd name="connsiteY341" fmla="*/ 203359 h 709231"/>
                <a:gd name="connsiteX342" fmla="*/ 986695 w 1106424"/>
                <a:gd name="connsiteY342" fmla="*/ 189738 h 709231"/>
                <a:gd name="connsiteX343" fmla="*/ 1017556 w 1106424"/>
                <a:gd name="connsiteY343" fmla="*/ 141351 h 709231"/>
                <a:gd name="connsiteX344" fmla="*/ 1054513 w 1106424"/>
                <a:gd name="connsiteY344" fmla="*/ 94107 h 709231"/>
                <a:gd name="connsiteX345" fmla="*/ 1063657 w 1106424"/>
                <a:gd name="connsiteY345" fmla="*/ 71628 h 709231"/>
                <a:gd name="connsiteX346" fmla="*/ 1080421 w 1106424"/>
                <a:gd name="connsiteY346" fmla="*/ 44101 h 709231"/>
                <a:gd name="connsiteX347" fmla="*/ 1074896 w 1106424"/>
                <a:gd name="connsiteY347" fmla="*/ 44291 h 709231"/>
                <a:gd name="connsiteX348" fmla="*/ 1075944 w 1106424"/>
                <a:gd name="connsiteY348" fmla="*/ 38005 h 709231"/>
                <a:gd name="connsiteX349" fmla="*/ 1078230 w 1106424"/>
                <a:gd name="connsiteY349" fmla="*/ 32480 h 709231"/>
                <a:gd name="connsiteX350" fmla="*/ 1083088 w 1106424"/>
                <a:gd name="connsiteY350" fmla="*/ 26575 h 709231"/>
                <a:gd name="connsiteX351" fmla="*/ 1096994 w 1106424"/>
                <a:gd name="connsiteY351" fmla="*/ 17336 h 709231"/>
                <a:gd name="connsiteX352" fmla="*/ 1100519 w 1106424"/>
                <a:gd name="connsiteY352" fmla="*/ 17621 h 709231"/>
                <a:gd name="connsiteX353" fmla="*/ 1103281 w 1106424"/>
                <a:gd name="connsiteY353" fmla="*/ 17050 h 709231"/>
                <a:gd name="connsiteX354" fmla="*/ 1105281 w 1106424"/>
                <a:gd name="connsiteY354" fmla="*/ 15145 h 709231"/>
                <a:gd name="connsiteX355" fmla="*/ 1106424 w 1106424"/>
                <a:gd name="connsiteY355" fmla="*/ 11430 h 709231"/>
                <a:gd name="connsiteX356" fmla="*/ 1094708 w 1106424"/>
                <a:gd name="connsiteY356" fmla="*/ 9811 h 70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</a:cxnLst>
              <a:rect l="l" t="t" r="r" b="b"/>
              <a:pathLst>
                <a:path w="1106424" h="709231">
                  <a:moveTo>
                    <a:pt x="1094708" y="9811"/>
                  </a:moveTo>
                  <a:lnTo>
                    <a:pt x="1075277" y="1143"/>
                  </a:lnTo>
                  <a:lnTo>
                    <a:pt x="1064800" y="0"/>
                  </a:lnTo>
                  <a:lnTo>
                    <a:pt x="1059371" y="2191"/>
                  </a:lnTo>
                  <a:lnTo>
                    <a:pt x="1045655" y="15145"/>
                  </a:lnTo>
                  <a:lnTo>
                    <a:pt x="1032224" y="21527"/>
                  </a:lnTo>
                  <a:lnTo>
                    <a:pt x="1028129" y="25241"/>
                  </a:lnTo>
                  <a:lnTo>
                    <a:pt x="1020508" y="30480"/>
                  </a:lnTo>
                  <a:lnTo>
                    <a:pt x="993553" y="39910"/>
                  </a:lnTo>
                  <a:lnTo>
                    <a:pt x="983552" y="41624"/>
                  </a:lnTo>
                  <a:lnTo>
                    <a:pt x="977455" y="41434"/>
                  </a:lnTo>
                  <a:lnTo>
                    <a:pt x="971740" y="40291"/>
                  </a:lnTo>
                  <a:lnTo>
                    <a:pt x="967549" y="37242"/>
                  </a:lnTo>
                  <a:lnTo>
                    <a:pt x="965930" y="31528"/>
                  </a:lnTo>
                  <a:lnTo>
                    <a:pt x="967835" y="21050"/>
                  </a:lnTo>
                  <a:lnTo>
                    <a:pt x="966788" y="16478"/>
                  </a:lnTo>
                  <a:lnTo>
                    <a:pt x="964692" y="16478"/>
                  </a:lnTo>
                  <a:lnTo>
                    <a:pt x="965930" y="17812"/>
                  </a:lnTo>
                  <a:lnTo>
                    <a:pt x="964692" y="21336"/>
                  </a:lnTo>
                  <a:lnTo>
                    <a:pt x="964406" y="22384"/>
                  </a:lnTo>
                  <a:lnTo>
                    <a:pt x="964978" y="23336"/>
                  </a:lnTo>
                  <a:lnTo>
                    <a:pt x="966026" y="26670"/>
                  </a:lnTo>
                  <a:lnTo>
                    <a:pt x="953167" y="51816"/>
                  </a:lnTo>
                  <a:lnTo>
                    <a:pt x="944308" y="63532"/>
                  </a:lnTo>
                  <a:lnTo>
                    <a:pt x="925449" y="70199"/>
                  </a:lnTo>
                  <a:lnTo>
                    <a:pt x="919544" y="73533"/>
                  </a:lnTo>
                  <a:lnTo>
                    <a:pt x="913543" y="75819"/>
                  </a:lnTo>
                  <a:lnTo>
                    <a:pt x="906971" y="74486"/>
                  </a:lnTo>
                  <a:lnTo>
                    <a:pt x="905065" y="72580"/>
                  </a:lnTo>
                  <a:lnTo>
                    <a:pt x="901541" y="67056"/>
                  </a:lnTo>
                  <a:lnTo>
                    <a:pt x="900113" y="65532"/>
                  </a:lnTo>
                  <a:lnTo>
                    <a:pt x="896683" y="64865"/>
                  </a:lnTo>
                  <a:lnTo>
                    <a:pt x="885825" y="65532"/>
                  </a:lnTo>
                  <a:lnTo>
                    <a:pt x="877062" y="62675"/>
                  </a:lnTo>
                  <a:lnTo>
                    <a:pt x="872966" y="62293"/>
                  </a:lnTo>
                  <a:lnTo>
                    <a:pt x="870680" y="60484"/>
                  </a:lnTo>
                  <a:lnTo>
                    <a:pt x="864489" y="52483"/>
                  </a:lnTo>
                  <a:lnTo>
                    <a:pt x="861155" y="50673"/>
                  </a:lnTo>
                  <a:lnTo>
                    <a:pt x="851440" y="49911"/>
                  </a:lnTo>
                  <a:lnTo>
                    <a:pt x="848106" y="50673"/>
                  </a:lnTo>
                  <a:lnTo>
                    <a:pt x="844868" y="52101"/>
                  </a:lnTo>
                  <a:lnTo>
                    <a:pt x="840105" y="55150"/>
                  </a:lnTo>
                  <a:lnTo>
                    <a:pt x="814006" y="61817"/>
                  </a:lnTo>
                  <a:lnTo>
                    <a:pt x="806958" y="62293"/>
                  </a:lnTo>
                  <a:lnTo>
                    <a:pt x="795719" y="61341"/>
                  </a:lnTo>
                  <a:lnTo>
                    <a:pt x="791908" y="62960"/>
                  </a:lnTo>
                  <a:lnTo>
                    <a:pt x="778955" y="78867"/>
                  </a:lnTo>
                  <a:lnTo>
                    <a:pt x="769239" y="88392"/>
                  </a:lnTo>
                  <a:lnTo>
                    <a:pt x="757904" y="96108"/>
                  </a:lnTo>
                  <a:lnTo>
                    <a:pt x="715708" y="112205"/>
                  </a:lnTo>
                  <a:lnTo>
                    <a:pt x="699326" y="115348"/>
                  </a:lnTo>
                  <a:lnTo>
                    <a:pt x="688277" y="110014"/>
                  </a:lnTo>
                  <a:lnTo>
                    <a:pt x="672084" y="118586"/>
                  </a:lnTo>
                  <a:lnTo>
                    <a:pt x="653796" y="123539"/>
                  </a:lnTo>
                  <a:lnTo>
                    <a:pt x="633889" y="124777"/>
                  </a:lnTo>
                  <a:lnTo>
                    <a:pt x="592074" y="118776"/>
                  </a:lnTo>
                  <a:lnTo>
                    <a:pt x="581597" y="121539"/>
                  </a:lnTo>
                  <a:lnTo>
                    <a:pt x="576548" y="122015"/>
                  </a:lnTo>
                  <a:lnTo>
                    <a:pt x="568643" y="120968"/>
                  </a:lnTo>
                  <a:lnTo>
                    <a:pt x="561499" y="118205"/>
                  </a:lnTo>
                  <a:lnTo>
                    <a:pt x="547116" y="109918"/>
                  </a:lnTo>
                  <a:lnTo>
                    <a:pt x="542544" y="114776"/>
                  </a:lnTo>
                  <a:lnTo>
                    <a:pt x="518922" y="118872"/>
                  </a:lnTo>
                  <a:lnTo>
                    <a:pt x="514255" y="121920"/>
                  </a:lnTo>
                  <a:lnTo>
                    <a:pt x="509969" y="125920"/>
                  </a:lnTo>
                  <a:lnTo>
                    <a:pt x="505206" y="129445"/>
                  </a:lnTo>
                  <a:lnTo>
                    <a:pt x="491109" y="132779"/>
                  </a:lnTo>
                  <a:lnTo>
                    <a:pt x="475869" y="140970"/>
                  </a:lnTo>
                  <a:lnTo>
                    <a:pt x="468344" y="142875"/>
                  </a:lnTo>
                  <a:lnTo>
                    <a:pt x="446341" y="139732"/>
                  </a:lnTo>
                  <a:lnTo>
                    <a:pt x="438912" y="139922"/>
                  </a:lnTo>
                  <a:lnTo>
                    <a:pt x="439674" y="138399"/>
                  </a:lnTo>
                  <a:lnTo>
                    <a:pt x="439864" y="137922"/>
                  </a:lnTo>
                  <a:lnTo>
                    <a:pt x="441293" y="136684"/>
                  </a:lnTo>
                  <a:lnTo>
                    <a:pt x="436436" y="134208"/>
                  </a:lnTo>
                  <a:lnTo>
                    <a:pt x="420433" y="130969"/>
                  </a:lnTo>
                  <a:lnTo>
                    <a:pt x="410528" y="124777"/>
                  </a:lnTo>
                  <a:lnTo>
                    <a:pt x="398431" y="114395"/>
                  </a:lnTo>
                  <a:lnTo>
                    <a:pt x="388239" y="110014"/>
                  </a:lnTo>
                  <a:lnTo>
                    <a:pt x="384810" y="106966"/>
                  </a:lnTo>
                  <a:lnTo>
                    <a:pt x="382619" y="102013"/>
                  </a:lnTo>
                  <a:lnTo>
                    <a:pt x="382048" y="98012"/>
                  </a:lnTo>
                  <a:lnTo>
                    <a:pt x="382714" y="90583"/>
                  </a:lnTo>
                  <a:lnTo>
                    <a:pt x="373189" y="83439"/>
                  </a:lnTo>
                  <a:lnTo>
                    <a:pt x="331280" y="86677"/>
                  </a:lnTo>
                  <a:lnTo>
                    <a:pt x="326231" y="74486"/>
                  </a:lnTo>
                  <a:lnTo>
                    <a:pt x="325088" y="70390"/>
                  </a:lnTo>
                  <a:lnTo>
                    <a:pt x="324612" y="56388"/>
                  </a:lnTo>
                  <a:lnTo>
                    <a:pt x="322612" y="53435"/>
                  </a:lnTo>
                  <a:lnTo>
                    <a:pt x="309658" y="44482"/>
                  </a:lnTo>
                  <a:lnTo>
                    <a:pt x="308801" y="42482"/>
                  </a:lnTo>
                  <a:lnTo>
                    <a:pt x="308420" y="39529"/>
                  </a:lnTo>
                  <a:lnTo>
                    <a:pt x="307848" y="36766"/>
                  </a:lnTo>
                  <a:lnTo>
                    <a:pt x="306133" y="35623"/>
                  </a:lnTo>
                  <a:lnTo>
                    <a:pt x="303466" y="36100"/>
                  </a:lnTo>
                  <a:lnTo>
                    <a:pt x="298799" y="38291"/>
                  </a:lnTo>
                  <a:lnTo>
                    <a:pt x="292037" y="40005"/>
                  </a:lnTo>
                  <a:lnTo>
                    <a:pt x="288227" y="42291"/>
                  </a:lnTo>
                  <a:lnTo>
                    <a:pt x="284226" y="43434"/>
                  </a:lnTo>
                  <a:lnTo>
                    <a:pt x="278987" y="41529"/>
                  </a:lnTo>
                  <a:lnTo>
                    <a:pt x="276035" y="51245"/>
                  </a:lnTo>
                  <a:lnTo>
                    <a:pt x="268129" y="54959"/>
                  </a:lnTo>
                  <a:lnTo>
                    <a:pt x="258604" y="54864"/>
                  </a:lnTo>
                  <a:lnTo>
                    <a:pt x="250888" y="53340"/>
                  </a:lnTo>
                  <a:lnTo>
                    <a:pt x="238982" y="48387"/>
                  </a:lnTo>
                  <a:lnTo>
                    <a:pt x="235553" y="47625"/>
                  </a:lnTo>
                  <a:lnTo>
                    <a:pt x="231553" y="48768"/>
                  </a:lnTo>
                  <a:lnTo>
                    <a:pt x="227647" y="51721"/>
                  </a:lnTo>
                  <a:lnTo>
                    <a:pt x="225647" y="55436"/>
                  </a:lnTo>
                  <a:lnTo>
                    <a:pt x="227552" y="59245"/>
                  </a:lnTo>
                  <a:lnTo>
                    <a:pt x="215646" y="69723"/>
                  </a:lnTo>
                  <a:lnTo>
                    <a:pt x="216408" y="73723"/>
                  </a:lnTo>
                  <a:lnTo>
                    <a:pt x="219646" y="77914"/>
                  </a:lnTo>
                  <a:lnTo>
                    <a:pt x="220313" y="81820"/>
                  </a:lnTo>
                  <a:lnTo>
                    <a:pt x="220789" y="87249"/>
                  </a:lnTo>
                  <a:lnTo>
                    <a:pt x="221361" y="89821"/>
                  </a:lnTo>
                  <a:lnTo>
                    <a:pt x="220789" y="91726"/>
                  </a:lnTo>
                  <a:lnTo>
                    <a:pt x="217932" y="95059"/>
                  </a:lnTo>
                  <a:lnTo>
                    <a:pt x="206216" y="104204"/>
                  </a:lnTo>
                  <a:lnTo>
                    <a:pt x="177641" y="117062"/>
                  </a:lnTo>
                  <a:lnTo>
                    <a:pt x="162878" y="119158"/>
                  </a:lnTo>
                  <a:lnTo>
                    <a:pt x="152019" y="112871"/>
                  </a:lnTo>
                  <a:lnTo>
                    <a:pt x="151733" y="109061"/>
                  </a:lnTo>
                  <a:lnTo>
                    <a:pt x="147638" y="105918"/>
                  </a:lnTo>
                  <a:lnTo>
                    <a:pt x="138017" y="100965"/>
                  </a:lnTo>
                  <a:lnTo>
                    <a:pt x="134398" y="97441"/>
                  </a:lnTo>
                  <a:lnTo>
                    <a:pt x="124968" y="80391"/>
                  </a:lnTo>
                  <a:lnTo>
                    <a:pt x="116491" y="60579"/>
                  </a:lnTo>
                  <a:lnTo>
                    <a:pt x="114681" y="52578"/>
                  </a:lnTo>
                  <a:lnTo>
                    <a:pt x="110680" y="52101"/>
                  </a:lnTo>
                  <a:lnTo>
                    <a:pt x="106680" y="52578"/>
                  </a:lnTo>
                  <a:lnTo>
                    <a:pt x="104585" y="47434"/>
                  </a:lnTo>
                  <a:lnTo>
                    <a:pt x="100489" y="54959"/>
                  </a:lnTo>
                  <a:lnTo>
                    <a:pt x="101918" y="65913"/>
                  </a:lnTo>
                  <a:lnTo>
                    <a:pt x="102394" y="76486"/>
                  </a:lnTo>
                  <a:lnTo>
                    <a:pt x="95250" y="83058"/>
                  </a:lnTo>
                  <a:lnTo>
                    <a:pt x="90869" y="82486"/>
                  </a:lnTo>
                  <a:lnTo>
                    <a:pt x="85439" y="80867"/>
                  </a:lnTo>
                  <a:lnTo>
                    <a:pt x="80772" y="80676"/>
                  </a:lnTo>
                  <a:lnTo>
                    <a:pt x="78867" y="84582"/>
                  </a:lnTo>
                  <a:lnTo>
                    <a:pt x="77057" y="91440"/>
                  </a:lnTo>
                  <a:lnTo>
                    <a:pt x="72580" y="96679"/>
                  </a:lnTo>
                  <a:lnTo>
                    <a:pt x="62198" y="104108"/>
                  </a:lnTo>
                  <a:lnTo>
                    <a:pt x="51149" y="100108"/>
                  </a:lnTo>
                  <a:lnTo>
                    <a:pt x="42005" y="107442"/>
                  </a:lnTo>
                  <a:lnTo>
                    <a:pt x="33052" y="117634"/>
                  </a:lnTo>
                  <a:lnTo>
                    <a:pt x="22574" y="122015"/>
                  </a:lnTo>
                  <a:lnTo>
                    <a:pt x="26384" y="126492"/>
                  </a:lnTo>
                  <a:lnTo>
                    <a:pt x="26003" y="132588"/>
                  </a:lnTo>
                  <a:lnTo>
                    <a:pt x="23813" y="139732"/>
                  </a:lnTo>
                  <a:lnTo>
                    <a:pt x="21717" y="151257"/>
                  </a:lnTo>
                  <a:lnTo>
                    <a:pt x="13716" y="167640"/>
                  </a:lnTo>
                  <a:lnTo>
                    <a:pt x="12859" y="168497"/>
                  </a:lnTo>
                  <a:lnTo>
                    <a:pt x="12763" y="169069"/>
                  </a:lnTo>
                  <a:lnTo>
                    <a:pt x="13049" y="172021"/>
                  </a:lnTo>
                  <a:lnTo>
                    <a:pt x="14002" y="175832"/>
                  </a:lnTo>
                  <a:lnTo>
                    <a:pt x="17050" y="180689"/>
                  </a:lnTo>
                  <a:lnTo>
                    <a:pt x="17717" y="182785"/>
                  </a:lnTo>
                  <a:lnTo>
                    <a:pt x="17335" y="186500"/>
                  </a:lnTo>
                  <a:lnTo>
                    <a:pt x="15526" y="194405"/>
                  </a:lnTo>
                  <a:lnTo>
                    <a:pt x="14764" y="194786"/>
                  </a:lnTo>
                  <a:lnTo>
                    <a:pt x="12287" y="206788"/>
                  </a:lnTo>
                  <a:lnTo>
                    <a:pt x="12954" y="208026"/>
                  </a:lnTo>
                  <a:lnTo>
                    <a:pt x="11430" y="209645"/>
                  </a:lnTo>
                  <a:lnTo>
                    <a:pt x="6477" y="212789"/>
                  </a:lnTo>
                  <a:lnTo>
                    <a:pt x="6001" y="210979"/>
                  </a:lnTo>
                  <a:lnTo>
                    <a:pt x="95" y="213836"/>
                  </a:lnTo>
                  <a:lnTo>
                    <a:pt x="0" y="219170"/>
                  </a:lnTo>
                  <a:lnTo>
                    <a:pt x="3143" y="225171"/>
                  </a:lnTo>
                  <a:lnTo>
                    <a:pt x="7144" y="230314"/>
                  </a:lnTo>
                  <a:lnTo>
                    <a:pt x="10001" y="235268"/>
                  </a:lnTo>
                  <a:lnTo>
                    <a:pt x="10954" y="240411"/>
                  </a:lnTo>
                  <a:lnTo>
                    <a:pt x="11430" y="246126"/>
                  </a:lnTo>
                  <a:lnTo>
                    <a:pt x="12954" y="252508"/>
                  </a:lnTo>
                  <a:lnTo>
                    <a:pt x="16192" y="259747"/>
                  </a:lnTo>
                  <a:lnTo>
                    <a:pt x="21241" y="268510"/>
                  </a:lnTo>
                  <a:lnTo>
                    <a:pt x="27146" y="275939"/>
                  </a:lnTo>
                  <a:lnTo>
                    <a:pt x="33147" y="278987"/>
                  </a:lnTo>
                  <a:lnTo>
                    <a:pt x="46863" y="279273"/>
                  </a:lnTo>
                  <a:lnTo>
                    <a:pt x="51816" y="281750"/>
                  </a:lnTo>
                  <a:lnTo>
                    <a:pt x="57626" y="287845"/>
                  </a:lnTo>
                  <a:lnTo>
                    <a:pt x="71914" y="311848"/>
                  </a:lnTo>
                  <a:lnTo>
                    <a:pt x="79820" y="319183"/>
                  </a:lnTo>
                  <a:lnTo>
                    <a:pt x="92964" y="320230"/>
                  </a:lnTo>
                  <a:lnTo>
                    <a:pt x="121539" y="315277"/>
                  </a:lnTo>
                  <a:lnTo>
                    <a:pt x="149447" y="314325"/>
                  </a:lnTo>
                  <a:lnTo>
                    <a:pt x="177070" y="317754"/>
                  </a:lnTo>
                  <a:lnTo>
                    <a:pt x="187928" y="322516"/>
                  </a:lnTo>
                  <a:lnTo>
                    <a:pt x="196787" y="331946"/>
                  </a:lnTo>
                  <a:lnTo>
                    <a:pt x="198215" y="335566"/>
                  </a:lnTo>
                  <a:lnTo>
                    <a:pt x="200406" y="344234"/>
                  </a:lnTo>
                  <a:lnTo>
                    <a:pt x="202597" y="348234"/>
                  </a:lnTo>
                  <a:lnTo>
                    <a:pt x="205835" y="350139"/>
                  </a:lnTo>
                  <a:lnTo>
                    <a:pt x="209455" y="349472"/>
                  </a:lnTo>
                  <a:lnTo>
                    <a:pt x="214503" y="346996"/>
                  </a:lnTo>
                  <a:lnTo>
                    <a:pt x="256604" y="352901"/>
                  </a:lnTo>
                  <a:lnTo>
                    <a:pt x="258413" y="354235"/>
                  </a:lnTo>
                  <a:lnTo>
                    <a:pt x="261747" y="360331"/>
                  </a:lnTo>
                  <a:lnTo>
                    <a:pt x="263557" y="361664"/>
                  </a:lnTo>
                  <a:lnTo>
                    <a:pt x="267462" y="362808"/>
                  </a:lnTo>
                  <a:lnTo>
                    <a:pt x="270224" y="365284"/>
                  </a:lnTo>
                  <a:lnTo>
                    <a:pt x="274130" y="370427"/>
                  </a:lnTo>
                  <a:lnTo>
                    <a:pt x="281654" y="374809"/>
                  </a:lnTo>
                  <a:lnTo>
                    <a:pt x="283655" y="376618"/>
                  </a:lnTo>
                  <a:lnTo>
                    <a:pt x="292132" y="393002"/>
                  </a:lnTo>
                  <a:lnTo>
                    <a:pt x="295942" y="395001"/>
                  </a:lnTo>
                  <a:lnTo>
                    <a:pt x="300323" y="396430"/>
                  </a:lnTo>
                  <a:lnTo>
                    <a:pt x="303466" y="398526"/>
                  </a:lnTo>
                  <a:lnTo>
                    <a:pt x="309753" y="404813"/>
                  </a:lnTo>
                  <a:lnTo>
                    <a:pt x="324421" y="413480"/>
                  </a:lnTo>
                  <a:lnTo>
                    <a:pt x="341376" y="427101"/>
                  </a:lnTo>
                  <a:lnTo>
                    <a:pt x="352044" y="433768"/>
                  </a:lnTo>
                  <a:lnTo>
                    <a:pt x="364427" y="438245"/>
                  </a:lnTo>
                  <a:lnTo>
                    <a:pt x="380143" y="440912"/>
                  </a:lnTo>
                  <a:lnTo>
                    <a:pt x="392049" y="444627"/>
                  </a:lnTo>
                  <a:lnTo>
                    <a:pt x="402241" y="451866"/>
                  </a:lnTo>
                  <a:lnTo>
                    <a:pt x="431292" y="480822"/>
                  </a:lnTo>
                  <a:lnTo>
                    <a:pt x="442436" y="488537"/>
                  </a:lnTo>
                  <a:lnTo>
                    <a:pt x="454723" y="493871"/>
                  </a:lnTo>
                  <a:lnTo>
                    <a:pt x="469487" y="496919"/>
                  </a:lnTo>
                  <a:lnTo>
                    <a:pt x="482537" y="502158"/>
                  </a:lnTo>
                  <a:lnTo>
                    <a:pt x="503682" y="518732"/>
                  </a:lnTo>
                  <a:lnTo>
                    <a:pt x="518827" y="520827"/>
                  </a:lnTo>
                  <a:lnTo>
                    <a:pt x="522256" y="519589"/>
                  </a:lnTo>
                  <a:lnTo>
                    <a:pt x="528638" y="515588"/>
                  </a:lnTo>
                  <a:lnTo>
                    <a:pt x="531781" y="514731"/>
                  </a:lnTo>
                  <a:lnTo>
                    <a:pt x="570357" y="511588"/>
                  </a:lnTo>
                  <a:lnTo>
                    <a:pt x="583311" y="513969"/>
                  </a:lnTo>
                  <a:lnTo>
                    <a:pt x="611505" y="527304"/>
                  </a:lnTo>
                  <a:lnTo>
                    <a:pt x="635603" y="543211"/>
                  </a:lnTo>
                  <a:lnTo>
                    <a:pt x="666845" y="573595"/>
                  </a:lnTo>
                  <a:lnTo>
                    <a:pt x="675322" y="585597"/>
                  </a:lnTo>
                  <a:lnTo>
                    <a:pt x="703231" y="645414"/>
                  </a:lnTo>
                  <a:lnTo>
                    <a:pt x="707231" y="650367"/>
                  </a:lnTo>
                  <a:lnTo>
                    <a:pt x="734187" y="656749"/>
                  </a:lnTo>
                  <a:lnTo>
                    <a:pt x="739807" y="655511"/>
                  </a:lnTo>
                  <a:lnTo>
                    <a:pt x="745998" y="659416"/>
                  </a:lnTo>
                  <a:lnTo>
                    <a:pt x="766191" y="667226"/>
                  </a:lnTo>
                  <a:lnTo>
                    <a:pt x="770572" y="671513"/>
                  </a:lnTo>
                  <a:lnTo>
                    <a:pt x="775049" y="679037"/>
                  </a:lnTo>
                  <a:lnTo>
                    <a:pt x="795528" y="681990"/>
                  </a:lnTo>
                  <a:lnTo>
                    <a:pt x="801243" y="687514"/>
                  </a:lnTo>
                  <a:lnTo>
                    <a:pt x="805529" y="685895"/>
                  </a:lnTo>
                  <a:lnTo>
                    <a:pt x="806482" y="686848"/>
                  </a:lnTo>
                  <a:lnTo>
                    <a:pt x="808101" y="690372"/>
                  </a:lnTo>
                  <a:lnTo>
                    <a:pt x="830771" y="678942"/>
                  </a:lnTo>
                  <a:lnTo>
                    <a:pt x="842867" y="677037"/>
                  </a:lnTo>
                  <a:lnTo>
                    <a:pt x="855345" y="681609"/>
                  </a:lnTo>
                  <a:lnTo>
                    <a:pt x="868585" y="691039"/>
                  </a:lnTo>
                  <a:lnTo>
                    <a:pt x="877253" y="694849"/>
                  </a:lnTo>
                  <a:lnTo>
                    <a:pt x="881063" y="691801"/>
                  </a:lnTo>
                  <a:lnTo>
                    <a:pt x="882491" y="689134"/>
                  </a:lnTo>
                  <a:lnTo>
                    <a:pt x="885730" y="688848"/>
                  </a:lnTo>
                  <a:lnTo>
                    <a:pt x="890492" y="690277"/>
                  </a:lnTo>
                  <a:lnTo>
                    <a:pt x="894588" y="692563"/>
                  </a:lnTo>
                  <a:lnTo>
                    <a:pt x="897255" y="695230"/>
                  </a:lnTo>
                  <a:lnTo>
                    <a:pt x="902208" y="702183"/>
                  </a:lnTo>
                  <a:lnTo>
                    <a:pt x="908495" y="707422"/>
                  </a:lnTo>
                  <a:lnTo>
                    <a:pt x="915448" y="709232"/>
                  </a:lnTo>
                  <a:lnTo>
                    <a:pt x="922496" y="707136"/>
                  </a:lnTo>
                  <a:lnTo>
                    <a:pt x="929259" y="700659"/>
                  </a:lnTo>
                  <a:lnTo>
                    <a:pt x="929449" y="695325"/>
                  </a:lnTo>
                  <a:lnTo>
                    <a:pt x="923354" y="669989"/>
                  </a:lnTo>
                  <a:lnTo>
                    <a:pt x="917067" y="656177"/>
                  </a:lnTo>
                  <a:lnTo>
                    <a:pt x="915353" y="647605"/>
                  </a:lnTo>
                  <a:lnTo>
                    <a:pt x="919639" y="643795"/>
                  </a:lnTo>
                  <a:lnTo>
                    <a:pt x="920020" y="638842"/>
                  </a:lnTo>
                  <a:lnTo>
                    <a:pt x="937451" y="594360"/>
                  </a:lnTo>
                  <a:lnTo>
                    <a:pt x="943070" y="585883"/>
                  </a:lnTo>
                  <a:lnTo>
                    <a:pt x="950405" y="582263"/>
                  </a:lnTo>
                  <a:lnTo>
                    <a:pt x="955738" y="580644"/>
                  </a:lnTo>
                  <a:lnTo>
                    <a:pt x="960882" y="577120"/>
                  </a:lnTo>
                  <a:lnTo>
                    <a:pt x="966978" y="573977"/>
                  </a:lnTo>
                  <a:lnTo>
                    <a:pt x="975074" y="573500"/>
                  </a:lnTo>
                  <a:lnTo>
                    <a:pt x="975074" y="570357"/>
                  </a:lnTo>
                  <a:lnTo>
                    <a:pt x="973646" y="567500"/>
                  </a:lnTo>
                  <a:lnTo>
                    <a:pt x="974407" y="566547"/>
                  </a:lnTo>
                  <a:lnTo>
                    <a:pt x="977455" y="564737"/>
                  </a:lnTo>
                  <a:lnTo>
                    <a:pt x="975074" y="561784"/>
                  </a:lnTo>
                  <a:lnTo>
                    <a:pt x="987171" y="555022"/>
                  </a:lnTo>
                  <a:lnTo>
                    <a:pt x="989076" y="554355"/>
                  </a:lnTo>
                  <a:lnTo>
                    <a:pt x="990886" y="556641"/>
                  </a:lnTo>
                  <a:lnTo>
                    <a:pt x="994505" y="558355"/>
                  </a:lnTo>
                  <a:lnTo>
                    <a:pt x="997172" y="557022"/>
                  </a:lnTo>
                  <a:lnTo>
                    <a:pt x="996124" y="550164"/>
                  </a:lnTo>
                  <a:lnTo>
                    <a:pt x="993267" y="544830"/>
                  </a:lnTo>
                  <a:lnTo>
                    <a:pt x="990219" y="543211"/>
                  </a:lnTo>
                  <a:lnTo>
                    <a:pt x="983171" y="544068"/>
                  </a:lnTo>
                  <a:lnTo>
                    <a:pt x="980408" y="541306"/>
                  </a:lnTo>
                  <a:lnTo>
                    <a:pt x="979837" y="535972"/>
                  </a:lnTo>
                  <a:lnTo>
                    <a:pt x="981837" y="532448"/>
                  </a:lnTo>
                  <a:lnTo>
                    <a:pt x="986885" y="535210"/>
                  </a:lnTo>
                  <a:lnTo>
                    <a:pt x="988600" y="524827"/>
                  </a:lnTo>
                  <a:lnTo>
                    <a:pt x="986980" y="518541"/>
                  </a:lnTo>
                  <a:lnTo>
                    <a:pt x="982028" y="515493"/>
                  </a:lnTo>
                  <a:lnTo>
                    <a:pt x="973741" y="514636"/>
                  </a:lnTo>
                  <a:lnTo>
                    <a:pt x="967549" y="511207"/>
                  </a:lnTo>
                  <a:lnTo>
                    <a:pt x="962501" y="504063"/>
                  </a:lnTo>
                  <a:lnTo>
                    <a:pt x="961644" y="497777"/>
                  </a:lnTo>
                  <a:lnTo>
                    <a:pt x="967930" y="496824"/>
                  </a:lnTo>
                  <a:lnTo>
                    <a:pt x="967930" y="493871"/>
                  </a:lnTo>
                  <a:lnTo>
                    <a:pt x="962978" y="491204"/>
                  </a:lnTo>
                  <a:lnTo>
                    <a:pt x="957263" y="495300"/>
                  </a:lnTo>
                  <a:lnTo>
                    <a:pt x="949738" y="486251"/>
                  </a:lnTo>
                  <a:lnTo>
                    <a:pt x="945928" y="472916"/>
                  </a:lnTo>
                  <a:lnTo>
                    <a:pt x="951262" y="464248"/>
                  </a:lnTo>
                  <a:lnTo>
                    <a:pt x="949166" y="458914"/>
                  </a:lnTo>
                  <a:lnTo>
                    <a:pt x="953453" y="456914"/>
                  </a:lnTo>
                  <a:lnTo>
                    <a:pt x="957072" y="456914"/>
                  </a:lnTo>
                  <a:lnTo>
                    <a:pt x="959072" y="460057"/>
                  </a:lnTo>
                  <a:lnTo>
                    <a:pt x="958596" y="467487"/>
                  </a:lnTo>
                  <a:lnTo>
                    <a:pt x="961549" y="463105"/>
                  </a:lnTo>
                  <a:lnTo>
                    <a:pt x="963835" y="458152"/>
                  </a:lnTo>
                  <a:lnTo>
                    <a:pt x="966978" y="456343"/>
                  </a:lnTo>
                  <a:lnTo>
                    <a:pt x="972598" y="461676"/>
                  </a:lnTo>
                  <a:lnTo>
                    <a:pt x="969455" y="451390"/>
                  </a:lnTo>
                  <a:lnTo>
                    <a:pt x="964216" y="444055"/>
                  </a:lnTo>
                  <a:lnTo>
                    <a:pt x="957644" y="439674"/>
                  </a:lnTo>
                  <a:lnTo>
                    <a:pt x="944785" y="437198"/>
                  </a:lnTo>
                  <a:lnTo>
                    <a:pt x="920972" y="423863"/>
                  </a:lnTo>
                  <a:lnTo>
                    <a:pt x="918496" y="420434"/>
                  </a:lnTo>
                  <a:lnTo>
                    <a:pt x="916114" y="414433"/>
                  </a:lnTo>
                  <a:lnTo>
                    <a:pt x="914495" y="407194"/>
                  </a:lnTo>
                  <a:lnTo>
                    <a:pt x="913638" y="364617"/>
                  </a:lnTo>
                  <a:lnTo>
                    <a:pt x="914305" y="356901"/>
                  </a:lnTo>
                  <a:lnTo>
                    <a:pt x="916019" y="349568"/>
                  </a:lnTo>
                  <a:lnTo>
                    <a:pt x="922591" y="337566"/>
                  </a:lnTo>
                  <a:lnTo>
                    <a:pt x="939070" y="317945"/>
                  </a:lnTo>
                  <a:lnTo>
                    <a:pt x="944118" y="302133"/>
                  </a:lnTo>
                  <a:lnTo>
                    <a:pt x="946213" y="292894"/>
                  </a:lnTo>
                  <a:lnTo>
                    <a:pt x="950405" y="280225"/>
                  </a:lnTo>
                  <a:lnTo>
                    <a:pt x="951166" y="271272"/>
                  </a:lnTo>
                  <a:lnTo>
                    <a:pt x="952214" y="267081"/>
                  </a:lnTo>
                  <a:lnTo>
                    <a:pt x="956977" y="262224"/>
                  </a:lnTo>
                  <a:lnTo>
                    <a:pt x="958405" y="257937"/>
                  </a:lnTo>
                  <a:lnTo>
                    <a:pt x="957834" y="253079"/>
                  </a:lnTo>
                  <a:lnTo>
                    <a:pt x="954310" y="244888"/>
                  </a:lnTo>
                  <a:lnTo>
                    <a:pt x="953738" y="240220"/>
                  </a:lnTo>
                  <a:lnTo>
                    <a:pt x="955929" y="234315"/>
                  </a:lnTo>
                  <a:lnTo>
                    <a:pt x="965549" y="219551"/>
                  </a:lnTo>
                  <a:lnTo>
                    <a:pt x="974122" y="212503"/>
                  </a:lnTo>
                  <a:lnTo>
                    <a:pt x="980027" y="203359"/>
                  </a:lnTo>
                  <a:lnTo>
                    <a:pt x="986695" y="189738"/>
                  </a:lnTo>
                  <a:lnTo>
                    <a:pt x="1017556" y="141351"/>
                  </a:lnTo>
                  <a:lnTo>
                    <a:pt x="1054513" y="94107"/>
                  </a:lnTo>
                  <a:lnTo>
                    <a:pt x="1063657" y="71628"/>
                  </a:lnTo>
                  <a:lnTo>
                    <a:pt x="1080421" y="44101"/>
                  </a:lnTo>
                  <a:lnTo>
                    <a:pt x="1074896" y="44291"/>
                  </a:lnTo>
                  <a:lnTo>
                    <a:pt x="1075944" y="38005"/>
                  </a:lnTo>
                  <a:lnTo>
                    <a:pt x="1078230" y="32480"/>
                  </a:lnTo>
                  <a:lnTo>
                    <a:pt x="1083088" y="26575"/>
                  </a:lnTo>
                  <a:lnTo>
                    <a:pt x="1096994" y="17336"/>
                  </a:lnTo>
                  <a:lnTo>
                    <a:pt x="1100519" y="17621"/>
                  </a:lnTo>
                  <a:lnTo>
                    <a:pt x="1103281" y="17050"/>
                  </a:lnTo>
                  <a:lnTo>
                    <a:pt x="1105281" y="15145"/>
                  </a:lnTo>
                  <a:lnTo>
                    <a:pt x="1106424" y="11430"/>
                  </a:lnTo>
                  <a:lnTo>
                    <a:pt x="1094708" y="9811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10" name="Figura a mano libera: forma 77">
              <a:extLst>
                <a:ext uri="{FF2B5EF4-FFF2-40B4-BE49-F238E27FC236}">
                  <a16:creationId xmlns:a16="http://schemas.microsoft.com/office/drawing/2014/main" xmlns="" id="{2F69F0E5-5A74-4F17-A35D-E0A0AE386C4A}"/>
                </a:ext>
              </a:extLst>
            </p:cNvPr>
            <p:cNvSpPr/>
            <p:nvPr/>
          </p:nvSpPr>
          <p:spPr>
            <a:xfrm>
              <a:off x="7346899" y="4458460"/>
              <a:ext cx="581310" cy="1070324"/>
            </a:xfrm>
            <a:custGeom>
              <a:avLst/>
              <a:gdLst>
                <a:gd name="connsiteX0" fmla="*/ 118015 w 581310"/>
                <a:gd name="connsiteY0" fmla="*/ 979742 h 1070324"/>
                <a:gd name="connsiteX1" fmla="*/ 117729 w 581310"/>
                <a:gd name="connsiteY1" fmla="*/ 980122 h 1070324"/>
                <a:gd name="connsiteX2" fmla="*/ 115538 w 581310"/>
                <a:gd name="connsiteY2" fmla="*/ 981932 h 1070324"/>
                <a:gd name="connsiteX3" fmla="*/ 113252 w 581310"/>
                <a:gd name="connsiteY3" fmla="*/ 982123 h 1070324"/>
                <a:gd name="connsiteX4" fmla="*/ 111538 w 581310"/>
                <a:gd name="connsiteY4" fmla="*/ 980885 h 1070324"/>
                <a:gd name="connsiteX5" fmla="*/ 110776 w 581310"/>
                <a:gd name="connsiteY5" fmla="*/ 978503 h 1070324"/>
                <a:gd name="connsiteX6" fmla="*/ 106871 w 581310"/>
                <a:gd name="connsiteY6" fmla="*/ 965645 h 1070324"/>
                <a:gd name="connsiteX7" fmla="*/ 97631 w 581310"/>
                <a:gd name="connsiteY7" fmla="*/ 963930 h 1070324"/>
                <a:gd name="connsiteX8" fmla="*/ 86773 w 581310"/>
                <a:gd name="connsiteY8" fmla="*/ 964597 h 1070324"/>
                <a:gd name="connsiteX9" fmla="*/ 78010 w 581310"/>
                <a:gd name="connsiteY9" fmla="*/ 958787 h 1070324"/>
                <a:gd name="connsiteX10" fmla="*/ 73057 w 581310"/>
                <a:gd name="connsiteY10" fmla="*/ 967740 h 1070324"/>
                <a:gd name="connsiteX11" fmla="*/ 73057 w 581310"/>
                <a:gd name="connsiteY11" fmla="*/ 970788 h 1070324"/>
                <a:gd name="connsiteX12" fmla="*/ 75629 w 581310"/>
                <a:gd name="connsiteY12" fmla="*/ 970788 h 1070324"/>
                <a:gd name="connsiteX13" fmla="*/ 75629 w 581310"/>
                <a:gd name="connsiteY13" fmla="*/ 974027 h 1070324"/>
                <a:gd name="connsiteX14" fmla="*/ 74200 w 581310"/>
                <a:gd name="connsiteY14" fmla="*/ 983361 h 1070324"/>
                <a:gd name="connsiteX15" fmla="*/ 79534 w 581310"/>
                <a:gd name="connsiteY15" fmla="*/ 997744 h 1070324"/>
                <a:gd name="connsiteX16" fmla="*/ 92012 w 581310"/>
                <a:gd name="connsiteY16" fmla="*/ 1019080 h 1070324"/>
                <a:gd name="connsiteX17" fmla="*/ 93250 w 581310"/>
                <a:gd name="connsiteY17" fmla="*/ 1022128 h 1070324"/>
                <a:gd name="connsiteX18" fmla="*/ 93631 w 581310"/>
                <a:gd name="connsiteY18" fmla="*/ 1025271 h 1070324"/>
                <a:gd name="connsiteX19" fmla="*/ 94964 w 581310"/>
                <a:gd name="connsiteY19" fmla="*/ 1027557 h 1070324"/>
                <a:gd name="connsiteX20" fmla="*/ 99060 w 581310"/>
                <a:gd name="connsiteY20" fmla="*/ 1028129 h 1070324"/>
                <a:gd name="connsiteX21" fmla="*/ 102679 w 581310"/>
                <a:gd name="connsiteY21" fmla="*/ 1027081 h 1070324"/>
                <a:gd name="connsiteX22" fmla="*/ 104204 w 581310"/>
                <a:gd name="connsiteY22" fmla="*/ 1025176 h 1070324"/>
                <a:gd name="connsiteX23" fmla="*/ 107442 w 581310"/>
                <a:gd name="connsiteY23" fmla="*/ 1013270 h 1070324"/>
                <a:gd name="connsiteX24" fmla="*/ 110014 w 581310"/>
                <a:gd name="connsiteY24" fmla="*/ 998411 h 1070324"/>
                <a:gd name="connsiteX25" fmla="*/ 113252 w 581310"/>
                <a:gd name="connsiteY25" fmla="*/ 992124 h 1070324"/>
                <a:gd name="connsiteX26" fmla="*/ 111823 w 581310"/>
                <a:gd name="connsiteY26" fmla="*/ 988886 h 1070324"/>
                <a:gd name="connsiteX27" fmla="*/ 113443 w 581310"/>
                <a:gd name="connsiteY27" fmla="*/ 985933 h 1070324"/>
                <a:gd name="connsiteX28" fmla="*/ 120301 w 581310"/>
                <a:gd name="connsiteY28" fmla="*/ 980122 h 1070324"/>
                <a:gd name="connsiteX29" fmla="*/ 118681 w 581310"/>
                <a:gd name="connsiteY29" fmla="*/ 979075 h 1070324"/>
                <a:gd name="connsiteX30" fmla="*/ 118015 w 581310"/>
                <a:gd name="connsiteY30" fmla="*/ 979742 h 1070324"/>
                <a:gd name="connsiteX31" fmla="*/ 456914 w 581310"/>
                <a:gd name="connsiteY31" fmla="*/ 39815 h 1070324"/>
                <a:gd name="connsiteX32" fmla="*/ 459010 w 581310"/>
                <a:gd name="connsiteY32" fmla="*/ 40100 h 1070324"/>
                <a:gd name="connsiteX33" fmla="*/ 20383 w 581310"/>
                <a:gd name="connsiteY33" fmla="*/ 134588 h 1070324"/>
                <a:gd name="connsiteX34" fmla="*/ 16669 w 581310"/>
                <a:gd name="connsiteY34" fmla="*/ 142970 h 1070324"/>
                <a:gd name="connsiteX35" fmla="*/ 15526 w 581310"/>
                <a:gd name="connsiteY35" fmla="*/ 150686 h 1070324"/>
                <a:gd name="connsiteX36" fmla="*/ 20098 w 581310"/>
                <a:gd name="connsiteY36" fmla="*/ 154115 h 1070324"/>
                <a:gd name="connsiteX37" fmla="*/ 26098 w 581310"/>
                <a:gd name="connsiteY37" fmla="*/ 156877 h 1070324"/>
                <a:gd name="connsiteX38" fmla="*/ 28385 w 581310"/>
                <a:gd name="connsiteY38" fmla="*/ 163640 h 1070324"/>
                <a:gd name="connsiteX39" fmla="*/ 28004 w 581310"/>
                <a:gd name="connsiteY39" fmla="*/ 171831 h 1070324"/>
                <a:gd name="connsiteX40" fmla="*/ 26003 w 581310"/>
                <a:gd name="connsiteY40" fmla="*/ 179070 h 1070324"/>
                <a:gd name="connsiteX41" fmla="*/ 0 w 581310"/>
                <a:gd name="connsiteY41" fmla="*/ 240697 h 1070324"/>
                <a:gd name="connsiteX42" fmla="*/ 4096 w 581310"/>
                <a:gd name="connsiteY42" fmla="*/ 242030 h 1070324"/>
                <a:gd name="connsiteX43" fmla="*/ 6668 w 581310"/>
                <a:gd name="connsiteY43" fmla="*/ 244888 h 1070324"/>
                <a:gd name="connsiteX44" fmla="*/ 11716 w 581310"/>
                <a:gd name="connsiteY44" fmla="*/ 253079 h 1070324"/>
                <a:gd name="connsiteX45" fmla="*/ 13716 w 581310"/>
                <a:gd name="connsiteY45" fmla="*/ 255175 h 1070324"/>
                <a:gd name="connsiteX46" fmla="*/ 15431 w 581310"/>
                <a:gd name="connsiteY46" fmla="*/ 256127 h 1070324"/>
                <a:gd name="connsiteX47" fmla="*/ 20002 w 581310"/>
                <a:gd name="connsiteY47" fmla="*/ 256413 h 1070324"/>
                <a:gd name="connsiteX48" fmla="*/ 21812 w 581310"/>
                <a:gd name="connsiteY48" fmla="*/ 257747 h 1070324"/>
                <a:gd name="connsiteX49" fmla="*/ 21146 w 581310"/>
                <a:gd name="connsiteY49" fmla="*/ 260414 h 1070324"/>
                <a:gd name="connsiteX50" fmla="*/ 19621 w 581310"/>
                <a:gd name="connsiteY50" fmla="*/ 262604 h 1070324"/>
                <a:gd name="connsiteX51" fmla="*/ 18764 w 581310"/>
                <a:gd name="connsiteY51" fmla="*/ 262604 h 1070324"/>
                <a:gd name="connsiteX52" fmla="*/ 17717 w 581310"/>
                <a:gd name="connsiteY52" fmla="*/ 273368 h 1070324"/>
                <a:gd name="connsiteX53" fmla="*/ 13811 w 581310"/>
                <a:gd name="connsiteY53" fmla="*/ 280130 h 1070324"/>
                <a:gd name="connsiteX54" fmla="*/ 8287 w 581310"/>
                <a:gd name="connsiteY54" fmla="*/ 284321 h 1070324"/>
                <a:gd name="connsiteX55" fmla="*/ 2381 w 581310"/>
                <a:gd name="connsiteY55" fmla="*/ 287465 h 1070324"/>
                <a:gd name="connsiteX56" fmla="*/ 2381 w 581310"/>
                <a:gd name="connsiteY56" fmla="*/ 290227 h 1070324"/>
                <a:gd name="connsiteX57" fmla="*/ 4667 w 581310"/>
                <a:gd name="connsiteY57" fmla="*/ 301847 h 1070324"/>
                <a:gd name="connsiteX58" fmla="*/ 6668 w 581310"/>
                <a:gd name="connsiteY58" fmla="*/ 308801 h 1070324"/>
                <a:gd name="connsiteX59" fmla="*/ 9620 w 581310"/>
                <a:gd name="connsiteY59" fmla="*/ 315087 h 1070324"/>
                <a:gd name="connsiteX60" fmla="*/ 11144 w 581310"/>
                <a:gd name="connsiteY60" fmla="*/ 304895 h 1070324"/>
                <a:gd name="connsiteX61" fmla="*/ 14764 w 581310"/>
                <a:gd name="connsiteY61" fmla="*/ 295847 h 1070324"/>
                <a:gd name="connsiteX62" fmla="*/ 20479 w 581310"/>
                <a:gd name="connsiteY62" fmla="*/ 290894 h 1070324"/>
                <a:gd name="connsiteX63" fmla="*/ 28385 w 581310"/>
                <a:gd name="connsiteY63" fmla="*/ 293275 h 1070324"/>
                <a:gd name="connsiteX64" fmla="*/ 24575 w 581310"/>
                <a:gd name="connsiteY64" fmla="*/ 299752 h 1070324"/>
                <a:gd name="connsiteX65" fmla="*/ 21336 w 581310"/>
                <a:gd name="connsiteY65" fmla="*/ 308610 h 1070324"/>
                <a:gd name="connsiteX66" fmla="*/ 28289 w 581310"/>
                <a:gd name="connsiteY66" fmla="*/ 311944 h 1070324"/>
                <a:gd name="connsiteX67" fmla="*/ 45815 w 581310"/>
                <a:gd name="connsiteY67" fmla="*/ 301371 h 1070324"/>
                <a:gd name="connsiteX68" fmla="*/ 54102 w 581310"/>
                <a:gd name="connsiteY68" fmla="*/ 300800 h 1070324"/>
                <a:gd name="connsiteX69" fmla="*/ 61150 w 581310"/>
                <a:gd name="connsiteY69" fmla="*/ 308610 h 1070324"/>
                <a:gd name="connsiteX70" fmla="*/ 63722 w 581310"/>
                <a:gd name="connsiteY70" fmla="*/ 318707 h 1070324"/>
                <a:gd name="connsiteX71" fmla="*/ 65246 w 581310"/>
                <a:gd name="connsiteY71" fmla="*/ 329851 h 1070324"/>
                <a:gd name="connsiteX72" fmla="*/ 67913 w 581310"/>
                <a:gd name="connsiteY72" fmla="*/ 338900 h 1070324"/>
                <a:gd name="connsiteX73" fmla="*/ 74104 w 581310"/>
                <a:gd name="connsiteY73" fmla="*/ 342614 h 1070324"/>
                <a:gd name="connsiteX74" fmla="*/ 79534 w 581310"/>
                <a:gd name="connsiteY74" fmla="*/ 347186 h 1070324"/>
                <a:gd name="connsiteX75" fmla="*/ 84487 w 581310"/>
                <a:gd name="connsiteY75" fmla="*/ 357759 h 1070324"/>
                <a:gd name="connsiteX76" fmla="*/ 88106 w 581310"/>
                <a:gd name="connsiteY76" fmla="*/ 369570 h 1070324"/>
                <a:gd name="connsiteX77" fmla="*/ 89535 w 581310"/>
                <a:gd name="connsiteY77" fmla="*/ 377857 h 1070324"/>
                <a:gd name="connsiteX78" fmla="*/ 85725 w 581310"/>
                <a:gd name="connsiteY78" fmla="*/ 401193 h 1070324"/>
                <a:gd name="connsiteX79" fmla="*/ 86582 w 581310"/>
                <a:gd name="connsiteY79" fmla="*/ 410147 h 1070324"/>
                <a:gd name="connsiteX80" fmla="*/ 94202 w 581310"/>
                <a:gd name="connsiteY80" fmla="*/ 416433 h 1070324"/>
                <a:gd name="connsiteX81" fmla="*/ 96774 w 581310"/>
                <a:gd name="connsiteY81" fmla="*/ 413100 h 1070324"/>
                <a:gd name="connsiteX82" fmla="*/ 105537 w 581310"/>
                <a:gd name="connsiteY82" fmla="*/ 419291 h 1070324"/>
                <a:gd name="connsiteX83" fmla="*/ 112967 w 581310"/>
                <a:gd name="connsiteY83" fmla="*/ 426911 h 1070324"/>
                <a:gd name="connsiteX84" fmla="*/ 117539 w 581310"/>
                <a:gd name="connsiteY84" fmla="*/ 436912 h 1070324"/>
                <a:gd name="connsiteX85" fmla="*/ 117634 w 581310"/>
                <a:gd name="connsiteY85" fmla="*/ 450342 h 1070324"/>
                <a:gd name="connsiteX86" fmla="*/ 111919 w 581310"/>
                <a:gd name="connsiteY86" fmla="*/ 471011 h 1070324"/>
                <a:gd name="connsiteX87" fmla="*/ 113157 w 581310"/>
                <a:gd name="connsiteY87" fmla="*/ 494633 h 1070324"/>
                <a:gd name="connsiteX88" fmla="*/ 114491 w 581310"/>
                <a:gd name="connsiteY88" fmla="*/ 502920 h 1070324"/>
                <a:gd name="connsiteX89" fmla="*/ 120587 w 581310"/>
                <a:gd name="connsiteY89" fmla="*/ 514826 h 1070324"/>
                <a:gd name="connsiteX90" fmla="*/ 122301 w 581310"/>
                <a:gd name="connsiteY90" fmla="*/ 520922 h 1070324"/>
                <a:gd name="connsiteX91" fmla="*/ 121348 w 581310"/>
                <a:gd name="connsiteY91" fmla="*/ 527590 h 1070324"/>
                <a:gd name="connsiteX92" fmla="*/ 118491 w 581310"/>
                <a:gd name="connsiteY92" fmla="*/ 534448 h 1070324"/>
                <a:gd name="connsiteX93" fmla="*/ 114871 w 581310"/>
                <a:gd name="connsiteY93" fmla="*/ 539782 h 1070324"/>
                <a:gd name="connsiteX94" fmla="*/ 111823 w 581310"/>
                <a:gd name="connsiteY94" fmla="*/ 541973 h 1070324"/>
                <a:gd name="connsiteX95" fmla="*/ 109347 w 581310"/>
                <a:gd name="connsiteY95" fmla="*/ 542544 h 1070324"/>
                <a:gd name="connsiteX96" fmla="*/ 103346 w 581310"/>
                <a:gd name="connsiteY96" fmla="*/ 544830 h 1070324"/>
                <a:gd name="connsiteX97" fmla="*/ 92964 w 581310"/>
                <a:gd name="connsiteY97" fmla="*/ 545497 h 1070324"/>
                <a:gd name="connsiteX98" fmla="*/ 91916 w 581310"/>
                <a:gd name="connsiteY98" fmla="*/ 545306 h 1070324"/>
                <a:gd name="connsiteX99" fmla="*/ 86106 w 581310"/>
                <a:gd name="connsiteY99" fmla="*/ 548831 h 1070324"/>
                <a:gd name="connsiteX100" fmla="*/ 83629 w 581310"/>
                <a:gd name="connsiteY100" fmla="*/ 552450 h 1070324"/>
                <a:gd name="connsiteX101" fmla="*/ 84677 w 581310"/>
                <a:gd name="connsiteY101" fmla="*/ 554069 h 1070324"/>
                <a:gd name="connsiteX102" fmla="*/ 89630 w 581310"/>
                <a:gd name="connsiteY102" fmla="*/ 551307 h 1070324"/>
                <a:gd name="connsiteX103" fmla="*/ 93917 w 581310"/>
                <a:gd name="connsiteY103" fmla="*/ 557594 h 1070324"/>
                <a:gd name="connsiteX104" fmla="*/ 93726 w 581310"/>
                <a:gd name="connsiteY104" fmla="*/ 563118 h 1070324"/>
                <a:gd name="connsiteX105" fmla="*/ 89630 w 581310"/>
                <a:gd name="connsiteY105" fmla="*/ 572643 h 1070324"/>
                <a:gd name="connsiteX106" fmla="*/ 89249 w 581310"/>
                <a:gd name="connsiteY106" fmla="*/ 577787 h 1070324"/>
                <a:gd name="connsiteX107" fmla="*/ 91916 w 581310"/>
                <a:gd name="connsiteY107" fmla="*/ 594265 h 1070324"/>
                <a:gd name="connsiteX108" fmla="*/ 91440 w 581310"/>
                <a:gd name="connsiteY108" fmla="*/ 597313 h 1070324"/>
                <a:gd name="connsiteX109" fmla="*/ 90202 w 581310"/>
                <a:gd name="connsiteY109" fmla="*/ 600075 h 1070324"/>
                <a:gd name="connsiteX110" fmla="*/ 89249 w 581310"/>
                <a:gd name="connsiteY110" fmla="*/ 602933 h 1070324"/>
                <a:gd name="connsiteX111" fmla="*/ 89630 w 581310"/>
                <a:gd name="connsiteY111" fmla="*/ 606457 h 1070324"/>
                <a:gd name="connsiteX112" fmla="*/ 90869 w 581310"/>
                <a:gd name="connsiteY112" fmla="*/ 609695 h 1070324"/>
                <a:gd name="connsiteX113" fmla="*/ 91726 w 581310"/>
                <a:gd name="connsiteY113" fmla="*/ 610553 h 1070324"/>
                <a:gd name="connsiteX114" fmla="*/ 92678 w 581310"/>
                <a:gd name="connsiteY114" fmla="*/ 610838 h 1070324"/>
                <a:gd name="connsiteX115" fmla="*/ 97727 w 581310"/>
                <a:gd name="connsiteY115" fmla="*/ 615601 h 1070324"/>
                <a:gd name="connsiteX116" fmla="*/ 102108 w 581310"/>
                <a:gd name="connsiteY116" fmla="*/ 618744 h 1070324"/>
                <a:gd name="connsiteX117" fmla="*/ 104299 w 581310"/>
                <a:gd name="connsiteY117" fmla="*/ 622459 h 1070324"/>
                <a:gd name="connsiteX118" fmla="*/ 101251 w 581310"/>
                <a:gd name="connsiteY118" fmla="*/ 627507 h 1070324"/>
                <a:gd name="connsiteX119" fmla="*/ 103537 w 581310"/>
                <a:gd name="connsiteY119" fmla="*/ 630841 h 1070324"/>
                <a:gd name="connsiteX120" fmla="*/ 106680 w 581310"/>
                <a:gd name="connsiteY120" fmla="*/ 619411 h 1070324"/>
                <a:gd name="connsiteX121" fmla="*/ 109156 w 581310"/>
                <a:gd name="connsiteY121" fmla="*/ 615315 h 1070324"/>
                <a:gd name="connsiteX122" fmla="*/ 113157 w 581310"/>
                <a:gd name="connsiteY122" fmla="*/ 612553 h 1070324"/>
                <a:gd name="connsiteX123" fmla="*/ 110585 w 581310"/>
                <a:gd name="connsiteY123" fmla="*/ 612743 h 1070324"/>
                <a:gd name="connsiteX124" fmla="*/ 108585 w 581310"/>
                <a:gd name="connsiteY124" fmla="*/ 612458 h 1070324"/>
                <a:gd name="connsiteX125" fmla="*/ 107061 w 581310"/>
                <a:gd name="connsiteY125" fmla="*/ 612934 h 1070324"/>
                <a:gd name="connsiteX126" fmla="*/ 105918 w 581310"/>
                <a:gd name="connsiteY126" fmla="*/ 615315 h 1070324"/>
                <a:gd name="connsiteX127" fmla="*/ 103537 w 581310"/>
                <a:gd name="connsiteY127" fmla="*/ 612553 h 1070324"/>
                <a:gd name="connsiteX128" fmla="*/ 113062 w 581310"/>
                <a:gd name="connsiteY128" fmla="*/ 605790 h 1070324"/>
                <a:gd name="connsiteX129" fmla="*/ 123730 w 581310"/>
                <a:gd name="connsiteY129" fmla="*/ 606552 h 1070324"/>
                <a:gd name="connsiteX130" fmla="*/ 133826 w 581310"/>
                <a:gd name="connsiteY130" fmla="*/ 612553 h 1070324"/>
                <a:gd name="connsiteX131" fmla="*/ 141351 w 581310"/>
                <a:gd name="connsiteY131" fmla="*/ 621602 h 1070324"/>
                <a:gd name="connsiteX132" fmla="*/ 144209 w 581310"/>
                <a:gd name="connsiteY132" fmla="*/ 628079 h 1070324"/>
                <a:gd name="connsiteX133" fmla="*/ 144780 w 581310"/>
                <a:gd name="connsiteY133" fmla="*/ 633127 h 1070324"/>
                <a:gd name="connsiteX134" fmla="*/ 143732 w 581310"/>
                <a:gd name="connsiteY134" fmla="*/ 647319 h 1070324"/>
                <a:gd name="connsiteX135" fmla="*/ 142589 w 581310"/>
                <a:gd name="connsiteY135" fmla="*/ 653415 h 1070324"/>
                <a:gd name="connsiteX136" fmla="*/ 139827 w 581310"/>
                <a:gd name="connsiteY136" fmla="*/ 661416 h 1070324"/>
                <a:gd name="connsiteX137" fmla="*/ 136017 w 581310"/>
                <a:gd name="connsiteY137" fmla="*/ 668846 h 1070324"/>
                <a:gd name="connsiteX138" fmla="*/ 132017 w 581310"/>
                <a:gd name="connsiteY138" fmla="*/ 673322 h 1070324"/>
                <a:gd name="connsiteX139" fmla="*/ 134398 w 581310"/>
                <a:gd name="connsiteY139" fmla="*/ 671894 h 1070324"/>
                <a:gd name="connsiteX140" fmla="*/ 136303 w 581310"/>
                <a:gd name="connsiteY140" fmla="*/ 669893 h 1070324"/>
                <a:gd name="connsiteX141" fmla="*/ 137922 w 581310"/>
                <a:gd name="connsiteY141" fmla="*/ 667417 h 1070324"/>
                <a:gd name="connsiteX142" fmla="*/ 139065 w 581310"/>
                <a:gd name="connsiteY142" fmla="*/ 664369 h 1070324"/>
                <a:gd name="connsiteX143" fmla="*/ 141351 w 581310"/>
                <a:gd name="connsiteY143" fmla="*/ 664369 h 1070324"/>
                <a:gd name="connsiteX144" fmla="*/ 138017 w 581310"/>
                <a:gd name="connsiteY144" fmla="*/ 669798 h 1070324"/>
                <a:gd name="connsiteX145" fmla="*/ 132683 w 581310"/>
                <a:gd name="connsiteY145" fmla="*/ 676656 h 1070324"/>
                <a:gd name="connsiteX146" fmla="*/ 128206 w 581310"/>
                <a:gd name="connsiteY146" fmla="*/ 684181 h 1070324"/>
                <a:gd name="connsiteX147" fmla="*/ 127349 w 581310"/>
                <a:gd name="connsiteY147" fmla="*/ 691706 h 1070324"/>
                <a:gd name="connsiteX148" fmla="*/ 130778 w 581310"/>
                <a:gd name="connsiteY148" fmla="*/ 695135 h 1070324"/>
                <a:gd name="connsiteX149" fmla="*/ 148400 w 581310"/>
                <a:gd name="connsiteY149" fmla="*/ 700754 h 1070324"/>
                <a:gd name="connsiteX150" fmla="*/ 138970 w 581310"/>
                <a:gd name="connsiteY150" fmla="*/ 703041 h 1070324"/>
                <a:gd name="connsiteX151" fmla="*/ 131636 w 581310"/>
                <a:gd name="connsiteY151" fmla="*/ 700373 h 1070324"/>
                <a:gd name="connsiteX152" fmla="*/ 125730 w 581310"/>
                <a:gd name="connsiteY152" fmla="*/ 694087 h 1070324"/>
                <a:gd name="connsiteX153" fmla="*/ 115062 w 581310"/>
                <a:gd name="connsiteY153" fmla="*/ 676847 h 1070324"/>
                <a:gd name="connsiteX154" fmla="*/ 112014 w 581310"/>
                <a:gd name="connsiteY154" fmla="*/ 674370 h 1070324"/>
                <a:gd name="connsiteX155" fmla="*/ 107347 w 581310"/>
                <a:gd name="connsiteY155" fmla="*/ 673418 h 1070324"/>
                <a:gd name="connsiteX156" fmla="*/ 106680 w 581310"/>
                <a:gd name="connsiteY156" fmla="*/ 675894 h 1070324"/>
                <a:gd name="connsiteX157" fmla="*/ 107537 w 581310"/>
                <a:gd name="connsiteY157" fmla="*/ 687515 h 1070324"/>
                <a:gd name="connsiteX158" fmla="*/ 106108 w 581310"/>
                <a:gd name="connsiteY158" fmla="*/ 691706 h 1070324"/>
                <a:gd name="connsiteX159" fmla="*/ 106108 w 581310"/>
                <a:gd name="connsiteY159" fmla="*/ 694754 h 1070324"/>
                <a:gd name="connsiteX160" fmla="*/ 107633 w 581310"/>
                <a:gd name="connsiteY160" fmla="*/ 699421 h 1070324"/>
                <a:gd name="connsiteX161" fmla="*/ 108680 w 581310"/>
                <a:gd name="connsiteY161" fmla="*/ 719519 h 1070324"/>
                <a:gd name="connsiteX162" fmla="*/ 112967 w 581310"/>
                <a:gd name="connsiteY162" fmla="*/ 737997 h 1070324"/>
                <a:gd name="connsiteX163" fmla="*/ 113538 w 581310"/>
                <a:gd name="connsiteY163" fmla="*/ 746570 h 1070324"/>
                <a:gd name="connsiteX164" fmla="*/ 110776 w 581310"/>
                <a:gd name="connsiteY164" fmla="*/ 752570 h 1070324"/>
                <a:gd name="connsiteX165" fmla="*/ 113348 w 581310"/>
                <a:gd name="connsiteY165" fmla="*/ 755904 h 1070324"/>
                <a:gd name="connsiteX166" fmla="*/ 109347 w 581310"/>
                <a:gd name="connsiteY166" fmla="*/ 764096 h 1070324"/>
                <a:gd name="connsiteX167" fmla="*/ 103727 w 581310"/>
                <a:gd name="connsiteY167" fmla="*/ 778764 h 1070324"/>
                <a:gd name="connsiteX168" fmla="*/ 99155 w 581310"/>
                <a:gd name="connsiteY168" fmla="*/ 786098 h 1070324"/>
                <a:gd name="connsiteX169" fmla="*/ 89725 w 581310"/>
                <a:gd name="connsiteY169" fmla="*/ 798195 h 1070324"/>
                <a:gd name="connsiteX170" fmla="*/ 87058 w 581310"/>
                <a:gd name="connsiteY170" fmla="*/ 803338 h 1070324"/>
                <a:gd name="connsiteX171" fmla="*/ 86773 w 581310"/>
                <a:gd name="connsiteY171" fmla="*/ 805244 h 1070324"/>
                <a:gd name="connsiteX172" fmla="*/ 88011 w 581310"/>
                <a:gd name="connsiteY172" fmla="*/ 806673 h 1070324"/>
                <a:gd name="connsiteX173" fmla="*/ 92964 w 581310"/>
                <a:gd name="connsiteY173" fmla="*/ 818388 h 1070324"/>
                <a:gd name="connsiteX174" fmla="*/ 93345 w 581310"/>
                <a:gd name="connsiteY174" fmla="*/ 822198 h 1070324"/>
                <a:gd name="connsiteX175" fmla="*/ 92107 w 581310"/>
                <a:gd name="connsiteY175" fmla="*/ 828771 h 1070324"/>
                <a:gd name="connsiteX176" fmla="*/ 90106 w 581310"/>
                <a:gd name="connsiteY176" fmla="*/ 832390 h 1070324"/>
                <a:gd name="connsiteX177" fmla="*/ 84106 w 581310"/>
                <a:gd name="connsiteY177" fmla="*/ 839629 h 1070324"/>
                <a:gd name="connsiteX178" fmla="*/ 82677 w 581310"/>
                <a:gd name="connsiteY178" fmla="*/ 843630 h 1070324"/>
                <a:gd name="connsiteX179" fmla="*/ 85439 w 581310"/>
                <a:gd name="connsiteY179" fmla="*/ 852106 h 1070324"/>
                <a:gd name="connsiteX180" fmla="*/ 97536 w 581310"/>
                <a:gd name="connsiteY180" fmla="*/ 861251 h 1070324"/>
                <a:gd name="connsiteX181" fmla="*/ 96965 w 581310"/>
                <a:gd name="connsiteY181" fmla="*/ 868014 h 1070324"/>
                <a:gd name="connsiteX182" fmla="*/ 102584 w 581310"/>
                <a:gd name="connsiteY182" fmla="*/ 877633 h 1070324"/>
                <a:gd name="connsiteX183" fmla="*/ 100584 w 581310"/>
                <a:gd name="connsiteY183" fmla="*/ 885825 h 1070324"/>
                <a:gd name="connsiteX184" fmla="*/ 83534 w 581310"/>
                <a:gd name="connsiteY184" fmla="*/ 905828 h 1070324"/>
                <a:gd name="connsiteX185" fmla="*/ 81820 w 581310"/>
                <a:gd name="connsiteY185" fmla="*/ 909066 h 1070324"/>
                <a:gd name="connsiteX186" fmla="*/ 82201 w 581310"/>
                <a:gd name="connsiteY186" fmla="*/ 912876 h 1070324"/>
                <a:gd name="connsiteX187" fmla="*/ 84677 w 581310"/>
                <a:gd name="connsiteY187" fmla="*/ 919258 h 1070324"/>
                <a:gd name="connsiteX188" fmla="*/ 86487 w 581310"/>
                <a:gd name="connsiteY188" fmla="*/ 920687 h 1070324"/>
                <a:gd name="connsiteX189" fmla="*/ 88964 w 581310"/>
                <a:gd name="connsiteY189" fmla="*/ 920877 h 1070324"/>
                <a:gd name="connsiteX190" fmla="*/ 91059 w 581310"/>
                <a:gd name="connsiteY190" fmla="*/ 922116 h 1070324"/>
                <a:gd name="connsiteX191" fmla="*/ 92012 w 581310"/>
                <a:gd name="connsiteY191" fmla="*/ 926973 h 1070324"/>
                <a:gd name="connsiteX192" fmla="*/ 92393 w 581310"/>
                <a:gd name="connsiteY192" fmla="*/ 930878 h 1070324"/>
                <a:gd name="connsiteX193" fmla="*/ 93345 w 581310"/>
                <a:gd name="connsiteY193" fmla="*/ 933926 h 1070324"/>
                <a:gd name="connsiteX194" fmla="*/ 94869 w 581310"/>
                <a:gd name="connsiteY194" fmla="*/ 936117 h 1070324"/>
                <a:gd name="connsiteX195" fmla="*/ 96965 w 581310"/>
                <a:gd name="connsiteY195" fmla="*/ 937641 h 1070324"/>
                <a:gd name="connsiteX196" fmla="*/ 95917 w 581310"/>
                <a:gd name="connsiteY196" fmla="*/ 933355 h 1070324"/>
                <a:gd name="connsiteX197" fmla="*/ 98012 w 581310"/>
                <a:gd name="connsiteY197" fmla="*/ 932688 h 1070324"/>
                <a:gd name="connsiteX198" fmla="*/ 101346 w 581310"/>
                <a:gd name="connsiteY198" fmla="*/ 934498 h 1070324"/>
                <a:gd name="connsiteX199" fmla="*/ 103727 w 581310"/>
                <a:gd name="connsiteY199" fmla="*/ 937641 h 1070324"/>
                <a:gd name="connsiteX200" fmla="*/ 104870 w 581310"/>
                <a:gd name="connsiteY200" fmla="*/ 943261 h 1070324"/>
                <a:gd name="connsiteX201" fmla="*/ 104680 w 581310"/>
                <a:gd name="connsiteY201" fmla="*/ 954119 h 1070324"/>
                <a:gd name="connsiteX202" fmla="*/ 106108 w 581310"/>
                <a:gd name="connsiteY202" fmla="*/ 958691 h 1070324"/>
                <a:gd name="connsiteX203" fmla="*/ 110204 w 581310"/>
                <a:gd name="connsiteY203" fmla="*/ 955738 h 1070324"/>
                <a:gd name="connsiteX204" fmla="*/ 113919 w 581310"/>
                <a:gd name="connsiteY204" fmla="*/ 958120 h 1070324"/>
                <a:gd name="connsiteX205" fmla="*/ 116777 w 581310"/>
                <a:gd name="connsiteY205" fmla="*/ 963454 h 1070324"/>
                <a:gd name="connsiteX206" fmla="*/ 118205 w 581310"/>
                <a:gd name="connsiteY206" fmla="*/ 970884 h 1070324"/>
                <a:gd name="connsiteX207" fmla="*/ 119729 w 581310"/>
                <a:gd name="connsiteY207" fmla="*/ 973646 h 1070324"/>
                <a:gd name="connsiteX208" fmla="*/ 119920 w 581310"/>
                <a:gd name="connsiteY208" fmla="*/ 975265 h 1070324"/>
                <a:gd name="connsiteX209" fmla="*/ 127349 w 581310"/>
                <a:gd name="connsiteY209" fmla="*/ 970597 h 1070324"/>
                <a:gd name="connsiteX210" fmla="*/ 132017 w 581310"/>
                <a:gd name="connsiteY210" fmla="*/ 973836 h 1070324"/>
                <a:gd name="connsiteX211" fmla="*/ 128873 w 581310"/>
                <a:gd name="connsiteY211" fmla="*/ 980694 h 1070324"/>
                <a:gd name="connsiteX212" fmla="*/ 127254 w 581310"/>
                <a:gd name="connsiteY212" fmla="*/ 982885 h 1070324"/>
                <a:gd name="connsiteX213" fmla="*/ 132874 w 581310"/>
                <a:gd name="connsiteY213" fmla="*/ 983837 h 1070324"/>
                <a:gd name="connsiteX214" fmla="*/ 140875 w 581310"/>
                <a:gd name="connsiteY214" fmla="*/ 988028 h 1070324"/>
                <a:gd name="connsiteX215" fmla="*/ 143542 w 581310"/>
                <a:gd name="connsiteY215" fmla="*/ 985647 h 1070324"/>
                <a:gd name="connsiteX216" fmla="*/ 146114 w 581310"/>
                <a:gd name="connsiteY216" fmla="*/ 985647 h 1070324"/>
                <a:gd name="connsiteX217" fmla="*/ 150495 w 581310"/>
                <a:gd name="connsiteY217" fmla="*/ 1004602 h 1070324"/>
                <a:gd name="connsiteX218" fmla="*/ 153162 w 581310"/>
                <a:gd name="connsiteY218" fmla="*/ 1027938 h 1070324"/>
                <a:gd name="connsiteX219" fmla="*/ 161163 w 581310"/>
                <a:gd name="connsiteY219" fmla="*/ 1026033 h 1070324"/>
                <a:gd name="connsiteX220" fmla="*/ 165354 w 581310"/>
                <a:gd name="connsiteY220" fmla="*/ 1033653 h 1070324"/>
                <a:gd name="connsiteX221" fmla="*/ 165164 w 581310"/>
                <a:gd name="connsiteY221" fmla="*/ 1044416 h 1070324"/>
                <a:gd name="connsiteX222" fmla="*/ 159925 w 581310"/>
                <a:gd name="connsiteY222" fmla="*/ 1051941 h 1070324"/>
                <a:gd name="connsiteX223" fmla="*/ 159925 w 581310"/>
                <a:gd name="connsiteY223" fmla="*/ 1054989 h 1070324"/>
                <a:gd name="connsiteX224" fmla="*/ 165354 w 581310"/>
                <a:gd name="connsiteY224" fmla="*/ 1056323 h 1070324"/>
                <a:gd name="connsiteX225" fmla="*/ 171355 w 581310"/>
                <a:gd name="connsiteY225" fmla="*/ 1056513 h 1070324"/>
                <a:gd name="connsiteX226" fmla="*/ 174689 w 581310"/>
                <a:gd name="connsiteY226" fmla="*/ 1058990 h 1070324"/>
                <a:gd name="connsiteX227" fmla="*/ 171926 w 581310"/>
                <a:gd name="connsiteY227" fmla="*/ 1067276 h 1070324"/>
                <a:gd name="connsiteX228" fmla="*/ 174022 w 581310"/>
                <a:gd name="connsiteY228" fmla="*/ 1070325 h 1070324"/>
                <a:gd name="connsiteX229" fmla="*/ 178879 w 581310"/>
                <a:gd name="connsiteY229" fmla="*/ 1067276 h 1070324"/>
                <a:gd name="connsiteX230" fmla="*/ 177641 w 581310"/>
                <a:gd name="connsiteY230" fmla="*/ 1058323 h 1070324"/>
                <a:gd name="connsiteX231" fmla="*/ 183547 w 581310"/>
                <a:gd name="connsiteY231" fmla="*/ 1049941 h 1070324"/>
                <a:gd name="connsiteX232" fmla="*/ 192405 w 581310"/>
                <a:gd name="connsiteY232" fmla="*/ 1043464 h 1070324"/>
                <a:gd name="connsiteX233" fmla="*/ 199930 w 581310"/>
                <a:gd name="connsiteY233" fmla="*/ 1040225 h 1070324"/>
                <a:gd name="connsiteX234" fmla="*/ 207836 w 581310"/>
                <a:gd name="connsiteY234" fmla="*/ 1041083 h 1070324"/>
                <a:gd name="connsiteX235" fmla="*/ 217170 w 581310"/>
                <a:gd name="connsiteY235" fmla="*/ 1045559 h 1070324"/>
                <a:gd name="connsiteX236" fmla="*/ 225552 w 581310"/>
                <a:gd name="connsiteY236" fmla="*/ 1052608 h 1070324"/>
                <a:gd name="connsiteX237" fmla="*/ 230505 w 581310"/>
                <a:gd name="connsiteY237" fmla="*/ 1060990 h 1070324"/>
                <a:gd name="connsiteX238" fmla="*/ 230505 w 581310"/>
                <a:gd name="connsiteY238" fmla="*/ 1051941 h 1070324"/>
                <a:gd name="connsiteX239" fmla="*/ 238220 w 581310"/>
                <a:gd name="connsiteY239" fmla="*/ 1059466 h 1070324"/>
                <a:gd name="connsiteX240" fmla="*/ 242888 w 581310"/>
                <a:gd name="connsiteY240" fmla="*/ 1063085 h 1070324"/>
                <a:gd name="connsiteX241" fmla="*/ 246983 w 581310"/>
                <a:gd name="connsiteY241" fmla="*/ 1064228 h 1070324"/>
                <a:gd name="connsiteX242" fmla="*/ 249746 w 581310"/>
                <a:gd name="connsiteY242" fmla="*/ 1062419 h 1070324"/>
                <a:gd name="connsiteX243" fmla="*/ 253556 w 581310"/>
                <a:gd name="connsiteY243" fmla="*/ 1056227 h 1070324"/>
                <a:gd name="connsiteX244" fmla="*/ 255270 w 581310"/>
                <a:gd name="connsiteY244" fmla="*/ 1054894 h 1070324"/>
                <a:gd name="connsiteX245" fmla="*/ 258890 w 581310"/>
                <a:gd name="connsiteY245" fmla="*/ 1054513 h 1070324"/>
                <a:gd name="connsiteX246" fmla="*/ 261175 w 581310"/>
                <a:gd name="connsiteY246" fmla="*/ 1053465 h 1070324"/>
                <a:gd name="connsiteX247" fmla="*/ 296037 w 581310"/>
                <a:gd name="connsiteY247" fmla="*/ 1018032 h 1070324"/>
                <a:gd name="connsiteX248" fmla="*/ 298894 w 581310"/>
                <a:gd name="connsiteY248" fmla="*/ 1012508 h 1070324"/>
                <a:gd name="connsiteX249" fmla="*/ 301466 w 581310"/>
                <a:gd name="connsiteY249" fmla="*/ 1014508 h 1070324"/>
                <a:gd name="connsiteX250" fmla="*/ 302514 w 581310"/>
                <a:gd name="connsiteY250" fmla="*/ 1014984 h 1070324"/>
                <a:gd name="connsiteX251" fmla="*/ 306134 w 581310"/>
                <a:gd name="connsiteY251" fmla="*/ 1012508 h 1070324"/>
                <a:gd name="connsiteX252" fmla="*/ 303562 w 581310"/>
                <a:gd name="connsiteY252" fmla="*/ 1012508 h 1070324"/>
                <a:gd name="connsiteX253" fmla="*/ 307372 w 581310"/>
                <a:gd name="connsiteY253" fmla="*/ 997173 h 1070324"/>
                <a:gd name="connsiteX254" fmla="*/ 312706 w 581310"/>
                <a:gd name="connsiteY254" fmla="*/ 987933 h 1070324"/>
                <a:gd name="connsiteX255" fmla="*/ 312325 w 581310"/>
                <a:gd name="connsiteY255" fmla="*/ 984790 h 1070324"/>
                <a:gd name="connsiteX256" fmla="*/ 310229 w 581310"/>
                <a:gd name="connsiteY256" fmla="*/ 982504 h 1070324"/>
                <a:gd name="connsiteX257" fmla="*/ 308229 w 581310"/>
                <a:gd name="connsiteY257" fmla="*/ 979837 h 1070324"/>
                <a:gd name="connsiteX258" fmla="*/ 305657 w 581310"/>
                <a:gd name="connsiteY258" fmla="*/ 972598 h 1070324"/>
                <a:gd name="connsiteX259" fmla="*/ 303657 w 581310"/>
                <a:gd name="connsiteY259" fmla="*/ 964787 h 1070324"/>
                <a:gd name="connsiteX260" fmla="*/ 302705 w 581310"/>
                <a:gd name="connsiteY260" fmla="*/ 956025 h 1070324"/>
                <a:gd name="connsiteX261" fmla="*/ 303562 w 581310"/>
                <a:gd name="connsiteY261" fmla="*/ 946213 h 1070324"/>
                <a:gd name="connsiteX262" fmla="*/ 306229 w 581310"/>
                <a:gd name="connsiteY262" fmla="*/ 937831 h 1070324"/>
                <a:gd name="connsiteX263" fmla="*/ 310515 w 581310"/>
                <a:gd name="connsiteY263" fmla="*/ 931736 h 1070324"/>
                <a:gd name="connsiteX264" fmla="*/ 324326 w 581310"/>
                <a:gd name="connsiteY264" fmla="*/ 917067 h 1070324"/>
                <a:gd name="connsiteX265" fmla="*/ 324612 w 581310"/>
                <a:gd name="connsiteY265" fmla="*/ 915257 h 1070324"/>
                <a:gd name="connsiteX266" fmla="*/ 324612 w 581310"/>
                <a:gd name="connsiteY266" fmla="*/ 911733 h 1070324"/>
                <a:gd name="connsiteX267" fmla="*/ 322898 w 581310"/>
                <a:gd name="connsiteY267" fmla="*/ 909352 h 1070324"/>
                <a:gd name="connsiteX268" fmla="*/ 314325 w 581310"/>
                <a:gd name="connsiteY268" fmla="*/ 911257 h 1070324"/>
                <a:gd name="connsiteX269" fmla="*/ 310420 w 581310"/>
                <a:gd name="connsiteY269" fmla="*/ 910209 h 1070324"/>
                <a:gd name="connsiteX270" fmla="*/ 310134 w 581310"/>
                <a:gd name="connsiteY270" fmla="*/ 910590 h 1070324"/>
                <a:gd name="connsiteX271" fmla="*/ 309182 w 581310"/>
                <a:gd name="connsiteY271" fmla="*/ 908400 h 1070324"/>
                <a:gd name="connsiteX272" fmla="*/ 306324 w 581310"/>
                <a:gd name="connsiteY272" fmla="*/ 906780 h 1070324"/>
                <a:gd name="connsiteX273" fmla="*/ 304324 w 581310"/>
                <a:gd name="connsiteY273" fmla="*/ 904685 h 1070324"/>
                <a:gd name="connsiteX274" fmla="*/ 305943 w 581310"/>
                <a:gd name="connsiteY274" fmla="*/ 901065 h 1070324"/>
                <a:gd name="connsiteX275" fmla="*/ 305943 w 581310"/>
                <a:gd name="connsiteY275" fmla="*/ 897732 h 1070324"/>
                <a:gd name="connsiteX276" fmla="*/ 301371 w 581310"/>
                <a:gd name="connsiteY276" fmla="*/ 895731 h 1070324"/>
                <a:gd name="connsiteX277" fmla="*/ 301847 w 581310"/>
                <a:gd name="connsiteY277" fmla="*/ 894302 h 1070324"/>
                <a:gd name="connsiteX278" fmla="*/ 305467 w 581310"/>
                <a:gd name="connsiteY278" fmla="*/ 893921 h 1070324"/>
                <a:gd name="connsiteX279" fmla="*/ 310420 w 581310"/>
                <a:gd name="connsiteY279" fmla="*/ 895064 h 1070324"/>
                <a:gd name="connsiteX280" fmla="*/ 313468 w 581310"/>
                <a:gd name="connsiteY280" fmla="*/ 897827 h 1070324"/>
                <a:gd name="connsiteX281" fmla="*/ 316230 w 581310"/>
                <a:gd name="connsiteY281" fmla="*/ 901541 h 1070324"/>
                <a:gd name="connsiteX282" fmla="*/ 319088 w 581310"/>
                <a:gd name="connsiteY282" fmla="*/ 903542 h 1070324"/>
                <a:gd name="connsiteX283" fmla="*/ 322231 w 581310"/>
                <a:gd name="connsiteY283" fmla="*/ 901160 h 1070324"/>
                <a:gd name="connsiteX284" fmla="*/ 336137 w 581310"/>
                <a:gd name="connsiteY284" fmla="*/ 917543 h 1070324"/>
                <a:gd name="connsiteX285" fmla="*/ 344138 w 581310"/>
                <a:gd name="connsiteY285" fmla="*/ 925164 h 1070324"/>
                <a:gd name="connsiteX286" fmla="*/ 354140 w 581310"/>
                <a:gd name="connsiteY286" fmla="*/ 928402 h 1070324"/>
                <a:gd name="connsiteX287" fmla="*/ 355378 w 581310"/>
                <a:gd name="connsiteY287" fmla="*/ 925640 h 1070324"/>
                <a:gd name="connsiteX288" fmla="*/ 359188 w 581310"/>
                <a:gd name="connsiteY288" fmla="*/ 919544 h 1070324"/>
                <a:gd name="connsiteX289" fmla="*/ 364903 w 581310"/>
                <a:gd name="connsiteY289" fmla="*/ 913352 h 1070324"/>
                <a:gd name="connsiteX290" fmla="*/ 371380 w 581310"/>
                <a:gd name="connsiteY290" fmla="*/ 910305 h 1070324"/>
                <a:gd name="connsiteX291" fmla="*/ 383762 w 581310"/>
                <a:gd name="connsiteY291" fmla="*/ 911543 h 1070324"/>
                <a:gd name="connsiteX292" fmla="*/ 390239 w 581310"/>
                <a:gd name="connsiteY292" fmla="*/ 913543 h 1070324"/>
                <a:gd name="connsiteX293" fmla="*/ 395097 w 581310"/>
                <a:gd name="connsiteY293" fmla="*/ 916496 h 1070324"/>
                <a:gd name="connsiteX294" fmla="*/ 397478 w 581310"/>
                <a:gd name="connsiteY294" fmla="*/ 913257 h 1070324"/>
                <a:gd name="connsiteX295" fmla="*/ 400050 w 581310"/>
                <a:gd name="connsiteY295" fmla="*/ 916210 h 1070324"/>
                <a:gd name="connsiteX296" fmla="*/ 404432 w 581310"/>
                <a:gd name="connsiteY296" fmla="*/ 919163 h 1070324"/>
                <a:gd name="connsiteX297" fmla="*/ 409194 w 581310"/>
                <a:gd name="connsiteY297" fmla="*/ 921449 h 1070324"/>
                <a:gd name="connsiteX298" fmla="*/ 412814 w 581310"/>
                <a:gd name="connsiteY298" fmla="*/ 922306 h 1070324"/>
                <a:gd name="connsiteX299" fmla="*/ 415671 w 581310"/>
                <a:gd name="connsiteY299" fmla="*/ 924211 h 1070324"/>
                <a:gd name="connsiteX300" fmla="*/ 423482 w 581310"/>
                <a:gd name="connsiteY300" fmla="*/ 932688 h 1070324"/>
                <a:gd name="connsiteX301" fmla="*/ 426815 w 581310"/>
                <a:gd name="connsiteY301" fmla="*/ 934593 h 1070324"/>
                <a:gd name="connsiteX302" fmla="*/ 428815 w 581310"/>
                <a:gd name="connsiteY302" fmla="*/ 936117 h 1070324"/>
                <a:gd name="connsiteX303" fmla="*/ 437483 w 581310"/>
                <a:gd name="connsiteY303" fmla="*/ 946309 h 1070324"/>
                <a:gd name="connsiteX304" fmla="*/ 444436 w 581310"/>
                <a:gd name="connsiteY304" fmla="*/ 949643 h 1070324"/>
                <a:gd name="connsiteX305" fmla="*/ 447580 w 581310"/>
                <a:gd name="connsiteY305" fmla="*/ 951929 h 1070324"/>
                <a:gd name="connsiteX306" fmla="*/ 449294 w 581310"/>
                <a:gd name="connsiteY306" fmla="*/ 955834 h 1070324"/>
                <a:gd name="connsiteX307" fmla="*/ 451866 w 581310"/>
                <a:gd name="connsiteY307" fmla="*/ 955834 h 1070324"/>
                <a:gd name="connsiteX308" fmla="*/ 457010 w 581310"/>
                <a:gd name="connsiteY308" fmla="*/ 952500 h 1070324"/>
                <a:gd name="connsiteX309" fmla="*/ 462248 w 581310"/>
                <a:gd name="connsiteY309" fmla="*/ 950881 h 1070324"/>
                <a:gd name="connsiteX310" fmla="*/ 467582 w 581310"/>
                <a:gd name="connsiteY310" fmla="*/ 951738 h 1070324"/>
                <a:gd name="connsiteX311" fmla="*/ 472916 w 581310"/>
                <a:gd name="connsiteY311" fmla="*/ 955834 h 1070324"/>
                <a:gd name="connsiteX312" fmla="*/ 471392 w 581310"/>
                <a:gd name="connsiteY312" fmla="*/ 959358 h 1070324"/>
                <a:gd name="connsiteX313" fmla="*/ 471202 w 581310"/>
                <a:gd name="connsiteY313" fmla="*/ 961549 h 1070324"/>
                <a:gd name="connsiteX314" fmla="*/ 472440 w 581310"/>
                <a:gd name="connsiteY314" fmla="*/ 963073 h 1070324"/>
                <a:gd name="connsiteX315" fmla="*/ 475107 w 581310"/>
                <a:gd name="connsiteY315" fmla="*/ 964597 h 1070324"/>
                <a:gd name="connsiteX316" fmla="*/ 476536 w 581310"/>
                <a:gd name="connsiteY316" fmla="*/ 955643 h 1070324"/>
                <a:gd name="connsiteX317" fmla="*/ 482346 w 581310"/>
                <a:gd name="connsiteY317" fmla="*/ 951643 h 1070324"/>
                <a:gd name="connsiteX318" fmla="*/ 488632 w 581310"/>
                <a:gd name="connsiteY318" fmla="*/ 949166 h 1070324"/>
                <a:gd name="connsiteX319" fmla="*/ 491585 w 581310"/>
                <a:gd name="connsiteY319" fmla="*/ 944975 h 1070324"/>
                <a:gd name="connsiteX320" fmla="*/ 492347 w 581310"/>
                <a:gd name="connsiteY320" fmla="*/ 940499 h 1070324"/>
                <a:gd name="connsiteX321" fmla="*/ 495586 w 581310"/>
                <a:gd name="connsiteY321" fmla="*/ 931641 h 1070324"/>
                <a:gd name="connsiteX322" fmla="*/ 496253 w 581310"/>
                <a:gd name="connsiteY322" fmla="*/ 928212 h 1070324"/>
                <a:gd name="connsiteX323" fmla="*/ 494919 w 581310"/>
                <a:gd name="connsiteY323" fmla="*/ 925164 h 1070324"/>
                <a:gd name="connsiteX324" fmla="*/ 492443 w 581310"/>
                <a:gd name="connsiteY324" fmla="*/ 922782 h 1070324"/>
                <a:gd name="connsiteX325" fmla="*/ 491299 w 581310"/>
                <a:gd name="connsiteY325" fmla="*/ 920210 h 1070324"/>
                <a:gd name="connsiteX326" fmla="*/ 493967 w 581310"/>
                <a:gd name="connsiteY326" fmla="*/ 916305 h 1070324"/>
                <a:gd name="connsiteX327" fmla="*/ 491966 w 581310"/>
                <a:gd name="connsiteY327" fmla="*/ 905542 h 1070324"/>
                <a:gd name="connsiteX328" fmla="*/ 496919 w 581310"/>
                <a:gd name="connsiteY328" fmla="*/ 893064 h 1070324"/>
                <a:gd name="connsiteX329" fmla="*/ 505682 w 581310"/>
                <a:gd name="connsiteY329" fmla="*/ 883063 h 1070324"/>
                <a:gd name="connsiteX330" fmla="*/ 515112 w 581310"/>
                <a:gd name="connsiteY330" fmla="*/ 879538 h 1070324"/>
                <a:gd name="connsiteX331" fmla="*/ 515112 w 581310"/>
                <a:gd name="connsiteY331" fmla="*/ 876776 h 1070324"/>
                <a:gd name="connsiteX332" fmla="*/ 507206 w 581310"/>
                <a:gd name="connsiteY332" fmla="*/ 870871 h 1070324"/>
                <a:gd name="connsiteX333" fmla="*/ 504444 w 581310"/>
                <a:gd name="connsiteY333" fmla="*/ 866585 h 1070324"/>
                <a:gd name="connsiteX334" fmla="*/ 503396 w 581310"/>
                <a:gd name="connsiteY334" fmla="*/ 860012 h 1070324"/>
                <a:gd name="connsiteX335" fmla="*/ 503968 w 581310"/>
                <a:gd name="connsiteY335" fmla="*/ 853535 h 1070324"/>
                <a:gd name="connsiteX336" fmla="*/ 508064 w 581310"/>
                <a:gd name="connsiteY336" fmla="*/ 834199 h 1070324"/>
                <a:gd name="connsiteX337" fmla="*/ 516636 w 581310"/>
                <a:gd name="connsiteY337" fmla="*/ 810673 h 1070324"/>
                <a:gd name="connsiteX338" fmla="*/ 518636 w 581310"/>
                <a:gd name="connsiteY338" fmla="*/ 796766 h 1070324"/>
                <a:gd name="connsiteX339" fmla="*/ 513017 w 581310"/>
                <a:gd name="connsiteY339" fmla="*/ 788861 h 1070324"/>
                <a:gd name="connsiteX340" fmla="*/ 521494 w 581310"/>
                <a:gd name="connsiteY340" fmla="*/ 760000 h 1070324"/>
                <a:gd name="connsiteX341" fmla="*/ 522446 w 581310"/>
                <a:gd name="connsiteY341" fmla="*/ 747713 h 1070324"/>
                <a:gd name="connsiteX342" fmla="*/ 520065 w 581310"/>
                <a:gd name="connsiteY342" fmla="*/ 727996 h 1070324"/>
                <a:gd name="connsiteX343" fmla="*/ 520827 w 581310"/>
                <a:gd name="connsiteY343" fmla="*/ 721995 h 1070324"/>
                <a:gd name="connsiteX344" fmla="*/ 522446 w 581310"/>
                <a:gd name="connsiteY344" fmla="*/ 717328 h 1070324"/>
                <a:gd name="connsiteX345" fmla="*/ 524065 w 581310"/>
                <a:gd name="connsiteY345" fmla="*/ 713899 h 1070324"/>
                <a:gd name="connsiteX346" fmla="*/ 524828 w 581310"/>
                <a:gd name="connsiteY346" fmla="*/ 711232 h 1070324"/>
                <a:gd name="connsiteX347" fmla="*/ 525590 w 581310"/>
                <a:gd name="connsiteY347" fmla="*/ 704755 h 1070324"/>
                <a:gd name="connsiteX348" fmla="*/ 528733 w 581310"/>
                <a:gd name="connsiteY348" fmla="*/ 697421 h 1070324"/>
                <a:gd name="connsiteX349" fmla="*/ 529495 w 581310"/>
                <a:gd name="connsiteY349" fmla="*/ 692944 h 1070324"/>
                <a:gd name="connsiteX350" fmla="*/ 529114 w 581310"/>
                <a:gd name="connsiteY350" fmla="*/ 686753 h 1070324"/>
                <a:gd name="connsiteX351" fmla="*/ 527399 w 581310"/>
                <a:gd name="connsiteY351" fmla="*/ 675894 h 1070324"/>
                <a:gd name="connsiteX352" fmla="*/ 527018 w 581310"/>
                <a:gd name="connsiteY352" fmla="*/ 670275 h 1070324"/>
                <a:gd name="connsiteX353" fmla="*/ 527495 w 581310"/>
                <a:gd name="connsiteY353" fmla="*/ 659416 h 1070324"/>
                <a:gd name="connsiteX354" fmla="*/ 529304 w 581310"/>
                <a:gd name="connsiteY354" fmla="*/ 648272 h 1070324"/>
                <a:gd name="connsiteX355" fmla="*/ 532257 w 581310"/>
                <a:gd name="connsiteY355" fmla="*/ 638937 h 1070324"/>
                <a:gd name="connsiteX356" fmla="*/ 536543 w 581310"/>
                <a:gd name="connsiteY356" fmla="*/ 633603 h 1070324"/>
                <a:gd name="connsiteX357" fmla="*/ 536543 w 581310"/>
                <a:gd name="connsiteY357" fmla="*/ 630841 h 1070324"/>
                <a:gd name="connsiteX358" fmla="*/ 534924 w 581310"/>
                <a:gd name="connsiteY358" fmla="*/ 629984 h 1070324"/>
                <a:gd name="connsiteX359" fmla="*/ 533495 w 581310"/>
                <a:gd name="connsiteY359" fmla="*/ 628460 h 1070324"/>
                <a:gd name="connsiteX360" fmla="*/ 531876 w 581310"/>
                <a:gd name="connsiteY360" fmla="*/ 627507 h 1070324"/>
                <a:gd name="connsiteX361" fmla="*/ 531876 w 581310"/>
                <a:gd name="connsiteY361" fmla="*/ 624745 h 1070324"/>
                <a:gd name="connsiteX362" fmla="*/ 534162 w 581310"/>
                <a:gd name="connsiteY362" fmla="*/ 624745 h 1070324"/>
                <a:gd name="connsiteX363" fmla="*/ 532162 w 581310"/>
                <a:gd name="connsiteY363" fmla="*/ 619983 h 1070324"/>
                <a:gd name="connsiteX364" fmla="*/ 532352 w 581310"/>
                <a:gd name="connsiteY364" fmla="*/ 614744 h 1070324"/>
                <a:gd name="connsiteX365" fmla="*/ 534067 w 581310"/>
                <a:gd name="connsiteY365" fmla="*/ 609219 h 1070324"/>
                <a:gd name="connsiteX366" fmla="*/ 536543 w 581310"/>
                <a:gd name="connsiteY366" fmla="*/ 603409 h 1070324"/>
                <a:gd name="connsiteX367" fmla="*/ 538163 w 581310"/>
                <a:gd name="connsiteY367" fmla="*/ 602266 h 1070324"/>
                <a:gd name="connsiteX368" fmla="*/ 540449 w 581310"/>
                <a:gd name="connsiteY368" fmla="*/ 602171 h 1070324"/>
                <a:gd name="connsiteX369" fmla="*/ 542639 w 581310"/>
                <a:gd name="connsiteY369" fmla="*/ 601123 h 1070324"/>
                <a:gd name="connsiteX370" fmla="*/ 543782 w 581310"/>
                <a:gd name="connsiteY370" fmla="*/ 597027 h 1070324"/>
                <a:gd name="connsiteX371" fmla="*/ 543020 w 581310"/>
                <a:gd name="connsiteY371" fmla="*/ 594170 h 1070324"/>
                <a:gd name="connsiteX372" fmla="*/ 541020 w 581310"/>
                <a:gd name="connsiteY372" fmla="*/ 594075 h 1070324"/>
                <a:gd name="connsiteX373" fmla="*/ 538544 w 581310"/>
                <a:gd name="connsiteY373" fmla="*/ 595503 h 1070324"/>
                <a:gd name="connsiteX374" fmla="*/ 536543 w 581310"/>
                <a:gd name="connsiteY374" fmla="*/ 597027 h 1070324"/>
                <a:gd name="connsiteX375" fmla="*/ 533305 w 581310"/>
                <a:gd name="connsiteY375" fmla="*/ 584835 h 1070324"/>
                <a:gd name="connsiteX376" fmla="*/ 535400 w 581310"/>
                <a:gd name="connsiteY376" fmla="*/ 570643 h 1070324"/>
                <a:gd name="connsiteX377" fmla="*/ 548069 w 581310"/>
                <a:gd name="connsiteY377" fmla="*/ 536829 h 1070324"/>
                <a:gd name="connsiteX378" fmla="*/ 548735 w 581310"/>
                <a:gd name="connsiteY378" fmla="*/ 529971 h 1070324"/>
                <a:gd name="connsiteX379" fmla="*/ 541211 w 581310"/>
                <a:gd name="connsiteY379" fmla="*/ 524447 h 1070324"/>
                <a:gd name="connsiteX380" fmla="*/ 533495 w 581310"/>
                <a:gd name="connsiteY380" fmla="*/ 513588 h 1070324"/>
                <a:gd name="connsiteX381" fmla="*/ 530733 w 581310"/>
                <a:gd name="connsiteY381" fmla="*/ 511112 h 1070324"/>
                <a:gd name="connsiteX382" fmla="*/ 525685 w 581310"/>
                <a:gd name="connsiteY382" fmla="*/ 508730 h 1070324"/>
                <a:gd name="connsiteX383" fmla="*/ 522065 w 581310"/>
                <a:gd name="connsiteY383" fmla="*/ 502920 h 1070324"/>
                <a:gd name="connsiteX384" fmla="*/ 513969 w 581310"/>
                <a:gd name="connsiteY384" fmla="*/ 479870 h 1070324"/>
                <a:gd name="connsiteX385" fmla="*/ 513302 w 581310"/>
                <a:gd name="connsiteY385" fmla="*/ 475679 h 1070324"/>
                <a:gd name="connsiteX386" fmla="*/ 511873 w 581310"/>
                <a:gd name="connsiteY386" fmla="*/ 456819 h 1070324"/>
                <a:gd name="connsiteX387" fmla="*/ 512350 w 581310"/>
                <a:gd name="connsiteY387" fmla="*/ 449961 h 1070324"/>
                <a:gd name="connsiteX388" fmla="*/ 515303 w 581310"/>
                <a:gd name="connsiteY388" fmla="*/ 441198 h 1070324"/>
                <a:gd name="connsiteX389" fmla="*/ 519017 w 581310"/>
                <a:gd name="connsiteY389" fmla="*/ 435197 h 1070324"/>
                <a:gd name="connsiteX390" fmla="*/ 527495 w 581310"/>
                <a:gd name="connsiteY390" fmla="*/ 427768 h 1070324"/>
                <a:gd name="connsiteX391" fmla="*/ 531971 w 581310"/>
                <a:gd name="connsiteY391" fmla="*/ 422625 h 1070324"/>
                <a:gd name="connsiteX392" fmla="*/ 538067 w 581310"/>
                <a:gd name="connsiteY392" fmla="*/ 409766 h 1070324"/>
                <a:gd name="connsiteX393" fmla="*/ 542068 w 581310"/>
                <a:gd name="connsiteY393" fmla="*/ 403765 h 1070324"/>
                <a:gd name="connsiteX394" fmla="*/ 547211 w 581310"/>
                <a:gd name="connsiteY394" fmla="*/ 401288 h 1070324"/>
                <a:gd name="connsiteX395" fmla="*/ 554736 w 581310"/>
                <a:gd name="connsiteY395" fmla="*/ 398907 h 1070324"/>
                <a:gd name="connsiteX396" fmla="*/ 559022 w 581310"/>
                <a:gd name="connsiteY396" fmla="*/ 392906 h 1070324"/>
                <a:gd name="connsiteX397" fmla="*/ 564642 w 581310"/>
                <a:gd name="connsiteY397" fmla="*/ 376523 h 1070324"/>
                <a:gd name="connsiteX398" fmla="*/ 572262 w 581310"/>
                <a:gd name="connsiteY398" fmla="*/ 363855 h 1070324"/>
                <a:gd name="connsiteX399" fmla="*/ 575215 w 581310"/>
                <a:gd name="connsiteY399" fmla="*/ 356997 h 1070324"/>
                <a:gd name="connsiteX400" fmla="*/ 576358 w 581310"/>
                <a:gd name="connsiteY400" fmla="*/ 347282 h 1070324"/>
                <a:gd name="connsiteX401" fmla="*/ 577406 w 581310"/>
                <a:gd name="connsiteY401" fmla="*/ 342710 h 1070324"/>
                <a:gd name="connsiteX402" fmla="*/ 581311 w 581310"/>
                <a:gd name="connsiteY402" fmla="*/ 334994 h 1070324"/>
                <a:gd name="connsiteX403" fmla="*/ 581215 w 581310"/>
                <a:gd name="connsiteY403" fmla="*/ 330518 h 1070324"/>
                <a:gd name="connsiteX404" fmla="*/ 579215 w 581310"/>
                <a:gd name="connsiteY404" fmla="*/ 327470 h 1070324"/>
                <a:gd name="connsiteX405" fmla="*/ 569500 w 581310"/>
                <a:gd name="connsiteY405" fmla="*/ 318230 h 1070324"/>
                <a:gd name="connsiteX406" fmla="*/ 567690 w 581310"/>
                <a:gd name="connsiteY406" fmla="*/ 313658 h 1070324"/>
                <a:gd name="connsiteX407" fmla="*/ 567309 w 581310"/>
                <a:gd name="connsiteY407" fmla="*/ 309753 h 1070324"/>
                <a:gd name="connsiteX408" fmla="*/ 565976 w 581310"/>
                <a:gd name="connsiteY408" fmla="*/ 306991 h 1070324"/>
                <a:gd name="connsiteX409" fmla="*/ 561213 w 581310"/>
                <a:gd name="connsiteY409" fmla="*/ 305943 h 1070324"/>
                <a:gd name="connsiteX410" fmla="*/ 559022 w 581310"/>
                <a:gd name="connsiteY410" fmla="*/ 304610 h 1070324"/>
                <a:gd name="connsiteX411" fmla="*/ 557308 w 581310"/>
                <a:gd name="connsiteY411" fmla="*/ 301085 h 1070324"/>
                <a:gd name="connsiteX412" fmla="*/ 556165 w 581310"/>
                <a:gd name="connsiteY412" fmla="*/ 296513 h 1070324"/>
                <a:gd name="connsiteX413" fmla="*/ 554450 w 581310"/>
                <a:gd name="connsiteY413" fmla="*/ 268605 h 1070324"/>
                <a:gd name="connsiteX414" fmla="*/ 553117 w 581310"/>
                <a:gd name="connsiteY414" fmla="*/ 262604 h 1070324"/>
                <a:gd name="connsiteX415" fmla="*/ 542735 w 581310"/>
                <a:gd name="connsiteY415" fmla="*/ 241554 h 1070324"/>
                <a:gd name="connsiteX416" fmla="*/ 541401 w 581310"/>
                <a:gd name="connsiteY416" fmla="*/ 233267 h 1070324"/>
                <a:gd name="connsiteX417" fmla="*/ 539210 w 581310"/>
                <a:gd name="connsiteY417" fmla="*/ 226981 h 1070324"/>
                <a:gd name="connsiteX418" fmla="*/ 529590 w 581310"/>
                <a:gd name="connsiteY418" fmla="*/ 213836 h 1070324"/>
                <a:gd name="connsiteX419" fmla="*/ 527495 w 581310"/>
                <a:gd name="connsiteY419" fmla="*/ 208026 h 1070324"/>
                <a:gd name="connsiteX420" fmla="*/ 527114 w 581310"/>
                <a:gd name="connsiteY420" fmla="*/ 213075 h 1070324"/>
                <a:gd name="connsiteX421" fmla="*/ 523399 w 581310"/>
                <a:gd name="connsiteY421" fmla="*/ 208788 h 1070324"/>
                <a:gd name="connsiteX422" fmla="*/ 524732 w 581310"/>
                <a:gd name="connsiteY422" fmla="*/ 204692 h 1070324"/>
                <a:gd name="connsiteX423" fmla="*/ 529114 w 581310"/>
                <a:gd name="connsiteY423" fmla="*/ 202502 h 1070324"/>
                <a:gd name="connsiteX424" fmla="*/ 534353 w 581310"/>
                <a:gd name="connsiteY424" fmla="*/ 203930 h 1070324"/>
                <a:gd name="connsiteX425" fmla="*/ 534353 w 581310"/>
                <a:gd name="connsiteY425" fmla="*/ 201073 h 1070324"/>
                <a:gd name="connsiteX426" fmla="*/ 531305 w 581310"/>
                <a:gd name="connsiteY426" fmla="*/ 195358 h 1070324"/>
                <a:gd name="connsiteX427" fmla="*/ 534734 w 581310"/>
                <a:gd name="connsiteY427" fmla="*/ 192405 h 1070324"/>
                <a:gd name="connsiteX428" fmla="*/ 545973 w 581310"/>
                <a:gd name="connsiteY428" fmla="*/ 188500 h 1070324"/>
                <a:gd name="connsiteX429" fmla="*/ 541496 w 581310"/>
                <a:gd name="connsiteY429" fmla="*/ 187643 h 1070324"/>
                <a:gd name="connsiteX430" fmla="*/ 537496 w 581310"/>
                <a:gd name="connsiteY430" fmla="*/ 186214 h 1070324"/>
                <a:gd name="connsiteX431" fmla="*/ 534162 w 581310"/>
                <a:gd name="connsiteY431" fmla="*/ 183547 h 1070324"/>
                <a:gd name="connsiteX432" fmla="*/ 531876 w 581310"/>
                <a:gd name="connsiteY432" fmla="*/ 179261 h 1070324"/>
                <a:gd name="connsiteX433" fmla="*/ 527971 w 581310"/>
                <a:gd name="connsiteY433" fmla="*/ 182309 h 1070324"/>
                <a:gd name="connsiteX434" fmla="*/ 525113 w 581310"/>
                <a:gd name="connsiteY434" fmla="*/ 182499 h 1070324"/>
                <a:gd name="connsiteX435" fmla="*/ 523208 w 581310"/>
                <a:gd name="connsiteY435" fmla="*/ 179927 h 1070324"/>
                <a:gd name="connsiteX436" fmla="*/ 522542 w 581310"/>
                <a:gd name="connsiteY436" fmla="*/ 174498 h 1070324"/>
                <a:gd name="connsiteX437" fmla="*/ 520541 w 581310"/>
                <a:gd name="connsiteY437" fmla="*/ 172974 h 1070324"/>
                <a:gd name="connsiteX438" fmla="*/ 508159 w 581310"/>
                <a:gd name="connsiteY438" fmla="*/ 166688 h 1070324"/>
                <a:gd name="connsiteX439" fmla="*/ 508159 w 581310"/>
                <a:gd name="connsiteY439" fmla="*/ 163830 h 1070324"/>
                <a:gd name="connsiteX440" fmla="*/ 511493 w 581310"/>
                <a:gd name="connsiteY440" fmla="*/ 163354 h 1070324"/>
                <a:gd name="connsiteX441" fmla="*/ 514160 w 581310"/>
                <a:gd name="connsiteY441" fmla="*/ 161449 h 1070324"/>
                <a:gd name="connsiteX442" fmla="*/ 516160 w 581310"/>
                <a:gd name="connsiteY442" fmla="*/ 158401 h 1070324"/>
                <a:gd name="connsiteX443" fmla="*/ 517874 w 581310"/>
                <a:gd name="connsiteY443" fmla="*/ 154305 h 1070324"/>
                <a:gd name="connsiteX444" fmla="*/ 511207 w 581310"/>
                <a:gd name="connsiteY444" fmla="*/ 152876 h 1070324"/>
                <a:gd name="connsiteX445" fmla="*/ 506063 w 581310"/>
                <a:gd name="connsiteY445" fmla="*/ 155543 h 1070324"/>
                <a:gd name="connsiteX446" fmla="*/ 500920 w 581310"/>
                <a:gd name="connsiteY446" fmla="*/ 159163 h 1070324"/>
                <a:gd name="connsiteX447" fmla="*/ 494252 w 581310"/>
                <a:gd name="connsiteY447" fmla="*/ 160782 h 1070324"/>
                <a:gd name="connsiteX448" fmla="*/ 492157 w 581310"/>
                <a:gd name="connsiteY448" fmla="*/ 159925 h 1070324"/>
                <a:gd name="connsiteX449" fmla="*/ 485965 w 581310"/>
                <a:gd name="connsiteY449" fmla="*/ 155925 h 1070324"/>
                <a:gd name="connsiteX450" fmla="*/ 482441 w 581310"/>
                <a:gd name="connsiteY450" fmla="*/ 154400 h 1070324"/>
                <a:gd name="connsiteX451" fmla="*/ 479012 w 581310"/>
                <a:gd name="connsiteY451" fmla="*/ 155067 h 1070324"/>
                <a:gd name="connsiteX452" fmla="*/ 475964 w 581310"/>
                <a:gd name="connsiteY452" fmla="*/ 156972 h 1070324"/>
                <a:gd name="connsiteX453" fmla="*/ 473202 w 581310"/>
                <a:gd name="connsiteY453" fmla="*/ 156877 h 1070324"/>
                <a:gd name="connsiteX454" fmla="*/ 470535 w 581310"/>
                <a:gd name="connsiteY454" fmla="*/ 151543 h 1070324"/>
                <a:gd name="connsiteX455" fmla="*/ 473393 w 581310"/>
                <a:gd name="connsiteY455" fmla="*/ 151067 h 1070324"/>
                <a:gd name="connsiteX456" fmla="*/ 472916 w 581310"/>
                <a:gd name="connsiteY456" fmla="*/ 150400 h 1070324"/>
                <a:gd name="connsiteX457" fmla="*/ 473107 w 581310"/>
                <a:gd name="connsiteY457" fmla="*/ 148209 h 1070324"/>
                <a:gd name="connsiteX458" fmla="*/ 488728 w 581310"/>
                <a:gd name="connsiteY458" fmla="*/ 149638 h 1070324"/>
                <a:gd name="connsiteX459" fmla="*/ 493395 w 581310"/>
                <a:gd name="connsiteY459" fmla="*/ 148019 h 1070324"/>
                <a:gd name="connsiteX460" fmla="*/ 491776 w 581310"/>
                <a:gd name="connsiteY460" fmla="*/ 141827 h 1070324"/>
                <a:gd name="connsiteX461" fmla="*/ 496062 w 581310"/>
                <a:gd name="connsiteY461" fmla="*/ 135827 h 1070324"/>
                <a:gd name="connsiteX462" fmla="*/ 497300 w 581310"/>
                <a:gd name="connsiteY462" fmla="*/ 127730 h 1070324"/>
                <a:gd name="connsiteX463" fmla="*/ 499015 w 581310"/>
                <a:gd name="connsiteY463" fmla="*/ 120587 h 1070324"/>
                <a:gd name="connsiteX464" fmla="*/ 504730 w 581310"/>
                <a:gd name="connsiteY464" fmla="*/ 117443 h 1070324"/>
                <a:gd name="connsiteX465" fmla="*/ 509969 w 581310"/>
                <a:gd name="connsiteY465" fmla="*/ 119158 h 1070324"/>
                <a:gd name="connsiteX466" fmla="*/ 515588 w 581310"/>
                <a:gd name="connsiteY466" fmla="*/ 122016 h 1070324"/>
                <a:gd name="connsiteX467" fmla="*/ 520827 w 581310"/>
                <a:gd name="connsiteY467" fmla="*/ 122587 h 1070324"/>
                <a:gd name="connsiteX468" fmla="*/ 524732 w 581310"/>
                <a:gd name="connsiteY468" fmla="*/ 117348 h 1070324"/>
                <a:gd name="connsiteX469" fmla="*/ 518446 w 581310"/>
                <a:gd name="connsiteY469" fmla="*/ 113252 h 1070324"/>
                <a:gd name="connsiteX470" fmla="*/ 508635 w 581310"/>
                <a:gd name="connsiteY470" fmla="*/ 109633 h 1070324"/>
                <a:gd name="connsiteX471" fmla="*/ 499205 w 581310"/>
                <a:gd name="connsiteY471" fmla="*/ 109157 h 1070324"/>
                <a:gd name="connsiteX472" fmla="*/ 494062 w 581310"/>
                <a:gd name="connsiteY472" fmla="*/ 114205 h 1070324"/>
                <a:gd name="connsiteX473" fmla="*/ 492443 w 581310"/>
                <a:gd name="connsiteY473" fmla="*/ 114205 h 1070324"/>
                <a:gd name="connsiteX474" fmla="*/ 491395 w 581310"/>
                <a:gd name="connsiteY474" fmla="*/ 113538 h 1070324"/>
                <a:gd name="connsiteX475" fmla="*/ 489299 w 581310"/>
                <a:gd name="connsiteY475" fmla="*/ 111157 h 1070324"/>
                <a:gd name="connsiteX476" fmla="*/ 488823 w 581310"/>
                <a:gd name="connsiteY476" fmla="*/ 112395 h 1070324"/>
                <a:gd name="connsiteX477" fmla="*/ 488918 w 581310"/>
                <a:gd name="connsiteY477" fmla="*/ 113538 h 1070324"/>
                <a:gd name="connsiteX478" fmla="*/ 488632 w 581310"/>
                <a:gd name="connsiteY478" fmla="*/ 114300 h 1070324"/>
                <a:gd name="connsiteX479" fmla="*/ 486918 w 581310"/>
                <a:gd name="connsiteY479" fmla="*/ 114300 h 1070324"/>
                <a:gd name="connsiteX480" fmla="*/ 488632 w 581310"/>
                <a:gd name="connsiteY480" fmla="*/ 107252 h 1070324"/>
                <a:gd name="connsiteX481" fmla="*/ 487490 w 581310"/>
                <a:gd name="connsiteY481" fmla="*/ 102966 h 1070324"/>
                <a:gd name="connsiteX482" fmla="*/ 483680 w 581310"/>
                <a:gd name="connsiteY482" fmla="*/ 101918 h 1070324"/>
                <a:gd name="connsiteX483" fmla="*/ 477393 w 581310"/>
                <a:gd name="connsiteY483" fmla="*/ 104870 h 1070324"/>
                <a:gd name="connsiteX484" fmla="*/ 479965 w 581310"/>
                <a:gd name="connsiteY484" fmla="*/ 111347 h 1070324"/>
                <a:gd name="connsiteX485" fmla="*/ 473011 w 581310"/>
                <a:gd name="connsiteY485" fmla="*/ 111347 h 1070324"/>
                <a:gd name="connsiteX486" fmla="*/ 476250 w 581310"/>
                <a:gd name="connsiteY486" fmla="*/ 104394 h 1070324"/>
                <a:gd name="connsiteX487" fmla="*/ 482346 w 581310"/>
                <a:gd name="connsiteY487" fmla="*/ 77058 h 1070324"/>
                <a:gd name="connsiteX488" fmla="*/ 482918 w 581310"/>
                <a:gd name="connsiteY488" fmla="*/ 79153 h 1070324"/>
                <a:gd name="connsiteX489" fmla="*/ 483965 w 581310"/>
                <a:gd name="connsiteY489" fmla="*/ 81344 h 1070324"/>
                <a:gd name="connsiteX490" fmla="*/ 484727 w 581310"/>
                <a:gd name="connsiteY490" fmla="*/ 83534 h 1070324"/>
                <a:gd name="connsiteX491" fmla="*/ 488347 w 581310"/>
                <a:gd name="connsiteY491" fmla="*/ 78962 h 1070324"/>
                <a:gd name="connsiteX492" fmla="*/ 490347 w 581310"/>
                <a:gd name="connsiteY492" fmla="*/ 74771 h 1070324"/>
                <a:gd name="connsiteX493" fmla="*/ 491299 w 581310"/>
                <a:gd name="connsiteY493" fmla="*/ 70199 h 1070324"/>
                <a:gd name="connsiteX494" fmla="*/ 491776 w 581310"/>
                <a:gd name="connsiteY494" fmla="*/ 64675 h 1070324"/>
                <a:gd name="connsiteX495" fmla="*/ 490633 w 581310"/>
                <a:gd name="connsiteY495" fmla="*/ 63818 h 1070324"/>
                <a:gd name="connsiteX496" fmla="*/ 490252 w 581310"/>
                <a:gd name="connsiteY496" fmla="*/ 63913 h 1070324"/>
                <a:gd name="connsiteX497" fmla="*/ 490061 w 581310"/>
                <a:gd name="connsiteY497" fmla="*/ 63627 h 1070324"/>
                <a:gd name="connsiteX498" fmla="*/ 489490 w 581310"/>
                <a:gd name="connsiteY498" fmla="*/ 61627 h 1070324"/>
                <a:gd name="connsiteX499" fmla="*/ 487109 w 581310"/>
                <a:gd name="connsiteY499" fmla="*/ 61627 h 1070324"/>
                <a:gd name="connsiteX500" fmla="*/ 484823 w 581310"/>
                <a:gd name="connsiteY500" fmla="*/ 64008 h 1070324"/>
                <a:gd name="connsiteX501" fmla="*/ 483013 w 581310"/>
                <a:gd name="connsiteY501" fmla="*/ 63151 h 1070324"/>
                <a:gd name="connsiteX502" fmla="*/ 480822 w 581310"/>
                <a:gd name="connsiteY502" fmla="*/ 60770 h 1070324"/>
                <a:gd name="connsiteX503" fmla="*/ 477488 w 581310"/>
                <a:gd name="connsiteY503" fmla="*/ 58579 h 1070324"/>
                <a:gd name="connsiteX504" fmla="*/ 480060 w 581310"/>
                <a:gd name="connsiteY504" fmla="*/ 55245 h 1070324"/>
                <a:gd name="connsiteX505" fmla="*/ 477203 w 581310"/>
                <a:gd name="connsiteY505" fmla="*/ 50959 h 1070324"/>
                <a:gd name="connsiteX506" fmla="*/ 475298 w 581310"/>
                <a:gd name="connsiteY506" fmla="*/ 51435 h 1070324"/>
                <a:gd name="connsiteX507" fmla="*/ 473773 w 581310"/>
                <a:gd name="connsiteY507" fmla="*/ 53816 h 1070324"/>
                <a:gd name="connsiteX508" fmla="*/ 471773 w 581310"/>
                <a:gd name="connsiteY508" fmla="*/ 55245 h 1070324"/>
                <a:gd name="connsiteX509" fmla="*/ 467106 w 581310"/>
                <a:gd name="connsiteY509" fmla="*/ 54388 h 1070324"/>
                <a:gd name="connsiteX510" fmla="*/ 462629 w 581310"/>
                <a:gd name="connsiteY510" fmla="*/ 52864 h 1070324"/>
                <a:gd name="connsiteX511" fmla="*/ 458343 w 581310"/>
                <a:gd name="connsiteY511" fmla="*/ 52578 h 1070324"/>
                <a:gd name="connsiteX512" fmla="*/ 454057 w 581310"/>
                <a:gd name="connsiteY512" fmla="*/ 55245 h 1070324"/>
                <a:gd name="connsiteX513" fmla="*/ 456057 w 581310"/>
                <a:gd name="connsiteY513" fmla="*/ 56483 h 1070324"/>
                <a:gd name="connsiteX514" fmla="*/ 457010 w 581310"/>
                <a:gd name="connsiteY514" fmla="*/ 57912 h 1070324"/>
                <a:gd name="connsiteX515" fmla="*/ 457581 w 581310"/>
                <a:gd name="connsiteY515" fmla="*/ 59627 h 1070324"/>
                <a:gd name="connsiteX516" fmla="*/ 458724 w 581310"/>
                <a:gd name="connsiteY516" fmla="*/ 61722 h 1070324"/>
                <a:gd name="connsiteX517" fmla="*/ 455390 w 581310"/>
                <a:gd name="connsiteY517" fmla="*/ 64294 h 1070324"/>
                <a:gd name="connsiteX518" fmla="*/ 453199 w 581310"/>
                <a:gd name="connsiteY518" fmla="*/ 68199 h 1070324"/>
                <a:gd name="connsiteX519" fmla="*/ 449390 w 581310"/>
                <a:gd name="connsiteY519" fmla="*/ 77248 h 1070324"/>
                <a:gd name="connsiteX520" fmla="*/ 447294 w 581310"/>
                <a:gd name="connsiteY520" fmla="*/ 66675 h 1070324"/>
                <a:gd name="connsiteX521" fmla="*/ 447389 w 581310"/>
                <a:gd name="connsiteY521" fmla="*/ 62103 h 1070324"/>
                <a:gd name="connsiteX522" fmla="*/ 449390 w 581310"/>
                <a:gd name="connsiteY522" fmla="*/ 58674 h 1070324"/>
                <a:gd name="connsiteX523" fmla="*/ 445961 w 581310"/>
                <a:gd name="connsiteY523" fmla="*/ 55150 h 1070324"/>
                <a:gd name="connsiteX524" fmla="*/ 443865 w 581310"/>
                <a:gd name="connsiteY524" fmla="*/ 51340 h 1070324"/>
                <a:gd name="connsiteX525" fmla="*/ 441674 w 581310"/>
                <a:gd name="connsiteY525" fmla="*/ 48101 h 1070324"/>
                <a:gd name="connsiteX526" fmla="*/ 437769 w 581310"/>
                <a:gd name="connsiteY526" fmla="*/ 46387 h 1070324"/>
                <a:gd name="connsiteX527" fmla="*/ 438912 w 581310"/>
                <a:gd name="connsiteY527" fmla="*/ 44482 h 1070324"/>
                <a:gd name="connsiteX528" fmla="*/ 439674 w 581310"/>
                <a:gd name="connsiteY528" fmla="*/ 42863 h 1070324"/>
                <a:gd name="connsiteX529" fmla="*/ 440627 w 581310"/>
                <a:gd name="connsiteY529" fmla="*/ 41339 h 1070324"/>
                <a:gd name="connsiteX530" fmla="*/ 442436 w 581310"/>
                <a:gd name="connsiteY530" fmla="*/ 39910 h 1070324"/>
                <a:gd name="connsiteX531" fmla="*/ 442436 w 581310"/>
                <a:gd name="connsiteY531" fmla="*/ 37052 h 1070324"/>
                <a:gd name="connsiteX532" fmla="*/ 439007 w 581310"/>
                <a:gd name="connsiteY532" fmla="*/ 37052 h 1070324"/>
                <a:gd name="connsiteX533" fmla="*/ 436150 w 581310"/>
                <a:gd name="connsiteY533" fmla="*/ 36576 h 1070324"/>
                <a:gd name="connsiteX534" fmla="*/ 433578 w 581310"/>
                <a:gd name="connsiteY534" fmla="*/ 35624 h 1070324"/>
                <a:gd name="connsiteX535" fmla="*/ 430720 w 581310"/>
                <a:gd name="connsiteY535" fmla="*/ 34004 h 1070324"/>
                <a:gd name="connsiteX536" fmla="*/ 430720 w 581310"/>
                <a:gd name="connsiteY536" fmla="*/ 37148 h 1070324"/>
                <a:gd name="connsiteX537" fmla="*/ 418338 w 581310"/>
                <a:gd name="connsiteY537" fmla="*/ 25051 h 1070324"/>
                <a:gd name="connsiteX538" fmla="*/ 412528 w 581310"/>
                <a:gd name="connsiteY538" fmla="*/ 23051 h 1070324"/>
                <a:gd name="connsiteX539" fmla="*/ 411766 w 581310"/>
                <a:gd name="connsiteY539" fmla="*/ 34004 h 1070324"/>
                <a:gd name="connsiteX540" fmla="*/ 406146 w 581310"/>
                <a:gd name="connsiteY540" fmla="*/ 29909 h 1070324"/>
                <a:gd name="connsiteX541" fmla="*/ 404717 w 581310"/>
                <a:gd name="connsiteY541" fmla="*/ 27718 h 1070324"/>
                <a:gd name="connsiteX542" fmla="*/ 402241 w 581310"/>
                <a:gd name="connsiteY542" fmla="*/ 29242 h 1070324"/>
                <a:gd name="connsiteX543" fmla="*/ 400240 w 581310"/>
                <a:gd name="connsiteY543" fmla="*/ 29909 h 1070324"/>
                <a:gd name="connsiteX544" fmla="*/ 395383 w 581310"/>
                <a:gd name="connsiteY544" fmla="*/ 30575 h 1070324"/>
                <a:gd name="connsiteX545" fmla="*/ 395383 w 581310"/>
                <a:gd name="connsiteY545" fmla="*/ 27718 h 1070324"/>
                <a:gd name="connsiteX546" fmla="*/ 396431 w 581310"/>
                <a:gd name="connsiteY546" fmla="*/ 25622 h 1070324"/>
                <a:gd name="connsiteX547" fmla="*/ 396811 w 581310"/>
                <a:gd name="connsiteY547" fmla="*/ 24289 h 1070324"/>
                <a:gd name="connsiteX548" fmla="*/ 395478 w 581310"/>
                <a:gd name="connsiteY548" fmla="*/ 18383 h 1070324"/>
                <a:gd name="connsiteX549" fmla="*/ 393097 w 581310"/>
                <a:gd name="connsiteY549" fmla="*/ 18383 h 1070324"/>
                <a:gd name="connsiteX550" fmla="*/ 391954 w 581310"/>
                <a:gd name="connsiteY550" fmla="*/ 22670 h 1070324"/>
                <a:gd name="connsiteX551" fmla="*/ 391478 w 581310"/>
                <a:gd name="connsiteY551" fmla="*/ 26003 h 1070324"/>
                <a:gd name="connsiteX552" fmla="*/ 391859 w 581310"/>
                <a:gd name="connsiteY552" fmla="*/ 28575 h 1070324"/>
                <a:gd name="connsiteX553" fmla="*/ 393097 w 581310"/>
                <a:gd name="connsiteY553" fmla="*/ 30671 h 1070324"/>
                <a:gd name="connsiteX554" fmla="*/ 389382 w 581310"/>
                <a:gd name="connsiteY554" fmla="*/ 27527 h 1070324"/>
                <a:gd name="connsiteX555" fmla="*/ 389573 w 581310"/>
                <a:gd name="connsiteY555" fmla="*/ 11811 h 1070324"/>
                <a:gd name="connsiteX556" fmla="*/ 386048 w 581310"/>
                <a:gd name="connsiteY556" fmla="*/ 5906 h 1070324"/>
                <a:gd name="connsiteX557" fmla="*/ 382334 w 581310"/>
                <a:gd name="connsiteY557" fmla="*/ 6763 h 1070324"/>
                <a:gd name="connsiteX558" fmla="*/ 379381 w 581310"/>
                <a:gd name="connsiteY558" fmla="*/ 6287 h 1070324"/>
                <a:gd name="connsiteX559" fmla="*/ 377476 w 581310"/>
                <a:gd name="connsiteY559" fmla="*/ 4096 h 1070324"/>
                <a:gd name="connsiteX560" fmla="*/ 376809 w 581310"/>
                <a:gd name="connsiteY560" fmla="*/ 0 h 1070324"/>
                <a:gd name="connsiteX561" fmla="*/ 370523 w 581310"/>
                <a:gd name="connsiteY561" fmla="*/ 3143 h 1070324"/>
                <a:gd name="connsiteX562" fmla="*/ 362807 w 581310"/>
                <a:gd name="connsiteY562" fmla="*/ 5239 h 1070324"/>
                <a:gd name="connsiteX563" fmla="*/ 356330 w 581310"/>
                <a:gd name="connsiteY563" fmla="*/ 8954 h 1070324"/>
                <a:gd name="connsiteX564" fmla="*/ 353473 w 581310"/>
                <a:gd name="connsiteY564" fmla="*/ 16954 h 1070324"/>
                <a:gd name="connsiteX565" fmla="*/ 353663 w 581310"/>
                <a:gd name="connsiteY565" fmla="*/ 35719 h 1070324"/>
                <a:gd name="connsiteX566" fmla="*/ 351663 w 581310"/>
                <a:gd name="connsiteY566" fmla="*/ 42672 h 1070324"/>
                <a:gd name="connsiteX567" fmla="*/ 346234 w 581310"/>
                <a:gd name="connsiteY567" fmla="*/ 50006 h 1070324"/>
                <a:gd name="connsiteX568" fmla="*/ 344043 w 581310"/>
                <a:gd name="connsiteY568" fmla="*/ 46577 h 1070324"/>
                <a:gd name="connsiteX569" fmla="*/ 334518 w 581310"/>
                <a:gd name="connsiteY569" fmla="*/ 56007 h 1070324"/>
                <a:gd name="connsiteX570" fmla="*/ 329470 w 581310"/>
                <a:gd name="connsiteY570" fmla="*/ 57912 h 1070324"/>
                <a:gd name="connsiteX571" fmla="*/ 306038 w 581310"/>
                <a:gd name="connsiteY571" fmla="*/ 60770 h 1070324"/>
                <a:gd name="connsiteX572" fmla="*/ 299466 w 581310"/>
                <a:gd name="connsiteY572" fmla="*/ 63913 h 1070324"/>
                <a:gd name="connsiteX573" fmla="*/ 294418 w 581310"/>
                <a:gd name="connsiteY573" fmla="*/ 75057 h 1070324"/>
                <a:gd name="connsiteX574" fmla="*/ 289274 w 581310"/>
                <a:gd name="connsiteY574" fmla="*/ 81725 h 1070324"/>
                <a:gd name="connsiteX575" fmla="*/ 283464 w 581310"/>
                <a:gd name="connsiteY575" fmla="*/ 87440 h 1070324"/>
                <a:gd name="connsiteX576" fmla="*/ 279178 w 581310"/>
                <a:gd name="connsiteY576" fmla="*/ 89916 h 1070324"/>
                <a:gd name="connsiteX577" fmla="*/ 277082 w 581310"/>
                <a:gd name="connsiteY577" fmla="*/ 91440 h 1070324"/>
                <a:gd name="connsiteX578" fmla="*/ 273463 w 581310"/>
                <a:gd name="connsiteY578" fmla="*/ 99346 h 1070324"/>
                <a:gd name="connsiteX579" fmla="*/ 271177 w 581310"/>
                <a:gd name="connsiteY579" fmla="*/ 102489 h 1070324"/>
                <a:gd name="connsiteX580" fmla="*/ 267843 w 581310"/>
                <a:gd name="connsiteY580" fmla="*/ 104394 h 1070324"/>
                <a:gd name="connsiteX581" fmla="*/ 256889 w 581310"/>
                <a:gd name="connsiteY581" fmla="*/ 108490 h 1070324"/>
                <a:gd name="connsiteX582" fmla="*/ 258318 w 581310"/>
                <a:gd name="connsiteY582" fmla="*/ 109347 h 1070324"/>
                <a:gd name="connsiteX583" fmla="*/ 258509 w 581310"/>
                <a:gd name="connsiteY583" fmla="*/ 109633 h 1070324"/>
                <a:gd name="connsiteX584" fmla="*/ 258509 w 581310"/>
                <a:gd name="connsiteY584" fmla="*/ 110109 h 1070324"/>
                <a:gd name="connsiteX585" fmla="*/ 259175 w 581310"/>
                <a:gd name="connsiteY585" fmla="*/ 111824 h 1070324"/>
                <a:gd name="connsiteX586" fmla="*/ 254889 w 581310"/>
                <a:gd name="connsiteY586" fmla="*/ 115538 h 1070324"/>
                <a:gd name="connsiteX587" fmla="*/ 242602 w 581310"/>
                <a:gd name="connsiteY587" fmla="*/ 136589 h 1070324"/>
                <a:gd name="connsiteX588" fmla="*/ 236696 w 581310"/>
                <a:gd name="connsiteY588" fmla="*/ 143066 h 1070324"/>
                <a:gd name="connsiteX589" fmla="*/ 216789 w 581310"/>
                <a:gd name="connsiteY589" fmla="*/ 158210 h 1070324"/>
                <a:gd name="connsiteX590" fmla="*/ 212217 w 581310"/>
                <a:gd name="connsiteY590" fmla="*/ 155829 h 1070324"/>
                <a:gd name="connsiteX591" fmla="*/ 206312 w 581310"/>
                <a:gd name="connsiteY591" fmla="*/ 154877 h 1070324"/>
                <a:gd name="connsiteX592" fmla="*/ 197834 w 581310"/>
                <a:gd name="connsiteY592" fmla="*/ 155162 h 1070324"/>
                <a:gd name="connsiteX593" fmla="*/ 174403 w 581310"/>
                <a:gd name="connsiteY593" fmla="*/ 166116 h 1070324"/>
                <a:gd name="connsiteX594" fmla="*/ 172117 w 581310"/>
                <a:gd name="connsiteY594" fmla="*/ 172879 h 1070324"/>
                <a:gd name="connsiteX595" fmla="*/ 166688 w 581310"/>
                <a:gd name="connsiteY595" fmla="*/ 179832 h 1070324"/>
                <a:gd name="connsiteX596" fmla="*/ 159829 w 581310"/>
                <a:gd name="connsiteY596" fmla="*/ 185833 h 1070324"/>
                <a:gd name="connsiteX597" fmla="*/ 133064 w 581310"/>
                <a:gd name="connsiteY597" fmla="*/ 197549 h 1070324"/>
                <a:gd name="connsiteX598" fmla="*/ 126397 w 581310"/>
                <a:gd name="connsiteY598" fmla="*/ 198692 h 1070324"/>
                <a:gd name="connsiteX599" fmla="*/ 118491 w 581310"/>
                <a:gd name="connsiteY599" fmla="*/ 197929 h 1070324"/>
                <a:gd name="connsiteX600" fmla="*/ 99250 w 581310"/>
                <a:gd name="connsiteY600" fmla="*/ 192215 h 1070324"/>
                <a:gd name="connsiteX601" fmla="*/ 60960 w 581310"/>
                <a:gd name="connsiteY601" fmla="*/ 186881 h 1070324"/>
                <a:gd name="connsiteX602" fmla="*/ 49816 w 581310"/>
                <a:gd name="connsiteY602" fmla="*/ 180213 h 1070324"/>
                <a:gd name="connsiteX603" fmla="*/ 34481 w 581310"/>
                <a:gd name="connsiteY603" fmla="*/ 160020 h 1070324"/>
                <a:gd name="connsiteX604" fmla="*/ 33147 w 581310"/>
                <a:gd name="connsiteY604" fmla="*/ 154781 h 1070324"/>
                <a:gd name="connsiteX605" fmla="*/ 34004 w 581310"/>
                <a:gd name="connsiteY605" fmla="*/ 148971 h 1070324"/>
                <a:gd name="connsiteX606" fmla="*/ 35338 w 581310"/>
                <a:gd name="connsiteY606" fmla="*/ 143542 h 1070324"/>
                <a:gd name="connsiteX607" fmla="*/ 35528 w 581310"/>
                <a:gd name="connsiteY607" fmla="*/ 139827 h 1070324"/>
                <a:gd name="connsiteX608" fmla="*/ 33052 w 581310"/>
                <a:gd name="connsiteY608" fmla="*/ 136303 h 1070324"/>
                <a:gd name="connsiteX609" fmla="*/ 29908 w 581310"/>
                <a:gd name="connsiteY609" fmla="*/ 136398 h 1070324"/>
                <a:gd name="connsiteX610" fmla="*/ 27337 w 581310"/>
                <a:gd name="connsiteY610" fmla="*/ 135922 h 1070324"/>
                <a:gd name="connsiteX611" fmla="*/ 504920 w 581310"/>
                <a:gd name="connsiteY611" fmla="*/ 86583 h 1070324"/>
                <a:gd name="connsiteX612" fmla="*/ 505206 w 581310"/>
                <a:gd name="connsiteY612" fmla="*/ 86963 h 1070324"/>
                <a:gd name="connsiteX613" fmla="*/ 506063 w 581310"/>
                <a:gd name="connsiteY613" fmla="*/ 85725 h 1070324"/>
                <a:gd name="connsiteX614" fmla="*/ 506349 w 581310"/>
                <a:gd name="connsiteY614" fmla="*/ 83439 h 1070324"/>
                <a:gd name="connsiteX615" fmla="*/ 506540 w 581310"/>
                <a:gd name="connsiteY615" fmla="*/ 82010 h 1070324"/>
                <a:gd name="connsiteX616" fmla="*/ 504539 w 581310"/>
                <a:gd name="connsiteY616" fmla="*/ 82772 h 1070324"/>
                <a:gd name="connsiteX617" fmla="*/ 502825 w 581310"/>
                <a:gd name="connsiteY617" fmla="*/ 83439 h 1070324"/>
                <a:gd name="connsiteX618" fmla="*/ 502920 w 581310"/>
                <a:gd name="connsiteY618" fmla="*/ 84963 h 1070324"/>
                <a:gd name="connsiteX619" fmla="*/ 503492 w 581310"/>
                <a:gd name="connsiteY619" fmla="*/ 86106 h 1070324"/>
                <a:gd name="connsiteX620" fmla="*/ 504920 w 581310"/>
                <a:gd name="connsiteY620" fmla="*/ 86583 h 1070324"/>
                <a:gd name="connsiteX621" fmla="*/ 543401 w 581310"/>
                <a:gd name="connsiteY621" fmla="*/ 175165 h 1070324"/>
                <a:gd name="connsiteX622" fmla="*/ 545211 w 581310"/>
                <a:gd name="connsiteY622" fmla="*/ 179737 h 1070324"/>
                <a:gd name="connsiteX623" fmla="*/ 550259 w 581310"/>
                <a:gd name="connsiteY623" fmla="*/ 182309 h 1070324"/>
                <a:gd name="connsiteX624" fmla="*/ 552164 w 581310"/>
                <a:gd name="connsiteY624" fmla="*/ 181166 h 1070324"/>
                <a:gd name="connsiteX625" fmla="*/ 553879 w 581310"/>
                <a:gd name="connsiteY625" fmla="*/ 177260 h 1070324"/>
                <a:gd name="connsiteX626" fmla="*/ 550259 w 581310"/>
                <a:gd name="connsiteY626" fmla="*/ 174022 h 1070324"/>
                <a:gd name="connsiteX627" fmla="*/ 547878 w 581310"/>
                <a:gd name="connsiteY627" fmla="*/ 174975 h 1070324"/>
                <a:gd name="connsiteX628" fmla="*/ 543401 w 581310"/>
                <a:gd name="connsiteY628" fmla="*/ 175165 h 1070324"/>
                <a:gd name="connsiteX629" fmla="*/ 551117 w 581310"/>
                <a:gd name="connsiteY629" fmla="*/ 152305 h 1070324"/>
                <a:gd name="connsiteX630" fmla="*/ 550164 w 581310"/>
                <a:gd name="connsiteY630" fmla="*/ 152114 h 1070324"/>
                <a:gd name="connsiteX631" fmla="*/ 530828 w 581310"/>
                <a:gd name="connsiteY631" fmla="*/ 166688 h 1070324"/>
                <a:gd name="connsiteX632" fmla="*/ 530257 w 581310"/>
                <a:gd name="connsiteY632" fmla="*/ 167735 h 1070324"/>
                <a:gd name="connsiteX633" fmla="*/ 531590 w 581310"/>
                <a:gd name="connsiteY633" fmla="*/ 167259 h 1070324"/>
                <a:gd name="connsiteX634" fmla="*/ 533400 w 581310"/>
                <a:gd name="connsiteY634" fmla="*/ 167354 h 1070324"/>
                <a:gd name="connsiteX635" fmla="*/ 535495 w 581310"/>
                <a:gd name="connsiteY635" fmla="*/ 168688 h 1070324"/>
                <a:gd name="connsiteX636" fmla="*/ 538448 w 581310"/>
                <a:gd name="connsiteY636" fmla="*/ 167640 h 1070324"/>
                <a:gd name="connsiteX637" fmla="*/ 552164 w 581310"/>
                <a:gd name="connsiteY637" fmla="*/ 157829 h 1070324"/>
                <a:gd name="connsiteX638" fmla="*/ 551878 w 581310"/>
                <a:gd name="connsiteY638" fmla="*/ 154591 h 1070324"/>
                <a:gd name="connsiteX639" fmla="*/ 551117 w 581310"/>
                <a:gd name="connsiteY639" fmla="*/ 152305 h 107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</a:cxnLst>
              <a:rect l="l" t="t" r="r" b="b"/>
              <a:pathLst>
                <a:path w="581310" h="1070324">
                  <a:moveTo>
                    <a:pt x="118015" y="979742"/>
                  </a:moveTo>
                  <a:lnTo>
                    <a:pt x="117729" y="980122"/>
                  </a:lnTo>
                  <a:lnTo>
                    <a:pt x="115538" y="981932"/>
                  </a:lnTo>
                  <a:lnTo>
                    <a:pt x="113252" y="982123"/>
                  </a:lnTo>
                  <a:lnTo>
                    <a:pt x="111538" y="980885"/>
                  </a:lnTo>
                  <a:lnTo>
                    <a:pt x="110776" y="978503"/>
                  </a:lnTo>
                  <a:lnTo>
                    <a:pt x="106871" y="965645"/>
                  </a:lnTo>
                  <a:lnTo>
                    <a:pt x="97631" y="963930"/>
                  </a:lnTo>
                  <a:lnTo>
                    <a:pt x="86773" y="964597"/>
                  </a:lnTo>
                  <a:lnTo>
                    <a:pt x="78010" y="958787"/>
                  </a:lnTo>
                  <a:lnTo>
                    <a:pt x="73057" y="967740"/>
                  </a:lnTo>
                  <a:lnTo>
                    <a:pt x="73057" y="970788"/>
                  </a:lnTo>
                  <a:lnTo>
                    <a:pt x="75629" y="970788"/>
                  </a:lnTo>
                  <a:lnTo>
                    <a:pt x="75629" y="974027"/>
                  </a:lnTo>
                  <a:lnTo>
                    <a:pt x="74200" y="983361"/>
                  </a:lnTo>
                  <a:lnTo>
                    <a:pt x="79534" y="997744"/>
                  </a:lnTo>
                  <a:lnTo>
                    <a:pt x="92012" y="1019080"/>
                  </a:lnTo>
                  <a:lnTo>
                    <a:pt x="93250" y="1022128"/>
                  </a:lnTo>
                  <a:lnTo>
                    <a:pt x="93631" y="1025271"/>
                  </a:lnTo>
                  <a:lnTo>
                    <a:pt x="94964" y="1027557"/>
                  </a:lnTo>
                  <a:lnTo>
                    <a:pt x="99060" y="1028129"/>
                  </a:lnTo>
                  <a:lnTo>
                    <a:pt x="102679" y="1027081"/>
                  </a:lnTo>
                  <a:lnTo>
                    <a:pt x="104204" y="1025176"/>
                  </a:lnTo>
                  <a:lnTo>
                    <a:pt x="107442" y="1013270"/>
                  </a:lnTo>
                  <a:lnTo>
                    <a:pt x="110014" y="998411"/>
                  </a:lnTo>
                  <a:lnTo>
                    <a:pt x="113252" y="992124"/>
                  </a:lnTo>
                  <a:lnTo>
                    <a:pt x="111823" y="988886"/>
                  </a:lnTo>
                  <a:lnTo>
                    <a:pt x="113443" y="985933"/>
                  </a:lnTo>
                  <a:lnTo>
                    <a:pt x="120301" y="980122"/>
                  </a:lnTo>
                  <a:lnTo>
                    <a:pt x="118681" y="979075"/>
                  </a:lnTo>
                  <a:lnTo>
                    <a:pt x="118015" y="979742"/>
                  </a:lnTo>
                  <a:close/>
                  <a:moveTo>
                    <a:pt x="456914" y="39815"/>
                  </a:moveTo>
                  <a:lnTo>
                    <a:pt x="459010" y="40100"/>
                  </a:lnTo>
                  <a:moveTo>
                    <a:pt x="20383" y="134588"/>
                  </a:moveTo>
                  <a:lnTo>
                    <a:pt x="16669" y="142970"/>
                  </a:lnTo>
                  <a:lnTo>
                    <a:pt x="15526" y="150686"/>
                  </a:lnTo>
                  <a:lnTo>
                    <a:pt x="20098" y="154115"/>
                  </a:lnTo>
                  <a:lnTo>
                    <a:pt x="26098" y="156877"/>
                  </a:lnTo>
                  <a:lnTo>
                    <a:pt x="28385" y="163640"/>
                  </a:lnTo>
                  <a:lnTo>
                    <a:pt x="28004" y="171831"/>
                  </a:lnTo>
                  <a:lnTo>
                    <a:pt x="26003" y="179070"/>
                  </a:lnTo>
                  <a:lnTo>
                    <a:pt x="0" y="240697"/>
                  </a:lnTo>
                  <a:lnTo>
                    <a:pt x="4096" y="242030"/>
                  </a:lnTo>
                  <a:lnTo>
                    <a:pt x="6668" y="244888"/>
                  </a:lnTo>
                  <a:lnTo>
                    <a:pt x="11716" y="253079"/>
                  </a:lnTo>
                  <a:lnTo>
                    <a:pt x="13716" y="255175"/>
                  </a:lnTo>
                  <a:lnTo>
                    <a:pt x="15431" y="256127"/>
                  </a:lnTo>
                  <a:lnTo>
                    <a:pt x="20002" y="256413"/>
                  </a:lnTo>
                  <a:lnTo>
                    <a:pt x="21812" y="257747"/>
                  </a:lnTo>
                  <a:lnTo>
                    <a:pt x="21146" y="260414"/>
                  </a:lnTo>
                  <a:lnTo>
                    <a:pt x="19621" y="262604"/>
                  </a:lnTo>
                  <a:lnTo>
                    <a:pt x="18764" y="262604"/>
                  </a:lnTo>
                  <a:lnTo>
                    <a:pt x="17717" y="273368"/>
                  </a:lnTo>
                  <a:lnTo>
                    <a:pt x="13811" y="280130"/>
                  </a:lnTo>
                  <a:lnTo>
                    <a:pt x="8287" y="284321"/>
                  </a:lnTo>
                  <a:lnTo>
                    <a:pt x="2381" y="287465"/>
                  </a:lnTo>
                  <a:lnTo>
                    <a:pt x="2381" y="290227"/>
                  </a:lnTo>
                  <a:lnTo>
                    <a:pt x="4667" y="301847"/>
                  </a:lnTo>
                  <a:lnTo>
                    <a:pt x="6668" y="308801"/>
                  </a:lnTo>
                  <a:lnTo>
                    <a:pt x="9620" y="315087"/>
                  </a:lnTo>
                  <a:lnTo>
                    <a:pt x="11144" y="304895"/>
                  </a:lnTo>
                  <a:lnTo>
                    <a:pt x="14764" y="295847"/>
                  </a:lnTo>
                  <a:lnTo>
                    <a:pt x="20479" y="290894"/>
                  </a:lnTo>
                  <a:lnTo>
                    <a:pt x="28385" y="293275"/>
                  </a:lnTo>
                  <a:lnTo>
                    <a:pt x="24575" y="299752"/>
                  </a:lnTo>
                  <a:lnTo>
                    <a:pt x="21336" y="308610"/>
                  </a:lnTo>
                  <a:lnTo>
                    <a:pt x="28289" y="311944"/>
                  </a:lnTo>
                  <a:lnTo>
                    <a:pt x="45815" y="301371"/>
                  </a:lnTo>
                  <a:lnTo>
                    <a:pt x="54102" y="300800"/>
                  </a:lnTo>
                  <a:lnTo>
                    <a:pt x="61150" y="308610"/>
                  </a:lnTo>
                  <a:lnTo>
                    <a:pt x="63722" y="318707"/>
                  </a:lnTo>
                  <a:lnTo>
                    <a:pt x="65246" y="329851"/>
                  </a:lnTo>
                  <a:lnTo>
                    <a:pt x="67913" y="338900"/>
                  </a:lnTo>
                  <a:lnTo>
                    <a:pt x="74104" y="342614"/>
                  </a:lnTo>
                  <a:lnTo>
                    <a:pt x="79534" y="347186"/>
                  </a:lnTo>
                  <a:lnTo>
                    <a:pt x="84487" y="357759"/>
                  </a:lnTo>
                  <a:lnTo>
                    <a:pt x="88106" y="369570"/>
                  </a:lnTo>
                  <a:lnTo>
                    <a:pt x="89535" y="377857"/>
                  </a:lnTo>
                  <a:lnTo>
                    <a:pt x="85725" y="401193"/>
                  </a:lnTo>
                  <a:lnTo>
                    <a:pt x="86582" y="410147"/>
                  </a:lnTo>
                  <a:lnTo>
                    <a:pt x="94202" y="416433"/>
                  </a:lnTo>
                  <a:lnTo>
                    <a:pt x="96774" y="413100"/>
                  </a:lnTo>
                  <a:lnTo>
                    <a:pt x="105537" y="419291"/>
                  </a:lnTo>
                  <a:lnTo>
                    <a:pt x="112967" y="426911"/>
                  </a:lnTo>
                  <a:lnTo>
                    <a:pt x="117539" y="436912"/>
                  </a:lnTo>
                  <a:lnTo>
                    <a:pt x="117634" y="450342"/>
                  </a:lnTo>
                  <a:lnTo>
                    <a:pt x="111919" y="471011"/>
                  </a:lnTo>
                  <a:lnTo>
                    <a:pt x="113157" y="494633"/>
                  </a:lnTo>
                  <a:lnTo>
                    <a:pt x="114491" y="502920"/>
                  </a:lnTo>
                  <a:lnTo>
                    <a:pt x="120587" y="514826"/>
                  </a:lnTo>
                  <a:lnTo>
                    <a:pt x="122301" y="520922"/>
                  </a:lnTo>
                  <a:lnTo>
                    <a:pt x="121348" y="527590"/>
                  </a:lnTo>
                  <a:lnTo>
                    <a:pt x="118491" y="534448"/>
                  </a:lnTo>
                  <a:lnTo>
                    <a:pt x="114871" y="539782"/>
                  </a:lnTo>
                  <a:lnTo>
                    <a:pt x="111823" y="541973"/>
                  </a:lnTo>
                  <a:lnTo>
                    <a:pt x="109347" y="542544"/>
                  </a:lnTo>
                  <a:lnTo>
                    <a:pt x="103346" y="544830"/>
                  </a:lnTo>
                  <a:lnTo>
                    <a:pt x="92964" y="545497"/>
                  </a:lnTo>
                  <a:lnTo>
                    <a:pt x="91916" y="545306"/>
                  </a:lnTo>
                  <a:lnTo>
                    <a:pt x="86106" y="548831"/>
                  </a:lnTo>
                  <a:lnTo>
                    <a:pt x="83629" y="552450"/>
                  </a:lnTo>
                  <a:lnTo>
                    <a:pt x="84677" y="554069"/>
                  </a:lnTo>
                  <a:lnTo>
                    <a:pt x="89630" y="551307"/>
                  </a:lnTo>
                  <a:lnTo>
                    <a:pt x="93917" y="557594"/>
                  </a:lnTo>
                  <a:lnTo>
                    <a:pt x="93726" y="563118"/>
                  </a:lnTo>
                  <a:lnTo>
                    <a:pt x="89630" y="572643"/>
                  </a:lnTo>
                  <a:lnTo>
                    <a:pt x="89249" y="577787"/>
                  </a:lnTo>
                  <a:lnTo>
                    <a:pt x="91916" y="594265"/>
                  </a:lnTo>
                  <a:lnTo>
                    <a:pt x="91440" y="597313"/>
                  </a:lnTo>
                  <a:lnTo>
                    <a:pt x="90202" y="600075"/>
                  </a:lnTo>
                  <a:lnTo>
                    <a:pt x="89249" y="602933"/>
                  </a:lnTo>
                  <a:lnTo>
                    <a:pt x="89630" y="606457"/>
                  </a:lnTo>
                  <a:lnTo>
                    <a:pt x="90869" y="609695"/>
                  </a:lnTo>
                  <a:lnTo>
                    <a:pt x="91726" y="610553"/>
                  </a:lnTo>
                  <a:lnTo>
                    <a:pt x="92678" y="610838"/>
                  </a:lnTo>
                  <a:lnTo>
                    <a:pt x="97727" y="615601"/>
                  </a:lnTo>
                  <a:lnTo>
                    <a:pt x="102108" y="618744"/>
                  </a:lnTo>
                  <a:lnTo>
                    <a:pt x="104299" y="622459"/>
                  </a:lnTo>
                  <a:lnTo>
                    <a:pt x="101251" y="627507"/>
                  </a:lnTo>
                  <a:lnTo>
                    <a:pt x="103537" y="630841"/>
                  </a:lnTo>
                  <a:lnTo>
                    <a:pt x="106680" y="619411"/>
                  </a:lnTo>
                  <a:lnTo>
                    <a:pt x="109156" y="615315"/>
                  </a:lnTo>
                  <a:lnTo>
                    <a:pt x="113157" y="612553"/>
                  </a:lnTo>
                  <a:lnTo>
                    <a:pt x="110585" y="612743"/>
                  </a:lnTo>
                  <a:lnTo>
                    <a:pt x="108585" y="612458"/>
                  </a:lnTo>
                  <a:lnTo>
                    <a:pt x="107061" y="612934"/>
                  </a:lnTo>
                  <a:lnTo>
                    <a:pt x="105918" y="615315"/>
                  </a:lnTo>
                  <a:lnTo>
                    <a:pt x="103537" y="612553"/>
                  </a:lnTo>
                  <a:lnTo>
                    <a:pt x="113062" y="605790"/>
                  </a:lnTo>
                  <a:lnTo>
                    <a:pt x="123730" y="606552"/>
                  </a:lnTo>
                  <a:lnTo>
                    <a:pt x="133826" y="612553"/>
                  </a:lnTo>
                  <a:lnTo>
                    <a:pt x="141351" y="621602"/>
                  </a:lnTo>
                  <a:lnTo>
                    <a:pt x="144209" y="628079"/>
                  </a:lnTo>
                  <a:lnTo>
                    <a:pt x="144780" y="633127"/>
                  </a:lnTo>
                  <a:lnTo>
                    <a:pt x="143732" y="647319"/>
                  </a:lnTo>
                  <a:lnTo>
                    <a:pt x="142589" y="653415"/>
                  </a:lnTo>
                  <a:lnTo>
                    <a:pt x="139827" y="661416"/>
                  </a:lnTo>
                  <a:lnTo>
                    <a:pt x="136017" y="668846"/>
                  </a:lnTo>
                  <a:lnTo>
                    <a:pt x="132017" y="673322"/>
                  </a:lnTo>
                  <a:lnTo>
                    <a:pt x="134398" y="671894"/>
                  </a:lnTo>
                  <a:lnTo>
                    <a:pt x="136303" y="669893"/>
                  </a:lnTo>
                  <a:lnTo>
                    <a:pt x="137922" y="667417"/>
                  </a:lnTo>
                  <a:lnTo>
                    <a:pt x="139065" y="664369"/>
                  </a:lnTo>
                  <a:lnTo>
                    <a:pt x="141351" y="664369"/>
                  </a:lnTo>
                  <a:lnTo>
                    <a:pt x="138017" y="669798"/>
                  </a:lnTo>
                  <a:lnTo>
                    <a:pt x="132683" y="676656"/>
                  </a:lnTo>
                  <a:lnTo>
                    <a:pt x="128206" y="684181"/>
                  </a:lnTo>
                  <a:lnTo>
                    <a:pt x="127349" y="691706"/>
                  </a:lnTo>
                  <a:lnTo>
                    <a:pt x="130778" y="695135"/>
                  </a:lnTo>
                  <a:lnTo>
                    <a:pt x="148400" y="700754"/>
                  </a:lnTo>
                  <a:lnTo>
                    <a:pt x="138970" y="703041"/>
                  </a:lnTo>
                  <a:lnTo>
                    <a:pt x="131636" y="700373"/>
                  </a:lnTo>
                  <a:lnTo>
                    <a:pt x="125730" y="694087"/>
                  </a:lnTo>
                  <a:lnTo>
                    <a:pt x="115062" y="676847"/>
                  </a:lnTo>
                  <a:lnTo>
                    <a:pt x="112014" y="674370"/>
                  </a:lnTo>
                  <a:lnTo>
                    <a:pt x="107347" y="673418"/>
                  </a:lnTo>
                  <a:lnTo>
                    <a:pt x="106680" y="675894"/>
                  </a:lnTo>
                  <a:lnTo>
                    <a:pt x="107537" y="687515"/>
                  </a:lnTo>
                  <a:lnTo>
                    <a:pt x="106108" y="691706"/>
                  </a:lnTo>
                  <a:lnTo>
                    <a:pt x="106108" y="694754"/>
                  </a:lnTo>
                  <a:lnTo>
                    <a:pt x="107633" y="699421"/>
                  </a:lnTo>
                  <a:lnTo>
                    <a:pt x="108680" y="719519"/>
                  </a:lnTo>
                  <a:lnTo>
                    <a:pt x="112967" y="737997"/>
                  </a:lnTo>
                  <a:lnTo>
                    <a:pt x="113538" y="746570"/>
                  </a:lnTo>
                  <a:lnTo>
                    <a:pt x="110776" y="752570"/>
                  </a:lnTo>
                  <a:lnTo>
                    <a:pt x="113348" y="755904"/>
                  </a:lnTo>
                  <a:lnTo>
                    <a:pt x="109347" y="764096"/>
                  </a:lnTo>
                  <a:lnTo>
                    <a:pt x="103727" y="778764"/>
                  </a:lnTo>
                  <a:lnTo>
                    <a:pt x="99155" y="786098"/>
                  </a:lnTo>
                  <a:lnTo>
                    <a:pt x="89725" y="798195"/>
                  </a:lnTo>
                  <a:lnTo>
                    <a:pt x="87058" y="803338"/>
                  </a:lnTo>
                  <a:lnTo>
                    <a:pt x="86773" y="805244"/>
                  </a:lnTo>
                  <a:lnTo>
                    <a:pt x="88011" y="806673"/>
                  </a:lnTo>
                  <a:lnTo>
                    <a:pt x="92964" y="818388"/>
                  </a:lnTo>
                  <a:lnTo>
                    <a:pt x="93345" y="822198"/>
                  </a:lnTo>
                  <a:lnTo>
                    <a:pt x="92107" y="828771"/>
                  </a:lnTo>
                  <a:lnTo>
                    <a:pt x="90106" y="832390"/>
                  </a:lnTo>
                  <a:lnTo>
                    <a:pt x="84106" y="839629"/>
                  </a:lnTo>
                  <a:lnTo>
                    <a:pt x="82677" y="843630"/>
                  </a:lnTo>
                  <a:lnTo>
                    <a:pt x="85439" y="852106"/>
                  </a:lnTo>
                  <a:lnTo>
                    <a:pt x="97536" y="861251"/>
                  </a:lnTo>
                  <a:lnTo>
                    <a:pt x="96965" y="868014"/>
                  </a:lnTo>
                  <a:lnTo>
                    <a:pt x="102584" y="877633"/>
                  </a:lnTo>
                  <a:lnTo>
                    <a:pt x="100584" y="885825"/>
                  </a:lnTo>
                  <a:lnTo>
                    <a:pt x="83534" y="905828"/>
                  </a:lnTo>
                  <a:lnTo>
                    <a:pt x="81820" y="909066"/>
                  </a:lnTo>
                  <a:lnTo>
                    <a:pt x="82201" y="912876"/>
                  </a:lnTo>
                  <a:lnTo>
                    <a:pt x="84677" y="919258"/>
                  </a:lnTo>
                  <a:lnTo>
                    <a:pt x="86487" y="920687"/>
                  </a:lnTo>
                  <a:lnTo>
                    <a:pt x="88964" y="920877"/>
                  </a:lnTo>
                  <a:lnTo>
                    <a:pt x="91059" y="922116"/>
                  </a:lnTo>
                  <a:lnTo>
                    <a:pt x="92012" y="926973"/>
                  </a:lnTo>
                  <a:lnTo>
                    <a:pt x="92393" y="930878"/>
                  </a:lnTo>
                  <a:lnTo>
                    <a:pt x="93345" y="933926"/>
                  </a:lnTo>
                  <a:lnTo>
                    <a:pt x="94869" y="936117"/>
                  </a:lnTo>
                  <a:lnTo>
                    <a:pt x="96965" y="937641"/>
                  </a:lnTo>
                  <a:lnTo>
                    <a:pt x="95917" y="933355"/>
                  </a:lnTo>
                  <a:lnTo>
                    <a:pt x="98012" y="932688"/>
                  </a:lnTo>
                  <a:lnTo>
                    <a:pt x="101346" y="934498"/>
                  </a:lnTo>
                  <a:lnTo>
                    <a:pt x="103727" y="937641"/>
                  </a:lnTo>
                  <a:lnTo>
                    <a:pt x="104870" y="943261"/>
                  </a:lnTo>
                  <a:lnTo>
                    <a:pt x="104680" y="954119"/>
                  </a:lnTo>
                  <a:lnTo>
                    <a:pt x="106108" y="958691"/>
                  </a:lnTo>
                  <a:lnTo>
                    <a:pt x="110204" y="955738"/>
                  </a:lnTo>
                  <a:lnTo>
                    <a:pt x="113919" y="958120"/>
                  </a:lnTo>
                  <a:lnTo>
                    <a:pt x="116777" y="963454"/>
                  </a:lnTo>
                  <a:lnTo>
                    <a:pt x="118205" y="970884"/>
                  </a:lnTo>
                  <a:lnTo>
                    <a:pt x="119729" y="973646"/>
                  </a:lnTo>
                  <a:lnTo>
                    <a:pt x="119920" y="975265"/>
                  </a:lnTo>
                  <a:lnTo>
                    <a:pt x="127349" y="970597"/>
                  </a:lnTo>
                  <a:lnTo>
                    <a:pt x="132017" y="973836"/>
                  </a:lnTo>
                  <a:lnTo>
                    <a:pt x="128873" y="980694"/>
                  </a:lnTo>
                  <a:lnTo>
                    <a:pt x="127254" y="982885"/>
                  </a:lnTo>
                  <a:lnTo>
                    <a:pt x="132874" y="983837"/>
                  </a:lnTo>
                  <a:lnTo>
                    <a:pt x="140875" y="988028"/>
                  </a:lnTo>
                  <a:lnTo>
                    <a:pt x="143542" y="985647"/>
                  </a:lnTo>
                  <a:lnTo>
                    <a:pt x="146114" y="985647"/>
                  </a:lnTo>
                  <a:lnTo>
                    <a:pt x="150495" y="1004602"/>
                  </a:lnTo>
                  <a:lnTo>
                    <a:pt x="153162" y="1027938"/>
                  </a:lnTo>
                  <a:lnTo>
                    <a:pt x="161163" y="1026033"/>
                  </a:lnTo>
                  <a:lnTo>
                    <a:pt x="165354" y="1033653"/>
                  </a:lnTo>
                  <a:lnTo>
                    <a:pt x="165164" y="1044416"/>
                  </a:lnTo>
                  <a:lnTo>
                    <a:pt x="159925" y="1051941"/>
                  </a:lnTo>
                  <a:lnTo>
                    <a:pt x="159925" y="1054989"/>
                  </a:lnTo>
                  <a:lnTo>
                    <a:pt x="165354" y="1056323"/>
                  </a:lnTo>
                  <a:lnTo>
                    <a:pt x="171355" y="1056513"/>
                  </a:lnTo>
                  <a:lnTo>
                    <a:pt x="174689" y="1058990"/>
                  </a:lnTo>
                  <a:lnTo>
                    <a:pt x="171926" y="1067276"/>
                  </a:lnTo>
                  <a:lnTo>
                    <a:pt x="174022" y="1070325"/>
                  </a:lnTo>
                  <a:lnTo>
                    <a:pt x="178879" y="1067276"/>
                  </a:lnTo>
                  <a:lnTo>
                    <a:pt x="177641" y="1058323"/>
                  </a:lnTo>
                  <a:lnTo>
                    <a:pt x="183547" y="1049941"/>
                  </a:lnTo>
                  <a:lnTo>
                    <a:pt x="192405" y="1043464"/>
                  </a:lnTo>
                  <a:lnTo>
                    <a:pt x="199930" y="1040225"/>
                  </a:lnTo>
                  <a:lnTo>
                    <a:pt x="207836" y="1041083"/>
                  </a:lnTo>
                  <a:lnTo>
                    <a:pt x="217170" y="1045559"/>
                  </a:lnTo>
                  <a:lnTo>
                    <a:pt x="225552" y="1052608"/>
                  </a:lnTo>
                  <a:lnTo>
                    <a:pt x="230505" y="1060990"/>
                  </a:lnTo>
                  <a:lnTo>
                    <a:pt x="230505" y="1051941"/>
                  </a:lnTo>
                  <a:lnTo>
                    <a:pt x="238220" y="1059466"/>
                  </a:lnTo>
                  <a:lnTo>
                    <a:pt x="242888" y="1063085"/>
                  </a:lnTo>
                  <a:lnTo>
                    <a:pt x="246983" y="1064228"/>
                  </a:lnTo>
                  <a:lnTo>
                    <a:pt x="249746" y="1062419"/>
                  </a:lnTo>
                  <a:lnTo>
                    <a:pt x="253556" y="1056227"/>
                  </a:lnTo>
                  <a:lnTo>
                    <a:pt x="255270" y="1054894"/>
                  </a:lnTo>
                  <a:lnTo>
                    <a:pt x="258890" y="1054513"/>
                  </a:lnTo>
                  <a:lnTo>
                    <a:pt x="261175" y="1053465"/>
                  </a:lnTo>
                  <a:lnTo>
                    <a:pt x="296037" y="1018032"/>
                  </a:lnTo>
                  <a:lnTo>
                    <a:pt x="298894" y="1012508"/>
                  </a:lnTo>
                  <a:lnTo>
                    <a:pt x="301466" y="1014508"/>
                  </a:lnTo>
                  <a:lnTo>
                    <a:pt x="302514" y="1014984"/>
                  </a:lnTo>
                  <a:lnTo>
                    <a:pt x="306134" y="1012508"/>
                  </a:lnTo>
                  <a:lnTo>
                    <a:pt x="303562" y="1012508"/>
                  </a:lnTo>
                  <a:lnTo>
                    <a:pt x="307372" y="997173"/>
                  </a:lnTo>
                  <a:lnTo>
                    <a:pt x="312706" y="987933"/>
                  </a:lnTo>
                  <a:lnTo>
                    <a:pt x="312325" y="984790"/>
                  </a:lnTo>
                  <a:lnTo>
                    <a:pt x="310229" y="982504"/>
                  </a:lnTo>
                  <a:lnTo>
                    <a:pt x="308229" y="979837"/>
                  </a:lnTo>
                  <a:lnTo>
                    <a:pt x="305657" y="972598"/>
                  </a:lnTo>
                  <a:lnTo>
                    <a:pt x="303657" y="964787"/>
                  </a:lnTo>
                  <a:lnTo>
                    <a:pt x="302705" y="956025"/>
                  </a:lnTo>
                  <a:lnTo>
                    <a:pt x="303562" y="946213"/>
                  </a:lnTo>
                  <a:lnTo>
                    <a:pt x="306229" y="937831"/>
                  </a:lnTo>
                  <a:lnTo>
                    <a:pt x="310515" y="931736"/>
                  </a:lnTo>
                  <a:lnTo>
                    <a:pt x="324326" y="917067"/>
                  </a:lnTo>
                  <a:lnTo>
                    <a:pt x="324612" y="915257"/>
                  </a:lnTo>
                  <a:lnTo>
                    <a:pt x="324612" y="911733"/>
                  </a:lnTo>
                  <a:lnTo>
                    <a:pt x="322898" y="909352"/>
                  </a:lnTo>
                  <a:lnTo>
                    <a:pt x="314325" y="911257"/>
                  </a:lnTo>
                  <a:lnTo>
                    <a:pt x="310420" y="910209"/>
                  </a:lnTo>
                  <a:lnTo>
                    <a:pt x="310134" y="910590"/>
                  </a:lnTo>
                  <a:lnTo>
                    <a:pt x="309182" y="908400"/>
                  </a:lnTo>
                  <a:lnTo>
                    <a:pt x="306324" y="906780"/>
                  </a:lnTo>
                  <a:lnTo>
                    <a:pt x="304324" y="904685"/>
                  </a:lnTo>
                  <a:lnTo>
                    <a:pt x="305943" y="901065"/>
                  </a:lnTo>
                  <a:lnTo>
                    <a:pt x="305943" y="897732"/>
                  </a:lnTo>
                  <a:lnTo>
                    <a:pt x="301371" y="895731"/>
                  </a:lnTo>
                  <a:lnTo>
                    <a:pt x="301847" y="894302"/>
                  </a:lnTo>
                  <a:lnTo>
                    <a:pt x="305467" y="893921"/>
                  </a:lnTo>
                  <a:lnTo>
                    <a:pt x="310420" y="895064"/>
                  </a:lnTo>
                  <a:lnTo>
                    <a:pt x="313468" y="897827"/>
                  </a:lnTo>
                  <a:lnTo>
                    <a:pt x="316230" y="901541"/>
                  </a:lnTo>
                  <a:lnTo>
                    <a:pt x="319088" y="903542"/>
                  </a:lnTo>
                  <a:lnTo>
                    <a:pt x="322231" y="901160"/>
                  </a:lnTo>
                  <a:lnTo>
                    <a:pt x="336137" y="917543"/>
                  </a:lnTo>
                  <a:lnTo>
                    <a:pt x="344138" y="925164"/>
                  </a:lnTo>
                  <a:lnTo>
                    <a:pt x="354140" y="928402"/>
                  </a:lnTo>
                  <a:lnTo>
                    <a:pt x="355378" y="925640"/>
                  </a:lnTo>
                  <a:lnTo>
                    <a:pt x="359188" y="919544"/>
                  </a:lnTo>
                  <a:lnTo>
                    <a:pt x="364903" y="913352"/>
                  </a:lnTo>
                  <a:lnTo>
                    <a:pt x="371380" y="910305"/>
                  </a:lnTo>
                  <a:lnTo>
                    <a:pt x="383762" y="911543"/>
                  </a:lnTo>
                  <a:lnTo>
                    <a:pt x="390239" y="913543"/>
                  </a:lnTo>
                  <a:lnTo>
                    <a:pt x="395097" y="916496"/>
                  </a:lnTo>
                  <a:lnTo>
                    <a:pt x="397478" y="913257"/>
                  </a:lnTo>
                  <a:lnTo>
                    <a:pt x="400050" y="916210"/>
                  </a:lnTo>
                  <a:lnTo>
                    <a:pt x="404432" y="919163"/>
                  </a:lnTo>
                  <a:lnTo>
                    <a:pt x="409194" y="921449"/>
                  </a:lnTo>
                  <a:lnTo>
                    <a:pt x="412814" y="922306"/>
                  </a:lnTo>
                  <a:lnTo>
                    <a:pt x="415671" y="924211"/>
                  </a:lnTo>
                  <a:lnTo>
                    <a:pt x="423482" y="932688"/>
                  </a:lnTo>
                  <a:lnTo>
                    <a:pt x="426815" y="934593"/>
                  </a:lnTo>
                  <a:lnTo>
                    <a:pt x="428815" y="936117"/>
                  </a:lnTo>
                  <a:lnTo>
                    <a:pt x="437483" y="946309"/>
                  </a:lnTo>
                  <a:lnTo>
                    <a:pt x="444436" y="949643"/>
                  </a:lnTo>
                  <a:lnTo>
                    <a:pt x="447580" y="951929"/>
                  </a:lnTo>
                  <a:lnTo>
                    <a:pt x="449294" y="955834"/>
                  </a:lnTo>
                  <a:lnTo>
                    <a:pt x="451866" y="955834"/>
                  </a:lnTo>
                  <a:lnTo>
                    <a:pt x="457010" y="952500"/>
                  </a:lnTo>
                  <a:lnTo>
                    <a:pt x="462248" y="950881"/>
                  </a:lnTo>
                  <a:lnTo>
                    <a:pt x="467582" y="951738"/>
                  </a:lnTo>
                  <a:lnTo>
                    <a:pt x="472916" y="955834"/>
                  </a:lnTo>
                  <a:lnTo>
                    <a:pt x="471392" y="959358"/>
                  </a:lnTo>
                  <a:lnTo>
                    <a:pt x="471202" y="961549"/>
                  </a:lnTo>
                  <a:lnTo>
                    <a:pt x="472440" y="963073"/>
                  </a:lnTo>
                  <a:lnTo>
                    <a:pt x="475107" y="964597"/>
                  </a:lnTo>
                  <a:lnTo>
                    <a:pt x="476536" y="955643"/>
                  </a:lnTo>
                  <a:lnTo>
                    <a:pt x="482346" y="951643"/>
                  </a:lnTo>
                  <a:lnTo>
                    <a:pt x="488632" y="949166"/>
                  </a:lnTo>
                  <a:lnTo>
                    <a:pt x="491585" y="944975"/>
                  </a:lnTo>
                  <a:lnTo>
                    <a:pt x="492347" y="940499"/>
                  </a:lnTo>
                  <a:lnTo>
                    <a:pt x="495586" y="931641"/>
                  </a:lnTo>
                  <a:lnTo>
                    <a:pt x="496253" y="928212"/>
                  </a:lnTo>
                  <a:lnTo>
                    <a:pt x="494919" y="925164"/>
                  </a:lnTo>
                  <a:lnTo>
                    <a:pt x="492443" y="922782"/>
                  </a:lnTo>
                  <a:lnTo>
                    <a:pt x="491299" y="920210"/>
                  </a:lnTo>
                  <a:lnTo>
                    <a:pt x="493967" y="916305"/>
                  </a:lnTo>
                  <a:lnTo>
                    <a:pt x="491966" y="905542"/>
                  </a:lnTo>
                  <a:lnTo>
                    <a:pt x="496919" y="893064"/>
                  </a:lnTo>
                  <a:lnTo>
                    <a:pt x="505682" y="883063"/>
                  </a:lnTo>
                  <a:lnTo>
                    <a:pt x="515112" y="879538"/>
                  </a:lnTo>
                  <a:lnTo>
                    <a:pt x="515112" y="876776"/>
                  </a:lnTo>
                  <a:lnTo>
                    <a:pt x="507206" y="870871"/>
                  </a:lnTo>
                  <a:lnTo>
                    <a:pt x="504444" y="866585"/>
                  </a:lnTo>
                  <a:lnTo>
                    <a:pt x="503396" y="860012"/>
                  </a:lnTo>
                  <a:lnTo>
                    <a:pt x="503968" y="853535"/>
                  </a:lnTo>
                  <a:lnTo>
                    <a:pt x="508064" y="834199"/>
                  </a:lnTo>
                  <a:lnTo>
                    <a:pt x="516636" y="810673"/>
                  </a:lnTo>
                  <a:lnTo>
                    <a:pt x="518636" y="796766"/>
                  </a:lnTo>
                  <a:lnTo>
                    <a:pt x="513017" y="788861"/>
                  </a:lnTo>
                  <a:lnTo>
                    <a:pt x="521494" y="760000"/>
                  </a:lnTo>
                  <a:lnTo>
                    <a:pt x="522446" y="747713"/>
                  </a:lnTo>
                  <a:lnTo>
                    <a:pt x="520065" y="727996"/>
                  </a:lnTo>
                  <a:lnTo>
                    <a:pt x="520827" y="721995"/>
                  </a:lnTo>
                  <a:lnTo>
                    <a:pt x="522446" y="717328"/>
                  </a:lnTo>
                  <a:lnTo>
                    <a:pt x="524065" y="713899"/>
                  </a:lnTo>
                  <a:lnTo>
                    <a:pt x="524828" y="711232"/>
                  </a:lnTo>
                  <a:lnTo>
                    <a:pt x="525590" y="704755"/>
                  </a:lnTo>
                  <a:lnTo>
                    <a:pt x="528733" y="697421"/>
                  </a:lnTo>
                  <a:lnTo>
                    <a:pt x="529495" y="692944"/>
                  </a:lnTo>
                  <a:lnTo>
                    <a:pt x="529114" y="686753"/>
                  </a:lnTo>
                  <a:lnTo>
                    <a:pt x="527399" y="675894"/>
                  </a:lnTo>
                  <a:lnTo>
                    <a:pt x="527018" y="670275"/>
                  </a:lnTo>
                  <a:lnTo>
                    <a:pt x="527495" y="659416"/>
                  </a:lnTo>
                  <a:lnTo>
                    <a:pt x="529304" y="648272"/>
                  </a:lnTo>
                  <a:lnTo>
                    <a:pt x="532257" y="638937"/>
                  </a:lnTo>
                  <a:lnTo>
                    <a:pt x="536543" y="633603"/>
                  </a:lnTo>
                  <a:lnTo>
                    <a:pt x="536543" y="630841"/>
                  </a:lnTo>
                  <a:lnTo>
                    <a:pt x="534924" y="629984"/>
                  </a:lnTo>
                  <a:lnTo>
                    <a:pt x="533495" y="628460"/>
                  </a:lnTo>
                  <a:lnTo>
                    <a:pt x="531876" y="627507"/>
                  </a:lnTo>
                  <a:lnTo>
                    <a:pt x="531876" y="624745"/>
                  </a:lnTo>
                  <a:lnTo>
                    <a:pt x="534162" y="624745"/>
                  </a:lnTo>
                  <a:lnTo>
                    <a:pt x="532162" y="619983"/>
                  </a:lnTo>
                  <a:lnTo>
                    <a:pt x="532352" y="614744"/>
                  </a:lnTo>
                  <a:lnTo>
                    <a:pt x="534067" y="609219"/>
                  </a:lnTo>
                  <a:lnTo>
                    <a:pt x="536543" y="603409"/>
                  </a:lnTo>
                  <a:lnTo>
                    <a:pt x="538163" y="602266"/>
                  </a:lnTo>
                  <a:lnTo>
                    <a:pt x="540449" y="602171"/>
                  </a:lnTo>
                  <a:lnTo>
                    <a:pt x="542639" y="601123"/>
                  </a:lnTo>
                  <a:lnTo>
                    <a:pt x="543782" y="597027"/>
                  </a:lnTo>
                  <a:lnTo>
                    <a:pt x="543020" y="594170"/>
                  </a:lnTo>
                  <a:lnTo>
                    <a:pt x="541020" y="594075"/>
                  </a:lnTo>
                  <a:lnTo>
                    <a:pt x="538544" y="595503"/>
                  </a:lnTo>
                  <a:lnTo>
                    <a:pt x="536543" y="597027"/>
                  </a:lnTo>
                  <a:lnTo>
                    <a:pt x="533305" y="584835"/>
                  </a:lnTo>
                  <a:lnTo>
                    <a:pt x="535400" y="570643"/>
                  </a:lnTo>
                  <a:lnTo>
                    <a:pt x="548069" y="536829"/>
                  </a:lnTo>
                  <a:lnTo>
                    <a:pt x="548735" y="529971"/>
                  </a:lnTo>
                  <a:lnTo>
                    <a:pt x="541211" y="524447"/>
                  </a:lnTo>
                  <a:lnTo>
                    <a:pt x="533495" y="513588"/>
                  </a:lnTo>
                  <a:lnTo>
                    <a:pt x="530733" y="511112"/>
                  </a:lnTo>
                  <a:lnTo>
                    <a:pt x="525685" y="508730"/>
                  </a:lnTo>
                  <a:lnTo>
                    <a:pt x="522065" y="502920"/>
                  </a:lnTo>
                  <a:lnTo>
                    <a:pt x="513969" y="479870"/>
                  </a:lnTo>
                  <a:lnTo>
                    <a:pt x="513302" y="475679"/>
                  </a:lnTo>
                  <a:lnTo>
                    <a:pt x="511873" y="456819"/>
                  </a:lnTo>
                  <a:lnTo>
                    <a:pt x="512350" y="449961"/>
                  </a:lnTo>
                  <a:lnTo>
                    <a:pt x="515303" y="441198"/>
                  </a:lnTo>
                  <a:lnTo>
                    <a:pt x="519017" y="435197"/>
                  </a:lnTo>
                  <a:lnTo>
                    <a:pt x="527495" y="427768"/>
                  </a:lnTo>
                  <a:lnTo>
                    <a:pt x="531971" y="422625"/>
                  </a:lnTo>
                  <a:lnTo>
                    <a:pt x="538067" y="409766"/>
                  </a:lnTo>
                  <a:lnTo>
                    <a:pt x="542068" y="403765"/>
                  </a:lnTo>
                  <a:lnTo>
                    <a:pt x="547211" y="401288"/>
                  </a:lnTo>
                  <a:lnTo>
                    <a:pt x="554736" y="398907"/>
                  </a:lnTo>
                  <a:lnTo>
                    <a:pt x="559022" y="392906"/>
                  </a:lnTo>
                  <a:lnTo>
                    <a:pt x="564642" y="376523"/>
                  </a:lnTo>
                  <a:lnTo>
                    <a:pt x="572262" y="363855"/>
                  </a:lnTo>
                  <a:lnTo>
                    <a:pt x="575215" y="356997"/>
                  </a:lnTo>
                  <a:lnTo>
                    <a:pt x="576358" y="347282"/>
                  </a:lnTo>
                  <a:lnTo>
                    <a:pt x="577406" y="342710"/>
                  </a:lnTo>
                  <a:lnTo>
                    <a:pt x="581311" y="334994"/>
                  </a:lnTo>
                  <a:lnTo>
                    <a:pt x="581215" y="330518"/>
                  </a:lnTo>
                  <a:lnTo>
                    <a:pt x="579215" y="327470"/>
                  </a:lnTo>
                  <a:lnTo>
                    <a:pt x="569500" y="318230"/>
                  </a:lnTo>
                  <a:lnTo>
                    <a:pt x="567690" y="313658"/>
                  </a:lnTo>
                  <a:lnTo>
                    <a:pt x="567309" y="309753"/>
                  </a:lnTo>
                  <a:lnTo>
                    <a:pt x="565976" y="306991"/>
                  </a:lnTo>
                  <a:lnTo>
                    <a:pt x="561213" y="305943"/>
                  </a:lnTo>
                  <a:lnTo>
                    <a:pt x="559022" y="304610"/>
                  </a:lnTo>
                  <a:lnTo>
                    <a:pt x="557308" y="301085"/>
                  </a:lnTo>
                  <a:lnTo>
                    <a:pt x="556165" y="296513"/>
                  </a:lnTo>
                  <a:lnTo>
                    <a:pt x="554450" y="268605"/>
                  </a:lnTo>
                  <a:lnTo>
                    <a:pt x="553117" y="262604"/>
                  </a:lnTo>
                  <a:lnTo>
                    <a:pt x="542735" y="241554"/>
                  </a:lnTo>
                  <a:lnTo>
                    <a:pt x="541401" y="233267"/>
                  </a:lnTo>
                  <a:lnTo>
                    <a:pt x="539210" y="226981"/>
                  </a:lnTo>
                  <a:lnTo>
                    <a:pt x="529590" y="213836"/>
                  </a:lnTo>
                  <a:lnTo>
                    <a:pt x="527495" y="208026"/>
                  </a:lnTo>
                  <a:lnTo>
                    <a:pt x="527114" y="213075"/>
                  </a:lnTo>
                  <a:lnTo>
                    <a:pt x="523399" y="208788"/>
                  </a:lnTo>
                  <a:lnTo>
                    <a:pt x="524732" y="204692"/>
                  </a:lnTo>
                  <a:lnTo>
                    <a:pt x="529114" y="202502"/>
                  </a:lnTo>
                  <a:lnTo>
                    <a:pt x="534353" y="203930"/>
                  </a:lnTo>
                  <a:lnTo>
                    <a:pt x="534353" y="201073"/>
                  </a:lnTo>
                  <a:lnTo>
                    <a:pt x="531305" y="195358"/>
                  </a:lnTo>
                  <a:lnTo>
                    <a:pt x="534734" y="192405"/>
                  </a:lnTo>
                  <a:lnTo>
                    <a:pt x="545973" y="188500"/>
                  </a:lnTo>
                  <a:lnTo>
                    <a:pt x="541496" y="187643"/>
                  </a:lnTo>
                  <a:lnTo>
                    <a:pt x="537496" y="186214"/>
                  </a:lnTo>
                  <a:lnTo>
                    <a:pt x="534162" y="183547"/>
                  </a:lnTo>
                  <a:lnTo>
                    <a:pt x="531876" y="179261"/>
                  </a:lnTo>
                  <a:lnTo>
                    <a:pt x="527971" y="182309"/>
                  </a:lnTo>
                  <a:lnTo>
                    <a:pt x="525113" y="182499"/>
                  </a:lnTo>
                  <a:lnTo>
                    <a:pt x="523208" y="179927"/>
                  </a:lnTo>
                  <a:lnTo>
                    <a:pt x="522542" y="174498"/>
                  </a:lnTo>
                  <a:lnTo>
                    <a:pt x="520541" y="172974"/>
                  </a:lnTo>
                  <a:lnTo>
                    <a:pt x="508159" y="166688"/>
                  </a:lnTo>
                  <a:lnTo>
                    <a:pt x="508159" y="163830"/>
                  </a:lnTo>
                  <a:lnTo>
                    <a:pt x="511493" y="163354"/>
                  </a:lnTo>
                  <a:lnTo>
                    <a:pt x="514160" y="161449"/>
                  </a:lnTo>
                  <a:lnTo>
                    <a:pt x="516160" y="158401"/>
                  </a:lnTo>
                  <a:lnTo>
                    <a:pt x="517874" y="154305"/>
                  </a:lnTo>
                  <a:lnTo>
                    <a:pt x="511207" y="152876"/>
                  </a:lnTo>
                  <a:lnTo>
                    <a:pt x="506063" y="155543"/>
                  </a:lnTo>
                  <a:lnTo>
                    <a:pt x="500920" y="159163"/>
                  </a:lnTo>
                  <a:lnTo>
                    <a:pt x="494252" y="160782"/>
                  </a:lnTo>
                  <a:lnTo>
                    <a:pt x="492157" y="159925"/>
                  </a:lnTo>
                  <a:lnTo>
                    <a:pt x="485965" y="155925"/>
                  </a:lnTo>
                  <a:lnTo>
                    <a:pt x="482441" y="154400"/>
                  </a:lnTo>
                  <a:lnTo>
                    <a:pt x="479012" y="155067"/>
                  </a:lnTo>
                  <a:lnTo>
                    <a:pt x="475964" y="156972"/>
                  </a:lnTo>
                  <a:lnTo>
                    <a:pt x="473202" y="156877"/>
                  </a:lnTo>
                  <a:lnTo>
                    <a:pt x="470535" y="151543"/>
                  </a:lnTo>
                  <a:lnTo>
                    <a:pt x="473393" y="151067"/>
                  </a:lnTo>
                  <a:lnTo>
                    <a:pt x="472916" y="150400"/>
                  </a:lnTo>
                  <a:lnTo>
                    <a:pt x="473107" y="148209"/>
                  </a:lnTo>
                  <a:lnTo>
                    <a:pt x="488728" y="149638"/>
                  </a:lnTo>
                  <a:lnTo>
                    <a:pt x="493395" y="148019"/>
                  </a:lnTo>
                  <a:lnTo>
                    <a:pt x="491776" y="141827"/>
                  </a:lnTo>
                  <a:lnTo>
                    <a:pt x="496062" y="135827"/>
                  </a:lnTo>
                  <a:lnTo>
                    <a:pt x="497300" y="127730"/>
                  </a:lnTo>
                  <a:lnTo>
                    <a:pt x="499015" y="120587"/>
                  </a:lnTo>
                  <a:lnTo>
                    <a:pt x="504730" y="117443"/>
                  </a:lnTo>
                  <a:lnTo>
                    <a:pt x="509969" y="119158"/>
                  </a:lnTo>
                  <a:lnTo>
                    <a:pt x="515588" y="122016"/>
                  </a:lnTo>
                  <a:lnTo>
                    <a:pt x="520827" y="122587"/>
                  </a:lnTo>
                  <a:lnTo>
                    <a:pt x="524732" y="117348"/>
                  </a:lnTo>
                  <a:lnTo>
                    <a:pt x="518446" y="113252"/>
                  </a:lnTo>
                  <a:lnTo>
                    <a:pt x="508635" y="109633"/>
                  </a:lnTo>
                  <a:lnTo>
                    <a:pt x="499205" y="109157"/>
                  </a:lnTo>
                  <a:lnTo>
                    <a:pt x="494062" y="114205"/>
                  </a:lnTo>
                  <a:lnTo>
                    <a:pt x="492443" y="114205"/>
                  </a:lnTo>
                  <a:lnTo>
                    <a:pt x="491395" y="113538"/>
                  </a:lnTo>
                  <a:lnTo>
                    <a:pt x="489299" y="111157"/>
                  </a:lnTo>
                  <a:lnTo>
                    <a:pt x="488823" y="112395"/>
                  </a:lnTo>
                  <a:lnTo>
                    <a:pt x="488918" y="113538"/>
                  </a:lnTo>
                  <a:lnTo>
                    <a:pt x="488632" y="114300"/>
                  </a:lnTo>
                  <a:lnTo>
                    <a:pt x="486918" y="114300"/>
                  </a:lnTo>
                  <a:lnTo>
                    <a:pt x="488632" y="107252"/>
                  </a:lnTo>
                  <a:lnTo>
                    <a:pt x="487490" y="102966"/>
                  </a:lnTo>
                  <a:lnTo>
                    <a:pt x="483680" y="101918"/>
                  </a:lnTo>
                  <a:lnTo>
                    <a:pt x="477393" y="104870"/>
                  </a:lnTo>
                  <a:lnTo>
                    <a:pt x="479965" y="111347"/>
                  </a:lnTo>
                  <a:lnTo>
                    <a:pt x="473011" y="111347"/>
                  </a:lnTo>
                  <a:lnTo>
                    <a:pt x="476250" y="104394"/>
                  </a:lnTo>
                  <a:lnTo>
                    <a:pt x="482346" y="77058"/>
                  </a:lnTo>
                  <a:lnTo>
                    <a:pt x="482918" y="79153"/>
                  </a:lnTo>
                  <a:lnTo>
                    <a:pt x="483965" y="81344"/>
                  </a:lnTo>
                  <a:lnTo>
                    <a:pt x="484727" y="83534"/>
                  </a:lnTo>
                  <a:lnTo>
                    <a:pt x="488347" y="78962"/>
                  </a:lnTo>
                  <a:lnTo>
                    <a:pt x="490347" y="74771"/>
                  </a:lnTo>
                  <a:lnTo>
                    <a:pt x="491299" y="70199"/>
                  </a:lnTo>
                  <a:lnTo>
                    <a:pt x="491776" y="64675"/>
                  </a:lnTo>
                  <a:lnTo>
                    <a:pt x="490633" y="63818"/>
                  </a:lnTo>
                  <a:lnTo>
                    <a:pt x="490252" y="63913"/>
                  </a:lnTo>
                  <a:lnTo>
                    <a:pt x="490061" y="63627"/>
                  </a:lnTo>
                  <a:lnTo>
                    <a:pt x="489490" y="61627"/>
                  </a:lnTo>
                  <a:lnTo>
                    <a:pt x="487109" y="61627"/>
                  </a:lnTo>
                  <a:lnTo>
                    <a:pt x="484823" y="64008"/>
                  </a:lnTo>
                  <a:lnTo>
                    <a:pt x="483013" y="63151"/>
                  </a:lnTo>
                  <a:lnTo>
                    <a:pt x="480822" y="60770"/>
                  </a:lnTo>
                  <a:lnTo>
                    <a:pt x="477488" y="58579"/>
                  </a:lnTo>
                  <a:lnTo>
                    <a:pt x="480060" y="55245"/>
                  </a:lnTo>
                  <a:lnTo>
                    <a:pt x="477203" y="50959"/>
                  </a:lnTo>
                  <a:lnTo>
                    <a:pt x="475298" y="51435"/>
                  </a:lnTo>
                  <a:lnTo>
                    <a:pt x="473773" y="53816"/>
                  </a:lnTo>
                  <a:lnTo>
                    <a:pt x="471773" y="55245"/>
                  </a:lnTo>
                  <a:lnTo>
                    <a:pt x="467106" y="54388"/>
                  </a:lnTo>
                  <a:lnTo>
                    <a:pt x="462629" y="52864"/>
                  </a:lnTo>
                  <a:lnTo>
                    <a:pt x="458343" y="52578"/>
                  </a:lnTo>
                  <a:lnTo>
                    <a:pt x="454057" y="55245"/>
                  </a:lnTo>
                  <a:lnTo>
                    <a:pt x="456057" y="56483"/>
                  </a:lnTo>
                  <a:lnTo>
                    <a:pt x="457010" y="57912"/>
                  </a:lnTo>
                  <a:lnTo>
                    <a:pt x="457581" y="59627"/>
                  </a:lnTo>
                  <a:lnTo>
                    <a:pt x="458724" y="61722"/>
                  </a:lnTo>
                  <a:lnTo>
                    <a:pt x="455390" y="64294"/>
                  </a:lnTo>
                  <a:lnTo>
                    <a:pt x="453199" y="68199"/>
                  </a:lnTo>
                  <a:lnTo>
                    <a:pt x="449390" y="77248"/>
                  </a:lnTo>
                  <a:lnTo>
                    <a:pt x="447294" y="66675"/>
                  </a:lnTo>
                  <a:lnTo>
                    <a:pt x="447389" y="62103"/>
                  </a:lnTo>
                  <a:lnTo>
                    <a:pt x="449390" y="58674"/>
                  </a:lnTo>
                  <a:lnTo>
                    <a:pt x="445961" y="55150"/>
                  </a:lnTo>
                  <a:lnTo>
                    <a:pt x="443865" y="51340"/>
                  </a:lnTo>
                  <a:lnTo>
                    <a:pt x="441674" y="48101"/>
                  </a:lnTo>
                  <a:lnTo>
                    <a:pt x="437769" y="46387"/>
                  </a:lnTo>
                  <a:lnTo>
                    <a:pt x="438912" y="44482"/>
                  </a:lnTo>
                  <a:lnTo>
                    <a:pt x="439674" y="42863"/>
                  </a:lnTo>
                  <a:lnTo>
                    <a:pt x="440627" y="41339"/>
                  </a:lnTo>
                  <a:lnTo>
                    <a:pt x="442436" y="39910"/>
                  </a:lnTo>
                  <a:lnTo>
                    <a:pt x="442436" y="37052"/>
                  </a:lnTo>
                  <a:lnTo>
                    <a:pt x="439007" y="37052"/>
                  </a:lnTo>
                  <a:lnTo>
                    <a:pt x="436150" y="36576"/>
                  </a:lnTo>
                  <a:lnTo>
                    <a:pt x="433578" y="35624"/>
                  </a:lnTo>
                  <a:lnTo>
                    <a:pt x="430720" y="34004"/>
                  </a:lnTo>
                  <a:lnTo>
                    <a:pt x="430720" y="37148"/>
                  </a:lnTo>
                  <a:lnTo>
                    <a:pt x="418338" y="25051"/>
                  </a:lnTo>
                  <a:lnTo>
                    <a:pt x="412528" y="23051"/>
                  </a:lnTo>
                  <a:lnTo>
                    <a:pt x="411766" y="34004"/>
                  </a:lnTo>
                  <a:lnTo>
                    <a:pt x="406146" y="29909"/>
                  </a:lnTo>
                  <a:lnTo>
                    <a:pt x="404717" y="27718"/>
                  </a:lnTo>
                  <a:lnTo>
                    <a:pt x="402241" y="29242"/>
                  </a:lnTo>
                  <a:lnTo>
                    <a:pt x="400240" y="29909"/>
                  </a:lnTo>
                  <a:lnTo>
                    <a:pt x="395383" y="30575"/>
                  </a:lnTo>
                  <a:lnTo>
                    <a:pt x="395383" y="27718"/>
                  </a:lnTo>
                  <a:lnTo>
                    <a:pt x="396431" y="25622"/>
                  </a:lnTo>
                  <a:lnTo>
                    <a:pt x="396811" y="24289"/>
                  </a:lnTo>
                  <a:lnTo>
                    <a:pt x="395478" y="18383"/>
                  </a:lnTo>
                  <a:lnTo>
                    <a:pt x="393097" y="18383"/>
                  </a:lnTo>
                  <a:lnTo>
                    <a:pt x="391954" y="22670"/>
                  </a:lnTo>
                  <a:lnTo>
                    <a:pt x="391478" y="26003"/>
                  </a:lnTo>
                  <a:lnTo>
                    <a:pt x="391859" y="28575"/>
                  </a:lnTo>
                  <a:lnTo>
                    <a:pt x="393097" y="30671"/>
                  </a:lnTo>
                  <a:lnTo>
                    <a:pt x="389382" y="27527"/>
                  </a:lnTo>
                  <a:lnTo>
                    <a:pt x="389573" y="11811"/>
                  </a:lnTo>
                  <a:lnTo>
                    <a:pt x="386048" y="5906"/>
                  </a:lnTo>
                  <a:lnTo>
                    <a:pt x="382334" y="6763"/>
                  </a:lnTo>
                  <a:lnTo>
                    <a:pt x="379381" y="6287"/>
                  </a:lnTo>
                  <a:lnTo>
                    <a:pt x="377476" y="4096"/>
                  </a:lnTo>
                  <a:lnTo>
                    <a:pt x="376809" y="0"/>
                  </a:lnTo>
                  <a:lnTo>
                    <a:pt x="370523" y="3143"/>
                  </a:lnTo>
                  <a:lnTo>
                    <a:pt x="362807" y="5239"/>
                  </a:lnTo>
                  <a:lnTo>
                    <a:pt x="356330" y="8954"/>
                  </a:lnTo>
                  <a:lnTo>
                    <a:pt x="353473" y="16954"/>
                  </a:lnTo>
                  <a:lnTo>
                    <a:pt x="353663" y="35719"/>
                  </a:lnTo>
                  <a:lnTo>
                    <a:pt x="351663" y="42672"/>
                  </a:lnTo>
                  <a:lnTo>
                    <a:pt x="346234" y="50006"/>
                  </a:lnTo>
                  <a:lnTo>
                    <a:pt x="344043" y="46577"/>
                  </a:lnTo>
                  <a:lnTo>
                    <a:pt x="334518" y="56007"/>
                  </a:lnTo>
                  <a:lnTo>
                    <a:pt x="329470" y="57912"/>
                  </a:lnTo>
                  <a:lnTo>
                    <a:pt x="306038" y="60770"/>
                  </a:lnTo>
                  <a:lnTo>
                    <a:pt x="299466" y="63913"/>
                  </a:lnTo>
                  <a:lnTo>
                    <a:pt x="294418" y="75057"/>
                  </a:lnTo>
                  <a:lnTo>
                    <a:pt x="289274" y="81725"/>
                  </a:lnTo>
                  <a:lnTo>
                    <a:pt x="283464" y="87440"/>
                  </a:lnTo>
                  <a:lnTo>
                    <a:pt x="279178" y="89916"/>
                  </a:lnTo>
                  <a:lnTo>
                    <a:pt x="277082" y="91440"/>
                  </a:lnTo>
                  <a:lnTo>
                    <a:pt x="273463" y="99346"/>
                  </a:lnTo>
                  <a:lnTo>
                    <a:pt x="271177" y="102489"/>
                  </a:lnTo>
                  <a:lnTo>
                    <a:pt x="267843" y="104394"/>
                  </a:lnTo>
                  <a:lnTo>
                    <a:pt x="256889" y="108490"/>
                  </a:lnTo>
                  <a:lnTo>
                    <a:pt x="258318" y="109347"/>
                  </a:lnTo>
                  <a:lnTo>
                    <a:pt x="258509" y="109633"/>
                  </a:lnTo>
                  <a:lnTo>
                    <a:pt x="258509" y="110109"/>
                  </a:lnTo>
                  <a:lnTo>
                    <a:pt x="259175" y="111824"/>
                  </a:lnTo>
                  <a:lnTo>
                    <a:pt x="254889" y="115538"/>
                  </a:lnTo>
                  <a:lnTo>
                    <a:pt x="242602" y="136589"/>
                  </a:lnTo>
                  <a:lnTo>
                    <a:pt x="236696" y="143066"/>
                  </a:lnTo>
                  <a:lnTo>
                    <a:pt x="216789" y="158210"/>
                  </a:lnTo>
                  <a:lnTo>
                    <a:pt x="212217" y="155829"/>
                  </a:lnTo>
                  <a:lnTo>
                    <a:pt x="206312" y="154877"/>
                  </a:lnTo>
                  <a:lnTo>
                    <a:pt x="197834" y="155162"/>
                  </a:lnTo>
                  <a:lnTo>
                    <a:pt x="174403" y="166116"/>
                  </a:lnTo>
                  <a:lnTo>
                    <a:pt x="172117" y="172879"/>
                  </a:lnTo>
                  <a:lnTo>
                    <a:pt x="166688" y="179832"/>
                  </a:lnTo>
                  <a:lnTo>
                    <a:pt x="159829" y="185833"/>
                  </a:lnTo>
                  <a:lnTo>
                    <a:pt x="133064" y="197549"/>
                  </a:lnTo>
                  <a:lnTo>
                    <a:pt x="126397" y="198692"/>
                  </a:lnTo>
                  <a:lnTo>
                    <a:pt x="118491" y="197929"/>
                  </a:lnTo>
                  <a:lnTo>
                    <a:pt x="99250" y="192215"/>
                  </a:lnTo>
                  <a:lnTo>
                    <a:pt x="60960" y="186881"/>
                  </a:lnTo>
                  <a:lnTo>
                    <a:pt x="49816" y="180213"/>
                  </a:lnTo>
                  <a:lnTo>
                    <a:pt x="34481" y="160020"/>
                  </a:lnTo>
                  <a:lnTo>
                    <a:pt x="33147" y="154781"/>
                  </a:lnTo>
                  <a:lnTo>
                    <a:pt x="34004" y="148971"/>
                  </a:lnTo>
                  <a:lnTo>
                    <a:pt x="35338" y="143542"/>
                  </a:lnTo>
                  <a:lnTo>
                    <a:pt x="35528" y="139827"/>
                  </a:lnTo>
                  <a:lnTo>
                    <a:pt x="33052" y="136303"/>
                  </a:lnTo>
                  <a:lnTo>
                    <a:pt x="29908" y="136398"/>
                  </a:lnTo>
                  <a:lnTo>
                    <a:pt x="27337" y="135922"/>
                  </a:lnTo>
                  <a:moveTo>
                    <a:pt x="504920" y="86583"/>
                  </a:moveTo>
                  <a:lnTo>
                    <a:pt x="505206" y="86963"/>
                  </a:lnTo>
                  <a:lnTo>
                    <a:pt x="506063" y="85725"/>
                  </a:lnTo>
                  <a:lnTo>
                    <a:pt x="506349" y="83439"/>
                  </a:lnTo>
                  <a:lnTo>
                    <a:pt x="506540" y="82010"/>
                  </a:lnTo>
                  <a:lnTo>
                    <a:pt x="504539" y="82772"/>
                  </a:lnTo>
                  <a:lnTo>
                    <a:pt x="502825" y="83439"/>
                  </a:lnTo>
                  <a:lnTo>
                    <a:pt x="502920" y="84963"/>
                  </a:lnTo>
                  <a:lnTo>
                    <a:pt x="503492" y="86106"/>
                  </a:lnTo>
                  <a:lnTo>
                    <a:pt x="504920" y="86583"/>
                  </a:lnTo>
                  <a:close/>
                  <a:moveTo>
                    <a:pt x="543401" y="175165"/>
                  </a:moveTo>
                  <a:lnTo>
                    <a:pt x="545211" y="179737"/>
                  </a:lnTo>
                  <a:lnTo>
                    <a:pt x="550259" y="182309"/>
                  </a:lnTo>
                  <a:lnTo>
                    <a:pt x="552164" y="181166"/>
                  </a:lnTo>
                  <a:lnTo>
                    <a:pt x="553879" y="177260"/>
                  </a:lnTo>
                  <a:lnTo>
                    <a:pt x="550259" y="174022"/>
                  </a:lnTo>
                  <a:lnTo>
                    <a:pt x="547878" y="174975"/>
                  </a:lnTo>
                  <a:lnTo>
                    <a:pt x="543401" y="175165"/>
                  </a:lnTo>
                  <a:close/>
                  <a:moveTo>
                    <a:pt x="551117" y="152305"/>
                  </a:moveTo>
                  <a:lnTo>
                    <a:pt x="550164" y="152114"/>
                  </a:lnTo>
                  <a:lnTo>
                    <a:pt x="530828" y="166688"/>
                  </a:lnTo>
                  <a:lnTo>
                    <a:pt x="530257" y="167735"/>
                  </a:lnTo>
                  <a:lnTo>
                    <a:pt x="531590" y="167259"/>
                  </a:lnTo>
                  <a:lnTo>
                    <a:pt x="533400" y="167354"/>
                  </a:lnTo>
                  <a:lnTo>
                    <a:pt x="535495" y="168688"/>
                  </a:lnTo>
                  <a:lnTo>
                    <a:pt x="538448" y="167640"/>
                  </a:lnTo>
                  <a:lnTo>
                    <a:pt x="552164" y="157829"/>
                  </a:lnTo>
                  <a:lnTo>
                    <a:pt x="551878" y="154591"/>
                  </a:lnTo>
                  <a:lnTo>
                    <a:pt x="551117" y="152305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11" name="Figura a mano libera: forma 78">
              <a:extLst>
                <a:ext uri="{FF2B5EF4-FFF2-40B4-BE49-F238E27FC236}">
                  <a16:creationId xmlns:a16="http://schemas.microsoft.com/office/drawing/2014/main" xmlns="" id="{003C5158-C4C6-40DB-85BA-7770EB49939D}"/>
                </a:ext>
              </a:extLst>
            </p:cNvPr>
            <p:cNvSpPr/>
            <p:nvPr/>
          </p:nvSpPr>
          <p:spPr>
            <a:xfrm>
              <a:off x="6821309" y="1993391"/>
              <a:ext cx="893730" cy="1148143"/>
            </a:xfrm>
            <a:custGeom>
              <a:avLst/>
              <a:gdLst>
                <a:gd name="connsiteX0" fmla="*/ 893731 w 893730"/>
                <a:gd name="connsiteY0" fmla="*/ 846392 h 1148143"/>
                <a:gd name="connsiteX1" fmla="*/ 892493 w 893730"/>
                <a:gd name="connsiteY1" fmla="*/ 840962 h 1148143"/>
                <a:gd name="connsiteX2" fmla="*/ 891254 w 893730"/>
                <a:gd name="connsiteY2" fmla="*/ 839914 h 1148143"/>
                <a:gd name="connsiteX3" fmla="*/ 889826 w 893730"/>
                <a:gd name="connsiteY3" fmla="*/ 837819 h 1148143"/>
                <a:gd name="connsiteX4" fmla="*/ 888016 w 893730"/>
                <a:gd name="connsiteY4" fmla="*/ 834199 h 1148143"/>
                <a:gd name="connsiteX5" fmla="*/ 881920 w 893730"/>
                <a:gd name="connsiteY5" fmla="*/ 815245 h 1148143"/>
                <a:gd name="connsiteX6" fmla="*/ 878300 w 893730"/>
                <a:gd name="connsiteY6" fmla="*/ 807530 h 1148143"/>
                <a:gd name="connsiteX7" fmla="*/ 876872 w 893730"/>
                <a:gd name="connsiteY7" fmla="*/ 805053 h 1148143"/>
                <a:gd name="connsiteX8" fmla="*/ 875443 w 893730"/>
                <a:gd name="connsiteY8" fmla="*/ 803243 h 1148143"/>
                <a:gd name="connsiteX9" fmla="*/ 874205 w 893730"/>
                <a:gd name="connsiteY9" fmla="*/ 802291 h 1148143"/>
                <a:gd name="connsiteX10" fmla="*/ 872871 w 893730"/>
                <a:gd name="connsiteY10" fmla="*/ 801434 h 1148143"/>
                <a:gd name="connsiteX11" fmla="*/ 871347 w 893730"/>
                <a:gd name="connsiteY11" fmla="*/ 800767 h 1148143"/>
                <a:gd name="connsiteX12" fmla="*/ 863537 w 893730"/>
                <a:gd name="connsiteY12" fmla="*/ 799529 h 1148143"/>
                <a:gd name="connsiteX13" fmla="*/ 855250 w 893730"/>
                <a:gd name="connsiteY13" fmla="*/ 799529 h 1148143"/>
                <a:gd name="connsiteX14" fmla="*/ 852488 w 893730"/>
                <a:gd name="connsiteY14" fmla="*/ 798481 h 1148143"/>
                <a:gd name="connsiteX15" fmla="*/ 849154 w 893730"/>
                <a:gd name="connsiteY15" fmla="*/ 796385 h 1148143"/>
                <a:gd name="connsiteX16" fmla="*/ 843534 w 893730"/>
                <a:gd name="connsiteY16" fmla="*/ 790384 h 1148143"/>
                <a:gd name="connsiteX17" fmla="*/ 841153 w 893730"/>
                <a:gd name="connsiteY17" fmla="*/ 787337 h 1148143"/>
                <a:gd name="connsiteX18" fmla="*/ 839629 w 893730"/>
                <a:gd name="connsiteY18" fmla="*/ 784765 h 1148143"/>
                <a:gd name="connsiteX19" fmla="*/ 839343 w 893730"/>
                <a:gd name="connsiteY19" fmla="*/ 782955 h 1148143"/>
                <a:gd name="connsiteX20" fmla="*/ 839534 w 893730"/>
                <a:gd name="connsiteY20" fmla="*/ 781145 h 1148143"/>
                <a:gd name="connsiteX21" fmla="*/ 839915 w 893730"/>
                <a:gd name="connsiteY21" fmla="*/ 779240 h 1148143"/>
                <a:gd name="connsiteX22" fmla="*/ 841439 w 893730"/>
                <a:gd name="connsiteY22" fmla="*/ 776002 h 1148143"/>
                <a:gd name="connsiteX23" fmla="*/ 842010 w 893730"/>
                <a:gd name="connsiteY23" fmla="*/ 774192 h 1148143"/>
                <a:gd name="connsiteX24" fmla="*/ 842010 w 893730"/>
                <a:gd name="connsiteY24" fmla="*/ 771239 h 1148143"/>
                <a:gd name="connsiteX25" fmla="*/ 841343 w 893730"/>
                <a:gd name="connsiteY25" fmla="*/ 769430 h 1148143"/>
                <a:gd name="connsiteX26" fmla="*/ 840296 w 893730"/>
                <a:gd name="connsiteY26" fmla="*/ 768096 h 1148143"/>
                <a:gd name="connsiteX27" fmla="*/ 821817 w 893730"/>
                <a:gd name="connsiteY27" fmla="*/ 751427 h 1148143"/>
                <a:gd name="connsiteX28" fmla="*/ 815340 w 893730"/>
                <a:gd name="connsiteY28" fmla="*/ 743998 h 1148143"/>
                <a:gd name="connsiteX29" fmla="*/ 813530 w 893730"/>
                <a:gd name="connsiteY29" fmla="*/ 741140 h 1148143"/>
                <a:gd name="connsiteX30" fmla="*/ 812768 w 893730"/>
                <a:gd name="connsiteY30" fmla="*/ 738569 h 1148143"/>
                <a:gd name="connsiteX31" fmla="*/ 813530 w 893730"/>
                <a:gd name="connsiteY31" fmla="*/ 734568 h 1148143"/>
                <a:gd name="connsiteX32" fmla="*/ 813721 w 893730"/>
                <a:gd name="connsiteY32" fmla="*/ 731996 h 1148143"/>
                <a:gd name="connsiteX33" fmla="*/ 812768 w 893730"/>
                <a:gd name="connsiteY33" fmla="*/ 727424 h 1148143"/>
                <a:gd name="connsiteX34" fmla="*/ 811721 w 893730"/>
                <a:gd name="connsiteY34" fmla="*/ 725043 h 1148143"/>
                <a:gd name="connsiteX35" fmla="*/ 810673 w 893730"/>
                <a:gd name="connsiteY35" fmla="*/ 723233 h 1148143"/>
                <a:gd name="connsiteX36" fmla="*/ 808958 w 893730"/>
                <a:gd name="connsiteY36" fmla="*/ 721328 h 1148143"/>
                <a:gd name="connsiteX37" fmla="*/ 808292 w 893730"/>
                <a:gd name="connsiteY37" fmla="*/ 720757 h 1148143"/>
                <a:gd name="connsiteX38" fmla="*/ 805815 w 893730"/>
                <a:gd name="connsiteY38" fmla="*/ 719138 h 1148143"/>
                <a:gd name="connsiteX39" fmla="*/ 802958 w 893730"/>
                <a:gd name="connsiteY39" fmla="*/ 718090 h 1148143"/>
                <a:gd name="connsiteX40" fmla="*/ 792766 w 893730"/>
                <a:gd name="connsiteY40" fmla="*/ 717328 h 1148143"/>
                <a:gd name="connsiteX41" fmla="*/ 790575 w 893730"/>
                <a:gd name="connsiteY41" fmla="*/ 716566 h 1148143"/>
                <a:gd name="connsiteX42" fmla="*/ 788194 w 893730"/>
                <a:gd name="connsiteY42" fmla="*/ 715423 h 1148143"/>
                <a:gd name="connsiteX43" fmla="*/ 783336 w 893730"/>
                <a:gd name="connsiteY43" fmla="*/ 712089 h 1148143"/>
                <a:gd name="connsiteX44" fmla="*/ 782669 w 893730"/>
                <a:gd name="connsiteY44" fmla="*/ 711422 h 1148143"/>
                <a:gd name="connsiteX45" fmla="*/ 782003 w 893730"/>
                <a:gd name="connsiteY45" fmla="*/ 709994 h 1148143"/>
                <a:gd name="connsiteX46" fmla="*/ 781431 w 893730"/>
                <a:gd name="connsiteY46" fmla="*/ 708565 h 1148143"/>
                <a:gd name="connsiteX47" fmla="*/ 781050 w 893730"/>
                <a:gd name="connsiteY47" fmla="*/ 706946 h 1148143"/>
                <a:gd name="connsiteX48" fmla="*/ 780669 w 893730"/>
                <a:gd name="connsiteY48" fmla="*/ 705136 h 1148143"/>
                <a:gd name="connsiteX49" fmla="*/ 780479 w 893730"/>
                <a:gd name="connsiteY49" fmla="*/ 703231 h 1148143"/>
                <a:gd name="connsiteX50" fmla="*/ 780574 w 893730"/>
                <a:gd name="connsiteY50" fmla="*/ 701135 h 1148143"/>
                <a:gd name="connsiteX51" fmla="*/ 782288 w 893730"/>
                <a:gd name="connsiteY51" fmla="*/ 688943 h 1148143"/>
                <a:gd name="connsiteX52" fmla="*/ 782098 w 893730"/>
                <a:gd name="connsiteY52" fmla="*/ 686276 h 1148143"/>
                <a:gd name="connsiteX53" fmla="*/ 781145 w 893730"/>
                <a:gd name="connsiteY53" fmla="*/ 685609 h 1148143"/>
                <a:gd name="connsiteX54" fmla="*/ 771620 w 893730"/>
                <a:gd name="connsiteY54" fmla="*/ 683419 h 1148143"/>
                <a:gd name="connsiteX55" fmla="*/ 765905 w 893730"/>
                <a:gd name="connsiteY55" fmla="*/ 685895 h 1148143"/>
                <a:gd name="connsiteX56" fmla="*/ 745522 w 893730"/>
                <a:gd name="connsiteY56" fmla="*/ 698373 h 1148143"/>
                <a:gd name="connsiteX57" fmla="*/ 737521 w 893730"/>
                <a:gd name="connsiteY57" fmla="*/ 699707 h 1148143"/>
                <a:gd name="connsiteX58" fmla="*/ 724567 w 893730"/>
                <a:gd name="connsiteY58" fmla="*/ 699707 h 1148143"/>
                <a:gd name="connsiteX59" fmla="*/ 717995 w 893730"/>
                <a:gd name="connsiteY59" fmla="*/ 696944 h 1148143"/>
                <a:gd name="connsiteX60" fmla="*/ 713994 w 893730"/>
                <a:gd name="connsiteY60" fmla="*/ 696563 h 1148143"/>
                <a:gd name="connsiteX61" fmla="*/ 709422 w 893730"/>
                <a:gd name="connsiteY61" fmla="*/ 699707 h 1148143"/>
                <a:gd name="connsiteX62" fmla="*/ 701326 w 893730"/>
                <a:gd name="connsiteY62" fmla="*/ 691801 h 1148143"/>
                <a:gd name="connsiteX63" fmla="*/ 696754 w 893730"/>
                <a:gd name="connsiteY63" fmla="*/ 682180 h 1148143"/>
                <a:gd name="connsiteX64" fmla="*/ 688372 w 893730"/>
                <a:gd name="connsiteY64" fmla="*/ 659416 h 1148143"/>
                <a:gd name="connsiteX65" fmla="*/ 676561 w 893730"/>
                <a:gd name="connsiteY65" fmla="*/ 645319 h 1148143"/>
                <a:gd name="connsiteX66" fmla="*/ 673703 w 893730"/>
                <a:gd name="connsiteY66" fmla="*/ 636937 h 1148143"/>
                <a:gd name="connsiteX67" fmla="*/ 673037 w 893730"/>
                <a:gd name="connsiteY67" fmla="*/ 636080 h 1148143"/>
                <a:gd name="connsiteX68" fmla="*/ 670846 w 893730"/>
                <a:gd name="connsiteY68" fmla="*/ 631888 h 1148143"/>
                <a:gd name="connsiteX69" fmla="*/ 670084 w 893730"/>
                <a:gd name="connsiteY69" fmla="*/ 629507 h 1148143"/>
                <a:gd name="connsiteX70" fmla="*/ 669036 w 893730"/>
                <a:gd name="connsiteY70" fmla="*/ 625126 h 1148143"/>
                <a:gd name="connsiteX71" fmla="*/ 671703 w 893730"/>
                <a:gd name="connsiteY71" fmla="*/ 618172 h 1148143"/>
                <a:gd name="connsiteX72" fmla="*/ 671227 w 893730"/>
                <a:gd name="connsiteY72" fmla="*/ 616744 h 1148143"/>
                <a:gd name="connsiteX73" fmla="*/ 670370 w 893730"/>
                <a:gd name="connsiteY73" fmla="*/ 615125 h 1148143"/>
                <a:gd name="connsiteX74" fmla="*/ 668465 w 893730"/>
                <a:gd name="connsiteY74" fmla="*/ 613505 h 1148143"/>
                <a:gd name="connsiteX75" fmla="*/ 666274 w 893730"/>
                <a:gd name="connsiteY75" fmla="*/ 611219 h 1148143"/>
                <a:gd name="connsiteX76" fmla="*/ 663035 w 893730"/>
                <a:gd name="connsiteY76" fmla="*/ 606266 h 1148143"/>
                <a:gd name="connsiteX77" fmla="*/ 662464 w 893730"/>
                <a:gd name="connsiteY77" fmla="*/ 602837 h 1148143"/>
                <a:gd name="connsiteX78" fmla="*/ 662559 w 893730"/>
                <a:gd name="connsiteY78" fmla="*/ 599980 h 1148143"/>
                <a:gd name="connsiteX79" fmla="*/ 663416 w 893730"/>
                <a:gd name="connsiteY79" fmla="*/ 596455 h 1148143"/>
                <a:gd name="connsiteX80" fmla="*/ 662845 w 893730"/>
                <a:gd name="connsiteY80" fmla="*/ 594741 h 1148143"/>
                <a:gd name="connsiteX81" fmla="*/ 661511 w 893730"/>
                <a:gd name="connsiteY81" fmla="*/ 593312 h 1148143"/>
                <a:gd name="connsiteX82" fmla="*/ 659797 w 893730"/>
                <a:gd name="connsiteY82" fmla="*/ 592169 h 1148143"/>
                <a:gd name="connsiteX83" fmla="*/ 657987 w 893730"/>
                <a:gd name="connsiteY83" fmla="*/ 589312 h 1148143"/>
                <a:gd name="connsiteX84" fmla="*/ 657511 w 893730"/>
                <a:gd name="connsiteY84" fmla="*/ 580168 h 1148143"/>
                <a:gd name="connsiteX85" fmla="*/ 656749 w 893730"/>
                <a:gd name="connsiteY85" fmla="*/ 577405 h 1148143"/>
                <a:gd name="connsiteX86" fmla="*/ 655225 w 893730"/>
                <a:gd name="connsiteY86" fmla="*/ 575501 h 1148143"/>
                <a:gd name="connsiteX87" fmla="*/ 653415 w 893730"/>
                <a:gd name="connsiteY87" fmla="*/ 574358 h 1148143"/>
                <a:gd name="connsiteX88" fmla="*/ 651415 w 893730"/>
                <a:gd name="connsiteY88" fmla="*/ 572167 h 1148143"/>
                <a:gd name="connsiteX89" fmla="*/ 650843 w 893730"/>
                <a:gd name="connsiteY89" fmla="*/ 570071 h 1148143"/>
                <a:gd name="connsiteX90" fmla="*/ 650843 w 893730"/>
                <a:gd name="connsiteY90" fmla="*/ 568357 h 1148143"/>
                <a:gd name="connsiteX91" fmla="*/ 651320 w 893730"/>
                <a:gd name="connsiteY91" fmla="*/ 567214 h 1148143"/>
                <a:gd name="connsiteX92" fmla="*/ 653415 w 893730"/>
                <a:gd name="connsiteY92" fmla="*/ 563880 h 1148143"/>
                <a:gd name="connsiteX93" fmla="*/ 655130 w 893730"/>
                <a:gd name="connsiteY93" fmla="*/ 560356 h 1148143"/>
                <a:gd name="connsiteX94" fmla="*/ 659606 w 893730"/>
                <a:gd name="connsiteY94" fmla="*/ 555212 h 1148143"/>
                <a:gd name="connsiteX95" fmla="*/ 662178 w 893730"/>
                <a:gd name="connsiteY95" fmla="*/ 548164 h 1148143"/>
                <a:gd name="connsiteX96" fmla="*/ 664274 w 893730"/>
                <a:gd name="connsiteY96" fmla="*/ 540544 h 1148143"/>
                <a:gd name="connsiteX97" fmla="*/ 665798 w 893730"/>
                <a:gd name="connsiteY97" fmla="*/ 537210 h 1148143"/>
                <a:gd name="connsiteX98" fmla="*/ 667322 w 893730"/>
                <a:gd name="connsiteY98" fmla="*/ 534924 h 1148143"/>
                <a:gd name="connsiteX99" fmla="*/ 668750 w 893730"/>
                <a:gd name="connsiteY99" fmla="*/ 534257 h 1148143"/>
                <a:gd name="connsiteX100" fmla="*/ 670751 w 893730"/>
                <a:gd name="connsiteY100" fmla="*/ 533876 h 1148143"/>
                <a:gd name="connsiteX101" fmla="*/ 676180 w 893730"/>
                <a:gd name="connsiteY101" fmla="*/ 533781 h 1148143"/>
                <a:gd name="connsiteX102" fmla="*/ 691325 w 893730"/>
                <a:gd name="connsiteY102" fmla="*/ 537210 h 1148143"/>
                <a:gd name="connsiteX103" fmla="*/ 694468 w 893730"/>
                <a:gd name="connsiteY103" fmla="*/ 538448 h 1148143"/>
                <a:gd name="connsiteX104" fmla="*/ 695801 w 893730"/>
                <a:gd name="connsiteY104" fmla="*/ 539401 h 1148143"/>
                <a:gd name="connsiteX105" fmla="*/ 697040 w 893730"/>
                <a:gd name="connsiteY105" fmla="*/ 540544 h 1148143"/>
                <a:gd name="connsiteX106" fmla="*/ 698849 w 893730"/>
                <a:gd name="connsiteY106" fmla="*/ 543211 h 1148143"/>
                <a:gd name="connsiteX107" fmla="*/ 700373 w 893730"/>
                <a:gd name="connsiteY107" fmla="*/ 546068 h 1148143"/>
                <a:gd name="connsiteX108" fmla="*/ 705898 w 893730"/>
                <a:gd name="connsiteY108" fmla="*/ 558260 h 1148143"/>
                <a:gd name="connsiteX109" fmla="*/ 707612 w 893730"/>
                <a:gd name="connsiteY109" fmla="*/ 560070 h 1148143"/>
                <a:gd name="connsiteX110" fmla="*/ 710184 w 893730"/>
                <a:gd name="connsiteY110" fmla="*/ 561880 h 1148143"/>
                <a:gd name="connsiteX111" fmla="*/ 716375 w 893730"/>
                <a:gd name="connsiteY111" fmla="*/ 563880 h 1148143"/>
                <a:gd name="connsiteX112" fmla="*/ 719138 w 893730"/>
                <a:gd name="connsiteY112" fmla="*/ 564166 h 1148143"/>
                <a:gd name="connsiteX113" fmla="*/ 720947 w 893730"/>
                <a:gd name="connsiteY113" fmla="*/ 563880 h 1148143"/>
                <a:gd name="connsiteX114" fmla="*/ 721709 w 893730"/>
                <a:gd name="connsiteY114" fmla="*/ 562642 h 1148143"/>
                <a:gd name="connsiteX115" fmla="*/ 722186 w 893730"/>
                <a:gd name="connsiteY115" fmla="*/ 561022 h 1148143"/>
                <a:gd name="connsiteX116" fmla="*/ 723043 w 893730"/>
                <a:gd name="connsiteY116" fmla="*/ 555022 h 1148143"/>
                <a:gd name="connsiteX117" fmla="*/ 723519 w 893730"/>
                <a:gd name="connsiteY117" fmla="*/ 553212 h 1148143"/>
                <a:gd name="connsiteX118" fmla="*/ 724091 w 893730"/>
                <a:gd name="connsiteY118" fmla="*/ 551497 h 1148143"/>
                <a:gd name="connsiteX119" fmla="*/ 725043 w 893730"/>
                <a:gd name="connsiteY119" fmla="*/ 550069 h 1148143"/>
                <a:gd name="connsiteX120" fmla="*/ 726091 w 893730"/>
                <a:gd name="connsiteY120" fmla="*/ 548735 h 1148143"/>
                <a:gd name="connsiteX121" fmla="*/ 728377 w 893730"/>
                <a:gd name="connsiteY121" fmla="*/ 546640 h 1148143"/>
                <a:gd name="connsiteX122" fmla="*/ 737807 w 893730"/>
                <a:gd name="connsiteY122" fmla="*/ 541020 h 1148143"/>
                <a:gd name="connsiteX123" fmla="*/ 739235 w 893730"/>
                <a:gd name="connsiteY123" fmla="*/ 539877 h 1148143"/>
                <a:gd name="connsiteX124" fmla="*/ 739712 w 893730"/>
                <a:gd name="connsiteY124" fmla="*/ 538448 h 1148143"/>
                <a:gd name="connsiteX125" fmla="*/ 739616 w 893730"/>
                <a:gd name="connsiteY125" fmla="*/ 536829 h 1148143"/>
                <a:gd name="connsiteX126" fmla="*/ 738759 w 893730"/>
                <a:gd name="connsiteY126" fmla="*/ 535591 h 1148143"/>
                <a:gd name="connsiteX127" fmla="*/ 737521 w 893730"/>
                <a:gd name="connsiteY127" fmla="*/ 534543 h 1148143"/>
                <a:gd name="connsiteX128" fmla="*/ 733235 w 893730"/>
                <a:gd name="connsiteY128" fmla="*/ 532067 h 1148143"/>
                <a:gd name="connsiteX129" fmla="*/ 731996 w 893730"/>
                <a:gd name="connsiteY129" fmla="*/ 531114 h 1148143"/>
                <a:gd name="connsiteX130" fmla="*/ 732092 w 893730"/>
                <a:gd name="connsiteY130" fmla="*/ 529495 h 1148143"/>
                <a:gd name="connsiteX131" fmla="*/ 742379 w 893730"/>
                <a:gd name="connsiteY131" fmla="*/ 522065 h 1148143"/>
                <a:gd name="connsiteX132" fmla="*/ 765334 w 893730"/>
                <a:gd name="connsiteY132" fmla="*/ 513493 h 1148143"/>
                <a:gd name="connsiteX133" fmla="*/ 759143 w 893730"/>
                <a:gd name="connsiteY133" fmla="*/ 505873 h 1148143"/>
                <a:gd name="connsiteX134" fmla="*/ 758190 w 893730"/>
                <a:gd name="connsiteY134" fmla="*/ 504063 h 1148143"/>
                <a:gd name="connsiteX135" fmla="*/ 749522 w 893730"/>
                <a:gd name="connsiteY135" fmla="*/ 480536 h 1148143"/>
                <a:gd name="connsiteX136" fmla="*/ 746951 w 893730"/>
                <a:gd name="connsiteY136" fmla="*/ 475202 h 1148143"/>
                <a:gd name="connsiteX137" fmla="*/ 744950 w 893730"/>
                <a:gd name="connsiteY137" fmla="*/ 471869 h 1148143"/>
                <a:gd name="connsiteX138" fmla="*/ 743426 w 893730"/>
                <a:gd name="connsiteY138" fmla="*/ 471011 h 1148143"/>
                <a:gd name="connsiteX139" fmla="*/ 736568 w 893730"/>
                <a:gd name="connsiteY139" fmla="*/ 468630 h 1148143"/>
                <a:gd name="connsiteX140" fmla="*/ 729329 w 893730"/>
                <a:gd name="connsiteY140" fmla="*/ 462725 h 1148143"/>
                <a:gd name="connsiteX141" fmla="*/ 727139 w 893730"/>
                <a:gd name="connsiteY141" fmla="*/ 459867 h 1148143"/>
                <a:gd name="connsiteX142" fmla="*/ 725900 w 893730"/>
                <a:gd name="connsiteY142" fmla="*/ 457486 h 1148143"/>
                <a:gd name="connsiteX143" fmla="*/ 725519 w 893730"/>
                <a:gd name="connsiteY143" fmla="*/ 452819 h 1148143"/>
                <a:gd name="connsiteX144" fmla="*/ 724853 w 893730"/>
                <a:gd name="connsiteY144" fmla="*/ 449580 h 1148143"/>
                <a:gd name="connsiteX145" fmla="*/ 722757 w 893730"/>
                <a:gd name="connsiteY145" fmla="*/ 444341 h 1148143"/>
                <a:gd name="connsiteX146" fmla="*/ 721805 w 893730"/>
                <a:gd name="connsiteY146" fmla="*/ 441008 h 1148143"/>
                <a:gd name="connsiteX147" fmla="*/ 721519 w 893730"/>
                <a:gd name="connsiteY147" fmla="*/ 438626 h 1148143"/>
                <a:gd name="connsiteX148" fmla="*/ 722090 w 893730"/>
                <a:gd name="connsiteY148" fmla="*/ 433864 h 1148143"/>
                <a:gd name="connsiteX149" fmla="*/ 718757 w 893730"/>
                <a:gd name="connsiteY149" fmla="*/ 429578 h 1148143"/>
                <a:gd name="connsiteX150" fmla="*/ 719614 w 893730"/>
                <a:gd name="connsiteY150" fmla="*/ 420719 h 1148143"/>
                <a:gd name="connsiteX151" fmla="*/ 719138 w 893730"/>
                <a:gd name="connsiteY151" fmla="*/ 418433 h 1148143"/>
                <a:gd name="connsiteX152" fmla="*/ 718471 w 893730"/>
                <a:gd name="connsiteY152" fmla="*/ 416528 h 1148143"/>
                <a:gd name="connsiteX153" fmla="*/ 709232 w 893730"/>
                <a:gd name="connsiteY153" fmla="*/ 405575 h 1148143"/>
                <a:gd name="connsiteX154" fmla="*/ 707898 w 893730"/>
                <a:gd name="connsiteY154" fmla="*/ 402431 h 1148143"/>
                <a:gd name="connsiteX155" fmla="*/ 708089 w 893730"/>
                <a:gd name="connsiteY155" fmla="*/ 400621 h 1148143"/>
                <a:gd name="connsiteX156" fmla="*/ 709422 w 893730"/>
                <a:gd name="connsiteY156" fmla="*/ 400526 h 1148143"/>
                <a:gd name="connsiteX157" fmla="*/ 711041 w 893730"/>
                <a:gd name="connsiteY157" fmla="*/ 400526 h 1148143"/>
                <a:gd name="connsiteX158" fmla="*/ 712661 w 893730"/>
                <a:gd name="connsiteY158" fmla="*/ 400336 h 1148143"/>
                <a:gd name="connsiteX159" fmla="*/ 713994 w 893730"/>
                <a:gd name="connsiteY159" fmla="*/ 398145 h 1148143"/>
                <a:gd name="connsiteX160" fmla="*/ 713804 w 893730"/>
                <a:gd name="connsiteY160" fmla="*/ 396050 h 1148143"/>
                <a:gd name="connsiteX161" fmla="*/ 712565 w 893730"/>
                <a:gd name="connsiteY161" fmla="*/ 393097 h 1148143"/>
                <a:gd name="connsiteX162" fmla="*/ 712089 w 893730"/>
                <a:gd name="connsiteY162" fmla="*/ 390430 h 1148143"/>
                <a:gd name="connsiteX163" fmla="*/ 711994 w 893730"/>
                <a:gd name="connsiteY163" fmla="*/ 387763 h 1148143"/>
                <a:gd name="connsiteX164" fmla="*/ 712184 w 893730"/>
                <a:gd name="connsiteY164" fmla="*/ 384238 h 1148143"/>
                <a:gd name="connsiteX165" fmla="*/ 711422 w 893730"/>
                <a:gd name="connsiteY165" fmla="*/ 382524 h 1148143"/>
                <a:gd name="connsiteX166" fmla="*/ 709994 w 893730"/>
                <a:gd name="connsiteY166" fmla="*/ 382048 h 1148143"/>
                <a:gd name="connsiteX167" fmla="*/ 706565 w 893730"/>
                <a:gd name="connsiteY167" fmla="*/ 382619 h 1148143"/>
                <a:gd name="connsiteX168" fmla="*/ 704660 w 893730"/>
                <a:gd name="connsiteY168" fmla="*/ 382238 h 1148143"/>
                <a:gd name="connsiteX169" fmla="*/ 702469 w 893730"/>
                <a:gd name="connsiteY169" fmla="*/ 380333 h 1148143"/>
                <a:gd name="connsiteX170" fmla="*/ 701612 w 893730"/>
                <a:gd name="connsiteY170" fmla="*/ 378524 h 1148143"/>
                <a:gd name="connsiteX171" fmla="*/ 701516 w 893730"/>
                <a:gd name="connsiteY171" fmla="*/ 376523 h 1148143"/>
                <a:gd name="connsiteX172" fmla="*/ 702659 w 893730"/>
                <a:gd name="connsiteY172" fmla="*/ 372523 h 1148143"/>
                <a:gd name="connsiteX173" fmla="*/ 703040 w 893730"/>
                <a:gd name="connsiteY173" fmla="*/ 369665 h 1148143"/>
                <a:gd name="connsiteX174" fmla="*/ 703231 w 893730"/>
                <a:gd name="connsiteY174" fmla="*/ 364998 h 1148143"/>
                <a:gd name="connsiteX175" fmla="*/ 702469 w 893730"/>
                <a:gd name="connsiteY175" fmla="*/ 362521 h 1148143"/>
                <a:gd name="connsiteX176" fmla="*/ 701421 w 893730"/>
                <a:gd name="connsiteY176" fmla="*/ 360807 h 1148143"/>
                <a:gd name="connsiteX177" fmla="*/ 698754 w 893730"/>
                <a:gd name="connsiteY177" fmla="*/ 359283 h 1148143"/>
                <a:gd name="connsiteX178" fmla="*/ 691706 w 893730"/>
                <a:gd name="connsiteY178" fmla="*/ 357378 h 1148143"/>
                <a:gd name="connsiteX179" fmla="*/ 688848 w 893730"/>
                <a:gd name="connsiteY179" fmla="*/ 354044 h 1148143"/>
                <a:gd name="connsiteX180" fmla="*/ 685133 w 893730"/>
                <a:gd name="connsiteY180" fmla="*/ 348329 h 1148143"/>
                <a:gd name="connsiteX181" fmla="*/ 677513 w 893730"/>
                <a:gd name="connsiteY181" fmla="*/ 333661 h 1148143"/>
                <a:gd name="connsiteX182" fmla="*/ 674942 w 893730"/>
                <a:gd name="connsiteY182" fmla="*/ 327088 h 1148143"/>
                <a:gd name="connsiteX183" fmla="*/ 673799 w 893730"/>
                <a:gd name="connsiteY183" fmla="*/ 322612 h 1148143"/>
                <a:gd name="connsiteX184" fmla="*/ 674465 w 893730"/>
                <a:gd name="connsiteY184" fmla="*/ 321088 h 1148143"/>
                <a:gd name="connsiteX185" fmla="*/ 675323 w 893730"/>
                <a:gd name="connsiteY185" fmla="*/ 319564 h 1148143"/>
                <a:gd name="connsiteX186" fmla="*/ 676180 w 893730"/>
                <a:gd name="connsiteY186" fmla="*/ 318325 h 1148143"/>
                <a:gd name="connsiteX187" fmla="*/ 683324 w 893730"/>
                <a:gd name="connsiteY187" fmla="*/ 312039 h 1148143"/>
                <a:gd name="connsiteX188" fmla="*/ 684371 w 893730"/>
                <a:gd name="connsiteY188" fmla="*/ 310705 h 1148143"/>
                <a:gd name="connsiteX189" fmla="*/ 685133 w 893730"/>
                <a:gd name="connsiteY189" fmla="*/ 309182 h 1148143"/>
                <a:gd name="connsiteX190" fmla="*/ 685800 w 893730"/>
                <a:gd name="connsiteY190" fmla="*/ 307658 h 1148143"/>
                <a:gd name="connsiteX191" fmla="*/ 686467 w 893730"/>
                <a:gd name="connsiteY191" fmla="*/ 305943 h 1148143"/>
                <a:gd name="connsiteX192" fmla="*/ 686657 w 893730"/>
                <a:gd name="connsiteY192" fmla="*/ 302895 h 1148143"/>
                <a:gd name="connsiteX193" fmla="*/ 685038 w 893730"/>
                <a:gd name="connsiteY193" fmla="*/ 288322 h 1148143"/>
                <a:gd name="connsiteX194" fmla="*/ 682657 w 893730"/>
                <a:gd name="connsiteY194" fmla="*/ 279083 h 1148143"/>
                <a:gd name="connsiteX195" fmla="*/ 681800 w 893730"/>
                <a:gd name="connsiteY195" fmla="*/ 271463 h 1148143"/>
                <a:gd name="connsiteX196" fmla="*/ 681800 w 893730"/>
                <a:gd name="connsiteY196" fmla="*/ 267748 h 1148143"/>
                <a:gd name="connsiteX197" fmla="*/ 682466 w 893730"/>
                <a:gd name="connsiteY197" fmla="*/ 265652 h 1148143"/>
                <a:gd name="connsiteX198" fmla="*/ 683324 w 893730"/>
                <a:gd name="connsiteY198" fmla="*/ 264224 h 1148143"/>
                <a:gd name="connsiteX199" fmla="*/ 727139 w 893730"/>
                <a:gd name="connsiteY199" fmla="*/ 217742 h 1148143"/>
                <a:gd name="connsiteX200" fmla="*/ 728472 w 893730"/>
                <a:gd name="connsiteY200" fmla="*/ 215646 h 1148143"/>
                <a:gd name="connsiteX201" fmla="*/ 729710 w 893730"/>
                <a:gd name="connsiteY201" fmla="*/ 212788 h 1148143"/>
                <a:gd name="connsiteX202" fmla="*/ 731330 w 893730"/>
                <a:gd name="connsiteY202" fmla="*/ 206788 h 1148143"/>
                <a:gd name="connsiteX203" fmla="*/ 731711 w 893730"/>
                <a:gd name="connsiteY203" fmla="*/ 203454 h 1148143"/>
                <a:gd name="connsiteX204" fmla="*/ 731806 w 893730"/>
                <a:gd name="connsiteY204" fmla="*/ 200596 h 1148143"/>
                <a:gd name="connsiteX205" fmla="*/ 729996 w 893730"/>
                <a:gd name="connsiteY205" fmla="*/ 170307 h 1148143"/>
                <a:gd name="connsiteX206" fmla="*/ 728282 w 893730"/>
                <a:gd name="connsiteY206" fmla="*/ 169640 h 1148143"/>
                <a:gd name="connsiteX207" fmla="*/ 726091 w 893730"/>
                <a:gd name="connsiteY207" fmla="*/ 170593 h 1148143"/>
                <a:gd name="connsiteX208" fmla="*/ 720757 w 893730"/>
                <a:gd name="connsiteY208" fmla="*/ 175355 h 1148143"/>
                <a:gd name="connsiteX209" fmla="*/ 718376 w 893730"/>
                <a:gd name="connsiteY209" fmla="*/ 176689 h 1148143"/>
                <a:gd name="connsiteX210" fmla="*/ 712280 w 893730"/>
                <a:gd name="connsiteY210" fmla="*/ 176403 h 1148143"/>
                <a:gd name="connsiteX211" fmla="*/ 696278 w 893730"/>
                <a:gd name="connsiteY211" fmla="*/ 167069 h 1148143"/>
                <a:gd name="connsiteX212" fmla="*/ 689705 w 893730"/>
                <a:gd name="connsiteY212" fmla="*/ 164783 h 1148143"/>
                <a:gd name="connsiteX213" fmla="*/ 686372 w 893730"/>
                <a:gd name="connsiteY213" fmla="*/ 163068 h 1148143"/>
                <a:gd name="connsiteX214" fmla="*/ 664655 w 893730"/>
                <a:gd name="connsiteY214" fmla="*/ 131064 h 1148143"/>
                <a:gd name="connsiteX215" fmla="*/ 654939 w 893730"/>
                <a:gd name="connsiteY215" fmla="*/ 121063 h 1148143"/>
                <a:gd name="connsiteX216" fmla="*/ 645414 w 893730"/>
                <a:gd name="connsiteY216" fmla="*/ 116300 h 1148143"/>
                <a:gd name="connsiteX217" fmla="*/ 636461 w 893730"/>
                <a:gd name="connsiteY217" fmla="*/ 112681 h 1148143"/>
                <a:gd name="connsiteX218" fmla="*/ 630174 w 893730"/>
                <a:gd name="connsiteY218" fmla="*/ 107442 h 1148143"/>
                <a:gd name="connsiteX219" fmla="*/ 626364 w 893730"/>
                <a:gd name="connsiteY219" fmla="*/ 99536 h 1148143"/>
                <a:gd name="connsiteX220" fmla="*/ 625031 w 893730"/>
                <a:gd name="connsiteY220" fmla="*/ 87440 h 1148143"/>
                <a:gd name="connsiteX221" fmla="*/ 626174 w 893730"/>
                <a:gd name="connsiteY221" fmla="*/ 74676 h 1148143"/>
                <a:gd name="connsiteX222" fmla="*/ 631793 w 893730"/>
                <a:gd name="connsiteY222" fmla="*/ 49054 h 1148143"/>
                <a:gd name="connsiteX223" fmla="*/ 632936 w 893730"/>
                <a:gd name="connsiteY223" fmla="*/ 34766 h 1148143"/>
                <a:gd name="connsiteX224" fmla="*/ 632746 w 893730"/>
                <a:gd name="connsiteY224" fmla="*/ 19812 h 1148143"/>
                <a:gd name="connsiteX225" fmla="*/ 631317 w 893730"/>
                <a:gd name="connsiteY225" fmla="*/ 8572 h 1148143"/>
                <a:gd name="connsiteX226" fmla="*/ 626650 w 893730"/>
                <a:gd name="connsiteY226" fmla="*/ 1715 h 1148143"/>
                <a:gd name="connsiteX227" fmla="*/ 616744 w 893730"/>
                <a:gd name="connsiteY227" fmla="*/ 0 h 1148143"/>
                <a:gd name="connsiteX228" fmla="*/ 612267 w 893730"/>
                <a:gd name="connsiteY228" fmla="*/ 953 h 1148143"/>
                <a:gd name="connsiteX229" fmla="*/ 597599 w 893730"/>
                <a:gd name="connsiteY229" fmla="*/ 4096 h 1148143"/>
                <a:gd name="connsiteX230" fmla="*/ 588359 w 893730"/>
                <a:gd name="connsiteY230" fmla="*/ 9239 h 1148143"/>
                <a:gd name="connsiteX231" fmla="*/ 581025 w 893730"/>
                <a:gd name="connsiteY231" fmla="*/ 16954 h 1148143"/>
                <a:gd name="connsiteX232" fmla="*/ 578168 w 893730"/>
                <a:gd name="connsiteY232" fmla="*/ 23241 h 1148143"/>
                <a:gd name="connsiteX233" fmla="*/ 579406 w 893730"/>
                <a:gd name="connsiteY233" fmla="*/ 25337 h 1148143"/>
                <a:gd name="connsiteX234" fmla="*/ 581692 w 893730"/>
                <a:gd name="connsiteY234" fmla="*/ 27051 h 1148143"/>
                <a:gd name="connsiteX235" fmla="*/ 581882 w 893730"/>
                <a:gd name="connsiteY235" fmla="*/ 32099 h 1148143"/>
                <a:gd name="connsiteX236" fmla="*/ 579787 w 893730"/>
                <a:gd name="connsiteY236" fmla="*/ 36671 h 1148143"/>
                <a:gd name="connsiteX237" fmla="*/ 576358 w 893730"/>
                <a:gd name="connsiteY237" fmla="*/ 40767 h 1148143"/>
                <a:gd name="connsiteX238" fmla="*/ 572453 w 893730"/>
                <a:gd name="connsiteY238" fmla="*/ 43720 h 1148143"/>
                <a:gd name="connsiteX239" fmla="*/ 562737 w 893730"/>
                <a:gd name="connsiteY239" fmla="*/ 48673 h 1148143"/>
                <a:gd name="connsiteX240" fmla="*/ 545878 w 893730"/>
                <a:gd name="connsiteY240" fmla="*/ 70961 h 1148143"/>
                <a:gd name="connsiteX241" fmla="*/ 538734 w 893730"/>
                <a:gd name="connsiteY241" fmla="*/ 75914 h 1148143"/>
                <a:gd name="connsiteX242" fmla="*/ 523875 w 893730"/>
                <a:gd name="connsiteY242" fmla="*/ 79153 h 1148143"/>
                <a:gd name="connsiteX243" fmla="*/ 516446 w 893730"/>
                <a:gd name="connsiteY243" fmla="*/ 82582 h 1148143"/>
                <a:gd name="connsiteX244" fmla="*/ 509683 w 893730"/>
                <a:gd name="connsiteY244" fmla="*/ 89440 h 1148143"/>
                <a:gd name="connsiteX245" fmla="*/ 506254 w 893730"/>
                <a:gd name="connsiteY245" fmla="*/ 94297 h 1148143"/>
                <a:gd name="connsiteX246" fmla="*/ 504825 w 893730"/>
                <a:gd name="connsiteY246" fmla="*/ 98393 h 1148143"/>
                <a:gd name="connsiteX247" fmla="*/ 506063 w 893730"/>
                <a:gd name="connsiteY247" fmla="*/ 100298 h 1148143"/>
                <a:gd name="connsiteX248" fmla="*/ 514064 w 893730"/>
                <a:gd name="connsiteY248" fmla="*/ 107347 h 1148143"/>
                <a:gd name="connsiteX249" fmla="*/ 524161 w 893730"/>
                <a:gd name="connsiteY249" fmla="*/ 126873 h 1148143"/>
                <a:gd name="connsiteX250" fmla="*/ 525113 w 893730"/>
                <a:gd name="connsiteY250" fmla="*/ 145066 h 1148143"/>
                <a:gd name="connsiteX251" fmla="*/ 517684 w 893730"/>
                <a:gd name="connsiteY251" fmla="*/ 161068 h 1148143"/>
                <a:gd name="connsiteX252" fmla="*/ 502730 w 893730"/>
                <a:gd name="connsiteY252" fmla="*/ 174022 h 1148143"/>
                <a:gd name="connsiteX253" fmla="*/ 499015 w 893730"/>
                <a:gd name="connsiteY253" fmla="*/ 175260 h 1148143"/>
                <a:gd name="connsiteX254" fmla="*/ 491871 w 893730"/>
                <a:gd name="connsiteY254" fmla="*/ 176022 h 1148143"/>
                <a:gd name="connsiteX255" fmla="*/ 488442 w 893730"/>
                <a:gd name="connsiteY255" fmla="*/ 178689 h 1148143"/>
                <a:gd name="connsiteX256" fmla="*/ 485966 w 893730"/>
                <a:gd name="connsiteY256" fmla="*/ 183737 h 1148143"/>
                <a:gd name="connsiteX257" fmla="*/ 485204 w 893730"/>
                <a:gd name="connsiteY257" fmla="*/ 189452 h 1148143"/>
                <a:gd name="connsiteX258" fmla="*/ 485204 w 893730"/>
                <a:gd name="connsiteY258" fmla="*/ 194977 h 1148143"/>
                <a:gd name="connsiteX259" fmla="*/ 483394 w 893730"/>
                <a:gd name="connsiteY259" fmla="*/ 208979 h 1148143"/>
                <a:gd name="connsiteX260" fmla="*/ 482727 w 893730"/>
                <a:gd name="connsiteY260" fmla="*/ 210026 h 1148143"/>
                <a:gd name="connsiteX261" fmla="*/ 479393 w 893730"/>
                <a:gd name="connsiteY261" fmla="*/ 217361 h 1148143"/>
                <a:gd name="connsiteX262" fmla="*/ 479203 w 893730"/>
                <a:gd name="connsiteY262" fmla="*/ 218408 h 1148143"/>
                <a:gd name="connsiteX263" fmla="*/ 474917 w 893730"/>
                <a:gd name="connsiteY263" fmla="*/ 223933 h 1148143"/>
                <a:gd name="connsiteX264" fmla="*/ 472440 w 893730"/>
                <a:gd name="connsiteY264" fmla="*/ 226028 h 1148143"/>
                <a:gd name="connsiteX265" fmla="*/ 469106 w 893730"/>
                <a:gd name="connsiteY265" fmla="*/ 226981 h 1148143"/>
                <a:gd name="connsiteX266" fmla="*/ 444818 w 893730"/>
                <a:gd name="connsiteY266" fmla="*/ 232505 h 1148143"/>
                <a:gd name="connsiteX267" fmla="*/ 435673 w 893730"/>
                <a:gd name="connsiteY267" fmla="*/ 238887 h 1148143"/>
                <a:gd name="connsiteX268" fmla="*/ 428149 w 893730"/>
                <a:gd name="connsiteY268" fmla="*/ 253270 h 1148143"/>
                <a:gd name="connsiteX269" fmla="*/ 430244 w 893730"/>
                <a:gd name="connsiteY269" fmla="*/ 263366 h 1148143"/>
                <a:gd name="connsiteX270" fmla="*/ 427958 w 893730"/>
                <a:gd name="connsiteY270" fmla="*/ 264033 h 1148143"/>
                <a:gd name="connsiteX271" fmla="*/ 427482 w 893730"/>
                <a:gd name="connsiteY271" fmla="*/ 265462 h 1148143"/>
                <a:gd name="connsiteX272" fmla="*/ 427482 w 893730"/>
                <a:gd name="connsiteY272" fmla="*/ 268986 h 1148143"/>
                <a:gd name="connsiteX273" fmla="*/ 431673 w 893730"/>
                <a:gd name="connsiteY273" fmla="*/ 296704 h 1148143"/>
                <a:gd name="connsiteX274" fmla="*/ 432816 w 893730"/>
                <a:gd name="connsiteY274" fmla="*/ 310896 h 1148143"/>
                <a:gd name="connsiteX275" fmla="*/ 432911 w 893730"/>
                <a:gd name="connsiteY275" fmla="*/ 318992 h 1148143"/>
                <a:gd name="connsiteX276" fmla="*/ 434721 w 893730"/>
                <a:gd name="connsiteY276" fmla="*/ 329184 h 1148143"/>
                <a:gd name="connsiteX277" fmla="*/ 435293 w 893730"/>
                <a:gd name="connsiteY277" fmla="*/ 331565 h 1148143"/>
                <a:gd name="connsiteX278" fmla="*/ 436721 w 893730"/>
                <a:gd name="connsiteY278" fmla="*/ 339947 h 1148143"/>
                <a:gd name="connsiteX279" fmla="*/ 437388 w 893730"/>
                <a:gd name="connsiteY279" fmla="*/ 342233 h 1148143"/>
                <a:gd name="connsiteX280" fmla="*/ 438341 w 893730"/>
                <a:gd name="connsiteY280" fmla="*/ 343948 h 1148143"/>
                <a:gd name="connsiteX281" fmla="*/ 439293 w 893730"/>
                <a:gd name="connsiteY281" fmla="*/ 344996 h 1148143"/>
                <a:gd name="connsiteX282" fmla="*/ 442246 w 893730"/>
                <a:gd name="connsiteY282" fmla="*/ 347282 h 1148143"/>
                <a:gd name="connsiteX283" fmla="*/ 449390 w 893730"/>
                <a:gd name="connsiteY283" fmla="*/ 351092 h 1148143"/>
                <a:gd name="connsiteX284" fmla="*/ 450533 w 893730"/>
                <a:gd name="connsiteY284" fmla="*/ 352234 h 1148143"/>
                <a:gd name="connsiteX285" fmla="*/ 451009 w 893730"/>
                <a:gd name="connsiteY285" fmla="*/ 356425 h 1148143"/>
                <a:gd name="connsiteX286" fmla="*/ 450914 w 893730"/>
                <a:gd name="connsiteY286" fmla="*/ 362998 h 1148143"/>
                <a:gd name="connsiteX287" fmla="*/ 449199 w 893730"/>
                <a:gd name="connsiteY287" fmla="*/ 378809 h 1148143"/>
                <a:gd name="connsiteX288" fmla="*/ 449199 w 893730"/>
                <a:gd name="connsiteY288" fmla="*/ 385382 h 1148143"/>
                <a:gd name="connsiteX289" fmla="*/ 449580 w 893730"/>
                <a:gd name="connsiteY289" fmla="*/ 389668 h 1148143"/>
                <a:gd name="connsiteX290" fmla="*/ 451295 w 893730"/>
                <a:gd name="connsiteY290" fmla="*/ 392525 h 1148143"/>
                <a:gd name="connsiteX291" fmla="*/ 451771 w 893730"/>
                <a:gd name="connsiteY291" fmla="*/ 394049 h 1148143"/>
                <a:gd name="connsiteX292" fmla="*/ 452152 w 893730"/>
                <a:gd name="connsiteY292" fmla="*/ 395954 h 1148143"/>
                <a:gd name="connsiteX293" fmla="*/ 449771 w 893730"/>
                <a:gd name="connsiteY293" fmla="*/ 402336 h 1148143"/>
                <a:gd name="connsiteX294" fmla="*/ 438626 w 893730"/>
                <a:gd name="connsiteY294" fmla="*/ 418624 h 1148143"/>
                <a:gd name="connsiteX295" fmla="*/ 405575 w 893730"/>
                <a:gd name="connsiteY295" fmla="*/ 429006 h 1148143"/>
                <a:gd name="connsiteX296" fmla="*/ 396431 w 893730"/>
                <a:gd name="connsiteY296" fmla="*/ 435769 h 1148143"/>
                <a:gd name="connsiteX297" fmla="*/ 393668 w 893730"/>
                <a:gd name="connsiteY297" fmla="*/ 437388 h 1148143"/>
                <a:gd name="connsiteX298" fmla="*/ 391096 w 893730"/>
                <a:gd name="connsiteY298" fmla="*/ 438150 h 1148143"/>
                <a:gd name="connsiteX299" fmla="*/ 387477 w 893730"/>
                <a:gd name="connsiteY299" fmla="*/ 438626 h 1148143"/>
                <a:gd name="connsiteX300" fmla="*/ 367475 w 893730"/>
                <a:gd name="connsiteY300" fmla="*/ 437674 h 1148143"/>
                <a:gd name="connsiteX301" fmla="*/ 364141 w 893730"/>
                <a:gd name="connsiteY301" fmla="*/ 436721 h 1148143"/>
                <a:gd name="connsiteX302" fmla="*/ 360045 w 893730"/>
                <a:gd name="connsiteY302" fmla="*/ 433769 h 1148143"/>
                <a:gd name="connsiteX303" fmla="*/ 358616 w 893730"/>
                <a:gd name="connsiteY303" fmla="*/ 433007 h 1148143"/>
                <a:gd name="connsiteX304" fmla="*/ 356997 w 893730"/>
                <a:gd name="connsiteY304" fmla="*/ 432340 h 1148143"/>
                <a:gd name="connsiteX305" fmla="*/ 323850 w 893730"/>
                <a:gd name="connsiteY305" fmla="*/ 424910 h 1148143"/>
                <a:gd name="connsiteX306" fmla="*/ 321088 w 893730"/>
                <a:gd name="connsiteY306" fmla="*/ 425387 h 1148143"/>
                <a:gd name="connsiteX307" fmla="*/ 318040 w 893730"/>
                <a:gd name="connsiteY307" fmla="*/ 426339 h 1148143"/>
                <a:gd name="connsiteX308" fmla="*/ 313373 w 893730"/>
                <a:gd name="connsiteY308" fmla="*/ 429101 h 1148143"/>
                <a:gd name="connsiteX309" fmla="*/ 310229 w 893730"/>
                <a:gd name="connsiteY309" fmla="*/ 430340 h 1148143"/>
                <a:gd name="connsiteX310" fmla="*/ 307277 w 893730"/>
                <a:gd name="connsiteY310" fmla="*/ 431101 h 1148143"/>
                <a:gd name="connsiteX311" fmla="*/ 300990 w 893730"/>
                <a:gd name="connsiteY311" fmla="*/ 430721 h 1148143"/>
                <a:gd name="connsiteX312" fmla="*/ 298323 w 893730"/>
                <a:gd name="connsiteY312" fmla="*/ 431292 h 1148143"/>
                <a:gd name="connsiteX313" fmla="*/ 295942 w 893730"/>
                <a:gd name="connsiteY313" fmla="*/ 432530 h 1148143"/>
                <a:gd name="connsiteX314" fmla="*/ 289084 w 893730"/>
                <a:gd name="connsiteY314" fmla="*/ 439007 h 1148143"/>
                <a:gd name="connsiteX315" fmla="*/ 284988 w 893730"/>
                <a:gd name="connsiteY315" fmla="*/ 443960 h 1148143"/>
                <a:gd name="connsiteX316" fmla="*/ 282702 w 893730"/>
                <a:gd name="connsiteY316" fmla="*/ 446151 h 1148143"/>
                <a:gd name="connsiteX317" fmla="*/ 275654 w 893730"/>
                <a:gd name="connsiteY317" fmla="*/ 450342 h 1148143"/>
                <a:gd name="connsiteX318" fmla="*/ 274415 w 893730"/>
                <a:gd name="connsiteY318" fmla="*/ 451295 h 1148143"/>
                <a:gd name="connsiteX319" fmla="*/ 270034 w 893730"/>
                <a:gd name="connsiteY319" fmla="*/ 455962 h 1148143"/>
                <a:gd name="connsiteX320" fmla="*/ 268796 w 893730"/>
                <a:gd name="connsiteY320" fmla="*/ 456914 h 1148143"/>
                <a:gd name="connsiteX321" fmla="*/ 218599 w 893730"/>
                <a:gd name="connsiteY321" fmla="*/ 473678 h 1148143"/>
                <a:gd name="connsiteX322" fmla="*/ 216313 w 893730"/>
                <a:gd name="connsiteY322" fmla="*/ 475774 h 1148143"/>
                <a:gd name="connsiteX323" fmla="*/ 213551 w 893730"/>
                <a:gd name="connsiteY323" fmla="*/ 476441 h 1148143"/>
                <a:gd name="connsiteX324" fmla="*/ 209264 w 893730"/>
                <a:gd name="connsiteY324" fmla="*/ 476631 h 1148143"/>
                <a:gd name="connsiteX325" fmla="*/ 192596 w 893730"/>
                <a:gd name="connsiteY325" fmla="*/ 474345 h 1148143"/>
                <a:gd name="connsiteX326" fmla="*/ 186595 w 893730"/>
                <a:gd name="connsiteY326" fmla="*/ 472535 h 1148143"/>
                <a:gd name="connsiteX327" fmla="*/ 185547 w 893730"/>
                <a:gd name="connsiteY327" fmla="*/ 471964 h 1148143"/>
                <a:gd name="connsiteX328" fmla="*/ 184690 w 893730"/>
                <a:gd name="connsiteY328" fmla="*/ 471107 h 1148143"/>
                <a:gd name="connsiteX329" fmla="*/ 184214 w 893730"/>
                <a:gd name="connsiteY329" fmla="*/ 469868 h 1148143"/>
                <a:gd name="connsiteX330" fmla="*/ 184118 w 893730"/>
                <a:gd name="connsiteY330" fmla="*/ 469106 h 1148143"/>
                <a:gd name="connsiteX331" fmla="*/ 184118 w 893730"/>
                <a:gd name="connsiteY331" fmla="*/ 468630 h 1148143"/>
                <a:gd name="connsiteX332" fmla="*/ 185357 w 893730"/>
                <a:gd name="connsiteY332" fmla="*/ 464439 h 1148143"/>
                <a:gd name="connsiteX333" fmla="*/ 185547 w 893730"/>
                <a:gd name="connsiteY333" fmla="*/ 462725 h 1148143"/>
                <a:gd name="connsiteX334" fmla="*/ 183737 w 893730"/>
                <a:gd name="connsiteY334" fmla="*/ 463010 h 1148143"/>
                <a:gd name="connsiteX335" fmla="*/ 181642 w 893730"/>
                <a:gd name="connsiteY335" fmla="*/ 463867 h 1148143"/>
                <a:gd name="connsiteX336" fmla="*/ 167069 w 893730"/>
                <a:gd name="connsiteY336" fmla="*/ 479965 h 1148143"/>
                <a:gd name="connsiteX337" fmla="*/ 162306 w 893730"/>
                <a:gd name="connsiteY337" fmla="*/ 485204 h 1148143"/>
                <a:gd name="connsiteX338" fmla="*/ 162306 w 893730"/>
                <a:gd name="connsiteY338" fmla="*/ 485204 h 1148143"/>
                <a:gd name="connsiteX339" fmla="*/ 164497 w 893730"/>
                <a:gd name="connsiteY339" fmla="*/ 488728 h 1148143"/>
                <a:gd name="connsiteX340" fmla="*/ 166878 w 893730"/>
                <a:gd name="connsiteY340" fmla="*/ 494824 h 1148143"/>
                <a:gd name="connsiteX341" fmla="*/ 169640 w 893730"/>
                <a:gd name="connsiteY341" fmla="*/ 500253 h 1148143"/>
                <a:gd name="connsiteX342" fmla="*/ 174212 w 893730"/>
                <a:gd name="connsiteY342" fmla="*/ 503777 h 1148143"/>
                <a:gd name="connsiteX343" fmla="*/ 188881 w 893730"/>
                <a:gd name="connsiteY343" fmla="*/ 510159 h 1148143"/>
                <a:gd name="connsiteX344" fmla="*/ 191548 w 893730"/>
                <a:gd name="connsiteY344" fmla="*/ 512159 h 1148143"/>
                <a:gd name="connsiteX345" fmla="*/ 191262 w 893730"/>
                <a:gd name="connsiteY345" fmla="*/ 518255 h 1148143"/>
                <a:gd name="connsiteX346" fmla="*/ 188214 w 893730"/>
                <a:gd name="connsiteY346" fmla="*/ 525685 h 1148143"/>
                <a:gd name="connsiteX347" fmla="*/ 181070 w 893730"/>
                <a:gd name="connsiteY347" fmla="*/ 538448 h 1148143"/>
                <a:gd name="connsiteX348" fmla="*/ 170021 w 893730"/>
                <a:gd name="connsiteY348" fmla="*/ 551688 h 1148143"/>
                <a:gd name="connsiteX349" fmla="*/ 168212 w 893730"/>
                <a:gd name="connsiteY349" fmla="*/ 554546 h 1148143"/>
                <a:gd name="connsiteX350" fmla="*/ 169926 w 893730"/>
                <a:gd name="connsiteY350" fmla="*/ 568643 h 1148143"/>
                <a:gd name="connsiteX351" fmla="*/ 173641 w 893730"/>
                <a:gd name="connsiteY351" fmla="*/ 578358 h 1148143"/>
                <a:gd name="connsiteX352" fmla="*/ 173641 w 893730"/>
                <a:gd name="connsiteY352" fmla="*/ 586073 h 1148143"/>
                <a:gd name="connsiteX353" fmla="*/ 164306 w 893730"/>
                <a:gd name="connsiteY353" fmla="*/ 593884 h 1148143"/>
                <a:gd name="connsiteX354" fmla="*/ 157734 w 893730"/>
                <a:gd name="connsiteY354" fmla="*/ 605790 h 1148143"/>
                <a:gd name="connsiteX355" fmla="*/ 155448 w 893730"/>
                <a:gd name="connsiteY355" fmla="*/ 608171 h 1148143"/>
                <a:gd name="connsiteX356" fmla="*/ 153638 w 893730"/>
                <a:gd name="connsiteY356" fmla="*/ 607505 h 1148143"/>
                <a:gd name="connsiteX357" fmla="*/ 149352 w 893730"/>
                <a:gd name="connsiteY357" fmla="*/ 602266 h 1148143"/>
                <a:gd name="connsiteX358" fmla="*/ 146590 w 893730"/>
                <a:gd name="connsiteY358" fmla="*/ 601123 h 1148143"/>
                <a:gd name="connsiteX359" fmla="*/ 134493 w 893730"/>
                <a:gd name="connsiteY359" fmla="*/ 604457 h 1148143"/>
                <a:gd name="connsiteX360" fmla="*/ 122206 w 893730"/>
                <a:gd name="connsiteY360" fmla="*/ 610076 h 1148143"/>
                <a:gd name="connsiteX361" fmla="*/ 117824 w 893730"/>
                <a:gd name="connsiteY361" fmla="*/ 614267 h 1148143"/>
                <a:gd name="connsiteX362" fmla="*/ 111824 w 893730"/>
                <a:gd name="connsiteY362" fmla="*/ 624745 h 1148143"/>
                <a:gd name="connsiteX363" fmla="*/ 106775 w 893730"/>
                <a:gd name="connsiteY363" fmla="*/ 629317 h 1148143"/>
                <a:gd name="connsiteX364" fmla="*/ 103727 w 893730"/>
                <a:gd name="connsiteY364" fmla="*/ 629984 h 1148143"/>
                <a:gd name="connsiteX365" fmla="*/ 95631 w 893730"/>
                <a:gd name="connsiteY365" fmla="*/ 630079 h 1148143"/>
                <a:gd name="connsiteX366" fmla="*/ 92964 w 893730"/>
                <a:gd name="connsiteY366" fmla="*/ 631317 h 1148143"/>
                <a:gd name="connsiteX367" fmla="*/ 91154 w 893730"/>
                <a:gd name="connsiteY367" fmla="*/ 635413 h 1148143"/>
                <a:gd name="connsiteX368" fmla="*/ 92774 w 893730"/>
                <a:gd name="connsiteY368" fmla="*/ 638080 h 1148143"/>
                <a:gd name="connsiteX369" fmla="*/ 94774 w 893730"/>
                <a:gd name="connsiteY369" fmla="*/ 640271 h 1148143"/>
                <a:gd name="connsiteX370" fmla="*/ 94107 w 893730"/>
                <a:gd name="connsiteY370" fmla="*/ 643319 h 1148143"/>
                <a:gd name="connsiteX371" fmla="*/ 82868 w 893730"/>
                <a:gd name="connsiteY371" fmla="*/ 648653 h 1148143"/>
                <a:gd name="connsiteX372" fmla="*/ 70580 w 893730"/>
                <a:gd name="connsiteY372" fmla="*/ 644366 h 1148143"/>
                <a:gd name="connsiteX373" fmla="*/ 57912 w 893730"/>
                <a:gd name="connsiteY373" fmla="*/ 637508 h 1148143"/>
                <a:gd name="connsiteX374" fmla="*/ 45910 w 893730"/>
                <a:gd name="connsiteY374" fmla="*/ 635508 h 1148143"/>
                <a:gd name="connsiteX375" fmla="*/ 43339 w 893730"/>
                <a:gd name="connsiteY375" fmla="*/ 636842 h 1148143"/>
                <a:gd name="connsiteX376" fmla="*/ 37148 w 893730"/>
                <a:gd name="connsiteY376" fmla="*/ 641604 h 1148143"/>
                <a:gd name="connsiteX377" fmla="*/ 34195 w 893730"/>
                <a:gd name="connsiteY377" fmla="*/ 643319 h 1148143"/>
                <a:gd name="connsiteX378" fmla="*/ 31528 w 893730"/>
                <a:gd name="connsiteY378" fmla="*/ 643795 h 1148143"/>
                <a:gd name="connsiteX379" fmla="*/ 25241 w 893730"/>
                <a:gd name="connsiteY379" fmla="*/ 643509 h 1148143"/>
                <a:gd name="connsiteX380" fmla="*/ 22193 w 893730"/>
                <a:gd name="connsiteY380" fmla="*/ 644080 h 1148143"/>
                <a:gd name="connsiteX381" fmla="*/ 10287 w 893730"/>
                <a:gd name="connsiteY381" fmla="*/ 650938 h 1148143"/>
                <a:gd name="connsiteX382" fmla="*/ 9144 w 893730"/>
                <a:gd name="connsiteY382" fmla="*/ 651891 h 1148143"/>
                <a:gd name="connsiteX383" fmla="*/ 4096 w 893730"/>
                <a:gd name="connsiteY383" fmla="*/ 656177 h 1148143"/>
                <a:gd name="connsiteX384" fmla="*/ 0 w 893730"/>
                <a:gd name="connsiteY384" fmla="*/ 661607 h 1148143"/>
                <a:gd name="connsiteX385" fmla="*/ 6096 w 893730"/>
                <a:gd name="connsiteY385" fmla="*/ 670846 h 1148143"/>
                <a:gd name="connsiteX386" fmla="*/ 11621 w 893730"/>
                <a:gd name="connsiteY386" fmla="*/ 675704 h 1148143"/>
                <a:gd name="connsiteX387" fmla="*/ 12192 w 893730"/>
                <a:gd name="connsiteY387" fmla="*/ 679037 h 1148143"/>
                <a:gd name="connsiteX388" fmla="*/ 11811 w 893730"/>
                <a:gd name="connsiteY388" fmla="*/ 682943 h 1148143"/>
                <a:gd name="connsiteX389" fmla="*/ 12764 w 893730"/>
                <a:gd name="connsiteY389" fmla="*/ 687324 h 1148143"/>
                <a:gd name="connsiteX390" fmla="*/ 16859 w 893730"/>
                <a:gd name="connsiteY390" fmla="*/ 694468 h 1148143"/>
                <a:gd name="connsiteX391" fmla="*/ 20479 w 893730"/>
                <a:gd name="connsiteY391" fmla="*/ 697516 h 1148143"/>
                <a:gd name="connsiteX392" fmla="*/ 32480 w 893730"/>
                <a:gd name="connsiteY392" fmla="*/ 698659 h 1148143"/>
                <a:gd name="connsiteX393" fmla="*/ 41529 w 893730"/>
                <a:gd name="connsiteY393" fmla="*/ 705231 h 1148143"/>
                <a:gd name="connsiteX394" fmla="*/ 43720 w 893730"/>
                <a:gd name="connsiteY394" fmla="*/ 719138 h 1148143"/>
                <a:gd name="connsiteX395" fmla="*/ 43053 w 893730"/>
                <a:gd name="connsiteY395" fmla="*/ 746188 h 1148143"/>
                <a:gd name="connsiteX396" fmla="*/ 49054 w 893730"/>
                <a:gd name="connsiteY396" fmla="*/ 756285 h 1148143"/>
                <a:gd name="connsiteX397" fmla="*/ 60293 w 893730"/>
                <a:gd name="connsiteY397" fmla="*/ 766001 h 1148143"/>
                <a:gd name="connsiteX398" fmla="*/ 83915 w 893730"/>
                <a:gd name="connsiteY398" fmla="*/ 779812 h 1148143"/>
                <a:gd name="connsiteX399" fmla="*/ 90392 w 893730"/>
                <a:gd name="connsiteY399" fmla="*/ 781431 h 1148143"/>
                <a:gd name="connsiteX400" fmla="*/ 107347 w 893730"/>
                <a:gd name="connsiteY400" fmla="*/ 778097 h 1148143"/>
                <a:gd name="connsiteX401" fmla="*/ 113348 w 893730"/>
                <a:gd name="connsiteY401" fmla="*/ 778574 h 1148143"/>
                <a:gd name="connsiteX402" fmla="*/ 130493 w 893730"/>
                <a:gd name="connsiteY402" fmla="*/ 785622 h 1148143"/>
                <a:gd name="connsiteX403" fmla="*/ 136684 w 893730"/>
                <a:gd name="connsiteY403" fmla="*/ 792385 h 1148143"/>
                <a:gd name="connsiteX404" fmla="*/ 138113 w 893730"/>
                <a:gd name="connsiteY404" fmla="*/ 794861 h 1148143"/>
                <a:gd name="connsiteX405" fmla="*/ 138875 w 893730"/>
                <a:gd name="connsiteY405" fmla="*/ 797624 h 1148143"/>
                <a:gd name="connsiteX406" fmla="*/ 138779 w 893730"/>
                <a:gd name="connsiteY406" fmla="*/ 799147 h 1148143"/>
                <a:gd name="connsiteX407" fmla="*/ 138398 w 893730"/>
                <a:gd name="connsiteY407" fmla="*/ 800386 h 1148143"/>
                <a:gd name="connsiteX408" fmla="*/ 138494 w 893730"/>
                <a:gd name="connsiteY408" fmla="*/ 802767 h 1148143"/>
                <a:gd name="connsiteX409" fmla="*/ 137827 w 893730"/>
                <a:gd name="connsiteY409" fmla="*/ 803053 h 1148143"/>
                <a:gd name="connsiteX410" fmla="*/ 136112 w 893730"/>
                <a:gd name="connsiteY410" fmla="*/ 810673 h 1148143"/>
                <a:gd name="connsiteX411" fmla="*/ 135922 w 893730"/>
                <a:gd name="connsiteY411" fmla="*/ 811340 h 1148143"/>
                <a:gd name="connsiteX412" fmla="*/ 139827 w 893730"/>
                <a:gd name="connsiteY412" fmla="*/ 821722 h 1148143"/>
                <a:gd name="connsiteX413" fmla="*/ 141637 w 893730"/>
                <a:gd name="connsiteY413" fmla="*/ 833628 h 1148143"/>
                <a:gd name="connsiteX414" fmla="*/ 142970 w 893730"/>
                <a:gd name="connsiteY414" fmla="*/ 837724 h 1148143"/>
                <a:gd name="connsiteX415" fmla="*/ 153353 w 893730"/>
                <a:gd name="connsiteY415" fmla="*/ 857440 h 1148143"/>
                <a:gd name="connsiteX416" fmla="*/ 155353 w 893730"/>
                <a:gd name="connsiteY416" fmla="*/ 863727 h 1148143"/>
                <a:gd name="connsiteX417" fmla="*/ 149257 w 893730"/>
                <a:gd name="connsiteY417" fmla="*/ 863822 h 1148143"/>
                <a:gd name="connsiteX418" fmla="*/ 136874 w 893730"/>
                <a:gd name="connsiteY418" fmla="*/ 860203 h 1148143"/>
                <a:gd name="connsiteX419" fmla="*/ 130493 w 893730"/>
                <a:gd name="connsiteY419" fmla="*/ 860203 h 1148143"/>
                <a:gd name="connsiteX420" fmla="*/ 122682 w 893730"/>
                <a:gd name="connsiteY420" fmla="*/ 864584 h 1148143"/>
                <a:gd name="connsiteX421" fmla="*/ 116300 w 893730"/>
                <a:gd name="connsiteY421" fmla="*/ 872299 h 1148143"/>
                <a:gd name="connsiteX422" fmla="*/ 113919 w 893730"/>
                <a:gd name="connsiteY422" fmla="*/ 882110 h 1148143"/>
                <a:gd name="connsiteX423" fmla="*/ 117729 w 893730"/>
                <a:gd name="connsiteY423" fmla="*/ 892302 h 1148143"/>
                <a:gd name="connsiteX424" fmla="*/ 112967 w 893730"/>
                <a:gd name="connsiteY424" fmla="*/ 895922 h 1148143"/>
                <a:gd name="connsiteX425" fmla="*/ 101156 w 893730"/>
                <a:gd name="connsiteY425" fmla="*/ 916305 h 1148143"/>
                <a:gd name="connsiteX426" fmla="*/ 83725 w 893730"/>
                <a:gd name="connsiteY426" fmla="*/ 929735 h 1148143"/>
                <a:gd name="connsiteX427" fmla="*/ 80010 w 893730"/>
                <a:gd name="connsiteY427" fmla="*/ 936212 h 1148143"/>
                <a:gd name="connsiteX428" fmla="*/ 81058 w 893730"/>
                <a:gd name="connsiteY428" fmla="*/ 951167 h 1148143"/>
                <a:gd name="connsiteX429" fmla="*/ 88773 w 893730"/>
                <a:gd name="connsiteY429" fmla="*/ 964597 h 1148143"/>
                <a:gd name="connsiteX430" fmla="*/ 99251 w 893730"/>
                <a:gd name="connsiteY430" fmla="*/ 975551 h 1148143"/>
                <a:gd name="connsiteX431" fmla="*/ 108204 w 893730"/>
                <a:gd name="connsiteY431" fmla="*/ 983075 h 1148143"/>
                <a:gd name="connsiteX432" fmla="*/ 96679 w 893730"/>
                <a:gd name="connsiteY432" fmla="*/ 989457 h 1148143"/>
                <a:gd name="connsiteX433" fmla="*/ 94298 w 893730"/>
                <a:gd name="connsiteY433" fmla="*/ 993553 h 1148143"/>
                <a:gd name="connsiteX434" fmla="*/ 91345 w 893730"/>
                <a:gd name="connsiteY434" fmla="*/ 1008507 h 1148143"/>
                <a:gd name="connsiteX435" fmla="*/ 90488 w 893730"/>
                <a:gd name="connsiteY435" fmla="*/ 1011364 h 1148143"/>
                <a:gd name="connsiteX436" fmla="*/ 90488 w 893730"/>
                <a:gd name="connsiteY436" fmla="*/ 1013841 h 1148143"/>
                <a:gd name="connsiteX437" fmla="*/ 91726 w 893730"/>
                <a:gd name="connsiteY437" fmla="*/ 1018222 h 1148143"/>
                <a:gd name="connsiteX438" fmla="*/ 93155 w 893730"/>
                <a:gd name="connsiteY438" fmla="*/ 1020413 h 1148143"/>
                <a:gd name="connsiteX439" fmla="*/ 100679 w 893730"/>
                <a:gd name="connsiteY439" fmla="*/ 1029272 h 1148143"/>
                <a:gd name="connsiteX440" fmla="*/ 103442 w 893730"/>
                <a:gd name="connsiteY440" fmla="*/ 1033939 h 1148143"/>
                <a:gd name="connsiteX441" fmla="*/ 107442 w 893730"/>
                <a:gd name="connsiteY441" fmla="*/ 1043654 h 1148143"/>
                <a:gd name="connsiteX442" fmla="*/ 109347 w 893730"/>
                <a:gd name="connsiteY442" fmla="*/ 1047274 h 1148143"/>
                <a:gd name="connsiteX443" fmla="*/ 112490 w 893730"/>
                <a:gd name="connsiteY443" fmla="*/ 1050512 h 1148143"/>
                <a:gd name="connsiteX444" fmla="*/ 119253 w 893730"/>
                <a:gd name="connsiteY444" fmla="*/ 1055370 h 1148143"/>
                <a:gd name="connsiteX445" fmla="*/ 122396 w 893730"/>
                <a:gd name="connsiteY445" fmla="*/ 1059085 h 1148143"/>
                <a:gd name="connsiteX446" fmla="*/ 124587 w 893730"/>
                <a:gd name="connsiteY446" fmla="*/ 1063847 h 1148143"/>
                <a:gd name="connsiteX447" fmla="*/ 125730 w 893730"/>
                <a:gd name="connsiteY447" fmla="*/ 1068229 h 1148143"/>
                <a:gd name="connsiteX448" fmla="*/ 127254 w 893730"/>
                <a:gd name="connsiteY448" fmla="*/ 1072420 h 1148143"/>
                <a:gd name="connsiteX449" fmla="*/ 130493 w 893730"/>
                <a:gd name="connsiteY449" fmla="*/ 1076135 h 1148143"/>
                <a:gd name="connsiteX450" fmla="*/ 135065 w 893730"/>
                <a:gd name="connsiteY450" fmla="*/ 1078039 h 1148143"/>
                <a:gd name="connsiteX451" fmla="*/ 139160 w 893730"/>
                <a:gd name="connsiteY451" fmla="*/ 1077373 h 1148143"/>
                <a:gd name="connsiteX452" fmla="*/ 143256 w 893730"/>
                <a:gd name="connsiteY452" fmla="*/ 1075944 h 1148143"/>
                <a:gd name="connsiteX453" fmla="*/ 147923 w 893730"/>
                <a:gd name="connsiteY453" fmla="*/ 1075563 h 1148143"/>
                <a:gd name="connsiteX454" fmla="*/ 152210 w 893730"/>
                <a:gd name="connsiteY454" fmla="*/ 1076801 h 1148143"/>
                <a:gd name="connsiteX455" fmla="*/ 172403 w 893730"/>
                <a:gd name="connsiteY455" fmla="*/ 1087564 h 1148143"/>
                <a:gd name="connsiteX456" fmla="*/ 186214 w 893730"/>
                <a:gd name="connsiteY456" fmla="*/ 1092613 h 1148143"/>
                <a:gd name="connsiteX457" fmla="*/ 222695 w 893730"/>
                <a:gd name="connsiteY457" fmla="*/ 1115092 h 1148143"/>
                <a:gd name="connsiteX458" fmla="*/ 229172 w 893730"/>
                <a:gd name="connsiteY458" fmla="*/ 1117854 h 1148143"/>
                <a:gd name="connsiteX459" fmla="*/ 238125 w 893730"/>
                <a:gd name="connsiteY459" fmla="*/ 1119378 h 1148143"/>
                <a:gd name="connsiteX460" fmla="*/ 242602 w 893730"/>
                <a:gd name="connsiteY460" fmla="*/ 1121093 h 1148143"/>
                <a:gd name="connsiteX461" fmla="*/ 244983 w 893730"/>
                <a:gd name="connsiteY461" fmla="*/ 1124522 h 1148143"/>
                <a:gd name="connsiteX462" fmla="*/ 246793 w 893730"/>
                <a:gd name="connsiteY462" fmla="*/ 1128522 h 1148143"/>
                <a:gd name="connsiteX463" fmla="*/ 250031 w 893730"/>
                <a:gd name="connsiteY463" fmla="*/ 1131665 h 1148143"/>
                <a:gd name="connsiteX464" fmla="*/ 253365 w 893730"/>
                <a:gd name="connsiteY464" fmla="*/ 1132427 h 1148143"/>
                <a:gd name="connsiteX465" fmla="*/ 267176 w 893730"/>
                <a:gd name="connsiteY465" fmla="*/ 1132808 h 1148143"/>
                <a:gd name="connsiteX466" fmla="*/ 326898 w 893730"/>
                <a:gd name="connsiteY466" fmla="*/ 1115568 h 1148143"/>
                <a:gd name="connsiteX467" fmla="*/ 336804 w 893730"/>
                <a:gd name="connsiteY467" fmla="*/ 1114806 h 1148143"/>
                <a:gd name="connsiteX468" fmla="*/ 350901 w 893730"/>
                <a:gd name="connsiteY468" fmla="*/ 1105567 h 1148143"/>
                <a:gd name="connsiteX469" fmla="*/ 361474 w 893730"/>
                <a:gd name="connsiteY469" fmla="*/ 1107472 h 1148143"/>
                <a:gd name="connsiteX470" fmla="*/ 356807 w 893730"/>
                <a:gd name="connsiteY470" fmla="*/ 1122998 h 1148143"/>
                <a:gd name="connsiteX471" fmla="*/ 360998 w 893730"/>
                <a:gd name="connsiteY471" fmla="*/ 1131856 h 1148143"/>
                <a:gd name="connsiteX472" fmla="*/ 368618 w 893730"/>
                <a:gd name="connsiteY472" fmla="*/ 1139476 h 1148143"/>
                <a:gd name="connsiteX473" fmla="*/ 372618 w 893730"/>
                <a:gd name="connsiteY473" fmla="*/ 1148144 h 1148143"/>
                <a:gd name="connsiteX474" fmla="*/ 379952 w 893730"/>
                <a:gd name="connsiteY474" fmla="*/ 1147763 h 1148143"/>
                <a:gd name="connsiteX475" fmla="*/ 389763 w 893730"/>
                <a:gd name="connsiteY475" fmla="*/ 1144048 h 1148143"/>
                <a:gd name="connsiteX476" fmla="*/ 389858 w 893730"/>
                <a:gd name="connsiteY476" fmla="*/ 1143095 h 1148143"/>
                <a:gd name="connsiteX477" fmla="*/ 389668 w 893730"/>
                <a:gd name="connsiteY477" fmla="*/ 1142048 h 1148143"/>
                <a:gd name="connsiteX478" fmla="*/ 388430 w 893730"/>
                <a:gd name="connsiteY478" fmla="*/ 1141190 h 1148143"/>
                <a:gd name="connsiteX479" fmla="*/ 387477 w 893730"/>
                <a:gd name="connsiteY479" fmla="*/ 1139952 h 1148143"/>
                <a:gd name="connsiteX480" fmla="*/ 386906 w 893730"/>
                <a:gd name="connsiteY480" fmla="*/ 1138333 h 1148143"/>
                <a:gd name="connsiteX481" fmla="*/ 386715 w 893730"/>
                <a:gd name="connsiteY481" fmla="*/ 1136618 h 1148143"/>
                <a:gd name="connsiteX482" fmla="*/ 386906 w 893730"/>
                <a:gd name="connsiteY482" fmla="*/ 1134999 h 1148143"/>
                <a:gd name="connsiteX483" fmla="*/ 387382 w 893730"/>
                <a:gd name="connsiteY483" fmla="*/ 1133380 h 1148143"/>
                <a:gd name="connsiteX484" fmla="*/ 387953 w 893730"/>
                <a:gd name="connsiteY484" fmla="*/ 1131951 h 1148143"/>
                <a:gd name="connsiteX485" fmla="*/ 390525 w 893730"/>
                <a:gd name="connsiteY485" fmla="*/ 1127665 h 1148143"/>
                <a:gd name="connsiteX486" fmla="*/ 391478 w 893730"/>
                <a:gd name="connsiteY486" fmla="*/ 1126522 h 1148143"/>
                <a:gd name="connsiteX487" fmla="*/ 393764 w 893730"/>
                <a:gd name="connsiteY487" fmla="*/ 1124426 h 1148143"/>
                <a:gd name="connsiteX488" fmla="*/ 395097 w 893730"/>
                <a:gd name="connsiteY488" fmla="*/ 1123569 h 1148143"/>
                <a:gd name="connsiteX489" fmla="*/ 396526 w 893730"/>
                <a:gd name="connsiteY489" fmla="*/ 1122807 h 1148143"/>
                <a:gd name="connsiteX490" fmla="*/ 399002 w 893730"/>
                <a:gd name="connsiteY490" fmla="*/ 1122807 h 1148143"/>
                <a:gd name="connsiteX491" fmla="*/ 402146 w 893730"/>
                <a:gd name="connsiteY491" fmla="*/ 1123474 h 1148143"/>
                <a:gd name="connsiteX492" fmla="*/ 407765 w 893730"/>
                <a:gd name="connsiteY492" fmla="*/ 1125950 h 1148143"/>
                <a:gd name="connsiteX493" fmla="*/ 412433 w 893730"/>
                <a:gd name="connsiteY493" fmla="*/ 1128808 h 1148143"/>
                <a:gd name="connsiteX494" fmla="*/ 413575 w 893730"/>
                <a:gd name="connsiteY494" fmla="*/ 1129951 h 1148143"/>
                <a:gd name="connsiteX495" fmla="*/ 422910 w 893730"/>
                <a:gd name="connsiteY495" fmla="*/ 1131570 h 1148143"/>
                <a:gd name="connsiteX496" fmla="*/ 445294 w 893730"/>
                <a:gd name="connsiteY496" fmla="*/ 1132618 h 1148143"/>
                <a:gd name="connsiteX497" fmla="*/ 451771 w 893730"/>
                <a:gd name="connsiteY497" fmla="*/ 1134618 h 1148143"/>
                <a:gd name="connsiteX498" fmla="*/ 475488 w 893730"/>
                <a:gd name="connsiteY498" fmla="*/ 1137571 h 1148143"/>
                <a:gd name="connsiteX499" fmla="*/ 477869 w 893730"/>
                <a:gd name="connsiteY499" fmla="*/ 1136999 h 1148143"/>
                <a:gd name="connsiteX500" fmla="*/ 479870 w 893730"/>
                <a:gd name="connsiteY500" fmla="*/ 1136047 h 1148143"/>
                <a:gd name="connsiteX501" fmla="*/ 480441 w 893730"/>
                <a:gd name="connsiteY501" fmla="*/ 1134904 h 1148143"/>
                <a:gd name="connsiteX502" fmla="*/ 480822 w 893730"/>
                <a:gd name="connsiteY502" fmla="*/ 1133380 h 1148143"/>
                <a:gd name="connsiteX503" fmla="*/ 480536 w 893730"/>
                <a:gd name="connsiteY503" fmla="*/ 1130808 h 1148143"/>
                <a:gd name="connsiteX504" fmla="*/ 479870 w 893730"/>
                <a:gd name="connsiteY504" fmla="*/ 1129379 h 1148143"/>
                <a:gd name="connsiteX505" fmla="*/ 479108 w 893730"/>
                <a:gd name="connsiteY505" fmla="*/ 1128617 h 1148143"/>
                <a:gd name="connsiteX506" fmla="*/ 476345 w 893730"/>
                <a:gd name="connsiteY506" fmla="*/ 1127379 h 1148143"/>
                <a:gd name="connsiteX507" fmla="*/ 475012 w 893730"/>
                <a:gd name="connsiteY507" fmla="*/ 1126617 h 1148143"/>
                <a:gd name="connsiteX508" fmla="*/ 473964 w 893730"/>
                <a:gd name="connsiteY508" fmla="*/ 1125284 h 1148143"/>
                <a:gd name="connsiteX509" fmla="*/ 473488 w 893730"/>
                <a:gd name="connsiteY509" fmla="*/ 1123760 h 1148143"/>
                <a:gd name="connsiteX510" fmla="*/ 473869 w 893730"/>
                <a:gd name="connsiteY510" fmla="*/ 1121378 h 1148143"/>
                <a:gd name="connsiteX511" fmla="*/ 475107 w 893730"/>
                <a:gd name="connsiteY511" fmla="*/ 1118711 h 1148143"/>
                <a:gd name="connsiteX512" fmla="*/ 478250 w 893730"/>
                <a:gd name="connsiteY512" fmla="*/ 1114997 h 1148143"/>
                <a:gd name="connsiteX513" fmla="*/ 479965 w 893730"/>
                <a:gd name="connsiteY513" fmla="*/ 1113568 h 1148143"/>
                <a:gd name="connsiteX514" fmla="*/ 481965 w 893730"/>
                <a:gd name="connsiteY514" fmla="*/ 1112996 h 1148143"/>
                <a:gd name="connsiteX515" fmla="*/ 485489 w 893730"/>
                <a:gd name="connsiteY515" fmla="*/ 1113568 h 1148143"/>
                <a:gd name="connsiteX516" fmla="*/ 490252 w 893730"/>
                <a:gd name="connsiteY516" fmla="*/ 1115378 h 1148143"/>
                <a:gd name="connsiteX517" fmla="*/ 493586 w 893730"/>
                <a:gd name="connsiteY517" fmla="*/ 1116139 h 1148143"/>
                <a:gd name="connsiteX518" fmla="*/ 495300 w 893730"/>
                <a:gd name="connsiteY518" fmla="*/ 1116044 h 1148143"/>
                <a:gd name="connsiteX519" fmla="*/ 496443 w 893730"/>
                <a:gd name="connsiteY519" fmla="*/ 1115663 h 1148143"/>
                <a:gd name="connsiteX520" fmla="*/ 497300 w 893730"/>
                <a:gd name="connsiteY520" fmla="*/ 1115187 h 1148143"/>
                <a:gd name="connsiteX521" fmla="*/ 499491 w 893730"/>
                <a:gd name="connsiteY521" fmla="*/ 1113377 h 1148143"/>
                <a:gd name="connsiteX522" fmla="*/ 503015 w 893730"/>
                <a:gd name="connsiteY522" fmla="*/ 1108234 h 1148143"/>
                <a:gd name="connsiteX523" fmla="*/ 506349 w 893730"/>
                <a:gd name="connsiteY523" fmla="*/ 1102805 h 1148143"/>
                <a:gd name="connsiteX524" fmla="*/ 507111 w 893730"/>
                <a:gd name="connsiteY524" fmla="*/ 1100614 h 1148143"/>
                <a:gd name="connsiteX525" fmla="*/ 507587 w 893730"/>
                <a:gd name="connsiteY525" fmla="*/ 1098137 h 1148143"/>
                <a:gd name="connsiteX526" fmla="*/ 507587 w 893730"/>
                <a:gd name="connsiteY526" fmla="*/ 1093565 h 1148143"/>
                <a:gd name="connsiteX527" fmla="*/ 506921 w 893730"/>
                <a:gd name="connsiteY527" fmla="*/ 1091279 h 1148143"/>
                <a:gd name="connsiteX528" fmla="*/ 505778 w 893730"/>
                <a:gd name="connsiteY528" fmla="*/ 1089660 h 1148143"/>
                <a:gd name="connsiteX529" fmla="*/ 504444 w 893730"/>
                <a:gd name="connsiteY529" fmla="*/ 1088612 h 1148143"/>
                <a:gd name="connsiteX530" fmla="*/ 503777 w 893730"/>
                <a:gd name="connsiteY530" fmla="*/ 1086707 h 1148143"/>
                <a:gd name="connsiteX531" fmla="*/ 503587 w 893730"/>
                <a:gd name="connsiteY531" fmla="*/ 1083755 h 1148143"/>
                <a:gd name="connsiteX532" fmla="*/ 504539 w 893730"/>
                <a:gd name="connsiteY532" fmla="*/ 1078421 h 1148143"/>
                <a:gd name="connsiteX533" fmla="*/ 504539 w 893730"/>
                <a:gd name="connsiteY533" fmla="*/ 1075182 h 1148143"/>
                <a:gd name="connsiteX534" fmla="*/ 504254 w 893730"/>
                <a:gd name="connsiteY534" fmla="*/ 1072706 h 1148143"/>
                <a:gd name="connsiteX535" fmla="*/ 503873 w 893730"/>
                <a:gd name="connsiteY535" fmla="*/ 1070896 h 1148143"/>
                <a:gd name="connsiteX536" fmla="*/ 503777 w 893730"/>
                <a:gd name="connsiteY536" fmla="*/ 1069086 h 1148143"/>
                <a:gd name="connsiteX537" fmla="*/ 504158 w 893730"/>
                <a:gd name="connsiteY537" fmla="*/ 1065848 h 1148143"/>
                <a:gd name="connsiteX538" fmla="*/ 506540 w 893730"/>
                <a:gd name="connsiteY538" fmla="*/ 1054227 h 1148143"/>
                <a:gd name="connsiteX539" fmla="*/ 506444 w 893730"/>
                <a:gd name="connsiteY539" fmla="*/ 1050798 h 1148143"/>
                <a:gd name="connsiteX540" fmla="*/ 505587 w 893730"/>
                <a:gd name="connsiteY540" fmla="*/ 1048512 h 1148143"/>
                <a:gd name="connsiteX541" fmla="*/ 504349 w 893730"/>
                <a:gd name="connsiteY541" fmla="*/ 1047464 h 1148143"/>
                <a:gd name="connsiteX542" fmla="*/ 503492 w 893730"/>
                <a:gd name="connsiteY542" fmla="*/ 1046321 h 1148143"/>
                <a:gd name="connsiteX543" fmla="*/ 503492 w 893730"/>
                <a:gd name="connsiteY543" fmla="*/ 1044607 h 1148143"/>
                <a:gd name="connsiteX544" fmla="*/ 504349 w 893730"/>
                <a:gd name="connsiteY544" fmla="*/ 1042797 h 1148143"/>
                <a:gd name="connsiteX545" fmla="*/ 506825 w 893730"/>
                <a:gd name="connsiteY545" fmla="*/ 1040987 h 1148143"/>
                <a:gd name="connsiteX546" fmla="*/ 510635 w 893730"/>
                <a:gd name="connsiteY546" fmla="*/ 1039273 h 1148143"/>
                <a:gd name="connsiteX547" fmla="*/ 512921 w 893730"/>
                <a:gd name="connsiteY547" fmla="*/ 1037272 h 1148143"/>
                <a:gd name="connsiteX548" fmla="*/ 515017 w 893730"/>
                <a:gd name="connsiteY548" fmla="*/ 1034796 h 1148143"/>
                <a:gd name="connsiteX549" fmla="*/ 517398 w 893730"/>
                <a:gd name="connsiteY549" fmla="*/ 1031367 h 1148143"/>
                <a:gd name="connsiteX550" fmla="*/ 519684 w 893730"/>
                <a:gd name="connsiteY550" fmla="*/ 1028890 h 1148143"/>
                <a:gd name="connsiteX551" fmla="*/ 526256 w 893730"/>
                <a:gd name="connsiteY551" fmla="*/ 1024319 h 1148143"/>
                <a:gd name="connsiteX552" fmla="*/ 527399 w 893730"/>
                <a:gd name="connsiteY552" fmla="*/ 1022890 h 1148143"/>
                <a:gd name="connsiteX553" fmla="*/ 528257 w 893730"/>
                <a:gd name="connsiteY553" fmla="*/ 1020889 h 1148143"/>
                <a:gd name="connsiteX554" fmla="*/ 529209 w 893730"/>
                <a:gd name="connsiteY554" fmla="*/ 1015841 h 1148143"/>
                <a:gd name="connsiteX555" fmla="*/ 530447 w 893730"/>
                <a:gd name="connsiteY555" fmla="*/ 1011269 h 1148143"/>
                <a:gd name="connsiteX556" fmla="*/ 534353 w 893730"/>
                <a:gd name="connsiteY556" fmla="*/ 1003649 h 1148143"/>
                <a:gd name="connsiteX557" fmla="*/ 536067 w 893730"/>
                <a:gd name="connsiteY557" fmla="*/ 1000697 h 1148143"/>
                <a:gd name="connsiteX558" fmla="*/ 537782 w 893730"/>
                <a:gd name="connsiteY558" fmla="*/ 998696 h 1148143"/>
                <a:gd name="connsiteX559" fmla="*/ 539210 w 893730"/>
                <a:gd name="connsiteY559" fmla="*/ 998125 h 1148143"/>
                <a:gd name="connsiteX560" fmla="*/ 544354 w 893730"/>
                <a:gd name="connsiteY560" fmla="*/ 996601 h 1148143"/>
                <a:gd name="connsiteX561" fmla="*/ 545592 w 893730"/>
                <a:gd name="connsiteY561" fmla="*/ 995839 h 1148143"/>
                <a:gd name="connsiteX562" fmla="*/ 546735 w 893730"/>
                <a:gd name="connsiteY562" fmla="*/ 994791 h 1148143"/>
                <a:gd name="connsiteX563" fmla="*/ 547878 w 893730"/>
                <a:gd name="connsiteY563" fmla="*/ 993553 h 1148143"/>
                <a:gd name="connsiteX564" fmla="*/ 550355 w 893730"/>
                <a:gd name="connsiteY564" fmla="*/ 989743 h 1148143"/>
                <a:gd name="connsiteX565" fmla="*/ 551688 w 893730"/>
                <a:gd name="connsiteY565" fmla="*/ 986790 h 1148143"/>
                <a:gd name="connsiteX566" fmla="*/ 552355 w 893730"/>
                <a:gd name="connsiteY566" fmla="*/ 983742 h 1148143"/>
                <a:gd name="connsiteX567" fmla="*/ 552164 w 893730"/>
                <a:gd name="connsiteY567" fmla="*/ 978598 h 1148143"/>
                <a:gd name="connsiteX568" fmla="*/ 551402 w 893730"/>
                <a:gd name="connsiteY568" fmla="*/ 976027 h 1148143"/>
                <a:gd name="connsiteX569" fmla="*/ 550355 w 893730"/>
                <a:gd name="connsiteY569" fmla="*/ 974122 h 1148143"/>
                <a:gd name="connsiteX570" fmla="*/ 548259 w 893730"/>
                <a:gd name="connsiteY570" fmla="*/ 971836 h 1148143"/>
                <a:gd name="connsiteX571" fmla="*/ 547402 w 893730"/>
                <a:gd name="connsiteY571" fmla="*/ 970597 h 1148143"/>
                <a:gd name="connsiteX572" fmla="*/ 546735 w 893730"/>
                <a:gd name="connsiteY572" fmla="*/ 968978 h 1148143"/>
                <a:gd name="connsiteX573" fmla="*/ 546449 w 893730"/>
                <a:gd name="connsiteY573" fmla="*/ 967169 h 1148143"/>
                <a:gd name="connsiteX574" fmla="*/ 546926 w 893730"/>
                <a:gd name="connsiteY574" fmla="*/ 964787 h 1148143"/>
                <a:gd name="connsiteX575" fmla="*/ 547973 w 893730"/>
                <a:gd name="connsiteY575" fmla="*/ 961549 h 1148143"/>
                <a:gd name="connsiteX576" fmla="*/ 550736 w 893730"/>
                <a:gd name="connsiteY576" fmla="*/ 956881 h 1148143"/>
                <a:gd name="connsiteX577" fmla="*/ 552355 w 893730"/>
                <a:gd name="connsiteY577" fmla="*/ 951547 h 1148143"/>
                <a:gd name="connsiteX578" fmla="*/ 554641 w 893730"/>
                <a:gd name="connsiteY578" fmla="*/ 945642 h 1148143"/>
                <a:gd name="connsiteX579" fmla="*/ 555593 w 893730"/>
                <a:gd name="connsiteY579" fmla="*/ 943928 h 1148143"/>
                <a:gd name="connsiteX580" fmla="*/ 560832 w 893730"/>
                <a:gd name="connsiteY580" fmla="*/ 937070 h 1148143"/>
                <a:gd name="connsiteX581" fmla="*/ 565499 w 893730"/>
                <a:gd name="connsiteY581" fmla="*/ 935927 h 1148143"/>
                <a:gd name="connsiteX582" fmla="*/ 569119 w 893730"/>
                <a:gd name="connsiteY582" fmla="*/ 939546 h 1148143"/>
                <a:gd name="connsiteX583" fmla="*/ 571500 w 893730"/>
                <a:gd name="connsiteY583" fmla="*/ 942975 h 1148143"/>
                <a:gd name="connsiteX584" fmla="*/ 573977 w 893730"/>
                <a:gd name="connsiteY584" fmla="*/ 944975 h 1148143"/>
                <a:gd name="connsiteX585" fmla="*/ 579501 w 893730"/>
                <a:gd name="connsiteY585" fmla="*/ 948023 h 1148143"/>
                <a:gd name="connsiteX586" fmla="*/ 582835 w 893730"/>
                <a:gd name="connsiteY586" fmla="*/ 951071 h 1148143"/>
                <a:gd name="connsiteX587" fmla="*/ 585502 w 893730"/>
                <a:gd name="connsiteY587" fmla="*/ 953072 h 1148143"/>
                <a:gd name="connsiteX588" fmla="*/ 587121 w 893730"/>
                <a:gd name="connsiteY588" fmla="*/ 954024 h 1148143"/>
                <a:gd name="connsiteX589" fmla="*/ 593598 w 893730"/>
                <a:gd name="connsiteY589" fmla="*/ 956120 h 1148143"/>
                <a:gd name="connsiteX590" fmla="*/ 596456 w 893730"/>
                <a:gd name="connsiteY590" fmla="*/ 957548 h 1148143"/>
                <a:gd name="connsiteX591" fmla="*/ 597599 w 893730"/>
                <a:gd name="connsiteY591" fmla="*/ 958596 h 1148143"/>
                <a:gd name="connsiteX592" fmla="*/ 598551 w 893730"/>
                <a:gd name="connsiteY592" fmla="*/ 959739 h 1148143"/>
                <a:gd name="connsiteX593" fmla="*/ 599504 w 893730"/>
                <a:gd name="connsiteY593" fmla="*/ 961072 h 1148143"/>
                <a:gd name="connsiteX594" fmla="*/ 601028 w 893730"/>
                <a:gd name="connsiteY594" fmla="*/ 961835 h 1148143"/>
                <a:gd name="connsiteX595" fmla="*/ 603218 w 893730"/>
                <a:gd name="connsiteY595" fmla="*/ 961644 h 1148143"/>
                <a:gd name="connsiteX596" fmla="*/ 607219 w 893730"/>
                <a:gd name="connsiteY596" fmla="*/ 959072 h 1148143"/>
                <a:gd name="connsiteX597" fmla="*/ 609029 w 893730"/>
                <a:gd name="connsiteY597" fmla="*/ 957072 h 1148143"/>
                <a:gd name="connsiteX598" fmla="*/ 610267 w 893730"/>
                <a:gd name="connsiteY598" fmla="*/ 954977 h 1148143"/>
                <a:gd name="connsiteX599" fmla="*/ 610743 w 893730"/>
                <a:gd name="connsiteY599" fmla="*/ 953548 h 1148143"/>
                <a:gd name="connsiteX600" fmla="*/ 611219 w 893730"/>
                <a:gd name="connsiteY600" fmla="*/ 952119 h 1148143"/>
                <a:gd name="connsiteX601" fmla="*/ 611791 w 893730"/>
                <a:gd name="connsiteY601" fmla="*/ 951262 h 1148143"/>
                <a:gd name="connsiteX602" fmla="*/ 612553 w 893730"/>
                <a:gd name="connsiteY602" fmla="*/ 950309 h 1148143"/>
                <a:gd name="connsiteX603" fmla="*/ 613601 w 893730"/>
                <a:gd name="connsiteY603" fmla="*/ 949262 h 1148143"/>
                <a:gd name="connsiteX604" fmla="*/ 618554 w 893730"/>
                <a:gd name="connsiteY604" fmla="*/ 945547 h 1148143"/>
                <a:gd name="connsiteX605" fmla="*/ 620078 w 893730"/>
                <a:gd name="connsiteY605" fmla="*/ 944880 h 1148143"/>
                <a:gd name="connsiteX606" fmla="*/ 621887 w 893730"/>
                <a:gd name="connsiteY606" fmla="*/ 944785 h 1148143"/>
                <a:gd name="connsiteX607" fmla="*/ 624840 w 893730"/>
                <a:gd name="connsiteY607" fmla="*/ 946309 h 1148143"/>
                <a:gd name="connsiteX608" fmla="*/ 627412 w 893730"/>
                <a:gd name="connsiteY608" fmla="*/ 946880 h 1148143"/>
                <a:gd name="connsiteX609" fmla="*/ 630079 w 893730"/>
                <a:gd name="connsiteY609" fmla="*/ 946785 h 1148143"/>
                <a:gd name="connsiteX610" fmla="*/ 633603 w 893730"/>
                <a:gd name="connsiteY610" fmla="*/ 945261 h 1148143"/>
                <a:gd name="connsiteX611" fmla="*/ 643223 w 893730"/>
                <a:gd name="connsiteY611" fmla="*/ 943832 h 1148143"/>
                <a:gd name="connsiteX612" fmla="*/ 673418 w 893730"/>
                <a:gd name="connsiteY612" fmla="*/ 944785 h 1148143"/>
                <a:gd name="connsiteX613" fmla="*/ 679609 w 893730"/>
                <a:gd name="connsiteY613" fmla="*/ 940689 h 1148143"/>
                <a:gd name="connsiteX614" fmla="*/ 682181 w 893730"/>
                <a:gd name="connsiteY614" fmla="*/ 937641 h 1148143"/>
                <a:gd name="connsiteX615" fmla="*/ 684752 w 893730"/>
                <a:gd name="connsiteY615" fmla="*/ 933640 h 1148143"/>
                <a:gd name="connsiteX616" fmla="*/ 685514 w 893730"/>
                <a:gd name="connsiteY616" fmla="*/ 932117 h 1148143"/>
                <a:gd name="connsiteX617" fmla="*/ 686086 w 893730"/>
                <a:gd name="connsiteY617" fmla="*/ 930497 h 1148143"/>
                <a:gd name="connsiteX618" fmla="*/ 686181 w 893730"/>
                <a:gd name="connsiteY618" fmla="*/ 928878 h 1148143"/>
                <a:gd name="connsiteX619" fmla="*/ 685800 w 893730"/>
                <a:gd name="connsiteY619" fmla="*/ 927354 h 1148143"/>
                <a:gd name="connsiteX620" fmla="*/ 685133 w 893730"/>
                <a:gd name="connsiteY620" fmla="*/ 925925 h 1148143"/>
                <a:gd name="connsiteX621" fmla="*/ 684657 w 893730"/>
                <a:gd name="connsiteY621" fmla="*/ 924401 h 1148143"/>
                <a:gd name="connsiteX622" fmla="*/ 684752 w 893730"/>
                <a:gd name="connsiteY622" fmla="*/ 922782 h 1148143"/>
                <a:gd name="connsiteX623" fmla="*/ 685229 w 893730"/>
                <a:gd name="connsiteY623" fmla="*/ 921163 h 1148143"/>
                <a:gd name="connsiteX624" fmla="*/ 686467 w 893730"/>
                <a:gd name="connsiteY624" fmla="*/ 917924 h 1148143"/>
                <a:gd name="connsiteX625" fmla="*/ 686943 w 893730"/>
                <a:gd name="connsiteY625" fmla="*/ 916210 h 1148143"/>
                <a:gd name="connsiteX626" fmla="*/ 688181 w 893730"/>
                <a:gd name="connsiteY626" fmla="*/ 912876 h 1148143"/>
                <a:gd name="connsiteX627" fmla="*/ 688943 w 893730"/>
                <a:gd name="connsiteY627" fmla="*/ 911543 h 1148143"/>
                <a:gd name="connsiteX628" fmla="*/ 690182 w 893730"/>
                <a:gd name="connsiteY628" fmla="*/ 910590 h 1148143"/>
                <a:gd name="connsiteX629" fmla="*/ 692944 w 893730"/>
                <a:gd name="connsiteY629" fmla="*/ 910019 h 1148143"/>
                <a:gd name="connsiteX630" fmla="*/ 696754 w 893730"/>
                <a:gd name="connsiteY630" fmla="*/ 910019 h 1148143"/>
                <a:gd name="connsiteX631" fmla="*/ 723805 w 893730"/>
                <a:gd name="connsiteY631" fmla="*/ 912971 h 1148143"/>
                <a:gd name="connsiteX632" fmla="*/ 726567 w 893730"/>
                <a:gd name="connsiteY632" fmla="*/ 913733 h 1148143"/>
                <a:gd name="connsiteX633" fmla="*/ 728472 w 893730"/>
                <a:gd name="connsiteY633" fmla="*/ 914781 h 1148143"/>
                <a:gd name="connsiteX634" fmla="*/ 729425 w 893730"/>
                <a:gd name="connsiteY634" fmla="*/ 916114 h 1148143"/>
                <a:gd name="connsiteX635" fmla="*/ 730187 w 893730"/>
                <a:gd name="connsiteY635" fmla="*/ 917448 h 1148143"/>
                <a:gd name="connsiteX636" fmla="*/ 731520 w 893730"/>
                <a:gd name="connsiteY636" fmla="*/ 920591 h 1148143"/>
                <a:gd name="connsiteX637" fmla="*/ 733139 w 893730"/>
                <a:gd name="connsiteY637" fmla="*/ 923544 h 1148143"/>
                <a:gd name="connsiteX638" fmla="*/ 735997 w 893730"/>
                <a:gd name="connsiteY638" fmla="*/ 927163 h 1148143"/>
                <a:gd name="connsiteX639" fmla="*/ 737997 w 893730"/>
                <a:gd name="connsiteY639" fmla="*/ 931640 h 1148143"/>
                <a:gd name="connsiteX640" fmla="*/ 739616 w 893730"/>
                <a:gd name="connsiteY640" fmla="*/ 934593 h 1148143"/>
                <a:gd name="connsiteX641" fmla="*/ 742283 w 893730"/>
                <a:gd name="connsiteY641" fmla="*/ 938308 h 1148143"/>
                <a:gd name="connsiteX642" fmla="*/ 742950 w 893730"/>
                <a:gd name="connsiteY642" fmla="*/ 939832 h 1148143"/>
                <a:gd name="connsiteX643" fmla="*/ 743141 w 893730"/>
                <a:gd name="connsiteY643" fmla="*/ 941642 h 1148143"/>
                <a:gd name="connsiteX644" fmla="*/ 742188 w 893730"/>
                <a:gd name="connsiteY644" fmla="*/ 946976 h 1148143"/>
                <a:gd name="connsiteX645" fmla="*/ 742188 w 893730"/>
                <a:gd name="connsiteY645" fmla="*/ 948785 h 1148143"/>
                <a:gd name="connsiteX646" fmla="*/ 742664 w 893730"/>
                <a:gd name="connsiteY646" fmla="*/ 950309 h 1148143"/>
                <a:gd name="connsiteX647" fmla="*/ 743426 w 893730"/>
                <a:gd name="connsiteY647" fmla="*/ 951547 h 1148143"/>
                <a:gd name="connsiteX648" fmla="*/ 744379 w 893730"/>
                <a:gd name="connsiteY648" fmla="*/ 952119 h 1148143"/>
                <a:gd name="connsiteX649" fmla="*/ 745236 w 893730"/>
                <a:gd name="connsiteY649" fmla="*/ 951929 h 1148143"/>
                <a:gd name="connsiteX650" fmla="*/ 746189 w 893730"/>
                <a:gd name="connsiteY650" fmla="*/ 951071 h 1148143"/>
                <a:gd name="connsiteX651" fmla="*/ 749427 w 893730"/>
                <a:gd name="connsiteY651" fmla="*/ 946499 h 1148143"/>
                <a:gd name="connsiteX652" fmla="*/ 751237 w 893730"/>
                <a:gd name="connsiteY652" fmla="*/ 943356 h 1148143"/>
                <a:gd name="connsiteX653" fmla="*/ 752189 w 893730"/>
                <a:gd name="connsiteY653" fmla="*/ 942118 h 1148143"/>
                <a:gd name="connsiteX654" fmla="*/ 757238 w 893730"/>
                <a:gd name="connsiteY654" fmla="*/ 938403 h 1148143"/>
                <a:gd name="connsiteX655" fmla="*/ 758381 w 893730"/>
                <a:gd name="connsiteY655" fmla="*/ 937260 h 1148143"/>
                <a:gd name="connsiteX656" fmla="*/ 759333 w 893730"/>
                <a:gd name="connsiteY656" fmla="*/ 936022 h 1148143"/>
                <a:gd name="connsiteX657" fmla="*/ 760095 w 893730"/>
                <a:gd name="connsiteY657" fmla="*/ 934593 h 1148143"/>
                <a:gd name="connsiteX658" fmla="*/ 760667 w 893730"/>
                <a:gd name="connsiteY658" fmla="*/ 932879 h 1148143"/>
                <a:gd name="connsiteX659" fmla="*/ 762476 w 893730"/>
                <a:gd name="connsiteY659" fmla="*/ 925735 h 1148143"/>
                <a:gd name="connsiteX660" fmla="*/ 763238 w 893730"/>
                <a:gd name="connsiteY660" fmla="*/ 924306 h 1148143"/>
                <a:gd name="connsiteX661" fmla="*/ 765810 w 893730"/>
                <a:gd name="connsiteY661" fmla="*/ 923258 h 1148143"/>
                <a:gd name="connsiteX662" fmla="*/ 769715 w 893730"/>
                <a:gd name="connsiteY662" fmla="*/ 922782 h 1148143"/>
                <a:gd name="connsiteX663" fmla="*/ 778383 w 893730"/>
                <a:gd name="connsiteY663" fmla="*/ 922972 h 1148143"/>
                <a:gd name="connsiteX664" fmla="*/ 785336 w 893730"/>
                <a:gd name="connsiteY664" fmla="*/ 924020 h 1148143"/>
                <a:gd name="connsiteX665" fmla="*/ 787337 w 893730"/>
                <a:gd name="connsiteY665" fmla="*/ 923544 h 1148143"/>
                <a:gd name="connsiteX666" fmla="*/ 790099 w 893730"/>
                <a:gd name="connsiteY666" fmla="*/ 921258 h 1148143"/>
                <a:gd name="connsiteX667" fmla="*/ 791337 w 893730"/>
                <a:gd name="connsiteY667" fmla="*/ 919163 h 1148143"/>
                <a:gd name="connsiteX668" fmla="*/ 791909 w 893730"/>
                <a:gd name="connsiteY668" fmla="*/ 917067 h 1148143"/>
                <a:gd name="connsiteX669" fmla="*/ 792004 w 893730"/>
                <a:gd name="connsiteY669" fmla="*/ 915067 h 1148143"/>
                <a:gd name="connsiteX670" fmla="*/ 791909 w 893730"/>
                <a:gd name="connsiteY670" fmla="*/ 913067 h 1148143"/>
                <a:gd name="connsiteX671" fmla="*/ 791623 w 893730"/>
                <a:gd name="connsiteY671" fmla="*/ 909066 h 1148143"/>
                <a:gd name="connsiteX672" fmla="*/ 791528 w 893730"/>
                <a:gd name="connsiteY672" fmla="*/ 902589 h 1148143"/>
                <a:gd name="connsiteX673" fmla="*/ 791432 w 893730"/>
                <a:gd name="connsiteY673" fmla="*/ 900589 h 1148143"/>
                <a:gd name="connsiteX674" fmla="*/ 790956 w 893730"/>
                <a:gd name="connsiteY674" fmla="*/ 898874 h 1148143"/>
                <a:gd name="connsiteX675" fmla="*/ 790289 w 893730"/>
                <a:gd name="connsiteY675" fmla="*/ 897255 h 1148143"/>
                <a:gd name="connsiteX676" fmla="*/ 789432 w 893730"/>
                <a:gd name="connsiteY676" fmla="*/ 896017 h 1148143"/>
                <a:gd name="connsiteX677" fmla="*/ 785908 w 893730"/>
                <a:gd name="connsiteY677" fmla="*/ 892969 h 1148143"/>
                <a:gd name="connsiteX678" fmla="*/ 781717 w 893730"/>
                <a:gd name="connsiteY678" fmla="*/ 890492 h 1148143"/>
                <a:gd name="connsiteX679" fmla="*/ 780669 w 893730"/>
                <a:gd name="connsiteY679" fmla="*/ 889445 h 1148143"/>
                <a:gd name="connsiteX680" fmla="*/ 780193 w 893730"/>
                <a:gd name="connsiteY680" fmla="*/ 888111 h 1148143"/>
                <a:gd name="connsiteX681" fmla="*/ 780479 w 893730"/>
                <a:gd name="connsiteY681" fmla="*/ 886587 h 1148143"/>
                <a:gd name="connsiteX682" fmla="*/ 781145 w 893730"/>
                <a:gd name="connsiteY682" fmla="*/ 885349 h 1148143"/>
                <a:gd name="connsiteX683" fmla="*/ 787051 w 893730"/>
                <a:gd name="connsiteY683" fmla="*/ 880110 h 1148143"/>
                <a:gd name="connsiteX684" fmla="*/ 790861 w 893730"/>
                <a:gd name="connsiteY684" fmla="*/ 876014 h 1148143"/>
                <a:gd name="connsiteX685" fmla="*/ 791337 w 893730"/>
                <a:gd name="connsiteY685" fmla="*/ 875157 h 1148143"/>
                <a:gd name="connsiteX686" fmla="*/ 791813 w 893730"/>
                <a:gd name="connsiteY686" fmla="*/ 873919 h 1148143"/>
                <a:gd name="connsiteX687" fmla="*/ 793337 w 893730"/>
                <a:gd name="connsiteY687" fmla="*/ 867632 h 1148143"/>
                <a:gd name="connsiteX688" fmla="*/ 793814 w 893730"/>
                <a:gd name="connsiteY688" fmla="*/ 866585 h 1148143"/>
                <a:gd name="connsiteX689" fmla="*/ 794671 w 893730"/>
                <a:gd name="connsiteY689" fmla="*/ 865537 h 1148143"/>
                <a:gd name="connsiteX690" fmla="*/ 796671 w 893730"/>
                <a:gd name="connsiteY690" fmla="*/ 864775 h 1148143"/>
                <a:gd name="connsiteX691" fmla="*/ 804005 w 893730"/>
                <a:gd name="connsiteY691" fmla="*/ 863822 h 1148143"/>
                <a:gd name="connsiteX692" fmla="*/ 806958 w 893730"/>
                <a:gd name="connsiteY692" fmla="*/ 864013 h 1148143"/>
                <a:gd name="connsiteX693" fmla="*/ 809054 w 893730"/>
                <a:gd name="connsiteY693" fmla="*/ 864870 h 1148143"/>
                <a:gd name="connsiteX694" fmla="*/ 812102 w 893730"/>
                <a:gd name="connsiteY694" fmla="*/ 869823 h 1148143"/>
                <a:gd name="connsiteX695" fmla="*/ 814102 w 893730"/>
                <a:gd name="connsiteY695" fmla="*/ 871347 h 1148143"/>
                <a:gd name="connsiteX696" fmla="*/ 816864 w 893730"/>
                <a:gd name="connsiteY696" fmla="*/ 873062 h 1148143"/>
                <a:gd name="connsiteX697" fmla="*/ 822674 w 893730"/>
                <a:gd name="connsiteY697" fmla="*/ 875729 h 1148143"/>
                <a:gd name="connsiteX698" fmla="*/ 827437 w 893730"/>
                <a:gd name="connsiteY698" fmla="*/ 878872 h 1148143"/>
                <a:gd name="connsiteX699" fmla="*/ 832295 w 893730"/>
                <a:gd name="connsiteY699" fmla="*/ 885063 h 1148143"/>
                <a:gd name="connsiteX700" fmla="*/ 837152 w 893730"/>
                <a:gd name="connsiteY700" fmla="*/ 889063 h 1148143"/>
                <a:gd name="connsiteX701" fmla="*/ 853631 w 893730"/>
                <a:gd name="connsiteY701" fmla="*/ 895255 h 1148143"/>
                <a:gd name="connsiteX702" fmla="*/ 857155 w 893730"/>
                <a:gd name="connsiteY702" fmla="*/ 897541 h 1148143"/>
                <a:gd name="connsiteX703" fmla="*/ 859250 w 893730"/>
                <a:gd name="connsiteY703" fmla="*/ 899827 h 1148143"/>
                <a:gd name="connsiteX704" fmla="*/ 859536 w 893730"/>
                <a:gd name="connsiteY704" fmla="*/ 903922 h 1148143"/>
                <a:gd name="connsiteX705" fmla="*/ 859822 w 893730"/>
                <a:gd name="connsiteY705" fmla="*/ 905828 h 1148143"/>
                <a:gd name="connsiteX706" fmla="*/ 860393 w 893730"/>
                <a:gd name="connsiteY706" fmla="*/ 907352 h 1148143"/>
                <a:gd name="connsiteX707" fmla="*/ 861441 w 893730"/>
                <a:gd name="connsiteY707" fmla="*/ 908495 h 1148143"/>
                <a:gd name="connsiteX708" fmla="*/ 862775 w 893730"/>
                <a:gd name="connsiteY708" fmla="*/ 909638 h 1148143"/>
                <a:gd name="connsiteX709" fmla="*/ 864584 w 893730"/>
                <a:gd name="connsiteY709" fmla="*/ 910590 h 1148143"/>
                <a:gd name="connsiteX710" fmla="*/ 869251 w 893730"/>
                <a:gd name="connsiteY710" fmla="*/ 912495 h 1148143"/>
                <a:gd name="connsiteX711" fmla="*/ 874014 w 893730"/>
                <a:gd name="connsiteY711" fmla="*/ 913638 h 1148143"/>
                <a:gd name="connsiteX712" fmla="*/ 876014 w 893730"/>
                <a:gd name="connsiteY712" fmla="*/ 913543 h 1148143"/>
                <a:gd name="connsiteX713" fmla="*/ 881348 w 893730"/>
                <a:gd name="connsiteY713" fmla="*/ 912400 h 1148143"/>
                <a:gd name="connsiteX714" fmla="*/ 884587 w 893730"/>
                <a:gd name="connsiteY714" fmla="*/ 910876 h 1148143"/>
                <a:gd name="connsiteX715" fmla="*/ 888873 w 893730"/>
                <a:gd name="connsiteY715" fmla="*/ 908018 h 1148143"/>
                <a:gd name="connsiteX716" fmla="*/ 891445 w 893730"/>
                <a:gd name="connsiteY716" fmla="*/ 904875 h 1148143"/>
                <a:gd name="connsiteX717" fmla="*/ 892778 w 893730"/>
                <a:gd name="connsiteY717" fmla="*/ 897922 h 1148143"/>
                <a:gd name="connsiteX718" fmla="*/ 892207 w 893730"/>
                <a:gd name="connsiteY718" fmla="*/ 865061 h 114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</a:cxnLst>
              <a:rect l="l" t="t" r="r" b="b"/>
              <a:pathLst>
                <a:path w="893730" h="1148143">
                  <a:moveTo>
                    <a:pt x="893731" y="846392"/>
                  </a:moveTo>
                  <a:lnTo>
                    <a:pt x="892493" y="840962"/>
                  </a:lnTo>
                  <a:lnTo>
                    <a:pt x="891254" y="839914"/>
                  </a:lnTo>
                  <a:lnTo>
                    <a:pt x="889826" y="837819"/>
                  </a:lnTo>
                  <a:lnTo>
                    <a:pt x="888016" y="834199"/>
                  </a:lnTo>
                  <a:lnTo>
                    <a:pt x="881920" y="815245"/>
                  </a:lnTo>
                  <a:lnTo>
                    <a:pt x="878300" y="807530"/>
                  </a:lnTo>
                  <a:lnTo>
                    <a:pt x="876872" y="805053"/>
                  </a:lnTo>
                  <a:lnTo>
                    <a:pt x="875443" y="803243"/>
                  </a:lnTo>
                  <a:lnTo>
                    <a:pt x="874205" y="802291"/>
                  </a:lnTo>
                  <a:lnTo>
                    <a:pt x="872871" y="801434"/>
                  </a:lnTo>
                  <a:lnTo>
                    <a:pt x="871347" y="800767"/>
                  </a:lnTo>
                  <a:lnTo>
                    <a:pt x="863537" y="799529"/>
                  </a:lnTo>
                  <a:lnTo>
                    <a:pt x="855250" y="799529"/>
                  </a:lnTo>
                  <a:lnTo>
                    <a:pt x="852488" y="798481"/>
                  </a:lnTo>
                  <a:lnTo>
                    <a:pt x="849154" y="796385"/>
                  </a:lnTo>
                  <a:lnTo>
                    <a:pt x="843534" y="790384"/>
                  </a:lnTo>
                  <a:lnTo>
                    <a:pt x="841153" y="787337"/>
                  </a:lnTo>
                  <a:lnTo>
                    <a:pt x="839629" y="784765"/>
                  </a:lnTo>
                  <a:lnTo>
                    <a:pt x="839343" y="782955"/>
                  </a:lnTo>
                  <a:lnTo>
                    <a:pt x="839534" y="781145"/>
                  </a:lnTo>
                  <a:lnTo>
                    <a:pt x="839915" y="779240"/>
                  </a:lnTo>
                  <a:lnTo>
                    <a:pt x="841439" y="776002"/>
                  </a:lnTo>
                  <a:lnTo>
                    <a:pt x="842010" y="774192"/>
                  </a:lnTo>
                  <a:lnTo>
                    <a:pt x="842010" y="771239"/>
                  </a:lnTo>
                  <a:lnTo>
                    <a:pt x="841343" y="769430"/>
                  </a:lnTo>
                  <a:lnTo>
                    <a:pt x="840296" y="768096"/>
                  </a:lnTo>
                  <a:lnTo>
                    <a:pt x="821817" y="751427"/>
                  </a:lnTo>
                  <a:lnTo>
                    <a:pt x="815340" y="743998"/>
                  </a:lnTo>
                  <a:lnTo>
                    <a:pt x="813530" y="741140"/>
                  </a:lnTo>
                  <a:lnTo>
                    <a:pt x="812768" y="738569"/>
                  </a:lnTo>
                  <a:lnTo>
                    <a:pt x="813530" y="734568"/>
                  </a:lnTo>
                  <a:lnTo>
                    <a:pt x="813721" y="731996"/>
                  </a:lnTo>
                  <a:lnTo>
                    <a:pt x="812768" y="727424"/>
                  </a:lnTo>
                  <a:lnTo>
                    <a:pt x="811721" y="725043"/>
                  </a:lnTo>
                  <a:lnTo>
                    <a:pt x="810673" y="723233"/>
                  </a:lnTo>
                  <a:lnTo>
                    <a:pt x="808958" y="721328"/>
                  </a:lnTo>
                  <a:lnTo>
                    <a:pt x="808292" y="720757"/>
                  </a:lnTo>
                  <a:lnTo>
                    <a:pt x="805815" y="719138"/>
                  </a:lnTo>
                  <a:lnTo>
                    <a:pt x="802958" y="718090"/>
                  </a:lnTo>
                  <a:lnTo>
                    <a:pt x="792766" y="717328"/>
                  </a:lnTo>
                  <a:lnTo>
                    <a:pt x="790575" y="716566"/>
                  </a:lnTo>
                  <a:lnTo>
                    <a:pt x="788194" y="715423"/>
                  </a:lnTo>
                  <a:lnTo>
                    <a:pt x="783336" y="712089"/>
                  </a:lnTo>
                  <a:lnTo>
                    <a:pt x="782669" y="711422"/>
                  </a:lnTo>
                  <a:lnTo>
                    <a:pt x="782003" y="709994"/>
                  </a:lnTo>
                  <a:lnTo>
                    <a:pt x="781431" y="708565"/>
                  </a:lnTo>
                  <a:lnTo>
                    <a:pt x="781050" y="706946"/>
                  </a:lnTo>
                  <a:lnTo>
                    <a:pt x="780669" y="705136"/>
                  </a:lnTo>
                  <a:lnTo>
                    <a:pt x="780479" y="703231"/>
                  </a:lnTo>
                  <a:lnTo>
                    <a:pt x="780574" y="701135"/>
                  </a:lnTo>
                  <a:lnTo>
                    <a:pt x="782288" y="688943"/>
                  </a:lnTo>
                  <a:lnTo>
                    <a:pt x="782098" y="686276"/>
                  </a:lnTo>
                  <a:lnTo>
                    <a:pt x="781145" y="685609"/>
                  </a:lnTo>
                  <a:lnTo>
                    <a:pt x="771620" y="683419"/>
                  </a:lnTo>
                  <a:lnTo>
                    <a:pt x="765905" y="685895"/>
                  </a:lnTo>
                  <a:lnTo>
                    <a:pt x="745522" y="698373"/>
                  </a:lnTo>
                  <a:lnTo>
                    <a:pt x="737521" y="699707"/>
                  </a:lnTo>
                  <a:lnTo>
                    <a:pt x="724567" y="699707"/>
                  </a:lnTo>
                  <a:lnTo>
                    <a:pt x="717995" y="696944"/>
                  </a:lnTo>
                  <a:lnTo>
                    <a:pt x="713994" y="696563"/>
                  </a:lnTo>
                  <a:lnTo>
                    <a:pt x="709422" y="699707"/>
                  </a:lnTo>
                  <a:lnTo>
                    <a:pt x="701326" y="691801"/>
                  </a:lnTo>
                  <a:lnTo>
                    <a:pt x="696754" y="682180"/>
                  </a:lnTo>
                  <a:lnTo>
                    <a:pt x="688372" y="659416"/>
                  </a:lnTo>
                  <a:lnTo>
                    <a:pt x="676561" y="645319"/>
                  </a:lnTo>
                  <a:lnTo>
                    <a:pt x="673703" y="636937"/>
                  </a:lnTo>
                  <a:lnTo>
                    <a:pt x="673037" y="636080"/>
                  </a:lnTo>
                  <a:lnTo>
                    <a:pt x="670846" y="631888"/>
                  </a:lnTo>
                  <a:lnTo>
                    <a:pt x="670084" y="629507"/>
                  </a:lnTo>
                  <a:lnTo>
                    <a:pt x="669036" y="625126"/>
                  </a:lnTo>
                  <a:lnTo>
                    <a:pt x="671703" y="618172"/>
                  </a:lnTo>
                  <a:lnTo>
                    <a:pt x="671227" y="616744"/>
                  </a:lnTo>
                  <a:lnTo>
                    <a:pt x="670370" y="615125"/>
                  </a:lnTo>
                  <a:lnTo>
                    <a:pt x="668465" y="613505"/>
                  </a:lnTo>
                  <a:lnTo>
                    <a:pt x="666274" y="611219"/>
                  </a:lnTo>
                  <a:lnTo>
                    <a:pt x="663035" y="606266"/>
                  </a:lnTo>
                  <a:lnTo>
                    <a:pt x="662464" y="602837"/>
                  </a:lnTo>
                  <a:lnTo>
                    <a:pt x="662559" y="599980"/>
                  </a:lnTo>
                  <a:lnTo>
                    <a:pt x="663416" y="596455"/>
                  </a:lnTo>
                  <a:lnTo>
                    <a:pt x="662845" y="594741"/>
                  </a:lnTo>
                  <a:lnTo>
                    <a:pt x="661511" y="593312"/>
                  </a:lnTo>
                  <a:lnTo>
                    <a:pt x="659797" y="592169"/>
                  </a:lnTo>
                  <a:lnTo>
                    <a:pt x="657987" y="589312"/>
                  </a:lnTo>
                  <a:lnTo>
                    <a:pt x="657511" y="580168"/>
                  </a:lnTo>
                  <a:lnTo>
                    <a:pt x="656749" y="577405"/>
                  </a:lnTo>
                  <a:lnTo>
                    <a:pt x="655225" y="575501"/>
                  </a:lnTo>
                  <a:lnTo>
                    <a:pt x="653415" y="574358"/>
                  </a:lnTo>
                  <a:lnTo>
                    <a:pt x="651415" y="572167"/>
                  </a:lnTo>
                  <a:lnTo>
                    <a:pt x="650843" y="570071"/>
                  </a:lnTo>
                  <a:lnTo>
                    <a:pt x="650843" y="568357"/>
                  </a:lnTo>
                  <a:lnTo>
                    <a:pt x="651320" y="567214"/>
                  </a:lnTo>
                  <a:lnTo>
                    <a:pt x="653415" y="563880"/>
                  </a:lnTo>
                  <a:lnTo>
                    <a:pt x="655130" y="560356"/>
                  </a:lnTo>
                  <a:lnTo>
                    <a:pt x="659606" y="555212"/>
                  </a:lnTo>
                  <a:lnTo>
                    <a:pt x="662178" y="548164"/>
                  </a:lnTo>
                  <a:lnTo>
                    <a:pt x="664274" y="540544"/>
                  </a:lnTo>
                  <a:lnTo>
                    <a:pt x="665798" y="537210"/>
                  </a:lnTo>
                  <a:lnTo>
                    <a:pt x="667322" y="534924"/>
                  </a:lnTo>
                  <a:lnTo>
                    <a:pt x="668750" y="534257"/>
                  </a:lnTo>
                  <a:lnTo>
                    <a:pt x="670751" y="533876"/>
                  </a:lnTo>
                  <a:lnTo>
                    <a:pt x="676180" y="533781"/>
                  </a:lnTo>
                  <a:lnTo>
                    <a:pt x="691325" y="537210"/>
                  </a:lnTo>
                  <a:lnTo>
                    <a:pt x="694468" y="538448"/>
                  </a:lnTo>
                  <a:lnTo>
                    <a:pt x="695801" y="539401"/>
                  </a:lnTo>
                  <a:lnTo>
                    <a:pt x="697040" y="540544"/>
                  </a:lnTo>
                  <a:lnTo>
                    <a:pt x="698849" y="543211"/>
                  </a:lnTo>
                  <a:lnTo>
                    <a:pt x="700373" y="546068"/>
                  </a:lnTo>
                  <a:lnTo>
                    <a:pt x="705898" y="558260"/>
                  </a:lnTo>
                  <a:lnTo>
                    <a:pt x="707612" y="560070"/>
                  </a:lnTo>
                  <a:lnTo>
                    <a:pt x="710184" y="561880"/>
                  </a:lnTo>
                  <a:lnTo>
                    <a:pt x="716375" y="563880"/>
                  </a:lnTo>
                  <a:lnTo>
                    <a:pt x="719138" y="564166"/>
                  </a:lnTo>
                  <a:lnTo>
                    <a:pt x="720947" y="563880"/>
                  </a:lnTo>
                  <a:lnTo>
                    <a:pt x="721709" y="562642"/>
                  </a:lnTo>
                  <a:lnTo>
                    <a:pt x="722186" y="561022"/>
                  </a:lnTo>
                  <a:lnTo>
                    <a:pt x="723043" y="555022"/>
                  </a:lnTo>
                  <a:lnTo>
                    <a:pt x="723519" y="553212"/>
                  </a:lnTo>
                  <a:lnTo>
                    <a:pt x="724091" y="551497"/>
                  </a:lnTo>
                  <a:lnTo>
                    <a:pt x="725043" y="550069"/>
                  </a:lnTo>
                  <a:lnTo>
                    <a:pt x="726091" y="548735"/>
                  </a:lnTo>
                  <a:lnTo>
                    <a:pt x="728377" y="546640"/>
                  </a:lnTo>
                  <a:lnTo>
                    <a:pt x="737807" y="541020"/>
                  </a:lnTo>
                  <a:lnTo>
                    <a:pt x="739235" y="539877"/>
                  </a:lnTo>
                  <a:lnTo>
                    <a:pt x="739712" y="538448"/>
                  </a:lnTo>
                  <a:lnTo>
                    <a:pt x="739616" y="536829"/>
                  </a:lnTo>
                  <a:lnTo>
                    <a:pt x="738759" y="535591"/>
                  </a:lnTo>
                  <a:lnTo>
                    <a:pt x="737521" y="534543"/>
                  </a:lnTo>
                  <a:lnTo>
                    <a:pt x="733235" y="532067"/>
                  </a:lnTo>
                  <a:lnTo>
                    <a:pt x="731996" y="531114"/>
                  </a:lnTo>
                  <a:lnTo>
                    <a:pt x="732092" y="529495"/>
                  </a:lnTo>
                  <a:lnTo>
                    <a:pt x="742379" y="522065"/>
                  </a:lnTo>
                  <a:lnTo>
                    <a:pt x="765334" y="513493"/>
                  </a:lnTo>
                  <a:lnTo>
                    <a:pt x="759143" y="505873"/>
                  </a:lnTo>
                  <a:lnTo>
                    <a:pt x="758190" y="504063"/>
                  </a:lnTo>
                  <a:lnTo>
                    <a:pt x="749522" y="480536"/>
                  </a:lnTo>
                  <a:lnTo>
                    <a:pt x="746951" y="475202"/>
                  </a:lnTo>
                  <a:lnTo>
                    <a:pt x="744950" y="471869"/>
                  </a:lnTo>
                  <a:lnTo>
                    <a:pt x="743426" y="471011"/>
                  </a:lnTo>
                  <a:lnTo>
                    <a:pt x="736568" y="468630"/>
                  </a:lnTo>
                  <a:lnTo>
                    <a:pt x="729329" y="462725"/>
                  </a:lnTo>
                  <a:lnTo>
                    <a:pt x="727139" y="459867"/>
                  </a:lnTo>
                  <a:lnTo>
                    <a:pt x="725900" y="457486"/>
                  </a:lnTo>
                  <a:lnTo>
                    <a:pt x="725519" y="452819"/>
                  </a:lnTo>
                  <a:lnTo>
                    <a:pt x="724853" y="449580"/>
                  </a:lnTo>
                  <a:lnTo>
                    <a:pt x="722757" y="444341"/>
                  </a:lnTo>
                  <a:lnTo>
                    <a:pt x="721805" y="441008"/>
                  </a:lnTo>
                  <a:lnTo>
                    <a:pt x="721519" y="438626"/>
                  </a:lnTo>
                  <a:lnTo>
                    <a:pt x="722090" y="433864"/>
                  </a:lnTo>
                  <a:lnTo>
                    <a:pt x="718757" y="429578"/>
                  </a:lnTo>
                  <a:lnTo>
                    <a:pt x="719614" y="420719"/>
                  </a:lnTo>
                  <a:lnTo>
                    <a:pt x="719138" y="418433"/>
                  </a:lnTo>
                  <a:lnTo>
                    <a:pt x="718471" y="416528"/>
                  </a:lnTo>
                  <a:lnTo>
                    <a:pt x="709232" y="405575"/>
                  </a:lnTo>
                  <a:lnTo>
                    <a:pt x="707898" y="402431"/>
                  </a:lnTo>
                  <a:lnTo>
                    <a:pt x="708089" y="400621"/>
                  </a:lnTo>
                  <a:lnTo>
                    <a:pt x="709422" y="400526"/>
                  </a:lnTo>
                  <a:lnTo>
                    <a:pt x="711041" y="400526"/>
                  </a:lnTo>
                  <a:lnTo>
                    <a:pt x="712661" y="400336"/>
                  </a:lnTo>
                  <a:lnTo>
                    <a:pt x="713994" y="398145"/>
                  </a:lnTo>
                  <a:lnTo>
                    <a:pt x="713804" y="396050"/>
                  </a:lnTo>
                  <a:lnTo>
                    <a:pt x="712565" y="393097"/>
                  </a:lnTo>
                  <a:lnTo>
                    <a:pt x="712089" y="390430"/>
                  </a:lnTo>
                  <a:lnTo>
                    <a:pt x="711994" y="387763"/>
                  </a:lnTo>
                  <a:lnTo>
                    <a:pt x="712184" y="384238"/>
                  </a:lnTo>
                  <a:lnTo>
                    <a:pt x="711422" y="382524"/>
                  </a:lnTo>
                  <a:lnTo>
                    <a:pt x="709994" y="382048"/>
                  </a:lnTo>
                  <a:lnTo>
                    <a:pt x="706565" y="382619"/>
                  </a:lnTo>
                  <a:lnTo>
                    <a:pt x="704660" y="382238"/>
                  </a:lnTo>
                  <a:lnTo>
                    <a:pt x="702469" y="380333"/>
                  </a:lnTo>
                  <a:lnTo>
                    <a:pt x="701612" y="378524"/>
                  </a:lnTo>
                  <a:lnTo>
                    <a:pt x="701516" y="376523"/>
                  </a:lnTo>
                  <a:lnTo>
                    <a:pt x="702659" y="372523"/>
                  </a:lnTo>
                  <a:lnTo>
                    <a:pt x="703040" y="369665"/>
                  </a:lnTo>
                  <a:lnTo>
                    <a:pt x="703231" y="364998"/>
                  </a:lnTo>
                  <a:lnTo>
                    <a:pt x="702469" y="362521"/>
                  </a:lnTo>
                  <a:lnTo>
                    <a:pt x="701421" y="360807"/>
                  </a:lnTo>
                  <a:lnTo>
                    <a:pt x="698754" y="359283"/>
                  </a:lnTo>
                  <a:lnTo>
                    <a:pt x="691706" y="357378"/>
                  </a:lnTo>
                  <a:lnTo>
                    <a:pt x="688848" y="354044"/>
                  </a:lnTo>
                  <a:lnTo>
                    <a:pt x="685133" y="348329"/>
                  </a:lnTo>
                  <a:lnTo>
                    <a:pt x="677513" y="333661"/>
                  </a:lnTo>
                  <a:lnTo>
                    <a:pt x="674942" y="327088"/>
                  </a:lnTo>
                  <a:lnTo>
                    <a:pt x="673799" y="322612"/>
                  </a:lnTo>
                  <a:lnTo>
                    <a:pt x="674465" y="321088"/>
                  </a:lnTo>
                  <a:lnTo>
                    <a:pt x="675323" y="319564"/>
                  </a:lnTo>
                  <a:lnTo>
                    <a:pt x="676180" y="318325"/>
                  </a:lnTo>
                  <a:lnTo>
                    <a:pt x="683324" y="312039"/>
                  </a:lnTo>
                  <a:lnTo>
                    <a:pt x="684371" y="310705"/>
                  </a:lnTo>
                  <a:lnTo>
                    <a:pt x="685133" y="309182"/>
                  </a:lnTo>
                  <a:lnTo>
                    <a:pt x="685800" y="307658"/>
                  </a:lnTo>
                  <a:lnTo>
                    <a:pt x="686467" y="305943"/>
                  </a:lnTo>
                  <a:lnTo>
                    <a:pt x="686657" y="302895"/>
                  </a:lnTo>
                  <a:lnTo>
                    <a:pt x="685038" y="288322"/>
                  </a:lnTo>
                  <a:lnTo>
                    <a:pt x="682657" y="279083"/>
                  </a:lnTo>
                  <a:lnTo>
                    <a:pt x="681800" y="271463"/>
                  </a:lnTo>
                  <a:lnTo>
                    <a:pt x="681800" y="267748"/>
                  </a:lnTo>
                  <a:lnTo>
                    <a:pt x="682466" y="265652"/>
                  </a:lnTo>
                  <a:lnTo>
                    <a:pt x="683324" y="264224"/>
                  </a:lnTo>
                  <a:lnTo>
                    <a:pt x="727139" y="217742"/>
                  </a:lnTo>
                  <a:lnTo>
                    <a:pt x="728472" y="215646"/>
                  </a:lnTo>
                  <a:lnTo>
                    <a:pt x="729710" y="212788"/>
                  </a:lnTo>
                  <a:lnTo>
                    <a:pt x="731330" y="206788"/>
                  </a:lnTo>
                  <a:lnTo>
                    <a:pt x="731711" y="203454"/>
                  </a:lnTo>
                  <a:lnTo>
                    <a:pt x="731806" y="200596"/>
                  </a:lnTo>
                  <a:lnTo>
                    <a:pt x="729996" y="170307"/>
                  </a:lnTo>
                  <a:lnTo>
                    <a:pt x="728282" y="169640"/>
                  </a:lnTo>
                  <a:lnTo>
                    <a:pt x="726091" y="170593"/>
                  </a:lnTo>
                  <a:lnTo>
                    <a:pt x="720757" y="175355"/>
                  </a:lnTo>
                  <a:lnTo>
                    <a:pt x="718376" y="176689"/>
                  </a:lnTo>
                  <a:lnTo>
                    <a:pt x="712280" y="176403"/>
                  </a:lnTo>
                  <a:lnTo>
                    <a:pt x="696278" y="167069"/>
                  </a:lnTo>
                  <a:lnTo>
                    <a:pt x="689705" y="164783"/>
                  </a:lnTo>
                  <a:lnTo>
                    <a:pt x="686372" y="163068"/>
                  </a:lnTo>
                  <a:lnTo>
                    <a:pt x="664655" y="131064"/>
                  </a:lnTo>
                  <a:lnTo>
                    <a:pt x="654939" y="121063"/>
                  </a:lnTo>
                  <a:lnTo>
                    <a:pt x="645414" y="116300"/>
                  </a:lnTo>
                  <a:lnTo>
                    <a:pt x="636461" y="112681"/>
                  </a:lnTo>
                  <a:lnTo>
                    <a:pt x="630174" y="107442"/>
                  </a:lnTo>
                  <a:lnTo>
                    <a:pt x="626364" y="99536"/>
                  </a:lnTo>
                  <a:lnTo>
                    <a:pt x="625031" y="87440"/>
                  </a:lnTo>
                  <a:lnTo>
                    <a:pt x="626174" y="74676"/>
                  </a:lnTo>
                  <a:lnTo>
                    <a:pt x="631793" y="49054"/>
                  </a:lnTo>
                  <a:lnTo>
                    <a:pt x="632936" y="34766"/>
                  </a:lnTo>
                  <a:lnTo>
                    <a:pt x="632746" y="19812"/>
                  </a:lnTo>
                  <a:lnTo>
                    <a:pt x="631317" y="8572"/>
                  </a:lnTo>
                  <a:lnTo>
                    <a:pt x="626650" y="1715"/>
                  </a:lnTo>
                  <a:lnTo>
                    <a:pt x="616744" y="0"/>
                  </a:lnTo>
                  <a:lnTo>
                    <a:pt x="612267" y="953"/>
                  </a:lnTo>
                  <a:lnTo>
                    <a:pt x="597599" y="4096"/>
                  </a:lnTo>
                  <a:lnTo>
                    <a:pt x="588359" y="9239"/>
                  </a:lnTo>
                  <a:lnTo>
                    <a:pt x="581025" y="16954"/>
                  </a:lnTo>
                  <a:lnTo>
                    <a:pt x="578168" y="23241"/>
                  </a:lnTo>
                  <a:lnTo>
                    <a:pt x="579406" y="25337"/>
                  </a:lnTo>
                  <a:lnTo>
                    <a:pt x="581692" y="27051"/>
                  </a:lnTo>
                  <a:lnTo>
                    <a:pt x="581882" y="32099"/>
                  </a:lnTo>
                  <a:lnTo>
                    <a:pt x="579787" y="36671"/>
                  </a:lnTo>
                  <a:lnTo>
                    <a:pt x="576358" y="40767"/>
                  </a:lnTo>
                  <a:lnTo>
                    <a:pt x="572453" y="43720"/>
                  </a:lnTo>
                  <a:lnTo>
                    <a:pt x="562737" y="48673"/>
                  </a:lnTo>
                  <a:lnTo>
                    <a:pt x="545878" y="70961"/>
                  </a:lnTo>
                  <a:lnTo>
                    <a:pt x="538734" y="75914"/>
                  </a:lnTo>
                  <a:lnTo>
                    <a:pt x="523875" y="79153"/>
                  </a:lnTo>
                  <a:lnTo>
                    <a:pt x="516446" y="82582"/>
                  </a:lnTo>
                  <a:lnTo>
                    <a:pt x="509683" y="89440"/>
                  </a:lnTo>
                  <a:lnTo>
                    <a:pt x="506254" y="94297"/>
                  </a:lnTo>
                  <a:lnTo>
                    <a:pt x="504825" y="98393"/>
                  </a:lnTo>
                  <a:lnTo>
                    <a:pt x="506063" y="100298"/>
                  </a:lnTo>
                  <a:lnTo>
                    <a:pt x="514064" y="107347"/>
                  </a:lnTo>
                  <a:lnTo>
                    <a:pt x="524161" y="126873"/>
                  </a:lnTo>
                  <a:lnTo>
                    <a:pt x="525113" y="145066"/>
                  </a:lnTo>
                  <a:lnTo>
                    <a:pt x="517684" y="161068"/>
                  </a:lnTo>
                  <a:lnTo>
                    <a:pt x="502730" y="174022"/>
                  </a:lnTo>
                  <a:lnTo>
                    <a:pt x="499015" y="175260"/>
                  </a:lnTo>
                  <a:lnTo>
                    <a:pt x="491871" y="176022"/>
                  </a:lnTo>
                  <a:lnTo>
                    <a:pt x="488442" y="178689"/>
                  </a:lnTo>
                  <a:lnTo>
                    <a:pt x="485966" y="183737"/>
                  </a:lnTo>
                  <a:lnTo>
                    <a:pt x="485204" y="189452"/>
                  </a:lnTo>
                  <a:lnTo>
                    <a:pt x="485204" y="194977"/>
                  </a:lnTo>
                  <a:lnTo>
                    <a:pt x="483394" y="208979"/>
                  </a:lnTo>
                  <a:lnTo>
                    <a:pt x="482727" y="210026"/>
                  </a:lnTo>
                  <a:lnTo>
                    <a:pt x="479393" y="217361"/>
                  </a:lnTo>
                  <a:lnTo>
                    <a:pt x="479203" y="218408"/>
                  </a:lnTo>
                  <a:lnTo>
                    <a:pt x="474917" y="223933"/>
                  </a:lnTo>
                  <a:lnTo>
                    <a:pt x="472440" y="226028"/>
                  </a:lnTo>
                  <a:lnTo>
                    <a:pt x="469106" y="226981"/>
                  </a:lnTo>
                  <a:lnTo>
                    <a:pt x="444818" y="232505"/>
                  </a:lnTo>
                  <a:lnTo>
                    <a:pt x="435673" y="238887"/>
                  </a:lnTo>
                  <a:lnTo>
                    <a:pt x="428149" y="253270"/>
                  </a:lnTo>
                  <a:lnTo>
                    <a:pt x="430244" y="263366"/>
                  </a:lnTo>
                  <a:lnTo>
                    <a:pt x="427958" y="264033"/>
                  </a:lnTo>
                  <a:lnTo>
                    <a:pt x="427482" y="265462"/>
                  </a:lnTo>
                  <a:lnTo>
                    <a:pt x="427482" y="268986"/>
                  </a:lnTo>
                  <a:lnTo>
                    <a:pt x="431673" y="296704"/>
                  </a:lnTo>
                  <a:lnTo>
                    <a:pt x="432816" y="310896"/>
                  </a:lnTo>
                  <a:lnTo>
                    <a:pt x="432911" y="318992"/>
                  </a:lnTo>
                  <a:lnTo>
                    <a:pt x="434721" y="329184"/>
                  </a:lnTo>
                  <a:lnTo>
                    <a:pt x="435293" y="331565"/>
                  </a:lnTo>
                  <a:lnTo>
                    <a:pt x="436721" y="339947"/>
                  </a:lnTo>
                  <a:lnTo>
                    <a:pt x="437388" y="342233"/>
                  </a:lnTo>
                  <a:lnTo>
                    <a:pt x="438341" y="343948"/>
                  </a:lnTo>
                  <a:lnTo>
                    <a:pt x="439293" y="344996"/>
                  </a:lnTo>
                  <a:lnTo>
                    <a:pt x="442246" y="347282"/>
                  </a:lnTo>
                  <a:lnTo>
                    <a:pt x="449390" y="351092"/>
                  </a:lnTo>
                  <a:lnTo>
                    <a:pt x="450533" y="352234"/>
                  </a:lnTo>
                  <a:lnTo>
                    <a:pt x="451009" y="356425"/>
                  </a:lnTo>
                  <a:lnTo>
                    <a:pt x="450914" y="362998"/>
                  </a:lnTo>
                  <a:lnTo>
                    <a:pt x="449199" y="378809"/>
                  </a:lnTo>
                  <a:lnTo>
                    <a:pt x="449199" y="385382"/>
                  </a:lnTo>
                  <a:lnTo>
                    <a:pt x="449580" y="389668"/>
                  </a:lnTo>
                  <a:lnTo>
                    <a:pt x="451295" y="392525"/>
                  </a:lnTo>
                  <a:lnTo>
                    <a:pt x="451771" y="394049"/>
                  </a:lnTo>
                  <a:lnTo>
                    <a:pt x="452152" y="395954"/>
                  </a:lnTo>
                  <a:lnTo>
                    <a:pt x="449771" y="402336"/>
                  </a:lnTo>
                  <a:lnTo>
                    <a:pt x="438626" y="418624"/>
                  </a:lnTo>
                  <a:lnTo>
                    <a:pt x="405575" y="429006"/>
                  </a:lnTo>
                  <a:lnTo>
                    <a:pt x="396431" y="435769"/>
                  </a:lnTo>
                  <a:lnTo>
                    <a:pt x="393668" y="437388"/>
                  </a:lnTo>
                  <a:lnTo>
                    <a:pt x="391096" y="438150"/>
                  </a:lnTo>
                  <a:lnTo>
                    <a:pt x="387477" y="438626"/>
                  </a:lnTo>
                  <a:lnTo>
                    <a:pt x="367475" y="437674"/>
                  </a:lnTo>
                  <a:lnTo>
                    <a:pt x="364141" y="436721"/>
                  </a:lnTo>
                  <a:lnTo>
                    <a:pt x="360045" y="433769"/>
                  </a:lnTo>
                  <a:lnTo>
                    <a:pt x="358616" y="433007"/>
                  </a:lnTo>
                  <a:lnTo>
                    <a:pt x="356997" y="432340"/>
                  </a:lnTo>
                  <a:lnTo>
                    <a:pt x="323850" y="424910"/>
                  </a:lnTo>
                  <a:lnTo>
                    <a:pt x="321088" y="425387"/>
                  </a:lnTo>
                  <a:lnTo>
                    <a:pt x="318040" y="426339"/>
                  </a:lnTo>
                  <a:lnTo>
                    <a:pt x="313373" y="429101"/>
                  </a:lnTo>
                  <a:lnTo>
                    <a:pt x="310229" y="430340"/>
                  </a:lnTo>
                  <a:lnTo>
                    <a:pt x="307277" y="431101"/>
                  </a:lnTo>
                  <a:lnTo>
                    <a:pt x="300990" y="430721"/>
                  </a:lnTo>
                  <a:lnTo>
                    <a:pt x="298323" y="431292"/>
                  </a:lnTo>
                  <a:lnTo>
                    <a:pt x="295942" y="432530"/>
                  </a:lnTo>
                  <a:lnTo>
                    <a:pt x="289084" y="439007"/>
                  </a:lnTo>
                  <a:lnTo>
                    <a:pt x="284988" y="443960"/>
                  </a:lnTo>
                  <a:lnTo>
                    <a:pt x="282702" y="446151"/>
                  </a:lnTo>
                  <a:lnTo>
                    <a:pt x="275654" y="450342"/>
                  </a:lnTo>
                  <a:lnTo>
                    <a:pt x="274415" y="451295"/>
                  </a:lnTo>
                  <a:lnTo>
                    <a:pt x="270034" y="455962"/>
                  </a:lnTo>
                  <a:lnTo>
                    <a:pt x="268796" y="456914"/>
                  </a:lnTo>
                  <a:lnTo>
                    <a:pt x="218599" y="473678"/>
                  </a:lnTo>
                  <a:lnTo>
                    <a:pt x="216313" y="475774"/>
                  </a:lnTo>
                  <a:lnTo>
                    <a:pt x="213551" y="476441"/>
                  </a:lnTo>
                  <a:lnTo>
                    <a:pt x="209264" y="476631"/>
                  </a:lnTo>
                  <a:lnTo>
                    <a:pt x="192596" y="474345"/>
                  </a:lnTo>
                  <a:lnTo>
                    <a:pt x="186595" y="472535"/>
                  </a:lnTo>
                  <a:lnTo>
                    <a:pt x="185547" y="471964"/>
                  </a:lnTo>
                  <a:lnTo>
                    <a:pt x="184690" y="471107"/>
                  </a:lnTo>
                  <a:lnTo>
                    <a:pt x="184214" y="469868"/>
                  </a:lnTo>
                  <a:lnTo>
                    <a:pt x="184118" y="469106"/>
                  </a:lnTo>
                  <a:lnTo>
                    <a:pt x="184118" y="468630"/>
                  </a:lnTo>
                  <a:lnTo>
                    <a:pt x="185357" y="464439"/>
                  </a:lnTo>
                  <a:lnTo>
                    <a:pt x="185547" y="462725"/>
                  </a:lnTo>
                  <a:lnTo>
                    <a:pt x="183737" y="463010"/>
                  </a:lnTo>
                  <a:lnTo>
                    <a:pt x="181642" y="463867"/>
                  </a:lnTo>
                  <a:lnTo>
                    <a:pt x="167069" y="479965"/>
                  </a:lnTo>
                  <a:lnTo>
                    <a:pt x="162306" y="485204"/>
                  </a:lnTo>
                  <a:lnTo>
                    <a:pt x="162306" y="485204"/>
                  </a:lnTo>
                  <a:lnTo>
                    <a:pt x="164497" y="488728"/>
                  </a:lnTo>
                  <a:lnTo>
                    <a:pt x="166878" y="494824"/>
                  </a:lnTo>
                  <a:lnTo>
                    <a:pt x="169640" y="500253"/>
                  </a:lnTo>
                  <a:lnTo>
                    <a:pt x="174212" y="503777"/>
                  </a:lnTo>
                  <a:lnTo>
                    <a:pt x="188881" y="510159"/>
                  </a:lnTo>
                  <a:lnTo>
                    <a:pt x="191548" y="512159"/>
                  </a:lnTo>
                  <a:lnTo>
                    <a:pt x="191262" y="518255"/>
                  </a:lnTo>
                  <a:lnTo>
                    <a:pt x="188214" y="525685"/>
                  </a:lnTo>
                  <a:lnTo>
                    <a:pt x="181070" y="538448"/>
                  </a:lnTo>
                  <a:lnTo>
                    <a:pt x="170021" y="551688"/>
                  </a:lnTo>
                  <a:lnTo>
                    <a:pt x="168212" y="554546"/>
                  </a:lnTo>
                  <a:lnTo>
                    <a:pt x="169926" y="568643"/>
                  </a:lnTo>
                  <a:lnTo>
                    <a:pt x="173641" y="578358"/>
                  </a:lnTo>
                  <a:lnTo>
                    <a:pt x="173641" y="586073"/>
                  </a:lnTo>
                  <a:lnTo>
                    <a:pt x="164306" y="593884"/>
                  </a:lnTo>
                  <a:lnTo>
                    <a:pt x="157734" y="605790"/>
                  </a:lnTo>
                  <a:lnTo>
                    <a:pt x="155448" y="608171"/>
                  </a:lnTo>
                  <a:lnTo>
                    <a:pt x="153638" y="607505"/>
                  </a:lnTo>
                  <a:lnTo>
                    <a:pt x="149352" y="602266"/>
                  </a:lnTo>
                  <a:lnTo>
                    <a:pt x="146590" y="601123"/>
                  </a:lnTo>
                  <a:lnTo>
                    <a:pt x="134493" y="604457"/>
                  </a:lnTo>
                  <a:lnTo>
                    <a:pt x="122206" y="610076"/>
                  </a:lnTo>
                  <a:lnTo>
                    <a:pt x="117824" y="614267"/>
                  </a:lnTo>
                  <a:lnTo>
                    <a:pt x="111824" y="624745"/>
                  </a:lnTo>
                  <a:lnTo>
                    <a:pt x="106775" y="629317"/>
                  </a:lnTo>
                  <a:lnTo>
                    <a:pt x="103727" y="629984"/>
                  </a:lnTo>
                  <a:lnTo>
                    <a:pt x="95631" y="630079"/>
                  </a:lnTo>
                  <a:lnTo>
                    <a:pt x="92964" y="631317"/>
                  </a:lnTo>
                  <a:lnTo>
                    <a:pt x="91154" y="635413"/>
                  </a:lnTo>
                  <a:lnTo>
                    <a:pt x="92774" y="638080"/>
                  </a:lnTo>
                  <a:lnTo>
                    <a:pt x="94774" y="640271"/>
                  </a:lnTo>
                  <a:lnTo>
                    <a:pt x="94107" y="643319"/>
                  </a:lnTo>
                  <a:lnTo>
                    <a:pt x="82868" y="648653"/>
                  </a:lnTo>
                  <a:lnTo>
                    <a:pt x="70580" y="644366"/>
                  </a:lnTo>
                  <a:lnTo>
                    <a:pt x="57912" y="637508"/>
                  </a:lnTo>
                  <a:lnTo>
                    <a:pt x="45910" y="635508"/>
                  </a:lnTo>
                  <a:lnTo>
                    <a:pt x="43339" y="636842"/>
                  </a:lnTo>
                  <a:lnTo>
                    <a:pt x="37148" y="641604"/>
                  </a:lnTo>
                  <a:lnTo>
                    <a:pt x="34195" y="643319"/>
                  </a:lnTo>
                  <a:lnTo>
                    <a:pt x="31528" y="643795"/>
                  </a:lnTo>
                  <a:lnTo>
                    <a:pt x="25241" y="643509"/>
                  </a:lnTo>
                  <a:lnTo>
                    <a:pt x="22193" y="644080"/>
                  </a:lnTo>
                  <a:lnTo>
                    <a:pt x="10287" y="650938"/>
                  </a:lnTo>
                  <a:lnTo>
                    <a:pt x="9144" y="651891"/>
                  </a:lnTo>
                  <a:lnTo>
                    <a:pt x="4096" y="656177"/>
                  </a:lnTo>
                  <a:lnTo>
                    <a:pt x="0" y="661607"/>
                  </a:lnTo>
                  <a:lnTo>
                    <a:pt x="6096" y="670846"/>
                  </a:lnTo>
                  <a:lnTo>
                    <a:pt x="11621" y="675704"/>
                  </a:lnTo>
                  <a:lnTo>
                    <a:pt x="12192" y="679037"/>
                  </a:lnTo>
                  <a:lnTo>
                    <a:pt x="11811" y="682943"/>
                  </a:lnTo>
                  <a:lnTo>
                    <a:pt x="12764" y="687324"/>
                  </a:lnTo>
                  <a:lnTo>
                    <a:pt x="16859" y="694468"/>
                  </a:lnTo>
                  <a:lnTo>
                    <a:pt x="20479" y="697516"/>
                  </a:lnTo>
                  <a:lnTo>
                    <a:pt x="32480" y="698659"/>
                  </a:lnTo>
                  <a:lnTo>
                    <a:pt x="41529" y="705231"/>
                  </a:lnTo>
                  <a:lnTo>
                    <a:pt x="43720" y="719138"/>
                  </a:lnTo>
                  <a:lnTo>
                    <a:pt x="43053" y="746188"/>
                  </a:lnTo>
                  <a:lnTo>
                    <a:pt x="49054" y="756285"/>
                  </a:lnTo>
                  <a:lnTo>
                    <a:pt x="60293" y="766001"/>
                  </a:lnTo>
                  <a:lnTo>
                    <a:pt x="83915" y="779812"/>
                  </a:lnTo>
                  <a:lnTo>
                    <a:pt x="90392" y="781431"/>
                  </a:lnTo>
                  <a:lnTo>
                    <a:pt x="107347" y="778097"/>
                  </a:lnTo>
                  <a:lnTo>
                    <a:pt x="113348" y="778574"/>
                  </a:lnTo>
                  <a:lnTo>
                    <a:pt x="130493" y="785622"/>
                  </a:lnTo>
                  <a:lnTo>
                    <a:pt x="136684" y="792385"/>
                  </a:lnTo>
                  <a:lnTo>
                    <a:pt x="138113" y="794861"/>
                  </a:lnTo>
                  <a:lnTo>
                    <a:pt x="138875" y="797624"/>
                  </a:lnTo>
                  <a:lnTo>
                    <a:pt x="138779" y="799147"/>
                  </a:lnTo>
                  <a:lnTo>
                    <a:pt x="138398" y="800386"/>
                  </a:lnTo>
                  <a:lnTo>
                    <a:pt x="138494" y="802767"/>
                  </a:lnTo>
                  <a:lnTo>
                    <a:pt x="137827" y="803053"/>
                  </a:lnTo>
                  <a:lnTo>
                    <a:pt x="136112" y="810673"/>
                  </a:lnTo>
                  <a:lnTo>
                    <a:pt x="135922" y="811340"/>
                  </a:lnTo>
                  <a:lnTo>
                    <a:pt x="139827" y="821722"/>
                  </a:lnTo>
                  <a:lnTo>
                    <a:pt x="141637" y="833628"/>
                  </a:lnTo>
                  <a:lnTo>
                    <a:pt x="142970" y="837724"/>
                  </a:lnTo>
                  <a:lnTo>
                    <a:pt x="153353" y="857440"/>
                  </a:lnTo>
                  <a:lnTo>
                    <a:pt x="155353" y="863727"/>
                  </a:lnTo>
                  <a:lnTo>
                    <a:pt x="149257" y="863822"/>
                  </a:lnTo>
                  <a:lnTo>
                    <a:pt x="136874" y="860203"/>
                  </a:lnTo>
                  <a:lnTo>
                    <a:pt x="130493" y="860203"/>
                  </a:lnTo>
                  <a:lnTo>
                    <a:pt x="122682" y="864584"/>
                  </a:lnTo>
                  <a:lnTo>
                    <a:pt x="116300" y="872299"/>
                  </a:lnTo>
                  <a:lnTo>
                    <a:pt x="113919" y="882110"/>
                  </a:lnTo>
                  <a:lnTo>
                    <a:pt x="117729" y="892302"/>
                  </a:lnTo>
                  <a:lnTo>
                    <a:pt x="112967" y="895922"/>
                  </a:lnTo>
                  <a:lnTo>
                    <a:pt x="101156" y="916305"/>
                  </a:lnTo>
                  <a:lnTo>
                    <a:pt x="83725" y="929735"/>
                  </a:lnTo>
                  <a:lnTo>
                    <a:pt x="80010" y="936212"/>
                  </a:lnTo>
                  <a:lnTo>
                    <a:pt x="81058" y="951167"/>
                  </a:lnTo>
                  <a:lnTo>
                    <a:pt x="88773" y="964597"/>
                  </a:lnTo>
                  <a:lnTo>
                    <a:pt x="99251" y="975551"/>
                  </a:lnTo>
                  <a:lnTo>
                    <a:pt x="108204" y="983075"/>
                  </a:lnTo>
                  <a:lnTo>
                    <a:pt x="96679" y="989457"/>
                  </a:lnTo>
                  <a:lnTo>
                    <a:pt x="94298" y="993553"/>
                  </a:lnTo>
                  <a:lnTo>
                    <a:pt x="91345" y="1008507"/>
                  </a:lnTo>
                  <a:lnTo>
                    <a:pt x="90488" y="1011364"/>
                  </a:lnTo>
                  <a:lnTo>
                    <a:pt x="90488" y="1013841"/>
                  </a:lnTo>
                  <a:lnTo>
                    <a:pt x="91726" y="1018222"/>
                  </a:lnTo>
                  <a:lnTo>
                    <a:pt x="93155" y="1020413"/>
                  </a:lnTo>
                  <a:lnTo>
                    <a:pt x="100679" y="1029272"/>
                  </a:lnTo>
                  <a:lnTo>
                    <a:pt x="103442" y="1033939"/>
                  </a:lnTo>
                  <a:lnTo>
                    <a:pt x="107442" y="1043654"/>
                  </a:lnTo>
                  <a:lnTo>
                    <a:pt x="109347" y="1047274"/>
                  </a:lnTo>
                  <a:lnTo>
                    <a:pt x="112490" y="1050512"/>
                  </a:lnTo>
                  <a:lnTo>
                    <a:pt x="119253" y="1055370"/>
                  </a:lnTo>
                  <a:lnTo>
                    <a:pt x="122396" y="1059085"/>
                  </a:lnTo>
                  <a:lnTo>
                    <a:pt x="124587" y="1063847"/>
                  </a:lnTo>
                  <a:lnTo>
                    <a:pt x="125730" y="1068229"/>
                  </a:lnTo>
                  <a:lnTo>
                    <a:pt x="127254" y="1072420"/>
                  </a:lnTo>
                  <a:lnTo>
                    <a:pt x="130493" y="1076135"/>
                  </a:lnTo>
                  <a:lnTo>
                    <a:pt x="135065" y="1078039"/>
                  </a:lnTo>
                  <a:lnTo>
                    <a:pt x="139160" y="1077373"/>
                  </a:lnTo>
                  <a:lnTo>
                    <a:pt x="143256" y="1075944"/>
                  </a:lnTo>
                  <a:lnTo>
                    <a:pt x="147923" y="1075563"/>
                  </a:lnTo>
                  <a:lnTo>
                    <a:pt x="152210" y="1076801"/>
                  </a:lnTo>
                  <a:lnTo>
                    <a:pt x="172403" y="1087564"/>
                  </a:lnTo>
                  <a:lnTo>
                    <a:pt x="186214" y="1092613"/>
                  </a:lnTo>
                  <a:lnTo>
                    <a:pt x="222695" y="1115092"/>
                  </a:lnTo>
                  <a:lnTo>
                    <a:pt x="229172" y="1117854"/>
                  </a:lnTo>
                  <a:lnTo>
                    <a:pt x="238125" y="1119378"/>
                  </a:lnTo>
                  <a:lnTo>
                    <a:pt x="242602" y="1121093"/>
                  </a:lnTo>
                  <a:lnTo>
                    <a:pt x="244983" y="1124522"/>
                  </a:lnTo>
                  <a:lnTo>
                    <a:pt x="246793" y="1128522"/>
                  </a:lnTo>
                  <a:lnTo>
                    <a:pt x="250031" y="1131665"/>
                  </a:lnTo>
                  <a:lnTo>
                    <a:pt x="253365" y="1132427"/>
                  </a:lnTo>
                  <a:lnTo>
                    <a:pt x="267176" y="1132808"/>
                  </a:lnTo>
                  <a:lnTo>
                    <a:pt x="326898" y="1115568"/>
                  </a:lnTo>
                  <a:lnTo>
                    <a:pt x="336804" y="1114806"/>
                  </a:lnTo>
                  <a:lnTo>
                    <a:pt x="350901" y="1105567"/>
                  </a:lnTo>
                  <a:lnTo>
                    <a:pt x="361474" y="1107472"/>
                  </a:lnTo>
                  <a:lnTo>
                    <a:pt x="356807" y="1122998"/>
                  </a:lnTo>
                  <a:lnTo>
                    <a:pt x="360998" y="1131856"/>
                  </a:lnTo>
                  <a:lnTo>
                    <a:pt x="368618" y="1139476"/>
                  </a:lnTo>
                  <a:lnTo>
                    <a:pt x="372618" y="1148144"/>
                  </a:lnTo>
                  <a:lnTo>
                    <a:pt x="379952" y="1147763"/>
                  </a:lnTo>
                  <a:lnTo>
                    <a:pt x="389763" y="1144048"/>
                  </a:lnTo>
                  <a:lnTo>
                    <a:pt x="389858" y="1143095"/>
                  </a:lnTo>
                  <a:lnTo>
                    <a:pt x="389668" y="1142048"/>
                  </a:lnTo>
                  <a:lnTo>
                    <a:pt x="388430" y="1141190"/>
                  </a:lnTo>
                  <a:lnTo>
                    <a:pt x="387477" y="1139952"/>
                  </a:lnTo>
                  <a:lnTo>
                    <a:pt x="386906" y="1138333"/>
                  </a:lnTo>
                  <a:lnTo>
                    <a:pt x="386715" y="1136618"/>
                  </a:lnTo>
                  <a:lnTo>
                    <a:pt x="386906" y="1134999"/>
                  </a:lnTo>
                  <a:lnTo>
                    <a:pt x="387382" y="1133380"/>
                  </a:lnTo>
                  <a:lnTo>
                    <a:pt x="387953" y="1131951"/>
                  </a:lnTo>
                  <a:lnTo>
                    <a:pt x="390525" y="1127665"/>
                  </a:lnTo>
                  <a:lnTo>
                    <a:pt x="391478" y="1126522"/>
                  </a:lnTo>
                  <a:lnTo>
                    <a:pt x="393764" y="1124426"/>
                  </a:lnTo>
                  <a:lnTo>
                    <a:pt x="395097" y="1123569"/>
                  </a:lnTo>
                  <a:lnTo>
                    <a:pt x="396526" y="1122807"/>
                  </a:lnTo>
                  <a:lnTo>
                    <a:pt x="399002" y="1122807"/>
                  </a:lnTo>
                  <a:lnTo>
                    <a:pt x="402146" y="1123474"/>
                  </a:lnTo>
                  <a:lnTo>
                    <a:pt x="407765" y="1125950"/>
                  </a:lnTo>
                  <a:lnTo>
                    <a:pt x="412433" y="1128808"/>
                  </a:lnTo>
                  <a:lnTo>
                    <a:pt x="413575" y="1129951"/>
                  </a:lnTo>
                  <a:lnTo>
                    <a:pt x="422910" y="1131570"/>
                  </a:lnTo>
                  <a:lnTo>
                    <a:pt x="445294" y="1132618"/>
                  </a:lnTo>
                  <a:lnTo>
                    <a:pt x="451771" y="1134618"/>
                  </a:lnTo>
                  <a:lnTo>
                    <a:pt x="475488" y="1137571"/>
                  </a:lnTo>
                  <a:lnTo>
                    <a:pt x="477869" y="1136999"/>
                  </a:lnTo>
                  <a:lnTo>
                    <a:pt x="479870" y="1136047"/>
                  </a:lnTo>
                  <a:lnTo>
                    <a:pt x="480441" y="1134904"/>
                  </a:lnTo>
                  <a:lnTo>
                    <a:pt x="480822" y="1133380"/>
                  </a:lnTo>
                  <a:lnTo>
                    <a:pt x="480536" y="1130808"/>
                  </a:lnTo>
                  <a:lnTo>
                    <a:pt x="479870" y="1129379"/>
                  </a:lnTo>
                  <a:lnTo>
                    <a:pt x="479108" y="1128617"/>
                  </a:lnTo>
                  <a:lnTo>
                    <a:pt x="476345" y="1127379"/>
                  </a:lnTo>
                  <a:lnTo>
                    <a:pt x="475012" y="1126617"/>
                  </a:lnTo>
                  <a:lnTo>
                    <a:pt x="473964" y="1125284"/>
                  </a:lnTo>
                  <a:lnTo>
                    <a:pt x="473488" y="1123760"/>
                  </a:lnTo>
                  <a:lnTo>
                    <a:pt x="473869" y="1121378"/>
                  </a:lnTo>
                  <a:lnTo>
                    <a:pt x="475107" y="1118711"/>
                  </a:lnTo>
                  <a:lnTo>
                    <a:pt x="478250" y="1114997"/>
                  </a:lnTo>
                  <a:lnTo>
                    <a:pt x="479965" y="1113568"/>
                  </a:lnTo>
                  <a:lnTo>
                    <a:pt x="481965" y="1112996"/>
                  </a:lnTo>
                  <a:lnTo>
                    <a:pt x="485489" y="1113568"/>
                  </a:lnTo>
                  <a:lnTo>
                    <a:pt x="490252" y="1115378"/>
                  </a:lnTo>
                  <a:lnTo>
                    <a:pt x="493586" y="1116139"/>
                  </a:lnTo>
                  <a:lnTo>
                    <a:pt x="495300" y="1116044"/>
                  </a:lnTo>
                  <a:lnTo>
                    <a:pt x="496443" y="1115663"/>
                  </a:lnTo>
                  <a:lnTo>
                    <a:pt x="497300" y="1115187"/>
                  </a:lnTo>
                  <a:lnTo>
                    <a:pt x="499491" y="1113377"/>
                  </a:lnTo>
                  <a:lnTo>
                    <a:pt x="503015" y="1108234"/>
                  </a:lnTo>
                  <a:lnTo>
                    <a:pt x="506349" y="1102805"/>
                  </a:lnTo>
                  <a:lnTo>
                    <a:pt x="507111" y="1100614"/>
                  </a:lnTo>
                  <a:lnTo>
                    <a:pt x="507587" y="1098137"/>
                  </a:lnTo>
                  <a:lnTo>
                    <a:pt x="507587" y="1093565"/>
                  </a:lnTo>
                  <a:lnTo>
                    <a:pt x="506921" y="1091279"/>
                  </a:lnTo>
                  <a:lnTo>
                    <a:pt x="505778" y="1089660"/>
                  </a:lnTo>
                  <a:lnTo>
                    <a:pt x="504444" y="1088612"/>
                  </a:lnTo>
                  <a:lnTo>
                    <a:pt x="503777" y="1086707"/>
                  </a:lnTo>
                  <a:lnTo>
                    <a:pt x="503587" y="1083755"/>
                  </a:lnTo>
                  <a:lnTo>
                    <a:pt x="504539" y="1078421"/>
                  </a:lnTo>
                  <a:lnTo>
                    <a:pt x="504539" y="1075182"/>
                  </a:lnTo>
                  <a:lnTo>
                    <a:pt x="504254" y="1072706"/>
                  </a:lnTo>
                  <a:lnTo>
                    <a:pt x="503873" y="1070896"/>
                  </a:lnTo>
                  <a:lnTo>
                    <a:pt x="503777" y="1069086"/>
                  </a:lnTo>
                  <a:lnTo>
                    <a:pt x="504158" y="1065848"/>
                  </a:lnTo>
                  <a:lnTo>
                    <a:pt x="506540" y="1054227"/>
                  </a:lnTo>
                  <a:lnTo>
                    <a:pt x="506444" y="1050798"/>
                  </a:lnTo>
                  <a:lnTo>
                    <a:pt x="505587" y="1048512"/>
                  </a:lnTo>
                  <a:lnTo>
                    <a:pt x="504349" y="1047464"/>
                  </a:lnTo>
                  <a:lnTo>
                    <a:pt x="503492" y="1046321"/>
                  </a:lnTo>
                  <a:lnTo>
                    <a:pt x="503492" y="1044607"/>
                  </a:lnTo>
                  <a:lnTo>
                    <a:pt x="504349" y="1042797"/>
                  </a:lnTo>
                  <a:lnTo>
                    <a:pt x="506825" y="1040987"/>
                  </a:lnTo>
                  <a:lnTo>
                    <a:pt x="510635" y="1039273"/>
                  </a:lnTo>
                  <a:lnTo>
                    <a:pt x="512921" y="1037272"/>
                  </a:lnTo>
                  <a:lnTo>
                    <a:pt x="515017" y="1034796"/>
                  </a:lnTo>
                  <a:lnTo>
                    <a:pt x="517398" y="1031367"/>
                  </a:lnTo>
                  <a:lnTo>
                    <a:pt x="519684" y="1028890"/>
                  </a:lnTo>
                  <a:lnTo>
                    <a:pt x="526256" y="1024319"/>
                  </a:lnTo>
                  <a:lnTo>
                    <a:pt x="527399" y="1022890"/>
                  </a:lnTo>
                  <a:lnTo>
                    <a:pt x="528257" y="1020889"/>
                  </a:lnTo>
                  <a:lnTo>
                    <a:pt x="529209" y="1015841"/>
                  </a:lnTo>
                  <a:lnTo>
                    <a:pt x="530447" y="1011269"/>
                  </a:lnTo>
                  <a:lnTo>
                    <a:pt x="534353" y="1003649"/>
                  </a:lnTo>
                  <a:lnTo>
                    <a:pt x="536067" y="1000697"/>
                  </a:lnTo>
                  <a:lnTo>
                    <a:pt x="537782" y="998696"/>
                  </a:lnTo>
                  <a:lnTo>
                    <a:pt x="539210" y="998125"/>
                  </a:lnTo>
                  <a:lnTo>
                    <a:pt x="544354" y="996601"/>
                  </a:lnTo>
                  <a:lnTo>
                    <a:pt x="545592" y="995839"/>
                  </a:lnTo>
                  <a:lnTo>
                    <a:pt x="546735" y="994791"/>
                  </a:lnTo>
                  <a:lnTo>
                    <a:pt x="547878" y="993553"/>
                  </a:lnTo>
                  <a:lnTo>
                    <a:pt x="550355" y="989743"/>
                  </a:lnTo>
                  <a:lnTo>
                    <a:pt x="551688" y="986790"/>
                  </a:lnTo>
                  <a:lnTo>
                    <a:pt x="552355" y="983742"/>
                  </a:lnTo>
                  <a:lnTo>
                    <a:pt x="552164" y="978598"/>
                  </a:lnTo>
                  <a:lnTo>
                    <a:pt x="551402" y="976027"/>
                  </a:lnTo>
                  <a:lnTo>
                    <a:pt x="550355" y="974122"/>
                  </a:lnTo>
                  <a:lnTo>
                    <a:pt x="548259" y="971836"/>
                  </a:lnTo>
                  <a:lnTo>
                    <a:pt x="547402" y="970597"/>
                  </a:lnTo>
                  <a:lnTo>
                    <a:pt x="546735" y="968978"/>
                  </a:lnTo>
                  <a:lnTo>
                    <a:pt x="546449" y="967169"/>
                  </a:lnTo>
                  <a:lnTo>
                    <a:pt x="546926" y="964787"/>
                  </a:lnTo>
                  <a:lnTo>
                    <a:pt x="547973" y="961549"/>
                  </a:lnTo>
                  <a:lnTo>
                    <a:pt x="550736" y="956881"/>
                  </a:lnTo>
                  <a:lnTo>
                    <a:pt x="552355" y="951547"/>
                  </a:lnTo>
                  <a:lnTo>
                    <a:pt x="554641" y="945642"/>
                  </a:lnTo>
                  <a:lnTo>
                    <a:pt x="555593" y="943928"/>
                  </a:lnTo>
                  <a:lnTo>
                    <a:pt x="560832" y="937070"/>
                  </a:lnTo>
                  <a:lnTo>
                    <a:pt x="565499" y="935927"/>
                  </a:lnTo>
                  <a:lnTo>
                    <a:pt x="569119" y="939546"/>
                  </a:lnTo>
                  <a:lnTo>
                    <a:pt x="571500" y="942975"/>
                  </a:lnTo>
                  <a:lnTo>
                    <a:pt x="573977" y="944975"/>
                  </a:lnTo>
                  <a:lnTo>
                    <a:pt x="579501" y="948023"/>
                  </a:lnTo>
                  <a:lnTo>
                    <a:pt x="582835" y="951071"/>
                  </a:lnTo>
                  <a:lnTo>
                    <a:pt x="585502" y="953072"/>
                  </a:lnTo>
                  <a:lnTo>
                    <a:pt x="587121" y="954024"/>
                  </a:lnTo>
                  <a:lnTo>
                    <a:pt x="593598" y="956120"/>
                  </a:lnTo>
                  <a:lnTo>
                    <a:pt x="596456" y="957548"/>
                  </a:lnTo>
                  <a:lnTo>
                    <a:pt x="597599" y="958596"/>
                  </a:lnTo>
                  <a:lnTo>
                    <a:pt x="598551" y="959739"/>
                  </a:lnTo>
                  <a:lnTo>
                    <a:pt x="599504" y="961072"/>
                  </a:lnTo>
                  <a:lnTo>
                    <a:pt x="601028" y="961835"/>
                  </a:lnTo>
                  <a:lnTo>
                    <a:pt x="603218" y="961644"/>
                  </a:lnTo>
                  <a:lnTo>
                    <a:pt x="607219" y="959072"/>
                  </a:lnTo>
                  <a:lnTo>
                    <a:pt x="609029" y="957072"/>
                  </a:lnTo>
                  <a:lnTo>
                    <a:pt x="610267" y="954977"/>
                  </a:lnTo>
                  <a:lnTo>
                    <a:pt x="610743" y="953548"/>
                  </a:lnTo>
                  <a:lnTo>
                    <a:pt x="611219" y="952119"/>
                  </a:lnTo>
                  <a:lnTo>
                    <a:pt x="611791" y="951262"/>
                  </a:lnTo>
                  <a:lnTo>
                    <a:pt x="612553" y="950309"/>
                  </a:lnTo>
                  <a:lnTo>
                    <a:pt x="613601" y="949262"/>
                  </a:lnTo>
                  <a:lnTo>
                    <a:pt x="618554" y="945547"/>
                  </a:lnTo>
                  <a:lnTo>
                    <a:pt x="620078" y="944880"/>
                  </a:lnTo>
                  <a:lnTo>
                    <a:pt x="621887" y="944785"/>
                  </a:lnTo>
                  <a:lnTo>
                    <a:pt x="624840" y="946309"/>
                  </a:lnTo>
                  <a:lnTo>
                    <a:pt x="627412" y="946880"/>
                  </a:lnTo>
                  <a:lnTo>
                    <a:pt x="630079" y="946785"/>
                  </a:lnTo>
                  <a:lnTo>
                    <a:pt x="633603" y="945261"/>
                  </a:lnTo>
                  <a:lnTo>
                    <a:pt x="643223" y="943832"/>
                  </a:lnTo>
                  <a:lnTo>
                    <a:pt x="673418" y="944785"/>
                  </a:lnTo>
                  <a:lnTo>
                    <a:pt x="679609" y="940689"/>
                  </a:lnTo>
                  <a:lnTo>
                    <a:pt x="682181" y="937641"/>
                  </a:lnTo>
                  <a:lnTo>
                    <a:pt x="684752" y="933640"/>
                  </a:lnTo>
                  <a:lnTo>
                    <a:pt x="685514" y="932117"/>
                  </a:lnTo>
                  <a:lnTo>
                    <a:pt x="686086" y="930497"/>
                  </a:lnTo>
                  <a:lnTo>
                    <a:pt x="686181" y="928878"/>
                  </a:lnTo>
                  <a:lnTo>
                    <a:pt x="685800" y="927354"/>
                  </a:lnTo>
                  <a:lnTo>
                    <a:pt x="685133" y="925925"/>
                  </a:lnTo>
                  <a:lnTo>
                    <a:pt x="684657" y="924401"/>
                  </a:lnTo>
                  <a:lnTo>
                    <a:pt x="684752" y="922782"/>
                  </a:lnTo>
                  <a:lnTo>
                    <a:pt x="685229" y="921163"/>
                  </a:lnTo>
                  <a:lnTo>
                    <a:pt x="686467" y="917924"/>
                  </a:lnTo>
                  <a:lnTo>
                    <a:pt x="686943" y="916210"/>
                  </a:lnTo>
                  <a:lnTo>
                    <a:pt x="688181" y="912876"/>
                  </a:lnTo>
                  <a:lnTo>
                    <a:pt x="688943" y="911543"/>
                  </a:lnTo>
                  <a:lnTo>
                    <a:pt x="690182" y="910590"/>
                  </a:lnTo>
                  <a:lnTo>
                    <a:pt x="692944" y="910019"/>
                  </a:lnTo>
                  <a:lnTo>
                    <a:pt x="696754" y="910019"/>
                  </a:lnTo>
                  <a:lnTo>
                    <a:pt x="723805" y="912971"/>
                  </a:lnTo>
                  <a:lnTo>
                    <a:pt x="726567" y="913733"/>
                  </a:lnTo>
                  <a:lnTo>
                    <a:pt x="728472" y="914781"/>
                  </a:lnTo>
                  <a:lnTo>
                    <a:pt x="729425" y="916114"/>
                  </a:lnTo>
                  <a:lnTo>
                    <a:pt x="730187" y="917448"/>
                  </a:lnTo>
                  <a:lnTo>
                    <a:pt x="731520" y="920591"/>
                  </a:lnTo>
                  <a:lnTo>
                    <a:pt x="733139" y="923544"/>
                  </a:lnTo>
                  <a:lnTo>
                    <a:pt x="735997" y="927163"/>
                  </a:lnTo>
                  <a:lnTo>
                    <a:pt x="737997" y="931640"/>
                  </a:lnTo>
                  <a:lnTo>
                    <a:pt x="739616" y="934593"/>
                  </a:lnTo>
                  <a:lnTo>
                    <a:pt x="742283" y="938308"/>
                  </a:lnTo>
                  <a:lnTo>
                    <a:pt x="742950" y="939832"/>
                  </a:lnTo>
                  <a:lnTo>
                    <a:pt x="743141" y="941642"/>
                  </a:lnTo>
                  <a:lnTo>
                    <a:pt x="742188" y="946976"/>
                  </a:lnTo>
                  <a:lnTo>
                    <a:pt x="742188" y="948785"/>
                  </a:lnTo>
                  <a:lnTo>
                    <a:pt x="742664" y="950309"/>
                  </a:lnTo>
                  <a:lnTo>
                    <a:pt x="743426" y="951547"/>
                  </a:lnTo>
                  <a:lnTo>
                    <a:pt x="744379" y="952119"/>
                  </a:lnTo>
                  <a:lnTo>
                    <a:pt x="745236" y="951929"/>
                  </a:lnTo>
                  <a:lnTo>
                    <a:pt x="746189" y="951071"/>
                  </a:lnTo>
                  <a:lnTo>
                    <a:pt x="749427" y="946499"/>
                  </a:lnTo>
                  <a:lnTo>
                    <a:pt x="751237" y="943356"/>
                  </a:lnTo>
                  <a:lnTo>
                    <a:pt x="752189" y="942118"/>
                  </a:lnTo>
                  <a:lnTo>
                    <a:pt x="757238" y="938403"/>
                  </a:lnTo>
                  <a:lnTo>
                    <a:pt x="758381" y="937260"/>
                  </a:lnTo>
                  <a:lnTo>
                    <a:pt x="759333" y="936022"/>
                  </a:lnTo>
                  <a:lnTo>
                    <a:pt x="760095" y="934593"/>
                  </a:lnTo>
                  <a:lnTo>
                    <a:pt x="760667" y="932879"/>
                  </a:lnTo>
                  <a:lnTo>
                    <a:pt x="762476" y="925735"/>
                  </a:lnTo>
                  <a:lnTo>
                    <a:pt x="763238" y="924306"/>
                  </a:lnTo>
                  <a:lnTo>
                    <a:pt x="765810" y="923258"/>
                  </a:lnTo>
                  <a:lnTo>
                    <a:pt x="769715" y="922782"/>
                  </a:lnTo>
                  <a:lnTo>
                    <a:pt x="778383" y="922972"/>
                  </a:lnTo>
                  <a:lnTo>
                    <a:pt x="785336" y="924020"/>
                  </a:lnTo>
                  <a:lnTo>
                    <a:pt x="787337" y="923544"/>
                  </a:lnTo>
                  <a:lnTo>
                    <a:pt x="790099" y="921258"/>
                  </a:lnTo>
                  <a:lnTo>
                    <a:pt x="791337" y="919163"/>
                  </a:lnTo>
                  <a:lnTo>
                    <a:pt x="791909" y="917067"/>
                  </a:lnTo>
                  <a:lnTo>
                    <a:pt x="792004" y="915067"/>
                  </a:lnTo>
                  <a:lnTo>
                    <a:pt x="791909" y="913067"/>
                  </a:lnTo>
                  <a:lnTo>
                    <a:pt x="791623" y="909066"/>
                  </a:lnTo>
                  <a:lnTo>
                    <a:pt x="791528" y="902589"/>
                  </a:lnTo>
                  <a:lnTo>
                    <a:pt x="791432" y="900589"/>
                  </a:lnTo>
                  <a:lnTo>
                    <a:pt x="790956" y="898874"/>
                  </a:lnTo>
                  <a:lnTo>
                    <a:pt x="790289" y="897255"/>
                  </a:lnTo>
                  <a:lnTo>
                    <a:pt x="789432" y="896017"/>
                  </a:lnTo>
                  <a:lnTo>
                    <a:pt x="785908" y="892969"/>
                  </a:lnTo>
                  <a:lnTo>
                    <a:pt x="781717" y="890492"/>
                  </a:lnTo>
                  <a:lnTo>
                    <a:pt x="780669" y="889445"/>
                  </a:lnTo>
                  <a:lnTo>
                    <a:pt x="780193" y="888111"/>
                  </a:lnTo>
                  <a:lnTo>
                    <a:pt x="780479" y="886587"/>
                  </a:lnTo>
                  <a:lnTo>
                    <a:pt x="781145" y="885349"/>
                  </a:lnTo>
                  <a:lnTo>
                    <a:pt x="787051" y="880110"/>
                  </a:lnTo>
                  <a:lnTo>
                    <a:pt x="790861" y="876014"/>
                  </a:lnTo>
                  <a:lnTo>
                    <a:pt x="791337" y="875157"/>
                  </a:lnTo>
                  <a:lnTo>
                    <a:pt x="791813" y="873919"/>
                  </a:lnTo>
                  <a:lnTo>
                    <a:pt x="793337" y="867632"/>
                  </a:lnTo>
                  <a:lnTo>
                    <a:pt x="793814" y="866585"/>
                  </a:lnTo>
                  <a:lnTo>
                    <a:pt x="794671" y="865537"/>
                  </a:lnTo>
                  <a:lnTo>
                    <a:pt x="796671" y="864775"/>
                  </a:lnTo>
                  <a:lnTo>
                    <a:pt x="804005" y="863822"/>
                  </a:lnTo>
                  <a:lnTo>
                    <a:pt x="806958" y="864013"/>
                  </a:lnTo>
                  <a:lnTo>
                    <a:pt x="809054" y="864870"/>
                  </a:lnTo>
                  <a:lnTo>
                    <a:pt x="812102" y="869823"/>
                  </a:lnTo>
                  <a:lnTo>
                    <a:pt x="814102" y="871347"/>
                  </a:lnTo>
                  <a:lnTo>
                    <a:pt x="816864" y="873062"/>
                  </a:lnTo>
                  <a:lnTo>
                    <a:pt x="822674" y="875729"/>
                  </a:lnTo>
                  <a:lnTo>
                    <a:pt x="827437" y="878872"/>
                  </a:lnTo>
                  <a:lnTo>
                    <a:pt x="832295" y="885063"/>
                  </a:lnTo>
                  <a:lnTo>
                    <a:pt x="837152" y="889063"/>
                  </a:lnTo>
                  <a:lnTo>
                    <a:pt x="853631" y="895255"/>
                  </a:lnTo>
                  <a:lnTo>
                    <a:pt x="857155" y="897541"/>
                  </a:lnTo>
                  <a:lnTo>
                    <a:pt x="859250" y="899827"/>
                  </a:lnTo>
                  <a:lnTo>
                    <a:pt x="859536" y="903922"/>
                  </a:lnTo>
                  <a:lnTo>
                    <a:pt x="859822" y="905828"/>
                  </a:lnTo>
                  <a:lnTo>
                    <a:pt x="860393" y="907352"/>
                  </a:lnTo>
                  <a:lnTo>
                    <a:pt x="861441" y="908495"/>
                  </a:lnTo>
                  <a:lnTo>
                    <a:pt x="862775" y="909638"/>
                  </a:lnTo>
                  <a:lnTo>
                    <a:pt x="864584" y="910590"/>
                  </a:lnTo>
                  <a:lnTo>
                    <a:pt x="869251" y="912495"/>
                  </a:lnTo>
                  <a:lnTo>
                    <a:pt x="874014" y="913638"/>
                  </a:lnTo>
                  <a:lnTo>
                    <a:pt x="876014" y="913543"/>
                  </a:lnTo>
                  <a:lnTo>
                    <a:pt x="881348" y="912400"/>
                  </a:lnTo>
                  <a:lnTo>
                    <a:pt x="884587" y="910876"/>
                  </a:lnTo>
                  <a:lnTo>
                    <a:pt x="888873" y="908018"/>
                  </a:lnTo>
                  <a:lnTo>
                    <a:pt x="891445" y="904875"/>
                  </a:lnTo>
                  <a:lnTo>
                    <a:pt x="892778" y="897922"/>
                  </a:lnTo>
                  <a:lnTo>
                    <a:pt x="892207" y="865061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2" name="Figura a mano libera: forma 79">
              <a:extLst>
                <a:ext uri="{FF2B5EF4-FFF2-40B4-BE49-F238E27FC236}">
                  <a16:creationId xmlns:a16="http://schemas.microsoft.com/office/drawing/2014/main" xmlns="" id="{B91B5756-7440-4A16-B554-CF5D5CBFC87C}"/>
                </a:ext>
              </a:extLst>
            </p:cNvPr>
            <p:cNvSpPr/>
            <p:nvPr/>
          </p:nvSpPr>
          <p:spPr>
            <a:xfrm>
              <a:off x="9342291" y="4084129"/>
              <a:ext cx="416433" cy="324326"/>
            </a:xfrm>
            <a:custGeom>
              <a:avLst/>
              <a:gdLst>
                <a:gd name="connsiteX0" fmla="*/ 415861 w 416433"/>
                <a:gd name="connsiteY0" fmla="*/ 170021 h 324326"/>
                <a:gd name="connsiteX1" fmla="*/ 414147 w 416433"/>
                <a:gd name="connsiteY1" fmla="*/ 169545 h 324326"/>
                <a:gd name="connsiteX2" fmla="*/ 406241 w 416433"/>
                <a:gd name="connsiteY2" fmla="*/ 168402 h 324326"/>
                <a:gd name="connsiteX3" fmla="*/ 404527 w 416433"/>
                <a:gd name="connsiteY3" fmla="*/ 167926 h 324326"/>
                <a:gd name="connsiteX4" fmla="*/ 403003 w 416433"/>
                <a:gd name="connsiteY4" fmla="*/ 167259 h 324326"/>
                <a:gd name="connsiteX5" fmla="*/ 401669 w 416433"/>
                <a:gd name="connsiteY5" fmla="*/ 166306 h 324326"/>
                <a:gd name="connsiteX6" fmla="*/ 400717 w 416433"/>
                <a:gd name="connsiteY6" fmla="*/ 165259 h 324326"/>
                <a:gd name="connsiteX7" fmla="*/ 399955 w 416433"/>
                <a:gd name="connsiteY7" fmla="*/ 163925 h 324326"/>
                <a:gd name="connsiteX8" fmla="*/ 398812 w 416433"/>
                <a:gd name="connsiteY8" fmla="*/ 161068 h 324326"/>
                <a:gd name="connsiteX9" fmla="*/ 398050 w 416433"/>
                <a:gd name="connsiteY9" fmla="*/ 157067 h 324326"/>
                <a:gd name="connsiteX10" fmla="*/ 398431 w 416433"/>
                <a:gd name="connsiteY10" fmla="*/ 150971 h 324326"/>
                <a:gd name="connsiteX11" fmla="*/ 398050 w 416433"/>
                <a:gd name="connsiteY11" fmla="*/ 149066 h 324326"/>
                <a:gd name="connsiteX12" fmla="*/ 397478 w 416433"/>
                <a:gd name="connsiteY12" fmla="*/ 147161 h 324326"/>
                <a:gd name="connsiteX13" fmla="*/ 397192 w 416433"/>
                <a:gd name="connsiteY13" fmla="*/ 144399 h 324326"/>
                <a:gd name="connsiteX14" fmla="*/ 397383 w 416433"/>
                <a:gd name="connsiteY14" fmla="*/ 139541 h 324326"/>
                <a:gd name="connsiteX15" fmla="*/ 399193 w 416433"/>
                <a:gd name="connsiteY15" fmla="*/ 134684 h 324326"/>
                <a:gd name="connsiteX16" fmla="*/ 399955 w 416433"/>
                <a:gd name="connsiteY16" fmla="*/ 131540 h 324326"/>
                <a:gd name="connsiteX17" fmla="*/ 400240 w 416433"/>
                <a:gd name="connsiteY17" fmla="*/ 129254 h 324326"/>
                <a:gd name="connsiteX18" fmla="*/ 398716 w 416433"/>
                <a:gd name="connsiteY18" fmla="*/ 122111 h 324326"/>
                <a:gd name="connsiteX19" fmla="*/ 398431 w 416433"/>
                <a:gd name="connsiteY19" fmla="*/ 119253 h 324326"/>
                <a:gd name="connsiteX20" fmla="*/ 398335 w 416433"/>
                <a:gd name="connsiteY20" fmla="*/ 114205 h 324326"/>
                <a:gd name="connsiteX21" fmla="*/ 398812 w 416433"/>
                <a:gd name="connsiteY21" fmla="*/ 111347 h 324326"/>
                <a:gd name="connsiteX22" fmla="*/ 399574 w 416433"/>
                <a:gd name="connsiteY22" fmla="*/ 109156 h 324326"/>
                <a:gd name="connsiteX23" fmla="*/ 402907 w 416433"/>
                <a:gd name="connsiteY23" fmla="*/ 104204 h 324326"/>
                <a:gd name="connsiteX24" fmla="*/ 407289 w 416433"/>
                <a:gd name="connsiteY24" fmla="*/ 95821 h 324326"/>
                <a:gd name="connsiteX25" fmla="*/ 408051 w 416433"/>
                <a:gd name="connsiteY25" fmla="*/ 93059 h 324326"/>
                <a:gd name="connsiteX26" fmla="*/ 408432 w 416433"/>
                <a:gd name="connsiteY26" fmla="*/ 89059 h 324326"/>
                <a:gd name="connsiteX27" fmla="*/ 408337 w 416433"/>
                <a:gd name="connsiteY27" fmla="*/ 86487 h 324326"/>
                <a:gd name="connsiteX28" fmla="*/ 410718 w 416433"/>
                <a:gd name="connsiteY28" fmla="*/ 68961 h 324326"/>
                <a:gd name="connsiteX29" fmla="*/ 411194 w 416433"/>
                <a:gd name="connsiteY29" fmla="*/ 67628 h 324326"/>
                <a:gd name="connsiteX30" fmla="*/ 404336 w 416433"/>
                <a:gd name="connsiteY30" fmla="*/ 66199 h 324326"/>
                <a:gd name="connsiteX31" fmla="*/ 397764 w 416433"/>
                <a:gd name="connsiteY31" fmla="*/ 62674 h 324326"/>
                <a:gd name="connsiteX32" fmla="*/ 383667 w 416433"/>
                <a:gd name="connsiteY32" fmla="*/ 52388 h 324326"/>
                <a:gd name="connsiteX33" fmla="*/ 377476 w 416433"/>
                <a:gd name="connsiteY33" fmla="*/ 50197 h 324326"/>
                <a:gd name="connsiteX34" fmla="*/ 373761 w 416433"/>
                <a:gd name="connsiteY34" fmla="*/ 47625 h 324326"/>
                <a:gd name="connsiteX35" fmla="*/ 364426 w 416433"/>
                <a:gd name="connsiteY35" fmla="*/ 35338 h 324326"/>
                <a:gd name="connsiteX36" fmla="*/ 359759 w 416433"/>
                <a:gd name="connsiteY36" fmla="*/ 31052 h 324326"/>
                <a:gd name="connsiteX37" fmla="*/ 345472 w 416433"/>
                <a:gd name="connsiteY37" fmla="*/ 26194 h 324326"/>
                <a:gd name="connsiteX38" fmla="*/ 317659 w 416433"/>
                <a:gd name="connsiteY38" fmla="*/ 21336 h 324326"/>
                <a:gd name="connsiteX39" fmla="*/ 305467 w 416433"/>
                <a:gd name="connsiteY39" fmla="*/ 15621 h 324326"/>
                <a:gd name="connsiteX40" fmla="*/ 293180 w 416433"/>
                <a:gd name="connsiteY40" fmla="*/ 5429 h 324326"/>
                <a:gd name="connsiteX41" fmla="*/ 286417 w 416433"/>
                <a:gd name="connsiteY41" fmla="*/ 1238 h 324326"/>
                <a:gd name="connsiteX42" fmla="*/ 280702 w 416433"/>
                <a:gd name="connsiteY42" fmla="*/ 0 h 324326"/>
                <a:gd name="connsiteX43" fmla="*/ 280321 w 416433"/>
                <a:gd name="connsiteY43" fmla="*/ 1429 h 324326"/>
                <a:gd name="connsiteX44" fmla="*/ 280702 w 416433"/>
                <a:gd name="connsiteY44" fmla="*/ 6001 h 324326"/>
                <a:gd name="connsiteX45" fmla="*/ 280321 w 416433"/>
                <a:gd name="connsiteY45" fmla="*/ 7429 h 324326"/>
                <a:gd name="connsiteX46" fmla="*/ 279463 w 416433"/>
                <a:gd name="connsiteY46" fmla="*/ 9335 h 324326"/>
                <a:gd name="connsiteX47" fmla="*/ 277654 w 416433"/>
                <a:gd name="connsiteY47" fmla="*/ 12573 h 324326"/>
                <a:gd name="connsiteX48" fmla="*/ 275844 w 416433"/>
                <a:gd name="connsiteY48" fmla="*/ 16764 h 324326"/>
                <a:gd name="connsiteX49" fmla="*/ 275463 w 416433"/>
                <a:gd name="connsiteY49" fmla="*/ 18669 h 324326"/>
                <a:gd name="connsiteX50" fmla="*/ 275368 w 416433"/>
                <a:gd name="connsiteY50" fmla="*/ 22384 h 324326"/>
                <a:gd name="connsiteX51" fmla="*/ 275654 w 416433"/>
                <a:gd name="connsiteY51" fmla="*/ 25908 h 324326"/>
                <a:gd name="connsiteX52" fmla="*/ 275558 w 416433"/>
                <a:gd name="connsiteY52" fmla="*/ 27622 h 324326"/>
                <a:gd name="connsiteX53" fmla="*/ 274130 w 416433"/>
                <a:gd name="connsiteY53" fmla="*/ 29909 h 324326"/>
                <a:gd name="connsiteX54" fmla="*/ 249841 w 416433"/>
                <a:gd name="connsiteY54" fmla="*/ 54578 h 324326"/>
                <a:gd name="connsiteX55" fmla="*/ 246412 w 416433"/>
                <a:gd name="connsiteY55" fmla="*/ 57055 h 324326"/>
                <a:gd name="connsiteX56" fmla="*/ 241840 w 416433"/>
                <a:gd name="connsiteY56" fmla="*/ 58769 h 324326"/>
                <a:gd name="connsiteX57" fmla="*/ 240792 w 416433"/>
                <a:gd name="connsiteY57" fmla="*/ 60007 h 324326"/>
                <a:gd name="connsiteX58" fmla="*/ 240221 w 416433"/>
                <a:gd name="connsiteY58" fmla="*/ 62960 h 324326"/>
                <a:gd name="connsiteX59" fmla="*/ 240411 w 416433"/>
                <a:gd name="connsiteY59" fmla="*/ 65056 h 324326"/>
                <a:gd name="connsiteX60" fmla="*/ 241078 w 416433"/>
                <a:gd name="connsiteY60" fmla="*/ 68675 h 324326"/>
                <a:gd name="connsiteX61" fmla="*/ 241268 w 416433"/>
                <a:gd name="connsiteY61" fmla="*/ 70485 h 324326"/>
                <a:gd name="connsiteX62" fmla="*/ 239935 w 416433"/>
                <a:gd name="connsiteY62" fmla="*/ 73247 h 324326"/>
                <a:gd name="connsiteX63" fmla="*/ 236410 w 416433"/>
                <a:gd name="connsiteY63" fmla="*/ 78105 h 324326"/>
                <a:gd name="connsiteX64" fmla="*/ 227838 w 416433"/>
                <a:gd name="connsiteY64" fmla="*/ 87439 h 324326"/>
                <a:gd name="connsiteX65" fmla="*/ 216598 w 416433"/>
                <a:gd name="connsiteY65" fmla="*/ 102298 h 324326"/>
                <a:gd name="connsiteX66" fmla="*/ 210026 w 416433"/>
                <a:gd name="connsiteY66" fmla="*/ 113157 h 324326"/>
                <a:gd name="connsiteX67" fmla="*/ 201263 w 416433"/>
                <a:gd name="connsiteY67" fmla="*/ 124301 h 324326"/>
                <a:gd name="connsiteX68" fmla="*/ 199739 w 416433"/>
                <a:gd name="connsiteY68" fmla="*/ 127540 h 324326"/>
                <a:gd name="connsiteX69" fmla="*/ 198787 w 416433"/>
                <a:gd name="connsiteY69" fmla="*/ 130112 h 324326"/>
                <a:gd name="connsiteX70" fmla="*/ 196882 w 416433"/>
                <a:gd name="connsiteY70" fmla="*/ 132493 h 324326"/>
                <a:gd name="connsiteX71" fmla="*/ 195263 w 416433"/>
                <a:gd name="connsiteY71" fmla="*/ 134207 h 324326"/>
                <a:gd name="connsiteX72" fmla="*/ 181165 w 416433"/>
                <a:gd name="connsiteY72" fmla="*/ 142018 h 324326"/>
                <a:gd name="connsiteX73" fmla="*/ 175736 w 416433"/>
                <a:gd name="connsiteY73" fmla="*/ 143446 h 324326"/>
                <a:gd name="connsiteX74" fmla="*/ 173926 w 416433"/>
                <a:gd name="connsiteY74" fmla="*/ 143542 h 324326"/>
                <a:gd name="connsiteX75" fmla="*/ 172593 w 416433"/>
                <a:gd name="connsiteY75" fmla="*/ 142970 h 324326"/>
                <a:gd name="connsiteX76" fmla="*/ 172212 w 416433"/>
                <a:gd name="connsiteY76" fmla="*/ 141256 h 324326"/>
                <a:gd name="connsiteX77" fmla="*/ 172498 w 416433"/>
                <a:gd name="connsiteY77" fmla="*/ 139732 h 324326"/>
                <a:gd name="connsiteX78" fmla="*/ 173641 w 416433"/>
                <a:gd name="connsiteY78" fmla="*/ 136493 h 324326"/>
                <a:gd name="connsiteX79" fmla="*/ 173926 w 416433"/>
                <a:gd name="connsiteY79" fmla="*/ 134874 h 324326"/>
                <a:gd name="connsiteX80" fmla="*/ 173736 w 416433"/>
                <a:gd name="connsiteY80" fmla="*/ 133255 h 324326"/>
                <a:gd name="connsiteX81" fmla="*/ 173164 w 416433"/>
                <a:gd name="connsiteY81" fmla="*/ 131826 h 324326"/>
                <a:gd name="connsiteX82" fmla="*/ 171545 w 416433"/>
                <a:gd name="connsiteY82" fmla="*/ 129254 h 324326"/>
                <a:gd name="connsiteX83" fmla="*/ 169735 w 416433"/>
                <a:gd name="connsiteY83" fmla="*/ 126968 h 324326"/>
                <a:gd name="connsiteX84" fmla="*/ 168021 w 416433"/>
                <a:gd name="connsiteY84" fmla="*/ 124396 h 324326"/>
                <a:gd name="connsiteX85" fmla="*/ 167354 w 416433"/>
                <a:gd name="connsiteY85" fmla="*/ 123063 h 324326"/>
                <a:gd name="connsiteX86" fmla="*/ 167068 w 416433"/>
                <a:gd name="connsiteY86" fmla="*/ 121444 h 324326"/>
                <a:gd name="connsiteX87" fmla="*/ 167068 w 416433"/>
                <a:gd name="connsiteY87" fmla="*/ 119539 h 324326"/>
                <a:gd name="connsiteX88" fmla="*/ 167926 w 416433"/>
                <a:gd name="connsiteY88" fmla="*/ 114110 h 324326"/>
                <a:gd name="connsiteX89" fmla="*/ 167735 w 416433"/>
                <a:gd name="connsiteY89" fmla="*/ 112395 h 324326"/>
                <a:gd name="connsiteX90" fmla="*/ 167259 w 416433"/>
                <a:gd name="connsiteY90" fmla="*/ 110871 h 324326"/>
                <a:gd name="connsiteX91" fmla="*/ 166592 w 416433"/>
                <a:gd name="connsiteY91" fmla="*/ 109538 h 324326"/>
                <a:gd name="connsiteX92" fmla="*/ 165640 w 416433"/>
                <a:gd name="connsiteY92" fmla="*/ 108395 h 324326"/>
                <a:gd name="connsiteX93" fmla="*/ 163544 w 416433"/>
                <a:gd name="connsiteY93" fmla="*/ 106204 h 324326"/>
                <a:gd name="connsiteX94" fmla="*/ 151638 w 416433"/>
                <a:gd name="connsiteY94" fmla="*/ 97727 h 324326"/>
                <a:gd name="connsiteX95" fmla="*/ 150209 w 416433"/>
                <a:gd name="connsiteY95" fmla="*/ 96393 h 324326"/>
                <a:gd name="connsiteX96" fmla="*/ 149161 w 416433"/>
                <a:gd name="connsiteY96" fmla="*/ 94964 h 324326"/>
                <a:gd name="connsiteX97" fmla="*/ 147923 w 416433"/>
                <a:gd name="connsiteY97" fmla="*/ 94202 h 324326"/>
                <a:gd name="connsiteX98" fmla="*/ 146494 w 416433"/>
                <a:gd name="connsiteY98" fmla="*/ 94012 h 324326"/>
                <a:gd name="connsiteX99" fmla="*/ 143923 w 416433"/>
                <a:gd name="connsiteY99" fmla="*/ 95726 h 324326"/>
                <a:gd name="connsiteX100" fmla="*/ 141637 w 416433"/>
                <a:gd name="connsiteY100" fmla="*/ 99060 h 324326"/>
                <a:gd name="connsiteX101" fmla="*/ 140113 w 416433"/>
                <a:gd name="connsiteY101" fmla="*/ 99631 h 324326"/>
                <a:gd name="connsiteX102" fmla="*/ 138113 w 416433"/>
                <a:gd name="connsiteY102" fmla="*/ 99346 h 324326"/>
                <a:gd name="connsiteX103" fmla="*/ 134874 w 416433"/>
                <a:gd name="connsiteY103" fmla="*/ 97536 h 324326"/>
                <a:gd name="connsiteX104" fmla="*/ 133159 w 416433"/>
                <a:gd name="connsiteY104" fmla="*/ 96107 h 324326"/>
                <a:gd name="connsiteX105" fmla="*/ 131826 w 416433"/>
                <a:gd name="connsiteY105" fmla="*/ 94679 h 324326"/>
                <a:gd name="connsiteX106" fmla="*/ 131064 w 416433"/>
                <a:gd name="connsiteY106" fmla="*/ 93440 h 324326"/>
                <a:gd name="connsiteX107" fmla="*/ 128873 w 416433"/>
                <a:gd name="connsiteY107" fmla="*/ 89345 h 324326"/>
                <a:gd name="connsiteX108" fmla="*/ 128111 w 416433"/>
                <a:gd name="connsiteY108" fmla="*/ 88106 h 324326"/>
                <a:gd name="connsiteX109" fmla="*/ 127063 w 416433"/>
                <a:gd name="connsiteY109" fmla="*/ 87059 h 324326"/>
                <a:gd name="connsiteX110" fmla="*/ 125825 w 416433"/>
                <a:gd name="connsiteY110" fmla="*/ 86201 h 324326"/>
                <a:gd name="connsiteX111" fmla="*/ 119824 w 416433"/>
                <a:gd name="connsiteY111" fmla="*/ 83344 h 324326"/>
                <a:gd name="connsiteX112" fmla="*/ 117634 w 416433"/>
                <a:gd name="connsiteY112" fmla="*/ 81629 h 324326"/>
                <a:gd name="connsiteX113" fmla="*/ 116872 w 416433"/>
                <a:gd name="connsiteY113" fmla="*/ 80867 h 324326"/>
                <a:gd name="connsiteX114" fmla="*/ 116300 w 416433"/>
                <a:gd name="connsiteY114" fmla="*/ 80201 h 324326"/>
                <a:gd name="connsiteX115" fmla="*/ 115729 w 416433"/>
                <a:gd name="connsiteY115" fmla="*/ 79057 h 324326"/>
                <a:gd name="connsiteX116" fmla="*/ 113538 w 416433"/>
                <a:gd name="connsiteY116" fmla="*/ 79438 h 324326"/>
                <a:gd name="connsiteX117" fmla="*/ 111919 w 416433"/>
                <a:gd name="connsiteY117" fmla="*/ 80105 h 324326"/>
                <a:gd name="connsiteX118" fmla="*/ 96774 w 416433"/>
                <a:gd name="connsiteY118" fmla="*/ 92773 h 324326"/>
                <a:gd name="connsiteX119" fmla="*/ 93440 w 416433"/>
                <a:gd name="connsiteY119" fmla="*/ 99727 h 324326"/>
                <a:gd name="connsiteX120" fmla="*/ 92297 w 416433"/>
                <a:gd name="connsiteY120" fmla="*/ 101537 h 324326"/>
                <a:gd name="connsiteX121" fmla="*/ 91249 w 416433"/>
                <a:gd name="connsiteY121" fmla="*/ 102679 h 324326"/>
                <a:gd name="connsiteX122" fmla="*/ 84391 w 416433"/>
                <a:gd name="connsiteY122" fmla="*/ 109633 h 324326"/>
                <a:gd name="connsiteX123" fmla="*/ 82105 w 416433"/>
                <a:gd name="connsiteY123" fmla="*/ 109728 h 324326"/>
                <a:gd name="connsiteX124" fmla="*/ 73723 w 416433"/>
                <a:gd name="connsiteY124" fmla="*/ 108585 h 324326"/>
                <a:gd name="connsiteX125" fmla="*/ 71723 w 416433"/>
                <a:gd name="connsiteY125" fmla="*/ 109728 h 324326"/>
                <a:gd name="connsiteX126" fmla="*/ 69913 w 416433"/>
                <a:gd name="connsiteY126" fmla="*/ 111823 h 324326"/>
                <a:gd name="connsiteX127" fmla="*/ 67437 w 416433"/>
                <a:gd name="connsiteY127" fmla="*/ 116777 h 324326"/>
                <a:gd name="connsiteX128" fmla="*/ 67246 w 416433"/>
                <a:gd name="connsiteY128" fmla="*/ 119253 h 324326"/>
                <a:gd name="connsiteX129" fmla="*/ 67818 w 416433"/>
                <a:gd name="connsiteY129" fmla="*/ 121063 h 324326"/>
                <a:gd name="connsiteX130" fmla="*/ 70009 w 416433"/>
                <a:gd name="connsiteY130" fmla="*/ 123730 h 324326"/>
                <a:gd name="connsiteX131" fmla="*/ 71342 w 416433"/>
                <a:gd name="connsiteY131" fmla="*/ 125825 h 324326"/>
                <a:gd name="connsiteX132" fmla="*/ 72485 w 416433"/>
                <a:gd name="connsiteY132" fmla="*/ 128206 h 324326"/>
                <a:gd name="connsiteX133" fmla="*/ 73533 w 416433"/>
                <a:gd name="connsiteY133" fmla="*/ 131731 h 324326"/>
                <a:gd name="connsiteX134" fmla="*/ 74200 w 416433"/>
                <a:gd name="connsiteY134" fmla="*/ 133160 h 324326"/>
                <a:gd name="connsiteX135" fmla="*/ 75819 w 416433"/>
                <a:gd name="connsiteY135" fmla="*/ 135731 h 324326"/>
                <a:gd name="connsiteX136" fmla="*/ 76771 w 416433"/>
                <a:gd name="connsiteY136" fmla="*/ 136779 h 324326"/>
                <a:gd name="connsiteX137" fmla="*/ 80677 w 416433"/>
                <a:gd name="connsiteY137" fmla="*/ 139446 h 324326"/>
                <a:gd name="connsiteX138" fmla="*/ 81724 w 416433"/>
                <a:gd name="connsiteY138" fmla="*/ 140398 h 324326"/>
                <a:gd name="connsiteX139" fmla="*/ 82486 w 416433"/>
                <a:gd name="connsiteY139" fmla="*/ 141351 h 324326"/>
                <a:gd name="connsiteX140" fmla="*/ 82867 w 416433"/>
                <a:gd name="connsiteY140" fmla="*/ 142399 h 324326"/>
                <a:gd name="connsiteX141" fmla="*/ 82867 w 416433"/>
                <a:gd name="connsiteY141" fmla="*/ 143446 h 324326"/>
                <a:gd name="connsiteX142" fmla="*/ 81439 w 416433"/>
                <a:gd name="connsiteY142" fmla="*/ 144780 h 324326"/>
                <a:gd name="connsiteX143" fmla="*/ 78772 w 416433"/>
                <a:gd name="connsiteY143" fmla="*/ 146113 h 324326"/>
                <a:gd name="connsiteX144" fmla="*/ 71533 w 416433"/>
                <a:gd name="connsiteY144" fmla="*/ 148495 h 324326"/>
                <a:gd name="connsiteX145" fmla="*/ 66199 w 416433"/>
                <a:gd name="connsiteY145" fmla="*/ 151162 h 324326"/>
                <a:gd name="connsiteX146" fmla="*/ 57626 w 416433"/>
                <a:gd name="connsiteY146" fmla="*/ 156591 h 324326"/>
                <a:gd name="connsiteX147" fmla="*/ 52578 w 416433"/>
                <a:gd name="connsiteY147" fmla="*/ 162211 h 324326"/>
                <a:gd name="connsiteX148" fmla="*/ 51149 w 416433"/>
                <a:gd name="connsiteY148" fmla="*/ 162878 h 324326"/>
                <a:gd name="connsiteX149" fmla="*/ 48577 w 416433"/>
                <a:gd name="connsiteY149" fmla="*/ 162306 h 324326"/>
                <a:gd name="connsiteX150" fmla="*/ 44291 w 416433"/>
                <a:gd name="connsiteY150" fmla="*/ 159353 h 324326"/>
                <a:gd name="connsiteX151" fmla="*/ 42386 w 416433"/>
                <a:gd name="connsiteY151" fmla="*/ 159448 h 324326"/>
                <a:gd name="connsiteX152" fmla="*/ 40291 w 416433"/>
                <a:gd name="connsiteY152" fmla="*/ 160496 h 324326"/>
                <a:gd name="connsiteX153" fmla="*/ 37242 w 416433"/>
                <a:gd name="connsiteY153" fmla="*/ 163544 h 324326"/>
                <a:gd name="connsiteX154" fmla="*/ 30671 w 416433"/>
                <a:gd name="connsiteY154" fmla="*/ 172021 h 324326"/>
                <a:gd name="connsiteX155" fmla="*/ 29146 w 416433"/>
                <a:gd name="connsiteY155" fmla="*/ 173260 h 324326"/>
                <a:gd name="connsiteX156" fmla="*/ 23241 w 416433"/>
                <a:gd name="connsiteY156" fmla="*/ 176689 h 324326"/>
                <a:gd name="connsiteX157" fmla="*/ 21336 w 416433"/>
                <a:gd name="connsiteY157" fmla="*/ 178403 h 324326"/>
                <a:gd name="connsiteX158" fmla="*/ 19050 w 416433"/>
                <a:gd name="connsiteY158" fmla="*/ 179356 h 324326"/>
                <a:gd name="connsiteX159" fmla="*/ 16764 w 416433"/>
                <a:gd name="connsiteY159" fmla="*/ 179642 h 324326"/>
                <a:gd name="connsiteX160" fmla="*/ 6477 w 416433"/>
                <a:gd name="connsiteY160" fmla="*/ 177260 h 324326"/>
                <a:gd name="connsiteX161" fmla="*/ 0 w 416433"/>
                <a:gd name="connsiteY161" fmla="*/ 179070 h 324326"/>
                <a:gd name="connsiteX162" fmla="*/ 2000 w 416433"/>
                <a:gd name="connsiteY162" fmla="*/ 183261 h 324326"/>
                <a:gd name="connsiteX163" fmla="*/ 4096 w 416433"/>
                <a:gd name="connsiteY163" fmla="*/ 185642 h 324326"/>
                <a:gd name="connsiteX164" fmla="*/ 7525 w 416433"/>
                <a:gd name="connsiteY164" fmla="*/ 188595 h 324326"/>
                <a:gd name="connsiteX165" fmla="*/ 8382 w 416433"/>
                <a:gd name="connsiteY165" fmla="*/ 189738 h 324326"/>
                <a:gd name="connsiteX166" fmla="*/ 9144 w 416433"/>
                <a:gd name="connsiteY166" fmla="*/ 191071 h 324326"/>
                <a:gd name="connsiteX167" fmla="*/ 9715 w 416433"/>
                <a:gd name="connsiteY167" fmla="*/ 192500 h 324326"/>
                <a:gd name="connsiteX168" fmla="*/ 10477 w 416433"/>
                <a:gd name="connsiteY168" fmla="*/ 195739 h 324326"/>
                <a:gd name="connsiteX169" fmla="*/ 11621 w 416433"/>
                <a:gd name="connsiteY169" fmla="*/ 198692 h 324326"/>
                <a:gd name="connsiteX170" fmla="*/ 16097 w 416433"/>
                <a:gd name="connsiteY170" fmla="*/ 206502 h 324326"/>
                <a:gd name="connsiteX171" fmla="*/ 16573 w 416433"/>
                <a:gd name="connsiteY171" fmla="*/ 208026 h 324326"/>
                <a:gd name="connsiteX172" fmla="*/ 16764 w 416433"/>
                <a:gd name="connsiteY172" fmla="*/ 211455 h 324326"/>
                <a:gd name="connsiteX173" fmla="*/ 16669 w 416433"/>
                <a:gd name="connsiteY173" fmla="*/ 227171 h 324326"/>
                <a:gd name="connsiteX174" fmla="*/ 17335 w 416433"/>
                <a:gd name="connsiteY174" fmla="*/ 231553 h 324326"/>
                <a:gd name="connsiteX175" fmla="*/ 18002 w 416433"/>
                <a:gd name="connsiteY175" fmla="*/ 234315 h 324326"/>
                <a:gd name="connsiteX176" fmla="*/ 19717 w 416433"/>
                <a:gd name="connsiteY176" fmla="*/ 235458 h 324326"/>
                <a:gd name="connsiteX177" fmla="*/ 20669 w 416433"/>
                <a:gd name="connsiteY177" fmla="*/ 236411 h 324326"/>
                <a:gd name="connsiteX178" fmla="*/ 21336 w 416433"/>
                <a:gd name="connsiteY178" fmla="*/ 238220 h 324326"/>
                <a:gd name="connsiteX179" fmla="*/ 21622 w 416433"/>
                <a:gd name="connsiteY179" fmla="*/ 240792 h 324326"/>
                <a:gd name="connsiteX180" fmla="*/ 21241 w 416433"/>
                <a:gd name="connsiteY180" fmla="*/ 248126 h 324326"/>
                <a:gd name="connsiteX181" fmla="*/ 21526 w 416433"/>
                <a:gd name="connsiteY181" fmla="*/ 250412 h 324326"/>
                <a:gd name="connsiteX182" fmla="*/ 22098 w 416433"/>
                <a:gd name="connsiteY182" fmla="*/ 251936 h 324326"/>
                <a:gd name="connsiteX183" fmla="*/ 21812 w 416433"/>
                <a:gd name="connsiteY183" fmla="*/ 253841 h 324326"/>
                <a:gd name="connsiteX184" fmla="*/ 20574 w 416433"/>
                <a:gd name="connsiteY184" fmla="*/ 256222 h 324326"/>
                <a:gd name="connsiteX185" fmla="*/ 12097 w 416433"/>
                <a:gd name="connsiteY185" fmla="*/ 263080 h 324326"/>
                <a:gd name="connsiteX186" fmla="*/ 11525 w 416433"/>
                <a:gd name="connsiteY186" fmla="*/ 264319 h 324326"/>
                <a:gd name="connsiteX187" fmla="*/ 12001 w 416433"/>
                <a:gd name="connsiteY187" fmla="*/ 266129 h 324326"/>
                <a:gd name="connsiteX188" fmla="*/ 12763 w 416433"/>
                <a:gd name="connsiteY188" fmla="*/ 267653 h 324326"/>
                <a:gd name="connsiteX189" fmla="*/ 12668 w 416433"/>
                <a:gd name="connsiteY189" fmla="*/ 269653 h 324326"/>
                <a:gd name="connsiteX190" fmla="*/ 12478 w 416433"/>
                <a:gd name="connsiteY190" fmla="*/ 271272 h 324326"/>
                <a:gd name="connsiteX191" fmla="*/ 5524 w 416433"/>
                <a:gd name="connsiteY191" fmla="*/ 278511 h 324326"/>
                <a:gd name="connsiteX192" fmla="*/ 13335 w 416433"/>
                <a:gd name="connsiteY192" fmla="*/ 282893 h 324326"/>
                <a:gd name="connsiteX193" fmla="*/ 14478 w 416433"/>
                <a:gd name="connsiteY193" fmla="*/ 284226 h 324326"/>
                <a:gd name="connsiteX194" fmla="*/ 15811 w 416433"/>
                <a:gd name="connsiteY194" fmla="*/ 286036 h 324326"/>
                <a:gd name="connsiteX195" fmla="*/ 16573 w 416433"/>
                <a:gd name="connsiteY195" fmla="*/ 289179 h 324326"/>
                <a:gd name="connsiteX196" fmla="*/ 17812 w 416433"/>
                <a:gd name="connsiteY196" fmla="*/ 292132 h 324326"/>
                <a:gd name="connsiteX197" fmla="*/ 27432 w 416433"/>
                <a:gd name="connsiteY197" fmla="*/ 308991 h 324326"/>
                <a:gd name="connsiteX198" fmla="*/ 29432 w 416433"/>
                <a:gd name="connsiteY198" fmla="*/ 311563 h 324326"/>
                <a:gd name="connsiteX199" fmla="*/ 30671 w 416433"/>
                <a:gd name="connsiteY199" fmla="*/ 312420 h 324326"/>
                <a:gd name="connsiteX200" fmla="*/ 32099 w 416433"/>
                <a:gd name="connsiteY200" fmla="*/ 313182 h 324326"/>
                <a:gd name="connsiteX201" fmla="*/ 39433 w 416433"/>
                <a:gd name="connsiteY201" fmla="*/ 314896 h 324326"/>
                <a:gd name="connsiteX202" fmla="*/ 48958 w 416433"/>
                <a:gd name="connsiteY202" fmla="*/ 315849 h 324326"/>
                <a:gd name="connsiteX203" fmla="*/ 52768 w 416433"/>
                <a:gd name="connsiteY203" fmla="*/ 315468 h 324326"/>
                <a:gd name="connsiteX204" fmla="*/ 54483 w 416433"/>
                <a:gd name="connsiteY204" fmla="*/ 315087 h 324326"/>
                <a:gd name="connsiteX205" fmla="*/ 56102 w 416433"/>
                <a:gd name="connsiteY205" fmla="*/ 314039 h 324326"/>
                <a:gd name="connsiteX206" fmla="*/ 56197 w 416433"/>
                <a:gd name="connsiteY206" fmla="*/ 312801 h 324326"/>
                <a:gd name="connsiteX207" fmla="*/ 55626 w 416433"/>
                <a:gd name="connsiteY207" fmla="*/ 309467 h 324326"/>
                <a:gd name="connsiteX208" fmla="*/ 55340 w 416433"/>
                <a:gd name="connsiteY208" fmla="*/ 307467 h 324326"/>
                <a:gd name="connsiteX209" fmla="*/ 55340 w 416433"/>
                <a:gd name="connsiteY209" fmla="*/ 304419 h 324326"/>
                <a:gd name="connsiteX210" fmla="*/ 54959 w 416433"/>
                <a:gd name="connsiteY210" fmla="*/ 302133 h 324326"/>
                <a:gd name="connsiteX211" fmla="*/ 54007 w 416433"/>
                <a:gd name="connsiteY211" fmla="*/ 299942 h 324326"/>
                <a:gd name="connsiteX212" fmla="*/ 52768 w 416433"/>
                <a:gd name="connsiteY212" fmla="*/ 298609 h 324326"/>
                <a:gd name="connsiteX213" fmla="*/ 49530 w 416433"/>
                <a:gd name="connsiteY213" fmla="*/ 296037 h 324326"/>
                <a:gd name="connsiteX214" fmla="*/ 47244 w 416433"/>
                <a:gd name="connsiteY214" fmla="*/ 293561 h 324326"/>
                <a:gd name="connsiteX215" fmla="*/ 46577 w 416433"/>
                <a:gd name="connsiteY215" fmla="*/ 292227 h 324326"/>
                <a:gd name="connsiteX216" fmla="*/ 46196 w 416433"/>
                <a:gd name="connsiteY216" fmla="*/ 290703 h 324326"/>
                <a:gd name="connsiteX217" fmla="*/ 46196 w 416433"/>
                <a:gd name="connsiteY217" fmla="*/ 288988 h 324326"/>
                <a:gd name="connsiteX218" fmla="*/ 46577 w 416433"/>
                <a:gd name="connsiteY218" fmla="*/ 287369 h 324326"/>
                <a:gd name="connsiteX219" fmla="*/ 47149 w 416433"/>
                <a:gd name="connsiteY219" fmla="*/ 285845 h 324326"/>
                <a:gd name="connsiteX220" fmla="*/ 48768 w 416433"/>
                <a:gd name="connsiteY220" fmla="*/ 283178 h 324326"/>
                <a:gd name="connsiteX221" fmla="*/ 52864 w 416433"/>
                <a:gd name="connsiteY221" fmla="*/ 278892 h 324326"/>
                <a:gd name="connsiteX222" fmla="*/ 53816 w 416433"/>
                <a:gd name="connsiteY222" fmla="*/ 277654 h 324326"/>
                <a:gd name="connsiteX223" fmla="*/ 55245 w 416433"/>
                <a:gd name="connsiteY223" fmla="*/ 274796 h 324326"/>
                <a:gd name="connsiteX224" fmla="*/ 56959 w 416433"/>
                <a:gd name="connsiteY224" fmla="*/ 272320 h 324326"/>
                <a:gd name="connsiteX225" fmla="*/ 58674 w 416433"/>
                <a:gd name="connsiteY225" fmla="*/ 269081 h 324326"/>
                <a:gd name="connsiteX226" fmla="*/ 60103 w 416433"/>
                <a:gd name="connsiteY226" fmla="*/ 267081 h 324326"/>
                <a:gd name="connsiteX227" fmla="*/ 63341 w 416433"/>
                <a:gd name="connsiteY227" fmla="*/ 268224 h 324326"/>
                <a:gd name="connsiteX228" fmla="*/ 74866 w 416433"/>
                <a:gd name="connsiteY228" fmla="*/ 269367 h 324326"/>
                <a:gd name="connsiteX229" fmla="*/ 85439 w 416433"/>
                <a:gd name="connsiteY229" fmla="*/ 267653 h 324326"/>
                <a:gd name="connsiteX230" fmla="*/ 95059 w 416433"/>
                <a:gd name="connsiteY230" fmla="*/ 267462 h 324326"/>
                <a:gd name="connsiteX231" fmla="*/ 100679 w 416433"/>
                <a:gd name="connsiteY231" fmla="*/ 269843 h 324326"/>
                <a:gd name="connsiteX232" fmla="*/ 110109 w 416433"/>
                <a:gd name="connsiteY232" fmla="*/ 271844 h 324326"/>
                <a:gd name="connsiteX233" fmla="*/ 111823 w 416433"/>
                <a:gd name="connsiteY233" fmla="*/ 272605 h 324326"/>
                <a:gd name="connsiteX234" fmla="*/ 113157 w 416433"/>
                <a:gd name="connsiteY234" fmla="*/ 273368 h 324326"/>
                <a:gd name="connsiteX235" fmla="*/ 119920 w 416433"/>
                <a:gd name="connsiteY235" fmla="*/ 279082 h 324326"/>
                <a:gd name="connsiteX236" fmla="*/ 131540 w 416433"/>
                <a:gd name="connsiteY236" fmla="*/ 284702 h 324326"/>
                <a:gd name="connsiteX237" fmla="*/ 145637 w 416433"/>
                <a:gd name="connsiteY237" fmla="*/ 289751 h 324326"/>
                <a:gd name="connsiteX238" fmla="*/ 167545 w 416433"/>
                <a:gd name="connsiteY238" fmla="*/ 298990 h 324326"/>
                <a:gd name="connsiteX239" fmla="*/ 171164 w 416433"/>
                <a:gd name="connsiteY239" fmla="*/ 299752 h 324326"/>
                <a:gd name="connsiteX240" fmla="*/ 177260 w 416433"/>
                <a:gd name="connsiteY240" fmla="*/ 300228 h 324326"/>
                <a:gd name="connsiteX241" fmla="*/ 179260 w 416433"/>
                <a:gd name="connsiteY241" fmla="*/ 301466 h 324326"/>
                <a:gd name="connsiteX242" fmla="*/ 181642 w 416433"/>
                <a:gd name="connsiteY242" fmla="*/ 303943 h 324326"/>
                <a:gd name="connsiteX243" fmla="*/ 184023 w 416433"/>
                <a:gd name="connsiteY243" fmla="*/ 309086 h 324326"/>
                <a:gd name="connsiteX244" fmla="*/ 188881 w 416433"/>
                <a:gd name="connsiteY244" fmla="*/ 315087 h 324326"/>
                <a:gd name="connsiteX245" fmla="*/ 199168 w 416433"/>
                <a:gd name="connsiteY245" fmla="*/ 316135 h 324326"/>
                <a:gd name="connsiteX246" fmla="*/ 209359 w 416433"/>
                <a:gd name="connsiteY246" fmla="*/ 315563 h 324326"/>
                <a:gd name="connsiteX247" fmla="*/ 211264 w 416433"/>
                <a:gd name="connsiteY247" fmla="*/ 316230 h 324326"/>
                <a:gd name="connsiteX248" fmla="*/ 212598 w 416433"/>
                <a:gd name="connsiteY248" fmla="*/ 317373 h 324326"/>
                <a:gd name="connsiteX249" fmla="*/ 215074 w 416433"/>
                <a:gd name="connsiteY249" fmla="*/ 321183 h 324326"/>
                <a:gd name="connsiteX250" fmla="*/ 216027 w 416433"/>
                <a:gd name="connsiteY250" fmla="*/ 322326 h 324326"/>
                <a:gd name="connsiteX251" fmla="*/ 217170 w 416433"/>
                <a:gd name="connsiteY251" fmla="*/ 323183 h 324326"/>
                <a:gd name="connsiteX252" fmla="*/ 218694 w 416433"/>
                <a:gd name="connsiteY252" fmla="*/ 323945 h 324326"/>
                <a:gd name="connsiteX253" fmla="*/ 220408 w 416433"/>
                <a:gd name="connsiteY253" fmla="*/ 324326 h 324326"/>
                <a:gd name="connsiteX254" fmla="*/ 222790 w 416433"/>
                <a:gd name="connsiteY254" fmla="*/ 324040 h 324326"/>
                <a:gd name="connsiteX255" fmla="*/ 225457 w 416433"/>
                <a:gd name="connsiteY255" fmla="*/ 322993 h 324326"/>
                <a:gd name="connsiteX256" fmla="*/ 240887 w 416433"/>
                <a:gd name="connsiteY256" fmla="*/ 312515 h 324326"/>
                <a:gd name="connsiteX257" fmla="*/ 243554 w 416433"/>
                <a:gd name="connsiteY257" fmla="*/ 309848 h 324326"/>
                <a:gd name="connsiteX258" fmla="*/ 244888 w 416433"/>
                <a:gd name="connsiteY258" fmla="*/ 309277 h 324326"/>
                <a:gd name="connsiteX259" fmla="*/ 247364 w 416433"/>
                <a:gd name="connsiteY259" fmla="*/ 308896 h 324326"/>
                <a:gd name="connsiteX260" fmla="*/ 270224 w 416433"/>
                <a:gd name="connsiteY260" fmla="*/ 308229 h 324326"/>
                <a:gd name="connsiteX261" fmla="*/ 272510 w 416433"/>
                <a:gd name="connsiteY261" fmla="*/ 307562 h 324326"/>
                <a:gd name="connsiteX262" fmla="*/ 274987 w 416433"/>
                <a:gd name="connsiteY262" fmla="*/ 306324 h 324326"/>
                <a:gd name="connsiteX263" fmla="*/ 279082 w 416433"/>
                <a:gd name="connsiteY263" fmla="*/ 303276 h 324326"/>
                <a:gd name="connsiteX264" fmla="*/ 280988 w 416433"/>
                <a:gd name="connsiteY264" fmla="*/ 301180 h 324326"/>
                <a:gd name="connsiteX265" fmla="*/ 282130 w 416433"/>
                <a:gd name="connsiteY265" fmla="*/ 299276 h 324326"/>
                <a:gd name="connsiteX266" fmla="*/ 283464 w 416433"/>
                <a:gd name="connsiteY266" fmla="*/ 294132 h 324326"/>
                <a:gd name="connsiteX267" fmla="*/ 284131 w 416433"/>
                <a:gd name="connsiteY267" fmla="*/ 292513 h 324326"/>
                <a:gd name="connsiteX268" fmla="*/ 284893 w 416433"/>
                <a:gd name="connsiteY268" fmla="*/ 291274 h 324326"/>
                <a:gd name="connsiteX269" fmla="*/ 286226 w 416433"/>
                <a:gd name="connsiteY269" fmla="*/ 290322 h 324326"/>
                <a:gd name="connsiteX270" fmla="*/ 288036 w 416433"/>
                <a:gd name="connsiteY270" fmla="*/ 290131 h 324326"/>
                <a:gd name="connsiteX271" fmla="*/ 290703 w 416433"/>
                <a:gd name="connsiteY271" fmla="*/ 290894 h 324326"/>
                <a:gd name="connsiteX272" fmla="*/ 292322 w 416433"/>
                <a:gd name="connsiteY272" fmla="*/ 291941 h 324326"/>
                <a:gd name="connsiteX273" fmla="*/ 293656 w 416433"/>
                <a:gd name="connsiteY273" fmla="*/ 292989 h 324326"/>
                <a:gd name="connsiteX274" fmla="*/ 295751 w 416433"/>
                <a:gd name="connsiteY274" fmla="*/ 295180 h 324326"/>
                <a:gd name="connsiteX275" fmla="*/ 298132 w 416433"/>
                <a:gd name="connsiteY275" fmla="*/ 297085 h 324326"/>
                <a:gd name="connsiteX276" fmla="*/ 300895 w 416433"/>
                <a:gd name="connsiteY276" fmla="*/ 298513 h 324326"/>
                <a:gd name="connsiteX277" fmla="*/ 302514 w 416433"/>
                <a:gd name="connsiteY277" fmla="*/ 298990 h 324326"/>
                <a:gd name="connsiteX278" fmla="*/ 310991 w 416433"/>
                <a:gd name="connsiteY278" fmla="*/ 296609 h 324326"/>
                <a:gd name="connsiteX279" fmla="*/ 321183 w 416433"/>
                <a:gd name="connsiteY279" fmla="*/ 291465 h 324326"/>
                <a:gd name="connsiteX280" fmla="*/ 334137 w 416433"/>
                <a:gd name="connsiteY280" fmla="*/ 287560 h 324326"/>
                <a:gd name="connsiteX281" fmla="*/ 336804 w 416433"/>
                <a:gd name="connsiteY281" fmla="*/ 287179 h 324326"/>
                <a:gd name="connsiteX282" fmla="*/ 340233 w 416433"/>
                <a:gd name="connsiteY282" fmla="*/ 285655 h 324326"/>
                <a:gd name="connsiteX283" fmla="*/ 360331 w 416433"/>
                <a:gd name="connsiteY283" fmla="*/ 273272 h 324326"/>
                <a:gd name="connsiteX284" fmla="*/ 343471 w 416433"/>
                <a:gd name="connsiteY284" fmla="*/ 257937 h 324326"/>
                <a:gd name="connsiteX285" fmla="*/ 339661 w 416433"/>
                <a:gd name="connsiteY285" fmla="*/ 253270 h 324326"/>
                <a:gd name="connsiteX286" fmla="*/ 339471 w 416433"/>
                <a:gd name="connsiteY286" fmla="*/ 251651 h 324326"/>
                <a:gd name="connsiteX287" fmla="*/ 339471 w 416433"/>
                <a:gd name="connsiteY287" fmla="*/ 249841 h 324326"/>
                <a:gd name="connsiteX288" fmla="*/ 339661 w 416433"/>
                <a:gd name="connsiteY288" fmla="*/ 247840 h 324326"/>
                <a:gd name="connsiteX289" fmla="*/ 340709 w 416433"/>
                <a:gd name="connsiteY289" fmla="*/ 242126 h 324326"/>
                <a:gd name="connsiteX290" fmla="*/ 340995 w 416433"/>
                <a:gd name="connsiteY290" fmla="*/ 238220 h 324326"/>
                <a:gd name="connsiteX291" fmla="*/ 340995 w 416433"/>
                <a:gd name="connsiteY291" fmla="*/ 236315 h 324326"/>
                <a:gd name="connsiteX292" fmla="*/ 338995 w 416433"/>
                <a:gd name="connsiteY292" fmla="*/ 222504 h 324326"/>
                <a:gd name="connsiteX293" fmla="*/ 338614 w 416433"/>
                <a:gd name="connsiteY293" fmla="*/ 216122 h 324326"/>
                <a:gd name="connsiteX294" fmla="*/ 338709 w 416433"/>
                <a:gd name="connsiteY294" fmla="*/ 212503 h 324326"/>
                <a:gd name="connsiteX295" fmla="*/ 339280 w 416433"/>
                <a:gd name="connsiteY295" fmla="*/ 210217 h 324326"/>
                <a:gd name="connsiteX296" fmla="*/ 340042 w 416433"/>
                <a:gd name="connsiteY296" fmla="*/ 208502 h 324326"/>
                <a:gd name="connsiteX297" fmla="*/ 340995 w 416433"/>
                <a:gd name="connsiteY297" fmla="*/ 207264 h 324326"/>
                <a:gd name="connsiteX298" fmla="*/ 343186 w 416433"/>
                <a:gd name="connsiteY298" fmla="*/ 205169 h 324326"/>
                <a:gd name="connsiteX299" fmla="*/ 344519 w 416433"/>
                <a:gd name="connsiteY299" fmla="*/ 204311 h 324326"/>
                <a:gd name="connsiteX300" fmla="*/ 345948 w 416433"/>
                <a:gd name="connsiteY300" fmla="*/ 203835 h 324326"/>
                <a:gd name="connsiteX301" fmla="*/ 347567 w 416433"/>
                <a:gd name="connsiteY301" fmla="*/ 203645 h 324326"/>
                <a:gd name="connsiteX302" fmla="*/ 349282 w 416433"/>
                <a:gd name="connsiteY302" fmla="*/ 203835 h 324326"/>
                <a:gd name="connsiteX303" fmla="*/ 364712 w 416433"/>
                <a:gd name="connsiteY303" fmla="*/ 210407 h 324326"/>
                <a:gd name="connsiteX304" fmla="*/ 366236 w 416433"/>
                <a:gd name="connsiteY304" fmla="*/ 210598 h 324326"/>
                <a:gd name="connsiteX305" fmla="*/ 367951 w 416433"/>
                <a:gd name="connsiteY305" fmla="*/ 210407 h 324326"/>
                <a:gd name="connsiteX306" fmla="*/ 369760 w 416433"/>
                <a:gd name="connsiteY306" fmla="*/ 209169 h 324326"/>
                <a:gd name="connsiteX307" fmla="*/ 373856 w 416433"/>
                <a:gd name="connsiteY307" fmla="*/ 205645 h 324326"/>
                <a:gd name="connsiteX308" fmla="*/ 376809 w 416433"/>
                <a:gd name="connsiteY308" fmla="*/ 201168 h 324326"/>
                <a:gd name="connsiteX309" fmla="*/ 378809 w 416433"/>
                <a:gd name="connsiteY309" fmla="*/ 199168 h 324326"/>
                <a:gd name="connsiteX310" fmla="*/ 380619 w 416433"/>
                <a:gd name="connsiteY310" fmla="*/ 197929 h 324326"/>
                <a:gd name="connsiteX311" fmla="*/ 383667 w 416433"/>
                <a:gd name="connsiteY311" fmla="*/ 196977 h 324326"/>
                <a:gd name="connsiteX312" fmla="*/ 385000 w 416433"/>
                <a:gd name="connsiteY312" fmla="*/ 196215 h 324326"/>
                <a:gd name="connsiteX313" fmla="*/ 386429 w 416433"/>
                <a:gd name="connsiteY313" fmla="*/ 195072 h 324326"/>
                <a:gd name="connsiteX314" fmla="*/ 390715 w 416433"/>
                <a:gd name="connsiteY314" fmla="*/ 189738 h 324326"/>
                <a:gd name="connsiteX315" fmla="*/ 394716 w 416433"/>
                <a:gd name="connsiteY315" fmla="*/ 186404 h 324326"/>
                <a:gd name="connsiteX316" fmla="*/ 397955 w 416433"/>
                <a:gd name="connsiteY316" fmla="*/ 182499 h 324326"/>
                <a:gd name="connsiteX317" fmla="*/ 399288 w 416433"/>
                <a:gd name="connsiteY317" fmla="*/ 181165 h 324326"/>
                <a:gd name="connsiteX318" fmla="*/ 400621 w 416433"/>
                <a:gd name="connsiteY318" fmla="*/ 180213 h 324326"/>
                <a:gd name="connsiteX319" fmla="*/ 406908 w 416433"/>
                <a:gd name="connsiteY319" fmla="*/ 178689 h 324326"/>
                <a:gd name="connsiteX320" fmla="*/ 409956 w 416433"/>
                <a:gd name="connsiteY320" fmla="*/ 177546 h 324326"/>
                <a:gd name="connsiteX321" fmla="*/ 411575 w 416433"/>
                <a:gd name="connsiteY321" fmla="*/ 176498 h 324326"/>
                <a:gd name="connsiteX322" fmla="*/ 415861 w 416433"/>
                <a:gd name="connsiteY322" fmla="*/ 172879 h 324326"/>
                <a:gd name="connsiteX323" fmla="*/ 416433 w 416433"/>
                <a:gd name="connsiteY323" fmla="*/ 171164 h 32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</a:cxnLst>
              <a:rect l="l" t="t" r="r" b="b"/>
              <a:pathLst>
                <a:path w="416433" h="324326">
                  <a:moveTo>
                    <a:pt x="415861" y="170021"/>
                  </a:moveTo>
                  <a:lnTo>
                    <a:pt x="414147" y="169545"/>
                  </a:lnTo>
                  <a:lnTo>
                    <a:pt x="406241" y="168402"/>
                  </a:lnTo>
                  <a:lnTo>
                    <a:pt x="404527" y="167926"/>
                  </a:lnTo>
                  <a:lnTo>
                    <a:pt x="403003" y="167259"/>
                  </a:lnTo>
                  <a:lnTo>
                    <a:pt x="401669" y="166306"/>
                  </a:lnTo>
                  <a:lnTo>
                    <a:pt x="400717" y="165259"/>
                  </a:lnTo>
                  <a:lnTo>
                    <a:pt x="399955" y="163925"/>
                  </a:lnTo>
                  <a:lnTo>
                    <a:pt x="398812" y="161068"/>
                  </a:lnTo>
                  <a:lnTo>
                    <a:pt x="398050" y="157067"/>
                  </a:lnTo>
                  <a:lnTo>
                    <a:pt x="398431" y="150971"/>
                  </a:lnTo>
                  <a:lnTo>
                    <a:pt x="398050" y="149066"/>
                  </a:lnTo>
                  <a:lnTo>
                    <a:pt x="397478" y="147161"/>
                  </a:lnTo>
                  <a:lnTo>
                    <a:pt x="397192" y="144399"/>
                  </a:lnTo>
                  <a:lnTo>
                    <a:pt x="397383" y="139541"/>
                  </a:lnTo>
                  <a:lnTo>
                    <a:pt x="399193" y="134684"/>
                  </a:lnTo>
                  <a:lnTo>
                    <a:pt x="399955" y="131540"/>
                  </a:lnTo>
                  <a:lnTo>
                    <a:pt x="400240" y="129254"/>
                  </a:lnTo>
                  <a:lnTo>
                    <a:pt x="398716" y="122111"/>
                  </a:lnTo>
                  <a:lnTo>
                    <a:pt x="398431" y="119253"/>
                  </a:lnTo>
                  <a:lnTo>
                    <a:pt x="398335" y="114205"/>
                  </a:lnTo>
                  <a:lnTo>
                    <a:pt x="398812" y="111347"/>
                  </a:lnTo>
                  <a:lnTo>
                    <a:pt x="399574" y="109156"/>
                  </a:lnTo>
                  <a:lnTo>
                    <a:pt x="402907" y="104204"/>
                  </a:lnTo>
                  <a:lnTo>
                    <a:pt x="407289" y="95821"/>
                  </a:lnTo>
                  <a:lnTo>
                    <a:pt x="408051" y="93059"/>
                  </a:lnTo>
                  <a:lnTo>
                    <a:pt x="408432" y="89059"/>
                  </a:lnTo>
                  <a:lnTo>
                    <a:pt x="408337" y="86487"/>
                  </a:lnTo>
                  <a:lnTo>
                    <a:pt x="410718" y="68961"/>
                  </a:lnTo>
                  <a:lnTo>
                    <a:pt x="411194" y="67628"/>
                  </a:lnTo>
                  <a:lnTo>
                    <a:pt x="404336" y="66199"/>
                  </a:lnTo>
                  <a:lnTo>
                    <a:pt x="397764" y="62674"/>
                  </a:lnTo>
                  <a:lnTo>
                    <a:pt x="383667" y="52388"/>
                  </a:lnTo>
                  <a:lnTo>
                    <a:pt x="377476" y="50197"/>
                  </a:lnTo>
                  <a:lnTo>
                    <a:pt x="373761" y="47625"/>
                  </a:lnTo>
                  <a:lnTo>
                    <a:pt x="364426" y="35338"/>
                  </a:lnTo>
                  <a:lnTo>
                    <a:pt x="359759" y="31052"/>
                  </a:lnTo>
                  <a:lnTo>
                    <a:pt x="345472" y="26194"/>
                  </a:lnTo>
                  <a:lnTo>
                    <a:pt x="317659" y="21336"/>
                  </a:lnTo>
                  <a:lnTo>
                    <a:pt x="305467" y="15621"/>
                  </a:lnTo>
                  <a:lnTo>
                    <a:pt x="293180" y="5429"/>
                  </a:lnTo>
                  <a:lnTo>
                    <a:pt x="286417" y="1238"/>
                  </a:lnTo>
                  <a:lnTo>
                    <a:pt x="280702" y="0"/>
                  </a:lnTo>
                  <a:lnTo>
                    <a:pt x="280321" y="1429"/>
                  </a:lnTo>
                  <a:lnTo>
                    <a:pt x="280702" y="6001"/>
                  </a:lnTo>
                  <a:lnTo>
                    <a:pt x="280321" y="7429"/>
                  </a:lnTo>
                  <a:lnTo>
                    <a:pt x="279463" y="9335"/>
                  </a:lnTo>
                  <a:lnTo>
                    <a:pt x="277654" y="12573"/>
                  </a:lnTo>
                  <a:lnTo>
                    <a:pt x="275844" y="16764"/>
                  </a:lnTo>
                  <a:lnTo>
                    <a:pt x="275463" y="18669"/>
                  </a:lnTo>
                  <a:lnTo>
                    <a:pt x="275368" y="22384"/>
                  </a:lnTo>
                  <a:lnTo>
                    <a:pt x="275654" y="25908"/>
                  </a:lnTo>
                  <a:lnTo>
                    <a:pt x="275558" y="27622"/>
                  </a:lnTo>
                  <a:lnTo>
                    <a:pt x="274130" y="29909"/>
                  </a:lnTo>
                  <a:lnTo>
                    <a:pt x="249841" y="54578"/>
                  </a:lnTo>
                  <a:lnTo>
                    <a:pt x="246412" y="57055"/>
                  </a:lnTo>
                  <a:lnTo>
                    <a:pt x="241840" y="58769"/>
                  </a:lnTo>
                  <a:lnTo>
                    <a:pt x="240792" y="60007"/>
                  </a:lnTo>
                  <a:lnTo>
                    <a:pt x="240221" y="62960"/>
                  </a:lnTo>
                  <a:lnTo>
                    <a:pt x="240411" y="65056"/>
                  </a:lnTo>
                  <a:lnTo>
                    <a:pt x="241078" y="68675"/>
                  </a:lnTo>
                  <a:lnTo>
                    <a:pt x="241268" y="70485"/>
                  </a:lnTo>
                  <a:lnTo>
                    <a:pt x="239935" y="73247"/>
                  </a:lnTo>
                  <a:lnTo>
                    <a:pt x="236410" y="78105"/>
                  </a:lnTo>
                  <a:lnTo>
                    <a:pt x="227838" y="87439"/>
                  </a:lnTo>
                  <a:lnTo>
                    <a:pt x="216598" y="102298"/>
                  </a:lnTo>
                  <a:lnTo>
                    <a:pt x="210026" y="113157"/>
                  </a:lnTo>
                  <a:lnTo>
                    <a:pt x="201263" y="124301"/>
                  </a:lnTo>
                  <a:lnTo>
                    <a:pt x="199739" y="127540"/>
                  </a:lnTo>
                  <a:lnTo>
                    <a:pt x="198787" y="130112"/>
                  </a:lnTo>
                  <a:lnTo>
                    <a:pt x="196882" y="132493"/>
                  </a:lnTo>
                  <a:lnTo>
                    <a:pt x="195263" y="134207"/>
                  </a:lnTo>
                  <a:lnTo>
                    <a:pt x="181165" y="142018"/>
                  </a:lnTo>
                  <a:lnTo>
                    <a:pt x="175736" y="143446"/>
                  </a:lnTo>
                  <a:lnTo>
                    <a:pt x="173926" y="143542"/>
                  </a:lnTo>
                  <a:lnTo>
                    <a:pt x="172593" y="142970"/>
                  </a:lnTo>
                  <a:lnTo>
                    <a:pt x="172212" y="141256"/>
                  </a:lnTo>
                  <a:lnTo>
                    <a:pt x="172498" y="139732"/>
                  </a:lnTo>
                  <a:lnTo>
                    <a:pt x="173641" y="136493"/>
                  </a:lnTo>
                  <a:lnTo>
                    <a:pt x="173926" y="134874"/>
                  </a:lnTo>
                  <a:lnTo>
                    <a:pt x="173736" y="133255"/>
                  </a:lnTo>
                  <a:lnTo>
                    <a:pt x="173164" y="131826"/>
                  </a:lnTo>
                  <a:lnTo>
                    <a:pt x="171545" y="129254"/>
                  </a:lnTo>
                  <a:lnTo>
                    <a:pt x="169735" y="126968"/>
                  </a:lnTo>
                  <a:lnTo>
                    <a:pt x="168021" y="124396"/>
                  </a:lnTo>
                  <a:lnTo>
                    <a:pt x="167354" y="123063"/>
                  </a:lnTo>
                  <a:lnTo>
                    <a:pt x="167068" y="121444"/>
                  </a:lnTo>
                  <a:lnTo>
                    <a:pt x="167068" y="119539"/>
                  </a:lnTo>
                  <a:lnTo>
                    <a:pt x="167926" y="114110"/>
                  </a:lnTo>
                  <a:lnTo>
                    <a:pt x="167735" y="112395"/>
                  </a:lnTo>
                  <a:lnTo>
                    <a:pt x="167259" y="110871"/>
                  </a:lnTo>
                  <a:lnTo>
                    <a:pt x="166592" y="109538"/>
                  </a:lnTo>
                  <a:lnTo>
                    <a:pt x="165640" y="108395"/>
                  </a:lnTo>
                  <a:lnTo>
                    <a:pt x="163544" y="106204"/>
                  </a:lnTo>
                  <a:lnTo>
                    <a:pt x="151638" y="97727"/>
                  </a:lnTo>
                  <a:lnTo>
                    <a:pt x="150209" y="96393"/>
                  </a:lnTo>
                  <a:lnTo>
                    <a:pt x="149161" y="94964"/>
                  </a:lnTo>
                  <a:lnTo>
                    <a:pt x="147923" y="94202"/>
                  </a:lnTo>
                  <a:lnTo>
                    <a:pt x="146494" y="94012"/>
                  </a:lnTo>
                  <a:lnTo>
                    <a:pt x="143923" y="95726"/>
                  </a:lnTo>
                  <a:lnTo>
                    <a:pt x="141637" y="99060"/>
                  </a:lnTo>
                  <a:lnTo>
                    <a:pt x="140113" y="99631"/>
                  </a:lnTo>
                  <a:lnTo>
                    <a:pt x="138113" y="99346"/>
                  </a:lnTo>
                  <a:lnTo>
                    <a:pt x="134874" y="97536"/>
                  </a:lnTo>
                  <a:lnTo>
                    <a:pt x="133159" y="96107"/>
                  </a:lnTo>
                  <a:lnTo>
                    <a:pt x="131826" y="94679"/>
                  </a:lnTo>
                  <a:lnTo>
                    <a:pt x="131064" y="93440"/>
                  </a:lnTo>
                  <a:lnTo>
                    <a:pt x="128873" y="89345"/>
                  </a:lnTo>
                  <a:lnTo>
                    <a:pt x="128111" y="88106"/>
                  </a:lnTo>
                  <a:lnTo>
                    <a:pt x="127063" y="87059"/>
                  </a:lnTo>
                  <a:lnTo>
                    <a:pt x="125825" y="86201"/>
                  </a:lnTo>
                  <a:lnTo>
                    <a:pt x="119824" y="83344"/>
                  </a:lnTo>
                  <a:lnTo>
                    <a:pt x="117634" y="81629"/>
                  </a:lnTo>
                  <a:lnTo>
                    <a:pt x="116872" y="80867"/>
                  </a:lnTo>
                  <a:lnTo>
                    <a:pt x="116300" y="80201"/>
                  </a:lnTo>
                  <a:lnTo>
                    <a:pt x="115729" y="79057"/>
                  </a:lnTo>
                  <a:lnTo>
                    <a:pt x="113538" y="79438"/>
                  </a:lnTo>
                  <a:lnTo>
                    <a:pt x="111919" y="80105"/>
                  </a:lnTo>
                  <a:lnTo>
                    <a:pt x="96774" y="92773"/>
                  </a:lnTo>
                  <a:lnTo>
                    <a:pt x="93440" y="99727"/>
                  </a:lnTo>
                  <a:lnTo>
                    <a:pt x="92297" y="101537"/>
                  </a:lnTo>
                  <a:lnTo>
                    <a:pt x="91249" y="102679"/>
                  </a:lnTo>
                  <a:lnTo>
                    <a:pt x="84391" y="109633"/>
                  </a:lnTo>
                  <a:lnTo>
                    <a:pt x="82105" y="109728"/>
                  </a:lnTo>
                  <a:lnTo>
                    <a:pt x="73723" y="108585"/>
                  </a:lnTo>
                  <a:lnTo>
                    <a:pt x="71723" y="109728"/>
                  </a:lnTo>
                  <a:lnTo>
                    <a:pt x="69913" y="111823"/>
                  </a:lnTo>
                  <a:lnTo>
                    <a:pt x="67437" y="116777"/>
                  </a:lnTo>
                  <a:lnTo>
                    <a:pt x="67246" y="119253"/>
                  </a:lnTo>
                  <a:lnTo>
                    <a:pt x="67818" y="121063"/>
                  </a:lnTo>
                  <a:lnTo>
                    <a:pt x="70009" y="123730"/>
                  </a:lnTo>
                  <a:lnTo>
                    <a:pt x="71342" y="125825"/>
                  </a:lnTo>
                  <a:lnTo>
                    <a:pt x="72485" y="128206"/>
                  </a:lnTo>
                  <a:lnTo>
                    <a:pt x="73533" y="131731"/>
                  </a:lnTo>
                  <a:lnTo>
                    <a:pt x="74200" y="133160"/>
                  </a:lnTo>
                  <a:lnTo>
                    <a:pt x="75819" y="135731"/>
                  </a:lnTo>
                  <a:lnTo>
                    <a:pt x="76771" y="136779"/>
                  </a:lnTo>
                  <a:lnTo>
                    <a:pt x="80677" y="139446"/>
                  </a:lnTo>
                  <a:lnTo>
                    <a:pt x="81724" y="140398"/>
                  </a:lnTo>
                  <a:lnTo>
                    <a:pt x="82486" y="141351"/>
                  </a:lnTo>
                  <a:lnTo>
                    <a:pt x="82867" y="142399"/>
                  </a:lnTo>
                  <a:lnTo>
                    <a:pt x="82867" y="143446"/>
                  </a:lnTo>
                  <a:lnTo>
                    <a:pt x="81439" y="144780"/>
                  </a:lnTo>
                  <a:lnTo>
                    <a:pt x="78772" y="146113"/>
                  </a:lnTo>
                  <a:lnTo>
                    <a:pt x="71533" y="148495"/>
                  </a:lnTo>
                  <a:lnTo>
                    <a:pt x="66199" y="151162"/>
                  </a:lnTo>
                  <a:lnTo>
                    <a:pt x="57626" y="156591"/>
                  </a:lnTo>
                  <a:lnTo>
                    <a:pt x="52578" y="162211"/>
                  </a:lnTo>
                  <a:lnTo>
                    <a:pt x="51149" y="162878"/>
                  </a:lnTo>
                  <a:lnTo>
                    <a:pt x="48577" y="162306"/>
                  </a:lnTo>
                  <a:lnTo>
                    <a:pt x="44291" y="159353"/>
                  </a:lnTo>
                  <a:lnTo>
                    <a:pt x="42386" y="159448"/>
                  </a:lnTo>
                  <a:lnTo>
                    <a:pt x="40291" y="160496"/>
                  </a:lnTo>
                  <a:lnTo>
                    <a:pt x="37242" y="163544"/>
                  </a:lnTo>
                  <a:lnTo>
                    <a:pt x="30671" y="172021"/>
                  </a:lnTo>
                  <a:lnTo>
                    <a:pt x="29146" y="173260"/>
                  </a:lnTo>
                  <a:lnTo>
                    <a:pt x="23241" y="176689"/>
                  </a:lnTo>
                  <a:lnTo>
                    <a:pt x="21336" y="178403"/>
                  </a:lnTo>
                  <a:lnTo>
                    <a:pt x="19050" y="179356"/>
                  </a:lnTo>
                  <a:lnTo>
                    <a:pt x="16764" y="179642"/>
                  </a:lnTo>
                  <a:lnTo>
                    <a:pt x="6477" y="177260"/>
                  </a:lnTo>
                  <a:lnTo>
                    <a:pt x="0" y="179070"/>
                  </a:lnTo>
                  <a:lnTo>
                    <a:pt x="2000" y="183261"/>
                  </a:lnTo>
                  <a:lnTo>
                    <a:pt x="4096" y="185642"/>
                  </a:lnTo>
                  <a:lnTo>
                    <a:pt x="7525" y="188595"/>
                  </a:lnTo>
                  <a:lnTo>
                    <a:pt x="8382" y="189738"/>
                  </a:lnTo>
                  <a:lnTo>
                    <a:pt x="9144" y="191071"/>
                  </a:lnTo>
                  <a:lnTo>
                    <a:pt x="9715" y="192500"/>
                  </a:lnTo>
                  <a:lnTo>
                    <a:pt x="10477" y="195739"/>
                  </a:lnTo>
                  <a:lnTo>
                    <a:pt x="11621" y="198692"/>
                  </a:lnTo>
                  <a:lnTo>
                    <a:pt x="16097" y="206502"/>
                  </a:lnTo>
                  <a:lnTo>
                    <a:pt x="16573" y="208026"/>
                  </a:lnTo>
                  <a:lnTo>
                    <a:pt x="16764" y="211455"/>
                  </a:lnTo>
                  <a:lnTo>
                    <a:pt x="16669" y="227171"/>
                  </a:lnTo>
                  <a:lnTo>
                    <a:pt x="17335" y="231553"/>
                  </a:lnTo>
                  <a:lnTo>
                    <a:pt x="18002" y="234315"/>
                  </a:lnTo>
                  <a:lnTo>
                    <a:pt x="19717" y="235458"/>
                  </a:lnTo>
                  <a:lnTo>
                    <a:pt x="20669" y="236411"/>
                  </a:lnTo>
                  <a:lnTo>
                    <a:pt x="21336" y="238220"/>
                  </a:lnTo>
                  <a:lnTo>
                    <a:pt x="21622" y="240792"/>
                  </a:lnTo>
                  <a:lnTo>
                    <a:pt x="21241" y="248126"/>
                  </a:lnTo>
                  <a:lnTo>
                    <a:pt x="21526" y="250412"/>
                  </a:lnTo>
                  <a:lnTo>
                    <a:pt x="22098" y="251936"/>
                  </a:lnTo>
                  <a:lnTo>
                    <a:pt x="21812" y="253841"/>
                  </a:lnTo>
                  <a:lnTo>
                    <a:pt x="20574" y="256222"/>
                  </a:lnTo>
                  <a:lnTo>
                    <a:pt x="12097" y="263080"/>
                  </a:lnTo>
                  <a:lnTo>
                    <a:pt x="11525" y="264319"/>
                  </a:lnTo>
                  <a:lnTo>
                    <a:pt x="12001" y="266129"/>
                  </a:lnTo>
                  <a:lnTo>
                    <a:pt x="12763" y="267653"/>
                  </a:lnTo>
                  <a:lnTo>
                    <a:pt x="12668" y="269653"/>
                  </a:lnTo>
                  <a:lnTo>
                    <a:pt x="12478" y="271272"/>
                  </a:lnTo>
                  <a:lnTo>
                    <a:pt x="5524" y="278511"/>
                  </a:lnTo>
                  <a:lnTo>
                    <a:pt x="13335" y="282893"/>
                  </a:lnTo>
                  <a:lnTo>
                    <a:pt x="14478" y="284226"/>
                  </a:lnTo>
                  <a:lnTo>
                    <a:pt x="15811" y="286036"/>
                  </a:lnTo>
                  <a:lnTo>
                    <a:pt x="16573" y="289179"/>
                  </a:lnTo>
                  <a:lnTo>
                    <a:pt x="17812" y="292132"/>
                  </a:lnTo>
                  <a:lnTo>
                    <a:pt x="27432" y="308991"/>
                  </a:lnTo>
                  <a:lnTo>
                    <a:pt x="29432" y="311563"/>
                  </a:lnTo>
                  <a:lnTo>
                    <a:pt x="30671" y="312420"/>
                  </a:lnTo>
                  <a:lnTo>
                    <a:pt x="32099" y="313182"/>
                  </a:lnTo>
                  <a:lnTo>
                    <a:pt x="39433" y="314896"/>
                  </a:lnTo>
                  <a:lnTo>
                    <a:pt x="48958" y="315849"/>
                  </a:lnTo>
                  <a:lnTo>
                    <a:pt x="52768" y="315468"/>
                  </a:lnTo>
                  <a:lnTo>
                    <a:pt x="54483" y="315087"/>
                  </a:lnTo>
                  <a:lnTo>
                    <a:pt x="56102" y="314039"/>
                  </a:lnTo>
                  <a:lnTo>
                    <a:pt x="56197" y="312801"/>
                  </a:lnTo>
                  <a:lnTo>
                    <a:pt x="55626" y="309467"/>
                  </a:lnTo>
                  <a:lnTo>
                    <a:pt x="55340" y="307467"/>
                  </a:lnTo>
                  <a:lnTo>
                    <a:pt x="55340" y="304419"/>
                  </a:lnTo>
                  <a:lnTo>
                    <a:pt x="54959" y="302133"/>
                  </a:lnTo>
                  <a:lnTo>
                    <a:pt x="54007" y="299942"/>
                  </a:lnTo>
                  <a:lnTo>
                    <a:pt x="52768" y="298609"/>
                  </a:lnTo>
                  <a:lnTo>
                    <a:pt x="49530" y="296037"/>
                  </a:lnTo>
                  <a:lnTo>
                    <a:pt x="47244" y="293561"/>
                  </a:lnTo>
                  <a:lnTo>
                    <a:pt x="46577" y="292227"/>
                  </a:lnTo>
                  <a:lnTo>
                    <a:pt x="46196" y="290703"/>
                  </a:lnTo>
                  <a:lnTo>
                    <a:pt x="46196" y="288988"/>
                  </a:lnTo>
                  <a:lnTo>
                    <a:pt x="46577" y="287369"/>
                  </a:lnTo>
                  <a:lnTo>
                    <a:pt x="47149" y="285845"/>
                  </a:lnTo>
                  <a:lnTo>
                    <a:pt x="48768" y="283178"/>
                  </a:lnTo>
                  <a:lnTo>
                    <a:pt x="52864" y="278892"/>
                  </a:lnTo>
                  <a:lnTo>
                    <a:pt x="53816" y="277654"/>
                  </a:lnTo>
                  <a:lnTo>
                    <a:pt x="55245" y="274796"/>
                  </a:lnTo>
                  <a:lnTo>
                    <a:pt x="56959" y="272320"/>
                  </a:lnTo>
                  <a:lnTo>
                    <a:pt x="58674" y="269081"/>
                  </a:lnTo>
                  <a:lnTo>
                    <a:pt x="60103" y="267081"/>
                  </a:lnTo>
                  <a:lnTo>
                    <a:pt x="63341" y="268224"/>
                  </a:lnTo>
                  <a:lnTo>
                    <a:pt x="74866" y="269367"/>
                  </a:lnTo>
                  <a:lnTo>
                    <a:pt x="85439" y="267653"/>
                  </a:lnTo>
                  <a:lnTo>
                    <a:pt x="95059" y="267462"/>
                  </a:lnTo>
                  <a:lnTo>
                    <a:pt x="100679" y="269843"/>
                  </a:lnTo>
                  <a:lnTo>
                    <a:pt x="110109" y="271844"/>
                  </a:lnTo>
                  <a:lnTo>
                    <a:pt x="111823" y="272605"/>
                  </a:lnTo>
                  <a:lnTo>
                    <a:pt x="113157" y="273368"/>
                  </a:lnTo>
                  <a:lnTo>
                    <a:pt x="119920" y="279082"/>
                  </a:lnTo>
                  <a:lnTo>
                    <a:pt x="131540" y="284702"/>
                  </a:lnTo>
                  <a:lnTo>
                    <a:pt x="145637" y="289751"/>
                  </a:lnTo>
                  <a:lnTo>
                    <a:pt x="167545" y="298990"/>
                  </a:lnTo>
                  <a:lnTo>
                    <a:pt x="171164" y="299752"/>
                  </a:lnTo>
                  <a:lnTo>
                    <a:pt x="177260" y="300228"/>
                  </a:lnTo>
                  <a:lnTo>
                    <a:pt x="179260" y="301466"/>
                  </a:lnTo>
                  <a:lnTo>
                    <a:pt x="181642" y="303943"/>
                  </a:lnTo>
                  <a:lnTo>
                    <a:pt x="184023" y="309086"/>
                  </a:lnTo>
                  <a:lnTo>
                    <a:pt x="188881" y="315087"/>
                  </a:lnTo>
                  <a:lnTo>
                    <a:pt x="199168" y="316135"/>
                  </a:lnTo>
                  <a:lnTo>
                    <a:pt x="209359" y="315563"/>
                  </a:lnTo>
                  <a:lnTo>
                    <a:pt x="211264" y="316230"/>
                  </a:lnTo>
                  <a:lnTo>
                    <a:pt x="212598" y="317373"/>
                  </a:lnTo>
                  <a:lnTo>
                    <a:pt x="215074" y="321183"/>
                  </a:lnTo>
                  <a:lnTo>
                    <a:pt x="216027" y="322326"/>
                  </a:lnTo>
                  <a:lnTo>
                    <a:pt x="217170" y="323183"/>
                  </a:lnTo>
                  <a:lnTo>
                    <a:pt x="218694" y="323945"/>
                  </a:lnTo>
                  <a:lnTo>
                    <a:pt x="220408" y="324326"/>
                  </a:lnTo>
                  <a:lnTo>
                    <a:pt x="222790" y="324040"/>
                  </a:lnTo>
                  <a:lnTo>
                    <a:pt x="225457" y="322993"/>
                  </a:lnTo>
                  <a:lnTo>
                    <a:pt x="240887" y="312515"/>
                  </a:lnTo>
                  <a:lnTo>
                    <a:pt x="243554" y="309848"/>
                  </a:lnTo>
                  <a:lnTo>
                    <a:pt x="244888" y="309277"/>
                  </a:lnTo>
                  <a:lnTo>
                    <a:pt x="247364" y="308896"/>
                  </a:lnTo>
                  <a:lnTo>
                    <a:pt x="270224" y="308229"/>
                  </a:lnTo>
                  <a:lnTo>
                    <a:pt x="272510" y="307562"/>
                  </a:lnTo>
                  <a:lnTo>
                    <a:pt x="274987" y="306324"/>
                  </a:lnTo>
                  <a:lnTo>
                    <a:pt x="279082" y="303276"/>
                  </a:lnTo>
                  <a:lnTo>
                    <a:pt x="280988" y="301180"/>
                  </a:lnTo>
                  <a:lnTo>
                    <a:pt x="282130" y="299276"/>
                  </a:lnTo>
                  <a:lnTo>
                    <a:pt x="283464" y="294132"/>
                  </a:lnTo>
                  <a:lnTo>
                    <a:pt x="284131" y="292513"/>
                  </a:lnTo>
                  <a:lnTo>
                    <a:pt x="284893" y="291274"/>
                  </a:lnTo>
                  <a:lnTo>
                    <a:pt x="286226" y="290322"/>
                  </a:lnTo>
                  <a:lnTo>
                    <a:pt x="288036" y="290131"/>
                  </a:lnTo>
                  <a:lnTo>
                    <a:pt x="290703" y="290894"/>
                  </a:lnTo>
                  <a:lnTo>
                    <a:pt x="292322" y="291941"/>
                  </a:lnTo>
                  <a:lnTo>
                    <a:pt x="293656" y="292989"/>
                  </a:lnTo>
                  <a:lnTo>
                    <a:pt x="295751" y="295180"/>
                  </a:lnTo>
                  <a:lnTo>
                    <a:pt x="298132" y="297085"/>
                  </a:lnTo>
                  <a:lnTo>
                    <a:pt x="300895" y="298513"/>
                  </a:lnTo>
                  <a:lnTo>
                    <a:pt x="302514" y="298990"/>
                  </a:lnTo>
                  <a:lnTo>
                    <a:pt x="310991" y="296609"/>
                  </a:lnTo>
                  <a:lnTo>
                    <a:pt x="321183" y="291465"/>
                  </a:lnTo>
                  <a:lnTo>
                    <a:pt x="334137" y="287560"/>
                  </a:lnTo>
                  <a:lnTo>
                    <a:pt x="336804" y="287179"/>
                  </a:lnTo>
                  <a:lnTo>
                    <a:pt x="340233" y="285655"/>
                  </a:lnTo>
                  <a:lnTo>
                    <a:pt x="360331" y="273272"/>
                  </a:lnTo>
                  <a:lnTo>
                    <a:pt x="343471" y="257937"/>
                  </a:lnTo>
                  <a:lnTo>
                    <a:pt x="339661" y="253270"/>
                  </a:lnTo>
                  <a:lnTo>
                    <a:pt x="339471" y="251651"/>
                  </a:lnTo>
                  <a:lnTo>
                    <a:pt x="339471" y="249841"/>
                  </a:lnTo>
                  <a:lnTo>
                    <a:pt x="339661" y="247840"/>
                  </a:lnTo>
                  <a:lnTo>
                    <a:pt x="340709" y="242126"/>
                  </a:lnTo>
                  <a:lnTo>
                    <a:pt x="340995" y="238220"/>
                  </a:lnTo>
                  <a:lnTo>
                    <a:pt x="340995" y="236315"/>
                  </a:lnTo>
                  <a:lnTo>
                    <a:pt x="338995" y="222504"/>
                  </a:lnTo>
                  <a:lnTo>
                    <a:pt x="338614" y="216122"/>
                  </a:lnTo>
                  <a:lnTo>
                    <a:pt x="338709" y="212503"/>
                  </a:lnTo>
                  <a:lnTo>
                    <a:pt x="339280" y="210217"/>
                  </a:lnTo>
                  <a:lnTo>
                    <a:pt x="340042" y="208502"/>
                  </a:lnTo>
                  <a:lnTo>
                    <a:pt x="340995" y="207264"/>
                  </a:lnTo>
                  <a:lnTo>
                    <a:pt x="343186" y="205169"/>
                  </a:lnTo>
                  <a:lnTo>
                    <a:pt x="344519" y="204311"/>
                  </a:lnTo>
                  <a:lnTo>
                    <a:pt x="345948" y="203835"/>
                  </a:lnTo>
                  <a:lnTo>
                    <a:pt x="347567" y="203645"/>
                  </a:lnTo>
                  <a:lnTo>
                    <a:pt x="349282" y="203835"/>
                  </a:lnTo>
                  <a:lnTo>
                    <a:pt x="364712" y="210407"/>
                  </a:lnTo>
                  <a:lnTo>
                    <a:pt x="366236" y="210598"/>
                  </a:lnTo>
                  <a:lnTo>
                    <a:pt x="367951" y="210407"/>
                  </a:lnTo>
                  <a:lnTo>
                    <a:pt x="369760" y="209169"/>
                  </a:lnTo>
                  <a:lnTo>
                    <a:pt x="373856" y="205645"/>
                  </a:lnTo>
                  <a:lnTo>
                    <a:pt x="376809" y="201168"/>
                  </a:lnTo>
                  <a:lnTo>
                    <a:pt x="378809" y="199168"/>
                  </a:lnTo>
                  <a:lnTo>
                    <a:pt x="380619" y="197929"/>
                  </a:lnTo>
                  <a:lnTo>
                    <a:pt x="383667" y="196977"/>
                  </a:lnTo>
                  <a:lnTo>
                    <a:pt x="385000" y="196215"/>
                  </a:lnTo>
                  <a:lnTo>
                    <a:pt x="386429" y="195072"/>
                  </a:lnTo>
                  <a:lnTo>
                    <a:pt x="390715" y="189738"/>
                  </a:lnTo>
                  <a:lnTo>
                    <a:pt x="394716" y="186404"/>
                  </a:lnTo>
                  <a:lnTo>
                    <a:pt x="397955" y="182499"/>
                  </a:lnTo>
                  <a:lnTo>
                    <a:pt x="399288" y="181165"/>
                  </a:lnTo>
                  <a:lnTo>
                    <a:pt x="400621" y="180213"/>
                  </a:lnTo>
                  <a:lnTo>
                    <a:pt x="406908" y="178689"/>
                  </a:lnTo>
                  <a:lnTo>
                    <a:pt x="409956" y="177546"/>
                  </a:lnTo>
                  <a:lnTo>
                    <a:pt x="411575" y="176498"/>
                  </a:lnTo>
                  <a:lnTo>
                    <a:pt x="415861" y="172879"/>
                  </a:lnTo>
                  <a:lnTo>
                    <a:pt x="416433" y="171164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3" name="Figura a mano libera: forma 80">
              <a:extLst>
                <a:ext uri="{FF2B5EF4-FFF2-40B4-BE49-F238E27FC236}">
                  <a16:creationId xmlns:a16="http://schemas.microsoft.com/office/drawing/2014/main" xmlns="" id="{E8626AA6-5315-4DBF-9D34-09FFE1A66DC7}"/>
                </a:ext>
              </a:extLst>
            </p:cNvPr>
            <p:cNvSpPr/>
            <p:nvPr/>
          </p:nvSpPr>
          <p:spPr>
            <a:xfrm>
              <a:off x="8709355" y="3197827"/>
              <a:ext cx="619125" cy="604075"/>
            </a:xfrm>
            <a:custGeom>
              <a:avLst/>
              <a:gdLst>
                <a:gd name="connsiteX0" fmla="*/ 605314 w 619125"/>
                <a:gd name="connsiteY0" fmla="*/ 455009 h 604075"/>
                <a:gd name="connsiteX1" fmla="*/ 599599 w 619125"/>
                <a:gd name="connsiteY1" fmla="*/ 415480 h 604075"/>
                <a:gd name="connsiteX2" fmla="*/ 594836 w 619125"/>
                <a:gd name="connsiteY2" fmla="*/ 398812 h 604075"/>
                <a:gd name="connsiteX3" fmla="*/ 583882 w 619125"/>
                <a:gd name="connsiteY3" fmla="*/ 374904 h 604075"/>
                <a:gd name="connsiteX4" fmla="*/ 579691 w 619125"/>
                <a:gd name="connsiteY4" fmla="*/ 368427 h 604075"/>
                <a:gd name="connsiteX5" fmla="*/ 578358 w 619125"/>
                <a:gd name="connsiteY5" fmla="*/ 364426 h 604075"/>
                <a:gd name="connsiteX6" fmla="*/ 576167 w 619125"/>
                <a:gd name="connsiteY6" fmla="*/ 347567 h 604075"/>
                <a:gd name="connsiteX7" fmla="*/ 574643 w 619125"/>
                <a:gd name="connsiteY7" fmla="*/ 344233 h 604075"/>
                <a:gd name="connsiteX8" fmla="*/ 569214 w 619125"/>
                <a:gd name="connsiteY8" fmla="*/ 334804 h 604075"/>
                <a:gd name="connsiteX9" fmla="*/ 520065 w 619125"/>
                <a:gd name="connsiteY9" fmla="*/ 208883 h 604075"/>
                <a:gd name="connsiteX10" fmla="*/ 522637 w 619125"/>
                <a:gd name="connsiteY10" fmla="*/ 201358 h 604075"/>
                <a:gd name="connsiteX11" fmla="*/ 519589 w 619125"/>
                <a:gd name="connsiteY11" fmla="*/ 195072 h 604075"/>
                <a:gd name="connsiteX12" fmla="*/ 513493 w 619125"/>
                <a:gd name="connsiteY12" fmla="*/ 190786 h 604075"/>
                <a:gd name="connsiteX13" fmla="*/ 507016 w 619125"/>
                <a:gd name="connsiteY13" fmla="*/ 189262 h 604075"/>
                <a:gd name="connsiteX14" fmla="*/ 503682 w 619125"/>
                <a:gd name="connsiteY14" fmla="*/ 185738 h 604075"/>
                <a:gd name="connsiteX15" fmla="*/ 499777 w 619125"/>
                <a:gd name="connsiteY15" fmla="*/ 177927 h 604075"/>
                <a:gd name="connsiteX16" fmla="*/ 494729 w 619125"/>
                <a:gd name="connsiteY16" fmla="*/ 170212 h 604075"/>
                <a:gd name="connsiteX17" fmla="*/ 488252 w 619125"/>
                <a:gd name="connsiteY17" fmla="*/ 166688 h 604075"/>
                <a:gd name="connsiteX18" fmla="*/ 487109 w 619125"/>
                <a:gd name="connsiteY18" fmla="*/ 165735 h 604075"/>
                <a:gd name="connsiteX19" fmla="*/ 486442 w 619125"/>
                <a:gd name="connsiteY19" fmla="*/ 163544 h 604075"/>
                <a:gd name="connsiteX20" fmla="*/ 485489 w 619125"/>
                <a:gd name="connsiteY20" fmla="*/ 161449 h 604075"/>
                <a:gd name="connsiteX21" fmla="*/ 483394 w 619125"/>
                <a:gd name="connsiteY21" fmla="*/ 160496 h 604075"/>
                <a:gd name="connsiteX22" fmla="*/ 481394 w 619125"/>
                <a:gd name="connsiteY22" fmla="*/ 160972 h 604075"/>
                <a:gd name="connsiteX23" fmla="*/ 480346 w 619125"/>
                <a:gd name="connsiteY23" fmla="*/ 161925 h 604075"/>
                <a:gd name="connsiteX24" fmla="*/ 479584 w 619125"/>
                <a:gd name="connsiteY24" fmla="*/ 162973 h 604075"/>
                <a:gd name="connsiteX25" fmla="*/ 478631 w 619125"/>
                <a:gd name="connsiteY25" fmla="*/ 163449 h 604075"/>
                <a:gd name="connsiteX26" fmla="*/ 476726 w 619125"/>
                <a:gd name="connsiteY26" fmla="*/ 165259 h 604075"/>
                <a:gd name="connsiteX27" fmla="*/ 474155 w 619125"/>
                <a:gd name="connsiteY27" fmla="*/ 168688 h 604075"/>
                <a:gd name="connsiteX28" fmla="*/ 470821 w 619125"/>
                <a:gd name="connsiteY28" fmla="*/ 170783 h 604075"/>
                <a:gd name="connsiteX29" fmla="*/ 461581 w 619125"/>
                <a:gd name="connsiteY29" fmla="*/ 165259 h 604075"/>
                <a:gd name="connsiteX30" fmla="*/ 445484 w 619125"/>
                <a:gd name="connsiteY30" fmla="*/ 159544 h 604075"/>
                <a:gd name="connsiteX31" fmla="*/ 442055 w 619125"/>
                <a:gd name="connsiteY31" fmla="*/ 155353 h 604075"/>
                <a:gd name="connsiteX32" fmla="*/ 435293 w 619125"/>
                <a:gd name="connsiteY32" fmla="*/ 152590 h 604075"/>
                <a:gd name="connsiteX33" fmla="*/ 395192 w 619125"/>
                <a:gd name="connsiteY33" fmla="*/ 127635 h 604075"/>
                <a:gd name="connsiteX34" fmla="*/ 290131 w 619125"/>
                <a:gd name="connsiteY34" fmla="*/ 35528 h 604075"/>
                <a:gd name="connsiteX35" fmla="*/ 287179 w 619125"/>
                <a:gd name="connsiteY35" fmla="*/ 32194 h 604075"/>
                <a:gd name="connsiteX36" fmla="*/ 283845 w 619125"/>
                <a:gd name="connsiteY36" fmla="*/ 26860 h 604075"/>
                <a:gd name="connsiteX37" fmla="*/ 260890 w 619125"/>
                <a:gd name="connsiteY37" fmla="*/ 17621 h 604075"/>
                <a:gd name="connsiteX38" fmla="*/ 247460 w 619125"/>
                <a:gd name="connsiteY38" fmla="*/ 6572 h 604075"/>
                <a:gd name="connsiteX39" fmla="*/ 240982 w 619125"/>
                <a:gd name="connsiteY39" fmla="*/ 2572 h 604075"/>
                <a:gd name="connsiteX40" fmla="*/ 224504 w 619125"/>
                <a:gd name="connsiteY40" fmla="*/ 286 h 604075"/>
                <a:gd name="connsiteX41" fmla="*/ 223742 w 619125"/>
                <a:gd name="connsiteY41" fmla="*/ 0 h 604075"/>
                <a:gd name="connsiteX42" fmla="*/ 223647 w 619125"/>
                <a:gd name="connsiteY42" fmla="*/ 476 h 604075"/>
                <a:gd name="connsiteX43" fmla="*/ 222409 w 619125"/>
                <a:gd name="connsiteY43" fmla="*/ 5334 h 604075"/>
                <a:gd name="connsiteX44" fmla="*/ 218694 w 619125"/>
                <a:gd name="connsiteY44" fmla="*/ 16002 h 604075"/>
                <a:gd name="connsiteX45" fmla="*/ 218027 w 619125"/>
                <a:gd name="connsiteY45" fmla="*/ 19717 h 604075"/>
                <a:gd name="connsiteX46" fmla="*/ 217837 w 619125"/>
                <a:gd name="connsiteY46" fmla="*/ 21812 h 604075"/>
                <a:gd name="connsiteX47" fmla="*/ 217837 w 619125"/>
                <a:gd name="connsiteY47" fmla="*/ 23717 h 604075"/>
                <a:gd name="connsiteX48" fmla="*/ 218027 w 619125"/>
                <a:gd name="connsiteY48" fmla="*/ 25527 h 604075"/>
                <a:gd name="connsiteX49" fmla="*/ 218408 w 619125"/>
                <a:gd name="connsiteY49" fmla="*/ 27241 h 604075"/>
                <a:gd name="connsiteX50" fmla="*/ 219551 w 619125"/>
                <a:gd name="connsiteY50" fmla="*/ 30289 h 604075"/>
                <a:gd name="connsiteX51" fmla="*/ 219837 w 619125"/>
                <a:gd name="connsiteY51" fmla="*/ 32004 h 604075"/>
                <a:gd name="connsiteX52" fmla="*/ 219646 w 619125"/>
                <a:gd name="connsiteY52" fmla="*/ 33718 h 604075"/>
                <a:gd name="connsiteX53" fmla="*/ 219265 w 619125"/>
                <a:gd name="connsiteY53" fmla="*/ 35433 h 604075"/>
                <a:gd name="connsiteX54" fmla="*/ 215837 w 619125"/>
                <a:gd name="connsiteY54" fmla="*/ 42958 h 604075"/>
                <a:gd name="connsiteX55" fmla="*/ 214979 w 619125"/>
                <a:gd name="connsiteY55" fmla="*/ 44291 h 604075"/>
                <a:gd name="connsiteX56" fmla="*/ 213836 w 619125"/>
                <a:gd name="connsiteY56" fmla="*/ 45434 h 604075"/>
                <a:gd name="connsiteX57" fmla="*/ 212598 w 619125"/>
                <a:gd name="connsiteY57" fmla="*/ 46482 h 604075"/>
                <a:gd name="connsiteX58" fmla="*/ 205454 w 619125"/>
                <a:gd name="connsiteY58" fmla="*/ 49816 h 604075"/>
                <a:gd name="connsiteX59" fmla="*/ 204121 w 619125"/>
                <a:gd name="connsiteY59" fmla="*/ 50768 h 604075"/>
                <a:gd name="connsiteX60" fmla="*/ 203073 w 619125"/>
                <a:gd name="connsiteY60" fmla="*/ 51911 h 604075"/>
                <a:gd name="connsiteX61" fmla="*/ 202121 w 619125"/>
                <a:gd name="connsiteY61" fmla="*/ 53245 h 604075"/>
                <a:gd name="connsiteX62" fmla="*/ 201359 w 619125"/>
                <a:gd name="connsiteY62" fmla="*/ 54673 h 604075"/>
                <a:gd name="connsiteX63" fmla="*/ 200025 w 619125"/>
                <a:gd name="connsiteY63" fmla="*/ 57817 h 604075"/>
                <a:gd name="connsiteX64" fmla="*/ 199263 w 619125"/>
                <a:gd name="connsiteY64" fmla="*/ 59246 h 604075"/>
                <a:gd name="connsiteX65" fmla="*/ 198406 w 619125"/>
                <a:gd name="connsiteY65" fmla="*/ 60484 h 604075"/>
                <a:gd name="connsiteX66" fmla="*/ 196691 w 619125"/>
                <a:gd name="connsiteY66" fmla="*/ 61246 h 604075"/>
                <a:gd name="connsiteX67" fmla="*/ 194405 w 619125"/>
                <a:gd name="connsiteY67" fmla="*/ 61627 h 604075"/>
                <a:gd name="connsiteX68" fmla="*/ 182309 w 619125"/>
                <a:gd name="connsiteY68" fmla="*/ 61627 h 604075"/>
                <a:gd name="connsiteX69" fmla="*/ 180213 w 619125"/>
                <a:gd name="connsiteY69" fmla="*/ 61150 h 604075"/>
                <a:gd name="connsiteX70" fmla="*/ 178308 w 619125"/>
                <a:gd name="connsiteY70" fmla="*/ 59722 h 604075"/>
                <a:gd name="connsiteX71" fmla="*/ 176403 w 619125"/>
                <a:gd name="connsiteY71" fmla="*/ 56483 h 604075"/>
                <a:gd name="connsiteX72" fmla="*/ 175546 w 619125"/>
                <a:gd name="connsiteY72" fmla="*/ 54197 h 604075"/>
                <a:gd name="connsiteX73" fmla="*/ 173641 w 619125"/>
                <a:gd name="connsiteY73" fmla="*/ 47244 h 604075"/>
                <a:gd name="connsiteX74" fmla="*/ 172117 w 619125"/>
                <a:gd name="connsiteY74" fmla="*/ 44387 h 604075"/>
                <a:gd name="connsiteX75" fmla="*/ 169450 w 619125"/>
                <a:gd name="connsiteY75" fmla="*/ 40291 h 604075"/>
                <a:gd name="connsiteX76" fmla="*/ 167926 w 619125"/>
                <a:gd name="connsiteY76" fmla="*/ 37529 h 604075"/>
                <a:gd name="connsiteX77" fmla="*/ 166688 w 619125"/>
                <a:gd name="connsiteY77" fmla="*/ 36576 h 604075"/>
                <a:gd name="connsiteX78" fmla="*/ 165163 w 619125"/>
                <a:gd name="connsiteY78" fmla="*/ 36195 h 604075"/>
                <a:gd name="connsiteX79" fmla="*/ 162496 w 619125"/>
                <a:gd name="connsiteY79" fmla="*/ 37433 h 604075"/>
                <a:gd name="connsiteX80" fmla="*/ 161163 w 619125"/>
                <a:gd name="connsiteY80" fmla="*/ 39052 h 604075"/>
                <a:gd name="connsiteX81" fmla="*/ 160306 w 619125"/>
                <a:gd name="connsiteY81" fmla="*/ 40862 h 604075"/>
                <a:gd name="connsiteX82" fmla="*/ 159734 w 619125"/>
                <a:gd name="connsiteY82" fmla="*/ 42481 h 604075"/>
                <a:gd name="connsiteX83" fmla="*/ 158972 w 619125"/>
                <a:gd name="connsiteY83" fmla="*/ 44005 h 604075"/>
                <a:gd name="connsiteX84" fmla="*/ 158115 w 619125"/>
                <a:gd name="connsiteY84" fmla="*/ 45339 h 604075"/>
                <a:gd name="connsiteX85" fmla="*/ 156877 w 619125"/>
                <a:gd name="connsiteY85" fmla="*/ 46196 h 604075"/>
                <a:gd name="connsiteX86" fmla="*/ 155448 w 619125"/>
                <a:gd name="connsiteY86" fmla="*/ 46101 h 604075"/>
                <a:gd name="connsiteX87" fmla="*/ 154019 w 619125"/>
                <a:gd name="connsiteY87" fmla="*/ 44863 h 604075"/>
                <a:gd name="connsiteX88" fmla="*/ 152971 w 619125"/>
                <a:gd name="connsiteY88" fmla="*/ 41434 h 604075"/>
                <a:gd name="connsiteX89" fmla="*/ 152781 w 619125"/>
                <a:gd name="connsiteY89" fmla="*/ 39052 h 604075"/>
                <a:gd name="connsiteX90" fmla="*/ 152971 w 619125"/>
                <a:gd name="connsiteY90" fmla="*/ 36862 h 604075"/>
                <a:gd name="connsiteX91" fmla="*/ 152971 w 619125"/>
                <a:gd name="connsiteY91" fmla="*/ 35052 h 604075"/>
                <a:gd name="connsiteX92" fmla="*/ 151162 w 619125"/>
                <a:gd name="connsiteY92" fmla="*/ 32671 h 604075"/>
                <a:gd name="connsiteX93" fmla="*/ 149447 w 619125"/>
                <a:gd name="connsiteY93" fmla="*/ 31051 h 604075"/>
                <a:gd name="connsiteX94" fmla="*/ 135446 w 619125"/>
                <a:gd name="connsiteY94" fmla="*/ 23241 h 604075"/>
                <a:gd name="connsiteX95" fmla="*/ 130778 w 619125"/>
                <a:gd name="connsiteY95" fmla="*/ 20479 h 604075"/>
                <a:gd name="connsiteX96" fmla="*/ 130492 w 619125"/>
                <a:gd name="connsiteY96" fmla="*/ 21146 h 604075"/>
                <a:gd name="connsiteX97" fmla="*/ 129540 w 619125"/>
                <a:gd name="connsiteY97" fmla="*/ 22098 h 604075"/>
                <a:gd name="connsiteX98" fmla="*/ 129064 w 619125"/>
                <a:gd name="connsiteY98" fmla="*/ 23336 h 604075"/>
                <a:gd name="connsiteX99" fmla="*/ 128873 w 619125"/>
                <a:gd name="connsiteY99" fmla="*/ 24860 h 604075"/>
                <a:gd name="connsiteX100" fmla="*/ 129159 w 619125"/>
                <a:gd name="connsiteY100" fmla="*/ 26289 h 604075"/>
                <a:gd name="connsiteX101" fmla="*/ 123063 w 619125"/>
                <a:gd name="connsiteY101" fmla="*/ 36671 h 604075"/>
                <a:gd name="connsiteX102" fmla="*/ 112395 w 619125"/>
                <a:gd name="connsiteY102" fmla="*/ 38100 h 604075"/>
                <a:gd name="connsiteX103" fmla="*/ 102108 w 619125"/>
                <a:gd name="connsiteY103" fmla="*/ 32861 h 604075"/>
                <a:gd name="connsiteX104" fmla="*/ 97346 w 619125"/>
                <a:gd name="connsiteY104" fmla="*/ 22765 h 604075"/>
                <a:gd name="connsiteX105" fmla="*/ 100775 w 619125"/>
                <a:gd name="connsiteY105" fmla="*/ 11430 h 604075"/>
                <a:gd name="connsiteX106" fmla="*/ 106013 w 619125"/>
                <a:gd name="connsiteY106" fmla="*/ 6001 h 604075"/>
                <a:gd name="connsiteX107" fmla="*/ 98774 w 619125"/>
                <a:gd name="connsiteY107" fmla="*/ 2953 h 604075"/>
                <a:gd name="connsiteX108" fmla="*/ 96964 w 619125"/>
                <a:gd name="connsiteY108" fmla="*/ 2667 h 604075"/>
                <a:gd name="connsiteX109" fmla="*/ 93154 w 619125"/>
                <a:gd name="connsiteY109" fmla="*/ 2572 h 604075"/>
                <a:gd name="connsiteX110" fmla="*/ 79534 w 619125"/>
                <a:gd name="connsiteY110" fmla="*/ 6191 h 604075"/>
                <a:gd name="connsiteX111" fmla="*/ 77629 w 619125"/>
                <a:gd name="connsiteY111" fmla="*/ 6287 h 604075"/>
                <a:gd name="connsiteX112" fmla="*/ 74676 w 619125"/>
                <a:gd name="connsiteY112" fmla="*/ 7525 h 604075"/>
                <a:gd name="connsiteX113" fmla="*/ 70961 w 619125"/>
                <a:gd name="connsiteY113" fmla="*/ 9620 h 604075"/>
                <a:gd name="connsiteX114" fmla="*/ 63913 w 619125"/>
                <a:gd name="connsiteY114" fmla="*/ 14954 h 604075"/>
                <a:gd name="connsiteX115" fmla="*/ 48958 w 619125"/>
                <a:gd name="connsiteY115" fmla="*/ 23908 h 604075"/>
                <a:gd name="connsiteX116" fmla="*/ 46577 w 619125"/>
                <a:gd name="connsiteY116" fmla="*/ 24384 h 604075"/>
                <a:gd name="connsiteX117" fmla="*/ 44387 w 619125"/>
                <a:gd name="connsiteY117" fmla="*/ 24384 h 604075"/>
                <a:gd name="connsiteX118" fmla="*/ 42577 w 619125"/>
                <a:gd name="connsiteY118" fmla="*/ 23908 h 604075"/>
                <a:gd name="connsiteX119" fmla="*/ 30956 w 619125"/>
                <a:gd name="connsiteY119" fmla="*/ 23717 h 604075"/>
                <a:gd name="connsiteX120" fmla="*/ 29242 w 619125"/>
                <a:gd name="connsiteY120" fmla="*/ 23241 h 604075"/>
                <a:gd name="connsiteX121" fmla="*/ 24955 w 619125"/>
                <a:gd name="connsiteY121" fmla="*/ 21241 h 604075"/>
                <a:gd name="connsiteX122" fmla="*/ 23432 w 619125"/>
                <a:gd name="connsiteY122" fmla="*/ 20860 h 604075"/>
                <a:gd name="connsiteX123" fmla="*/ 22574 w 619125"/>
                <a:gd name="connsiteY123" fmla="*/ 20764 h 604075"/>
                <a:gd name="connsiteX124" fmla="*/ 21336 w 619125"/>
                <a:gd name="connsiteY124" fmla="*/ 20955 h 604075"/>
                <a:gd name="connsiteX125" fmla="*/ 20479 w 619125"/>
                <a:gd name="connsiteY125" fmla="*/ 22098 h 604075"/>
                <a:gd name="connsiteX126" fmla="*/ 20003 w 619125"/>
                <a:gd name="connsiteY126" fmla="*/ 23908 h 604075"/>
                <a:gd name="connsiteX127" fmla="*/ 19907 w 619125"/>
                <a:gd name="connsiteY127" fmla="*/ 28289 h 604075"/>
                <a:gd name="connsiteX128" fmla="*/ 20764 w 619125"/>
                <a:gd name="connsiteY128" fmla="*/ 35147 h 604075"/>
                <a:gd name="connsiteX129" fmla="*/ 20669 w 619125"/>
                <a:gd name="connsiteY129" fmla="*/ 37147 h 604075"/>
                <a:gd name="connsiteX130" fmla="*/ 14288 w 619125"/>
                <a:gd name="connsiteY130" fmla="*/ 66389 h 604075"/>
                <a:gd name="connsiteX131" fmla="*/ 12478 w 619125"/>
                <a:gd name="connsiteY131" fmla="*/ 71342 h 604075"/>
                <a:gd name="connsiteX132" fmla="*/ 6287 w 619125"/>
                <a:gd name="connsiteY132" fmla="*/ 79629 h 604075"/>
                <a:gd name="connsiteX133" fmla="*/ 4096 w 619125"/>
                <a:gd name="connsiteY133" fmla="*/ 84677 h 604075"/>
                <a:gd name="connsiteX134" fmla="*/ 0 w 619125"/>
                <a:gd name="connsiteY134" fmla="*/ 101251 h 604075"/>
                <a:gd name="connsiteX135" fmla="*/ 4286 w 619125"/>
                <a:gd name="connsiteY135" fmla="*/ 99441 h 604075"/>
                <a:gd name="connsiteX136" fmla="*/ 8001 w 619125"/>
                <a:gd name="connsiteY136" fmla="*/ 98774 h 604075"/>
                <a:gd name="connsiteX137" fmla="*/ 9906 w 619125"/>
                <a:gd name="connsiteY137" fmla="*/ 98869 h 604075"/>
                <a:gd name="connsiteX138" fmla="*/ 13525 w 619125"/>
                <a:gd name="connsiteY138" fmla="*/ 99536 h 604075"/>
                <a:gd name="connsiteX139" fmla="*/ 16764 w 619125"/>
                <a:gd name="connsiteY139" fmla="*/ 100965 h 604075"/>
                <a:gd name="connsiteX140" fmla="*/ 19241 w 619125"/>
                <a:gd name="connsiteY140" fmla="*/ 102870 h 604075"/>
                <a:gd name="connsiteX141" fmla="*/ 23717 w 619125"/>
                <a:gd name="connsiteY141" fmla="*/ 107061 h 604075"/>
                <a:gd name="connsiteX142" fmla="*/ 25146 w 619125"/>
                <a:gd name="connsiteY142" fmla="*/ 108013 h 604075"/>
                <a:gd name="connsiteX143" fmla="*/ 26765 w 619125"/>
                <a:gd name="connsiteY143" fmla="*/ 108680 h 604075"/>
                <a:gd name="connsiteX144" fmla="*/ 28575 w 619125"/>
                <a:gd name="connsiteY144" fmla="*/ 108871 h 604075"/>
                <a:gd name="connsiteX145" fmla="*/ 30099 w 619125"/>
                <a:gd name="connsiteY145" fmla="*/ 108490 h 604075"/>
                <a:gd name="connsiteX146" fmla="*/ 31433 w 619125"/>
                <a:gd name="connsiteY146" fmla="*/ 107632 h 604075"/>
                <a:gd name="connsiteX147" fmla="*/ 32480 w 619125"/>
                <a:gd name="connsiteY147" fmla="*/ 106585 h 604075"/>
                <a:gd name="connsiteX148" fmla="*/ 35909 w 619125"/>
                <a:gd name="connsiteY148" fmla="*/ 101251 h 604075"/>
                <a:gd name="connsiteX149" fmla="*/ 36957 w 619125"/>
                <a:gd name="connsiteY149" fmla="*/ 100203 h 604075"/>
                <a:gd name="connsiteX150" fmla="*/ 38386 w 619125"/>
                <a:gd name="connsiteY150" fmla="*/ 99346 h 604075"/>
                <a:gd name="connsiteX151" fmla="*/ 39910 w 619125"/>
                <a:gd name="connsiteY151" fmla="*/ 98869 h 604075"/>
                <a:gd name="connsiteX152" fmla="*/ 41720 w 619125"/>
                <a:gd name="connsiteY152" fmla="*/ 98679 h 604075"/>
                <a:gd name="connsiteX153" fmla="*/ 48958 w 619125"/>
                <a:gd name="connsiteY153" fmla="*/ 100013 h 604075"/>
                <a:gd name="connsiteX154" fmla="*/ 50768 w 619125"/>
                <a:gd name="connsiteY154" fmla="*/ 99917 h 604075"/>
                <a:gd name="connsiteX155" fmla="*/ 52292 w 619125"/>
                <a:gd name="connsiteY155" fmla="*/ 99346 h 604075"/>
                <a:gd name="connsiteX156" fmla="*/ 55531 w 619125"/>
                <a:gd name="connsiteY156" fmla="*/ 96107 h 604075"/>
                <a:gd name="connsiteX157" fmla="*/ 56959 w 619125"/>
                <a:gd name="connsiteY157" fmla="*/ 95345 h 604075"/>
                <a:gd name="connsiteX158" fmla="*/ 58674 w 619125"/>
                <a:gd name="connsiteY158" fmla="*/ 95155 h 604075"/>
                <a:gd name="connsiteX159" fmla="*/ 60484 w 619125"/>
                <a:gd name="connsiteY159" fmla="*/ 95440 h 604075"/>
                <a:gd name="connsiteX160" fmla="*/ 62008 w 619125"/>
                <a:gd name="connsiteY160" fmla="*/ 96012 h 604075"/>
                <a:gd name="connsiteX161" fmla="*/ 64865 w 619125"/>
                <a:gd name="connsiteY161" fmla="*/ 97536 h 604075"/>
                <a:gd name="connsiteX162" fmla="*/ 69818 w 619125"/>
                <a:gd name="connsiteY162" fmla="*/ 101441 h 604075"/>
                <a:gd name="connsiteX163" fmla="*/ 87725 w 619125"/>
                <a:gd name="connsiteY163" fmla="*/ 118491 h 604075"/>
                <a:gd name="connsiteX164" fmla="*/ 87630 w 619125"/>
                <a:gd name="connsiteY164" fmla="*/ 120587 h 604075"/>
                <a:gd name="connsiteX165" fmla="*/ 86582 w 619125"/>
                <a:gd name="connsiteY165" fmla="*/ 123920 h 604075"/>
                <a:gd name="connsiteX166" fmla="*/ 81725 w 619125"/>
                <a:gd name="connsiteY166" fmla="*/ 130683 h 604075"/>
                <a:gd name="connsiteX167" fmla="*/ 79629 w 619125"/>
                <a:gd name="connsiteY167" fmla="*/ 134302 h 604075"/>
                <a:gd name="connsiteX168" fmla="*/ 77724 w 619125"/>
                <a:gd name="connsiteY168" fmla="*/ 136493 h 604075"/>
                <a:gd name="connsiteX169" fmla="*/ 76391 w 619125"/>
                <a:gd name="connsiteY169" fmla="*/ 136969 h 604075"/>
                <a:gd name="connsiteX170" fmla="*/ 74390 w 619125"/>
                <a:gd name="connsiteY170" fmla="*/ 135922 h 604075"/>
                <a:gd name="connsiteX171" fmla="*/ 73342 w 619125"/>
                <a:gd name="connsiteY171" fmla="*/ 134493 h 604075"/>
                <a:gd name="connsiteX172" fmla="*/ 72580 w 619125"/>
                <a:gd name="connsiteY172" fmla="*/ 132874 h 604075"/>
                <a:gd name="connsiteX173" fmla="*/ 71342 w 619125"/>
                <a:gd name="connsiteY173" fmla="*/ 117729 h 604075"/>
                <a:gd name="connsiteX174" fmla="*/ 70866 w 619125"/>
                <a:gd name="connsiteY174" fmla="*/ 116110 h 604075"/>
                <a:gd name="connsiteX175" fmla="*/ 70104 w 619125"/>
                <a:gd name="connsiteY175" fmla="*/ 114967 h 604075"/>
                <a:gd name="connsiteX176" fmla="*/ 68580 w 619125"/>
                <a:gd name="connsiteY176" fmla="*/ 115443 h 604075"/>
                <a:gd name="connsiteX177" fmla="*/ 66866 w 619125"/>
                <a:gd name="connsiteY177" fmla="*/ 117824 h 604075"/>
                <a:gd name="connsiteX178" fmla="*/ 64484 w 619125"/>
                <a:gd name="connsiteY178" fmla="*/ 123920 h 604075"/>
                <a:gd name="connsiteX179" fmla="*/ 62770 w 619125"/>
                <a:gd name="connsiteY179" fmla="*/ 130302 h 604075"/>
                <a:gd name="connsiteX180" fmla="*/ 61913 w 619125"/>
                <a:gd name="connsiteY180" fmla="*/ 132302 h 604075"/>
                <a:gd name="connsiteX181" fmla="*/ 60293 w 619125"/>
                <a:gd name="connsiteY181" fmla="*/ 134017 h 604075"/>
                <a:gd name="connsiteX182" fmla="*/ 56959 w 619125"/>
                <a:gd name="connsiteY182" fmla="*/ 135826 h 604075"/>
                <a:gd name="connsiteX183" fmla="*/ 50768 w 619125"/>
                <a:gd name="connsiteY183" fmla="*/ 137446 h 604075"/>
                <a:gd name="connsiteX184" fmla="*/ 48863 w 619125"/>
                <a:gd name="connsiteY184" fmla="*/ 138970 h 604075"/>
                <a:gd name="connsiteX185" fmla="*/ 42767 w 619125"/>
                <a:gd name="connsiteY185" fmla="*/ 145542 h 604075"/>
                <a:gd name="connsiteX186" fmla="*/ 40386 w 619125"/>
                <a:gd name="connsiteY186" fmla="*/ 147542 h 604075"/>
                <a:gd name="connsiteX187" fmla="*/ 38195 w 619125"/>
                <a:gd name="connsiteY187" fmla="*/ 148780 h 604075"/>
                <a:gd name="connsiteX188" fmla="*/ 33528 w 619125"/>
                <a:gd name="connsiteY188" fmla="*/ 150400 h 604075"/>
                <a:gd name="connsiteX189" fmla="*/ 32195 w 619125"/>
                <a:gd name="connsiteY189" fmla="*/ 151162 h 604075"/>
                <a:gd name="connsiteX190" fmla="*/ 31623 w 619125"/>
                <a:gd name="connsiteY190" fmla="*/ 153543 h 604075"/>
                <a:gd name="connsiteX191" fmla="*/ 31337 w 619125"/>
                <a:gd name="connsiteY191" fmla="*/ 155543 h 604075"/>
                <a:gd name="connsiteX192" fmla="*/ 35242 w 619125"/>
                <a:gd name="connsiteY192" fmla="*/ 168497 h 604075"/>
                <a:gd name="connsiteX193" fmla="*/ 36671 w 619125"/>
                <a:gd name="connsiteY193" fmla="*/ 171259 h 604075"/>
                <a:gd name="connsiteX194" fmla="*/ 38100 w 619125"/>
                <a:gd name="connsiteY194" fmla="*/ 172117 h 604075"/>
                <a:gd name="connsiteX195" fmla="*/ 41720 w 619125"/>
                <a:gd name="connsiteY195" fmla="*/ 172593 h 604075"/>
                <a:gd name="connsiteX196" fmla="*/ 46101 w 619125"/>
                <a:gd name="connsiteY196" fmla="*/ 172593 h 604075"/>
                <a:gd name="connsiteX197" fmla="*/ 49149 w 619125"/>
                <a:gd name="connsiteY197" fmla="*/ 173355 h 604075"/>
                <a:gd name="connsiteX198" fmla="*/ 54292 w 619125"/>
                <a:gd name="connsiteY198" fmla="*/ 175355 h 604075"/>
                <a:gd name="connsiteX199" fmla="*/ 60960 w 619125"/>
                <a:gd name="connsiteY199" fmla="*/ 179641 h 604075"/>
                <a:gd name="connsiteX200" fmla="*/ 63151 w 619125"/>
                <a:gd name="connsiteY200" fmla="*/ 180404 h 604075"/>
                <a:gd name="connsiteX201" fmla="*/ 65627 w 619125"/>
                <a:gd name="connsiteY201" fmla="*/ 179737 h 604075"/>
                <a:gd name="connsiteX202" fmla="*/ 66961 w 619125"/>
                <a:gd name="connsiteY202" fmla="*/ 178403 h 604075"/>
                <a:gd name="connsiteX203" fmla="*/ 68294 w 619125"/>
                <a:gd name="connsiteY203" fmla="*/ 175165 h 604075"/>
                <a:gd name="connsiteX204" fmla="*/ 69056 w 619125"/>
                <a:gd name="connsiteY204" fmla="*/ 173831 h 604075"/>
                <a:gd name="connsiteX205" fmla="*/ 70295 w 619125"/>
                <a:gd name="connsiteY205" fmla="*/ 172783 h 604075"/>
                <a:gd name="connsiteX206" fmla="*/ 71628 w 619125"/>
                <a:gd name="connsiteY206" fmla="*/ 172021 h 604075"/>
                <a:gd name="connsiteX207" fmla="*/ 85344 w 619125"/>
                <a:gd name="connsiteY207" fmla="*/ 166878 h 604075"/>
                <a:gd name="connsiteX208" fmla="*/ 86773 w 619125"/>
                <a:gd name="connsiteY208" fmla="*/ 166688 h 604075"/>
                <a:gd name="connsiteX209" fmla="*/ 88106 w 619125"/>
                <a:gd name="connsiteY209" fmla="*/ 167259 h 604075"/>
                <a:gd name="connsiteX210" fmla="*/ 88773 w 619125"/>
                <a:gd name="connsiteY210" fmla="*/ 169450 h 604075"/>
                <a:gd name="connsiteX211" fmla="*/ 88678 w 619125"/>
                <a:gd name="connsiteY211" fmla="*/ 171450 h 604075"/>
                <a:gd name="connsiteX212" fmla="*/ 88106 w 619125"/>
                <a:gd name="connsiteY212" fmla="*/ 173260 h 604075"/>
                <a:gd name="connsiteX213" fmla="*/ 86773 w 619125"/>
                <a:gd name="connsiteY213" fmla="*/ 176403 h 604075"/>
                <a:gd name="connsiteX214" fmla="*/ 86296 w 619125"/>
                <a:gd name="connsiteY214" fmla="*/ 177927 h 604075"/>
                <a:gd name="connsiteX215" fmla="*/ 86296 w 619125"/>
                <a:gd name="connsiteY215" fmla="*/ 179546 h 604075"/>
                <a:gd name="connsiteX216" fmla="*/ 87439 w 619125"/>
                <a:gd name="connsiteY216" fmla="*/ 182404 h 604075"/>
                <a:gd name="connsiteX217" fmla="*/ 87630 w 619125"/>
                <a:gd name="connsiteY217" fmla="*/ 184023 h 604075"/>
                <a:gd name="connsiteX218" fmla="*/ 87344 w 619125"/>
                <a:gd name="connsiteY218" fmla="*/ 185642 h 604075"/>
                <a:gd name="connsiteX219" fmla="*/ 86868 w 619125"/>
                <a:gd name="connsiteY219" fmla="*/ 187262 h 604075"/>
                <a:gd name="connsiteX220" fmla="*/ 86201 w 619125"/>
                <a:gd name="connsiteY220" fmla="*/ 188785 h 604075"/>
                <a:gd name="connsiteX221" fmla="*/ 85344 w 619125"/>
                <a:gd name="connsiteY221" fmla="*/ 190119 h 604075"/>
                <a:gd name="connsiteX222" fmla="*/ 84392 w 619125"/>
                <a:gd name="connsiteY222" fmla="*/ 191357 h 604075"/>
                <a:gd name="connsiteX223" fmla="*/ 83058 w 619125"/>
                <a:gd name="connsiteY223" fmla="*/ 192214 h 604075"/>
                <a:gd name="connsiteX224" fmla="*/ 81629 w 619125"/>
                <a:gd name="connsiteY224" fmla="*/ 192786 h 604075"/>
                <a:gd name="connsiteX225" fmla="*/ 79820 w 619125"/>
                <a:gd name="connsiteY225" fmla="*/ 192881 h 604075"/>
                <a:gd name="connsiteX226" fmla="*/ 74390 w 619125"/>
                <a:gd name="connsiteY226" fmla="*/ 191738 h 604075"/>
                <a:gd name="connsiteX227" fmla="*/ 72676 w 619125"/>
                <a:gd name="connsiteY227" fmla="*/ 191643 h 604075"/>
                <a:gd name="connsiteX228" fmla="*/ 71247 w 619125"/>
                <a:gd name="connsiteY228" fmla="*/ 192119 h 604075"/>
                <a:gd name="connsiteX229" fmla="*/ 70295 w 619125"/>
                <a:gd name="connsiteY229" fmla="*/ 193167 h 604075"/>
                <a:gd name="connsiteX230" fmla="*/ 69628 w 619125"/>
                <a:gd name="connsiteY230" fmla="*/ 194596 h 604075"/>
                <a:gd name="connsiteX231" fmla="*/ 69628 w 619125"/>
                <a:gd name="connsiteY231" fmla="*/ 196310 h 604075"/>
                <a:gd name="connsiteX232" fmla="*/ 70199 w 619125"/>
                <a:gd name="connsiteY232" fmla="*/ 197739 h 604075"/>
                <a:gd name="connsiteX233" fmla="*/ 71057 w 619125"/>
                <a:gd name="connsiteY233" fmla="*/ 199072 h 604075"/>
                <a:gd name="connsiteX234" fmla="*/ 72200 w 619125"/>
                <a:gd name="connsiteY234" fmla="*/ 200025 h 604075"/>
                <a:gd name="connsiteX235" fmla="*/ 74771 w 619125"/>
                <a:gd name="connsiteY235" fmla="*/ 201835 h 604075"/>
                <a:gd name="connsiteX236" fmla="*/ 96012 w 619125"/>
                <a:gd name="connsiteY236" fmla="*/ 212026 h 604075"/>
                <a:gd name="connsiteX237" fmla="*/ 99727 w 619125"/>
                <a:gd name="connsiteY237" fmla="*/ 213074 h 604075"/>
                <a:gd name="connsiteX238" fmla="*/ 103346 w 619125"/>
                <a:gd name="connsiteY238" fmla="*/ 212217 h 604075"/>
                <a:gd name="connsiteX239" fmla="*/ 105251 w 619125"/>
                <a:gd name="connsiteY239" fmla="*/ 211169 h 604075"/>
                <a:gd name="connsiteX240" fmla="*/ 106871 w 619125"/>
                <a:gd name="connsiteY240" fmla="*/ 209931 h 604075"/>
                <a:gd name="connsiteX241" fmla="*/ 108775 w 619125"/>
                <a:gd name="connsiteY241" fmla="*/ 207454 h 604075"/>
                <a:gd name="connsiteX242" fmla="*/ 110014 w 619125"/>
                <a:gd name="connsiteY242" fmla="*/ 206502 h 604075"/>
                <a:gd name="connsiteX243" fmla="*/ 111347 w 619125"/>
                <a:gd name="connsiteY243" fmla="*/ 205835 h 604075"/>
                <a:gd name="connsiteX244" fmla="*/ 113157 w 619125"/>
                <a:gd name="connsiteY244" fmla="*/ 205454 h 604075"/>
                <a:gd name="connsiteX245" fmla="*/ 116872 w 619125"/>
                <a:gd name="connsiteY245" fmla="*/ 206407 h 604075"/>
                <a:gd name="connsiteX246" fmla="*/ 132588 w 619125"/>
                <a:gd name="connsiteY246" fmla="*/ 213265 h 604075"/>
                <a:gd name="connsiteX247" fmla="*/ 140208 w 619125"/>
                <a:gd name="connsiteY247" fmla="*/ 217741 h 604075"/>
                <a:gd name="connsiteX248" fmla="*/ 172498 w 619125"/>
                <a:gd name="connsiteY248" fmla="*/ 256413 h 604075"/>
                <a:gd name="connsiteX249" fmla="*/ 173926 w 619125"/>
                <a:gd name="connsiteY249" fmla="*/ 257080 h 604075"/>
                <a:gd name="connsiteX250" fmla="*/ 175736 w 619125"/>
                <a:gd name="connsiteY250" fmla="*/ 256984 h 604075"/>
                <a:gd name="connsiteX251" fmla="*/ 178784 w 619125"/>
                <a:gd name="connsiteY251" fmla="*/ 254603 h 604075"/>
                <a:gd name="connsiteX252" fmla="*/ 181832 w 619125"/>
                <a:gd name="connsiteY252" fmla="*/ 251269 h 604075"/>
                <a:gd name="connsiteX253" fmla="*/ 182880 w 619125"/>
                <a:gd name="connsiteY253" fmla="*/ 250507 h 604075"/>
                <a:gd name="connsiteX254" fmla="*/ 184213 w 619125"/>
                <a:gd name="connsiteY254" fmla="*/ 250222 h 604075"/>
                <a:gd name="connsiteX255" fmla="*/ 186309 w 619125"/>
                <a:gd name="connsiteY255" fmla="*/ 250031 h 604075"/>
                <a:gd name="connsiteX256" fmla="*/ 190310 w 619125"/>
                <a:gd name="connsiteY256" fmla="*/ 250793 h 604075"/>
                <a:gd name="connsiteX257" fmla="*/ 194881 w 619125"/>
                <a:gd name="connsiteY257" fmla="*/ 252222 h 604075"/>
                <a:gd name="connsiteX258" fmla="*/ 198977 w 619125"/>
                <a:gd name="connsiteY258" fmla="*/ 254698 h 604075"/>
                <a:gd name="connsiteX259" fmla="*/ 200406 w 619125"/>
                <a:gd name="connsiteY259" fmla="*/ 254984 h 604075"/>
                <a:gd name="connsiteX260" fmla="*/ 202216 w 619125"/>
                <a:gd name="connsiteY260" fmla="*/ 254603 h 604075"/>
                <a:gd name="connsiteX261" fmla="*/ 203930 w 619125"/>
                <a:gd name="connsiteY261" fmla="*/ 252413 h 604075"/>
                <a:gd name="connsiteX262" fmla="*/ 206978 w 619125"/>
                <a:gd name="connsiteY262" fmla="*/ 247745 h 604075"/>
                <a:gd name="connsiteX263" fmla="*/ 208026 w 619125"/>
                <a:gd name="connsiteY263" fmla="*/ 246602 h 604075"/>
                <a:gd name="connsiteX264" fmla="*/ 209645 w 619125"/>
                <a:gd name="connsiteY264" fmla="*/ 245364 h 604075"/>
                <a:gd name="connsiteX265" fmla="*/ 216313 w 619125"/>
                <a:gd name="connsiteY265" fmla="*/ 242030 h 604075"/>
                <a:gd name="connsiteX266" fmla="*/ 225266 w 619125"/>
                <a:gd name="connsiteY266" fmla="*/ 241840 h 604075"/>
                <a:gd name="connsiteX267" fmla="*/ 225362 w 619125"/>
                <a:gd name="connsiteY267" fmla="*/ 249746 h 604075"/>
                <a:gd name="connsiteX268" fmla="*/ 224885 w 619125"/>
                <a:gd name="connsiteY268" fmla="*/ 251555 h 604075"/>
                <a:gd name="connsiteX269" fmla="*/ 223838 w 619125"/>
                <a:gd name="connsiteY269" fmla="*/ 257651 h 604075"/>
                <a:gd name="connsiteX270" fmla="*/ 223742 w 619125"/>
                <a:gd name="connsiteY270" fmla="*/ 261461 h 604075"/>
                <a:gd name="connsiteX271" fmla="*/ 223838 w 619125"/>
                <a:gd name="connsiteY271" fmla="*/ 263462 h 604075"/>
                <a:gd name="connsiteX272" fmla="*/ 223552 w 619125"/>
                <a:gd name="connsiteY272" fmla="*/ 267462 h 604075"/>
                <a:gd name="connsiteX273" fmla="*/ 221266 w 619125"/>
                <a:gd name="connsiteY273" fmla="*/ 278701 h 604075"/>
                <a:gd name="connsiteX274" fmla="*/ 221171 w 619125"/>
                <a:gd name="connsiteY274" fmla="*/ 280702 h 604075"/>
                <a:gd name="connsiteX275" fmla="*/ 222123 w 619125"/>
                <a:gd name="connsiteY275" fmla="*/ 283559 h 604075"/>
                <a:gd name="connsiteX276" fmla="*/ 223838 w 619125"/>
                <a:gd name="connsiteY276" fmla="*/ 287083 h 604075"/>
                <a:gd name="connsiteX277" fmla="*/ 235744 w 619125"/>
                <a:gd name="connsiteY277" fmla="*/ 306419 h 604075"/>
                <a:gd name="connsiteX278" fmla="*/ 236601 w 619125"/>
                <a:gd name="connsiteY278" fmla="*/ 308515 h 604075"/>
                <a:gd name="connsiteX279" fmla="*/ 237268 w 619125"/>
                <a:gd name="connsiteY279" fmla="*/ 311087 h 604075"/>
                <a:gd name="connsiteX280" fmla="*/ 238125 w 619125"/>
                <a:gd name="connsiteY280" fmla="*/ 318135 h 604075"/>
                <a:gd name="connsiteX281" fmla="*/ 237649 w 619125"/>
                <a:gd name="connsiteY281" fmla="*/ 324326 h 604075"/>
                <a:gd name="connsiteX282" fmla="*/ 238125 w 619125"/>
                <a:gd name="connsiteY282" fmla="*/ 327850 h 604075"/>
                <a:gd name="connsiteX283" fmla="*/ 240221 w 619125"/>
                <a:gd name="connsiteY283" fmla="*/ 332232 h 604075"/>
                <a:gd name="connsiteX284" fmla="*/ 257080 w 619125"/>
                <a:gd name="connsiteY284" fmla="*/ 360616 h 604075"/>
                <a:gd name="connsiteX285" fmla="*/ 258794 w 619125"/>
                <a:gd name="connsiteY285" fmla="*/ 368617 h 604075"/>
                <a:gd name="connsiteX286" fmla="*/ 259271 w 619125"/>
                <a:gd name="connsiteY286" fmla="*/ 372237 h 604075"/>
                <a:gd name="connsiteX287" fmla="*/ 259271 w 619125"/>
                <a:gd name="connsiteY287" fmla="*/ 374142 h 604075"/>
                <a:gd name="connsiteX288" fmla="*/ 259080 w 619125"/>
                <a:gd name="connsiteY288" fmla="*/ 376142 h 604075"/>
                <a:gd name="connsiteX289" fmla="*/ 258699 w 619125"/>
                <a:gd name="connsiteY289" fmla="*/ 377952 h 604075"/>
                <a:gd name="connsiteX290" fmla="*/ 258223 w 619125"/>
                <a:gd name="connsiteY290" fmla="*/ 379571 h 604075"/>
                <a:gd name="connsiteX291" fmla="*/ 257461 w 619125"/>
                <a:gd name="connsiteY291" fmla="*/ 381190 h 604075"/>
                <a:gd name="connsiteX292" fmla="*/ 256699 w 619125"/>
                <a:gd name="connsiteY292" fmla="*/ 382714 h 604075"/>
                <a:gd name="connsiteX293" fmla="*/ 254698 w 619125"/>
                <a:gd name="connsiteY293" fmla="*/ 385191 h 604075"/>
                <a:gd name="connsiteX294" fmla="*/ 252603 w 619125"/>
                <a:gd name="connsiteY294" fmla="*/ 387287 h 604075"/>
                <a:gd name="connsiteX295" fmla="*/ 251746 w 619125"/>
                <a:gd name="connsiteY295" fmla="*/ 388430 h 604075"/>
                <a:gd name="connsiteX296" fmla="*/ 251174 w 619125"/>
                <a:gd name="connsiteY296" fmla="*/ 389858 h 604075"/>
                <a:gd name="connsiteX297" fmla="*/ 251174 w 619125"/>
                <a:gd name="connsiteY297" fmla="*/ 391477 h 604075"/>
                <a:gd name="connsiteX298" fmla="*/ 252413 w 619125"/>
                <a:gd name="connsiteY298" fmla="*/ 396335 h 604075"/>
                <a:gd name="connsiteX299" fmla="*/ 253365 w 619125"/>
                <a:gd name="connsiteY299" fmla="*/ 397764 h 604075"/>
                <a:gd name="connsiteX300" fmla="*/ 254984 w 619125"/>
                <a:gd name="connsiteY300" fmla="*/ 398907 h 604075"/>
                <a:gd name="connsiteX301" fmla="*/ 260223 w 619125"/>
                <a:gd name="connsiteY301" fmla="*/ 399669 h 604075"/>
                <a:gd name="connsiteX302" fmla="*/ 262795 w 619125"/>
                <a:gd name="connsiteY302" fmla="*/ 401383 h 604075"/>
                <a:gd name="connsiteX303" fmla="*/ 265366 w 619125"/>
                <a:gd name="connsiteY303" fmla="*/ 404241 h 604075"/>
                <a:gd name="connsiteX304" fmla="*/ 269748 w 619125"/>
                <a:gd name="connsiteY304" fmla="*/ 410813 h 604075"/>
                <a:gd name="connsiteX305" fmla="*/ 271463 w 619125"/>
                <a:gd name="connsiteY305" fmla="*/ 414433 h 604075"/>
                <a:gd name="connsiteX306" fmla="*/ 272320 w 619125"/>
                <a:gd name="connsiteY306" fmla="*/ 417481 h 604075"/>
                <a:gd name="connsiteX307" fmla="*/ 272034 w 619125"/>
                <a:gd name="connsiteY307" fmla="*/ 421576 h 604075"/>
                <a:gd name="connsiteX308" fmla="*/ 270986 w 619125"/>
                <a:gd name="connsiteY308" fmla="*/ 429673 h 604075"/>
                <a:gd name="connsiteX309" fmla="*/ 270796 w 619125"/>
                <a:gd name="connsiteY309" fmla="*/ 433768 h 604075"/>
                <a:gd name="connsiteX310" fmla="*/ 271272 w 619125"/>
                <a:gd name="connsiteY310" fmla="*/ 439388 h 604075"/>
                <a:gd name="connsiteX311" fmla="*/ 272987 w 619125"/>
                <a:gd name="connsiteY311" fmla="*/ 445008 h 604075"/>
                <a:gd name="connsiteX312" fmla="*/ 273082 w 619125"/>
                <a:gd name="connsiteY312" fmla="*/ 445960 h 604075"/>
                <a:gd name="connsiteX313" fmla="*/ 273177 w 619125"/>
                <a:gd name="connsiteY313" fmla="*/ 447580 h 604075"/>
                <a:gd name="connsiteX314" fmla="*/ 273082 w 619125"/>
                <a:gd name="connsiteY314" fmla="*/ 449389 h 604075"/>
                <a:gd name="connsiteX315" fmla="*/ 272510 w 619125"/>
                <a:gd name="connsiteY315" fmla="*/ 453199 h 604075"/>
                <a:gd name="connsiteX316" fmla="*/ 272510 w 619125"/>
                <a:gd name="connsiteY316" fmla="*/ 455009 h 604075"/>
                <a:gd name="connsiteX317" fmla="*/ 272701 w 619125"/>
                <a:gd name="connsiteY317" fmla="*/ 456533 h 604075"/>
                <a:gd name="connsiteX318" fmla="*/ 273368 w 619125"/>
                <a:gd name="connsiteY318" fmla="*/ 458057 h 604075"/>
                <a:gd name="connsiteX319" fmla="*/ 274796 w 619125"/>
                <a:gd name="connsiteY319" fmla="*/ 460915 h 604075"/>
                <a:gd name="connsiteX320" fmla="*/ 275368 w 619125"/>
                <a:gd name="connsiteY320" fmla="*/ 462534 h 604075"/>
                <a:gd name="connsiteX321" fmla="*/ 275463 w 619125"/>
                <a:gd name="connsiteY321" fmla="*/ 464344 h 604075"/>
                <a:gd name="connsiteX322" fmla="*/ 275558 w 619125"/>
                <a:gd name="connsiteY322" fmla="*/ 468344 h 604075"/>
                <a:gd name="connsiteX323" fmla="*/ 276320 w 619125"/>
                <a:gd name="connsiteY323" fmla="*/ 471678 h 604075"/>
                <a:gd name="connsiteX324" fmla="*/ 278416 w 619125"/>
                <a:gd name="connsiteY324" fmla="*/ 475488 h 604075"/>
                <a:gd name="connsiteX325" fmla="*/ 284131 w 619125"/>
                <a:gd name="connsiteY325" fmla="*/ 483013 h 604075"/>
                <a:gd name="connsiteX326" fmla="*/ 286321 w 619125"/>
                <a:gd name="connsiteY326" fmla="*/ 485108 h 604075"/>
                <a:gd name="connsiteX327" fmla="*/ 295180 w 619125"/>
                <a:gd name="connsiteY327" fmla="*/ 491395 h 604075"/>
                <a:gd name="connsiteX328" fmla="*/ 296132 w 619125"/>
                <a:gd name="connsiteY328" fmla="*/ 492633 h 604075"/>
                <a:gd name="connsiteX329" fmla="*/ 296894 w 619125"/>
                <a:gd name="connsiteY329" fmla="*/ 493966 h 604075"/>
                <a:gd name="connsiteX330" fmla="*/ 297275 w 619125"/>
                <a:gd name="connsiteY330" fmla="*/ 495681 h 604075"/>
                <a:gd name="connsiteX331" fmla="*/ 297561 w 619125"/>
                <a:gd name="connsiteY331" fmla="*/ 497396 h 604075"/>
                <a:gd name="connsiteX332" fmla="*/ 297656 w 619125"/>
                <a:gd name="connsiteY332" fmla="*/ 499300 h 604075"/>
                <a:gd name="connsiteX333" fmla="*/ 297561 w 619125"/>
                <a:gd name="connsiteY333" fmla="*/ 507206 h 604075"/>
                <a:gd name="connsiteX334" fmla="*/ 297752 w 619125"/>
                <a:gd name="connsiteY334" fmla="*/ 508921 h 604075"/>
                <a:gd name="connsiteX335" fmla="*/ 298704 w 619125"/>
                <a:gd name="connsiteY335" fmla="*/ 510349 h 604075"/>
                <a:gd name="connsiteX336" fmla="*/ 300323 w 619125"/>
                <a:gd name="connsiteY336" fmla="*/ 511016 h 604075"/>
                <a:gd name="connsiteX337" fmla="*/ 303562 w 619125"/>
                <a:gd name="connsiteY337" fmla="*/ 509968 h 604075"/>
                <a:gd name="connsiteX338" fmla="*/ 304990 w 619125"/>
                <a:gd name="connsiteY338" fmla="*/ 508444 h 604075"/>
                <a:gd name="connsiteX339" fmla="*/ 305467 w 619125"/>
                <a:gd name="connsiteY339" fmla="*/ 506730 h 604075"/>
                <a:gd name="connsiteX340" fmla="*/ 305086 w 619125"/>
                <a:gd name="connsiteY340" fmla="*/ 505111 h 604075"/>
                <a:gd name="connsiteX341" fmla="*/ 303847 w 619125"/>
                <a:gd name="connsiteY341" fmla="*/ 502158 h 604075"/>
                <a:gd name="connsiteX342" fmla="*/ 303466 w 619125"/>
                <a:gd name="connsiteY342" fmla="*/ 500634 h 604075"/>
                <a:gd name="connsiteX343" fmla="*/ 303562 w 619125"/>
                <a:gd name="connsiteY343" fmla="*/ 499015 h 604075"/>
                <a:gd name="connsiteX344" fmla="*/ 304324 w 619125"/>
                <a:gd name="connsiteY344" fmla="*/ 497776 h 604075"/>
                <a:gd name="connsiteX345" fmla="*/ 306514 w 619125"/>
                <a:gd name="connsiteY345" fmla="*/ 497110 h 604075"/>
                <a:gd name="connsiteX346" fmla="*/ 316421 w 619125"/>
                <a:gd name="connsiteY346" fmla="*/ 497586 h 604075"/>
                <a:gd name="connsiteX347" fmla="*/ 319373 w 619125"/>
                <a:gd name="connsiteY347" fmla="*/ 497110 h 604075"/>
                <a:gd name="connsiteX348" fmla="*/ 321469 w 619125"/>
                <a:gd name="connsiteY348" fmla="*/ 496348 h 604075"/>
                <a:gd name="connsiteX349" fmla="*/ 322993 w 619125"/>
                <a:gd name="connsiteY349" fmla="*/ 496062 h 604075"/>
                <a:gd name="connsiteX350" fmla="*/ 324993 w 619125"/>
                <a:gd name="connsiteY350" fmla="*/ 496824 h 604075"/>
                <a:gd name="connsiteX351" fmla="*/ 327565 w 619125"/>
                <a:gd name="connsiteY351" fmla="*/ 499300 h 604075"/>
                <a:gd name="connsiteX352" fmla="*/ 332137 w 619125"/>
                <a:gd name="connsiteY352" fmla="*/ 504825 h 604075"/>
                <a:gd name="connsiteX353" fmla="*/ 339471 w 619125"/>
                <a:gd name="connsiteY353" fmla="*/ 510445 h 604075"/>
                <a:gd name="connsiteX354" fmla="*/ 342710 w 619125"/>
                <a:gd name="connsiteY354" fmla="*/ 513779 h 604075"/>
                <a:gd name="connsiteX355" fmla="*/ 344329 w 619125"/>
                <a:gd name="connsiteY355" fmla="*/ 516160 h 604075"/>
                <a:gd name="connsiteX356" fmla="*/ 355378 w 619125"/>
                <a:gd name="connsiteY356" fmla="*/ 528733 h 604075"/>
                <a:gd name="connsiteX357" fmla="*/ 356997 w 619125"/>
                <a:gd name="connsiteY357" fmla="*/ 531209 h 604075"/>
                <a:gd name="connsiteX358" fmla="*/ 357569 w 619125"/>
                <a:gd name="connsiteY358" fmla="*/ 532638 h 604075"/>
                <a:gd name="connsiteX359" fmla="*/ 358045 w 619125"/>
                <a:gd name="connsiteY359" fmla="*/ 534162 h 604075"/>
                <a:gd name="connsiteX360" fmla="*/ 358616 w 619125"/>
                <a:gd name="connsiteY360" fmla="*/ 537686 h 604075"/>
                <a:gd name="connsiteX361" fmla="*/ 359188 w 619125"/>
                <a:gd name="connsiteY361" fmla="*/ 539305 h 604075"/>
                <a:gd name="connsiteX362" fmla="*/ 359855 w 619125"/>
                <a:gd name="connsiteY362" fmla="*/ 540734 h 604075"/>
                <a:gd name="connsiteX363" fmla="*/ 365474 w 619125"/>
                <a:gd name="connsiteY363" fmla="*/ 540353 h 604075"/>
                <a:gd name="connsiteX364" fmla="*/ 385286 w 619125"/>
                <a:gd name="connsiteY364" fmla="*/ 529495 h 604075"/>
                <a:gd name="connsiteX365" fmla="*/ 387668 w 619125"/>
                <a:gd name="connsiteY365" fmla="*/ 530542 h 604075"/>
                <a:gd name="connsiteX366" fmla="*/ 388620 w 619125"/>
                <a:gd name="connsiteY366" fmla="*/ 531305 h 604075"/>
                <a:gd name="connsiteX367" fmla="*/ 389572 w 619125"/>
                <a:gd name="connsiteY367" fmla="*/ 532447 h 604075"/>
                <a:gd name="connsiteX368" fmla="*/ 390430 w 619125"/>
                <a:gd name="connsiteY368" fmla="*/ 533781 h 604075"/>
                <a:gd name="connsiteX369" fmla="*/ 393097 w 619125"/>
                <a:gd name="connsiteY369" fmla="*/ 539401 h 604075"/>
                <a:gd name="connsiteX370" fmla="*/ 395192 w 619125"/>
                <a:gd name="connsiteY370" fmla="*/ 545592 h 604075"/>
                <a:gd name="connsiteX371" fmla="*/ 396049 w 619125"/>
                <a:gd name="connsiteY371" fmla="*/ 548830 h 604075"/>
                <a:gd name="connsiteX372" fmla="*/ 396240 w 619125"/>
                <a:gd name="connsiteY372" fmla="*/ 550640 h 604075"/>
                <a:gd name="connsiteX373" fmla="*/ 396240 w 619125"/>
                <a:gd name="connsiteY373" fmla="*/ 552831 h 604075"/>
                <a:gd name="connsiteX374" fmla="*/ 396145 w 619125"/>
                <a:gd name="connsiteY374" fmla="*/ 555307 h 604075"/>
                <a:gd name="connsiteX375" fmla="*/ 394240 w 619125"/>
                <a:gd name="connsiteY375" fmla="*/ 565309 h 604075"/>
                <a:gd name="connsiteX376" fmla="*/ 393668 w 619125"/>
                <a:gd name="connsiteY376" fmla="*/ 566738 h 604075"/>
                <a:gd name="connsiteX377" fmla="*/ 392335 w 619125"/>
                <a:gd name="connsiteY377" fmla="*/ 568166 h 604075"/>
                <a:gd name="connsiteX378" fmla="*/ 390049 w 619125"/>
                <a:gd name="connsiteY378" fmla="*/ 569690 h 604075"/>
                <a:gd name="connsiteX379" fmla="*/ 385858 w 619125"/>
                <a:gd name="connsiteY379" fmla="*/ 571119 h 604075"/>
                <a:gd name="connsiteX380" fmla="*/ 383477 w 619125"/>
                <a:gd name="connsiteY380" fmla="*/ 571214 h 604075"/>
                <a:gd name="connsiteX381" fmla="*/ 381476 w 619125"/>
                <a:gd name="connsiteY381" fmla="*/ 570738 h 604075"/>
                <a:gd name="connsiteX382" fmla="*/ 379952 w 619125"/>
                <a:gd name="connsiteY382" fmla="*/ 570166 h 604075"/>
                <a:gd name="connsiteX383" fmla="*/ 378143 w 619125"/>
                <a:gd name="connsiteY383" fmla="*/ 570452 h 604075"/>
                <a:gd name="connsiteX384" fmla="*/ 376714 w 619125"/>
                <a:gd name="connsiteY384" fmla="*/ 572262 h 604075"/>
                <a:gd name="connsiteX385" fmla="*/ 374999 w 619125"/>
                <a:gd name="connsiteY385" fmla="*/ 575500 h 604075"/>
                <a:gd name="connsiteX386" fmla="*/ 374999 w 619125"/>
                <a:gd name="connsiteY386" fmla="*/ 582263 h 604075"/>
                <a:gd name="connsiteX387" fmla="*/ 391382 w 619125"/>
                <a:gd name="connsiteY387" fmla="*/ 581787 h 604075"/>
                <a:gd name="connsiteX388" fmla="*/ 393097 w 619125"/>
                <a:gd name="connsiteY388" fmla="*/ 581406 h 604075"/>
                <a:gd name="connsiteX389" fmla="*/ 394621 w 619125"/>
                <a:gd name="connsiteY389" fmla="*/ 580834 h 604075"/>
                <a:gd name="connsiteX390" fmla="*/ 398145 w 619125"/>
                <a:gd name="connsiteY390" fmla="*/ 578167 h 604075"/>
                <a:gd name="connsiteX391" fmla="*/ 399193 w 619125"/>
                <a:gd name="connsiteY391" fmla="*/ 577787 h 604075"/>
                <a:gd name="connsiteX392" fmla="*/ 400240 w 619125"/>
                <a:gd name="connsiteY392" fmla="*/ 577596 h 604075"/>
                <a:gd name="connsiteX393" fmla="*/ 402431 w 619125"/>
                <a:gd name="connsiteY393" fmla="*/ 578263 h 604075"/>
                <a:gd name="connsiteX394" fmla="*/ 405194 w 619125"/>
                <a:gd name="connsiteY394" fmla="*/ 579977 h 604075"/>
                <a:gd name="connsiteX395" fmla="*/ 412718 w 619125"/>
                <a:gd name="connsiteY395" fmla="*/ 586264 h 604075"/>
                <a:gd name="connsiteX396" fmla="*/ 415290 w 619125"/>
                <a:gd name="connsiteY396" fmla="*/ 589407 h 604075"/>
                <a:gd name="connsiteX397" fmla="*/ 424148 w 619125"/>
                <a:gd name="connsiteY397" fmla="*/ 604075 h 604075"/>
                <a:gd name="connsiteX398" fmla="*/ 449580 w 619125"/>
                <a:gd name="connsiteY398" fmla="*/ 600551 h 604075"/>
                <a:gd name="connsiteX399" fmla="*/ 452438 w 619125"/>
                <a:gd name="connsiteY399" fmla="*/ 599408 h 604075"/>
                <a:gd name="connsiteX400" fmla="*/ 455771 w 619125"/>
                <a:gd name="connsiteY400" fmla="*/ 597503 h 604075"/>
                <a:gd name="connsiteX401" fmla="*/ 456343 w 619125"/>
                <a:gd name="connsiteY401" fmla="*/ 593598 h 604075"/>
                <a:gd name="connsiteX402" fmla="*/ 456914 w 619125"/>
                <a:gd name="connsiteY402" fmla="*/ 591217 h 604075"/>
                <a:gd name="connsiteX403" fmla="*/ 457962 w 619125"/>
                <a:gd name="connsiteY403" fmla="*/ 588550 h 604075"/>
                <a:gd name="connsiteX404" fmla="*/ 460534 w 619125"/>
                <a:gd name="connsiteY404" fmla="*/ 584930 h 604075"/>
                <a:gd name="connsiteX405" fmla="*/ 463391 w 619125"/>
                <a:gd name="connsiteY405" fmla="*/ 583216 h 604075"/>
                <a:gd name="connsiteX406" fmla="*/ 466725 w 619125"/>
                <a:gd name="connsiteY406" fmla="*/ 581882 h 604075"/>
                <a:gd name="connsiteX407" fmla="*/ 472345 w 619125"/>
                <a:gd name="connsiteY407" fmla="*/ 580549 h 604075"/>
                <a:gd name="connsiteX408" fmla="*/ 474821 w 619125"/>
                <a:gd name="connsiteY408" fmla="*/ 579310 h 604075"/>
                <a:gd name="connsiteX409" fmla="*/ 476536 w 619125"/>
                <a:gd name="connsiteY409" fmla="*/ 577787 h 604075"/>
                <a:gd name="connsiteX410" fmla="*/ 477012 w 619125"/>
                <a:gd name="connsiteY410" fmla="*/ 576167 h 604075"/>
                <a:gd name="connsiteX411" fmla="*/ 477488 w 619125"/>
                <a:gd name="connsiteY411" fmla="*/ 574262 h 604075"/>
                <a:gd name="connsiteX412" fmla="*/ 477964 w 619125"/>
                <a:gd name="connsiteY412" fmla="*/ 570262 h 604075"/>
                <a:gd name="connsiteX413" fmla="*/ 478441 w 619125"/>
                <a:gd name="connsiteY413" fmla="*/ 568452 h 604075"/>
                <a:gd name="connsiteX414" fmla="*/ 479107 w 619125"/>
                <a:gd name="connsiteY414" fmla="*/ 566928 h 604075"/>
                <a:gd name="connsiteX415" fmla="*/ 479965 w 619125"/>
                <a:gd name="connsiteY415" fmla="*/ 565499 h 604075"/>
                <a:gd name="connsiteX416" fmla="*/ 482822 w 619125"/>
                <a:gd name="connsiteY416" fmla="*/ 561880 h 604075"/>
                <a:gd name="connsiteX417" fmla="*/ 483680 w 619125"/>
                <a:gd name="connsiteY417" fmla="*/ 560641 h 604075"/>
                <a:gd name="connsiteX418" fmla="*/ 487394 w 619125"/>
                <a:gd name="connsiteY418" fmla="*/ 552640 h 604075"/>
                <a:gd name="connsiteX419" fmla="*/ 490347 w 619125"/>
                <a:gd name="connsiteY419" fmla="*/ 548259 h 604075"/>
                <a:gd name="connsiteX420" fmla="*/ 492347 w 619125"/>
                <a:gd name="connsiteY420" fmla="*/ 546544 h 604075"/>
                <a:gd name="connsiteX421" fmla="*/ 494443 w 619125"/>
                <a:gd name="connsiteY421" fmla="*/ 545878 h 604075"/>
                <a:gd name="connsiteX422" fmla="*/ 495967 w 619125"/>
                <a:gd name="connsiteY422" fmla="*/ 546449 h 604075"/>
                <a:gd name="connsiteX423" fmla="*/ 497300 w 619125"/>
                <a:gd name="connsiteY423" fmla="*/ 547306 h 604075"/>
                <a:gd name="connsiteX424" fmla="*/ 499491 w 619125"/>
                <a:gd name="connsiteY424" fmla="*/ 549402 h 604075"/>
                <a:gd name="connsiteX425" fmla="*/ 500824 w 619125"/>
                <a:gd name="connsiteY425" fmla="*/ 550164 h 604075"/>
                <a:gd name="connsiteX426" fmla="*/ 502253 w 619125"/>
                <a:gd name="connsiteY426" fmla="*/ 550735 h 604075"/>
                <a:gd name="connsiteX427" fmla="*/ 504158 w 619125"/>
                <a:gd name="connsiteY427" fmla="*/ 550735 h 604075"/>
                <a:gd name="connsiteX428" fmla="*/ 506444 w 619125"/>
                <a:gd name="connsiteY428" fmla="*/ 550259 h 604075"/>
                <a:gd name="connsiteX429" fmla="*/ 515874 w 619125"/>
                <a:gd name="connsiteY429" fmla="*/ 546735 h 604075"/>
                <a:gd name="connsiteX430" fmla="*/ 518065 w 619125"/>
                <a:gd name="connsiteY430" fmla="*/ 546354 h 604075"/>
                <a:gd name="connsiteX431" fmla="*/ 519779 w 619125"/>
                <a:gd name="connsiteY431" fmla="*/ 546640 h 604075"/>
                <a:gd name="connsiteX432" fmla="*/ 522827 w 619125"/>
                <a:gd name="connsiteY432" fmla="*/ 547783 h 604075"/>
                <a:gd name="connsiteX433" fmla="*/ 524637 w 619125"/>
                <a:gd name="connsiteY433" fmla="*/ 548164 h 604075"/>
                <a:gd name="connsiteX434" fmla="*/ 527209 w 619125"/>
                <a:gd name="connsiteY434" fmla="*/ 548259 h 604075"/>
                <a:gd name="connsiteX435" fmla="*/ 536543 w 619125"/>
                <a:gd name="connsiteY435" fmla="*/ 546449 h 604075"/>
                <a:gd name="connsiteX436" fmla="*/ 542258 w 619125"/>
                <a:gd name="connsiteY436" fmla="*/ 543782 h 604075"/>
                <a:gd name="connsiteX437" fmla="*/ 544639 w 619125"/>
                <a:gd name="connsiteY437" fmla="*/ 541782 h 604075"/>
                <a:gd name="connsiteX438" fmla="*/ 545592 w 619125"/>
                <a:gd name="connsiteY438" fmla="*/ 540639 h 604075"/>
                <a:gd name="connsiteX439" fmla="*/ 546545 w 619125"/>
                <a:gd name="connsiteY439" fmla="*/ 539305 h 604075"/>
                <a:gd name="connsiteX440" fmla="*/ 547211 w 619125"/>
                <a:gd name="connsiteY440" fmla="*/ 537686 h 604075"/>
                <a:gd name="connsiteX441" fmla="*/ 547497 w 619125"/>
                <a:gd name="connsiteY441" fmla="*/ 535972 h 604075"/>
                <a:gd name="connsiteX442" fmla="*/ 547878 w 619125"/>
                <a:gd name="connsiteY442" fmla="*/ 531685 h 604075"/>
                <a:gd name="connsiteX443" fmla="*/ 548545 w 619125"/>
                <a:gd name="connsiteY443" fmla="*/ 529590 h 604075"/>
                <a:gd name="connsiteX444" fmla="*/ 549878 w 619125"/>
                <a:gd name="connsiteY444" fmla="*/ 527209 h 604075"/>
                <a:gd name="connsiteX445" fmla="*/ 552926 w 619125"/>
                <a:gd name="connsiteY445" fmla="*/ 523780 h 604075"/>
                <a:gd name="connsiteX446" fmla="*/ 555117 w 619125"/>
                <a:gd name="connsiteY446" fmla="*/ 522351 h 604075"/>
                <a:gd name="connsiteX447" fmla="*/ 557213 w 619125"/>
                <a:gd name="connsiteY447" fmla="*/ 521684 h 604075"/>
                <a:gd name="connsiteX448" fmla="*/ 562356 w 619125"/>
                <a:gd name="connsiteY448" fmla="*/ 521970 h 604075"/>
                <a:gd name="connsiteX449" fmla="*/ 569405 w 619125"/>
                <a:gd name="connsiteY449" fmla="*/ 519779 h 604075"/>
                <a:gd name="connsiteX450" fmla="*/ 588740 w 619125"/>
                <a:gd name="connsiteY450" fmla="*/ 511112 h 604075"/>
                <a:gd name="connsiteX451" fmla="*/ 613315 w 619125"/>
                <a:gd name="connsiteY451" fmla="*/ 505015 h 604075"/>
                <a:gd name="connsiteX452" fmla="*/ 619125 w 619125"/>
                <a:gd name="connsiteY452" fmla="*/ 504349 h 60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</a:cxnLst>
              <a:rect l="l" t="t" r="r" b="b"/>
              <a:pathLst>
                <a:path w="619125" h="604075">
                  <a:moveTo>
                    <a:pt x="605314" y="455009"/>
                  </a:moveTo>
                  <a:lnTo>
                    <a:pt x="599599" y="415480"/>
                  </a:lnTo>
                  <a:lnTo>
                    <a:pt x="594836" y="398812"/>
                  </a:lnTo>
                  <a:lnTo>
                    <a:pt x="583882" y="374904"/>
                  </a:lnTo>
                  <a:lnTo>
                    <a:pt x="579691" y="368427"/>
                  </a:lnTo>
                  <a:lnTo>
                    <a:pt x="578358" y="364426"/>
                  </a:lnTo>
                  <a:lnTo>
                    <a:pt x="576167" y="347567"/>
                  </a:lnTo>
                  <a:lnTo>
                    <a:pt x="574643" y="344233"/>
                  </a:lnTo>
                  <a:lnTo>
                    <a:pt x="569214" y="334804"/>
                  </a:lnTo>
                  <a:lnTo>
                    <a:pt x="520065" y="208883"/>
                  </a:lnTo>
                  <a:lnTo>
                    <a:pt x="522637" y="201358"/>
                  </a:lnTo>
                  <a:lnTo>
                    <a:pt x="519589" y="195072"/>
                  </a:lnTo>
                  <a:lnTo>
                    <a:pt x="513493" y="190786"/>
                  </a:lnTo>
                  <a:lnTo>
                    <a:pt x="507016" y="189262"/>
                  </a:lnTo>
                  <a:lnTo>
                    <a:pt x="503682" y="185738"/>
                  </a:lnTo>
                  <a:lnTo>
                    <a:pt x="499777" y="177927"/>
                  </a:lnTo>
                  <a:lnTo>
                    <a:pt x="494729" y="170212"/>
                  </a:lnTo>
                  <a:lnTo>
                    <a:pt x="488252" y="166688"/>
                  </a:lnTo>
                  <a:lnTo>
                    <a:pt x="487109" y="165735"/>
                  </a:lnTo>
                  <a:lnTo>
                    <a:pt x="486442" y="163544"/>
                  </a:lnTo>
                  <a:lnTo>
                    <a:pt x="485489" y="161449"/>
                  </a:lnTo>
                  <a:lnTo>
                    <a:pt x="483394" y="160496"/>
                  </a:lnTo>
                  <a:lnTo>
                    <a:pt x="481394" y="160972"/>
                  </a:lnTo>
                  <a:lnTo>
                    <a:pt x="480346" y="161925"/>
                  </a:lnTo>
                  <a:lnTo>
                    <a:pt x="479584" y="162973"/>
                  </a:lnTo>
                  <a:lnTo>
                    <a:pt x="478631" y="163449"/>
                  </a:lnTo>
                  <a:lnTo>
                    <a:pt x="476726" y="165259"/>
                  </a:lnTo>
                  <a:lnTo>
                    <a:pt x="474155" y="168688"/>
                  </a:lnTo>
                  <a:lnTo>
                    <a:pt x="470821" y="170783"/>
                  </a:lnTo>
                  <a:lnTo>
                    <a:pt x="461581" y="165259"/>
                  </a:lnTo>
                  <a:lnTo>
                    <a:pt x="445484" y="159544"/>
                  </a:lnTo>
                  <a:lnTo>
                    <a:pt x="442055" y="155353"/>
                  </a:lnTo>
                  <a:lnTo>
                    <a:pt x="435293" y="152590"/>
                  </a:lnTo>
                  <a:lnTo>
                    <a:pt x="395192" y="127635"/>
                  </a:lnTo>
                  <a:lnTo>
                    <a:pt x="290131" y="35528"/>
                  </a:lnTo>
                  <a:lnTo>
                    <a:pt x="287179" y="32194"/>
                  </a:lnTo>
                  <a:lnTo>
                    <a:pt x="283845" y="26860"/>
                  </a:lnTo>
                  <a:lnTo>
                    <a:pt x="260890" y="17621"/>
                  </a:lnTo>
                  <a:lnTo>
                    <a:pt x="247460" y="6572"/>
                  </a:lnTo>
                  <a:lnTo>
                    <a:pt x="240982" y="2572"/>
                  </a:lnTo>
                  <a:lnTo>
                    <a:pt x="224504" y="286"/>
                  </a:lnTo>
                  <a:lnTo>
                    <a:pt x="223742" y="0"/>
                  </a:lnTo>
                  <a:lnTo>
                    <a:pt x="223647" y="476"/>
                  </a:lnTo>
                  <a:lnTo>
                    <a:pt x="222409" y="5334"/>
                  </a:lnTo>
                  <a:lnTo>
                    <a:pt x="218694" y="16002"/>
                  </a:lnTo>
                  <a:lnTo>
                    <a:pt x="218027" y="19717"/>
                  </a:lnTo>
                  <a:lnTo>
                    <a:pt x="217837" y="21812"/>
                  </a:lnTo>
                  <a:lnTo>
                    <a:pt x="217837" y="23717"/>
                  </a:lnTo>
                  <a:lnTo>
                    <a:pt x="218027" y="25527"/>
                  </a:lnTo>
                  <a:lnTo>
                    <a:pt x="218408" y="27241"/>
                  </a:lnTo>
                  <a:lnTo>
                    <a:pt x="219551" y="30289"/>
                  </a:lnTo>
                  <a:lnTo>
                    <a:pt x="219837" y="32004"/>
                  </a:lnTo>
                  <a:lnTo>
                    <a:pt x="219646" y="33718"/>
                  </a:lnTo>
                  <a:lnTo>
                    <a:pt x="219265" y="35433"/>
                  </a:lnTo>
                  <a:lnTo>
                    <a:pt x="215837" y="42958"/>
                  </a:lnTo>
                  <a:lnTo>
                    <a:pt x="214979" y="44291"/>
                  </a:lnTo>
                  <a:lnTo>
                    <a:pt x="213836" y="45434"/>
                  </a:lnTo>
                  <a:lnTo>
                    <a:pt x="212598" y="46482"/>
                  </a:lnTo>
                  <a:lnTo>
                    <a:pt x="205454" y="49816"/>
                  </a:lnTo>
                  <a:lnTo>
                    <a:pt x="204121" y="50768"/>
                  </a:lnTo>
                  <a:lnTo>
                    <a:pt x="203073" y="51911"/>
                  </a:lnTo>
                  <a:lnTo>
                    <a:pt x="202121" y="53245"/>
                  </a:lnTo>
                  <a:lnTo>
                    <a:pt x="201359" y="54673"/>
                  </a:lnTo>
                  <a:lnTo>
                    <a:pt x="200025" y="57817"/>
                  </a:lnTo>
                  <a:lnTo>
                    <a:pt x="199263" y="59246"/>
                  </a:lnTo>
                  <a:lnTo>
                    <a:pt x="198406" y="60484"/>
                  </a:lnTo>
                  <a:lnTo>
                    <a:pt x="196691" y="61246"/>
                  </a:lnTo>
                  <a:lnTo>
                    <a:pt x="194405" y="61627"/>
                  </a:lnTo>
                  <a:lnTo>
                    <a:pt x="182309" y="61627"/>
                  </a:lnTo>
                  <a:lnTo>
                    <a:pt x="180213" y="61150"/>
                  </a:lnTo>
                  <a:lnTo>
                    <a:pt x="178308" y="59722"/>
                  </a:lnTo>
                  <a:lnTo>
                    <a:pt x="176403" y="56483"/>
                  </a:lnTo>
                  <a:lnTo>
                    <a:pt x="175546" y="54197"/>
                  </a:lnTo>
                  <a:lnTo>
                    <a:pt x="173641" y="47244"/>
                  </a:lnTo>
                  <a:lnTo>
                    <a:pt x="172117" y="44387"/>
                  </a:lnTo>
                  <a:lnTo>
                    <a:pt x="169450" y="40291"/>
                  </a:lnTo>
                  <a:lnTo>
                    <a:pt x="167926" y="37529"/>
                  </a:lnTo>
                  <a:lnTo>
                    <a:pt x="166688" y="36576"/>
                  </a:lnTo>
                  <a:lnTo>
                    <a:pt x="165163" y="36195"/>
                  </a:lnTo>
                  <a:lnTo>
                    <a:pt x="162496" y="37433"/>
                  </a:lnTo>
                  <a:lnTo>
                    <a:pt x="161163" y="39052"/>
                  </a:lnTo>
                  <a:lnTo>
                    <a:pt x="160306" y="40862"/>
                  </a:lnTo>
                  <a:lnTo>
                    <a:pt x="159734" y="42481"/>
                  </a:lnTo>
                  <a:lnTo>
                    <a:pt x="158972" y="44005"/>
                  </a:lnTo>
                  <a:lnTo>
                    <a:pt x="158115" y="45339"/>
                  </a:lnTo>
                  <a:lnTo>
                    <a:pt x="156877" y="46196"/>
                  </a:lnTo>
                  <a:lnTo>
                    <a:pt x="155448" y="46101"/>
                  </a:lnTo>
                  <a:lnTo>
                    <a:pt x="154019" y="44863"/>
                  </a:lnTo>
                  <a:lnTo>
                    <a:pt x="152971" y="41434"/>
                  </a:lnTo>
                  <a:lnTo>
                    <a:pt x="152781" y="39052"/>
                  </a:lnTo>
                  <a:lnTo>
                    <a:pt x="152971" y="36862"/>
                  </a:lnTo>
                  <a:lnTo>
                    <a:pt x="152971" y="35052"/>
                  </a:lnTo>
                  <a:lnTo>
                    <a:pt x="151162" y="32671"/>
                  </a:lnTo>
                  <a:lnTo>
                    <a:pt x="149447" y="31051"/>
                  </a:lnTo>
                  <a:lnTo>
                    <a:pt x="135446" y="23241"/>
                  </a:lnTo>
                  <a:lnTo>
                    <a:pt x="130778" y="20479"/>
                  </a:lnTo>
                  <a:lnTo>
                    <a:pt x="130492" y="21146"/>
                  </a:lnTo>
                  <a:lnTo>
                    <a:pt x="129540" y="22098"/>
                  </a:lnTo>
                  <a:lnTo>
                    <a:pt x="129064" y="23336"/>
                  </a:lnTo>
                  <a:lnTo>
                    <a:pt x="128873" y="24860"/>
                  </a:lnTo>
                  <a:lnTo>
                    <a:pt x="129159" y="26289"/>
                  </a:lnTo>
                  <a:lnTo>
                    <a:pt x="123063" y="36671"/>
                  </a:lnTo>
                  <a:lnTo>
                    <a:pt x="112395" y="38100"/>
                  </a:lnTo>
                  <a:lnTo>
                    <a:pt x="102108" y="32861"/>
                  </a:lnTo>
                  <a:lnTo>
                    <a:pt x="97346" y="22765"/>
                  </a:lnTo>
                  <a:lnTo>
                    <a:pt x="100775" y="11430"/>
                  </a:lnTo>
                  <a:lnTo>
                    <a:pt x="106013" y="6001"/>
                  </a:lnTo>
                  <a:lnTo>
                    <a:pt x="98774" y="2953"/>
                  </a:lnTo>
                  <a:lnTo>
                    <a:pt x="96964" y="2667"/>
                  </a:lnTo>
                  <a:lnTo>
                    <a:pt x="93154" y="2572"/>
                  </a:lnTo>
                  <a:lnTo>
                    <a:pt x="79534" y="6191"/>
                  </a:lnTo>
                  <a:lnTo>
                    <a:pt x="77629" y="6287"/>
                  </a:lnTo>
                  <a:lnTo>
                    <a:pt x="74676" y="7525"/>
                  </a:lnTo>
                  <a:lnTo>
                    <a:pt x="70961" y="9620"/>
                  </a:lnTo>
                  <a:lnTo>
                    <a:pt x="63913" y="14954"/>
                  </a:lnTo>
                  <a:lnTo>
                    <a:pt x="48958" y="23908"/>
                  </a:lnTo>
                  <a:lnTo>
                    <a:pt x="46577" y="24384"/>
                  </a:lnTo>
                  <a:lnTo>
                    <a:pt x="44387" y="24384"/>
                  </a:lnTo>
                  <a:lnTo>
                    <a:pt x="42577" y="23908"/>
                  </a:lnTo>
                  <a:lnTo>
                    <a:pt x="30956" y="23717"/>
                  </a:lnTo>
                  <a:lnTo>
                    <a:pt x="29242" y="23241"/>
                  </a:lnTo>
                  <a:lnTo>
                    <a:pt x="24955" y="21241"/>
                  </a:lnTo>
                  <a:lnTo>
                    <a:pt x="23432" y="20860"/>
                  </a:lnTo>
                  <a:lnTo>
                    <a:pt x="22574" y="20764"/>
                  </a:lnTo>
                  <a:lnTo>
                    <a:pt x="21336" y="20955"/>
                  </a:lnTo>
                  <a:lnTo>
                    <a:pt x="20479" y="22098"/>
                  </a:lnTo>
                  <a:lnTo>
                    <a:pt x="20003" y="23908"/>
                  </a:lnTo>
                  <a:lnTo>
                    <a:pt x="19907" y="28289"/>
                  </a:lnTo>
                  <a:lnTo>
                    <a:pt x="20764" y="35147"/>
                  </a:lnTo>
                  <a:lnTo>
                    <a:pt x="20669" y="37147"/>
                  </a:lnTo>
                  <a:lnTo>
                    <a:pt x="14288" y="66389"/>
                  </a:lnTo>
                  <a:lnTo>
                    <a:pt x="12478" y="71342"/>
                  </a:lnTo>
                  <a:lnTo>
                    <a:pt x="6287" y="79629"/>
                  </a:lnTo>
                  <a:lnTo>
                    <a:pt x="4096" y="84677"/>
                  </a:lnTo>
                  <a:lnTo>
                    <a:pt x="0" y="101251"/>
                  </a:lnTo>
                  <a:lnTo>
                    <a:pt x="4286" y="99441"/>
                  </a:lnTo>
                  <a:lnTo>
                    <a:pt x="8001" y="98774"/>
                  </a:lnTo>
                  <a:lnTo>
                    <a:pt x="9906" y="98869"/>
                  </a:lnTo>
                  <a:lnTo>
                    <a:pt x="13525" y="99536"/>
                  </a:lnTo>
                  <a:lnTo>
                    <a:pt x="16764" y="100965"/>
                  </a:lnTo>
                  <a:lnTo>
                    <a:pt x="19241" y="102870"/>
                  </a:lnTo>
                  <a:lnTo>
                    <a:pt x="23717" y="107061"/>
                  </a:lnTo>
                  <a:lnTo>
                    <a:pt x="25146" y="108013"/>
                  </a:lnTo>
                  <a:lnTo>
                    <a:pt x="26765" y="108680"/>
                  </a:lnTo>
                  <a:lnTo>
                    <a:pt x="28575" y="108871"/>
                  </a:lnTo>
                  <a:lnTo>
                    <a:pt x="30099" y="108490"/>
                  </a:lnTo>
                  <a:lnTo>
                    <a:pt x="31433" y="107632"/>
                  </a:lnTo>
                  <a:lnTo>
                    <a:pt x="32480" y="106585"/>
                  </a:lnTo>
                  <a:lnTo>
                    <a:pt x="35909" y="101251"/>
                  </a:lnTo>
                  <a:lnTo>
                    <a:pt x="36957" y="100203"/>
                  </a:lnTo>
                  <a:lnTo>
                    <a:pt x="38386" y="99346"/>
                  </a:lnTo>
                  <a:lnTo>
                    <a:pt x="39910" y="98869"/>
                  </a:lnTo>
                  <a:lnTo>
                    <a:pt x="41720" y="98679"/>
                  </a:lnTo>
                  <a:lnTo>
                    <a:pt x="48958" y="100013"/>
                  </a:lnTo>
                  <a:lnTo>
                    <a:pt x="50768" y="99917"/>
                  </a:lnTo>
                  <a:lnTo>
                    <a:pt x="52292" y="99346"/>
                  </a:lnTo>
                  <a:lnTo>
                    <a:pt x="55531" y="96107"/>
                  </a:lnTo>
                  <a:lnTo>
                    <a:pt x="56959" y="95345"/>
                  </a:lnTo>
                  <a:lnTo>
                    <a:pt x="58674" y="95155"/>
                  </a:lnTo>
                  <a:lnTo>
                    <a:pt x="60484" y="95440"/>
                  </a:lnTo>
                  <a:lnTo>
                    <a:pt x="62008" y="96012"/>
                  </a:lnTo>
                  <a:lnTo>
                    <a:pt x="64865" y="97536"/>
                  </a:lnTo>
                  <a:lnTo>
                    <a:pt x="69818" y="101441"/>
                  </a:lnTo>
                  <a:lnTo>
                    <a:pt x="87725" y="118491"/>
                  </a:lnTo>
                  <a:lnTo>
                    <a:pt x="87630" y="120587"/>
                  </a:lnTo>
                  <a:lnTo>
                    <a:pt x="86582" y="123920"/>
                  </a:lnTo>
                  <a:lnTo>
                    <a:pt x="81725" y="130683"/>
                  </a:lnTo>
                  <a:lnTo>
                    <a:pt x="79629" y="134302"/>
                  </a:lnTo>
                  <a:lnTo>
                    <a:pt x="77724" y="136493"/>
                  </a:lnTo>
                  <a:lnTo>
                    <a:pt x="76391" y="136969"/>
                  </a:lnTo>
                  <a:lnTo>
                    <a:pt x="74390" y="135922"/>
                  </a:lnTo>
                  <a:lnTo>
                    <a:pt x="73342" y="134493"/>
                  </a:lnTo>
                  <a:lnTo>
                    <a:pt x="72580" y="132874"/>
                  </a:lnTo>
                  <a:lnTo>
                    <a:pt x="71342" y="117729"/>
                  </a:lnTo>
                  <a:lnTo>
                    <a:pt x="70866" y="116110"/>
                  </a:lnTo>
                  <a:lnTo>
                    <a:pt x="70104" y="114967"/>
                  </a:lnTo>
                  <a:lnTo>
                    <a:pt x="68580" y="115443"/>
                  </a:lnTo>
                  <a:lnTo>
                    <a:pt x="66866" y="117824"/>
                  </a:lnTo>
                  <a:lnTo>
                    <a:pt x="64484" y="123920"/>
                  </a:lnTo>
                  <a:lnTo>
                    <a:pt x="62770" y="130302"/>
                  </a:lnTo>
                  <a:lnTo>
                    <a:pt x="61913" y="132302"/>
                  </a:lnTo>
                  <a:lnTo>
                    <a:pt x="60293" y="134017"/>
                  </a:lnTo>
                  <a:lnTo>
                    <a:pt x="56959" y="135826"/>
                  </a:lnTo>
                  <a:lnTo>
                    <a:pt x="50768" y="137446"/>
                  </a:lnTo>
                  <a:lnTo>
                    <a:pt x="48863" y="138970"/>
                  </a:lnTo>
                  <a:lnTo>
                    <a:pt x="42767" y="145542"/>
                  </a:lnTo>
                  <a:lnTo>
                    <a:pt x="40386" y="147542"/>
                  </a:lnTo>
                  <a:lnTo>
                    <a:pt x="38195" y="148780"/>
                  </a:lnTo>
                  <a:lnTo>
                    <a:pt x="33528" y="150400"/>
                  </a:lnTo>
                  <a:lnTo>
                    <a:pt x="32195" y="151162"/>
                  </a:lnTo>
                  <a:lnTo>
                    <a:pt x="31623" y="153543"/>
                  </a:lnTo>
                  <a:lnTo>
                    <a:pt x="31337" y="155543"/>
                  </a:lnTo>
                  <a:lnTo>
                    <a:pt x="35242" y="168497"/>
                  </a:lnTo>
                  <a:lnTo>
                    <a:pt x="36671" y="171259"/>
                  </a:lnTo>
                  <a:lnTo>
                    <a:pt x="38100" y="172117"/>
                  </a:lnTo>
                  <a:lnTo>
                    <a:pt x="41720" y="172593"/>
                  </a:lnTo>
                  <a:lnTo>
                    <a:pt x="46101" y="172593"/>
                  </a:lnTo>
                  <a:lnTo>
                    <a:pt x="49149" y="173355"/>
                  </a:lnTo>
                  <a:lnTo>
                    <a:pt x="54292" y="175355"/>
                  </a:lnTo>
                  <a:lnTo>
                    <a:pt x="60960" y="179641"/>
                  </a:lnTo>
                  <a:lnTo>
                    <a:pt x="63151" y="180404"/>
                  </a:lnTo>
                  <a:lnTo>
                    <a:pt x="65627" y="179737"/>
                  </a:lnTo>
                  <a:lnTo>
                    <a:pt x="66961" y="178403"/>
                  </a:lnTo>
                  <a:lnTo>
                    <a:pt x="68294" y="175165"/>
                  </a:lnTo>
                  <a:lnTo>
                    <a:pt x="69056" y="173831"/>
                  </a:lnTo>
                  <a:lnTo>
                    <a:pt x="70295" y="172783"/>
                  </a:lnTo>
                  <a:lnTo>
                    <a:pt x="71628" y="172021"/>
                  </a:lnTo>
                  <a:lnTo>
                    <a:pt x="85344" y="166878"/>
                  </a:lnTo>
                  <a:lnTo>
                    <a:pt x="86773" y="166688"/>
                  </a:lnTo>
                  <a:lnTo>
                    <a:pt x="88106" y="167259"/>
                  </a:lnTo>
                  <a:lnTo>
                    <a:pt x="88773" y="169450"/>
                  </a:lnTo>
                  <a:lnTo>
                    <a:pt x="88678" y="171450"/>
                  </a:lnTo>
                  <a:lnTo>
                    <a:pt x="88106" y="173260"/>
                  </a:lnTo>
                  <a:lnTo>
                    <a:pt x="86773" y="176403"/>
                  </a:lnTo>
                  <a:lnTo>
                    <a:pt x="86296" y="177927"/>
                  </a:lnTo>
                  <a:lnTo>
                    <a:pt x="86296" y="179546"/>
                  </a:lnTo>
                  <a:lnTo>
                    <a:pt x="87439" y="182404"/>
                  </a:lnTo>
                  <a:lnTo>
                    <a:pt x="87630" y="184023"/>
                  </a:lnTo>
                  <a:lnTo>
                    <a:pt x="87344" y="185642"/>
                  </a:lnTo>
                  <a:lnTo>
                    <a:pt x="86868" y="187262"/>
                  </a:lnTo>
                  <a:lnTo>
                    <a:pt x="86201" y="188785"/>
                  </a:lnTo>
                  <a:lnTo>
                    <a:pt x="85344" y="190119"/>
                  </a:lnTo>
                  <a:lnTo>
                    <a:pt x="84392" y="191357"/>
                  </a:lnTo>
                  <a:lnTo>
                    <a:pt x="83058" y="192214"/>
                  </a:lnTo>
                  <a:lnTo>
                    <a:pt x="81629" y="192786"/>
                  </a:lnTo>
                  <a:lnTo>
                    <a:pt x="79820" y="192881"/>
                  </a:lnTo>
                  <a:lnTo>
                    <a:pt x="74390" y="191738"/>
                  </a:lnTo>
                  <a:lnTo>
                    <a:pt x="72676" y="191643"/>
                  </a:lnTo>
                  <a:lnTo>
                    <a:pt x="71247" y="192119"/>
                  </a:lnTo>
                  <a:lnTo>
                    <a:pt x="70295" y="193167"/>
                  </a:lnTo>
                  <a:lnTo>
                    <a:pt x="69628" y="194596"/>
                  </a:lnTo>
                  <a:lnTo>
                    <a:pt x="69628" y="196310"/>
                  </a:lnTo>
                  <a:lnTo>
                    <a:pt x="70199" y="197739"/>
                  </a:lnTo>
                  <a:lnTo>
                    <a:pt x="71057" y="199072"/>
                  </a:lnTo>
                  <a:lnTo>
                    <a:pt x="72200" y="200025"/>
                  </a:lnTo>
                  <a:lnTo>
                    <a:pt x="74771" y="201835"/>
                  </a:lnTo>
                  <a:lnTo>
                    <a:pt x="96012" y="212026"/>
                  </a:lnTo>
                  <a:lnTo>
                    <a:pt x="99727" y="213074"/>
                  </a:lnTo>
                  <a:lnTo>
                    <a:pt x="103346" y="212217"/>
                  </a:lnTo>
                  <a:lnTo>
                    <a:pt x="105251" y="211169"/>
                  </a:lnTo>
                  <a:lnTo>
                    <a:pt x="106871" y="209931"/>
                  </a:lnTo>
                  <a:lnTo>
                    <a:pt x="108775" y="207454"/>
                  </a:lnTo>
                  <a:lnTo>
                    <a:pt x="110014" y="206502"/>
                  </a:lnTo>
                  <a:lnTo>
                    <a:pt x="111347" y="205835"/>
                  </a:lnTo>
                  <a:lnTo>
                    <a:pt x="113157" y="205454"/>
                  </a:lnTo>
                  <a:lnTo>
                    <a:pt x="116872" y="206407"/>
                  </a:lnTo>
                  <a:lnTo>
                    <a:pt x="132588" y="213265"/>
                  </a:lnTo>
                  <a:lnTo>
                    <a:pt x="140208" y="217741"/>
                  </a:lnTo>
                  <a:lnTo>
                    <a:pt x="172498" y="256413"/>
                  </a:lnTo>
                  <a:lnTo>
                    <a:pt x="173926" y="257080"/>
                  </a:lnTo>
                  <a:lnTo>
                    <a:pt x="175736" y="256984"/>
                  </a:lnTo>
                  <a:lnTo>
                    <a:pt x="178784" y="254603"/>
                  </a:lnTo>
                  <a:lnTo>
                    <a:pt x="181832" y="251269"/>
                  </a:lnTo>
                  <a:lnTo>
                    <a:pt x="182880" y="250507"/>
                  </a:lnTo>
                  <a:lnTo>
                    <a:pt x="184213" y="250222"/>
                  </a:lnTo>
                  <a:lnTo>
                    <a:pt x="186309" y="250031"/>
                  </a:lnTo>
                  <a:lnTo>
                    <a:pt x="190310" y="250793"/>
                  </a:lnTo>
                  <a:lnTo>
                    <a:pt x="194881" y="252222"/>
                  </a:lnTo>
                  <a:lnTo>
                    <a:pt x="198977" y="254698"/>
                  </a:lnTo>
                  <a:lnTo>
                    <a:pt x="200406" y="254984"/>
                  </a:lnTo>
                  <a:lnTo>
                    <a:pt x="202216" y="254603"/>
                  </a:lnTo>
                  <a:lnTo>
                    <a:pt x="203930" y="252413"/>
                  </a:lnTo>
                  <a:lnTo>
                    <a:pt x="206978" y="247745"/>
                  </a:lnTo>
                  <a:lnTo>
                    <a:pt x="208026" y="246602"/>
                  </a:lnTo>
                  <a:lnTo>
                    <a:pt x="209645" y="245364"/>
                  </a:lnTo>
                  <a:lnTo>
                    <a:pt x="216313" y="242030"/>
                  </a:lnTo>
                  <a:lnTo>
                    <a:pt x="225266" y="241840"/>
                  </a:lnTo>
                  <a:lnTo>
                    <a:pt x="225362" y="249746"/>
                  </a:lnTo>
                  <a:lnTo>
                    <a:pt x="224885" y="251555"/>
                  </a:lnTo>
                  <a:lnTo>
                    <a:pt x="223838" y="257651"/>
                  </a:lnTo>
                  <a:lnTo>
                    <a:pt x="223742" y="261461"/>
                  </a:lnTo>
                  <a:lnTo>
                    <a:pt x="223838" y="263462"/>
                  </a:lnTo>
                  <a:lnTo>
                    <a:pt x="223552" y="267462"/>
                  </a:lnTo>
                  <a:lnTo>
                    <a:pt x="221266" y="278701"/>
                  </a:lnTo>
                  <a:lnTo>
                    <a:pt x="221171" y="280702"/>
                  </a:lnTo>
                  <a:lnTo>
                    <a:pt x="222123" y="283559"/>
                  </a:lnTo>
                  <a:lnTo>
                    <a:pt x="223838" y="287083"/>
                  </a:lnTo>
                  <a:lnTo>
                    <a:pt x="235744" y="306419"/>
                  </a:lnTo>
                  <a:lnTo>
                    <a:pt x="236601" y="308515"/>
                  </a:lnTo>
                  <a:lnTo>
                    <a:pt x="237268" y="311087"/>
                  </a:lnTo>
                  <a:lnTo>
                    <a:pt x="238125" y="318135"/>
                  </a:lnTo>
                  <a:lnTo>
                    <a:pt x="237649" y="324326"/>
                  </a:lnTo>
                  <a:lnTo>
                    <a:pt x="238125" y="327850"/>
                  </a:lnTo>
                  <a:lnTo>
                    <a:pt x="240221" y="332232"/>
                  </a:lnTo>
                  <a:lnTo>
                    <a:pt x="257080" y="360616"/>
                  </a:lnTo>
                  <a:lnTo>
                    <a:pt x="258794" y="368617"/>
                  </a:lnTo>
                  <a:lnTo>
                    <a:pt x="259271" y="372237"/>
                  </a:lnTo>
                  <a:lnTo>
                    <a:pt x="259271" y="374142"/>
                  </a:lnTo>
                  <a:lnTo>
                    <a:pt x="259080" y="376142"/>
                  </a:lnTo>
                  <a:lnTo>
                    <a:pt x="258699" y="377952"/>
                  </a:lnTo>
                  <a:lnTo>
                    <a:pt x="258223" y="379571"/>
                  </a:lnTo>
                  <a:lnTo>
                    <a:pt x="257461" y="381190"/>
                  </a:lnTo>
                  <a:lnTo>
                    <a:pt x="256699" y="382714"/>
                  </a:lnTo>
                  <a:lnTo>
                    <a:pt x="254698" y="385191"/>
                  </a:lnTo>
                  <a:lnTo>
                    <a:pt x="252603" y="387287"/>
                  </a:lnTo>
                  <a:lnTo>
                    <a:pt x="251746" y="388430"/>
                  </a:lnTo>
                  <a:lnTo>
                    <a:pt x="251174" y="389858"/>
                  </a:lnTo>
                  <a:lnTo>
                    <a:pt x="251174" y="391477"/>
                  </a:lnTo>
                  <a:lnTo>
                    <a:pt x="252413" y="396335"/>
                  </a:lnTo>
                  <a:lnTo>
                    <a:pt x="253365" y="397764"/>
                  </a:lnTo>
                  <a:lnTo>
                    <a:pt x="254984" y="398907"/>
                  </a:lnTo>
                  <a:lnTo>
                    <a:pt x="260223" y="399669"/>
                  </a:lnTo>
                  <a:lnTo>
                    <a:pt x="262795" y="401383"/>
                  </a:lnTo>
                  <a:lnTo>
                    <a:pt x="265366" y="404241"/>
                  </a:lnTo>
                  <a:lnTo>
                    <a:pt x="269748" y="410813"/>
                  </a:lnTo>
                  <a:lnTo>
                    <a:pt x="271463" y="414433"/>
                  </a:lnTo>
                  <a:lnTo>
                    <a:pt x="272320" y="417481"/>
                  </a:lnTo>
                  <a:lnTo>
                    <a:pt x="272034" y="421576"/>
                  </a:lnTo>
                  <a:lnTo>
                    <a:pt x="270986" y="429673"/>
                  </a:lnTo>
                  <a:lnTo>
                    <a:pt x="270796" y="433768"/>
                  </a:lnTo>
                  <a:lnTo>
                    <a:pt x="271272" y="439388"/>
                  </a:lnTo>
                  <a:lnTo>
                    <a:pt x="272987" y="445008"/>
                  </a:lnTo>
                  <a:lnTo>
                    <a:pt x="273082" y="445960"/>
                  </a:lnTo>
                  <a:lnTo>
                    <a:pt x="273177" y="447580"/>
                  </a:lnTo>
                  <a:lnTo>
                    <a:pt x="273082" y="449389"/>
                  </a:lnTo>
                  <a:lnTo>
                    <a:pt x="272510" y="453199"/>
                  </a:lnTo>
                  <a:lnTo>
                    <a:pt x="272510" y="455009"/>
                  </a:lnTo>
                  <a:lnTo>
                    <a:pt x="272701" y="456533"/>
                  </a:lnTo>
                  <a:lnTo>
                    <a:pt x="273368" y="458057"/>
                  </a:lnTo>
                  <a:lnTo>
                    <a:pt x="274796" y="460915"/>
                  </a:lnTo>
                  <a:lnTo>
                    <a:pt x="275368" y="462534"/>
                  </a:lnTo>
                  <a:lnTo>
                    <a:pt x="275463" y="464344"/>
                  </a:lnTo>
                  <a:lnTo>
                    <a:pt x="275558" y="468344"/>
                  </a:lnTo>
                  <a:lnTo>
                    <a:pt x="276320" y="471678"/>
                  </a:lnTo>
                  <a:lnTo>
                    <a:pt x="278416" y="475488"/>
                  </a:lnTo>
                  <a:lnTo>
                    <a:pt x="284131" y="483013"/>
                  </a:lnTo>
                  <a:lnTo>
                    <a:pt x="286321" y="485108"/>
                  </a:lnTo>
                  <a:lnTo>
                    <a:pt x="295180" y="491395"/>
                  </a:lnTo>
                  <a:lnTo>
                    <a:pt x="296132" y="492633"/>
                  </a:lnTo>
                  <a:lnTo>
                    <a:pt x="296894" y="493966"/>
                  </a:lnTo>
                  <a:lnTo>
                    <a:pt x="297275" y="495681"/>
                  </a:lnTo>
                  <a:lnTo>
                    <a:pt x="297561" y="497396"/>
                  </a:lnTo>
                  <a:lnTo>
                    <a:pt x="297656" y="499300"/>
                  </a:lnTo>
                  <a:lnTo>
                    <a:pt x="297561" y="507206"/>
                  </a:lnTo>
                  <a:lnTo>
                    <a:pt x="297752" y="508921"/>
                  </a:lnTo>
                  <a:lnTo>
                    <a:pt x="298704" y="510349"/>
                  </a:lnTo>
                  <a:lnTo>
                    <a:pt x="300323" y="511016"/>
                  </a:lnTo>
                  <a:lnTo>
                    <a:pt x="303562" y="509968"/>
                  </a:lnTo>
                  <a:lnTo>
                    <a:pt x="304990" y="508444"/>
                  </a:lnTo>
                  <a:lnTo>
                    <a:pt x="305467" y="506730"/>
                  </a:lnTo>
                  <a:lnTo>
                    <a:pt x="305086" y="505111"/>
                  </a:lnTo>
                  <a:lnTo>
                    <a:pt x="303847" y="502158"/>
                  </a:lnTo>
                  <a:lnTo>
                    <a:pt x="303466" y="500634"/>
                  </a:lnTo>
                  <a:lnTo>
                    <a:pt x="303562" y="499015"/>
                  </a:lnTo>
                  <a:lnTo>
                    <a:pt x="304324" y="497776"/>
                  </a:lnTo>
                  <a:lnTo>
                    <a:pt x="306514" y="497110"/>
                  </a:lnTo>
                  <a:lnTo>
                    <a:pt x="316421" y="497586"/>
                  </a:lnTo>
                  <a:lnTo>
                    <a:pt x="319373" y="497110"/>
                  </a:lnTo>
                  <a:lnTo>
                    <a:pt x="321469" y="496348"/>
                  </a:lnTo>
                  <a:lnTo>
                    <a:pt x="322993" y="496062"/>
                  </a:lnTo>
                  <a:lnTo>
                    <a:pt x="324993" y="496824"/>
                  </a:lnTo>
                  <a:lnTo>
                    <a:pt x="327565" y="499300"/>
                  </a:lnTo>
                  <a:lnTo>
                    <a:pt x="332137" y="504825"/>
                  </a:lnTo>
                  <a:lnTo>
                    <a:pt x="339471" y="510445"/>
                  </a:lnTo>
                  <a:lnTo>
                    <a:pt x="342710" y="513779"/>
                  </a:lnTo>
                  <a:lnTo>
                    <a:pt x="344329" y="516160"/>
                  </a:lnTo>
                  <a:lnTo>
                    <a:pt x="355378" y="528733"/>
                  </a:lnTo>
                  <a:lnTo>
                    <a:pt x="356997" y="531209"/>
                  </a:lnTo>
                  <a:lnTo>
                    <a:pt x="357569" y="532638"/>
                  </a:lnTo>
                  <a:lnTo>
                    <a:pt x="358045" y="534162"/>
                  </a:lnTo>
                  <a:lnTo>
                    <a:pt x="358616" y="537686"/>
                  </a:lnTo>
                  <a:lnTo>
                    <a:pt x="359188" y="539305"/>
                  </a:lnTo>
                  <a:lnTo>
                    <a:pt x="359855" y="540734"/>
                  </a:lnTo>
                  <a:lnTo>
                    <a:pt x="365474" y="540353"/>
                  </a:lnTo>
                  <a:lnTo>
                    <a:pt x="385286" y="529495"/>
                  </a:lnTo>
                  <a:lnTo>
                    <a:pt x="387668" y="530542"/>
                  </a:lnTo>
                  <a:lnTo>
                    <a:pt x="388620" y="531305"/>
                  </a:lnTo>
                  <a:lnTo>
                    <a:pt x="389572" y="532447"/>
                  </a:lnTo>
                  <a:lnTo>
                    <a:pt x="390430" y="533781"/>
                  </a:lnTo>
                  <a:lnTo>
                    <a:pt x="393097" y="539401"/>
                  </a:lnTo>
                  <a:lnTo>
                    <a:pt x="395192" y="545592"/>
                  </a:lnTo>
                  <a:lnTo>
                    <a:pt x="396049" y="548830"/>
                  </a:lnTo>
                  <a:lnTo>
                    <a:pt x="396240" y="550640"/>
                  </a:lnTo>
                  <a:lnTo>
                    <a:pt x="396240" y="552831"/>
                  </a:lnTo>
                  <a:lnTo>
                    <a:pt x="396145" y="555307"/>
                  </a:lnTo>
                  <a:lnTo>
                    <a:pt x="394240" y="565309"/>
                  </a:lnTo>
                  <a:lnTo>
                    <a:pt x="393668" y="566738"/>
                  </a:lnTo>
                  <a:lnTo>
                    <a:pt x="392335" y="568166"/>
                  </a:lnTo>
                  <a:lnTo>
                    <a:pt x="390049" y="569690"/>
                  </a:lnTo>
                  <a:lnTo>
                    <a:pt x="385858" y="571119"/>
                  </a:lnTo>
                  <a:lnTo>
                    <a:pt x="383477" y="571214"/>
                  </a:lnTo>
                  <a:lnTo>
                    <a:pt x="381476" y="570738"/>
                  </a:lnTo>
                  <a:lnTo>
                    <a:pt x="379952" y="570166"/>
                  </a:lnTo>
                  <a:lnTo>
                    <a:pt x="378143" y="570452"/>
                  </a:lnTo>
                  <a:lnTo>
                    <a:pt x="376714" y="572262"/>
                  </a:lnTo>
                  <a:lnTo>
                    <a:pt x="374999" y="575500"/>
                  </a:lnTo>
                  <a:lnTo>
                    <a:pt x="374999" y="582263"/>
                  </a:lnTo>
                  <a:lnTo>
                    <a:pt x="391382" y="581787"/>
                  </a:lnTo>
                  <a:lnTo>
                    <a:pt x="393097" y="581406"/>
                  </a:lnTo>
                  <a:lnTo>
                    <a:pt x="394621" y="580834"/>
                  </a:lnTo>
                  <a:lnTo>
                    <a:pt x="398145" y="578167"/>
                  </a:lnTo>
                  <a:lnTo>
                    <a:pt x="399193" y="577787"/>
                  </a:lnTo>
                  <a:lnTo>
                    <a:pt x="400240" y="577596"/>
                  </a:lnTo>
                  <a:lnTo>
                    <a:pt x="402431" y="578263"/>
                  </a:lnTo>
                  <a:lnTo>
                    <a:pt x="405194" y="579977"/>
                  </a:lnTo>
                  <a:lnTo>
                    <a:pt x="412718" y="586264"/>
                  </a:lnTo>
                  <a:lnTo>
                    <a:pt x="415290" y="589407"/>
                  </a:lnTo>
                  <a:lnTo>
                    <a:pt x="424148" y="604075"/>
                  </a:lnTo>
                  <a:lnTo>
                    <a:pt x="449580" y="600551"/>
                  </a:lnTo>
                  <a:lnTo>
                    <a:pt x="452438" y="599408"/>
                  </a:lnTo>
                  <a:lnTo>
                    <a:pt x="455771" y="597503"/>
                  </a:lnTo>
                  <a:lnTo>
                    <a:pt x="456343" y="593598"/>
                  </a:lnTo>
                  <a:lnTo>
                    <a:pt x="456914" y="591217"/>
                  </a:lnTo>
                  <a:lnTo>
                    <a:pt x="457962" y="588550"/>
                  </a:lnTo>
                  <a:lnTo>
                    <a:pt x="460534" y="584930"/>
                  </a:lnTo>
                  <a:lnTo>
                    <a:pt x="463391" y="583216"/>
                  </a:lnTo>
                  <a:lnTo>
                    <a:pt x="466725" y="581882"/>
                  </a:lnTo>
                  <a:lnTo>
                    <a:pt x="472345" y="580549"/>
                  </a:lnTo>
                  <a:lnTo>
                    <a:pt x="474821" y="579310"/>
                  </a:lnTo>
                  <a:lnTo>
                    <a:pt x="476536" y="577787"/>
                  </a:lnTo>
                  <a:lnTo>
                    <a:pt x="477012" y="576167"/>
                  </a:lnTo>
                  <a:lnTo>
                    <a:pt x="477488" y="574262"/>
                  </a:lnTo>
                  <a:lnTo>
                    <a:pt x="477964" y="570262"/>
                  </a:lnTo>
                  <a:lnTo>
                    <a:pt x="478441" y="568452"/>
                  </a:lnTo>
                  <a:lnTo>
                    <a:pt x="479107" y="566928"/>
                  </a:lnTo>
                  <a:lnTo>
                    <a:pt x="479965" y="565499"/>
                  </a:lnTo>
                  <a:lnTo>
                    <a:pt x="482822" y="561880"/>
                  </a:lnTo>
                  <a:lnTo>
                    <a:pt x="483680" y="560641"/>
                  </a:lnTo>
                  <a:lnTo>
                    <a:pt x="487394" y="552640"/>
                  </a:lnTo>
                  <a:lnTo>
                    <a:pt x="490347" y="548259"/>
                  </a:lnTo>
                  <a:lnTo>
                    <a:pt x="492347" y="546544"/>
                  </a:lnTo>
                  <a:lnTo>
                    <a:pt x="494443" y="545878"/>
                  </a:lnTo>
                  <a:lnTo>
                    <a:pt x="495967" y="546449"/>
                  </a:lnTo>
                  <a:lnTo>
                    <a:pt x="497300" y="547306"/>
                  </a:lnTo>
                  <a:lnTo>
                    <a:pt x="499491" y="549402"/>
                  </a:lnTo>
                  <a:lnTo>
                    <a:pt x="500824" y="550164"/>
                  </a:lnTo>
                  <a:lnTo>
                    <a:pt x="502253" y="550735"/>
                  </a:lnTo>
                  <a:lnTo>
                    <a:pt x="504158" y="550735"/>
                  </a:lnTo>
                  <a:lnTo>
                    <a:pt x="506444" y="550259"/>
                  </a:lnTo>
                  <a:lnTo>
                    <a:pt x="515874" y="546735"/>
                  </a:lnTo>
                  <a:lnTo>
                    <a:pt x="518065" y="546354"/>
                  </a:lnTo>
                  <a:lnTo>
                    <a:pt x="519779" y="546640"/>
                  </a:lnTo>
                  <a:lnTo>
                    <a:pt x="522827" y="547783"/>
                  </a:lnTo>
                  <a:lnTo>
                    <a:pt x="524637" y="548164"/>
                  </a:lnTo>
                  <a:lnTo>
                    <a:pt x="527209" y="548259"/>
                  </a:lnTo>
                  <a:lnTo>
                    <a:pt x="536543" y="546449"/>
                  </a:lnTo>
                  <a:lnTo>
                    <a:pt x="542258" y="543782"/>
                  </a:lnTo>
                  <a:lnTo>
                    <a:pt x="544639" y="541782"/>
                  </a:lnTo>
                  <a:lnTo>
                    <a:pt x="545592" y="540639"/>
                  </a:lnTo>
                  <a:lnTo>
                    <a:pt x="546545" y="539305"/>
                  </a:lnTo>
                  <a:lnTo>
                    <a:pt x="547211" y="537686"/>
                  </a:lnTo>
                  <a:lnTo>
                    <a:pt x="547497" y="535972"/>
                  </a:lnTo>
                  <a:lnTo>
                    <a:pt x="547878" y="531685"/>
                  </a:lnTo>
                  <a:lnTo>
                    <a:pt x="548545" y="529590"/>
                  </a:lnTo>
                  <a:lnTo>
                    <a:pt x="549878" y="527209"/>
                  </a:lnTo>
                  <a:lnTo>
                    <a:pt x="552926" y="523780"/>
                  </a:lnTo>
                  <a:lnTo>
                    <a:pt x="555117" y="522351"/>
                  </a:lnTo>
                  <a:lnTo>
                    <a:pt x="557213" y="521684"/>
                  </a:lnTo>
                  <a:lnTo>
                    <a:pt x="562356" y="521970"/>
                  </a:lnTo>
                  <a:lnTo>
                    <a:pt x="569405" y="519779"/>
                  </a:lnTo>
                  <a:lnTo>
                    <a:pt x="588740" y="511112"/>
                  </a:lnTo>
                  <a:lnTo>
                    <a:pt x="613315" y="505015"/>
                  </a:lnTo>
                  <a:lnTo>
                    <a:pt x="619125" y="504349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4" name="Figura a mano libera: forma 81">
              <a:extLst>
                <a:ext uri="{FF2B5EF4-FFF2-40B4-BE49-F238E27FC236}">
                  <a16:creationId xmlns:a16="http://schemas.microsoft.com/office/drawing/2014/main" xmlns="" id="{0B335E54-5290-4057-979A-FA484BF3D491}"/>
                </a:ext>
              </a:extLst>
            </p:cNvPr>
            <p:cNvSpPr/>
            <p:nvPr/>
          </p:nvSpPr>
          <p:spPr>
            <a:xfrm>
              <a:off x="7121823" y="2857214"/>
              <a:ext cx="885349" cy="429767"/>
            </a:xfrm>
            <a:custGeom>
              <a:avLst/>
              <a:gdLst>
                <a:gd name="connsiteX0" fmla="*/ 884110 w 885348"/>
                <a:gd name="connsiteY0" fmla="*/ 280130 h 429767"/>
                <a:gd name="connsiteX1" fmla="*/ 881443 w 885348"/>
                <a:gd name="connsiteY1" fmla="*/ 277558 h 429767"/>
                <a:gd name="connsiteX2" fmla="*/ 875062 w 885348"/>
                <a:gd name="connsiteY2" fmla="*/ 273082 h 429767"/>
                <a:gd name="connsiteX3" fmla="*/ 871728 w 885348"/>
                <a:gd name="connsiteY3" fmla="*/ 271844 h 429767"/>
                <a:gd name="connsiteX4" fmla="*/ 869061 w 885348"/>
                <a:gd name="connsiteY4" fmla="*/ 271558 h 429767"/>
                <a:gd name="connsiteX5" fmla="*/ 866299 w 885348"/>
                <a:gd name="connsiteY5" fmla="*/ 272415 h 429767"/>
                <a:gd name="connsiteX6" fmla="*/ 863918 w 885348"/>
                <a:gd name="connsiteY6" fmla="*/ 272605 h 429767"/>
                <a:gd name="connsiteX7" fmla="*/ 862393 w 885348"/>
                <a:gd name="connsiteY7" fmla="*/ 271463 h 429767"/>
                <a:gd name="connsiteX8" fmla="*/ 860965 w 885348"/>
                <a:gd name="connsiteY8" fmla="*/ 269462 h 429767"/>
                <a:gd name="connsiteX9" fmla="*/ 859536 w 885348"/>
                <a:gd name="connsiteY9" fmla="*/ 265081 h 429767"/>
                <a:gd name="connsiteX10" fmla="*/ 859250 w 885348"/>
                <a:gd name="connsiteY10" fmla="*/ 262223 h 429767"/>
                <a:gd name="connsiteX11" fmla="*/ 859346 w 885348"/>
                <a:gd name="connsiteY11" fmla="*/ 259842 h 429767"/>
                <a:gd name="connsiteX12" fmla="*/ 859536 w 885348"/>
                <a:gd name="connsiteY12" fmla="*/ 257937 h 429767"/>
                <a:gd name="connsiteX13" fmla="*/ 859536 w 885348"/>
                <a:gd name="connsiteY13" fmla="*/ 256032 h 429767"/>
                <a:gd name="connsiteX14" fmla="*/ 858869 w 885348"/>
                <a:gd name="connsiteY14" fmla="*/ 254508 h 429767"/>
                <a:gd name="connsiteX15" fmla="*/ 857345 w 885348"/>
                <a:gd name="connsiteY15" fmla="*/ 252889 h 429767"/>
                <a:gd name="connsiteX16" fmla="*/ 854869 w 885348"/>
                <a:gd name="connsiteY16" fmla="*/ 251270 h 429767"/>
                <a:gd name="connsiteX17" fmla="*/ 850106 w 885348"/>
                <a:gd name="connsiteY17" fmla="*/ 249269 h 429767"/>
                <a:gd name="connsiteX18" fmla="*/ 847154 w 885348"/>
                <a:gd name="connsiteY18" fmla="*/ 248698 h 429767"/>
                <a:gd name="connsiteX19" fmla="*/ 844772 w 885348"/>
                <a:gd name="connsiteY19" fmla="*/ 248698 h 429767"/>
                <a:gd name="connsiteX20" fmla="*/ 838486 w 885348"/>
                <a:gd name="connsiteY20" fmla="*/ 249650 h 429767"/>
                <a:gd name="connsiteX21" fmla="*/ 835057 w 885348"/>
                <a:gd name="connsiteY21" fmla="*/ 249555 h 429767"/>
                <a:gd name="connsiteX22" fmla="*/ 831818 w 885348"/>
                <a:gd name="connsiteY22" fmla="*/ 248983 h 429767"/>
                <a:gd name="connsiteX23" fmla="*/ 831056 w 885348"/>
                <a:gd name="connsiteY23" fmla="*/ 248221 h 429767"/>
                <a:gd name="connsiteX24" fmla="*/ 830485 w 885348"/>
                <a:gd name="connsiteY24" fmla="*/ 247079 h 429767"/>
                <a:gd name="connsiteX25" fmla="*/ 830866 w 885348"/>
                <a:gd name="connsiteY25" fmla="*/ 244602 h 429767"/>
                <a:gd name="connsiteX26" fmla="*/ 831437 w 885348"/>
                <a:gd name="connsiteY26" fmla="*/ 242792 h 429767"/>
                <a:gd name="connsiteX27" fmla="*/ 833914 w 885348"/>
                <a:gd name="connsiteY27" fmla="*/ 238125 h 429767"/>
                <a:gd name="connsiteX28" fmla="*/ 834390 w 885348"/>
                <a:gd name="connsiteY28" fmla="*/ 236411 h 429767"/>
                <a:gd name="connsiteX29" fmla="*/ 833723 w 885348"/>
                <a:gd name="connsiteY29" fmla="*/ 234220 h 429767"/>
                <a:gd name="connsiteX30" fmla="*/ 832295 w 885348"/>
                <a:gd name="connsiteY30" fmla="*/ 232315 h 429767"/>
                <a:gd name="connsiteX31" fmla="*/ 828294 w 885348"/>
                <a:gd name="connsiteY31" fmla="*/ 230124 h 429767"/>
                <a:gd name="connsiteX32" fmla="*/ 826294 w 885348"/>
                <a:gd name="connsiteY32" fmla="*/ 230124 h 429767"/>
                <a:gd name="connsiteX33" fmla="*/ 824770 w 885348"/>
                <a:gd name="connsiteY33" fmla="*/ 230981 h 429767"/>
                <a:gd name="connsiteX34" fmla="*/ 821817 w 885348"/>
                <a:gd name="connsiteY34" fmla="*/ 236887 h 429767"/>
                <a:gd name="connsiteX35" fmla="*/ 820864 w 885348"/>
                <a:gd name="connsiteY35" fmla="*/ 238125 h 429767"/>
                <a:gd name="connsiteX36" fmla="*/ 819722 w 885348"/>
                <a:gd name="connsiteY36" fmla="*/ 239078 h 429767"/>
                <a:gd name="connsiteX37" fmla="*/ 818388 w 885348"/>
                <a:gd name="connsiteY37" fmla="*/ 238887 h 429767"/>
                <a:gd name="connsiteX38" fmla="*/ 817435 w 885348"/>
                <a:gd name="connsiteY38" fmla="*/ 237839 h 429767"/>
                <a:gd name="connsiteX39" fmla="*/ 817150 w 885348"/>
                <a:gd name="connsiteY39" fmla="*/ 235363 h 429767"/>
                <a:gd name="connsiteX40" fmla="*/ 817721 w 885348"/>
                <a:gd name="connsiteY40" fmla="*/ 231267 h 429767"/>
                <a:gd name="connsiteX41" fmla="*/ 817817 w 885348"/>
                <a:gd name="connsiteY41" fmla="*/ 229362 h 429767"/>
                <a:gd name="connsiteX42" fmla="*/ 817531 w 885348"/>
                <a:gd name="connsiteY42" fmla="*/ 227552 h 429767"/>
                <a:gd name="connsiteX43" fmla="*/ 815626 w 885348"/>
                <a:gd name="connsiteY43" fmla="*/ 218504 h 429767"/>
                <a:gd name="connsiteX44" fmla="*/ 815530 w 885348"/>
                <a:gd name="connsiteY44" fmla="*/ 216598 h 429767"/>
                <a:gd name="connsiteX45" fmla="*/ 815530 w 885348"/>
                <a:gd name="connsiteY45" fmla="*/ 214598 h 429767"/>
                <a:gd name="connsiteX46" fmla="*/ 815721 w 885348"/>
                <a:gd name="connsiteY46" fmla="*/ 212503 h 429767"/>
                <a:gd name="connsiteX47" fmla="*/ 815816 w 885348"/>
                <a:gd name="connsiteY47" fmla="*/ 210503 h 429767"/>
                <a:gd name="connsiteX48" fmla="*/ 815530 w 885348"/>
                <a:gd name="connsiteY48" fmla="*/ 208693 h 429767"/>
                <a:gd name="connsiteX49" fmla="*/ 815054 w 885348"/>
                <a:gd name="connsiteY49" fmla="*/ 207073 h 429767"/>
                <a:gd name="connsiteX50" fmla="*/ 813149 w 885348"/>
                <a:gd name="connsiteY50" fmla="*/ 204883 h 429767"/>
                <a:gd name="connsiteX51" fmla="*/ 810197 w 885348"/>
                <a:gd name="connsiteY51" fmla="*/ 202311 h 429767"/>
                <a:gd name="connsiteX52" fmla="*/ 780669 w 885348"/>
                <a:gd name="connsiteY52" fmla="*/ 181832 h 429767"/>
                <a:gd name="connsiteX53" fmla="*/ 768477 w 885348"/>
                <a:gd name="connsiteY53" fmla="*/ 170212 h 429767"/>
                <a:gd name="connsiteX54" fmla="*/ 759333 w 885348"/>
                <a:gd name="connsiteY54" fmla="*/ 156877 h 429767"/>
                <a:gd name="connsiteX55" fmla="*/ 753809 w 885348"/>
                <a:gd name="connsiteY55" fmla="*/ 151162 h 429767"/>
                <a:gd name="connsiteX56" fmla="*/ 751142 w 885348"/>
                <a:gd name="connsiteY56" fmla="*/ 144685 h 429767"/>
                <a:gd name="connsiteX57" fmla="*/ 749141 w 885348"/>
                <a:gd name="connsiteY57" fmla="*/ 138494 h 429767"/>
                <a:gd name="connsiteX58" fmla="*/ 747713 w 885348"/>
                <a:gd name="connsiteY58" fmla="*/ 135636 h 429767"/>
                <a:gd name="connsiteX59" fmla="*/ 746188 w 885348"/>
                <a:gd name="connsiteY59" fmla="*/ 133636 h 429767"/>
                <a:gd name="connsiteX60" fmla="*/ 727996 w 885348"/>
                <a:gd name="connsiteY60" fmla="*/ 123635 h 429767"/>
                <a:gd name="connsiteX61" fmla="*/ 725424 w 885348"/>
                <a:gd name="connsiteY61" fmla="*/ 123063 h 429767"/>
                <a:gd name="connsiteX62" fmla="*/ 718376 w 885348"/>
                <a:gd name="connsiteY62" fmla="*/ 123635 h 429767"/>
                <a:gd name="connsiteX63" fmla="*/ 713518 w 885348"/>
                <a:gd name="connsiteY63" fmla="*/ 122682 h 429767"/>
                <a:gd name="connsiteX64" fmla="*/ 706564 w 885348"/>
                <a:gd name="connsiteY64" fmla="*/ 123254 h 429767"/>
                <a:gd name="connsiteX65" fmla="*/ 698468 w 885348"/>
                <a:gd name="connsiteY65" fmla="*/ 122777 h 429767"/>
                <a:gd name="connsiteX66" fmla="*/ 696182 w 885348"/>
                <a:gd name="connsiteY66" fmla="*/ 123349 h 429767"/>
                <a:gd name="connsiteX67" fmla="*/ 694277 w 885348"/>
                <a:gd name="connsiteY67" fmla="*/ 126016 h 429767"/>
                <a:gd name="connsiteX68" fmla="*/ 692658 w 885348"/>
                <a:gd name="connsiteY68" fmla="*/ 127349 h 429767"/>
                <a:gd name="connsiteX69" fmla="*/ 691229 w 885348"/>
                <a:gd name="connsiteY69" fmla="*/ 128492 h 429767"/>
                <a:gd name="connsiteX70" fmla="*/ 689801 w 885348"/>
                <a:gd name="connsiteY70" fmla="*/ 129159 h 429767"/>
                <a:gd name="connsiteX71" fmla="*/ 686086 w 885348"/>
                <a:gd name="connsiteY71" fmla="*/ 130683 h 429767"/>
                <a:gd name="connsiteX72" fmla="*/ 678180 w 885348"/>
                <a:gd name="connsiteY72" fmla="*/ 131254 h 429767"/>
                <a:gd name="connsiteX73" fmla="*/ 673703 w 885348"/>
                <a:gd name="connsiteY73" fmla="*/ 131064 h 429767"/>
                <a:gd name="connsiteX74" fmla="*/ 672846 w 885348"/>
                <a:gd name="connsiteY74" fmla="*/ 129730 h 429767"/>
                <a:gd name="connsiteX75" fmla="*/ 672275 w 885348"/>
                <a:gd name="connsiteY75" fmla="*/ 127063 h 429767"/>
                <a:gd name="connsiteX76" fmla="*/ 672560 w 885348"/>
                <a:gd name="connsiteY76" fmla="*/ 124206 h 429767"/>
                <a:gd name="connsiteX77" fmla="*/ 673037 w 885348"/>
                <a:gd name="connsiteY77" fmla="*/ 121920 h 429767"/>
                <a:gd name="connsiteX78" fmla="*/ 674180 w 885348"/>
                <a:gd name="connsiteY78" fmla="*/ 118205 h 429767"/>
                <a:gd name="connsiteX79" fmla="*/ 677323 w 885348"/>
                <a:gd name="connsiteY79" fmla="*/ 103727 h 429767"/>
                <a:gd name="connsiteX80" fmla="*/ 677989 w 885348"/>
                <a:gd name="connsiteY80" fmla="*/ 102203 h 429767"/>
                <a:gd name="connsiteX81" fmla="*/ 678751 w 885348"/>
                <a:gd name="connsiteY81" fmla="*/ 100774 h 429767"/>
                <a:gd name="connsiteX82" fmla="*/ 679895 w 885348"/>
                <a:gd name="connsiteY82" fmla="*/ 99727 h 429767"/>
                <a:gd name="connsiteX83" fmla="*/ 681418 w 885348"/>
                <a:gd name="connsiteY83" fmla="*/ 99155 h 429767"/>
                <a:gd name="connsiteX84" fmla="*/ 683609 w 885348"/>
                <a:gd name="connsiteY84" fmla="*/ 97631 h 429767"/>
                <a:gd name="connsiteX85" fmla="*/ 685991 w 885348"/>
                <a:gd name="connsiteY85" fmla="*/ 95345 h 429767"/>
                <a:gd name="connsiteX86" fmla="*/ 689610 w 885348"/>
                <a:gd name="connsiteY86" fmla="*/ 89345 h 429767"/>
                <a:gd name="connsiteX87" fmla="*/ 691134 w 885348"/>
                <a:gd name="connsiteY87" fmla="*/ 86011 h 429767"/>
                <a:gd name="connsiteX88" fmla="*/ 691991 w 885348"/>
                <a:gd name="connsiteY88" fmla="*/ 83153 h 429767"/>
                <a:gd name="connsiteX89" fmla="*/ 692563 w 885348"/>
                <a:gd name="connsiteY89" fmla="*/ 74676 h 429767"/>
                <a:gd name="connsiteX90" fmla="*/ 690943 w 885348"/>
                <a:gd name="connsiteY90" fmla="*/ 62389 h 429767"/>
                <a:gd name="connsiteX91" fmla="*/ 687419 w 885348"/>
                <a:gd name="connsiteY91" fmla="*/ 58483 h 429767"/>
                <a:gd name="connsiteX92" fmla="*/ 673894 w 885348"/>
                <a:gd name="connsiteY92" fmla="*/ 53530 h 429767"/>
                <a:gd name="connsiteX93" fmla="*/ 670846 w 885348"/>
                <a:gd name="connsiteY93" fmla="*/ 51721 h 429767"/>
                <a:gd name="connsiteX94" fmla="*/ 668655 w 885348"/>
                <a:gd name="connsiteY94" fmla="*/ 49435 h 429767"/>
                <a:gd name="connsiteX95" fmla="*/ 664750 w 885348"/>
                <a:gd name="connsiteY95" fmla="*/ 43529 h 429767"/>
                <a:gd name="connsiteX96" fmla="*/ 662559 w 885348"/>
                <a:gd name="connsiteY96" fmla="*/ 42577 h 429767"/>
                <a:gd name="connsiteX97" fmla="*/ 661035 w 885348"/>
                <a:gd name="connsiteY97" fmla="*/ 42672 h 429767"/>
                <a:gd name="connsiteX98" fmla="*/ 659892 w 885348"/>
                <a:gd name="connsiteY98" fmla="*/ 43720 h 429767"/>
                <a:gd name="connsiteX99" fmla="*/ 657320 w 885348"/>
                <a:gd name="connsiteY99" fmla="*/ 47720 h 429767"/>
                <a:gd name="connsiteX100" fmla="*/ 655320 w 885348"/>
                <a:gd name="connsiteY100" fmla="*/ 48768 h 429767"/>
                <a:gd name="connsiteX101" fmla="*/ 652367 w 885348"/>
                <a:gd name="connsiteY101" fmla="*/ 49435 h 429767"/>
                <a:gd name="connsiteX102" fmla="*/ 646271 w 885348"/>
                <a:gd name="connsiteY102" fmla="*/ 49435 h 429767"/>
                <a:gd name="connsiteX103" fmla="*/ 643318 w 885348"/>
                <a:gd name="connsiteY103" fmla="*/ 48863 h 429767"/>
                <a:gd name="connsiteX104" fmla="*/ 641223 w 885348"/>
                <a:gd name="connsiteY104" fmla="*/ 47815 h 429767"/>
                <a:gd name="connsiteX105" fmla="*/ 640080 w 885348"/>
                <a:gd name="connsiteY105" fmla="*/ 46768 h 429767"/>
                <a:gd name="connsiteX106" fmla="*/ 626174 w 885348"/>
                <a:gd name="connsiteY106" fmla="*/ 37814 h 429767"/>
                <a:gd name="connsiteX107" fmla="*/ 622173 w 885348"/>
                <a:gd name="connsiteY107" fmla="*/ 36195 h 429767"/>
                <a:gd name="connsiteX108" fmla="*/ 619411 w 885348"/>
                <a:gd name="connsiteY108" fmla="*/ 35909 h 429767"/>
                <a:gd name="connsiteX109" fmla="*/ 615982 w 885348"/>
                <a:gd name="connsiteY109" fmla="*/ 37719 h 429767"/>
                <a:gd name="connsiteX110" fmla="*/ 613124 w 885348"/>
                <a:gd name="connsiteY110" fmla="*/ 38767 h 429767"/>
                <a:gd name="connsiteX111" fmla="*/ 611219 w 885348"/>
                <a:gd name="connsiteY111" fmla="*/ 38576 h 429767"/>
                <a:gd name="connsiteX112" fmla="*/ 609600 w 885348"/>
                <a:gd name="connsiteY112" fmla="*/ 37814 h 429767"/>
                <a:gd name="connsiteX113" fmla="*/ 606743 w 885348"/>
                <a:gd name="connsiteY113" fmla="*/ 34576 h 429767"/>
                <a:gd name="connsiteX114" fmla="*/ 604076 w 885348"/>
                <a:gd name="connsiteY114" fmla="*/ 32004 h 429767"/>
                <a:gd name="connsiteX115" fmla="*/ 601885 w 885348"/>
                <a:gd name="connsiteY115" fmla="*/ 31147 h 429767"/>
                <a:gd name="connsiteX116" fmla="*/ 599789 w 885348"/>
                <a:gd name="connsiteY116" fmla="*/ 30956 h 429767"/>
                <a:gd name="connsiteX117" fmla="*/ 596360 w 885348"/>
                <a:gd name="connsiteY117" fmla="*/ 32099 h 429767"/>
                <a:gd name="connsiteX118" fmla="*/ 592264 w 885348"/>
                <a:gd name="connsiteY118" fmla="*/ 34099 h 429767"/>
                <a:gd name="connsiteX119" fmla="*/ 590931 w 885348"/>
                <a:gd name="connsiteY119" fmla="*/ 41053 h 429767"/>
                <a:gd name="connsiteX120" fmla="*/ 588359 w 885348"/>
                <a:gd name="connsiteY120" fmla="*/ 44196 h 429767"/>
                <a:gd name="connsiteX121" fmla="*/ 584073 w 885348"/>
                <a:gd name="connsiteY121" fmla="*/ 47054 h 429767"/>
                <a:gd name="connsiteX122" fmla="*/ 580834 w 885348"/>
                <a:gd name="connsiteY122" fmla="*/ 48578 h 429767"/>
                <a:gd name="connsiteX123" fmla="*/ 575501 w 885348"/>
                <a:gd name="connsiteY123" fmla="*/ 49721 h 429767"/>
                <a:gd name="connsiteX124" fmla="*/ 573500 w 885348"/>
                <a:gd name="connsiteY124" fmla="*/ 49816 h 429767"/>
                <a:gd name="connsiteX125" fmla="*/ 568738 w 885348"/>
                <a:gd name="connsiteY125" fmla="*/ 48673 h 429767"/>
                <a:gd name="connsiteX126" fmla="*/ 564071 w 885348"/>
                <a:gd name="connsiteY126" fmla="*/ 46768 h 429767"/>
                <a:gd name="connsiteX127" fmla="*/ 562261 w 885348"/>
                <a:gd name="connsiteY127" fmla="*/ 45815 h 429767"/>
                <a:gd name="connsiteX128" fmla="*/ 560927 w 885348"/>
                <a:gd name="connsiteY128" fmla="*/ 44672 h 429767"/>
                <a:gd name="connsiteX129" fmla="*/ 559880 w 885348"/>
                <a:gd name="connsiteY129" fmla="*/ 43529 h 429767"/>
                <a:gd name="connsiteX130" fmla="*/ 559308 w 885348"/>
                <a:gd name="connsiteY130" fmla="*/ 42005 h 429767"/>
                <a:gd name="connsiteX131" fmla="*/ 559022 w 885348"/>
                <a:gd name="connsiteY131" fmla="*/ 40100 h 429767"/>
                <a:gd name="connsiteX132" fmla="*/ 558737 w 885348"/>
                <a:gd name="connsiteY132" fmla="*/ 36004 h 429767"/>
                <a:gd name="connsiteX133" fmla="*/ 556641 w 885348"/>
                <a:gd name="connsiteY133" fmla="*/ 33719 h 429767"/>
                <a:gd name="connsiteX134" fmla="*/ 553117 w 885348"/>
                <a:gd name="connsiteY134" fmla="*/ 31432 h 429767"/>
                <a:gd name="connsiteX135" fmla="*/ 536638 w 885348"/>
                <a:gd name="connsiteY135" fmla="*/ 25241 h 429767"/>
                <a:gd name="connsiteX136" fmla="*/ 531781 w 885348"/>
                <a:gd name="connsiteY136" fmla="*/ 21241 h 429767"/>
                <a:gd name="connsiteX137" fmla="*/ 526923 w 885348"/>
                <a:gd name="connsiteY137" fmla="*/ 15049 h 429767"/>
                <a:gd name="connsiteX138" fmla="*/ 522161 w 885348"/>
                <a:gd name="connsiteY138" fmla="*/ 11906 h 429767"/>
                <a:gd name="connsiteX139" fmla="*/ 516350 w 885348"/>
                <a:gd name="connsiteY139" fmla="*/ 9239 h 429767"/>
                <a:gd name="connsiteX140" fmla="*/ 513588 w 885348"/>
                <a:gd name="connsiteY140" fmla="*/ 7525 h 429767"/>
                <a:gd name="connsiteX141" fmla="*/ 511588 w 885348"/>
                <a:gd name="connsiteY141" fmla="*/ 6001 h 429767"/>
                <a:gd name="connsiteX142" fmla="*/ 508540 w 885348"/>
                <a:gd name="connsiteY142" fmla="*/ 1048 h 429767"/>
                <a:gd name="connsiteX143" fmla="*/ 506444 w 885348"/>
                <a:gd name="connsiteY143" fmla="*/ 190 h 429767"/>
                <a:gd name="connsiteX144" fmla="*/ 503492 w 885348"/>
                <a:gd name="connsiteY144" fmla="*/ 0 h 429767"/>
                <a:gd name="connsiteX145" fmla="*/ 496157 w 885348"/>
                <a:gd name="connsiteY145" fmla="*/ 953 h 429767"/>
                <a:gd name="connsiteX146" fmla="*/ 494157 w 885348"/>
                <a:gd name="connsiteY146" fmla="*/ 1714 h 429767"/>
                <a:gd name="connsiteX147" fmla="*/ 493300 w 885348"/>
                <a:gd name="connsiteY147" fmla="*/ 2762 h 429767"/>
                <a:gd name="connsiteX148" fmla="*/ 492823 w 885348"/>
                <a:gd name="connsiteY148" fmla="*/ 3810 h 429767"/>
                <a:gd name="connsiteX149" fmla="*/ 491300 w 885348"/>
                <a:gd name="connsiteY149" fmla="*/ 10096 h 429767"/>
                <a:gd name="connsiteX150" fmla="*/ 490823 w 885348"/>
                <a:gd name="connsiteY150" fmla="*/ 11335 h 429767"/>
                <a:gd name="connsiteX151" fmla="*/ 490347 w 885348"/>
                <a:gd name="connsiteY151" fmla="*/ 12192 h 429767"/>
                <a:gd name="connsiteX152" fmla="*/ 486537 w 885348"/>
                <a:gd name="connsiteY152" fmla="*/ 16288 h 429767"/>
                <a:gd name="connsiteX153" fmla="*/ 480632 w 885348"/>
                <a:gd name="connsiteY153" fmla="*/ 21527 h 429767"/>
                <a:gd name="connsiteX154" fmla="*/ 479965 w 885348"/>
                <a:gd name="connsiteY154" fmla="*/ 22765 h 429767"/>
                <a:gd name="connsiteX155" fmla="*/ 479679 w 885348"/>
                <a:gd name="connsiteY155" fmla="*/ 24289 h 429767"/>
                <a:gd name="connsiteX156" fmla="*/ 480155 w 885348"/>
                <a:gd name="connsiteY156" fmla="*/ 25622 h 429767"/>
                <a:gd name="connsiteX157" fmla="*/ 481203 w 885348"/>
                <a:gd name="connsiteY157" fmla="*/ 26670 h 429767"/>
                <a:gd name="connsiteX158" fmla="*/ 485394 w 885348"/>
                <a:gd name="connsiteY158" fmla="*/ 29146 h 429767"/>
                <a:gd name="connsiteX159" fmla="*/ 488918 w 885348"/>
                <a:gd name="connsiteY159" fmla="*/ 32195 h 429767"/>
                <a:gd name="connsiteX160" fmla="*/ 489775 w 885348"/>
                <a:gd name="connsiteY160" fmla="*/ 33433 h 429767"/>
                <a:gd name="connsiteX161" fmla="*/ 490442 w 885348"/>
                <a:gd name="connsiteY161" fmla="*/ 35052 h 429767"/>
                <a:gd name="connsiteX162" fmla="*/ 490919 w 885348"/>
                <a:gd name="connsiteY162" fmla="*/ 36766 h 429767"/>
                <a:gd name="connsiteX163" fmla="*/ 491014 w 885348"/>
                <a:gd name="connsiteY163" fmla="*/ 38767 h 429767"/>
                <a:gd name="connsiteX164" fmla="*/ 491109 w 885348"/>
                <a:gd name="connsiteY164" fmla="*/ 45244 h 429767"/>
                <a:gd name="connsiteX165" fmla="*/ 491395 w 885348"/>
                <a:gd name="connsiteY165" fmla="*/ 49244 h 429767"/>
                <a:gd name="connsiteX166" fmla="*/ 491490 w 885348"/>
                <a:gd name="connsiteY166" fmla="*/ 51245 h 429767"/>
                <a:gd name="connsiteX167" fmla="*/ 491395 w 885348"/>
                <a:gd name="connsiteY167" fmla="*/ 53245 h 429767"/>
                <a:gd name="connsiteX168" fmla="*/ 490823 w 885348"/>
                <a:gd name="connsiteY168" fmla="*/ 55340 h 429767"/>
                <a:gd name="connsiteX169" fmla="*/ 489585 w 885348"/>
                <a:gd name="connsiteY169" fmla="*/ 57436 h 429767"/>
                <a:gd name="connsiteX170" fmla="*/ 486823 w 885348"/>
                <a:gd name="connsiteY170" fmla="*/ 59722 h 429767"/>
                <a:gd name="connsiteX171" fmla="*/ 484823 w 885348"/>
                <a:gd name="connsiteY171" fmla="*/ 60198 h 429767"/>
                <a:gd name="connsiteX172" fmla="*/ 477869 w 885348"/>
                <a:gd name="connsiteY172" fmla="*/ 59150 h 429767"/>
                <a:gd name="connsiteX173" fmla="*/ 469201 w 885348"/>
                <a:gd name="connsiteY173" fmla="*/ 58960 h 429767"/>
                <a:gd name="connsiteX174" fmla="*/ 465296 w 885348"/>
                <a:gd name="connsiteY174" fmla="*/ 59436 h 429767"/>
                <a:gd name="connsiteX175" fmla="*/ 462725 w 885348"/>
                <a:gd name="connsiteY175" fmla="*/ 60484 h 429767"/>
                <a:gd name="connsiteX176" fmla="*/ 461963 w 885348"/>
                <a:gd name="connsiteY176" fmla="*/ 61913 h 429767"/>
                <a:gd name="connsiteX177" fmla="*/ 460153 w 885348"/>
                <a:gd name="connsiteY177" fmla="*/ 69056 h 429767"/>
                <a:gd name="connsiteX178" fmla="*/ 459581 w 885348"/>
                <a:gd name="connsiteY178" fmla="*/ 70771 h 429767"/>
                <a:gd name="connsiteX179" fmla="*/ 458819 w 885348"/>
                <a:gd name="connsiteY179" fmla="*/ 72199 h 429767"/>
                <a:gd name="connsiteX180" fmla="*/ 457867 w 885348"/>
                <a:gd name="connsiteY180" fmla="*/ 73438 h 429767"/>
                <a:gd name="connsiteX181" fmla="*/ 456724 w 885348"/>
                <a:gd name="connsiteY181" fmla="*/ 74581 h 429767"/>
                <a:gd name="connsiteX182" fmla="*/ 451675 w 885348"/>
                <a:gd name="connsiteY182" fmla="*/ 78296 h 429767"/>
                <a:gd name="connsiteX183" fmla="*/ 450723 w 885348"/>
                <a:gd name="connsiteY183" fmla="*/ 79534 h 429767"/>
                <a:gd name="connsiteX184" fmla="*/ 448913 w 885348"/>
                <a:gd name="connsiteY184" fmla="*/ 82677 h 429767"/>
                <a:gd name="connsiteX185" fmla="*/ 445675 w 885348"/>
                <a:gd name="connsiteY185" fmla="*/ 87249 h 429767"/>
                <a:gd name="connsiteX186" fmla="*/ 444722 w 885348"/>
                <a:gd name="connsiteY186" fmla="*/ 88106 h 429767"/>
                <a:gd name="connsiteX187" fmla="*/ 443865 w 885348"/>
                <a:gd name="connsiteY187" fmla="*/ 88297 h 429767"/>
                <a:gd name="connsiteX188" fmla="*/ 442913 w 885348"/>
                <a:gd name="connsiteY188" fmla="*/ 87725 h 429767"/>
                <a:gd name="connsiteX189" fmla="*/ 442150 w 885348"/>
                <a:gd name="connsiteY189" fmla="*/ 86487 h 429767"/>
                <a:gd name="connsiteX190" fmla="*/ 441674 w 885348"/>
                <a:gd name="connsiteY190" fmla="*/ 84963 h 429767"/>
                <a:gd name="connsiteX191" fmla="*/ 441674 w 885348"/>
                <a:gd name="connsiteY191" fmla="*/ 83153 h 429767"/>
                <a:gd name="connsiteX192" fmla="*/ 442627 w 885348"/>
                <a:gd name="connsiteY192" fmla="*/ 77819 h 429767"/>
                <a:gd name="connsiteX193" fmla="*/ 442436 w 885348"/>
                <a:gd name="connsiteY193" fmla="*/ 76010 h 429767"/>
                <a:gd name="connsiteX194" fmla="*/ 441769 w 885348"/>
                <a:gd name="connsiteY194" fmla="*/ 74486 h 429767"/>
                <a:gd name="connsiteX195" fmla="*/ 439103 w 885348"/>
                <a:gd name="connsiteY195" fmla="*/ 70771 h 429767"/>
                <a:gd name="connsiteX196" fmla="*/ 437483 w 885348"/>
                <a:gd name="connsiteY196" fmla="*/ 67818 h 429767"/>
                <a:gd name="connsiteX197" fmla="*/ 435483 w 885348"/>
                <a:gd name="connsiteY197" fmla="*/ 63341 h 429767"/>
                <a:gd name="connsiteX198" fmla="*/ 432625 w 885348"/>
                <a:gd name="connsiteY198" fmla="*/ 59722 h 429767"/>
                <a:gd name="connsiteX199" fmla="*/ 431006 w 885348"/>
                <a:gd name="connsiteY199" fmla="*/ 56769 h 429767"/>
                <a:gd name="connsiteX200" fmla="*/ 429673 w 885348"/>
                <a:gd name="connsiteY200" fmla="*/ 53626 h 429767"/>
                <a:gd name="connsiteX201" fmla="*/ 428911 w 885348"/>
                <a:gd name="connsiteY201" fmla="*/ 52292 h 429767"/>
                <a:gd name="connsiteX202" fmla="*/ 427958 w 885348"/>
                <a:gd name="connsiteY202" fmla="*/ 50959 h 429767"/>
                <a:gd name="connsiteX203" fmla="*/ 426053 w 885348"/>
                <a:gd name="connsiteY203" fmla="*/ 49911 h 429767"/>
                <a:gd name="connsiteX204" fmla="*/ 423291 w 885348"/>
                <a:gd name="connsiteY204" fmla="*/ 49149 h 429767"/>
                <a:gd name="connsiteX205" fmla="*/ 396240 w 885348"/>
                <a:gd name="connsiteY205" fmla="*/ 46196 h 429767"/>
                <a:gd name="connsiteX206" fmla="*/ 392430 w 885348"/>
                <a:gd name="connsiteY206" fmla="*/ 46196 h 429767"/>
                <a:gd name="connsiteX207" fmla="*/ 389668 w 885348"/>
                <a:gd name="connsiteY207" fmla="*/ 46768 h 429767"/>
                <a:gd name="connsiteX208" fmla="*/ 388430 w 885348"/>
                <a:gd name="connsiteY208" fmla="*/ 47720 h 429767"/>
                <a:gd name="connsiteX209" fmla="*/ 387667 w 885348"/>
                <a:gd name="connsiteY209" fmla="*/ 49054 h 429767"/>
                <a:gd name="connsiteX210" fmla="*/ 386429 w 885348"/>
                <a:gd name="connsiteY210" fmla="*/ 52388 h 429767"/>
                <a:gd name="connsiteX211" fmla="*/ 385953 w 885348"/>
                <a:gd name="connsiteY211" fmla="*/ 54102 h 429767"/>
                <a:gd name="connsiteX212" fmla="*/ 384715 w 885348"/>
                <a:gd name="connsiteY212" fmla="*/ 57340 h 429767"/>
                <a:gd name="connsiteX213" fmla="*/ 384238 w 885348"/>
                <a:gd name="connsiteY213" fmla="*/ 58960 h 429767"/>
                <a:gd name="connsiteX214" fmla="*/ 384143 w 885348"/>
                <a:gd name="connsiteY214" fmla="*/ 60579 h 429767"/>
                <a:gd name="connsiteX215" fmla="*/ 384619 w 885348"/>
                <a:gd name="connsiteY215" fmla="*/ 62103 h 429767"/>
                <a:gd name="connsiteX216" fmla="*/ 385286 w 885348"/>
                <a:gd name="connsiteY216" fmla="*/ 63532 h 429767"/>
                <a:gd name="connsiteX217" fmla="*/ 385667 w 885348"/>
                <a:gd name="connsiteY217" fmla="*/ 65056 h 429767"/>
                <a:gd name="connsiteX218" fmla="*/ 385572 w 885348"/>
                <a:gd name="connsiteY218" fmla="*/ 66675 h 429767"/>
                <a:gd name="connsiteX219" fmla="*/ 385000 w 885348"/>
                <a:gd name="connsiteY219" fmla="*/ 68294 h 429767"/>
                <a:gd name="connsiteX220" fmla="*/ 384238 w 885348"/>
                <a:gd name="connsiteY220" fmla="*/ 69818 h 429767"/>
                <a:gd name="connsiteX221" fmla="*/ 381667 w 885348"/>
                <a:gd name="connsiteY221" fmla="*/ 73819 h 429767"/>
                <a:gd name="connsiteX222" fmla="*/ 379095 w 885348"/>
                <a:gd name="connsiteY222" fmla="*/ 76867 h 429767"/>
                <a:gd name="connsiteX223" fmla="*/ 372904 w 885348"/>
                <a:gd name="connsiteY223" fmla="*/ 80963 h 429767"/>
                <a:gd name="connsiteX224" fmla="*/ 342709 w 885348"/>
                <a:gd name="connsiteY224" fmla="*/ 80010 h 429767"/>
                <a:gd name="connsiteX225" fmla="*/ 333089 w 885348"/>
                <a:gd name="connsiteY225" fmla="*/ 81439 h 429767"/>
                <a:gd name="connsiteX226" fmla="*/ 329565 w 885348"/>
                <a:gd name="connsiteY226" fmla="*/ 82963 h 429767"/>
                <a:gd name="connsiteX227" fmla="*/ 326898 w 885348"/>
                <a:gd name="connsiteY227" fmla="*/ 83058 h 429767"/>
                <a:gd name="connsiteX228" fmla="*/ 324326 w 885348"/>
                <a:gd name="connsiteY228" fmla="*/ 82487 h 429767"/>
                <a:gd name="connsiteX229" fmla="*/ 321373 w 885348"/>
                <a:gd name="connsiteY229" fmla="*/ 80963 h 429767"/>
                <a:gd name="connsiteX230" fmla="*/ 319564 w 885348"/>
                <a:gd name="connsiteY230" fmla="*/ 81058 h 429767"/>
                <a:gd name="connsiteX231" fmla="*/ 318040 w 885348"/>
                <a:gd name="connsiteY231" fmla="*/ 81724 h 429767"/>
                <a:gd name="connsiteX232" fmla="*/ 313087 w 885348"/>
                <a:gd name="connsiteY232" fmla="*/ 85439 h 429767"/>
                <a:gd name="connsiteX233" fmla="*/ 312039 w 885348"/>
                <a:gd name="connsiteY233" fmla="*/ 86487 h 429767"/>
                <a:gd name="connsiteX234" fmla="*/ 311277 w 885348"/>
                <a:gd name="connsiteY234" fmla="*/ 87439 h 429767"/>
                <a:gd name="connsiteX235" fmla="*/ 310705 w 885348"/>
                <a:gd name="connsiteY235" fmla="*/ 88297 h 429767"/>
                <a:gd name="connsiteX236" fmla="*/ 310229 w 885348"/>
                <a:gd name="connsiteY236" fmla="*/ 89726 h 429767"/>
                <a:gd name="connsiteX237" fmla="*/ 309753 w 885348"/>
                <a:gd name="connsiteY237" fmla="*/ 91154 h 429767"/>
                <a:gd name="connsiteX238" fmla="*/ 308515 w 885348"/>
                <a:gd name="connsiteY238" fmla="*/ 93250 h 429767"/>
                <a:gd name="connsiteX239" fmla="*/ 306705 w 885348"/>
                <a:gd name="connsiteY239" fmla="*/ 95250 h 429767"/>
                <a:gd name="connsiteX240" fmla="*/ 302705 w 885348"/>
                <a:gd name="connsiteY240" fmla="*/ 97822 h 429767"/>
                <a:gd name="connsiteX241" fmla="*/ 300514 w 885348"/>
                <a:gd name="connsiteY241" fmla="*/ 98012 h 429767"/>
                <a:gd name="connsiteX242" fmla="*/ 298990 w 885348"/>
                <a:gd name="connsiteY242" fmla="*/ 97250 h 429767"/>
                <a:gd name="connsiteX243" fmla="*/ 298037 w 885348"/>
                <a:gd name="connsiteY243" fmla="*/ 95917 h 429767"/>
                <a:gd name="connsiteX244" fmla="*/ 297085 w 885348"/>
                <a:gd name="connsiteY244" fmla="*/ 94774 h 429767"/>
                <a:gd name="connsiteX245" fmla="*/ 295942 w 885348"/>
                <a:gd name="connsiteY245" fmla="*/ 93726 h 429767"/>
                <a:gd name="connsiteX246" fmla="*/ 293084 w 885348"/>
                <a:gd name="connsiteY246" fmla="*/ 92297 h 429767"/>
                <a:gd name="connsiteX247" fmla="*/ 286607 w 885348"/>
                <a:gd name="connsiteY247" fmla="*/ 90202 h 429767"/>
                <a:gd name="connsiteX248" fmla="*/ 284988 w 885348"/>
                <a:gd name="connsiteY248" fmla="*/ 89249 h 429767"/>
                <a:gd name="connsiteX249" fmla="*/ 282321 w 885348"/>
                <a:gd name="connsiteY249" fmla="*/ 87249 h 429767"/>
                <a:gd name="connsiteX250" fmla="*/ 278987 w 885348"/>
                <a:gd name="connsiteY250" fmla="*/ 84201 h 429767"/>
                <a:gd name="connsiteX251" fmla="*/ 273463 w 885348"/>
                <a:gd name="connsiteY251" fmla="*/ 81153 h 429767"/>
                <a:gd name="connsiteX252" fmla="*/ 270986 w 885348"/>
                <a:gd name="connsiteY252" fmla="*/ 79153 h 429767"/>
                <a:gd name="connsiteX253" fmla="*/ 268605 w 885348"/>
                <a:gd name="connsiteY253" fmla="*/ 75724 h 429767"/>
                <a:gd name="connsiteX254" fmla="*/ 264986 w 885348"/>
                <a:gd name="connsiteY254" fmla="*/ 72104 h 429767"/>
                <a:gd name="connsiteX255" fmla="*/ 260318 w 885348"/>
                <a:gd name="connsiteY255" fmla="*/ 73247 h 429767"/>
                <a:gd name="connsiteX256" fmla="*/ 255079 w 885348"/>
                <a:gd name="connsiteY256" fmla="*/ 80105 h 429767"/>
                <a:gd name="connsiteX257" fmla="*/ 254127 w 885348"/>
                <a:gd name="connsiteY257" fmla="*/ 81820 h 429767"/>
                <a:gd name="connsiteX258" fmla="*/ 251841 w 885348"/>
                <a:gd name="connsiteY258" fmla="*/ 87725 h 429767"/>
                <a:gd name="connsiteX259" fmla="*/ 250222 w 885348"/>
                <a:gd name="connsiteY259" fmla="*/ 93059 h 429767"/>
                <a:gd name="connsiteX260" fmla="*/ 247459 w 885348"/>
                <a:gd name="connsiteY260" fmla="*/ 97727 h 429767"/>
                <a:gd name="connsiteX261" fmla="*/ 246412 w 885348"/>
                <a:gd name="connsiteY261" fmla="*/ 100965 h 429767"/>
                <a:gd name="connsiteX262" fmla="*/ 245936 w 885348"/>
                <a:gd name="connsiteY262" fmla="*/ 103346 h 429767"/>
                <a:gd name="connsiteX263" fmla="*/ 246221 w 885348"/>
                <a:gd name="connsiteY263" fmla="*/ 105156 h 429767"/>
                <a:gd name="connsiteX264" fmla="*/ 246888 w 885348"/>
                <a:gd name="connsiteY264" fmla="*/ 106775 h 429767"/>
                <a:gd name="connsiteX265" fmla="*/ 247745 w 885348"/>
                <a:gd name="connsiteY265" fmla="*/ 108013 h 429767"/>
                <a:gd name="connsiteX266" fmla="*/ 249841 w 885348"/>
                <a:gd name="connsiteY266" fmla="*/ 110299 h 429767"/>
                <a:gd name="connsiteX267" fmla="*/ 250888 w 885348"/>
                <a:gd name="connsiteY267" fmla="*/ 112204 h 429767"/>
                <a:gd name="connsiteX268" fmla="*/ 251650 w 885348"/>
                <a:gd name="connsiteY268" fmla="*/ 114776 h 429767"/>
                <a:gd name="connsiteX269" fmla="*/ 251841 w 885348"/>
                <a:gd name="connsiteY269" fmla="*/ 119920 h 429767"/>
                <a:gd name="connsiteX270" fmla="*/ 251174 w 885348"/>
                <a:gd name="connsiteY270" fmla="*/ 122968 h 429767"/>
                <a:gd name="connsiteX271" fmla="*/ 249841 w 885348"/>
                <a:gd name="connsiteY271" fmla="*/ 125921 h 429767"/>
                <a:gd name="connsiteX272" fmla="*/ 247364 w 885348"/>
                <a:gd name="connsiteY272" fmla="*/ 129730 h 429767"/>
                <a:gd name="connsiteX273" fmla="*/ 246221 w 885348"/>
                <a:gd name="connsiteY273" fmla="*/ 130969 h 429767"/>
                <a:gd name="connsiteX274" fmla="*/ 245078 w 885348"/>
                <a:gd name="connsiteY274" fmla="*/ 132016 h 429767"/>
                <a:gd name="connsiteX275" fmla="*/ 243840 w 885348"/>
                <a:gd name="connsiteY275" fmla="*/ 132779 h 429767"/>
                <a:gd name="connsiteX276" fmla="*/ 238696 w 885348"/>
                <a:gd name="connsiteY276" fmla="*/ 134303 h 429767"/>
                <a:gd name="connsiteX277" fmla="*/ 237268 w 885348"/>
                <a:gd name="connsiteY277" fmla="*/ 134874 h 429767"/>
                <a:gd name="connsiteX278" fmla="*/ 235553 w 885348"/>
                <a:gd name="connsiteY278" fmla="*/ 136874 h 429767"/>
                <a:gd name="connsiteX279" fmla="*/ 233839 w 885348"/>
                <a:gd name="connsiteY279" fmla="*/ 139827 h 429767"/>
                <a:gd name="connsiteX280" fmla="*/ 229934 w 885348"/>
                <a:gd name="connsiteY280" fmla="*/ 147447 h 429767"/>
                <a:gd name="connsiteX281" fmla="*/ 228695 w 885348"/>
                <a:gd name="connsiteY281" fmla="*/ 152019 h 429767"/>
                <a:gd name="connsiteX282" fmla="*/ 227743 w 885348"/>
                <a:gd name="connsiteY282" fmla="*/ 157067 h 429767"/>
                <a:gd name="connsiteX283" fmla="*/ 226886 w 885348"/>
                <a:gd name="connsiteY283" fmla="*/ 159068 h 429767"/>
                <a:gd name="connsiteX284" fmla="*/ 225742 w 885348"/>
                <a:gd name="connsiteY284" fmla="*/ 160496 h 429767"/>
                <a:gd name="connsiteX285" fmla="*/ 219170 w 885348"/>
                <a:gd name="connsiteY285" fmla="*/ 165068 h 429767"/>
                <a:gd name="connsiteX286" fmla="*/ 216884 w 885348"/>
                <a:gd name="connsiteY286" fmla="*/ 167545 h 429767"/>
                <a:gd name="connsiteX287" fmla="*/ 214503 w 885348"/>
                <a:gd name="connsiteY287" fmla="*/ 170974 h 429767"/>
                <a:gd name="connsiteX288" fmla="*/ 212407 w 885348"/>
                <a:gd name="connsiteY288" fmla="*/ 173450 h 429767"/>
                <a:gd name="connsiteX289" fmla="*/ 210121 w 885348"/>
                <a:gd name="connsiteY289" fmla="*/ 175451 h 429767"/>
                <a:gd name="connsiteX290" fmla="*/ 206311 w 885348"/>
                <a:gd name="connsiteY290" fmla="*/ 177165 h 429767"/>
                <a:gd name="connsiteX291" fmla="*/ 203835 w 885348"/>
                <a:gd name="connsiteY291" fmla="*/ 178975 h 429767"/>
                <a:gd name="connsiteX292" fmla="*/ 202978 w 885348"/>
                <a:gd name="connsiteY292" fmla="*/ 180785 h 429767"/>
                <a:gd name="connsiteX293" fmla="*/ 202978 w 885348"/>
                <a:gd name="connsiteY293" fmla="*/ 182499 h 429767"/>
                <a:gd name="connsiteX294" fmla="*/ 203835 w 885348"/>
                <a:gd name="connsiteY294" fmla="*/ 183642 h 429767"/>
                <a:gd name="connsiteX295" fmla="*/ 205073 w 885348"/>
                <a:gd name="connsiteY295" fmla="*/ 184690 h 429767"/>
                <a:gd name="connsiteX296" fmla="*/ 205930 w 885348"/>
                <a:gd name="connsiteY296" fmla="*/ 186976 h 429767"/>
                <a:gd name="connsiteX297" fmla="*/ 206026 w 885348"/>
                <a:gd name="connsiteY297" fmla="*/ 190405 h 429767"/>
                <a:gd name="connsiteX298" fmla="*/ 203644 w 885348"/>
                <a:gd name="connsiteY298" fmla="*/ 202025 h 429767"/>
                <a:gd name="connsiteX299" fmla="*/ 203263 w 885348"/>
                <a:gd name="connsiteY299" fmla="*/ 205264 h 429767"/>
                <a:gd name="connsiteX300" fmla="*/ 203359 w 885348"/>
                <a:gd name="connsiteY300" fmla="*/ 207073 h 429767"/>
                <a:gd name="connsiteX301" fmla="*/ 203740 w 885348"/>
                <a:gd name="connsiteY301" fmla="*/ 208883 h 429767"/>
                <a:gd name="connsiteX302" fmla="*/ 204025 w 885348"/>
                <a:gd name="connsiteY302" fmla="*/ 211360 h 429767"/>
                <a:gd name="connsiteX303" fmla="*/ 204025 w 885348"/>
                <a:gd name="connsiteY303" fmla="*/ 214598 h 429767"/>
                <a:gd name="connsiteX304" fmla="*/ 203073 w 885348"/>
                <a:gd name="connsiteY304" fmla="*/ 219932 h 429767"/>
                <a:gd name="connsiteX305" fmla="*/ 203263 w 885348"/>
                <a:gd name="connsiteY305" fmla="*/ 222885 h 429767"/>
                <a:gd name="connsiteX306" fmla="*/ 203930 w 885348"/>
                <a:gd name="connsiteY306" fmla="*/ 224790 h 429767"/>
                <a:gd name="connsiteX307" fmla="*/ 205264 w 885348"/>
                <a:gd name="connsiteY307" fmla="*/ 225838 h 429767"/>
                <a:gd name="connsiteX308" fmla="*/ 206407 w 885348"/>
                <a:gd name="connsiteY308" fmla="*/ 227457 h 429767"/>
                <a:gd name="connsiteX309" fmla="*/ 207073 w 885348"/>
                <a:gd name="connsiteY309" fmla="*/ 229743 h 429767"/>
                <a:gd name="connsiteX310" fmla="*/ 207073 w 885348"/>
                <a:gd name="connsiteY310" fmla="*/ 234315 h 429767"/>
                <a:gd name="connsiteX311" fmla="*/ 206597 w 885348"/>
                <a:gd name="connsiteY311" fmla="*/ 236791 h 429767"/>
                <a:gd name="connsiteX312" fmla="*/ 205835 w 885348"/>
                <a:gd name="connsiteY312" fmla="*/ 238982 h 429767"/>
                <a:gd name="connsiteX313" fmla="*/ 202501 w 885348"/>
                <a:gd name="connsiteY313" fmla="*/ 244412 h 429767"/>
                <a:gd name="connsiteX314" fmla="*/ 198977 w 885348"/>
                <a:gd name="connsiteY314" fmla="*/ 249555 h 429767"/>
                <a:gd name="connsiteX315" fmla="*/ 196786 w 885348"/>
                <a:gd name="connsiteY315" fmla="*/ 251365 h 429767"/>
                <a:gd name="connsiteX316" fmla="*/ 195929 w 885348"/>
                <a:gd name="connsiteY316" fmla="*/ 251841 h 429767"/>
                <a:gd name="connsiteX317" fmla="*/ 194786 w 885348"/>
                <a:gd name="connsiteY317" fmla="*/ 252222 h 429767"/>
                <a:gd name="connsiteX318" fmla="*/ 193072 w 885348"/>
                <a:gd name="connsiteY318" fmla="*/ 252317 h 429767"/>
                <a:gd name="connsiteX319" fmla="*/ 189738 w 885348"/>
                <a:gd name="connsiteY319" fmla="*/ 251555 h 429767"/>
                <a:gd name="connsiteX320" fmla="*/ 184975 w 885348"/>
                <a:gd name="connsiteY320" fmla="*/ 249746 h 429767"/>
                <a:gd name="connsiteX321" fmla="*/ 181451 w 885348"/>
                <a:gd name="connsiteY321" fmla="*/ 249174 h 429767"/>
                <a:gd name="connsiteX322" fmla="*/ 179451 w 885348"/>
                <a:gd name="connsiteY322" fmla="*/ 249746 h 429767"/>
                <a:gd name="connsiteX323" fmla="*/ 177736 w 885348"/>
                <a:gd name="connsiteY323" fmla="*/ 251174 h 429767"/>
                <a:gd name="connsiteX324" fmla="*/ 174593 w 885348"/>
                <a:gd name="connsiteY324" fmla="*/ 254889 h 429767"/>
                <a:gd name="connsiteX325" fmla="*/ 173355 w 885348"/>
                <a:gd name="connsiteY325" fmla="*/ 257556 h 429767"/>
                <a:gd name="connsiteX326" fmla="*/ 172974 w 885348"/>
                <a:gd name="connsiteY326" fmla="*/ 259937 h 429767"/>
                <a:gd name="connsiteX327" fmla="*/ 173450 w 885348"/>
                <a:gd name="connsiteY327" fmla="*/ 261461 h 429767"/>
                <a:gd name="connsiteX328" fmla="*/ 174498 w 885348"/>
                <a:gd name="connsiteY328" fmla="*/ 262795 h 429767"/>
                <a:gd name="connsiteX329" fmla="*/ 175831 w 885348"/>
                <a:gd name="connsiteY329" fmla="*/ 263557 h 429767"/>
                <a:gd name="connsiteX330" fmla="*/ 178594 w 885348"/>
                <a:gd name="connsiteY330" fmla="*/ 264795 h 429767"/>
                <a:gd name="connsiteX331" fmla="*/ 179356 w 885348"/>
                <a:gd name="connsiteY331" fmla="*/ 265557 h 429767"/>
                <a:gd name="connsiteX332" fmla="*/ 180023 w 885348"/>
                <a:gd name="connsiteY332" fmla="*/ 266986 h 429767"/>
                <a:gd name="connsiteX333" fmla="*/ 180308 w 885348"/>
                <a:gd name="connsiteY333" fmla="*/ 269557 h 429767"/>
                <a:gd name="connsiteX334" fmla="*/ 179927 w 885348"/>
                <a:gd name="connsiteY334" fmla="*/ 271081 h 429767"/>
                <a:gd name="connsiteX335" fmla="*/ 179356 w 885348"/>
                <a:gd name="connsiteY335" fmla="*/ 272224 h 429767"/>
                <a:gd name="connsiteX336" fmla="*/ 177355 w 885348"/>
                <a:gd name="connsiteY336" fmla="*/ 273177 h 429767"/>
                <a:gd name="connsiteX337" fmla="*/ 174974 w 885348"/>
                <a:gd name="connsiteY337" fmla="*/ 273748 h 429767"/>
                <a:gd name="connsiteX338" fmla="*/ 151257 w 885348"/>
                <a:gd name="connsiteY338" fmla="*/ 270796 h 429767"/>
                <a:gd name="connsiteX339" fmla="*/ 144780 w 885348"/>
                <a:gd name="connsiteY339" fmla="*/ 268796 h 429767"/>
                <a:gd name="connsiteX340" fmla="*/ 122396 w 885348"/>
                <a:gd name="connsiteY340" fmla="*/ 267748 h 429767"/>
                <a:gd name="connsiteX341" fmla="*/ 113062 w 885348"/>
                <a:gd name="connsiteY341" fmla="*/ 266129 h 429767"/>
                <a:gd name="connsiteX342" fmla="*/ 111919 w 885348"/>
                <a:gd name="connsiteY342" fmla="*/ 264986 h 429767"/>
                <a:gd name="connsiteX343" fmla="*/ 107251 w 885348"/>
                <a:gd name="connsiteY343" fmla="*/ 262128 h 429767"/>
                <a:gd name="connsiteX344" fmla="*/ 101632 w 885348"/>
                <a:gd name="connsiteY344" fmla="*/ 259652 h 429767"/>
                <a:gd name="connsiteX345" fmla="*/ 98488 w 885348"/>
                <a:gd name="connsiteY345" fmla="*/ 258985 h 429767"/>
                <a:gd name="connsiteX346" fmla="*/ 96012 w 885348"/>
                <a:gd name="connsiteY346" fmla="*/ 258985 h 429767"/>
                <a:gd name="connsiteX347" fmla="*/ 94583 w 885348"/>
                <a:gd name="connsiteY347" fmla="*/ 259747 h 429767"/>
                <a:gd name="connsiteX348" fmla="*/ 93250 w 885348"/>
                <a:gd name="connsiteY348" fmla="*/ 260604 h 429767"/>
                <a:gd name="connsiteX349" fmla="*/ 90964 w 885348"/>
                <a:gd name="connsiteY349" fmla="*/ 262699 h 429767"/>
                <a:gd name="connsiteX350" fmla="*/ 90011 w 885348"/>
                <a:gd name="connsiteY350" fmla="*/ 263843 h 429767"/>
                <a:gd name="connsiteX351" fmla="*/ 87440 w 885348"/>
                <a:gd name="connsiteY351" fmla="*/ 268129 h 429767"/>
                <a:gd name="connsiteX352" fmla="*/ 86868 w 885348"/>
                <a:gd name="connsiteY352" fmla="*/ 269557 h 429767"/>
                <a:gd name="connsiteX353" fmla="*/ 86392 w 885348"/>
                <a:gd name="connsiteY353" fmla="*/ 271177 h 429767"/>
                <a:gd name="connsiteX354" fmla="*/ 86201 w 885348"/>
                <a:gd name="connsiteY354" fmla="*/ 272796 h 429767"/>
                <a:gd name="connsiteX355" fmla="*/ 86392 w 885348"/>
                <a:gd name="connsiteY355" fmla="*/ 274511 h 429767"/>
                <a:gd name="connsiteX356" fmla="*/ 86963 w 885348"/>
                <a:gd name="connsiteY356" fmla="*/ 276130 h 429767"/>
                <a:gd name="connsiteX357" fmla="*/ 87916 w 885348"/>
                <a:gd name="connsiteY357" fmla="*/ 277368 h 429767"/>
                <a:gd name="connsiteX358" fmla="*/ 89154 w 885348"/>
                <a:gd name="connsiteY358" fmla="*/ 278225 h 429767"/>
                <a:gd name="connsiteX359" fmla="*/ 89344 w 885348"/>
                <a:gd name="connsiteY359" fmla="*/ 279273 h 429767"/>
                <a:gd name="connsiteX360" fmla="*/ 89249 w 885348"/>
                <a:gd name="connsiteY360" fmla="*/ 280226 h 429767"/>
                <a:gd name="connsiteX361" fmla="*/ 79438 w 885348"/>
                <a:gd name="connsiteY361" fmla="*/ 283940 h 429767"/>
                <a:gd name="connsiteX362" fmla="*/ 72104 w 885348"/>
                <a:gd name="connsiteY362" fmla="*/ 284321 h 429767"/>
                <a:gd name="connsiteX363" fmla="*/ 73438 w 885348"/>
                <a:gd name="connsiteY363" fmla="*/ 287179 h 429767"/>
                <a:gd name="connsiteX364" fmla="*/ 72771 w 885348"/>
                <a:gd name="connsiteY364" fmla="*/ 295465 h 429767"/>
                <a:gd name="connsiteX365" fmla="*/ 68961 w 885348"/>
                <a:gd name="connsiteY365" fmla="*/ 300609 h 429767"/>
                <a:gd name="connsiteX366" fmla="*/ 64008 w 885348"/>
                <a:gd name="connsiteY366" fmla="*/ 304419 h 429767"/>
                <a:gd name="connsiteX367" fmla="*/ 60198 w 885348"/>
                <a:gd name="connsiteY367" fmla="*/ 308610 h 429767"/>
                <a:gd name="connsiteX368" fmla="*/ 58007 w 885348"/>
                <a:gd name="connsiteY368" fmla="*/ 314420 h 429767"/>
                <a:gd name="connsiteX369" fmla="*/ 55150 w 885348"/>
                <a:gd name="connsiteY369" fmla="*/ 325088 h 429767"/>
                <a:gd name="connsiteX370" fmla="*/ 52483 w 885348"/>
                <a:gd name="connsiteY370" fmla="*/ 330518 h 429767"/>
                <a:gd name="connsiteX371" fmla="*/ 44863 w 885348"/>
                <a:gd name="connsiteY371" fmla="*/ 339090 h 429767"/>
                <a:gd name="connsiteX372" fmla="*/ 27146 w 885348"/>
                <a:gd name="connsiteY372" fmla="*/ 354044 h 429767"/>
                <a:gd name="connsiteX373" fmla="*/ 20193 w 885348"/>
                <a:gd name="connsiteY373" fmla="*/ 365093 h 429767"/>
                <a:gd name="connsiteX374" fmla="*/ 5334 w 885348"/>
                <a:gd name="connsiteY374" fmla="*/ 381476 h 429767"/>
                <a:gd name="connsiteX375" fmla="*/ 0 w 885348"/>
                <a:gd name="connsiteY375" fmla="*/ 391382 h 429767"/>
                <a:gd name="connsiteX376" fmla="*/ 1619 w 885348"/>
                <a:gd name="connsiteY376" fmla="*/ 403384 h 429767"/>
                <a:gd name="connsiteX377" fmla="*/ 8382 w 885348"/>
                <a:gd name="connsiteY377" fmla="*/ 426148 h 429767"/>
                <a:gd name="connsiteX378" fmla="*/ 12001 w 885348"/>
                <a:gd name="connsiteY378" fmla="*/ 426148 h 429767"/>
                <a:gd name="connsiteX379" fmla="*/ 15526 w 885348"/>
                <a:gd name="connsiteY379" fmla="*/ 427577 h 429767"/>
                <a:gd name="connsiteX380" fmla="*/ 18193 w 885348"/>
                <a:gd name="connsiteY380" fmla="*/ 429768 h 429767"/>
                <a:gd name="connsiteX381" fmla="*/ 22669 w 885348"/>
                <a:gd name="connsiteY381" fmla="*/ 429768 h 429767"/>
                <a:gd name="connsiteX382" fmla="*/ 32290 w 885348"/>
                <a:gd name="connsiteY382" fmla="*/ 426530 h 429767"/>
                <a:gd name="connsiteX383" fmla="*/ 74486 w 885348"/>
                <a:gd name="connsiteY383" fmla="*/ 426625 h 429767"/>
                <a:gd name="connsiteX384" fmla="*/ 88773 w 885348"/>
                <a:gd name="connsiteY384" fmla="*/ 423291 h 429767"/>
                <a:gd name="connsiteX385" fmla="*/ 105727 w 885348"/>
                <a:gd name="connsiteY385" fmla="*/ 412052 h 429767"/>
                <a:gd name="connsiteX386" fmla="*/ 165354 w 885348"/>
                <a:gd name="connsiteY386" fmla="*/ 397383 h 429767"/>
                <a:gd name="connsiteX387" fmla="*/ 190024 w 885348"/>
                <a:gd name="connsiteY387" fmla="*/ 380905 h 429767"/>
                <a:gd name="connsiteX388" fmla="*/ 198311 w 885348"/>
                <a:gd name="connsiteY388" fmla="*/ 378714 h 429767"/>
                <a:gd name="connsiteX389" fmla="*/ 202501 w 885348"/>
                <a:gd name="connsiteY389" fmla="*/ 376523 h 429767"/>
                <a:gd name="connsiteX390" fmla="*/ 204311 w 885348"/>
                <a:gd name="connsiteY390" fmla="*/ 372808 h 429767"/>
                <a:gd name="connsiteX391" fmla="*/ 205169 w 885348"/>
                <a:gd name="connsiteY391" fmla="*/ 370427 h 429767"/>
                <a:gd name="connsiteX392" fmla="*/ 207264 w 885348"/>
                <a:gd name="connsiteY392" fmla="*/ 367760 h 429767"/>
                <a:gd name="connsiteX393" fmla="*/ 209836 w 885348"/>
                <a:gd name="connsiteY393" fmla="*/ 365570 h 429767"/>
                <a:gd name="connsiteX394" fmla="*/ 218789 w 885348"/>
                <a:gd name="connsiteY394" fmla="*/ 361855 h 429767"/>
                <a:gd name="connsiteX395" fmla="*/ 228886 w 885348"/>
                <a:gd name="connsiteY395" fmla="*/ 350044 h 429767"/>
                <a:gd name="connsiteX396" fmla="*/ 236887 w 885348"/>
                <a:gd name="connsiteY396" fmla="*/ 348139 h 429767"/>
                <a:gd name="connsiteX397" fmla="*/ 236887 w 885348"/>
                <a:gd name="connsiteY397" fmla="*/ 345281 h 429767"/>
                <a:gd name="connsiteX398" fmla="*/ 231648 w 885348"/>
                <a:gd name="connsiteY398" fmla="*/ 335471 h 429767"/>
                <a:gd name="connsiteX399" fmla="*/ 237268 w 885348"/>
                <a:gd name="connsiteY399" fmla="*/ 324326 h 429767"/>
                <a:gd name="connsiteX400" fmla="*/ 253460 w 885348"/>
                <a:gd name="connsiteY400" fmla="*/ 305943 h 429767"/>
                <a:gd name="connsiteX401" fmla="*/ 256032 w 885348"/>
                <a:gd name="connsiteY401" fmla="*/ 300228 h 429767"/>
                <a:gd name="connsiteX402" fmla="*/ 258223 w 885348"/>
                <a:gd name="connsiteY402" fmla="*/ 292989 h 429767"/>
                <a:gd name="connsiteX403" fmla="*/ 258604 w 885348"/>
                <a:gd name="connsiteY403" fmla="*/ 289274 h 429767"/>
                <a:gd name="connsiteX404" fmla="*/ 258223 w 885348"/>
                <a:gd name="connsiteY404" fmla="*/ 281654 h 429767"/>
                <a:gd name="connsiteX405" fmla="*/ 259271 w 885348"/>
                <a:gd name="connsiteY405" fmla="*/ 278225 h 429767"/>
                <a:gd name="connsiteX406" fmla="*/ 267271 w 885348"/>
                <a:gd name="connsiteY406" fmla="*/ 266414 h 429767"/>
                <a:gd name="connsiteX407" fmla="*/ 271748 w 885348"/>
                <a:gd name="connsiteY407" fmla="*/ 261461 h 429767"/>
                <a:gd name="connsiteX408" fmla="*/ 276987 w 885348"/>
                <a:gd name="connsiteY408" fmla="*/ 256889 h 429767"/>
                <a:gd name="connsiteX409" fmla="*/ 286798 w 885348"/>
                <a:gd name="connsiteY409" fmla="*/ 251079 h 429767"/>
                <a:gd name="connsiteX410" fmla="*/ 306038 w 885348"/>
                <a:gd name="connsiteY410" fmla="*/ 244888 h 429767"/>
                <a:gd name="connsiteX411" fmla="*/ 314706 w 885348"/>
                <a:gd name="connsiteY411" fmla="*/ 240602 h 429767"/>
                <a:gd name="connsiteX412" fmla="*/ 319373 w 885348"/>
                <a:gd name="connsiteY412" fmla="*/ 235363 h 429767"/>
                <a:gd name="connsiteX413" fmla="*/ 319469 w 885348"/>
                <a:gd name="connsiteY413" fmla="*/ 230314 h 429767"/>
                <a:gd name="connsiteX414" fmla="*/ 318802 w 885348"/>
                <a:gd name="connsiteY414" fmla="*/ 225076 h 429767"/>
                <a:gd name="connsiteX415" fmla="*/ 320611 w 885348"/>
                <a:gd name="connsiteY415" fmla="*/ 219361 h 429767"/>
                <a:gd name="connsiteX416" fmla="*/ 322421 w 885348"/>
                <a:gd name="connsiteY416" fmla="*/ 217551 h 429767"/>
                <a:gd name="connsiteX417" fmla="*/ 327660 w 885348"/>
                <a:gd name="connsiteY417" fmla="*/ 214122 h 429767"/>
                <a:gd name="connsiteX418" fmla="*/ 328708 w 885348"/>
                <a:gd name="connsiteY418" fmla="*/ 212884 h 429767"/>
                <a:gd name="connsiteX419" fmla="*/ 329089 w 885348"/>
                <a:gd name="connsiteY419" fmla="*/ 209550 h 429767"/>
                <a:gd name="connsiteX420" fmla="*/ 330136 w 885348"/>
                <a:gd name="connsiteY420" fmla="*/ 206883 h 429767"/>
                <a:gd name="connsiteX421" fmla="*/ 333565 w 885348"/>
                <a:gd name="connsiteY421" fmla="*/ 201549 h 429767"/>
                <a:gd name="connsiteX422" fmla="*/ 331851 w 885348"/>
                <a:gd name="connsiteY422" fmla="*/ 192214 h 429767"/>
                <a:gd name="connsiteX423" fmla="*/ 339185 w 885348"/>
                <a:gd name="connsiteY423" fmla="*/ 182404 h 429767"/>
                <a:gd name="connsiteX424" fmla="*/ 364712 w 885348"/>
                <a:gd name="connsiteY424" fmla="*/ 165354 h 429767"/>
                <a:gd name="connsiteX425" fmla="*/ 373094 w 885348"/>
                <a:gd name="connsiteY425" fmla="*/ 157163 h 429767"/>
                <a:gd name="connsiteX426" fmla="*/ 377190 w 885348"/>
                <a:gd name="connsiteY426" fmla="*/ 155543 h 429767"/>
                <a:gd name="connsiteX427" fmla="*/ 383096 w 885348"/>
                <a:gd name="connsiteY427" fmla="*/ 154496 h 429767"/>
                <a:gd name="connsiteX428" fmla="*/ 404146 w 885348"/>
                <a:gd name="connsiteY428" fmla="*/ 139160 h 429767"/>
                <a:gd name="connsiteX429" fmla="*/ 406717 w 885348"/>
                <a:gd name="connsiteY429" fmla="*/ 138779 h 429767"/>
                <a:gd name="connsiteX430" fmla="*/ 409575 w 885348"/>
                <a:gd name="connsiteY430" fmla="*/ 139160 h 429767"/>
                <a:gd name="connsiteX431" fmla="*/ 412147 w 885348"/>
                <a:gd name="connsiteY431" fmla="*/ 139160 h 429767"/>
                <a:gd name="connsiteX432" fmla="*/ 414528 w 885348"/>
                <a:gd name="connsiteY432" fmla="*/ 137541 h 429767"/>
                <a:gd name="connsiteX433" fmla="*/ 418148 w 885348"/>
                <a:gd name="connsiteY433" fmla="*/ 133445 h 429767"/>
                <a:gd name="connsiteX434" fmla="*/ 428053 w 885348"/>
                <a:gd name="connsiteY434" fmla="*/ 125158 h 429767"/>
                <a:gd name="connsiteX435" fmla="*/ 432340 w 885348"/>
                <a:gd name="connsiteY435" fmla="*/ 122872 h 429767"/>
                <a:gd name="connsiteX436" fmla="*/ 440912 w 885348"/>
                <a:gd name="connsiteY436" fmla="*/ 121253 h 429767"/>
                <a:gd name="connsiteX437" fmla="*/ 463105 w 885348"/>
                <a:gd name="connsiteY437" fmla="*/ 122968 h 429767"/>
                <a:gd name="connsiteX438" fmla="*/ 466820 w 885348"/>
                <a:gd name="connsiteY438" fmla="*/ 128397 h 429767"/>
                <a:gd name="connsiteX439" fmla="*/ 469487 w 885348"/>
                <a:gd name="connsiteY439" fmla="*/ 130207 h 429767"/>
                <a:gd name="connsiteX440" fmla="*/ 477393 w 885348"/>
                <a:gd name="connsiteY440" fmla="*/ 132016 h 429767"/>
                <a:gd name="connsiteX441" fmla="*/ 493205 w 885348"/>
                <a:gd name="connsiteY441" fmla="*/ 132397 h 429767"/>
                <a:gd name="connsiteX442" fmla="*/ 496348 w 885348"/>
                <a:gd name="connsiteY442" fmla="*/ 131064 h 429767"/>
                <a:gd name="connsiteX443" fmla="*/ 506349 w 885348"/>
                <a:gd name="connsiteY443" fmla="*/ 136684 h 429767"/>
                <a:gd name="connsiteX444" fmla="*/ 522923 w 885348"/>
                <a:gd name="connsiteY444" fmla="*/ 142685 h 429767"/>
                <a:gd name="connsiteX445" fmla="*/ 557593 w 885348"/>
                <a:gd name="connsiteY445" fmla="*/ 149066 h 429767"/>
                <a:gd name="connsiteX446" fmla="*/ 567214 w 885348"/>
                <a:gd name="connsiteY446" fmla="*/ 154210 h 429767"/>
                <a:gd name="connsiteX447" fmla="*/ 573596 w 885348"/>
                <a:gd name="connsiteY447" fmla="*/ 165354 h 429767"/>
                <a:gd name="connsiteX448" fmla="*/ 572929 w 885348"/>
                <a:gd name="connsiteY448" fmla="*/ 170783 h 429767"/>
                <a:gd name="connsiteX449" fmla="*/ 579215 w 885348"/>
                <a:gd name="connsiteY449" fmla="*/ 175736 h 429767"/>
                <a:gd name="connsiteX450" fmla="*/ 594836 w 885348"/>
                <a:gd name="connsiteY450" fmla="*/ 181928 h 429767"/>
                <a:gd name="connsiteX451" fmla="*/ 594551 w 885348"/>
                <a:gd name="connsiteY451" fmla="*/ 174498 h 429767"/>
                <a:gd name="connsiteX452" fmla="*/ 595884 w 885348"/>
                <a:gd name="connsiteY452" fmla="*/ 168497 h 429767"/>
                <a:gd name="connsiteX453" fmla="*/ 598456 w 885348"/>
                <a:gd name="connsiteY453" fmla="*/ 163449 h 429767"/>
                <a:gd name="connsiteX454" fmla="*/ 601694 w 885348"/>
                <a:gd name="connsiteY454" fmla="*/ 158782 h 429767"/>
                <a:gd name="connsiteX455" fmla="*/ 612743 w 885348"/>
                <a:gd name="connsiteY455" fmla="*/ 167069 h 429767"/>
                <a:gd name="connsiteX456" fmla="*/ 648748 w 885348"/>
                <a:gd name="connsiteY456" fmla="*/ 187166 h 429767"/>
                <a:gd name="connsiteX457" fmla="*/ 651129 w 885348"/>
                <a:gd name="connsiteY457" fmla="*/ 197929 h 429767"/>
                <a:gd name="connsiteX458" fmla="*/ 667512 w 885348"/>
                <a:gd name="connsiteY458" fmla="*/ 205073 h 429767"/>
                <a:gd name="connsiteX459" fmla="*/ 669893 w 885348"/>
                <a:gd name="connsiteY459" fmla="*/ 209645 h 429767"/>
                <a:gd name="connsiteX460" fmla="*/ 672465 w 885348"/>
                <a:gd name="connsiteY460" fmla="*/ 213360 h 429767"/>
                <a:gd name="connsiteX461" fmla="*/ 678371 w 885348"/>
                <a:gd name="connsiteY461" fmla="*/ 214217 h 429767"/>
                <a:gd name="connsiteX462" fmla="*/ 684752 w 885348"/>
                <a:gd name="connsiteY462" fmla="*/ 213265 h 429767"/>
                <a:gd name="connsiteX463" fmla="*/ 688848 w 885348"/>
                <a:gd name="connsiteY463" fmla="*/ 211264 h 429767"/>
                <a:gd name="connsiteX464" fmla="*/ 690658 w 885348"/>
                <a:gd name="connsiteY464" fmla="*/ 217456 h 429767"/>
                <a:gd name="connsiteX465" fmla="*/ 693896 w 885348"/>
                <a:gd name="connsiteY465" fmla="*/ 221837 h 429767"/>
                <a:gd name="connsiteX466" fmla="*/ 698087 w 885348"/>
                <a:gd name="connsiteY466" fmla="*/ 224980 h 429767"/>
                <a:gd name="connsiteX467" fmla="*/ 713613 w 885348"/>
                <a:gd name="connsiteY467" fmla="*/ 232124 h 429767"/>
                <a:gd name="connsiteX468" fmla="*/ 719233 w 885348"/>
                <a:gd name="connsiteY468" fmla="*/ 236220 h 429767"/>
                <a:gd name="connsiteX469" fmla="*/ 721614 w 885348"/>
                <a:gd name="connsiteY469" fmla="*/ 242221 h 429767"/>
                <a:gd name="connsiteX470" fmla="*/ 723805 w 885348"/>
                <a:gd name="connsiteY470" fmla="*/ 242888 h 429767"/>
                <a:gd name="connsiteX471" fmla="*/ 735806 w 885348"/>
                <a:gd name="connsiteY471" fmla="*/ 256889 h 429767"/>
                <a:gd name="connsiteX472" fmla="*/ 739140 w 885348"/>
                <a:gd name="connsiteY472" fmla="*/ 258604 h 429767"/>
                <a:gd name="connsiteX473" fmla="*/ 743331 w 885348"/>
                <a:gd name="connsiteY473" fmla="*/ 259747 h 429767"/>
                <a:gd name="connsiteX474" fmla="*/ 753427 w 885348"/>
                <a:gd name="connsiteY474" fmla="*/ 260413 h 429767"/>
                <a:gd name="connsiteX475" fmla="*/ 756856 w 885348"/>
                <a:gd name="connsiteY475" fmla="*/ 262509 h 429767"/>
                <a:gd name="connsiteX476" fmla="*/ 766191 w 885348"/>
                <a:gd name="connsiteY476" fmla="*/ 271463 h 429767"/>
                <a:gd name="connsiteX477" fmla="*/ 770001 w 885348"/>
                <a:gd name="connsiteY477" fmla="*/ 273463 h 429767"/>
                <a:gd name="connsiteX478" fmla="*/ 787527 w 885348"/>
                <a:gd name="connsiteY478" fmla="*/ 289655 h 429767"/>
                <a:gd name="connsiteX479" fmla="*/ 804005 w 885348"/>
                <a:gd name="connsiteY479" fmla="*/ 297371 h 429767"/>
                <a:gd name="connsiteX480" fmla="*/ 806291 w 885348"/>
                <a:gd name="connsiteY480" fmla="*/ 301085 h 429767"/>
                <a:gd name="connsiteX481" fmla="*/ 808292 w 885348"/>
                <a:gd name="connsiteY481" fmla="*/ 307372 h 429767"/>
                <a:gd name="connsiteX482" fmla="*/ 811816 w 885348"/>
                <a:gd name="connsiteY482" fmla="*/ 307943 h 429767"/>
                <a:gd name="connsiteX483" fmla="*/ 813054 w 885348"/>
                <a:gd name="connsiteY483" fmla="*/ 305467 h 429767"/>
                <a:gd name="connsiteX484" fmla="*/ 808577 w 885348"/>
                <a:gd name="connsiteY484" fmla="*/ 302705 h 429767"/>
                <a:gd name="connsiteX485" fmla="*/ 810577 w 885348"/>
                <a:gd name="connsiteY485" fmla="*/ 298799 h 429767"/>
                <a:gd name="connsiteX486" fmla="*/ 811435 w 885348"/>
                <a:gd name="connsiteY486" fmla="*/ 297371 h 429767"/>
                <a:gd name="connsiteX487" fmla="*/ 813530 w 885348"/>
                <a:gd name="connsiteY487" fmla="*/ 295942 h 429767"/>
                <a:gd name="connsiteX488" fmla="*/ 813530 w 885348"/>
                <a:gd name="connsiteY488" fmla="*/ 292989 h 429767"/>
                <a:gd name="connsiteX489" fmla="*/ 810292 w 885348"/>
                <a:gd name="connsiteY489" fmla="*/ 291941 h 429767"/>
                <a:gd name="connsiteX490" fmla="*/ 807720 w 885348"/>
                <a:gd name="connsiteY490" fmla="*/ 289941 h 429767"/>
                <a:gd name="connsiteX491" fmla="*/ 805625 w 885348"/>
                <a:gd name="connsiteY491" fmla="*/ 287083 h 429767"/>
                <a:gd name="connsiteX492" fmla="*/ 803910 w 885348"/>
                <a:gd name="connsiteY492" fmla="*/ 283178 h 429767"/>
                <a:gd name="connsiteX493" fmla="*/ 805434 w 885348"/>
                <a:gd name="connsiteY493" fmla="*/ 282226 h 429767"/>
                <a:gd name="connsiteX494" fmla="*/ 807053 w 885348"/>
                <a:gd name="connsiteY494" fmla="*/ 280797 h 429767"/>
                <a:gd name="connsiteX495" fmla="*/ 808577 w 885348"/>
                <a:gd name="connsiteY495" fmla="*/ 279940 h 429767"/>
                <a:gd name="connsiteX496" fmla="*/ 806291 w 885348"/>
                <a:gd name="connsiteY496" fmla="*/ 276415 h 429767"/>
                <a:gd name="connsiteX497" fmla="*/ 812578 w 885348"/>
                <a:gd name="connsiteY497" fmla="*/ 275749 h 429767"/>
                <a:gd name="connsiteX498" fmla="*/ 823531 w 885348"/>
                <a:gd name="connsiteY498" fmla="*/ 285655 h 429767"/>
                <a:gd name="connsiteX499" fmla="*/ 827342 w 885348"/>
                <a:gd name="connsiteY499" fmla="*/ 283178 h 429767"/>
                <a:gd name="connsiteX500" fmla="*/ 832961 w 885348"/>
                <a:gd name="connsiteY500" fmla="*/ 289465 h 429767"/>
                <a:gd name="connsiteX501" fmla="*/ 844487 w 885348"/>
                <a:gd name="connsiteY501" fmla="*/ 298799 h 429767"/>
                <a:gd name="connsiteX502" fmla="*/ 849916 w 885348"/>
                <a:gd name="connsiteY502" fmla="*/ 304324 h 429767"/>
                <a:gd name="connsiteX503" fmla="*/ 853059 w 885348"/>
                <a:gd name="connsiteY503" fmla="*/ 306229 h 429767"/>
                <a:gd name="connsiteX504" fmla="*/ 856488 w 885348"/>
                <a:gd name="connsiteY504" fmla="*/ 305753 h 429767"/>
                <a:gd name="connsiteX505" fmla="*/ 859250 w 885348"/>
                <a:gd name="connsiteY505" fmla="*/ 303752 h 429767"/>
                <a:gd name="connsiteX506" fmla="*/ 860393 w 885348"/>
                <a:gd name="connsiteY506" fmla="*/ 301085 h 429767"/>
                <a:gd name="connsiteX507" fmla="*/ 861917 w 885348"/>
                <a:gd name="connsiteY507" fmla="*/ 299085 h 429767"/>
                <a:gd name="connsiteX508" fmla="*/ 865346 w 885348"/>
                <a:gd name="connsiteY508" fmla="*/ 299847 h 429767"/>
                <a:gd name="connsiteX509" fmla="*/ 870966 w 885348"/>
                <a:gd name="connsiteY509" fmla="*/ 302705 h 429767"/>
                <a:gd name="connsiteX510" fmla="*/ 875633 w 885348"/>
                <a:gd name="connsiteY510" fmla="*/ 304038 h 429767"/>
                <a:gd name="connsiteX511" fmla="*/ 875633 w 885348"/>
                <a:gd name="connsiteY511" fmla="*/ 303943 h 429767"/>
                <a:gd name="connsiteX512" fmla="*/ 875729 w 885348"/>
                <a:gd name="connsiteY512" fmla="*/ 303371 h 429767"/>
                <a:gd name="connsiteX513" fmla="*/ 876300 w 885348"/>
                <a:gd name="connsiteY513" fmla="*/ 301085 h 429767"/>
                <a:gd name="connsiteX514" fmla="*/ 877252 w 885348"/>
                <a:gd name="connsiteY514" fmla="*/ 298418 h 429767"/>
                <a:gd name="connsiteX515" fmla="*/ 878300 w 885348"/>
                <a:gd name="connsiteY515" fmla="*/ 295846 h 429767"/>
                <a:gd name="connsiteX516" fmla="*/ 880777 w 885348"/>
                <a:gd name="connsiteY516" fmla="*/ 291370 h 429767"/>
                <a:gd name="connsiteX517" fmla="*/ 883825 w 885348"/>
                <a:gd name="connsiteY517" fmla="*/ 287274 h 429767"/>
                <a:gd name="connsiteX518" fmla="*/ 884587 w 885348"/>
                <a:gd name="connsiteY518" fmla="*/ 285845 h 429767"/>
                <a:gd name="connsiteX519" fmla="*/ 885254 w 885348"/>
                <a:gd name="connsiteY519" fmla="*/ 284321 h 429767"/>
                <a:gd name="connsiteX520" fmla="*/ 885349 w 885348"/>
                <a:gd name="connsiteY520" fmla="*/ 282512 h 42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</a:cxnLst>
              <a:rect l="l" t="t" r="r" b="b"/>
              <a:pathLst>
                <a:path w="885348" h="429767">
                  <a:moveTo>
                    <a:pt x="884110" y="280130"/>
                  </a:moveTo>
                  <a:lnTo>
                    <a:pt x="881443" y="277558"/>
                  </a:lnTo>
                  <a:lnTo>
                    <a:pt x="875062" y="273082"/>
                  </a:lnTo>
                  <a:lnTo>
                    <a:pt x="871728" y="271844"/>
                  </a:lnTo>
                  <a:lnTo>
                    <a:pt x="869061" y="271558"/>
                  </a:lnTo>
                  <a:lnTo>
                    <a:pt x="866299" y="272415"/>
                  </a:lnTo>
                  <a:lnTo>
                    <a:pt x="863918" y="272605"/>
                  </a:lnTo>
                  <a:lnTo>
                    <a:pt x="862393" y="271463"/>
                  </a:lnTo>
                  <a:lnTo>
                    <a:pt x="860965" y="269462"/>
                  </a:lnTo>
                  <a:lnTo>
                    <a:pt x="859536" y="265081"/>
                  </a:lnTo>
                  <a:lnTo>
                    <a:pt x="859250" y="262223"/>
                  </a:lnTo>
                  <a:lnTo>
                    <a:pt x="859346" y="259842"/>
                  </a:lnTo>
                  <a:lnTo>
                    <a:pt x="859536" y="257937"/>
                  </a:lnTo>
                  <a:lnTo>
                    <a:pt x="859536" y="256032"/>
                  </a:lnTo>
                  <a:lnTo>
                    <a:pt x="858869" y="254508"/>
                  </a:lnTo>
                  <a:lnTo>
                    <a:pt x="857345" y="252889"/>
                  </a:lnTo>
                  <a:lnTo>
                    <a:pt x="854869" y="251270"/>
                  </a:lnTo>
                  <a:lnTo>
                    <a:pt x="850106" y="249269"/>
                  </a:lnTo>
                  <a:lnTo>
                    <a:pt x="847154" y="248698"/>
                  </a:lnTo>
                  <a:lnTo>
                    <a:pt x="844772" y="248698"/>
                  </a:lnTo>
                  <a:lnTo>
                    <a:pt x="838486" y="249650"/>
                  </a:lnTo>
                  <a:lnTo>
                    <a:pt x="835057" y="249555"/>
                  </a:lnTo>
                  <a:lnTo>
                    <a:pt x="831818" y="248983"/>
                  </a:lnTo>
                  <a:lnTo>
                    <a:pt x="831056" y="248221"/>
                  </a:lnTo>
                  <a:lnTo>
                    <a:pt x="830485" y="247079"/>
                  </a:lnTo>
                  <a:lnTo>
                    <a:pt x="830866" y="244602"/>
                  </a:lnTo>
                  <a:lnTo>
                    <a:pt x="831437" y="242792"/>
                  </a:lnTo>
                  <a:lnTo>
                    <a:pt x="833914" y="238125"/>
                  </a:lnTo>
                  <a:lnTo>
                    <a:pt x="834390" y="236411"/>
                  </a:lnTo>
                  <a:lnTo>
                    <a:pt x="833723" y="234220"/>
                  </a:lnTo>
                  <a:lnTo>
                    <a:pt x="832295" y="232315"/>
                  </a:lnTo>
                  <a:lnTo>
                    <a:pt x="828294" y="230124"/>
                  </a:lnTo>
                  <a:lnTo>
                    <a:pt x="826294" y="230124"/>
                  </a:lnTo>
                  <a:lnTo>
                    <a:pt x="824770" y="230981"/>
                  </a:lnTo>
                  <a:lnTo>
                    <a:pt x="821817" y="236887"/>
                  </a:lnTo>
                  <a:lnTo>
                    <a:pt x="820864" y="238125"/>
                  </a:lnTo>
                  <a:lnTo>
                    <a:pt x="819722" y="239078"/>
                  </a:lnTo>
                  <a:lnTo>
                    <a:pt x="818388" y="238887"/>
                  </a:lnTo>
                  <a:lnTo>
                    <a:pt x="817435" y="237839"/>
                  </a:lnTo>
                  <a:lnTo>
                    <a:pt x="817150" y="235363"/>
                  </a:lnTo>
                  <a:lnTo>
                    <a:pt x="817721" y="231267"/>
                  </a:lnTo>
                  <a:lnTo>
                    <a:pt x="817817" y="229362"/>
                  </a:lnTo>
                  <a:lnTo>
                    <a:pt x="817531" y="227552"/>
                  </a:lnTo>
                  <a:lnTo>
                    <a:pt x="815626" y="218504"/>
                  </a:lnTo>
                  <a:lnTo>
                    <a:pt x="815530" y="216598"/>
                  </a:lnTo>
                  <a:lnTo>
                    <a:pt x="815530" y="214598"/>
                  </a:lnTo>
                  <a:lnTo>
                    <a:pt x="815721" y="212503"/>
                  </a:lnTo>
                  <a:lnTo>
                    <a:pt x="815816" y="210503"/>
                  </a:lnTo>
                  <a:lnTo>
                    <a:pt x="815530" y="208693"/>
                  </a:lnTo>
                  <a:lnTo>
                    <a:pt x="815054" y="207073"/>
                  </a:lnTo>
                  <a:lnTo>
                    <a:pt x="813149" y="204883"/>
                  </a:lnTo>
                  <a:lnTo>
                    <a:pt x="810197" y="202311"/>
                  </a:lnTo>
                  <a:lnTo>
                    <a:pt x="780669" y="181832"/>
                  </a:lnTo>
                  <a:lnTo>
                    <a:pt x="768477" y="170212"/>
                  </a:lnTo>
                  <a:lnTo>
                    <a:pt x="759333" y="156877"/>
                  </a:lnTo>
                  <a:lnTo>
                    <a:pt x="753809" y="151162"/>
                  </a:lnTo>
                  <a:lnTo>
                    <a:pt x="751142" y="144685"/>
                  </a:lnTo>
                  <a:lnTo>
                    <a:pt x="749141" y="138494"/>
                  </a:lnTo>
                  <a:lnTo>
                    <a:pt x="747713" y="135636"/>
                  </a:lnTo>
                  <a:lnTo>
                    <a:pt x="746188" y="133636"/>
                  </a:lnTo>
                  <a:lnTo>
                    <a:pt x="727996" y="123635"/>
                  </a:lnTo>
                  <a:lnTo>
                    <a:pt x="725424" y="123063"/>
                  </a:lnTo>
                  <a:lnTo>
                    <a:pt x="718376" y="123635"/>
                  </a:lnTo>
                  <a:lnTo>
                    <a:pt x="713518" y="122682"/>
                  </a:lnTo>
                  <a:lnTo>
                    <a:pt x="706564" y="123254"/>
                  </a:lnTo>
                  <a:lnTo>
                    <a:pt x="698468" y="122777"/>
                  </a:lnTo>
                  <a:lnTo>
                    <a:pt x="696182" y="123349"/>
                  </a:lnTo>
                  <a:lnTo>
                    <a:pt x="694277" y="126016"/>
                  </a:lnTo>
                  <a:lnTo>
                    <a:pt x="692658" y="127349"/>
                  </a:lnTo>
                  <a:lnTo>
                    <a:pt x="691229" y="128492"/>
                  </a:lnTo>
                  <a:lnTo>
                    <a:pt x="689801" y="129159"/>
                  </a:lnTo>
                  <a:lnTo>
                    <a:pt x="686086" y="130683"/>
                  </a:lnTo>
                  <a:lnTo>
                    <a:pt x="678180" y="131254"/>
                  </a:lnTo>
                  <a:lnTo>
                    <a:pt x="673703" y="131064"/>
                  </a:lnTo>
                  <a:lnTo>
                    <a:pt x="672846" y="129730"/>
                  </a:lnTo>
                  <a:lnTo>
                    <a:pt x="672275" y="127063"/>
                  </a:lnTo>
                  <a:lnTo>
                    <a:pt x="672560" y="124206"/>
                  </a:lnTo>
                  <a:lnTo>
                    <a:pt x="673037" y="121920"/>
                  </a:lnTo>
                  <a:lnTo>
                    <a:pt x="674180" y="118205"/>
                  </a:lnTo>
                  <a:lnTo>
                    <a:pt x="677323" y="103727"/>
                  </a:lnTo>
                  <a:lnTo>
                    <a:pt x="677989" y="102203"/>
                  </a:lnTo>
                  <a:lnTo>
                    <a:pt x="678751" y="100774"/>
                  </a:lnTo>
                  <a:lnTo>
                    <a:pt x="679895" y="99727"/>
                  </a:lnTo>
                  <a:lnTo>
                    <a:pt x="681418" y="99155"/>
                  </a:lnTo>
                  <a:lnTo>
                    <a:pt x="683609" y="97631"/>
                  </a:lnTo>
                  <a:lnTo>
                    <a:pt x="685991" y="95345"/>
                  </a:lnTo>
                  <a:lnTo>
                    <a:pt x="689610" y="89345"/>
                  </a:lnTo>
                  <a:lnTo>
                    <a:pt x="691134" y="86011"/>
                  </a:lnTo>
                  <a:lnTo>
                    <a:pt x="691991" y="83153"/>
                  </a:lnTo>
                  <a:lnTo>
                    <a:pt x="692563" y="74676"/>
                  </a:lnTo>
                  <a:lnTo>
                    <a:pt x="690943" y="62389"/>
                  </a:lnTo>
                  <a:lnTo>
                    <a:pt x="687419" y="58483"/>
                  </a:lnTo>
                  <a:lnTo>
                    <a:pt x="673894" y="53530"/>
                  </a:lnTo>
                  <a:lnTo>
                    <a:pt x="670846" y="51721"/>
                  </a:lnTo>
                  <a:lnTo>
                    <a:pt x="668655" y="49435"/>
                  </a:lnTo>
                  <a:lnTo>
                    <a:pt x="664750" y="43529"/>
                  </a:lnTo>
                  <a:lnTo>
                    <a:pt x="662559" y="42577"/>
                  </a:lnTo>
                  <a:lnTo>
                    <a:pt x="661035" y="42672"/>
                  </a:lnTo>
                  <a:lnTo>
                    <a:pt x="659892" y="43720"/>
                  </a:lnTo>
                  <a:lnTo>
                    <a:pt x="657320" y="47720"/>
                  </a:lnTo>
                  <a:lnTo>
                    <a:pt x="655320" y="48768"/>
                  </a:lnTo>
                  <a:lnTo>
                    <a:pt x="652367" y="49435"/>
                  </a:lnTo>
                  <a:lnTo>
                    <a:pt x="646271" y="49435"/>
                  </a:lnTo>
                  <a:lnTo>
                    <a:pt x="643318" y="48863"/>
                  </a:lnTo>
                  <a:lnTo>
                    <a:pt x="641223" y="47815"/>
                  </a:lnTo>
                  <a:lnTo>
                    <a:pt x="640080" y="46768"/>
                  </a:lnTo>
                  <a:lnTo>
                    <a:pt x="626174" y="37814"/>
                  </a:lnTo>
                  <a:lnTo>
                    <a:pt x="622173" y="36195"/>
                  </a:lnTo>
                  <a:lnTo>
                    <a:pt x="619411" y="35909"/>
                  </a:lnTo>
                  <a:lnTo>
                    <a:pt x="615982" y="37719"/>
                  </a:lnTo>
                  <a:lnTo>
                    <a:pt x="613124" y="38767"/>
                  </a:lnTo>
                  <a:lnTo>
                    <a:pt x="611219" y="38576"/>
                  </a:lnTo>
                  <a:lnTo>
                    <a:pt x="609600" y="37814"/>
                  </a:lnTo>
                  <a:lnTo>
                    <a:pt x="606743" y="34576"/>
                  </a:lnTo>
                  <a:lnTo>
                    <a:pt x="604076" y="32004"/>
                  </a:lnTo>
                  <a:lnTo>
                    <a:pt x="601885" y="31147"/>
                  </a:lnTo>
                  <a:lnTo>
                    <a:pt x="599789" y="30956"/>
                  </a:lnTo>
                  <a:lnTo>
                    <a:pt x="596360" y="32099"/>
                  </a:lnTo>
                  <a:lnTo>
                    <a:pt x="592264" y="34099"/>
                  </a:lnTo>
                  <a:lnTo>
                    <a:pt x="590931" y="41053"/>
                  </a:lnTo>
                  <a:lnTo>
                    <a:pt x="588359" y="44196"/>
                  </a:lnTo>
                  <a:lnTo>
                    <a:pt x="584073" y="47054"/>
                  </a:lnTo>
                  <a:lnTo>
                    <a:pt x="580834" y="48578"/>
                  </a:lnTo>
                  <a:lnTo>
                    <a:pt x="575501" y="49721"/>
                  </a:lnTo>
                  <a:lnTo>
                    <a:pt x="573500" y="49816"/>
                  </a:lnTo>
                  <a:lnTo>
                    <a:pt x="568738" y="48673"/>
                  </a:lnTo>
                  <a:lnTo>
                    <a:pt x="564071" y="46768"/>
                  </a:lnTo>
                  <a:lnTo>
                    <a:pt x="562261" y="45815"/>
                  </a:lnTo>
                  <a:lnTo>
                    <a:pt x="560927" y="44672"/>
                  </a:lnTo>
                  <a:lnTo>
                    <a:pt x="559880" y="43529"/>
                  </a:lnTo>
                  <a:lnTo>
                    <a:pt x="559308" y="42005"/>
                  </a:lnTo>
                  <a:lnTo>
                    <a:pt x="559022" y="40100"/>
                  </a:lnTo>
                  <a:lnTo>
                    <a:pt x="558737" y="36004"/>
                  </a:lnTo>
                  <a:lnTo>
                    <a:pt x="556641" y="33719"/>
                  </a:lnTo>
                  <a:lnTo>
                    <a:pt x="553117" y="31432"/>
                  </a:lnTo>
                  <a:lnTo>
                    <a:pt x="536638" y="25241"/>
                  </a:lnTo>
                  <a:lnTo>
                    <a:pt x="531781" y="21241"/>
                  </a:lnTo>
                  <a:lnTo>
                    <a:pt x="526923" y="15049"/>
                  </a:lnTo>
                  <a:lnTo>
                    <a:pt x="522161" y="11906"/>
                  </a:lnTo>
                  <a:lnTo>
                    <a:pt x="516350" y="9239"/>
                  </a:lnTo>
                  <a:lnTo>
                    <a:pt x="513588" y="7525"/>
                  </a:lnTo>
                  <a:lnTo>
                    <a:pt x="511588" y="6001"/>
                  </a:lnTo>
                  <a:lnTo>
                    <a:pt x="508540" y="1048"/>
                  </a:lnTo>
                  <a:lnTo>
                    <a:pt x="506444" y="190"/>
                  </a:lnTo>
                  <a:lnTo>
                    <a:pt x="503492" y="0"/>
                  </a:lnTo>
                  <a:lnTo>
                    <a:pt x="496157" y="953"/>
                  </a:lnTo>
                  <a:lnTo>
                    <a:pt x="494157" y="1714"/>
                  </a:lnTo>
                  <a:lnTo>
                    <a:pt x="493300" y="2762"/>
                  </a:lnTo>
                  <a:lnTo>
                    <a:pt x="492823" y="3810"/>
                  </a:lnTo>
                  <a:lnTo>
                    <a:pt x="491300" y="10096"/>
                  </a:lnTo>
                  <a:lnTo>
                    <a:pt x="490823" y="11335"/>
                  </a:lnTo>
                  <a:lnTo>
                    <a:pt x="490347" y="12192"/>
                  </a:lnTo>
                  <a:lnTo>
                    <a:pt x="486537" y="16288"/>
                  </a:lnTo>
                  <a:lnTo>
                    <a:pt x="480632" y="21527"/>
                  </a:lnTo>
                  <a:lnTo>
                    <a:pt x="479965" y="22765"/>
                  </a:lnTo>
                  <a:lnTo>
                    <a:pt x="479679" y="24289"/>
                  </a:lnTo>
                  <a:lnTo>
                    <a:pt x="480155" y="25622"/>
                  </a:lnTo>
                  <a:lnTo>
                    <a:pt x="481203" y="26670"/>
                  </a:lnTo>
                  <a:lnTo>
                    <a:pt x="485394" y="29146"/>
                  </a:lnTo>
                  <a:lnTo>
                    <a:pt x="488918" y="32195"/>
                  </a:lnTo>
                  <a:lnTo>
                    <a:pt x="489775" y="33433"/>
                  </a:lnTo>
                  <a:lnTo>
                    <a:pt x="490442" y="35052"/>
                  </a:lnTo>
                  <a:lnTo>
                    <a:pt x="490919" y="36766"/>
                  </a:lnTo>
                  <a:lnTo>
                    <a:pt x="491014" y="38767"/>
                  </a:lnTo>
                  <a:lnTo>
                    <a:pt x="491109" y="45244"/>
                  </a:lnTo>
                  <a:lnTo>
                    <a:pt x="491395" y="49244"/>
                  </a:lnTo>
                  <a:lnTo>
                    <a:pt x="491490" y="51245"/>
                  </a:lnTo>
                  <a:lnTo>
                    <a:pt x="491395" y="53245"/>
                  </a:lnTo>
                  <a:lnTo>
                    <a:pt x="490823" y="55340"/>
                  </a:lnTo>
                  <a:lnTo>
                    <a:pt x="489585" y="57436"/>
                  </a:lnTo>
                  <a:lnTo>
                    <a:pt x="486823" y="59722"/>
                  </a:lnTo>
                  <a:lnTo>
                    <a:pt x="484823" y="60198"/>
                  </a:lnTo>
                  <a:lnTo>
                    <a:pt x="477869" y="59150"/>
                  </a:lnTo>
                  <a:lnTo>
                    <a:pt x="469201" y="58960"/>
                  </a:lnTo>
                  <a:lnTo>
                    <a:pt x="465296" y="59436"/>
                  </a:lnTo>
                  <a:lnTo>
                    <a:pt x="462725" y="60484"/>
                  </a:lnTo>
                  <a:lnTo>
                    <a:pt x="461963" y="61913"/>
                  </a:lnTo>
                  <a:lnTo>
                    <a:pt x="460153" y="69056"/>
                  </a:lnTo>
                  <a:lnTo>
                    <a:pt x="459581" y="70771"/>
                  </a:lnTo>
                  <a:lnTo>
                    <a:pt x="458819" y="72199"/>
                  </a:lnTo>
                  <a:lnTo>
                    <a:pt x="457867" y="73438"/>
                  </a:lnTo>
                  <a:lnTo>
                    <a:pt x="456724" y="74581"/>
                  </a:lnTo>
                  <a:lnTo>
                    <a:pt x="451675" y="78296"/>
                  </a:lnTo>
                  <a:lnTo>
                    <a:pt x="450723" y="79534"/>
                  </a:lnTo>
                  <a:lnTo>
                    <a:pt x="448913" y="82677"/>
                  </a:lnTo>
                  <a:lnTo>
                    <a:pt x="445675" y="87249"/>
                  </a:lnTo>
                  <a:lnTo>
                    <a:pt x="444722" y="88106"/>
                  </a:lnTo>
                  <a:lnTo>
                    <a:pt x="443865" y="88297"/>
                  </a:lnTo>
                  <a:lnTo>
                    <a:pt x="442913" y="87725"/>
                  </a:lnTo>
                  <a:lnTo>
                    <a:pt x="442150" y="86487"/>
                  </a:lnTo>
                  <a:lnTo>
                    <a:pt x="441674" y="84963"/>
                  </a:lnTo>
                  <a:lnTo>
                    <a:pt x="441674" y="83153"/>
                  </a:lnTo>
                  <a:lnTo>
                    <a:pt x="442627" y="77819"/>
                  </a:lnTo>
                  <a:lnTo>
                    <a:pt x="442436" y="76010"/>
                  </a:lnTo>
                  <a:lnTo>
                    <a:pt x="441769" y="74486"/>
                  </a:lnTo>
                  <a:lnTo>
                    <a:pt x="439103" y="70771"/>
                  </a:lnTo>
                  <a:lnTo>
                    <a:pt x="437483" y="67818"/>
                  </a:lnTo>
                  <a:lnTo>
                    <a:pt x="435483" y="63341"/>
                  </a:lnTo>
                  <a:lnTo>
                    <a:pt x="432625" y="59722"/>
                  </a:lnTo>
                  <a:lnTo>
                    <a:pt x="431006" y="56769"/>
                  </a:lnTo>
                  <a:lnTo>
                    <a:pt x="429673" y="53626"/>
                  </a:lnTo>
                  <a:lnTo>
                    <a:pt x="428911" y="52292"/>
                  </a:lnTo>
                  <a:lnTo>
                    <a:pt x="427958" y="50959"/>
                  </a:lnTo>
                  <a:lnTo>
                    <a:pt x="426053" y="49911"/>
                  </a:lnTo>
                  <a:lnTo>
                    <a:pt x="423291" y="49149"/>
                  </a:lnTo>
                  <a:lnTo>
                    <a:pt x="396240" y="46196"/>
                  </a:lnTo>
                  <a:lnTo>
                    <a:pt x="392430" y="46196"/>
                  </a:lnTo>
                  <a:lnTo>
                    <a:pt x="389668" y="46768"/>
                  </a:lnTo>
                  <a:lnTo>
                    <a:pt x="388430" y="47720"/>
                  </a:lnTo>
                  <a:lnTo>
                    <a:pt x="387667" y="49054"/>
                  </a:lnTo>
                  <a:lnTo>
                    <a:pt x="386429" y="52388"/>
                  </a:lnTo>
                  <a:lnTo>
                    <a:pt x="385953" y="54102"/>
                  </a:lnTo>
                  <a:lnTo>
                    <a:pt x="384715" y="57340"/>
                  </a:lnTo>
                  <a:lnTo>
                    <a:pt x="384238" y="58960"/>
                  </a:lnTo>
                  <a:lnTo>
                    <a:pt x="384143" y="60579"/>
                  </a:lnTo>
                  <a:lnTo>
                    <a:pt x="384619" y="62103"/>
                  </a:lnTo>
                  <a:lnTo>
                    <a:pt x="385286" y="63532"/>
                  </a:lnTo>
                  <a:lnTo>
                    <a:pt x="385667" y="65056"/>
                  </a:lnTo>
                  <a:lnTo>
                    <a:pt x="385572" y="66675"/>
                  </a:lnTo>
                  <a:lnTo>
                    <a:pt x="385000" y="68294"/>
                  </a:lnTo>
                  <a:lnTo>
                    <a:pt x="384238" y="69818"/>
                  </a:lnTo>
                  <a:lnTo>
                    <a:pt x="381667" y="73819"/>
                  </a:lnTo>
                  <a:lnTo>
                    <a:pt x="379095" y="76867"/>
                  </a:lnTo>
                  <a:lnTo>
                    <a:pt x="372904" y="80963"/>
                  </a:lnTo>
                  <a:lnTo>
                    <a:pt x="342709" y="80010"/>
                  </a:lnTo>
                  <a:lnTo>
                    <a:pt x="333089" y="81439"/>
                  </a:lnTo>
                  <a:lnTo>
                    <a:pt x="329565" y="82963"/>
                  </a:lnTo>
                  <a:lnTo>
                    <a:pt x="326898" y="83058"/>
                  </a:lnTo>
                  <a:lnTo>
                    <a:pt x="324326" y="82487"/>
                  </a:lnTo>
                  <a:lnTo>
                    <a:pt x="321373" y="80963"/>
                  </a:lnTo>
                  <a:lnTo>
                    <a:pt x="319564" y="81058"/>
                  </a:lnTo>
                  <a:lnTo>
                    <a:pt x="318040" y="81724"/>
                  </a:lnTo>
                  <a:lnTo>
                    <a:pt x="313087" y="85439"/>
                  </a:lnTo>
                  <a:lnTo>
                    <a:pt x="312039" y="86487"/>
                  </a:lnTo>
                  <a:lnTo>
                    <a:pt x="311277" y="87439"/>
                  </a:lnTo>
                  <a:lnTo>
                    <a:pt x="310705" y="88297"/>
                  </a:lnTo>
                  <a:lnTo>
                    <a:pt x="310229" y="89726"/>
                  </a:lnTo>
                  <a:lnTo>
                    <a:pt x="309753" y="91154"/>
                  </a:lnTo>
                  <a:lnTo>
                    <a:pt x="308515" y="93250"/>
                  </a:lnTo>
                  <a:lnTo>
                    <a:pt x="306705" y="95250"/>
                  </a:lnTo>
                  <a:lnTo>
                    <a:pt x="302705" y="97822"/>
                  </a:lnTo>
                  <a:lnTo>
                    <a:pt x="300514" y="98012"/>
                  </a:lnTo>
                  <a:lnTo>
                    <a:pt x="298990" y="97250"/>
                  </a:lnTo>
                  <a:lnTo>
                    <a:pt x="298037" y="95917"/>
                  </a:lnTo>
                  <a:lnTo>
                    <a:pt x="297085" y="94774"/>
                  </a:lnTo>
                  <a:lnTo>
                    <a:pt x="295942" y="93726"/>
                  </a:lnTo>
                  <a:lnTo>
                    <a:pt x="293084" y="92297"/>
                  </a:lnTo>
                  <a:lnTo>
                    <a:pt x="286607" y="90202"/>
                  </a:lnTo>
                  <a:lnTo>
                    <a:pt x="284988" y="89249"/>
                  </a:lnTo>
                  <a:lnTo>
                    <a:pt x="282321" y="87249"/>
                  </a:lnTo>
                  <a:lnTo>
                    <a:pt x="278987" y="84201"/>
                  </a:lnTo>
                  <a:lnTo>
                    <a:pt x="273463" y="81153"/>
                  </a:lnTo>
                  <a:lnTo>
                    <a:pt x="270986" y="79153"/>
                  </a:lnTo>
                  <a:lnTo>
                    <a:pt x="268605" y="75724"/>
                  </a:lnTo>
                  <a:lnTo>
                    <a:pt x="264986" y="72104"/>
                  </a:lnTo>
                  <a:lnTo>
                    <a:pt x="260318" y="73247"/>
                  </a:lnTo>
                  <a:lnTo>
                    <a:pt x="255079" y="80105"/>
                  </a:lnTo>
                  <a:lnTo>
                    <a:pt x="254127" y="81820"/>
                  </a:lnTo>
                  <a:lnTo>
                    <a:pt x="251841" y="87725"/>
                  </a:lnTo>
                  <a:lnTo>
                    <a:pt x="250222" y="93059"/>
                  </a:lnTo>
                  <a:lnTo>
                    <a:pt x="247459" y="97727"/>
                  </a:lnTo>
                  <a:lnTo>
                    <a:pt x="246412" y="100965"/>
                  </a:lnTo>
                  <a:lnTo>
                    <a:pt x="245936" y="103346"/>
                  </a:lnTo>
                  <a:lnTo>
                    <a:pt x="246221" y="105156"/>
                  </a:lnTo>
                  <a:lnTo>
                    <a:pt x="246888" y="106775"/>
                  </a:lnTo>
                  <a:lnTo>
                    <a:pt x="247745" y="108013"/>
                  </a:lnTo>
                  <a:lnTo>
                    <a:pt x="249841" y="110299"/>
                  </a:lnTo>
                  <a:lnTo>
                    <a:pt x="250888" y="112204"/>
                  </a:lnTo>
                  <a:lnTo>
                    <a:pt x="251650" y="114776"/>
                  </a:lnTo>
                  <a:lnTo>
                    <a:pt x="251841" y="119920"/>
                  </a:lnTo>
                  <a:lnTo>
                    <a:pt x="251174" y="122968"/>
                  </a:lnTo>
                  <a:lnTo>
                    <a:pt x="249841" y="125921"/>
                  </a:lnTo>
                  <a:lnTo>
                    <a:pt x="247364" y="129730"/>
                  </a:lnTo>
                  <a:lnTo>
                    <a:pt x="246221" y="130969"/>
                  </a:lnTo>
                  <a:lnTo>
                    <a:pt x="245078" y="132016"/>
                  </a:lnTo>
                  <a:lnTo>
                    <a:pt x="243840" y="132779"/>
                  </a:lnTo>
                  <a:lnTo>
                    <a:pt x="238696" y="134303"/>
                  </a:lnTo>
                  <a:lnTo>
                    <a:pt x="237268" y="134874"/>
                  </a:lnTo>
                  <a:lnTo>
                    <a:pt x="235553" y="136874"/>
                  </a:lnTo>
                  <a:lnTo>
                    <a:pt x="233839" y="139827"/>
                  </a:lnTo>
                  <a:lnTo>
                    <a:pt x="229934" y="147447"/>
                  </a:lnTo>
                  <a:lnTo>
                    <a:pt x="228695" y="152019"/>
                  </a:lnTo>
                  <a:lnTo>
                    <a:pt x="227743" y="157067"/>
                  </a:lnTo>
                  <a:lnTo>
                    <a:pt x="226886" y="159068"/>
                  </a:lnTo>
                  <a:lnTo>
                    <a:pt x="225742" y="160496"/>
                  </a:lnTo>
                  <a:lnTo>
                    <a:pt x="219170" y="165068"/>
                  </a:lnTo>
                  <a:lnTo>
                    <a:pt x="216884" y="167545"/>
                  </a:lnTo>
                  <a:lnTo>
                    <a:pt x="214503" y="170974"/>
                  </a:lnTo>
                  <a:lnTo>
                    <a:pt x="212407" y="173450"/>
                  </a:lnTo>
                  <a:lnTo>
                    <a:pt x="210121" y="175451"/>
                  </a:lnTo>
                  <a:lnTo>
                    <a:pt x="206311" y="177165"/>
                  </a:lnTo>
                  <a:lnTo>
                    <a:pt x="203835" y="178975"/>
                  </a:lnTo>
                  <a:lnTo>
                    <a:pt x="202978" y="180785"/>
                  </a:lnTo>
                  <a:lnTo>
                    <a:pt x="202978" y="182499"/>
                  </a:lnTo>
                  <a:lnTo>
                    <a:pt x="203835" y="183642"/>
                  </a:lnTo>
                  <a:lnTo>
                    <a:pt x="205073" y="184690"/>
                  </a:lnTo>
                  <a:lnTo>
                    <a:pt x="205930" y="186976"/>
                  </a:lnTo>
                  <a:lnTo>
                    <a:pt x="206026" y="190405"/>
                  </a:lnTo>
                  <a:lnTo>
                    <a:pt x="203644" y="202025"/>
                  </a:lnTo>
                  <a:lnTo>
                    <a:pt x="203263" y="205264"/>
                  </a:lnTo>
                  <a:lnTo>
                    <a:pt x="203359" y="207073"/>
                  </a:lnTo>
                  <a:lnTo>
                    <a:pt x="203740" y="208883"/>
                  </a:lnTo>
                  <a:lnTo>
                    <a:pt x="204025" y="211360"/>
                  </a:lnTo>
                  <a:lnTo>
                    <a:pt x="204025" y="214598"/>
                  </a:lnTo>
                  <a:lnTo>
                    <a:pt x="203073" y="219932"/>
                  </a:lnTo>
                  <a:lnTo>
                    <a:pt x="203263" y="222885"/>
                  </a:lnTo>
                  <a:lnTo>
                    <a:pt x="203930" y="224790"/>
                  </a:lnTo>
                  <a:lnTo>
                    <a:pt x="205264" y="225838"/>
                  </a:lnTo>
                  <a:lnTo>
                    <a:pt x="206407" y="227457"/>
                  </a:lnTo>
                  <a:lnTo>
                    <a:pt x="207073" y="229743"/>
                  </a:lnTo>
                  <a:lnTo>
                    <a:pt x="207073" y="234315"/>
                  </a:lnTo>
                  <a:lnTo>
                    <a:pt x="206597" y="236791"/>
                  </a:lnTo>
                  <a:lnTo>
                    <a:pt x="205835" y="238982"/>
                  </a:lnTo>
                  <a:lnTo>
                    <a:pt x="202501" y="244412"/>
                  </a:lnTo>
                  <a:lnTo>
                    <a:pt x="198977" y="249555"/>
                  </a:lnTo>
                  <a:lnTo>
                    <a:pt x="196786" y="251365"/>
                  </a:lnTo>
                  <a:lnTo>
                    <a:pt x="195929" y="251841"/>
                  </a:lnTo>
                  <a:lnTo>
                    <a:pt x="194786" y="252222"/>
                  </a:lnTo>
                  <a:lnTo>
                    <a:pt x="193072" y="252317"/>
                  </a:lnTo>
                  <a:lnTo>
                    <a:pt x="189738" y="251555"/>
                  </a:lnTo>
                  <a:lnTo>
                    <a:pt x="184975" y="249746"/>
                  </a:lnTo>
                  <a:lnTo>
                    <a:pt x="181451" y="249174"/>
                  </a:lnTo>
                  <a:lnTo>
                    <a:pt x="179451" y="249746"/>
                  </a:lnTo>
                  <a:lnTo>
                    <a:pt x="177736" y="251174"/>
                  </a:lnTo>
                  <a:lnTo>
                    <a:pt x="174593" y="254889"/>
                  </a:lnTo>
                  <a:lnTo>
                    <a:pt x="173355" y="257556"/>
                  </a:lnTo>
                  <a:lnTo>
                    <a:pt x="172974" y="259937"/>
                  </a:lnTo>
                  <a:lnTo>
                    <a:pt x="173450" y="261461"/>
                  </a:lnTo>
                  <a:lnTo>
                    <a:pt x="174498" y="262795"/>
                  </a:lnTo>
                  <a:lnTo>
                    <a:pt x="175831" y="263557"/>
                  </a:lnTo>
                  <a:lnTo>
                    <a:pt x="178594" y="264795"/>
                  </a:lnTo>
                  <a:lnTo>
                    <a:pt x="179356" y="265557"/>
                  </a:lnTo>
                  <a:lnTo>
                    <a:pt x="180023" y="266986"/>
                  </a:lnTo>
                  <a:lnTo>
                    <a:pt x="180308" y="269557"/>
                  </a:lnTo>
                  <a:lnTo>
                    <a:pt x="179927" y="271081"/>
                  </a:lnTo>
                  <a:lnTo>
                    <a:pt x="179356" y="272224"/>
                  </a:lnTo>
                  <a:lnTo>
                    <a:pt x="177355" y="273177"/>
                  </a:lnTo>
                  <a:lnTo>
                    <a:pt x="174974" y="273748"/>
                  </a:lnTo>
                  <a:lnTo>
                    <a:pt x="151257" y="270796"/>
                  </a:lnTo>
                  <a:lnTo>
                    <a:pt x="144780" y="268796"/>
                  </a:lnTo>
                  <a:lnTo>
                    <a:pt x="122396" y="267748"/>
                  </a:lnTo>
                  <a:lnTo>
                    <a:pt x="113062" y="266129"/>
                  </a:lnTo>
                  <a:lnTo>
                    <a:pt x="111919" y="264986"/>
                  </a:lnTo>
                  <a:lnTo>
                    <a:pt x="107251" y="262128"/>
                  </a:lnTo>
                  <a:lnTo>
                    <a:pt x="101632" y="259652"/>
                  </a:lnTo>
                  <a:lnTo>
                    <a:pt x="98488" y="258985"/>
                  </a:lnTo>
                  <a:lnTo>
                    <a:pt x="96012" y="258985"/>
                  </a:lnTo>
                  <a:lnTo>
                    <a:pt x="94583" y="259747"/>
                  </a:lnTo>
                  <a:lnTo>
                    <a:pt x="93250" y="260604"/>
                  </a:lnTo>
                  <a:lnTo>
                    <a:pt x="90964" y="262699"/>
                  </a:lnTo>
                  <a:lnTo>
                    <a:pt x="90011" y="263843"/>
                  </a:lnTo>
                  <a:lnTo>
                    <a:pt x="87440" y="268129"/>
                  </a:lnTo>
                  <a:lnTo>
                    <a:pt x="86868" y="269557"/>
                  </a:lnTo>
                  <a:lnTo>
                    <a:pt x="86392" y="271177"/>
                  </a:lnTo>
                  <a:lnTo>
                    <a:pt x="86201" y="272796"/>
                  </a:lnTo>
                  <a:lnTo>
                    <a:pt x="86392" y="274511"/>
                  </a:lnTo>
                  <a:lnTo>
                    <a:pt x="86963" y="276130"/>
                  </a:lnTo>
                  <a:lnTo>
                    <a:pt x="87916" y="277368"/>
                  </a:lnTo>
                  <a:lnTo>
                    <a:pt x="89154" y="278225"/>
                  </a:lnTo>
                  <a:lnTo>
                    <a:pt x="89344" y="279273"/>
                  </a:lnTo>
                  <a:lnTo>
                    <a:pt x="89249" y="280226"/>
                  </a:lnTo>
                  <a:lnTo>
                    <a:pt x="79438" y="283940"/>
                  </a:lnTo>
                  <a:lnTo>
                    <a:pt x="72104" y="284321"/>
                  </a:lnTo>
                  <a:lnTo>
                    <a:pt x="73438" y="287179"/>
                  </a:lnTo>
                  <a:lnTo>
                    <a:pt x="72771" y="295465"/>
                  </a:lnTo>
                  <a:lnTo>
                    <a:pt x="68961" y="300609"/>
                  </a:lnTo>
                  <a:lnTo>
                    <a:pt x="64008" y="304419"/>
                  </a:lnTo>
                  <a:lnTo>
                    <a:pt x="60198" y="308610"/>
                  </a:lnTo>
                  <a:lnTo>
                    <a:pt x="58007" y="314420"/>
                  </a:lnTo>
                  <a:lnTo>
                    <a:pt x="55150" y="325088"/>
                  </a:lnTo>
                  <a:lnTo>
                    <a:pt x="52483" y="330518"/>
                  </a:lnTo>
                  <a:lnTo>
                    <a:pt x="44863" y="339090"/>
                  </a:lnTo>
                  <a:lnTo>
                    <a:pt x="27146" y="354044"/>
                  </a:lnTo>
                  <a:lnTo>
                    <a:pt x="20193" y="365093"/>
                  </a:lnTo>
                  <a:lnTo>
                    <a:pt x="5334" y="381476"/>
                  </a:lnTo>
                  <a:lnTo>
                    <a:pt x="0" y="391382"/>
                  </a:lnTo>
                  <a:lnTo>
                    <a:pt x="1619" y="403384"/>
                  </a:lnTo>
                  <a:lnTo>
                    <a:pt x="8382" y="426148"/>
                  </a:lnTo>
                  <a:lnTo>
                    <a:pt x="12001" y="426148"/>
                  </a:lnTo>
                  <a:lnTo>
                    <a:pt x="15526" y="427577"/>
                  </a:lnTo>
                  <a:lnTo>
                    <a:pt x="18193" y="429768"/>
                  </a:lnTo>
                  <a:lnTo>
                    <a:pt x="22669" y="429768"/>
                  </a:lnTo>
                  <a:lnTo>
                    <a:pt x="32290" y="426530"/>
                  </a:lnTo>
                  <a:lnTo>
                    <a:pt x="74486" y="426625"/>
                  </a:lnTo>
                  <a:lnTo>
                    <a:pt x="88773" y="423291"/>
                  </a:lnTo>
                  <a:lnTo>
                    <a:pt x="105727" y="412052"/>
                  </a:lnTo>
                  <a:lnTo>
                    <a:pt x="165354" y="397383"/>
                  </a:lnTo>
                  <a:lnTo>
                    <a:pt x="190024" y="380905"/>
                  </a:lnTo>
                  <a:lnTo>
                    <a:pt x="198311" y="378714"/>
                  </a:lnTo>
                  <a:lnTo>
                    <a:pt x="202501" y="376523"/>
                  </a:lnTo>
                  <a:lnTo>
                    <a:pt x="204311" y="372808"/>
                  </a:lnTo>
                  <a:lnTo>
                    <a:pt x="205169" y="370427"/>
                  </a:lnTo>
                  <a:lnTo>
                    <a:pt x="207264" y="367760"/>
                  </a:lnTo>
                  <a:lnTo>
                    <a:pt x="209836" y="365570"/>
                  </a:lnTo>
                  <a:lnTo>
                    <a:pt x="218789" y="361855"/>
                  </a:lnTo>
                  <a:lnTo>
                    <a:pt x="228886" y="350044"/>
                  </a:lnTo>
                  <a:lnTo>
                    <a:pt x="236887" y="348139"/>
                  </a:lnTo>
                  <a:lnTo>
                    <a:pt x="236887" y="345281"/>
                  </a:lnTo>
                  <a:lnTo>
                    <a:pt x="231648" y="335471"/>
                  </a:lnTo>
                  <a:lnTo>
                    <a:pt x="237268" y="324326"/>
                  </a:lnTo>
                  <a:lnTo>
                    <a:pt x="253460" y="305943"/>
                  </a:lnTo>
                  <a:lnTo>
                    <a:pt x="256032" y="300228"/>
                  </a:lnTo>
                  <a:lnTo>
                    <a:pt x="258223" y="292989"/>
                  </a:lnTo>
                  <a:lnTo>
                    <a:pt x="258604" y="289274"/>
                  </a:lnTo>
                  <a:lnTo>
                    <a:pt x="258223" y="281654"/>
                  </a:lnTo>
                  <a:lnTo>
                    <a:pt x="259271" y="278225"/>
                  </a:lnTo>
                  <a:lnTo>
                    <a:pt x="267271" y="266414"/>
                  </a:lnTo>
                  <a:lnTo>
                    <a:pt x="271748" y="261461"/>
                  </a:lnTo>
                  <a:lnTo>
                    <a:pt x="276987" y="256889"/>
                  </a:lnTo>
                  <a:lnTo>
                    <a:pt x="286798" y="251079"/>
                  </a:lnTo>
                  <a:lnTo>
                    <a:pt x="306038" y="244888"/>
                  </a:lnTo>
                  <a:lnTo>
                    <a:pt x="314706" y="240602"/>
                  </a:lnTo>
                  <a:lnTo>
                    <a:pt x="319373" y="235363"/>
                  </a:lnTo>
                  <a:lnTo>
                    <a:pt x="319469" y="230314"/>
                  </a:lnTo>
                  <a:lnTo>
                    <a:pt x="318802" y="225076"/>
                  </a:lnTo>
                  <a:lnTo>
                    <a:pt x="320611" y="219361"/>
                  </a:lnTo>
                  <a:lnTo>
                    <a:pt x="322421" y="217551"/>
                  </a:lnTo>
                  <a:lnTo>
                    <a:pt x="327660" y="214122"/>
                  </a:lnTo>
                  <a:lnTo>
                    <a:pt x="328708" y="212884"/>
                  </a:lnTo>
                  <a:lnTo>
                    <a:pt x="329089" y="209550"/>
                  </a:lnTo>
                  <a:lnTo>
                    <a:pt x="330136" y="206883"/>
                  </a:lnTo>
                  <a:lnTo>
                    <a:pt x="333565" y="201549"/>
                  </a:lnTo>
                  <a:lnTo>
                    <a:pt x="331851" y="192214"/>
                  </a:lnTo>
                  <a:lnTo>
                    <a:pt x="339185" y="182404"/>
                  </a:lnTo>
                  <a:lnTo>
                    <a:pt x="364712" y="165354"/>
                  </a:lnTo>
                  <a:lnTo>
                    <a:pt x="373094" y="157163"/>
                  </a:lnTo>
                  <a:lnTo>
                    <a:pt x="377190" y="155543"/>
                  </a:lnTo>
                  <a:lnTo>
                    <a:pt x="383096" y="154496"/>
                  </a:lnTo>
                  <a:lnTo>
                    <a:pt x="404146" y="139160"/>
                  </a:lnTo>
                  <a:lnTo>
                    <a:pt x="406717" y="138779"/>
                  </a:lnTo>
                  <a:lnTo>
                    <a:pt x="409575" y="139160"/>
                  </a:lnTo>
                  <a:lnTo>
                    <a:pt x="412147" y="139160"/>
                  </a:lnTo>
                  <a:lnTo>
                    <a:pt x="414528" y="137541"/>
                  </a:lnTo>
                  <a:lnTo>
                    <a:pt x="418148" y="133445"/>
                  </a:lnTo>
                  <a:lnTo>
                    <a:pt x="428053" y="125158"/>
                  </a:lnTo>
                  <a:lnTo>
                    <a:pt x="432340" y="122872"/>
                  </a:lnTo>
                  <a:lnTo>
                    <a:pt x="440912" y="121253"/>
                  </a:lnTo>
                  <a:lnTo>
                    <a:pt x="463105" y="122968"/>
                  </a:lnTo>
                  <a:lnTo>
                    <a:pt x="466820" y="128397"/>
                  </a:lnTo>
                  <a:lnTo>
                    <a:pt x="469487" y="130207"/>
                  </a:lnTo>
                  <a:lnTo>
                    <a:pt x="477393" y="132016"/>
                  </a:lnTo>
                  <a:lnTo>
                    <a:pt x="493205" y="132397"/>
                  </a:lnTo>
                  <a:lnTo>
                    <a:pt x="496348" y="131064"/>
                  </a:lnTo>
                  <a:lnTo>
                    <a:pt x="506349" y="136684"/>
                  </a:lnTo>
                  <a:lnTo>
                    <a:pt x="522923" y="142685"/>
                  </a:lnTo>
                  <a:lnTo>
                    <a:pt x="557593" y="149066"/>
                  </a:lnTo>
                  <a:lnTo>
                    <a:pt x="567214" y="154210"/>
                  </a:lnTo>
                  <a:lnTo>
                    <a:pt x="573596" y="165354"/>
                  </a:lnTo>
                  <a:lnTo>
                    <a:pt x="572929" y="170783"/>
                  </a:lnTo>
                  <a:lnTo>
                    <a:pt x="579215" y="175736"/>
                  </a:lnTo>
                  <a:lnTo>
                    <a:pt x="594836" y="181928"/>
                  </a:lnTo>
                  <a:lnTo>
                    <a:pt x="594551" y="174498"/>
                  </a:lnTo>
                  <a:lnTo>
                    <a:pt x="595884" y="168497"/>
                  </a:lnTo>
                  <a:lnTo>
                    <a:pt x="598456" y="163449"/>
                  </a:lnTo>
                  <a:lnTo>
                    <a:pt x="601694" y="158782"/>
                  </a:lnTo>
                  <a:lnTo>
                    <a:pt x="612743" y="167069"/>
                  </a:lnTo>
                  <a:lnTo>
                    <a:pt x="648748" y="187166"/>
                  </a:lnTo>
                  <a:lnTo>
                    <a:pt x="651129" y="197929"/>
                  </a:lnTo>
                  <a:lnTo>
                    <a:pt x="667512" y="205073"/>
                  </a:lnTo>
                  <a:lnTo>
                    <a:pt x="669893" y="209645"/>
                  </a:lnTo>
                  <a:lnTo>
                    <a:pt x="672465" y="213360"/>
                  </a:lnTo>
                  <a:lnTo>
                    <a:pt x="678371" y="214217"/>
                  </a:lnTo>
                  <a:lnTo>
                    <a:pt x="684752" y="213265"/>
                  </a:lnTo>
                  <a:lnTo>
                    <a:pt x="688848" y="211264"/>
                  </a:lnTo>
                  <a:lnTo>
                    <a:pt x="690658" y="217456"/>
                  </a:lnTo>
                  <a:lnTo>
                    <a:pt x="693896" y="221837"/>
                  </a:lnTo>
                  <a:lnTo>
                    <a:pt x="698087" y="224980"/>
                  </a:lnTo>
                  <a:lnTo>
                    <a:pt x="713613" y="232124"/>
                  </a:lnTo>
                  <a:lnTo>
                    <a:pt x="719233" y="236220"/>
                  </a:lnTo>
                  <a:lnTo>
                    <a:pt x="721614" y="242221"/>
                  </a:lnTo>
                  <a:lnTo>
                    <a:pt x="723805" y="242888"/>
                  </a:lnTo>
                  <a:lnTo>
                    <a:pt x="735806" y="256889"/>
                  </a:lnTo>
                  <a:lnTo>
                    <a:pt x="739140" y="258604"/>
                  </a:lnTo>
                  <a:lnTo>
                    <a:pt x="743331" y="259747"/>
                  </a:lnTo>
                  <a:lnTo>
                    <a:pt x="753427" y="260413"/>
                  </a:lnTo>
                  <a:lnTo>
                    <a:pt x="756856" y="262509"/>
                  </a:lnTo>
                  <a:lnTo>
                    <a:pt x="766191" y="271463"/>
                  </a:lnTo>
                  <a:lnTo>
                    <a:pt x="770001" y="273463"/>
                  </a:lnTo>
                  <a:lnTo>
                    <a:pt x="787527" y="289655"/>
                  </a:lnTo>
                  <a:lnTo>
                    <a:pt x="804005" y="297371"/>
                  </a:lnTo>
                  <a:lnTo>
                    <a:pt x="806291" y="301085"/>
                  </a:lnTo>
                  <a:lnTo>
                    <a:pt x="808292" y="307372"/>
                  </a:lnTo>
                  <a:lnTo>
                    <a:pt x="811816" y="307943"/>
                  </a:lnTo>
                  <a:lnTo>
                    <a:pt x="813054" y="305467"/>
                  </a:lnTo>
                  <a:lnTo>
                    <a:pt x="808577" y="302705"/>
                  </a:lnTo>
                  <a:lnTo>
                    <a:pt x="810577" y="298799"/>
                  </a:lnTo>
                  <a:lnTo>
                    <a:pt x="811435" y="297371"/>
                  </a:lnTo>
                  <a:lnTo>
                    <a:pt x="813530" y="295942"/>
                  </a:lnTo>
                  <a:lnTo>
                    <a:pt x="813530" y="292989"/>
                  </a:lnTo>
                  <a:lnTo>
                    <a:pt x="810292" y="291941"/>
                  </a:lnTo>
                  <a:lnTo>
                    <a:pt x="807720" y="289941"/>
                  </a:lnTo>
                  <a:lnTo>
                    <a:pt x="805625" y="287083"/>
                  </a:lnTo>
                  <a:lnTo>
                    <a:pt x="803910" y="283178"/>
                  </a:lnTo>
                  <a:lnTo>
                    <a:pt x="805434" y="282226"/>
                  </a:lnTo>
                  <a:lnTo>
                    <a:pt x="807053" y="280797"/>
                  </a:lnTo>
                  <a:lnTo>
                    <a:pt x="808577" y="279940"/>
                  </a:lnTo>
                  <a:lnTo>
                    <a:pt x="806291" y="276415"/>
                  </a:lnTo>
                  <a:lnTo>
                    <a:pt x="812578" y="275749"/>
                  </a:lnTo>
                  <a:lnTo>
                    <a:pt x="823531" y="285655"/>
                  </a:lnTo>
                  <a:lnTo>
                    <a:pt x="827342" y="283178"/>
                  </a:lnTo>
                  <a:lnTo>
                    <a:pt x="832961" y="289465"/>
                  </a:lnTo>
                  <a:lnTo>
                    <a:pt x="844487" y="298799"/>
                  </a:lnTo>
                  <a:lnTo>
                    <a:pt x="849916" y="304324"/>
                  </a:lnTo>
                  <a:lnTo>
                    <a:pt x="853059" y="306229"/>
                  </a:lnTo>
                  <a:lnTo>
                    <a:pt x="856488" y="305753"/>
                  </a:lnTo>
                  <a:lnTo>
                    <a:pt x="859250" y="303752"/>
                  </a:lnTo>
                  <a:lnTo>
                    <a:pt x="860393" y="301085"/>
                  </a:lnTo>
                  <a:lnTo>
                    <a:pt x="861917" y="299085"/>
                  </a:lnTo>
                  <a:lnTo>
                    <a:pt x="865346" y="299847"/>
                  </a:lnTo>
                  <a:lnTo>
                    <a:pt x="870966" y="302705"/>
                  </a:lnTo>
                  <a:lnTo>
                    <a:pt x="875633" y="304038"/>
                  </a:lnTo>
                  <a:lnTo>
                    <a:pt x="875633" y="303943"/>
                  </a:lnTo>
                  <a:lnTo>
                    <a:pt x="875729" y="303371"/>
                  </a:lnTo>
                  <a:lnTo>
                    <a:pt x="876300" y="301085"/>
                  </a:lnTo>
                  <a:lnTo>
                    <a:pt x="877252" y="298418"/>
                  </a:lnTo>
                  <a:lnTo>
                    <a:pt x="878300" y="295846"/>
                  </a:lnTo>
                  <a:lnTo>
                    <a:pt x="880777" y="291370"/>
                  </a:lnTo>
                  <a:lnTo>
                    <a:pt x="883825" y="287274"/>
                  </a:lnTo>
                  <a:lnTo>
                    <a:pt x="884587" y="285845"/>
                  </a:lnTo>
                  <a:lnTo>
                    <a:pt x="885254" y="284321"/>
                  </a:lnTo>
                  <a:lnTo>
                    <a:pt x="885349" y="282512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5" name="Figura a mano libera: forma 82">
              <a:extLst>
                <a:ext uri="{FF2B5EF4-FFF2-40B4-BE49-F238E27FC236}">
                  <a16:creationId xmlns:a16="http://schemas.microsoft.com/office/drawing/2014/main" xmlns="" id="{91C22D4D-1308-4A1C-9FB0-ACEE6DB8B9B0}"/>
                </a:ext>
              </a:extLst>
            </p:cNvPr>
            <p:cNvSpPr/>
            <p:nvPr/>
          </p:nvSpPr>
          <p:spPr>
            <a:xfrm>
              <a:off x="8485708" y="3726274"/>
              <a:ext cx="878204" cy="947166"/>
            </a:xfrm>
            <a:custGeom>
              <a:avLst/>
              <a:gdLst>
                <a:gd name="connsiteX0" fmla="*/ 675703 w 878204"/>
                <a:gd name="connsiteY0" fmla="*/ 942785 h 947166"/>
                <a:gd name="connsiteX1" fmla="*/ 674275 w 878204"/>
                <a:gd name="connsiteY1" fmla="*/ 947166 h 947166"/>
                <a:gd name="connsiteX2" fmla="*/ 678466 w 878204"/>
                <a:gd name="connsiteY2" fmla="*/ 944880 h 947166"/>
                <a:gd name="connsiteX3" fmla="*/ 680180 w 878204"/>
                <a:gd name="connsiteY3" fmla="*/ 940118 h 947166"/>
                <a:gd name="connsiteX4" fmla="*/ 677513 w 878204"/>
                <a:gd name="connsiteY4" fmla="*/ 940689 h 947166"/>
                <a:gd name="connsiteX5" fmla="*/ 675703 w 878204"/>
                <a:gd name="connsiteY5" fmla="*/ 942785 h 947166"/>
                <a:gd name="connsiteX6" fmla="*/ 878110 w 878204"/>
                <a:gd name="connsiteY6" fmla="*/ 608267 h 947166"/>
                <a:gd name="connsiteX7" fmla="*/ 877824 w 878204"/>
                <a:gd name="connsiteY7" fmla="*/ 606076 h 947166"/>
                <a:gd name="connsiteX8" fmla="*/ 878205 w 878204"/>
                <a:gd name="connsiteY8" fmla="*/ 598646 h 947166"/>
                <a:gd name="connsiteX9" fmla="*/ 877919 w 878204"/>
                <a:gd name="connsiteY9" fmla="*/ 596170 h 947166"/>
                <a:gd name="connsiteX10" fmla="*/ 877252 w 878204"/>
                <a:gd name="connsiteY10" fmla="*/ 594360 h 947166"/>
                <a:gd name="connsiteX11" fmla="*/ 876300 w 878204"/>
                <a:gd name="connsiteY11" fmla="*/ 593408 h 947166"/>
                <a:gd name="connsiteX12" fmla="*/ 874585 w 878204"/>
                <a:gd name="connsiteY12" fmla="*/ 592265 h 947166"/>
                <a:gd name="connsiteX13" fmla="*/ 873824 w 878204"/>
                <a:gd name="connsiteY13" fmla="*/ 589502 h 947166"/>
                <a:gd name="connsiteX14" fmla="*/ 873157 w 878204"/>
                <a:gd name="connsiteY14" fmla="*/ 585121 h 947166"/>
                <a:gd name="connsiteX15" fmla="*/ 873252 w 878204"/>
                <a:gd name="connsiteY15" fmla="*/ 569405 h 947166"/>
                <a:gd name="connsiteX16" fmla="*/ 873061 w 878204"/>
                <a:gd name="connsiteY16" fmla="*/ 565976 h 947166"/>
                <a:gd name="connsiteX17" fmla="*/ 872585 w 878204"/>
                <a:gd name="connsiteY17" fmla="*/ 564452 h 947166"/>
                <a:gd name="connsiteX18" fmla="*/ 868109 w 878204"/>
                <a:gd name="connsiteY18" fmla="*/ 556641 h 947166"/>
                <a:gd name="connsiteX19" fmla="*/ 866966 w 878204"/>
                <a:gd name="connsiteY19" fmla="*/ 553784 h 947166"/>
                <a:gd name="connsiteX20" fmla="*/ 866203 w 878204"/>
                <a:gd name="connsiteY20" fmla="*/ 550545 h 947166"/>
                <a:gd name="connsiteX21" fmla="*/ 865632 w 878204"/>
                <a:gd name="connsiteY21" fmla="*/ 549116 h 947166"/>
                <a:gd name="connsiteX22" fmla="*/ 864870 w 878204"/>
                <a:gd name="connsiteY22" fmla="*/ 547688 h 947166"/>
                <a:gd name="connsiteX23" fmla="*/ 864013 w 878204"/>
                <a:gd name="connsiteY23" fmla="*/ 546545 h 947166"/>
                <a:gd name="connsiteX24" fmla="*/ 860584 w 878204"/>
                <a:gd name="connsiteY24" fmla="*/ 543592 h 947166"/>
                <a:gd name="connsiteX25" fmla="*/ 858488 w 878204"/>
                <a:gd name="connsiteY25" fmla="*/ 541211 h 947166"/>
                <a:gd name="connsiteX26" fmla="*/ 856488 w 878204"/>
                <a:gd name="connsiteY26" fmla="*/ 537020 h 947166"/>
                <a:gd name="connsiteX27" fmla="*/ 838009 w 878204"/>
                <a:gd name="connsiteY27" fmla="*/ 520732 h 947166"/>
                <a:gd name="connsiteX28" fmla="*/ 831437 w 878204"/>
                <a:gd name="connsiteY28" fmla="*/ 517493 h 947166"/>
                <a:gd name="connsiteX29" fmla="*/ 826675 w 878204"/>
                <a:gd name="connsiteY29" fmla="*/ 517588 h 947166"/>
                <a:gd name="connsiteX30" fmla="*/ 821245 w 878204"/>
                <a:gd name="connsiteY30" fmla="*/ 516065 h 947166"/>
                <a:gd name="connsiteX31" fmla="*/ 817054 w 878204"/>
                <a:gd name="connsiteY31" fmla="*/ 513874 h 947166"/>
                <a:gd name="connsiteX32" fmla="*/ 810196 w 878204"/>
                <a:gd name="connsiteY32" fmla="*/ 509016 h 947166"/>
                <a:gd name="connsiteX33" fmla="*/ 806768 w 878204"/>
                <a:gd name="connsiteY33" fmla="*/ 507397 h 947166"/>
                <a:gd name="connsiteX34" fmla="*/ 804386 w 878204"/>
                <a:gd name="connsiteY34" fmla="*/ 507016 h 947166"/>
                <a:gd name="connsiteX35" fmla="*/ 803148 w 878204"/>
                <a:gd name="connsiteY35" fmla="*/ 507873 h 947166"/>
                <a:gd name="connsiteX36" fmla="*/ 802005 w 878204"/>
                <a:gd name="connsiteY36" fmla="*/ 508826 h 947166"/>
                <a:gd name="connsiteX37" fmla="*/ 800100 w 878204"/>
                <a:gd name="connsiteY37" fmla="*/ 509492 h 947166"/>
                <a:gd name="connsiteX38" fmla="*/ 797338 w 878204"/>
                <a:gd name="connsiteY38" fmla="*/ 509778 h 947166"/>
                <a:gd name="connsiteX39" fmla="*/ 792290 w 878204"/>
                <a:gd name="connsiteY39" fmla="*/ 509016 h 947166"/>
                <a:gd name="connsiteX40" fmla="*/ 789242 w 878204"/>
                <a:gd name="connsiteY40" fmla="*/ 507778 h 947166"/>
                <a:gd name="connsiteX41" fmla="*/ 787241 w 878204"/>
                <a:gd name="connsiteY41" fmla="*/ 506540 h 947166"/>
                <a:gd name="connsiteX42" fmla="*/ 786289 w 878204"/>
                <a:gd name="connsiteY42" fmla="*/ 505206 h 947166"/>
                <a:gd name="connsiteX43" fmla="*/ 785527 w 878204"/>
                <a:gd name="connsiteY43" fmla="*/ 503872 h 947166"/>
                <a:gd name="connsiteX44" fmla="*/ 784288 w 878204"/>
                <a:gd name="connsiteY44" fmla="*/ 501015 h 947166"/>
                <a:gd name="connsiteX45" fmla="*/ 782384 w 878204"/>
                <a:gd name="connsiteY45" fmla="*/ 494919 h 947166"/>
                <a:gd name="connsiteX46" fmla="*/ 781526 w 878204"/>
                <a:gd name="connsiteY46" fmla="*/ 493014 h 947166"/>
                <a:gd name="connsiteX47" fmla="*/ 780002 w 878204"/>
                <a:gd name="connsiteY47" fmla="*/ 491014 h 947166"/>
                <a:gd name="connsiteX48" fmla="*/ 777145 w 878204"/>
                <a:gd name="connsiteY48" fmla="*/ 488156 h 947166"/>
                <a:gd name="connsiteX49" fmla="*/ 756857 w 878204"/>
                <a:gd name="connsiteY49" fmla="*/ 481394 h 947166"/>
                <a:gd name="connsiteX50" fmla="*/ 753713 w 878204"/>
                <a:gd name="connsiteY50" fmla="*/ 480917 h 947166"/>
                <a:gd name="connsiteX51" fmla="*/ 752284 w 878204"/>
                <a:gd name="connsiteY51" fmla="*/ 481394 h 947166"/>
                <a:gd name="connsiteX52" fmla="*/ 750951 w 878204"/>
                <a:gd name="connsiteY52" fmla="*/ 482155 h 947166"/>
                <a:gd name="connsiteX53" fmla="*/ 748665 w 878204"/>
                <a:gd name="connsiteY53" fmla="*/ 484156 h 947166"/>
                <a:gd name="connsiteX54" fmla="*/ 742950 w 878204"/>
                <a:gd name="connsiteY54" fmla="*/ 491109 h 947166"/>
                <a:gd name="connsiteX55" fmla="*/ 737426 w 878204"/>
                <a:gd name="connsiteY55" fmla="*/ 495871 h 947166"/>
                <a:gd name="connsiteX56" fmla="*/ 730472 w 878204"/>
                <a:gd name="connsiteY56" fmla="*/ 499586 h 947166"/>
                <a:gd name="connsiteX57" fmla="*/ 724948 w 878204"/>
                <a:gd name="connsiteY57" fmla="*/ 500348 h 947166"/>
                <a:gd name="connsiteX58" fmla="*/ 718947 w 878204"/>
                <a:gd name="connsiteY58" fmla="*/ 500444 h 947166"/>
                <a:gd name="connsiteX59" fmla="*/ 715804 w 878204"/>
                <a:gd name="connsiteY59" fmla="*/ 499967 h 947166"/>
                <a:gd name="connsiteX60" fmla="*/ 713518 w 878204"/>
                <a:gd name="connsiteY60" fmla="*/ 499301 h 947166"/>
                <a:gd name="connsiteX61" fmla="*/ 712184 w 878204"/>
                <a:gd name="connsiteY61" fmla="*/ 498443 h 947166"/>
                <a:gd name="connsiteX62" fmla="*/ 711041 w 878204"/>
                <a:gd name="connsiteY62" fmla="*/ 497396 h 947166"/>
                <a:gd name="connsiteX63" fmla="*/ 709993 w 878204"/>
                <a:gd name="connsiteY63" fmla="*/ 496253 h 947166"/>
                <a:gd name="connsiteX64" fmla="*/ 709232 w 878204"/>
                <a:gd name="connsiteY64" fmla="*/ 495014 h 947166"/>
                <a:gd name="connsiteX65" fmla="*/ 708660 w 878204"/>
                <a:gd name="connsiteY65" fmla="*/ 493681 h 947166"/>
                <a:gd name="connsiteX66" fmla="*/ 708184 w 878204"/>
                <a:gd name="connsiteY66" fmla="*/ 492157 h 947166"/>
                <a:gd name="connsiteX67" fmla="*/ 706565 w 878204"/>
                <a:gd name="connsiteY67" fmla="*/ 490157 h 947166"/>
                <a:gd name="connsiteX68" fmla="*/ 703898 w 878204"/>
                <a:gd name="connsiteY68" fmla="*/ 487871 h 947166"/>
                <a:gd name="connsiteX69" fmla="*/ 670846 w 878204"/>
                <a:gd name="connsiteY69" fmla="*/ 471488 h 947166"/>
                <a:gd name="connsiteX70" fmla="*/ 669036 w 878204"/>
                <a:gd name="connsiteY70" fmla="*/ 471202 h 947166"/>
                <a:gd name="connsiteX71" fmla="*/ 667226 w 878204"/>
                <a:gd name="connsiteY71" fmla="*/ 471202 h 947166"/>
                <a:gd name="connsiteX72" fmla="*/ 665607 w 878204"/>
                <a:gd name="connsiteY72" fmla="*/ 471488 h 947166"/>
                <a:gd name="connsiteX73" fmla="*/ 661321 w 878204"/>
                <a:gd name="connsiteY73" fmla="*/ 472630 h 947166"/>
                <a:gd name="connsiteX74" fmla="*/ 657701 w 878204"/>
                <a:gd name="connsiteY74" fmla="*/ 473202 h 947166"/>
                <a:gd name="connsiteX75" fmla="*/ 655701 w 878204"/>
                <a:gd name="connsiteY75" fmla="*/ 472726 h 947166"/>
                <a:gd name="connsiteX76" fmla="*/ 654272 w 878204"/>
                <a:gd name="connsiteY76" fmla="*/ 471773 h 947166"/>
                <a:gd name="connsiteX77" fmla="*/ 653701 w 878204"/>
                <a:gd name="connsiteY77" fmla="*/ 470345 h 947166"/>
                <a:gd name="connsiteX78" fmla="*/ 653320 w 878204"/>
                <a:gd name="connsiteY78" fmla="*/ 468725 h 947166"/>
                <a:gd name="connsiteX79" fmla="*/ 653129 w 878204"/>
                <a:gd name="connsiteY79" fmla="*/ 466916 h 947166"/>
                <a:gd name="connsiteX80" fmla="*/ 653034 w 878204"/>
                <a:gd name="connsiteY80" fmla="*/ 465011 h 947166"/>
                <a:gd name="connsiteX81" fmla="*/ 653701 w 878204"/>
                <a:gd name="connsiteY81" fmla="*/ 453104 h 947166"/>
                <a:gd name="connsiteX82" fmla="*/ 654082 w 878204"/>
                <a:gd name="connsiteY82" fmla="*/ 451295 h 947166"/>
                <a:gd name="connsiteX83" fmla="*/ 654749 w 878204"/>
                <a:gd name="connsiteY83" fmla="*/ 449771 h 947166"/>
                <a:gd name="connsiteX84" fmla="*/ 657701 w 878204"/>
                <a:gd name="connsiteY84" fmla="*/ 444055 h 947166"/>
                <a:gd name="connsiteX85" fmla="*/ 658273 w 878204"/>
                <a:gd name="connsiteY85" fmla="*/ 442341 h 947166"/>
                <a:gd name="connsiteX86" fmla="*/ 658559 w 878204"/>
                <a:gd name="connsiteY86" fmla="*/ 440531 h 947166"/>
                <a:gd name="connsiteX87" fmla="*/ 658654 w 878204"/>
                <a:gd name="connsiteY87" fmla="*/ 438531 h 947166"/>
                <a:gd name="connsiteX88" fmla="*/ 658463 w 878204"/>
                <a:gd name="connsiteY88" fmla="*/ 436150 h 947166"/>
                <a:gd name="connsiteX89" fmla="*/ 656749 w 878204"/>
                <a:gd name="connsiteY89" fmla="*/ 433959 h 947166"/>
                <a:gd name="connsiteX90" fmla="*/ 653129 w 878204"/>
                <a:gd name="connsiteY90" fmla="*/ 430911 h 947166"/>
                <a:gd name="connsiteX91" fmla="*/ 649129 w 878204"/>
                <a:gd name="connsiteY91" fmla="*/ 429482 h 947166"/>
                <a:gd name="connsiteX92" fmla="*/ 645414 w 878204"/>
                <a:gd name="connsiteY92" fmla="*/ 427292 h 947166"/>
                <a:gd name="connsiteX93" fmla="*/ 640651 w 878204"/>
                <a:gd name="connsiteY93" fmla="*/ 421005 h 947166"/>
                <a:gd name="connsiteX94" fmla="*/ 638842 w 878204"/>
                <a:gd name="connsiteY94" fmla="*/ 419576 h 947166"/>
                <a:gd name="connsiteX95" fmla="*/ 637127 w 878204"/>
                <a:gd name="connsiteY95" fmla="*/ 418624 h 947166"/>
                <a:gd name="connsiteX96" fmla="*/ 633317 w 878204"/>
                <a:gd name="connsiteY96" fmla="*/ 418052 h 947166"/>
                <a:gd name="connsiteX97" fmla="*/ 627983 w 878204"/>
                <a:gd name="connsiteY97" fmla="*/ 418243 h 947166"/>
                <a:gd name="connsiteX98" fmla="*/ 565118 w 878204"/>
                <a:gd name="connsiteY98" fmla="*/ 382905 h 947166"/>
                <a:gd name="connsiteX99" fmla="*/ 563499 w 878204"/>
                <a:gd name="connsiteY99" fmla="*/ 383381 h 947166"/>
                <a:gd name="connsiteX100" fmla="*/ 562451 w 878204"/>
                <a:gd name="connsiteY100" fmla="*/ 384334 h 947166"/>
                <a:gd name="connsiteX101" fmla="*/ 560070 w 878204"/>
                <a:gd name="connsiteY101" fmla="*/ 385096 h 947166"/>
                <a:gd name="connsiteX102" fmla="*/ 556546 w 878204"/>
                <a:gd name="connsiteY102" fmla="*/ 385001 h 947166"/>
                <a:gd name="connsiteX103" fmla="*/ 548640 w 878204"/>
                <a:gd name="connsiteY103" fmla="*/ 383096 h 947166"/>
                <a:gd name="connsiteX104" fmla="*/ 544259 w 878204"/>
                <a:gd name="connsiteY104" fmla="*/ 380905 h 947166"/>
                <a:gd name="connsiteX105" fmla="*/ 541592 w 878204"/>
                <a:gd name="connsiteY105" fmla="*/ 379095 h 947166"/>
                <a:gd name="connsiteX106" fmla="*/ 540639 w 878204"/>
                <a:gd name="connsiteY106" fmla="*/ 377571 h 947166"/>
                <a:gd name="connsiteX107" fmla="*/ 539972 w 878204"/>
                <a:gd name="connsiteY107" fmla="*/ 376238 h 947166"/>
                <a:gd name="connsiteX108" fmla="*/ 537972 w 878204"/>
                <a:gd name="connsiteY108" fmla="*/ 370142 h 947166"/>
                <a:gd name="connsiteX109" fmla="*/ 537686 w 878204"/>
                <a:gd name="connsiteY109" fmla="*/ 368618 h 947166"/>
                <a:gd name="connsiteX110" fmla="*/ 535972 w 878204"/>
                <a:gd name="connsiteY110" fmla="*/ 348139 h 947166"/>
                <a:gd name="connsiteX111" fmla="*/ 535972 w 878204"/>
                <a:gd name="connsiteY111" fmla="*/ 346615 h 947166"/>
                <a:gd name="connsiteX112" fmla="*/ 536543 w 878204"/>
                <a:gd name="connsiteY112" fmla="*/ 343757 h 947166"/>
                <a:gd name="connsiteX113" fmla="*/ 549402 w 878204"/>
                <a:gd name="connsiteY113" fmla="*/ 335947 h 947166"/>
                <a:gd name="connsiteX114" fmla="*/ 556927 w 878204"/>
                <a:gd name="connsiteY114" fmla="*/ 328708 h 947166"/>
                <a:gd name="connsiteX115" fmla="*/ 558356 w 878204"/>
                <a:gd name="connsiteY115" fmla="*/ 326708 h 947166"/>
                <a:gd name="connsiteX116" fmla="*/ 559118 w 878204"/>
                <a:gd name="connsiteY116" fmla="*/ 325279 h 947166"/>
                <a:gd name="connsiteX117" fmla="*/ 559784 w 878204"/>
                <a:gd name="connsiteY117" fmla="*/ 323755 h 947166"/>
                <a:gd name="connsiteX118" fmla="*/ 561118 w 878204"/>
                <a:gd name="connsiteY118" fmla="*/ 318992 h 947166"/>
                <a:gd name="connsiteX119" fmla="*/ 562546 w 878204"/>
                <a:gd name="connsiteY119" fmla="*/ 315182 h 947166"/>
                <a:gd name="connsiteX120" fmla="*/ 564166 w 878204"/>
                <a:gd name="connsiteY120" fmla="*/ 313944 h 947166"/>
                <a:gd name="connsiteX121" fmla="*/ 565690 w 878204"/>
                <a:gd name="connsiteY121" fmla="*/ 313754 h 947166"/>
                <a:gd name="connsiteX122" fmla="*/ 580644 w 878204"/>
                <a:gd name="connsiteY122" fmla="*/ 320612 h 947166"/>
                <a:gd name="connsiteX123" fmla="*/ 591217 w 878204"/>
                <a:gd name="connsiteY123" fmla="*/ 323279 h 947166"/>
                <a:gd name="connsiteX124" fmla="*/ 596836 w 878204"/>
                <a:gd name="connsiteY124" fmla="*/ 326422 h 947166"/>
                <a:gd name="connsiteX125" fmla="*/ 603123 w 878204"/>
                <a:gd name="connsiteY125" fmla="*/ 331089 h 947166"/>
                <a:gd name="connsiteX126" fmla="*/ 605028 w 878204"/>
                <a:gd name="connsiteY126" fmla="*/ 332137 h 947166"/>
                <a:gd name="connsiteX127" fmla="*/ 607504 w 878204"/>
                <a:gd name="connsiteY127" fmla="*/ 333185 h 947166"/>
                <a:gd name="connsiteX128" fmla="*/ 612172 w 878204"/>
                <a:gd name="connsiteY128" fmla="*/ 334328 h 947166"/>
                <a:gd name="connsiteX129" fmla="*/ 614743 w 878204"/>
                <a:gd name="connsiteY129" fmla="*/ 334328 h 947166"/>
                <a:gd name="connsiteX130" fmla="*/ 616649 w 878204"/>
                <a:gd name="connsiteY130" fmla="*/ 333756 h 947166"/>
                <a:gd name="connsiteX131" fmla="*/ 619316 w 878204"/>
                <a:gd name="connsiteY131" fmla="*/ 331280 h 947166"/>
                <a:gd name="connsiteX132" fmla="*/ 621316 w 878204"/>
                <a:gd name="connsiteY132" fmla="*/ 329851 h 947166"/>
                <a:gd name="connsiteX133" fmla="*/ 622744 w 878204"/>
                <a:gd name="connsiteY133" fmla="*/ 330137 h 947166"/>
                <a:gd name="connsiteX134" fmla="*/ 626269 w 878204"/>
                <a:gd name="connsiteY134" fmla="*/ 332232 h 947166"/>
                <a:gd name="connsiteX135" fmla="*/ 629602 w 878204"/>
                <a:gd name="connsiteY135" fmla="*/ 333185 h 947166"/>
                <a:gd name="connsiteX136" fmla="*/ 631603 w 878204"/>
                <a:gd name="connsiteY136" fmla="*/ 333089 h 947166"/>
                <a:gd name="connsiteX137" fmla="*/ 633317 w 878204"/>
                <a:gd name="connsiteY137" fmla="*/ 332422 h 947166"/>
                <a:gd name="connsiteX138" fmla="*/ 634556 w 878204"/>
                <a:gd name="connsiteY138" fmla="*/ 331470 h 947166"/>
                <a:gd name="connsiteX139" fmla="*/ 635603 w 878204"/>
                <a:gd name="connsiteY139" fmla="*/ 330422 h 947166"/>
                <a:gd name="connsiteX140" fmla="*/ 636460 w 878204"/>
                <a:gd name="connsiteY140" fmla="*/ 329184 h 947166"/>
                <a:gd name="connsiteX141" fmla="*/ 637032 w 878204"/>
                <a:gd name="connsiteY141" fmla="*/ 327851 h 947166"/>
                <a:gd name="connsiteX142" fmla="*/ 637223 w 878204"/>
                <a:gd name="connsiteY142" fmla="*/ 326327 h 947166"/>
                <a:gd name="connsiteX143" fmla="*/ 636746 w 878204"/>
                <a:gd name="connsiteY143" fmla="*/ 324993 h 947166"/>
                <a:gd name="connsiteX144" fmla="*/ 635318 w 878204"/>
                <a:gd name="connsiteY144" fmla="*/ 322326 h 947166"/>
                <a:gd name="connsiteX145" fmla="*/ 634936 w 878204"/>
                <a:gd name="connsiteY145" fmla="*/ 320707 h 947166"/>
                <a:gd name="connsiteX146" fmla="*/ 635318 w 878204"/>
                <a:gd name="connsiteY146" fmla="*/ 318707 h 947166"/>
                <a:gd name="connsiteX147" fmla="*/ 636556 w 878204"/>
                <a:gd name="connsiteY147" fmla="*/ 316706 h 947166"/>
                <a:gd name="connsiteX148" fmla="*/ 640651 w 878204"/>
                <a:gd name="connsiteY148" fmla="*/ 314325 h 947166"/>
                <a:gd name="connsiteX149" fmla="*/ 653510 w 878204"/>
                <a:gd name="connsiteY149" fmla="*/ 311563 h 947166"/>
                <a:gd name="connsiteX150" fmla="*/ 656653 w 878204"/>
                <a:gd name="connsiteY150" fmla="*/ 310134 h 947166"/>
                <a:gd name="connsiteX151" fmla="*/ 657892 w 878204"/>
                <a:gd name="connsiteY151" fmla="*/ 308515 h 947166"/>
                <a:gd name="connsiteX152" fmla="*/ 657225 w 878204"/>
                <a:gd name="connsiteY152" fmla="*/ 307277 h 947166"/>
                <a:gd name="connsiteX153" fmla="*/ 655892 w 878204"/>
                <a:gd name="connsiteY153" fmla="*/ 306324 h 947166"/>
                <a:gd name="connsiteX154" fmla="*/ 654368 w 878204"/>
                <a:gd name="connsiteY154" fmla="*/ 305753 h 947166"/>
                <a:gd name="connsiteX155" fmla="*/ 652558 w 878204"/>
                <a:gd name="connsiteY155" fmla="*/ 305467 h 947166"/>
                <a:gd name="connsiteX156" fmla="*/ 646843 w 878204"/>
                <a:gd name="connsiteY156" fmla="*/ 305371 h 947166"/>
                <a:gd name="connsiteX157" fmla="*/ 643128 w 878204"/>
                <a:gd name="connsiteY157" fmla="*/ 304610 h 947166"/>
                <a:gd name="connsiteX158" fmla="*/ 641604 w 878204"/>
                <a:gd name="connsiteY158" fmla="*/ 303847 h 947166"/>
                <a:gd name="connsiteX159" fmla="*/ 640461 w 878204"/>
                <a:gd name="connsiteY159" fmla="*/ 302990 h 947166"/>
                <a:gd name="connsiteX160" fmla="*/ 639604 w 878204"/>
                <a:gd name="connsiteY160" fmla="*/ 301657 h 947166"/>
                <a:gd name="connsiteX161" fmla="*/ 639032 w 878204"/>
                <a:gd name="connsiteY161" fmla="*/ 300133 h 947166"/>
                <a:gd name="connsiteX162" fmla="*/ 638270 w 878204"/>
                <a:gd name="connsiteY162" fmla="*/ 296799 h 947166"/>
                <a:gd name="connsiteX163" fmla="*/ 637794 w 878204"/>
                <a:gd name="connsiteY163" fmla="*/ 295180 h 947166"/>
                <a:gd name="connsiteX164" fmla="*/ 637127 w 878204"/>
                <a:gd name="connsiteY164" fmla="*/ 293846 h 947166"/>
                <a:gd name="connsiteX165" fmla="*/ 636270 w 878204"/>
                <a:gd name="connsiteY165" fmla="*/ 292799 h 947166"/>
                <a:gd name="connsiteX166" fmla="*/ 635413 w 878204"/>
                <a:gd name="connsiteY166" fmla="*/ 292132 h 947166"/>
                <a:gd name="connsiteX167" fmla="*/ 634460 w 878204"/>
                <a:gd name="connsiteY167" fmla="*/ 291655 h 947166"/>
                <a:gd name="connsiteX168" fmla="*/ 627888 w 878204"/>
                <a:gd name="connsiteY168" fmla="*/ 290036 h 947166"/>
                <a:gd name="connsiteX169" fmla="*/ 626459 w 878204"/>
                <a:gd name="connsiteY169" fmla="*/ 289274 h 947166"/>
                <a:gd name="connsiteX170" fmla="*/ 625221 w 878204"/>
                <a:gd name="connsiteY170" fmla="*/ 288417 h 947166"/>
                <a:gd name="connsiteX171" fmla="*/ 624173 w 878204"/>
                <a:gd name="connsiteY171" fmla="*/ 287274 h 947166"/>
                <a:gd name="connsiteX172" fmla="*/ 623221 w 878204"/>
                <a:gd name="connsiteY172" fmla="*/ 286131 h 947166"/>
                <a:gd name="connsiteX173" fmla="*/ 619220 w 878204"/>
                <a:gd name="connsiteY173" fmla="*/ 277844 h 947166"/>
                <a:gd name="connsiteX174" fmla="*/ 618363 w 878204"/>
                <a:gd name="connsiteY174" fmla="*/ 276606 h 947166"/>
                <a:gd name="connsiteX175" fmla="*/ 617410 w 878204"/>
                <a:gd name="connsiteY175" fmla="*/ 275463 h 947166"/>
                <a:gd name="connsiteX176" fmla="*/ 610552 w 878204"/>
                <a:gd name="connsiteY176" fmla="*/ 269558 h 947166"/>
                <a:gd name="connsiteX177" fmla="*/ 609600 w 878204"/>
                <a:gd name="connsiteY177" fmla="*/ 268319 h 947166"/>
                <a:gd name="connsiteX178" fmla="*/ 608076 w 878204"/>
                <a:gd name="connsiteY178" fmla="*/ 265462 h 947166"/>
                <a:gd name="connsiteX179" fmla="*/ 607028 w 878204"/>
                <a:gd name="connsiteY179" fmla="*/ 262509 h 947166"/>
                <a:gd name="connsiteX180" fmla="*/ 606171 w 878204"/>
                <a:gd name="connsiteY180" fmla="*/ 259175 h 947166"/>
                <a:gd name="connsiteX181" fmla="*/ 605123 w 878204"/>
                <a:gd name="connsiteY181" fmla="*/ 252032 h 947166"/>
                <a:gd name="connsiteX182" fmla="*/ 604552 w 878204"/>
                <a:gd name="connsiteY182" fmla="*/ 250508 h 947166"/>
                <a:gd name="connsiteX183" fmla="*/ 603885 w 878204"/>
                <a:gd name="connsiteY183" fmla="*/ 249079 h 947166"/>
                <a:gd name="connsiteX184" fmla="*/ 602170 w 878204"/>
                <a:gd name="connsiteY184" fmla="*/ 246602 h 947166"/>
                <a:gd name="connsiteX185" fmla="*/ 599980 w 878204"/>
                <a:gd name="connsiteY185" fmla="*/ 244507 h 947166"/>
                <a:gd name="connsiteX186" fmla="*/ 596360 w 878204"/>
                <a:gd name="connsiteY186" fmla="*/ 241745 h 947166"/>
                <a:gd name="connsiteX187" fmla="*/ 587502 w 878204"/>
                <a:gd name="connsiteY187" fmla="*/ 237458 h 947166"/>
                <a:gd name="connsiteX188" fmla="*/ 586359 w 878204"/>
                <a:gd name="connsiteY188" fmla="*/ 236411 h 947166"/>
                <a:gd name="connsiteX189" fmla="*/ 585502 w 878204"/>
                <a:gd name="connsiteY189" fmla="*/ 234696 h 947166"/>
                <a:gd name="connsiteX190" fmla="*/ 584930 w 878204"/>
                <a:gd name="connsiteY190" fmla="*/ 232410 h 947166"/>
                <a:gd name="connsiteX191" fmla="*/ 584740 w 878204"/>
                <a:gd name="connsiteY191" fmla="*/ 228505 h 947166"/>
                <a:gd name="connsiteX192" fmla="*/ 585026 w 878204"/>
                <a:gd name="connsiteY192" fmla="*/ 226409 h 947166"/>
                <a:gd name="connsiteX193" fmla="*/ 586073 w 878204"/>
                <a:gd name="connsiteY193" fmla="*/ 224123 h 947166"/>
                <a:gd name="connsiteX194" fmla="*/ 591407 w 878204"/>
                <a:gd name="connsiteY194" fmla="*/ 214789 h 947166"/>
                <a:gd name="connsiteX195" fmla="*/ 592550 w 878204"/>
                <a:gd name="connsiteY195" fmla="*/ 211360 h 947166"/>
                <a:gd name="connsiteX196" fmla="*/ 592550 w 878204"/>
                <a:gd name="connsiteY196" fmla="*/ 208979 h 947166"/>
                <a:gd name="connsiteX197" fmla="*/ 591598 w 878204"/>
                <a:gd name="connsiteY197" fmla="*/ 207836 h 947166"/>
                <a:gd name="connsiteX198" fmla="*/ 590169 w 878204"/>
                <a:gd name="connsiteY198" fmla="*/ 206978 h 947166"/>
                <a:gd name="connsiteX199" fmla="*/ 583787 w 878204"/>
                <a:gd name="connsiteY199" fmla="*/ 204502 h 947166"/>
                <a:gd name="connsiteX200" fmla="*/ 581120 w 878204"/>
                <a:gd name="connsiteY200" fmla="*/ 202692 h 947166"/>
                <a:gd name="connsiteX201" fmla="*/ 579977 w 878204"/>
                <a:gd name="connsiteY201" fmla="*/ 201740 h 947166"/>
                <a:gd name="connsiteX202" fmla="*/ 578072 w 878204"/>
                <a:gd name="connsiteY202" fmla="*/ 199358 h 947166"/>
                <a:gd name="connsiteX203" fmla="*/ 576643 w 878204"/>
                <a:gd name="connsiteY203" fmla="*/ 196596 h 947166"/>
                <a:gd name="connsiteX204" fmla="*/ 576072 w 878204"/>
                <a:gd name="connsiteY204" fmla="*/ 194596 h 947166"/>
                <a:gd name="connsiteX205" fmla="*/ 575596 w 878204"/>
                <a:gd name="connsiteY205" fmla="*/ 192119 h 947166"/>
                <a:gd name="connsiteX206" fmla="*/ 575310 w 878204"/>
                <a:gd name="connsiteY206" fmla="*/ 187928 h 947166"/>
                <a:gd name="connsiteX207" fmla="*/ 575691 w 878204"/>
                <a:gd name="connsiteY207" fmla="*/ 185357 h 947166"/>
                <a:gd name="connsiteX208" fmla="*/ 576358 w 878204"/>
                <a:gd name="connsiteY208" fmla="*/ 183452 h 947166"/>
                <a:gd name="connsiteX209" fmla="*/ 577310 w 878204"/>
                <a:gd name="connsiteY209" fmla="*/ 182309 h 947166"/>
                <a:gd name="connsiteX210" fmla="*/ 582168 w 878204"/>
                <a:gd name="connsiteY210" fmla="*/ 178879 h 947166"/>
                <a:gd name="connsiteX211" fmla="*/ 583692 w 878204"/>
                <a:gd name="connsiteY211" fmla="*/ 177451 h 947166"/>
                <a:gd name="connsiteX212" fmla="*/ 585311 w 878204"/>
                <a:gd name="connsiteY212" fmla="*/ 175546 h 947166"/>
                <a:gd name="connsiteX213" fmla="*/ 587693 w 878204"/>
                <a:gd name="connsiteY213" fmla="*/ 171736 h 947166"/>
                <a:gd name="connsiteX214" fmla="*/ 588359 w 878204"/>
                <a:gd name="connsiteY214" fmla="*/ 169164 h 947166"/>
                <a:gd name="connsiteX215" fmla="*/ 588454 w 878204"/>
                <a:gd name="connsiteY215" fmla="*/ 166973 h 947166"/>
                <a:gd name="connsiteX216" fmla="*/ 587788 w 878204"/>
                <a:gd name="connsiteY216" fmla="*/ 164021 h 947166"/>
                <a:gd name="connsiteX217" fmla="*/ 587693 w 878204"/>
                <a:gd name="connsiteY217" fmla="*/ 162973 h 947166"/>
                <a:gd name="connsiteX218" fmla="*/ 587883 w 878204"/>
                <a:gd name="connsiteY218" fmla="*/ 160115 h 947166"/>
                <a:gd name="connsiteX219" fmla="*/ 587693 w 878204"/>
                <a:gd name="connsiteY219" fmla="*/ 158401 h 947166"/>
                <a:gd name="connsiteX220" fmla="*/ 587311 w 878204"/>
                <a:gd name="connsiteY220" fmla="*/ 156782 h 947166"/>
                <a:gd name="connsiteX221" fmla="*/ 586550 w 878204"/>
                <a:gd name="connsiteY221" fmla="*/ 155448 h 947166"/>
                <a:gd name="connsiteX222" fmla="*/ 585502 w 878204"/>
                <a:gd name="connsiteY222" fmla="*/ 154305 h 947166"/>
                <a:gd name="connsiteX223" fmla="*/ 584359 w 878204"/>
                <a:gd name="connsiteY223" fmla="*/ 153257 h 947166"/>
                <a:gd name="connsiteX224" fmla="*/ 580549 w 878204"/>
                <a:gd name="connsiteY224" fmla="*/ 150590 h 947166"/>
                <a:gd name="connsiteX225" fmla="*/ 579310 w 878204"/>
                <a:gd name="connsiteY225" fmla="*/ 149257 h 947166"/>
                <a:gd name="connsiteX226" fmla="*/ 578358 w 878204"/>
                <a:gd name="connsiteY226" fmla="*/ 147542 h 947166"/>
                <a:gd name="connsiteX227" fmla="*/ 577596 w 878204"/>
                <a:gd name="connsiteY227" fmla="*/ 144685 h 947166"/>
                <a:gd name="connsiteX228" fmla="*/ 577882 w 878204"/>
                <a:gd name="connsiteY228" fmla="*/ 142780 h 947166"/>
                <a:gd name="connsiteX229" fmla="*/ 578644 w 878204"/>
                <a:gd name="connsiteY229" fmla="*/ 141351 h 947166"/>
                <a:gd name="connsiteX230" fmla="*/ 579787 w 878204"/>
                <a:gd name="connsiteY230" fmla="*/ 140399 h 947166"/>
                <a:gd name="connsiteX231" fmla="*/ 581216 w 878204"/>
                <a:gd name="connsiteY231" fmla="*/ 139827 h 947166"/>
                <a:gd name="connsiteX232" fmla="*/ 586740 w 878204"/>
                <a:gd name="connsiteY232" fmla="*/ 139255 h 947166"/>
                <a:gd name="connsiteX233" fmla="*/ 588740 w 878204"/>
                <a:gd name="connsiteY233" fmla="*/ 138494 h 947166"/>
                <a:gd name="connsiteX234" fmla="*/ 590931 w 878204"/>
                <a:gd name="connsiteY234" fmla="*/ 135731 h 947166"/>
                <a:gd name="connsiteX235" fmla="*/ 591884 w 878204"/>
                <a:gd name="connsiteY235" fmla="*/ 132302 h 947166"/>
                <a:gd name="connsiteX236" fmla="*/ 592741 w 878204"/>
                <a:gd name="connsiteY236" fmla="*/ 126302 h 947166"/>
                <a:gd name="connsiteX237" fmla="*/ 593693 w 878204"/>
                <a:gd name="connsiteY237" fmla="*/ 123635 h 947166"/>
                <a:gd name="connsiteX238" fmla="*/ 594932 w 878204"/>
                <a:gd name="connsiteY238" fmla="*/ 122015 h 947166"/>
                <a:gd name="connsiteX239" fmla="*/ 596456 w 878204"/>
                <a:gd name="connsiteY239" fmla="*/ 121634 h 947166"/>
                <a:gd name="connsiteX240" fmla="*/ 598265 w 878204"/>
                <a:gd name="connsiteY240" fmla="*/ 121729 h 947166"/>
                <a:gd name="connsiteX241" fmla="*/ 601885 w 878204"/>
                <a:gd name="connsiteY241" fmla="*/ 122492 h 947166"/>
                <a:gd name="connsiteX242" fmla="*/ 606647 w 878204"/>
                <a:gd name="connsiteY242" fmla="*/ 124301 h 947166"/>
                <a:gd name="connsiteX243" fmla="*/ 610267 w 878204"/>
                <a:gd name="connsiteY243" fmla="*/ 125159 h 947166"/>
                <a:gd name="connsiteX244" fmla="*/ 619887 w 878204"/>
                <a:gd name="connsiteY244" fmla="*/ 125349 h 947166"/>
                <a:gd name="connsiteX245" fmla="*/ 621601 w 878204"/>
                <a:gd name="connsiteY245" fmla="*/ 125730 h 947166"/>
                <a:gd name="connsiteX246" fmla="*/ 624650 w 878204"/>
                <a:gd name="connsiteY246" fmla="*/ 126968 h 947166"/>
                <a:gd name="connsiteX247" fmla="*/ 626078 w 878204"/>
                <a:gd name="connsiteY247" fmla="*/ 127730 h 947166"/>
                <a:gd name="connsiteX248" fmla="*/ 629317 w 878204"/>
                <a:gd name="connsiteY248" fmla="*/ 128683 h 947166"/>
                <a:gd name="connsiteX249" fmla="*/ 631126 w 878204"/>
                <a:gd name="connsiteY249" fmla="*/ 128683 h 947166"/>
                <a:gd name="connsiteX250" fmla="*/ 636270 w 878204"/>
                <a:gd name="connsiteY250" fmla="*/ 127826 h 947166"/>
                <a:gd name="connsiteX251" fmla="*/ 643700 w 878204"/>
                <a:gd name="connsiteY251" fmla="*/ 128207 h 947166"/>
                <a:gd name="connsiteX252" fmla="*/ 645604 w 878204"/>
                <a:gd name="connsiteY252" fmla="*/ 127921 h 947166"/>
                <a:gd name="connsiteX253" fmla="*/ 647224 w 878204"/>
                <a:gd name="connsiteY253" fmla="*/ 127445 h 947166"/>
                <a:gd name="connsiteX254" fmla="*/ 657796 w 878204"/>
                <a:gd name="connsiteY254" fmla="*/ 122111 h 947166"/>
                <a:gd name="connsiteX255" fmla="*/ 663797 w 878204"/>
                <a:gd name="connsiteY255" fmla="*/ 101251 h 947166"/>
                <a:gd name="connsiteX256" fmla="*/ 663893 w 878204"/>
                <a:gd name="connsiteY256" fmla="*/ 98393 h 947166"/>
                <a:gd name="connsiteX257" fmla="*/ 663702 w 878204"/>
                <a:gd name="connsiteY257" fmla="*/ 94869 h 947166"/>
                <a:gd name="connsiteX258" fmla="*/ 662654 w 878204"/>
                <a:gd name="connsiteY258" fmla="*/ 93821 h 947166"/>
                <a:gd name="connsiteX259" fmla="*/ 661416 w 878204"/>
                <a:gd name="connsiteY259" fmla="*/ 92869 h 947166"/>
                <a:gd name="connsiteX260" fmla="*/ 659987 w 878204"/>
                <a:gd name="connsiteY260" fmla="*/ 92107 h 947166"/>
                <a:gd name="connsiteX261" fmla="*/ 658463 w 878204"/>
                <a:gd name="connsiteY261" fmla="*/ 91440 h 947166"/>
                <a:gd name="connsiteX262" fmla="*/ 654749 w 878204"/>
                <a:gd name="connsiteY262" fmla="*/ 90583 h 947166"/>
                <a:gd name="connsiteX263" fmla="*/ 653129 w 878204"/>
                <a:gd name="connsiteY263" fmla="*/ 89916 h 947166"/>
                <a:gd name="connsiteX264" fmla="*/ 651796 w 878204"/>
                <a:gd name="connsiteY264" fmla="*/ 89154 h 947166"/>
                <a:gd name="connsiteX265" fmla="*/ 650462 w 878204"/>
                <a:gd name="connsiteY265" fmla="*/ 87725 h 947166"/>
                <a:gd name="connsiteX266" fmla="*/ 649034 w 878204"/>
                <a:gd name="connsiteY266" fmla="*/ 85916 h 947166"/>
                <a:gd name="connsiteX267" fmla="*/ 647128 w 878204"/>
                <a:gd name="connsiteY267" fmla="*/ 82868 h 947166"/>
                <a:gd name="connsiteX268" fmla="*/ 646367 w 878204"/>
                <a:gd name="connsiteY268" fmla="*/ 80391 h 947166"/>
                <a:gd name="connsiteX269" fmla="*/ 646081 w 878204"/>
                <a:gd name="connsiteY269" fmla="*/ 78486 h 947166"/>
                <a:gd name="connsiteX270" fmla="*/ 646843 w 878204"/>
                <a:gd name="connsiteY270" fmla="*/ 74676 h 947166"/>
                <a:gd name="connsiteX271" fmla="*/ 637984 w 878204"/>
                <a:gd name="connsiteY271" fmla="*/ 60008 h 947166"/>
                <a:gd name="connsiteX272" fmla="*/ 635413 w 878204"/>
                <a:gd name="connsiteY272" fmla="*/ 56960 h 947166"/>
                <a:gd name="connsiteX273" fmla="*/ 627983 w 878204"/>
                <a:gd name="connsiteY273" fmla="*/ 50578 h 947166"/>
                <a:gd name="connsiteX274" fmla="*/ 625221 w 878204"/>
                <a:gd name="connsiteY274" fmla="*/ 48959 h 947166"/>
                <a:gd name="connsiteX275" fmla="*/ 623030 w 878204"/>
                <a:gd name="connsiteY275" fmla="*/ 48196 h 947166"/>
                <a:gd name="connsiteX276" fmla="*/ 621983 w 878204"/>
                <a:gd name="connsiteY276" fmla="*/ 48387 h 947166"/>
                <a:gd name="connsiteX277" fmla="*/ 620935 w 878204"/>
                <a:gd name="connsiteY277" fmla="*/ 48863 h 947166"/>
                <a:gd name="connsiteX278" fmla="*/ 617410 w 878204"/>
                <a:gd name="connsiteY278" fmla="*/ 51530 h 947166"/>
                <a:gd name="connsiteX279" fmla="*/ 615886 w 878204"/>
                <a:gd name="connsiteY279" fmla="*/ 52102 h 947166"/>
                <a:gd name="connsiteX280" fmla="*/ 614172 w 878204"/>
                <a:gd name="connsiteY280" fmla="*/ 52483 h 947166"/>
                <a:gd name="connsiteX281" fmla="*/ 597789 w 878204"/>
                <a:gd name="connsiteY281" fmla="*/ 52959 h 947166"/>
                <a:gd name="connsiteX282" fmla="*/ 594741 w 878204"/>
                <a:gd name="connsiteY282" fmla="*/ 58103 h 947166"/>
                <a:gd name="connsiteX283" fmla="*/ 594360 w 878204"/>
                <a:gd name="connsiteY283" fmla="*/ 59817 h 947166"/>
                <a:gd name="connsiteX284" fmla="*/ 594074 w 878204"/>
                <a:gd name="connsiteY284" fmla="*/ 62008 h 947166"/>
                <a:gd name="connsiteX285" fmla="*/ 594265 w 878204"/>
                <a:gd name="connsiteY285" fmla="*/ 63818 h 947166"/>
                <a:gd name="connsiteX286" fmla="*/ 594646 w 878204"/>
                <a:gd name="connsiteY286" fmla="*/ 65437 h 947166"/>
                <a:gd name="connsiteX287" fmla="*/ 595693 w 878204"/>
                <a:gd name="connsiteY287" fmla="*/ 68485 h 947166"/>
                <a:gd name="connsiteX288" fmla="*/ 595979 w 878204"/>
                <a:gd name="connsiteY288" fmla="*/ 70199 h 947166"/>
                <a:gd name="connsiteX289" fmla="*/ 596075 w 878204"/>
                <a:gd name="connsiteY289" fmla="*/ 71914 h 947166"/>
                <a:gd name="connsiteX290" fmla="*/ 595693 w 878204"/>
                <a:gd name="connsiteY290" fmla="*/ 73628 h 947166"/>
                <a:gd name="connsiteX291" fmla="*/ 594932 w 878204"/>
                <a:gd name="connsiteY291" fmla="*/ 75057 h 947166"/>
                <a:gd name="connsiteX292" fmla="*/ 591121 w 878204"/>
                <a:gd name="connsiteY292" fmla="*/ 79915 h 947166"/>
                <a:gd name="connsiteX293" fmla="*/ 589502 w 878204"/>
                <a:gd name="connsiteY293" fmla="*/ 82487 h 947166"/>
                <a:gd name="connsiteX294" fmla="*/ 588074 w 878204"/>
                <a:gd name="connsiteY294" fmla="*/ 85535 h 947166"/>
                <a:gd name="connsiteX295" fmla="*/ 586454 w 878204"/>
                <a:gd name="connsiteY295" fmla="*/ 90488 h 947166"/>
                <a:gd name="connsiteX296" fmla="*/ 585787 w 878204"/>
                <a:gd name="connsiteY296" fmla="*/ 91916 h 947166"/>
                <a:gd name="connsiteX297" fmla="*/ 584930 w 878204"/>
                <a:gd name="connsiteY297" fmla="*/ 93345 h 947166"/>
                <a:gd name="connsiteX298" fmla="*/ 583978 w 878204"/>
                <a:gd name="connsiteY298" fmla="*/ 94583 h 947166"/>
                <a:gd name="connsiteX299" fmla="*/ 582454 w 878204"/>
                <a:gd name="connsiteY299" fmla="*/ 95441 h 947166"/>
                <a:gd name="connsiteX300" fmla="*/ 580358 w 878204"/>
                <a:gd name="connsiteY300" fmla="*/ 95726 h 947166"/>
                <a:gd name="connsiteX301" fmla="*/ 574358 w 878204"/>
                <a:gd name="connsiteY301" fmla="*/ 94297 h 947166"/>
                <a:gd name="connsiteX302" fmla="*/ 571881 w 878204"/>
                <a:gd name="connsiteY302" fmla="*/ 94107 h 947166"/>
                <a:gd name="connsiteX303" fmla="*/ 569690 w 878204"/>
                <a:gd name="connsiteY303" fmla="*/ 94869 h 947166"/>
                <a:gd name="connsiteX304" fmla="*/ 564070 w 878204"/>
                <a:gd name="connsiteY304" fmla="*/ 100203 h 947166"/>
                <a:gd name="connsiteX305" fmla="*/ 562261 w 878204"/>
                <a:gd name="connsiteY305" fmla="*/ 101155 h 947166"/>
                <a:gd name="connsiteX306" fmla="*/ 551498 w 878204"/>
                <a:gd name="connsiteY306" fmla="*/ 104394 h 947166"/>
                <a:gd name="connsiteX307" fmla="*/ 549307 w 878204"/>
                <a:gd name="connsiteY307" fmla="*/ 104394 h 947166"/>
                <a:gd name="connsiteX308" fmla="*/ 545497 w 878204"/>
                <a:gd name="connsiteY308" fmla="*/ 103537 h 947166"/>
                <a:gd name="connsiteX309" fmla="*/ 543401 w 878204"/>
                <a:gd name="connsiteY309" fmla="*/ 102584 h 947166"/>
                <a:gd name="connsiteX310" fmla="*/ 540353 w 878204"/>
                <a:gd name="connsiteY310" fmla="*/ 100679 h 947166"/>
                <a:gd name="connsiteX311" fmla="*/ 538925 w 878204"/>
                <a:gd name="connsiteY311" fmla="*/ 100298 h 947166"/>
                <a:gd name="connsiteX312" fmla="*/ 537210 w 878204"/>
                <a:gd name="connsiteY312" fmla="*/ 100775 h 947166"/>
                <a:gd name="connsiteX313" fmla="*/ 535495 w 878204"/>
                <a:gd name="connsiteY313" fmla="*/ 102965 h 947166"/>
                <a:gd name="connsiteX314" fmla="*/ 534448 w 878204"/>
                <a:gd name="connsiteY314" fmla="*/ 104966 h 947166"/>
                <a:gd name="connsiteX315" fmla="*/ 533019 w 878204"/>
                <a:gd name="connsiteY315" fmla="*/ 108490 h 947166"/>
                <a:gd name="connsiteX316" fmla="*/ 532352 w 878204"/>
                <a:gd name="connsiteY316" fmla="*/ 109728 h 947166"/>
                <a:gd name="connsiteX317" fmla="*/ 531495 w 878204"/>
                <a:gd name="connsiteY317" fmla="*/ 110776 h 947166"/>
                <a:gd name="connsiteX318" fmla="*/ 530828 w 878204"/>
                <a:gd name="connsiteY318" fmla="*/ 111347 h 947166"/>
                <a:gd name="connsiteX319" fmla="*/ 526923 w 878204"/>
                <a:gd name="connsiteY319" fmla="*/ 111728 h 947166"/>
                <a:gd name="connsiteX320" fmla="*/ 497395 w 878204"/>
                <a:gd name="connsiteY320" fmla="*/ 110966 h 947166"/>
                <a:gd name="connsiteX321" fmla="*/ 489585 w 878204"/>
                <a:gd name="connsiteY321" fmla="*/ 119920 h 947166"/>
                <a:gd name="connsiteX322" fmla="*/ 488918 w 878204"/>
                <a:gd name="connsiteY322" fmla="*/ 124016 h 947166"/>
                <a:gd name="connsiteX323" fmla="*/ 489585 w 878204"/>
                <a:gd name="connsiteY323" fmla="*/ 125444 h 947166"/>
                <a:gd name="connsiteX324" fmla="*/ 490157 w 878204"/>
                <a:gd name="connsiteY324" fmla="*/ 126873 h 947166"/>
                <a:gd name="connsiteX325" fmla="*/ 490537 w 878204"/>
                <a:gd name="connsiteY325" fmla="*/ 128588 h 947166"/>
                <a:gd name="connsiteX326" fmla="*/ 490537 w 878204"/>
                <a:gd name="connsiteY326" fmla="*/ 130302 h 947166"/>
                <a:gd name="connsiteX327" fmla="*/ 489966 w 878204"/>
                <a:gd name="connsiteY327" fmla="*/ 131826 h 947166"/>
                <a:gd name="connsiteX328" fmla="*/ 486251 w 878204"/>
                <a:gd name="connsiteY328" fmla="*/ 134303 h 947166"/>
                <a:gd name="connsiteX329" fmla="*/ 455581 w 878204"/>
                <a:gd name="connsiteY329" fmla="*/ 149352 h 947166"/>
                <a:gd name="connsiteX330" fmla="*/ 454342 w 878204"/>
                <a:gd name="connsiteY330" fmla="*/ 150781 h 947166"/>
                <a:gd name="connsiteX331" fmla="*/ 450628 w 878204"/>
                <a:gd name="connsiteY331" fmla="*/ 158115 h 947166"/>
                <a:gd name="connsiteX332" fmla="*/ 449675 w 878204"/>
                <a:gd name="connsiteY332" fmla="*/ 159353 h 947166"/>
                <a:gd name="connsiteX333" fmla="*/ 447961 w 878204"/>
                <a:gd name="connsiteY333" fmla="*/ 161068 h 947166"/>
                <a:gd name="connsiteX334" fmla="*/ 447199 w 878204"/>
                <a:gd name="connsiteY334" fmla="*/ 161639 h 947166"/>
                <a:gd name="connsiteX335" fmla="*/ 447008 w 878204"/>
                <a:gd name="connsiteY335" fmla="*/ 161735 h 947166"/>
                <a:gd name="connsiteX336" fmla="*/ 435388 w 878204"/>
                <a:gd name="connsiteY336" fmla="*/ 163640 h 947166"/>
                <a:gd name="connsiteX337" fmla="*/ 434150 w 878204"/>
                <a:gd name="connsiteY337" fmla="*/ 164687 h 947166"/>
                <a:gd name="connsiteX338" fmla="*/ 433578 w 878204"/>
                <a:gd name="connsiteY338" fmla="*/ 166783 h 947166"/>
                <a:gd name="connsiteX339" fmla="*/ 433768 w 878204"/>
                <a:gd name="connsiteY339" fmla="*/ 168497 h 947166"/>
                <a:gd name="connsiteX340" fmla="*/ 434340 w 878204"/>
                <a:gd name="connsiteY340" fmla="*/ 170117 h 947166"/>
                <a:gd name="connsiteX341" fmla="*/ 437007 w 878204"/>
                <a:gd name="connsiteY341" fmla="*/ 175832 h 947166"/>
                <a:gd name="connsiteX342" fmla="*/ 437388 w 878204"/>
                <a:gd name="connsiteY342" fmla="*/ 177355 h 947166"/>
                <a:gd name="connsiteX343" fmla="*/ 437483 w 878204"/>
                <a:gd name="connsiteY343" fmla="*/ 179070 h 947166"/>
                <a:gd name="connsiteX344" fmla="*/ 437102 w 878204"/>
                <a:gd name="connsiteY344" fmla="*/ 180689 h 947166"/>
                <a:gd name="connsiteX345" fmla="*/ 436531 w 878204"/>
                <a:gd name="connsiteY345" fmla="*/ 182023 h 947166"/>
                <a:gd name="connsiteX346" fmla="*/ 435674 w 878204"/>
                <a:gd name="connsiteY346" fmla="*/ 183356 h 947166"/>
                <a:gd name="connsiteX347" fmla="*/ 432530 w 878204"/>
                <a:gd name="connsiteY347" fmla="*/ 184880 h 947166"/>
                <a:gd name="connsiteX348" fmla="*/ 427673 w 878204"/>
                <a:gd name="connsiteY348" fmla="*/ 186309 h 947166"/>
                <a:gd name="connsiteX349" fmla="*/ 416242 w 878204"/>
                <a:gd name="connsiteY349" fmla="*/ 188214 h 947166"/>
                <a:gd name="connsiteX350" fmla="*/ 411575 w 878204"/>
                <a:gd name="connsiteY350" fmla="*/ 188024 h 947166"/>
                <a:gd name="connsiteX351" fmla="*/ 408622 w 878204"/>
                <a:gd name="connsiteY351" fmla="*/ 187166 h 947166"/>
                <a:gd name="connsiteX352" fmla="*/ 403860 w 878204"/>
                <a:gd name="connsiteY352" fmla="*/ 179451 h 947166"/>
                <a:gd name="connsiteX353" fmla="*/ 402717 w 878204"/>
                <a:gd name="connsiteY353" fmla="*/ 178403 h 947166"/>
                <a:gd name="connsiteX354" fmla="*/ 401288 w 878204"/>
                <a:gd name="connsiteY354" fmla="*/ 177737 h 947166"/>
                <a:gd name="connsiteX355" fmla="*/ 399479 w 878204"/>
                <a:gd name="connsiteY355" fmla="*/ 178022 h 947166"/>
                <a:gd name="connsiteX356" fmla="*/ 397859 w 878204"/>
                <a:gd name="connsiteY356" fmla="*/ 179165 h 947166"/>
                <a:gd name="connsiteX357" fmla="*/ 396621 w 878204"/>
                <a:gd name="connsiteY357" fmla="*/ 182118 h 947166"/>
                <a:gd name="connsiteX358" fmla="*/ 396526 w 878204"/>
                <a:gd name="connsiteY358" fmla="*/ 184213 h 947166"/>
                <a:gd name="connsiteX359" fmla="*/ 396907 w 878204"/>
                <a:gd name="connsiteY359" fmla="*/ 186023 h 947166"/>
                <a:gd name="connsiteX360" fmla="*/ 397478 w 878204"/>
                <a:gd name="connsiteY360" fmla="*/ 187547 h 947166"/>
                <a:gd name="connsiteX361" fmla="*/ 397859 w 878204"/>
                <a:gd name="connsiteY361" fmla="*/ 189167 h 947166"/>
                <a:gd name="connsiteX362" fmla="*/ 397955 w 878204"/>
                <a:gd name="connsiteY362" fmla="*/ 190976 h 947166"/>
                <a:gd name="connsiteX363" fmla="*/ 397764 w 878204"/>
                <a:gd name="connsiteY363" fmla="*/ 192881 h 947166"/>
                <a:gd name="connsiteX364" fmla="*/ 396335 w 878204"/>
                <a:gd name="connsiteY364" fmla="*/ 198215 h 947166"/>
                <a:gd name="connsiteX365" fmla="*/ 395097 w 878204"/>
                <a:gd name="connsiteY365" fmla="*/ 201263 h 947166"/>
                <a:gd name="connsiteX366" fmla="*/ 391192 w 878204"/>
                <a:gd name="connsiteY366" fmla="*/ 208121 h 947166"/>
                <a:gd name="connsiteX367" fmla="*/ 389287 w 878204"/>
                <a:gd name="connsiteY367" fmla="*/ 210407 h 947166"/>
                <a:gd name="connsiteX368" fmla="*/ 385572 w 878204"/>
                <a:gd name="connsiteY368" fmla="*/ 213170 h 947166"/>
                <a:gd name="connsiteX369" fmla="*/ 376333 w 878204"/>
                <a:gd name="connsiteY369" fmla="*/ 218504 h 947166"/>
                <a:gd name="connsiteX370" fmla="*/ 372046 w 878204"/>
                <a:gd name="connsiteY370" fmla="*/ 222885 h 947166"/>
                <a:gd name="connsiteX371" fmla="*/ 370713 w 878204"/>
                <a:gd name="connsiteY371" fmla="*/ 223266 h 947166"/>
                <a:gd name="connsiteX372" fmla="*/ 369094 w 878204"/>
                <a:gd name="connsiteY372" fmla="*/ 222790 h 947166"/>
                <a:gd name="connsiteX373" fmla="*/ 367093 w 878204"/>
                <a:gd name="connsiteY373" fmla="*/ 220123 h 947166"/>
                <a:gd name="connsiteX374" fmla="*/ 364903 w 878204"/>
                <a:gd name="connsiteY374" fmla="*/ 214598 h 947166"/>
                <a:gd name="connsiteX375" fmla="*/ 362712 w 878204"/>
                <a:gd name="connsiteY375" fmla="*/ 213551 h 947166"/>
                <a:gd name="connsiteX376" fmla="*/ 360712 w 878204"/>
                <a:gd name="connsiteY376" fmla="*/ 212979 h 947166"/>
                <a:gd name="connsiteX377" fmla="*/ 346996 w 878204"/>
                <a:gd name="connsiteY377" fmla="*/ 214694 h 947166"/>
                <a:gd name="connsiteX378" fmla="*/ 344138 w 878204"/>
                <a:gd name="connsiteY378" fmla="*/ 213455 h 947166"/>
                <a:gd name="connsiteX379" fmla="*/ 341185 w 878204"/>
                <a:gd name="connsiteY379" fmla="*/ 214122 h 947166"/>
                <a:gd name="connsiteX380" fmla="*/ 338328 w 878204"/>
                <a:gd name="connsiteY380" fmla="*/ 213646 h 947166"/>
                <a:gd name="connsiteX381" fmla="*/ 335661 w 878204"/>
                <a:gd name="connsiteY381" fmla="*/ 211741 h 947166"/>
                <a:gd name="connsiteX382" fmla="*/ 338995 w 878204"/>
                <a:gd name="connsiteY382" fmla="*/ 205454 h 947166"/>
                <a:gd name="connsiteX383" fmla="*/ 340614 w 878204"/>
                <a:gd name="connsiteY383" fmla="*/ 203454 h 947166"/>
                <a:gd name="connsiteX384" fmla="*/ 342709 w 878204"/>
                <a:gd name="connsiteY384" fmla="*/ 201740 h 947166"/>
                <a:gd name="connsiteX385" fmla="*/ 342709 w 878204"/>
                <a:gd name="connsiteY385" fmla="*/ 198882 h 947166"/>
                <a:gd name="connsiteX386" fmla="*/ 341185 w 878204"/>
                <a:gd name="connsiteY386" fmla="*/ 197739 h 947166"/>
                <a:gd name="connsiteX387" fmla="*/ 337280 w 878204"/>
                <a:gd name="connsiteY387" fmla="*/ 196596 h 947166"/>
                <a:gd name="connsiteX388" fmla="*/ 335756 w 878204"/>
                <a:gd name="connsiteY388" fmla="*/ 195453 h 947166"/>
                <a:gd name="connsiteX389" fmla="*/ 334804 w 878204"/>
                <a:gd name="connsiteY389" fmla="*/ 195167 h 947166"/>
                <a:gd name="connsiteX390" fmla="*/ 332042 w 878204"/>
                <a:gd name="connsiteY390" fmla="*/ 195644 h 947166"/>
                <a:gd name="connsiteX391" fmla="*/ 330994 w 878204"/>
                <a:gd name="connsiteY391" fmla="*/ 195453 h 947166"/>
                <a:gd name="connsiteX392" fmla="*/ 330803 w 878204"/>
                <a:gd name="connsiteY392" fmla="*/ 194405 h 947166"/>
                <a:gd name="connsiteX393" fmla="*/ 331184 w 878204"/>
                <a:gd name="connsiteY393" fmla="*/ 190500 h 947166"/>
                <a:gd name="connsiteX394" fmla="*/ 330994 w 878204"/>
                <a:gd name="connsiteY394" fmla="*/ 189357 h 947166"/>
                <a:gd name="connsiteX395" fmla="*/ 322802 w 878204"/>
                <a:gd name="connsiteY395" fmla="*/ 179642 h 947166"/>
                <a:gd name="connsiteX396" fmla="*/ 305371 w 878204"/>
                <a:gd name="connsiteY396" fmla="*/ 166021 h 947166"/>
                <a:gd name="connsiteX397" fmla="*/ 297180 w 878204"/>
                <a:gd name="connsiteY397" fmla="*/ 163163 h 947166"/>
                <a:gd name="connsiteX398" fmla="*/ 290893 w 878204"/>
                <a:gd name="connsiteY398" fmla="*/ 166878 h 947166"/>
                <a:gd name="connsiteX399" fmla="*/ 288988 w 878204"/>
                <a:gd name="connsiteY399" fmla="*/ 163640 h 947166"/>
                <a:gd name="connsiteX400" fmla="*/ 286036 w 878204"/>
                <a:gd name="connsiteY400" fmla="*/ 159925 h 947166"/>
                <a:gd name="connsiteX401" fmla="*/ 284797 w 878204"/>
                <a:gd name="connsiteY401" fmla="*/ 158020 h 947166"/>
                <a:gd name="connsiteX402" fmla="*/ 283845 w 878204"/>
                <a:gd name="connsiteY402" fmla="*/ 154019 h 947166"/>
                <a:gd name="connsiteX403" fmla="*/ 283273 w 878204"/>
                <a:gd name="connsiteY403" fmla="*/ 146113 h 947166"/>
                <a:gd name="connsiteX404" fmla="*/ 282226 w 878204"/>
                <a:gd name="connsiteY404" fmla="*/ 140399 h 947166"/>
                <a:gd name="connsiteX405" fmla="*/ 282511 w 878204"/>
                <a:gd name="connsiteY405" fmla="*/ 134112 h 947166"/>
                <a:gd name="connsiteX406" fmla="*/ 281845 w 878204"/>
                <a:gd name="connsiteY406" fmla="*/ 132207 h 947166"/>
                <a:gd name="connsiteX407" fmla="*/ 280416 w 878204"/>
                <a:gd name="connsiteY407" fmla="*/ 132397 h 947166"/>
                <a:gd name="connsiteX408" fmla="*/ 278797 w 878204"/>
                <a:gd name="connsiteY408" fmla="*/ 133064 h 947166"/>
                <a:gd name="connsiteX409" fmla="*/ 277654 w 878204"/>
                <a:gd name="connsiteY409" fmla="*/ 132397 h 947166"/>
                <a:gd name="connsiteX410" fmla="*/ 272986 w 878204"/>
                <a:gd name="connsiteY410" fmla="*/ 123158 h 947166"/>
                <a:gd name="connsiteX411" fmla="*/ 273653 w 878204"/>
                <a:gd name="connsiteY411" fmla="*/ 116967 h 947166"/>
                <a:gd name="connsiteX412" fmla="*/ 272891 w 878204"/>
                <a:gd name="connsiteY412" fmla="*/ 107252 h 947166"/>
                <a:gd name="connsiteX413" fmla="*/ 271272 w 878204"/>
                <a:gd name="connsiteY413" fmla="*/ 98298 h 947166"/>
                <a:gd name="connsiteX414" fmla="*/ 269653 w 878204"/>
                <a:gd name="connsiteY414" fmla="*/ 94393 h 947166"/>
                <a:gd name="connsiteX415" fmla="*/ 264700 w 878204"/>
                <a:gd name="connsiteY415" fmla="*/ 91916 h 947166"/>
                <a:gd name="connsiteX416" fmla="*/ 264128 w 878204"/>
                <a:gd name="connsiteY416" fmla="*/ 90964 h 947166"/>
                <a:gd name="connsiteX417" fmla="*/ 258889 w 878204"/>
                <a:gd name="connsiteY417" fmla="*/ 91250 h 947166"/>
                <a:gd name="connsiteX418" fmla="*/ 242411 w 878204"/>
                <a:gd name="connsiteY418" fmla="*/ 81534 h 947166"/>
                <a:gd name="connsiteX419" fmla="*/ 240983 w 878204"/>
                <a:gd name="connsiteY419" fmla="*/ 81344 h 947166"/>
                <a:gd name="connsiteX420" fmla="*/ 239839 w 878204"/>
                <a:gd name="connsiteY420" fmla="*/ 81915 h 947166"/>
                <a:gd name="connsiteX421" fmla="*/ 238792 w 878204"/>
                <a:gd name="connsiteY421" fmla="*/ 82963 h 947166"/>
                <a:gd name="connsiteX422" fmla="*/ 236315 w 878204"/>
                <a:gd name="connsiteY422" fmla="*/ 86963 h 947166"/>
                <a:gd name="connsiteX423" fmla="*/ 235363 w 878204"/>
                <a:gd name="connsiteY423" fmla="*/ 88106 h 947166"/>
                <a:gd name="connsiteX424" fmla="*/ 234220 w 878204"/>
                <a:gd name="connsiteY424" fmla="*/ 89154 h 947166"/>
                <a:gd name="connsiteX425" fmla="*/ 232886 w 878204"/>
                <a:gd name="connsiteY425" fmla="*/ 89916 h 947166"/>
                <a:gd name="connsiteX426" fmla="*/ 231267 w 878204"/>
                <a:gd name="connsiteY426" fmla="*/ 90202 h 947166"/>
                <a:gd name="connsiteX427" fmla="*/ 229362 w 878204"/>
                <a:gd name="connsiteY427" fmla="*/ 90107 h 947166"/>
                <a:gd name="connsiteX428" fmla="*/ 222504 w 878204"/>
                <a:gd name="connsiteY428" fmla="*/ 88392 h 947166"/>
                <a:gd name="connsiteX429" fmla="*/ 220789 w 878204"/>
                <a:gd name="connsiteY429" fmla="*/ 88487 h 947166"/>
                <a:gd name="connsiteX430" fmla="*/ 210788 w 878204"/>
                <a:gd name="connsiteY430" fmla="*/ 90773 h 947166"/>
                <a:gd name="connsiteX431" fmla="*/ 200311 w 878204"/>
                <a:gd name="connsiteY431" fmla="*/ 95250 h 947166"/>
                <a:gd name="connsiteX432" fmla="*/ 198977 w 878204"/>
                <a:gd name="connsiteY432" fmla="*/ 95536 h 947166"/>
                <a:gd name="connsiteX433" fmla="*/ 197358 w 878204"/>
                <a:gd name="connsiteY433" fmla="*/ 95441 h 947166"/>
                <a:gd name="connsiteX434" fmla="*/ 195548 w 878204"/>
                <a:gd name="connsiteY434" fmla="*/ 94107 h 947166"/>
                <a:gd name="connsiteX435" fmla="*/ 187261 w 878204"/>
                <a:gd name="connsiteY435" fmla="*/ 84392 h 947166"/>
                <a:gd name="connsiteX436" fmla="*/ 183833 w 878204"/>
                <a:gd name="connsiteY436" fmla="*/ 81534 h 947166"/>
                <a:gd name="connsiteX437" fmla="*/ 174879 w 878204"/>
                <a:gd name="connsiteY437" fmla="*/ 77248 h 947166"/>
                <a:gd name="connsiteX438" fmla="*/ 173069 w 878204"/>
                <a:gd name="connsiteY438" fmla="*/ 75914 h 947166"/>
                <a:gd name="connsiteX439" fmla="*/ 171164 w 878204"/>
                <a:gd name="connsiteY439" fmla="*/ 73914 h 947166"/>
                <a:gd name="connsiteX440" fmla="*/ 164878 w 878204"/>
                <a:gd name="connsiteY440" fmla="*/ 65818 h 947166"/>
                <a:gd name="connsiteX441" fmla="*/ 164211 w 878204"/>
                <a:gd name="connsiteY441" fmla="*/ 64199 h 947166"/>
                <a:gd name="connsiteX442" fmla="*/ 164021 w 878204"/>
                <a:gd name="connsiteY442" fmla="*/ 62294 h 947166"/>
                <a:gd name="connsiteX443" fmla="*/ 164973 w 878204"/>
                <a:gd name="connsiteY443" fmla="*/ 59531 h 947166"/>
                <a:gd name="connsiteX444" fmla="*/ 166021 w 878204"/>
                <a:gd name="connsiteY444" fmla="*/ 58007 h 947166"/>
                <a:gd name="connsiteX445" fmla="*/ 167354 w 878204"/>
                <a:gd name="connsiteY445" fmla="*/ 56674 h 947166"/>
                <a:gd name="connsiteX446" fmla="*/ 169831 w 878204"/>
                <a:gd name="connsiteY446" fmla="*/ 55054 h 947166"/>
                <a:gd name="connsiteX447" fmla="*/ 173831 w 878204"/>
                <a:gd name="connsiteY447" fmla="*/ 53054 h 947166"/>
                <a:gd name="connsiteX448" fmla="*/ 176213 w 878204"/>
                <a:gd name="connsiteY448" fmla="*/ 51149 h 947166"/>
                <a:gd name="connsiteX449" fmla="*/ 177165 w 878204"/>
                <a:gd name="connsiteY449" fmla="*/ 49911 h 947166"/>
                <a:gd name="connsiteX450" fmla="*/ 178022 w 878204"/>
                <a:gd name="connsiteY450" fmla="*/ 48578 h 947166"/>
                <a:gd name="connsiteX451" fmla="*/ 178689 w 878204"/>
                <a:gd name="connsiteY451" fmla="*/ 47149 h 947166"/>
                <a:gd name="connsiteX452" fmla="*/ 179260 w 878204"/>
                <a:gd name="connsiteY452" fmla="*/ 45625 h 947166"/>
                <a:gd name="connsiteX453" fmla="*/ 179737 w 878204"/>
                <a:gd name="connsiteY453" fmla="*/ 44005 h 947166"/>
                <a:gd name="connsiteX454" fmla="*/ 179546 w 878204"/>
                <a:gd name="connsiteY454" fmla="*/ 42005 h 947166"/>
                <a:gd name="connsiteX455" fmla="*/ 178498 w 878204"/>
                <a:gd name="connsiteY455" fmla="*/ 39815 h 947166"/>
                <a:gd name="connsiteX456" fmla="*/ 175165 w 878204"/>
                <a:gd name="connsiteY456" fmla="*/ 36957 h 947166"/>
                <a:gd name="connsiteX457" fmla="*/ 170879 w 878204"/>
                <a:gd name="connsiteY457" fmla="*/ 34480 h 947166"/>
                <a:gd name="connsiteX458" fmla="*/ 165735 w 878204"/>
                <a:gd name="connsiteY458" fmla="*/ 27622 h 947166"/>
                <a:gd name="connsiteX459" fmla="*/ 150590 w 878204"/>
                <a:gd name="connsiteY459" fmla="*/ 0 h 947166"/>
                <a:gd name="connsiteX460" fmla="*/ 133921 w 878204"/>
                <a:gd name="connsiteY460" fmla="*/ 6763 h 947166"/>
                <a:gd name="connsiteX461" fmla="*/ 131159 w 878204"/>
                <a:gd name="connsiteY461" fmla="*/ 8287 h 947166"/>
                <a:gd name="connsiteX462" fmla="*/ 122682 w 878204"/>
                <a:gd name="connsiteY462" fmla="*/ 17240 h 947166"/>
                <a:gd name="connsiteX463" fmla="*/ 120205 w 878204"/>
                <a:gd name="connsiteY463" fmla="*/ 18288 h 947166"/>
                <a:gd name="connsiteX464" fmla="*/ 118491 w 878204"/>
                <a:gd name="connsiteY464" fmla="*/ 18193 h 947166"/>
                <a:gd name="connsiteX465" fmla="*/ 116110 w 878204"/>
                <a:gd name="connsiteY465" fmla="*/ 15907 h 947166"/>
                <a:gd name="connsiteX466" fmla="*/ 114395 w 878204"/>
                <a:gd name="connsiteY466" fmla="*/ 14669 h 947166"/>
                <a:gd name="connsiteX467" fmla="*/ 111252 w 878204"/>
                <a:gd name="connsiteY467" fmla="*/ 13716 h 947166"/>
                <a:gd name="connsiteX468" fmla="*/ 109347 w 878204"/>
                <a:gd name="connsiteY468" fmla="*/ 14002 h 947166"/>
                <a:gd name="connsiteX469" fmla="*/ 107823 w 878204"/>
                <a:gd name="connsiteY469" fmla="*/ 14764 h 947166"/>
                <a:gd name="connsiteX470" fmla="*/ 103632 w 878204"/>
                <a:gd name="connsiteY470" fmla="*/ 19431 h 947166"/>
                <a:gd name="connsiteX471" fmla="*/ 102870 w 878204"/>
                <a:gd name="connsiteY471" fmla="*/ 20479 h 947166"/>
                <a:gd name="connsiteX472" fmla="*/ 101727 w 878204"/>
                <a:gd name="connsiteY472" fmla="*/ 24098 h 947166"/>
                <a:gd name="connsiteX473" fmla="*/ 110871 w 878204"/>
                <a:gd name="connsiteY473" fmla="*/ 32385 h 947166"/>
                <a:gd name="connsiteX474" fmla="*/ 112109 w 878204"/>
                <a:gd name="connsiteY474" fmla="*/ 34195 h 947166"/>
                <a:gd name="connsiteX475" fmla="*/ 113633 w 878204"/>
                <a:gd name="connsiteY475" fmla="*/ 36767 h 947166"/>
                <a:gd name="connsiteX476" fmla="*/ 114871 w 878204"/>
                <a:gd name="connsiteY476" fmla="*/ 42196 h 947166"/>
                <a:gd name="connsiteX477" fmla="*/ 116300 w 878204"/>
                <a:gd name="connsiteY477" fmla="*/ 44291 h 947166"/>
                <a:gd name="connsiteX478" fmla="*/ 118205 w 878204"/>
                <a:gd name="connsiteY478" fmla="*/ 46101 h 947166"/>
                <a:gd name="connsiteX479" fmla="*/ 121158 w 878204"/>
                <a:gd name="connsiteY479" fmla="*/ 48292 h 947166"/>
                <a:gd name="connsiteX480" fmla="*/ 122206 w 878204"/>
                <a:gd name="connsiteY480" fmla="*/ 50197 h 947166"/>
                <a:gd name="connsiteX481" fmla="*/ 122492 w 878204"/>
                <a:gd name="connsiteY481" fmla="*/ 52102 h 947166"/>
                <a:gd name="connsiteX482" fmla="*/ 122110 w 878204"/>
                <a:gd name="connsiteY482" fmla="*/ 53816 h 947166"/>
                <a:gd name="connsiteX483" fmla="*/ 120872 w 878204"/>
                <a:gd name="connsiteY483" fmla="*/ 56960 h 947166"/>
                <a:gd name="connsiteX484" fmla="*/ 119348 w 878204"/>
                <a:gd name="connsiteY484" fmla="*/ 59817 h 947166"/>
                <a:gd name="connsiteX485" fmla="*/ 118396 w 878204"/>
                <a:gd name="connsiteY485" fmla="*/ 60960 h 947166"/>
                <a:gd name="connsiteX486" fmla="*/ 117158 w 878204"/>
                <a:gd name="connsiteY486" fmla="*/ 61817 h 947166"/>
                <a:gd name="connsiteX487" fmla="*/ 116014 w 878204"/>
                <a:gd name="connsiteY487" fmla="*/ 64865 h 947166"/>
                <a:gd name="connsiteX488" fmla="*/ 115252 w 878204"/>
                <a:gd name="connsiteY488" fmla="*/ 69818 h 947166"/>
                <a:gd name="connsiteX489" fmla="*/ 116300 w 878204"/>
                <a:gd name="connsiteY489" fmla="*/ 83439 h 947166"/>
                <a:gd name="connsiteX490" fmla="*/ 116014 w 878204"/>
                <a:gd name="connsiteY490" fmla="*/ 89059 h 947166"/>
                <a:gd name="connsiteX491" fmla="*/ 115348 w 878204"/>
                <a:gd name="connsiteY491" fmla="*/ 92678 h 947166"/>
                <a:gd name="connsiteX492" fmla="*/ 114014 w 878204"/>
                <a:gd name="connsiteY492" fmla="*/ 93440 h 947166"/>
                <a:gd name="connsiteX493" fmla="*/ 112490 w 878204"/>
                <a:gd name="connsiteY493" fmla="*/ 94012 h 947166"/>
                <a:gd name="connsiteX494" fmla="*/ 107156 w 878204"/>
                <a:gd name="connsiteY494" fmla="*/ 94774 h 947166"/>
                <a:gd name="connsiteX495" fmla="*/ 105727 w 878204"/>
                <a:gd name="connsiteY495" fmla="*/ 95250 h 947166"/>
                <a:gd name="connsiteX496" fmla="*/ 104680 w 878204"/>
                <a:gd name="connsiteY496" fmla="*/ 95821 h 947166"/>
                <a:gd name="connsiteX497" fmla="*/ 103918 w 878204"/>
                <a:gd name="connsiteY497" fmla="*/ 96393 h 947166"/>
                <a:gd name="connsiteX498" fmla="*/ 103060 w 878204"/>
                <a:gd name="connsiteY498" fmla="*/ 97441 h 947166"/>
                <a:gd name="connsiteX499" fmla="*/ 102394 w 878204"/>
                <a:gd name="connsiteY499" fmla="*/ 98679 h 947166"/>
                <a:gd name="connsiteX500" fmla="*/ 99536 w 878204"/>
                <a:gd name="connsiteY500" fmla="*/ 105537 h 947166"/>
                <a:gd name="connsiteX501" fmla="*/ 98488 w 878204"/>
                <a:gd name="connsiteY501" fmla="*/ 107442 h 947166"/>
                <a:gd name="connsiteX502" fmla="*/ 97441 w 878204"/>
                <a:gd name="connsiteY502" fmla="*/ 108966 h 947166"/>
                <a:gd name="connsiteX503" fmla="*/ 95250 w 878204"/>
                <a:gd name="connsiteY503" fmla="*/ 111157 h 947166"/>
                <a:gd name="connsiteX504" fmla="*/ 92678 w 878204"/>
                <a:gd name="connsiteY504" fmla="*/ 112681 h 947166"/>
                <a:gd name="connsiteX505" fmla="*/ 86487 w 878204"/>
                <a:gd name="connsiteY505" fmla="*/ 114681 h 947166"/>
                <a:gd name="connsiteX506" fmla="*/ 84868 w 878204"/>
                <a:gd name="connsiteY506" fmla="*/ 115729 h 947166"/>
                <a:gd name="connsiteX507" fmla="*/ 83248 w 878204"/>
                <a:gd name="connsiteY507" fmla="*/ 117348 h 947166"/>
                <a:gd name="connsiteX508" fmla="*/ 78867 w 878204"/>
                <a:gd name="connsiteY508" fmla="*/ 124206 h 947166"/>
                <a:gd name="connsiteX509" fmla="*/ 77914 w 878204"/>
                <a:gd name="connsiteY509" fmla="*/ 125444 h 947166"/>
                <a:gd name="connsiteX510" fmla="*/ 76771 w 878204"/>
                <a:gd name="connsiteY510" fmla="*/ 126397 h 947166"/>
                <a:gd name="connsiteX511" fmla="*/ 75438 w 878204"/>
                <a:gd name="connsiteY511" fmla="*/ 127254 h 947166"/>
                <a:gd name="connsiteX512" fmla="*/ 58102 w 878204"/>
                <a:gd name="connsiteY512" fmla="*/ 135065 h 947166"/>
                <a:gd name="connsiteX513" fmla="*/ 56769 w 878204"/>
                <a:gd name="connsiteY513" fmla="*/ 135255 h 947166"/>
                <a:gd name="connsiteX514" fmla="*/ 55626 w 878204"/>
                <a:gd name="connsiteY514" fmla="*/ 134684 h 947166"/>
                <a:gd name="connsiteX515" fmla="*/ 53054 w 878204"/>
                <a:gd name="connsiteY515" fmla="*/ 131254 h 947166"/>
                <a:gd name="connsiteX516" fmla="*/ 51435 w 878204"/>
                <a:gd name="connsiteY516" fmla="*/ 130778 h 947166"/>
                <a:gd name="connsiteX517" fmla="*/ 49435 w 878204"/>
                <a:gd name="connsiteY517" fmla="*/ 130874 h 947166"/>
                <a:gd name="connsiteX518" fmla="*/ 46958 w 878204"/>
                <a:gd name="connsiteY518" fmla="*/ 132302 h 947166"/>
                <a:gd name="connsiteX519" fmla="*/ 45910 w 878204"/>
                <a:gd name="connsiteY519" fmla="*/ 133921 h 947166"/>
                <a:gd name="connsiteX520" fmla="*/ 45720 w 878204"/>
                <a:gd name="connsiteY520" fmla="*/ 135731 h 947166"/>
                <a:gd name="connsiteX521" fmla="*/ 46006 w 878204"/>
                <a:gd name="connsiteY521" fmla="*/ 137351 h 947166"/>
                <a:gd name="connsiteX522" fmla="*/ 46482 w 878204"/>
                <a:gd name="connsiteY522" fmla="*/ 138970 h 947166"/>
                <a:gd name="connsiteX523" fmla="*/ 46768 w 878204"/>
                <a:gd name="connsiteY523" fmla="*/ 140970 h 947166"/>
                <a:gd name="connsiteX524" fmla="*/ 46863 w 878204"/>
                <a:gd name="connsiteY524" fmla="*/ 143066 h 947166"/>
                <a:gd name="connsiteX525" fmla="*/ 46101 w 878204"/>
                <a:gd name="connsiteY525" fmla="*/ 146304 h 947166"/>
                <a:gd name="connsiteX526" fmla="*/ 40958 w 878204"/>
                <a:gd name="connsiteY526" fmla="*/ 151447 h 947166"/>
                <a:gd name="connsiteX527" fmla="*/ 39719 w 878204"/>
                <a:gd name="connsiteY527" fmla="*/ 153543 h 947166"/>
                <a:gd name="connsiteX528" fmla="*/ 39433 w 878204"/>
                <a:gd name="connsiteY528" fmla="*/ 155448 h 947166"/>
                <a:gd name="connsiteX529" fmla="*/ 40196 w 878204"/>
                <a:gd name="connsiteY529" fmla="*/ 156686 h 947166"/>
                <a:gd name="connsiteX530" fmla="*/ 41243 w 878204"/>
                <a:gd name="connsiteY530" fmla="*/ 157829 h 947166"/>
                <a:gd name="connsiteX531" fmla="*/ 50863 w 878204"/>
                <a:gd name="connsiteY531" fmla="*/ 165354 h 947166"/>
                <a:gd name="connsiteX532" fmla="*/ 52864 w 878204"/>
                <a:gd name="connsiteY532" fmla="*/ 167545 h 947166"/>
                <a:gd name="connsiteX533" fmla="*/ 53721 w 878204"/>
                <a:gd name="connsiteY533" fmla="*/ 168783 h 947166"/>
                <a:gd name="connsiteX534" fmla="*/ 54292 w 878204"/>
                <a:gd name="connsiteY534" fmla="*/ 171164 h 947166"/>
                <a:gd name="connsiteX535" fmla="*/ 54292 w 878204"/>
                <a:gd name="connsiteY535" fmla="*/ 174688 h 947166"/>
                <a:gd name="connsiteX536" fmla="*/ 53530 w 878204"/>
                <a:gd name="connsiteY536" fmla="*/ 181642 h 947166"/>
                <a:gd name="connsiteX537" fmla="*/ 52673 w 878204"/>
                <a:gd name="connsiteY537" fmla="*/ 184976 h 947166"/>
                <a:gd name="connsiteX538" fmla="*/ 51625 w 878204"/>
                <a:gd name="connsiteY538" fmla="*/ 187262 h 947166"/>
                <a:gd name="connsiteX539" fmla="*/ 50483 w 878204"/>
                <a:gd name="connsiteY539" fmla="*/ 188309 h 947166"/>
                <a:gd name="connsiteX540" fmla="*/ 49054 w 878204"/>
                <a:gd name="connsiteY540" fmla="*/ 189167 h 947166"/>
                <a:gd name="connsiteX541" fmla="*/ 47530 w 878204"/>
                <a:gd name="connsiteY541" fmla="*/ 189833 h 947166"/>
                <a:gd name="connsiteX542" fmla="*/ 15907 w 878204"/>
                <a:gd name="connsiteY542" fmla="*/ 193453 h 947166"/>
                <a:gd name="connsiteX543" fmla="*/ 14192 w 878204"/>
                <a:gd name="connsiteY543" fmla="*/ 194024 h 947166"/>
                <a:gd name="connsiteX544" fmla="*/ 12192 w 878204"/>
                <a:gd name="connsiteY544" fmla="*/ 195072 h 947166"/>
                <a:gd name="connsiteX545" fmla="*/ 9334 w 878204"/>
                <a:gd name="connsiteY545" fmla="*/ 197168 h 947166"/>
                <a:gd name="connsiteX546" fmla="*/ 7906 w 878204"/>
                <a:gd name="connsiteY546" fmla="*/ 198882 h 947166"/>
                <a:gd name="connsiteX547" fmla="*/ 6953 w 878204"/>
                <a:gd name="connsiteY547" fmla="*/ 200501 h 947166"/>
                <a:gd name="connsiteX548" fmla="*/ 0 w 878204"/>
                <a:gd name="connsiteY548" fmla="*/ 220885 h 947166"/>
                <a:gd name="connsiteX549" fmla="*/ 0 w 878204"/>
                <a:gd name="connsiteY549" fmla="*/ 220980 h 947166"/>
                <a:gd name="connsiteX550" fmla="*/ 12954 w 878204"/>
                <a:gd name="connsiteY550" fmla="*/ 227933 h 947166"/>
                <a:gd name="connsiteX551" fmla="*/ 30099 w 878204"/>
                <a:gd name="connsiteY551" fmla="*/ 232791 h 947166"/>
                <a:gd name="connsiteX552" fmla="*/ 70961 w 878204"/>
                <a:gd name="connsiteY552" fmla="*/ 264890 h 947166"/>
                <a:gd name="connsiteX553" fmla="*/ 79153 w 878204"/>
                <a:gd name="connsiteY553" fmla="*/ 277463 h 947166"/>
                <a:gd name="connsiteX554" fmla="*/ 97726 w 878204"/>
                <a:gd name="connsiteY554" fmla="*/ 315944 h 947166"/>
                <a:gd name="connsiteX555" fmla="*/ 100013 w 878204"/>
                <a:gd name="connsiteY555" fmla="*/ 323564 h 947166"/>
                <a:gd name="connsiteX556" fmla="*/ 100965 w 878204"/>
                <a:gd name="connsiteY556" fmla="*/ 330803 h 947166"/>
                <a:gd name="connsiteX557" fmla="*/ 102489 w 878204"/>
                <a:gd name="connsiteY557" fmla="*/ 334804 h 947166"/>
                <a:gd name="connsiteX558" fmla="*/ 110014 w 878204"/>
                <a:gd name="connsiteY558" fmla="*/ 344805 h 947166"/>
                <a:gd name="connsiteX559" fmla="*/ 112681 w 878204"/>
                <a:gd name="connsiteY559" fmla="*/ 351187 h 947166"/>
                <a:gd name="connsiteX560" fmla="*/ 117443 w 878204"/>
                <a:gd name="connsiteY560" fmla="*/ 354902 h 947166"/>
                <a:gd name="connsiteX561" fmla="*/ 122872 w 878204"/>
                <a:gd name="connsiteY561" fmla="*/ 363284 h 947166"/>
                <a:gd name="connsiteX562" fmla="*/ 127254 w 878204"/>
                <a:gd name="connsiteY562" fmla="*/ 372332 h 947166"/>
                <a:gd name="connsiteX563" fmla="*/ 129064 w 878204"/>
                <a:gd name="connsiteY563" fmla="*/ 378143 h 947166"/>
                <a:gd name="connsiteX564" fmla="*/ 133255 w 878204"/>
                <a:gd name="connsiteY564" fmla="*/ 377095 h 947166"/>
                <a:gd name="connsiteX565" fmla="*/ 159734 w 878204"/>
                <a:gd name="connsiteY565" fmla="*/ 376428 h 947166"/>
                <a:gd name="connsiteX566" fmla="*/ 165830 w 878204"/>
                <a:gd name="connsiteY566" fmla="*/ 379381 h 947166"/>
                <a:gd name="connsiteX567" fmla="*/ 172021 w 878204"/>
                <a:gd name="connsiteY567" fmla="*/ 383572 h 947166"/>
                <a:gd name="connsiteX568" fmla="*/ 177641 w 878204"/>
                <a:gd name="connsiteY568" fmla="*/ 388620 h 947166"/>
                <a:gd name="connsiteX569" fmla="*/ 182213 w 878204"/>
                <a:gd name="connsiteY569" fmla="*/ 393954 h 947166"/>
                <a:gd name="connsiteX570" fmla="*/ 185547 w 878204"/>
                <a:gd name="connsiteY570" fmla="*/ 395573 h 947166"/>
                <a:gd name="connsiteX571" fmla="*/ 195263 w 878204"/>
                <a:gd name="connsiteY571" fmla="*/ 397097 h 947166"/>
                <a:gd name="connsiteX572" fmla="*/ 197263 w 878204"/>
                <a:gd name="connsiteY572" fmla="*/ 400431 h 947166"/>
                <a:gd name="connsiteX573" fmla="*/ 198501 w 878204"/>
                <a:gd name="connsiteY573" fmla="*/ 406337 h 947166"/>
                <a:gd name="connsiteX574" fmla="*/ 201644 w 878204"/>
                <a:gd name="connsiteY574" fmla="*/ 409861 h 947166"/>
                <a:gd name="connsiteX575" fmla="*/ 205454 w 878204"/>
                <a:gd name="connsiteY575" fmla="*/ 412147 h 947166"/>
                <a:gd name="connsiteX576" fmla="*/ 238887 w 878204"/>
                <a:gd name="connsiteY576" fmla="*/ 438245 h 947166"/>
                <a:gd name="connsiteX577" fmla="*/ 246697 w 878204"/>
                <a:gd name="connsiteY577" fmla="*/ 449199 h 947166"/>
                <a:gd name="connsiteX578" fmla="*/ 255079 w 878204"/>
                <a:gd name="connsiteY578" fmla="*/ 463963 h 947166"/>
                <a:gd name="connsiteX579" fmla="*/ 259080 w 878204"/>
                <a:gd name="connsiteY579" fmla="*/ 473107 h 947166"/>
                <a:gd name="connsiteX580" fmla="*/ 260794 w 878204"/>
                <a:gd name="connsiteY580" fmla="*/ 481965 h 947166"/>
                <a:gd name="connsiteX581" fmla="*/ 260985 w 878204"/>
                <a:gd name="connsiteY581" fmla="*/ 491300 h 947166"/>
                <a:gd name="connsiteX582" fmla="*/ 262128 w 878204"/>
                <a:gd name="connsiteY582" fmla="*/ 500158 h 947166"/>
                <a:gd name="connsiteX583" fmla="*/ 264985 w 878204"/>
                <a:gd name="connsiteY583" fmla="*/ 508159 h 947166"/>
                <a:gd name="connsiteX584" fmla="*/ 270319 w 878204"/>
                <a:gd name="connsiteY584" fmla="*/ 514731 h 947166"/>
                <a:gd name="connsiteX585" fmla="*/ 272986 w 878204"/>
                <a:gd name="connsiteY585" fmla="*/ 515874 h 947166"/>
                <a:gd name="connsiteX586" fmla="*/ 283178 w 878204"/>
                <a:gd name="connsiteY586" fmla="*/ 517874 h 947166"/>
                <a:gd name="connsiteX587" fmla="*/ 286036 w 878204"/>
                <a:gd name="connsiteY587" fmla="*/ 518922 h 947166"/>
                <a:gd name="connsiteX588" fmla="*/ 291370 w 878204"/>
                <a:gd name="connsiteY588" fmla="*/ 523399 h 947166"/>
                <a:gd name="connsiteX589" fmla="*/ 300514 w 878204"/>
                <a:gd name="connsiteY589" fmla="*/ 526161 h 947166"/>
                <a:gd name="connsiteX590" fmla="*/ 305848 w 878204"/>
                <a:gd name="connsiteY590" fmla="*/ 530352 h 947166"/>
                <a:gd name="connsiteX591" fmla="*/ 341947 w 878204"/>
                <a:gd name="connsiteY591" fmla="*/ 563118 h 947166"/>
                <a:gd name="connsiteX592" fmla="*/ 375475 w 878204"/>
                <a:gd name="connsiteY592" fmla="*/ 602742 h 947166"/>
                <a:gd name="connsiteX593" fmla="*/ 400812 w 878204"/>
                <a:gd name="connsiteY593" fmla="*/ 641509 h 947166"/>
                <a:gd name="connsiteX594" fmla="*/ 406241 w 878204"/>
                <a:gd name="connsiteY594" fmla="*/ 646843 h 947166"/>
                <a:gd name="connsiteX595" fmla="*/ 408718 w 878204"/>
                <a:gd name="connsiteY595" fmla="*/ 641985 h 947166"/>
                <a:gd name="connsiteX596" fmla="*/ 412718 w 878204"/>
                <a:gd name="connsiteY596" fmla="*/ 638556 h 947166"/>
                <a:gd name="connsiteX597" fmla="*/ 421195 w 878204"/>
                <a:gd name="connsiteY597" fmla="*/ 642080 h 947166"/>
                <a:gd name="connsiteX598" fmla="*/ 445199 w 878204"/>
                <a:gd name="connsiteY598" fmla="*/ 657701 h 947166"/>
                <a:gd name="connsiteX599" fmla="*/ 450151 w 878204"/>
                <a:gd name="connsiteY599" fmla="*/ 658749 h 947166"/>
                <a:gd name="connsiteX600" fmla="*/ 477107 w 878204"/>
                <a:gd name="connsiteY600" fmla="*/ 660083 h 947166"/>
                <a:gd name="connsiteX601" fmla="*/ 484156 w 878204"/>
                <a:gd name="connsiteY601" fmla="*/ 662273 h 947166"/>
                <a:gd name="connsiteX602" fmla="*/ 494919 w 878204"/>
                <a:gd name="connsiteY602" fmla="*/ 668750 h 947166"/>
                <a:gd name="connsiteX603" fmla="*/ 505301 w 878204"/>
                <a:gd name="connsiteY603" fmla="*/ 677609 h 947166"/>
                <a:gd name="connsiteX604" fmla="*/ 524446 w 878204"/>
                <a:gd name="connsiteY604" fmla="*/ 699802 h 947166"/>
                <a:gd name="connsiteX605" fmla="*/ 529018 w 878204"/>
                <a:gd name="connsiteY605" fmla="*/ 706850 h 947166"/>
                <a:gd name="connsiteX606" fmla="*/ 535686 w 878204"/>
                <a:gd name="connsiteY606" fmla="*/ 720090 h 947166"/>
                <a:gd name="connsiteX607" fmla="*/ 539686 w 878204"/>
                <a:gd name="connsiteY607" fmla="*/ 725996 h 947166"/>
                <a:gd name="connsiteX608" fmla="*/ 543020 w 878204"/>
                <a:gd name="connsiteY608" fmla="*/ 733616 h 947166"/>
                <a:gd name="connsiteX609" fmla="*/ 544163 w 878204"/>
                <a:gd name="connsiteY609" fmla="*/ 741140 h 947166"/>
                <a:gd name="connsiteX610" fmla="*/ 546830 w 878204"/>
                <a:gd name="connsiteY610" fmla="*/ 747046 h 947166"/>
                <a:gd name="connsiteX611" fmla="*/ 554926 w 878204"/>
                <a:gd name="connsiteY611" fmla="*/ 749713 h 947166"/>
                <a:gd name="connsiteX612" fmla="*/ 562546 w 878204"/>
                <a:gd name="connsiteY612" fmla="*/ 747522 h 947166"/>
                <a:gd name="connsiteX613" fmla="*/ 570833 w 878204"/>
                <a:gd name="connsiteY613" fmla="*/ 736473 h 947166"/>
                <a:gd name="connsiteX614" fmla="*/ 583406 w 878204"/>
                <a:gd name="connsiteY614" fmla="*/ 732282 h 947166"/>
                <a:gd name="connsiteX615" fmla="*/ 595693 w 878204"/>
                <a:gd name="connsiteY615" fmla="*/ 724186 h 947166"/>
                <a:gd name="connsiteX616" fmla="*/ 601790 w 878204"/>
                <a:gd name="connsiteY616" fmla="*/ 721614 h 947166"/>
                <a:gd name="connsiteX617" fmla="*/ 629602 w 878204"/>
                <a:gd name="connsiteY617" fmla="*/ 716185 h 947166"/>
                <a:gd name="connsiteX618" fmla="*/ 642842 w 878204"/>
                <a:gd name="connsiteY618" fmla="*/ 716566 h 947166"/>
                <a:gd name="connsiteX619" fmla="*/ 696373 w 878204"/>
                <a:gd name="connsiteY619" fmla="*/ 741902 h 947166"/>
                <a:gd name="connsiteX620" fmla="*/ 703040 w 878204"/>
                <a:gd name="connsiteY620" fmla="*/ 749808 h 947166"/>
                <a:gd name="connsiteX621" fmla="*/ 705612 w 878204"/>
                <a:gd name="connsiteY621" fmla="*/ 749808 h 947166"/>
                <a:gd name="connsiteX622" fmla="*/ 708088 w 878204"/>
                <a:gd name="connsiteY622" fmla="*/ 746188 h 947166"/>
                <a:gd name="connsiteX623" fmla="*/ 709803 w 878204"/>
                <a:gd name="connsiteY623" fmla="*/ 748284 h 947166"/>
                <a:gd name="connsiteX624" fmla="*/ 711803 w 878204"/>
                <a:gd name="connsiteY624" fmla="*/ 752761 h 947166"/>
                <a:gd name="connsiteX625" fmla="*/ 714946 w 878204"/>
                <a:gd name="connsiteY625" fmla="*/ 756095 h 947166"/>
                <a:gd name="connsiteX626" fmla="*/ 718185 w 878204"/>
                <a:gd name="connsiteY626" fmla="*/ 756761 h 947166"/>
                <a:gd name="connsiteX627" fmla="*/ 729043 w 878204"/>
                <a:gd name="connsiteY627" fmla="*/ 756095 h 947166"/>
                <a:gd name="connsiteX628" fmla="*/ 724948 w 878204"/>
                <a:gd name="connsiteY628" fmla="*/ 742474 h 947166"/>
                <a:gd name="connsiteX629" fmla="*/ 735520 w 878204"/>
                <a:gd name="connsiteY629" fmla="*/ 735616 h 947166"/>
                <a:gd name="connsiteX630" fmla="*/ 756857 w 878204"/>
                <a:gd name="connsiteY630" fmla="*/ 732663 h 947166"/>
                <a:gd name="connsiteX631" fmla="*/ 759143 w 878204"/>
                <a:gd name="connsiteY631" fmla="*/ 736759 h 947166"/>
                <a:gd name="connsiteX632" fmla="*/ 764381 w 878204"/>
                <a:gd name="connsiteY632" fmla="*/ 736854 h 947166"/>
                <a:gd name="connsiteX633" fmla="*/ 774573 w 878204"/>
                <a:gd name="connsiteY633" fmla="*/ 734187 h 947166"/>
                <a:gd name="connsiteX634" fmla="*/ 779145 w 878204"/>
                <a:gd name="connsiteY634" fmla="*/ 735997 h 947166"/>
                <a:gd name="connsiteX635" fmla="*/ 786670 w 878204"/>
                <a:gd name="connsiteY635" fmla="*/ 742760 h 947166"/>
                <a:gd name="connsiteX636" fmla="*/ 792861 w 878204"/>
                <a:gd name="connsiteY636" fmla="*/ 738854 h 947166"/>
                <a:gd name="connsiteX637" fmla="*/ 796004 w 878204"/>
                <a:gd name="connsiteY637" fmla="*/ 737521 h 947166"/>
                <a:gd name="connsiteX638" fmla="*/ 807720 w 878204"/>
                <a:gd name="connsiteY638" fmla="*/ 735425 h 947166"/>
                <a:gd name="connsiteX639" fmla="*/ 809434 w 878204"/>
                <a:gd name="connsiteY639" fmla="*/ 734092 h 947166"/>
                <a:gd name="connsiteX640" fmla="*/ 810292 w 878204"/>
                <a:gd name="connsiteY640" fmla="*/ 732472 h 947166"/>
                <a:gd name="connsiteX641" fmla="*/ 810101 w 878204"/>
                <a:gd name="connsiteY641" fmla="*/ 730472 h 947166"/>
                <a:gd name="connsiteX642" fmla="*/ 810387 w 878204"/>
                <a:gd name="connsiteY642" fmla="*/ 728282 h 947166"/>
                <a:gd name="connsiteX643" fmla="*/ 811911 w 878204"/>
                <a:gd name="connsiteY643" fmla="*/ 725043 h 947166"/>
                <a:gd name="connsiteX644" fmla="*/ 813626 w 878204"/>
                <a:gd name="connsiteY644" fmla="*/ 723234 h 947166"/>
                <a:gd name="connsiteX645" fmla="*/ 816293 w 878204"/>
                <a:gd name="connsiteY645" fmla="*/ 721709 h 947166"/>
                <a:gd name="connsiteX646" fmla="*/ 818769 w 878204"/>
                <a:gd name="connsiteY646" fmla="*/ 720662 h 947166"/>
                <a:gd name="connsiteX647" fmla="*/ 821912 w 878204"/>
                <a:gd name="connsiteY647" fmla="*/ 719804 h 947166"/>
                <a:gd name="connsiteX648" fmla="*/ 824770 w 878204"/>
                <a:gd name="connsiteY648" fmla="*/ 717709 h 947166"/>
                <a:gd name="connsiteX649" fmla="*/ 826484 w 878204"/>
                <a:gd name="connsiteY649" fmla="*/ 716185 h 947166"/>
                <a:gd name="connsiteX650" fmla="*/ 827627 w 878204"/>
                <a:gd name="connsiteY650" fmla="*/ 714661 h 947166"/>
                <a:gd name="connsiteX651" fmla="*/ 828389 w 878204"/>
                <a:gd name="connsiteY651" fmla="*/ 713232 h 947166"/>
                <a:gd name="connsiteX652" fmla="*/ 828961 w 878204"/>
                <a:gd name="connsiteY652" fmla="*/ 711803 h 947166"/>
                <a:gd name="connsiteX653" fmla="*/ 829246 w 878204"/>
                <a:gd name="connsiteY653" fmla="*/ 710089 h 947166"/>
                <a:gd name="connsiteX654" fmla="*/ 829151 w 878204"/>
                <a:gd name="connsiteY654" fmla="*/ 704469 h 947166"/>
                <a:gd name="connsiteX655" fmla="*/ 830866 w 878204"/>
                <a:gd name="connsiteY655" fmla="*/ 698183 h 947166"/>
                <a:gd name="connsiteX656" fmla="*/ 829818 w 878204"/>
                <a:gd name="connsiteY656" fmla="*/ 687800 h 947166"/>
                <a:gd name="connsiteX657" fmla="*/ 831628 w 878204"/>
                <a:gd name="connsiteY657" fmla="*/ 677132 h 947166"/>
                <a:gd name="connsiteX658" fmla="*/ 831913 w 878204"/>
                <a:gd name="connsiteY658" fmla="*/ 673989 h 947166"/>
                <a:gd name="connsiteX659" fmla="*/ 831818 w 878204"/>
                <a:gd name="connsiteY659" fmla="*/ 671703 h 947166"/>
                <a:gd name="connsiteX660" fmla="*/ 830770 w 878204"/>
                <a:gd name="connsiteY660" fmla="*/ 668655 h 947166"/>
                <a:gd name="connsiteX661" fmla="*/ 826484 w 878204"/>
                <a:gd name="connsiteY661" fmla="*/ 659987 h 947166"/>
                <a:gd name="connsiteX662" fmla="*/ 826675 w 878204"/>
                <a:gd name="connsiteY662" fmla="*/ 658273 h 947166"/>
                <a:gd name="connsiteX663" fmla="*/ 827342 w 878204"/>
                <a:gd name="connsiteY663" fmla="*/ 656939 h 947166"/>
                <a:gd name="connsiteX664" fmla="*/ 828580 w 878204"/>
                <a:gd name="connsiteY664" fmla="*/ 656177 h 947166"/>
                <a:gd name="connsiteX665" fmla="*/ 836676 w 878204"/>
                <a:gd name="connsiteY665" fmla="*/ 653605 h 947166"/>
                <a:gd name="connsiteX666" fmla="*/ 839152 w 878204"/>
                <a:gd name="connsiteY666" fmla="*/ 652463 h 947166"/>
                <a:gd name="connsiteX667" fmla="*/ 843534 w 878204"/>
                <a:gd name="connsiteY667" fmla="*/ 649510 h 947166"/>
                <a:gd name="connsiteX668" fmla="*/ 844201 w 878204"/>
                <a:gd name="connsiteY668" fmla="*/ 648938 h 947166"/>
                <a:gd name="connsiteX669" fmla="*/ 853345 w 878204"/>
                <a:gd name="connsiteY669" fmla="*/ 639413 h 947166"/>
                <a:gd name="connsiteX670" fmla="*/ 855631 w 878204"/>
                <a:gd name="connsiteY670" fmla="*/ 637699 h 947166"/>
                <a:gd name="connsiteX671" fmla="*/ 858298 w 878204"/>
                <a:gd name="connsiteY671" fmla="*/ 636651 h 947166"/>
                <a:gd name="connsiteX672" fmla="*/ 861441 w 878204"/>
                <a:gd name="connsiteY672" fmla="*/ 636556 h 947166"/>
                <a:gd name="connsiteX673" fmla="*/ 868394 w 878204"/>
                <a:gd name="connsiteY673" fmla="*/ 629317 h 947166"/>
                <a:gd name="connsiteX674" fmla="*/ 868680 w 878204"/>
                <a:gd name="connsiteY674" fmla="*/ 627697 h 947166"/>
                <a:gd name="connsiteX675" fmla="*/ 868775 w 878204"/>
                <a:gd name="connsiteY675" fmla="*/ 625697 h 947166"/>
                <a:gd name="connsiteX676" fmla="*/ 867918 w 878204"/>
                <a:gd name="connsiteY676" fmla="*/ 624269 h 947166"/>
                <a:gd name="connsiteX677" fmla="*/ 867442 w 878204"/>
                <a:gd name="connsiteY677" fmla="*/ 622459 h 947166"/>
                <a:gd name="connsiteX678" fmla="*/ 868013 w 878204"/>
                <a:gd name="connsiteY678" fmla="*/ 621316 h 947166"/>
                <a:gd name="connsiteX679" fmla="*/ 876491 w 878204"/>
                <a:gd name="connsiteY679" fmla="*/ 614458 h 947166"/>
                <a:gd name="connsiteX680" fmla="*/ 877729 w 878204"/>
                <a:gd name="connsiteY680" fmla="*/ 612077 h 947166"/>
                <a:gd name="connsiteX681" fmla="*/ 878015 w 878204"/>
                <a:gd name="connsiteY681" fmla="*/ 610076 h 947166"/>
                <a:gd name="connsiteX682" fmla="*/ 878110 w 878204"/>
                <a:gd name="connsiteY682" fmla="*/ 608267 h 947166"/>
                <a:gd name="connsiteX683" fmla="*/ 344138 w 878204"/>
                <a:gd name="connsiteY683" fmla="*/ 438531 h 947166"/>
                <a:gd name="connsiteX684" fmla="*/ 343948 w 878204"/>
                <a:gd name="connsiteY684" fmla="*/ 438436 h 947166"/>
                <a:gd name="connsiteX685" fmla="*/ 343948 w 878204"/>
                <a:gd name="connsiteY685" fmla="*/ 438245 h 947166"/>
                <a:gd name="connsiteX686" fmla="*/ 344043 w 878204"/>
                <a:gd name="connsiteY686" fmla="*/ 438055 h 947166"/>
                <a:gd name="connsiteX687" fmla="*/ 344329 w 878204"/>
                <a:gd name="connsiteY687" fmla="*/ 438055 h 947166"/>
                <a:gd name="connsiteX688" fmla="*/ 344329 w 878204"/>
                <a:gd name="connsiteY688" fmla="*/ 438531 h 947166"/>
                <a:gd name="connsiteX689" fmla="*/ 344138 w 878204"/>
                <a:gd name="connsiteY689" fmla="*/ 438531 h 9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</a:cxnLst>
              <a:rect l="l" t="t" r="r" b="b"/>
              <a:pathLst>
                <a:path w="878204" h="947166">
                  <a:moveTo>
                    <a:pt x="675703" y="942785"/>
                  </a:moveTo>
                  <a:lnTo>
                    <a:pt x="674275" y="947166"/>
                  </a:lnTo>
                  <a:lnTo>
                    <a:pt x="678466" y="944880"/>
                  </a:lnTo>
                  <a:lnTo>
                    <a:pt x="680180" y="940118"/>
                  </a:lnTo>
                  <a:lnTo>
                    <a:pt x="677513" y="940689"/>
                  </a:lnTo>
                  <a:lnTo>
                    <a:pt x="675703" y="942785"/>
                  </a:lnTo>
                  <a:close/>
                  <a:moveTo>
                    <a:pt x="878110" y="608267"/>
                  </a:moveTo>
                  <a:lnTo>
                    <a:pt x="877824" y="606076"/>
                  </a:lnTo>
                  <a:lnTo>
                    <a:pt x="878205" y="598646"/>
                  </a:lnTo>
                  <a:lnTo>
                    <a:pt x="877919" y="596170"/>
                  </a:lnTo>
                  <a:lnTo>
                    <a:pt x="877252" y="594360"/>
                  </a:lnTo>
                  <a:lnTo>
                    <a:pt x="876300" y="593408"/>
                  </a:lnTo>
                  <a:lnTo>
                    <a:pt x="874585" y="592265"/>
                  </a:lnTo>
                  <a:lnTo>
                    <a:pt x="873824" y="589502"/>
                  </a:lnTo>
                  <a:lnTo>
                    <a:pt x="873157" y="585121"/>
                  </a:lnTo>
                  <a:lnTo>
                    <a:pt x="873252" y="569405"/>
                  </a:lnTo>
                  <a:lnTo>
                    <a:pt x="873061" y="565976"/>
                  </a:lnTo>
                  <a:lnTo>
                    <a:pt x="872585" y="564452"/>
                  </a:lnTo>
                  <a:lnTo>
                    <a:pt x="868109" y="556641"/>
                  </a:lnTo>
                  <a:lnTo>
                    <a:pt x="866966" y="553784"/>
                  </a:lnTo>
                  <a:lnTo>
                    <a:pt x="866203" y="550545"/>
                  </a:lnTo>
                  <a:lnTo>
                    <a:pt x="865632" y="549116"/>
                  </a:lnTo>
                  <a:lnTo>
                    <a:pt x="864870" y="547688"/>
                  </a:lnTo>
                  <a:lnTo>
                    <a:pt x="864013" y="546545"/>
                  </a:lnTo>
                  <a:lnTo>
                    <a:pt x="860584" y="543592"/>
                  </a:lnTo>
                  <a:lnTo>
                    <a:pt x="858488" y="541211"/>
                  </a:lnTo>
                  <a:lnTo>
                    <a:pt x="856488" y="537020"/>
                  </a:lnTo>
                  <a:lnTo>
                    <a:pt x="838009" y="520732"/>
                  </a:lnTo>
                  <a:lnTo>
                    <a:pt x="831437" y="517493"/>
                  </a:lnTo>
                  <a:lnTo>
                    <a:pt x="826675" y="517588"/>
                  </a:lnTo>
                  <a:lnTo>
                    <a:pt x="821245" y="516065"/>
                  </a:lnTo>
                  <a:lnTo>
                    <a:pt x="817054" y="513874"/>
                  </a:lnTo>
                  <a:lnTo>
                    <a:pt x="810196" y="509016"/>
                  </a:lnTo>
                  <a:lnTo>
                    <a:pt x="806768" y="507397"/>
                  </a:lnTo>
                  <a:lnTo>
                    <a:pt x="804386" y="507016"/>
                  </a:lnTo>
                  <a:lnTo>
                    <a:pt x="803148" y="507873"/>
                  </a:lnTo>
                  <a:lnTo>
                    <a:pt x="802005" y="508826"/>
                  </a:lnTo>
                  <a:lnTo>
                    <a:pt x="800100" y="509492"/>
                  </a:lnTo>
                  <a:lnTo>
                    <a:pt x="797338" y="509778"/>
                  </a:lnTo>
                  <a:lnTo>
                    <a:pt x="792290" y="509016"/>
                  </a:lnTo>
                  <a:lnTo>
                    <a:pt x="789242" y="507778"/>
                  </a:lnTo>
                  <a:lnTo>
                    <a:pt x="787241" y="506540"/>
                  </a:lnTo>
                  <a:lnTo>
                    <a:pt x="786289" y="505206"/>
                  </a:lnTo>
                  <a:lnTo>
                    <a:pt x="785527" y="503872"/>
                  </a:lnTo>
                  <a:lnTo>
                    <a:pt x="784288" y="501015"/>
                  </a:lnTo>
                  <a:lnTo>
                    <a:pt x="782384" y="494919"/>
                  </a:lnTo>
                  <a:lnTo>
                    <a:pt x="781526" y="493014"/>
                  </a:lnTo>
                  <a:lnTo>
                    <a:pt x="780002" y="491014"/>
                  </a:lnTo>
                  <a:lnTo>
                    <a:pt x="777145" y="488156"/>
                  </a:lnTo>
                  <a:lnTo>
                    <a:pt x="756857" y="481394"/>
                  </a:lnTo>
                  <a:lnTo>
                    <a:pt x="753713" y="480917"/>
                  </a:lnTo>
                  <a:lnTo>
                    <a:pt x="752284" y="481394"/>
                  </a:lnTo>
                  <a:lnTo>
                    <a:pt x="750951" y="482155"/>
                  </a:lnTo>
                  <a:lnTo>
                    <a:pt x="748665" y="484156"/>
                  </a:lnTo>
                  <a:lnTo>
                    <a:pt x="742950" y="491109"/>
                  </a:lnTo>
                  <a:lnTo>
                    <a:pt x="737426" y="495871"/>
                  </a:lnTo>
                  <a:lnTo>
                    <a:pt x="730472" y="499586"/>
                  </a:lnTo>
                  <a:lnTo>
                    <a:pt x="724948" y="500348"/>
                  </a:lnTo>
                  <a:lnTo>
                    <a:pt x="718947" y="500444"/>
                  </a:lnTo>
                  <a:lnTo>
                    <a:pt x="715804" y="499967"/>
                  </a:lnTo>
                  <a:lnTo>
                    <a:pt x="713518" y="499301"/>
                  </a:lnTo>
                  <a:lnTo>
                    <a:pt x="712184" y="498443"/>
                  </a:lnTo>
                  <a:lnTo>
                    <a:pt x="711041" y="497396"/>
                  </a:lnTo>
                  <a:lnTo>
                    <a:pt x="709993" y="496253"/>
                  </a:lnTo>
                  <a:lnTo>
                    <a:pt x="709232" y="495014"/>
                  </a:lnTo>
                  <a:lnTo>
                    <a:pt x="708660" y="493681"/>
                  </a:lnTo>
                  <a:lnTo>
                    <a:pt x="708184" y="492157"/>
                  </a:lnTo>
                  <a:lnTo>
                    <a:pt x="706565" y="490157"/>
                  </a:lnTo>
                  <a:lnTo>
                    <a:pt x="703898" y="487871"/>
                  </a:lnTo>
                  <a:lnTo>
                    <a:pt x="670846" y="471488"/>
                  </a:lnTo>
                  <a:lnTo>
                    <a:pt x="669036" y="471202"/>
                  </a:lnTo>
                  <a:lnTo>
                    <a:pt x="667226" y="471202"/>
                  </a:lnTo>
                  <a:lnTo>
                    <a:pt x="665607" y="471488"/>
                  </a:lnTo>
                  <a:lnTo>
                    <a:pt x="661321" y="472630"/>
                  </a:lnTo>
                  <a:lnTo>
                    <a:pt x="657701" y="473202"/>
                  </a:lnTo>
                  <a:lnTo>
                    <a:pt x="655701" y="472726"/>
                  </a:lnTo>
                  <a:lnTo>
                    <a:pt x="654272" y="471773"/>
                  </a:lnTo>
                  <a:lnTo>
                    <a:pt x="653701" y="470345"/>
                  </a:lnTo>
                  <a:lnTo>
                    <a:pt x="653320" y="468725"/>
                  </a:lnTo>
                  <a:lnTo>
                    <a:pt x="653129" y="466916"/>
                  </a:lnTo>
                  <a:lnTo>
                    <a:pt x="653034" y="465011"/>
                  </a:lnTo>
                  <a:lnTo>
                    <a:pt x="653701" y="453104"/>
                  </a:lnTo>
                  <a:lnTo>
                    <a:pt x="654082" y="451295"/>
                  </a:lnTo>
                  <a:lnTo>
                    <a:pt x="654749" y="449771"/>
                  </a:lnTo>
                  <a:lnTo>
                    <a:pt x="657701" y="444055"/>
                  </a:lnTo>
                  <a:lnTo>
                    <a:pt x="658273" y="442341"/>
                  </a:lnTo>
                  <a:lnTo>
                    <a:pt x="658559" y="440531"/>
                  </a:lnTo>
                  <a:lnTo>
                    <a:pt x="658654" y="438531"/>
                  </a:lnTo>
                  <a:lnTo>
                    <a:pt x="658463" y="436150"/>
                  </a:lnTo>
                  <a:lnTo>
                    <a:pt x="656749" y="433959"/>
                  </a:lnTo>
                  <a:lnTo>
                    <a:pt x="653129" y="430911"/>
                  </a:lnTo>
                  <a:lnTo>
                    <a:pt x="649129" y="429482"/>
                  </a:lnTo>
                  <a:lnTo>
                    <a:pt x="645414" y="427292"/>
                  </a:lnTo>
                  <a:lnTo>
                    <a:pt x="640651" y="421005"/>
                  </a:lnTo>
                  <a:lnTo>
                    <a:pt x="638842" y="419576"/>
                  </a:lnTo>
                  <a:lnTo>
                    <a:pt x="637127" y="418624"/>
                  </a:lnTo>
                  <a:lnTo>
                    <a:pt x="633317" y="418052"/>
                  </a:lnTo>
                  <a:lnTo>
                    <a:pt x="627983" y="418243"/>
                  </a:lnTo>
                  <a:lnTo>
                    <a:pt x="565118" y="382905"/>
                  </a:lnTo>
                  <a:lnTo>
                    <a:pt x="563499" y="383381"/>
                  </a:lnTo>
                  <a:lnTo>
                    <a:pt x="562451" y="384334"/>
                  </a:lnTo>
                  <a:lnTo>
                    <a:pt x="560070" y="385096"/>
                  </a:lnTo>
                  <a:lnTo>
                    <a:pt x="556546" y="385001"/>
                  </a:lnTo>
                  <a:lnTo>
                    <a:pt x="548640" y="383096"/>
                  </a:lnTo>
                  <a:lnTo>
                    <a:pt x="544259" y="380905"/>
                  </a:lnTo>
                  <a:lnTo>
                    <a:pt x="541592" y="379095"/>
                  </a:lnTo>
                  <a:lnTo>
                    <a:pt x="540639" y="377571"/>
                  </a:lnTo>
                  <a:lnTo>
                    <a:pt x="539972" y="376238"/>
                  </a:lnTo>
                  <a:lnTo>
                    <a:pt x="537972" y="370142"/>
                  </a:lnTo>
                  <a:lnTo>
                    <a:pt x="537686" y="368618"/>
                  </a:lnTo>
                  <a:lnTo>
                    <a:pt x="535972" y="348139"/>
                  </a:lnTo>
                  <a:lnTo>
                    <a:pt x="535972" y="346615"/>
                  </a:lnTo>
                  <a:lnTo>
                    <a:pt x="536543" y="343757"/>
                  </a:lnTo>
                  <a:lnTo>
                    <a:pt x="549402" y="335947"/>
                  </a:lnTo>
                  <a:lnTo>
                    <a:pt x="556927" y="328708"/>
                  </a:lnTo>
                  <a:lnTo>
                    <a:pt x="558356" y="326708"/>
                  </a:lnTo>
                  <a:lnTo>
                    <a:pt x="559118" y="325279"/>
                  </a:lnTo>
                  <a:lnTo>
                    <a:pt x="559784" y="323755"/>
                  </a:lnTo>
                  <a:lnTo>
                    <a:pt x="561118" y="318992"/>
                  </a:lnTo>
                  <a:lnTo>
                    <a:pt x="562546" y="315182"/>
                  </a:lnTo>
                  <a:lnTo>
                    <a:pt x="564166" y="313944"/>
                  </a:lnTo>
                  <a:lnTo>
                    <a:pt x="565690" y="313754"/>
                  </a:lnTo>
                  <a:lnTo>
                    <a:pt x="580644" y="320612"/>
                  </a:lnTo>
                  <a:lnTo>
                    <a:pt x="591217" y="323279"/>
                  </a:lnTo>
                  <a:lnTo>
                    <a:pt x="596836" y="326422"/>
                  </a:lnTo>
                  <a:lnTo>
                    <a:pt x="603123" y="331089"/>
                  </a:lnTo>
                  <a:lnTo>
                    <a:pt x="605028" y="332137"/>
                  </a:lnTo>
                  <a:lnTo>
                    <a:pt x="607504" y="333185"/>
                  </a:lnTo>
                  <a:lnTo>
                    <a:pt x="612172" y="334328"/>
                  </a:lnTo>
                  <a:lnTo>
                    <a:pt x="614743" y="334328"/>
                  </a:lnTo>
                  <a:lnTo>
                    <a:pt x="616649" y="333756"/>
                  </a:lnTo>
                  <a:lnTo>
                    <a:pt x="619316" y="331280"/>
                  </a:lnTo>
                  <a:lnTo>
                    <a:pt x="621316" y="329851"/>
                  </a:lnTo>
                  <a:lnTo>
                    <a:pt x="622744" y="330137"/>
                  </a:lnTo>
                  <a:lnTo>
                    <a:pt x="626269" y="332232"/>
                  </a:lnTo>
                  <a:lnTo>
                    <a:pt x="629602" y="333185"/>
                  </a:lnTo>
                  <a:lnTo>
                    <a:pt x="631603" y="333089"/>
                  </a:lnTo>
                  <a:lnTo>
                    <a:pt x="633317" y="332422"/>
                  </a:lnTo>
                  <a:lnTo>
                    <a:pt x="634556" y="331470"/>
                  </a:lnTo>
                  <a:lnTo>
                    <a:pt x="635603" y="330422"/>
                  </a:lnTo>
                  <a:lnTo>
                    <a:pt x="636460" y="329184"/>
                  </a:lnTo>
                  <a:lnTo>
                    <a:pt x="637032" y="327851"/>
                  </a:lnTo>
                  <a:lnTo>
                    <a:pt x="637223" y="326327"/>
                  </a:lnTo>
                  <a:lnTo>
                    <a:pt x="636746" y="324993"/>
                  </a:lnTo>
                  <a:lnTo>
                    <a:pt x="635318" y="322326"/>
                  </a:lnTo>
                  <a:lnTo>
                    <a:pt x="634936" y="320707"/>
                  </a:lnTo>
                  <a:lnTo>
                    <a:pt x="635318" y="318707"/>
                  </a:lnTo>
                  <a:lnTo>
                    <a:pt x="636556" y="316706"/>
                  </a:lnTo>
                  <a:lnTo>
                    <a:pt x="640651" y="314325"/>
                  </a:lnTo>
                  <a:lnTo>
                    <a:pt x="653510" y="311563"/>
                  </a:lnTo>
                  <a:lnTo>
                    <a:pt x="656653" y="310134"/>
                  </a:lnTo>
                  <a:lnTo>
                    <a:pt x="657892" y="308515"/>
                  </a:lnTo>
                  <a:lnTo>
                    <a:pt x="657225" y="307277"/>
                  </a:lnTo>
                  <a:lnTo>
                    <a:pt x="655892" y="306324"/>
                  </a:lnTo>
                  <a:lnTo>
                    <a:pt x="654368" y="305753"/>
                  </a:lnTo>
                  <a:lnTo>
                    <a:pt x="652558" y="305467"/>
                  </a:lnTo>
                  <a:lnTo>
                    <a:pt x="646843" y="305371"/>
                  </a:lnTo>
                  <a:lnTo>
                    <a:pt x="643128" y="304610"/>
                  </a:lnTo>
                  <a:lnTo>
                    <a:pt x="641604" y="303847"/>
                  </a:lnTo>
                  <a:lnTo>
                    <a:pt x="640461" y="302990"/>
                  </a:lnTo>
                  <a:lnTo>
                    <a:pt x="639604" y="301657"/>
                  </a:lnTo>
                  <a:lnTo>
                    <a:pt x="639032" y="300133"/>
                  </a:lnTo>
                  <a:lnTo>
                    <a:pt x="638270" y="296799"/>
                  </a:lnTo>
                  <a:lnTo>
                    <a:pt x="637794" y="295180"/>
                  </a:lnTo>
                  <a:lnTo>
                    <a:pt x="637127" y="293846"/>
                  </a:lnTo>
                  <a:lnTo>
                    <a:pt x="636270" y="292799"/>
                  </a:lnTo>
                  <a:lnTo>
                    <a:pt x="635413" y="292132"/>
                  </a:lnTo>
                  <a:lnTo>
                    <a:pt x="634460" y="291655"/>
                  </a:lnTo>
                  <a:lnTo>
                    <a:pt x="627888" y="290036"/>
                  </a:lnTo>
                  <a:lnTo>
                    <a:pt x="626459" y="289274"/>
                  </a:lnTo>
                  <a:lnTo>
                    <a:pt x="625221" y="288417"/>
                  </a:lnTo>
                  <a:lnTo>
                    <a:pt x="624173" y="287274"/>
                  </a:lnTo>
                  <a:lnTo>
                    <a:pt x="623221" y="286131"/>
                  </a:lnTo>
                  <a:lnTo>
                    <a:pt x="619220" y="277844"/>
                  </a:lnTo>
                  <a:lnTo>
                    <a:pt x="618363" y="276606"/>
                  </a:lnTo>
                  <a:lnTo>
                    <a:pt x="617410" y="275463"/>
                  </a:lnTo>
                  <a:lnTo>
                    <a:pt x="610552" y="269558"/>
                  </a:lnTo>
                  <a:lnTo>
                    <a:pt x="609600" y="268319"/>
                  </a:lnTo>
                  <a:lnTo>
                    <a:pt x="608076" y="265462"/>
                  </a:lnTo>
                  <a:lnTo>
                    <a:pt x="607028" y="262509"/>
                  </a:lnTo>
                  <a:lnTo>
                    <a:pt x="606171" y="259175"/>
                  </a:lnTo>
                  <a:lnTo>
                    <a:pt x="605123" y="252032"/>
                  </a:lnTo>
                  <a:lnTo>
                    <a:pt x="604552" y="250508"/>
                  </a:lnTo>
                  <a:lnTo>
                    <a:pt x="603885" y="249079"/>
                  </a:lnTo>
                  <a:lnTo>
                    <a:pt x="602170" y="246602"/>
                  </a:lnTo>
                  <a:lnTo>
                    <a:pt x="599980" y="244507"/>
                  </a:lnTo>
                  <a:lnTo>
                    <a:pt x="596360" y="241745"/>
                  </a:lnTo>
                  <a:lnTo>
                    <a:pt x="587502" y="237458"/>
                  </a:lnTo>
                  <a:lnTo>
                    <a:pt x="586359" y="236411"/>
                  </a:lnTo>
                  <a:lnTo>
                    <a:pt x="585502" y="234696"/>
                  </a:lnTo>
                  <a:lnTo>
                    <a:pt x="584930" y="232410"/>
                  </a:lnTo>
                  <a:lnTo>
                    <a:pt x="584740" y="228505"/>
                  </a:lnTo>
                  <a:lnTo>
                    <a:pt x="585026" y="226409"/>
                  </a:lnTo>
                  <a:lnTo>
                    <a:pt x="586073" y="224123"/>
                  </a:lnTo>
                  <a:lnTo>
                    <a:pt x="591407" y="214789"/>
                  </a:lnTo>
                  <a:lnTo>
                    <a:pt x="592550" y="211360"/>
                  </a:lnTo>
                  <a:lnTo>
                    <a:pt x="592550" y="208979"/>
                  </a:lnTo>
                  <a:lnTo>
                    <a:pt x="591598" y="207836"/>
                  </a:lnTo>
                  <a:lnTo>
                    <a:pt x="590169" y="206978"/>
                  </a:lnTo>
                  <a:lnTo>
                    <a:pt x="583787" y="204502"/>
                  </a:lnTo>
                  <a:lnTo>
                    <a:pt x="581120" y="202692"/>
                  </a:lnTo>
                  <a:lnTo>
                    <a:pt x="579977" y="201740"/>
                  </a:lnTo>
                  <a:lnTo>
                    <a:pt x="578072" y="199358"/>
                  </a:lnTo>
                  <a:lnTo>
                    <a:pt x="576643" y="196596"/>
                  </a:lnTo>
                  <a:lnTo>
                    <a:pt x="576072" y="194596"/>
                  </a:lnTo>
                  <a:lnTo>
                    <a:pt x="575596" y="192119"/>
                  </a:lnTo>
                  <a:lnTo>
                    <a:pt x="575310" y="187928"/>
                  </a:lnTo>
                  <a:lnTo>
                    <a:pt x="575691" y="185357"/>
                  </a:lnTo>
                  <a:lnTo>
                    <a:pt x="576358" y="183452"/>
                  </a:lnTo>
                  <a:lnTo>
                    <a:pt x="577310" y="182309"/>
                  </a:lnTo>
                  <a:lnTo>
                    <a:pt x="582168" y="178879"/>
                  </a:lnTo>
                  <a:lnTo>
                    <a:pt x="583692" y="177451"/>
                  </a:lnTo>
                  <a:lnTo>
                    <a:pt x="585311" y="175546"/>
                  </a:lnTo>
                  <a:lnTo>
                    <a:pt x="587693" y="171736"/>
                  </a:lnTo>
                  <a:lnTo>
                    <a:pt x="588359" y="169164"/>
                  </a:lnTo>
                  <a:lnTo>
                    <a:pt x="588454" y="166973"/>
                  </a:lnTo>
                  <a:lnTo>
                    <a:pt x="587788" y="164021"/>
                  </a:lnTo>
                  <a:lnTo>
                    <a:pt x="587693" y="162973"/>
                  </a:lnTo>
                  <a:lnTo>
                    <a:pt x="587883" y="160115"/>
                  </a:lnTo>
                  <a:lnTo>
                    <a:pt x="587693" y="158401"/>
                  </a:lnTo>
                  <a:lnTo>
                    <a:pt x="587311" y="156782"/>
                  </a:lnTo>
                  <a:lnTo>
                    <a:pt x="586550" y="155448"/>
                  </a:lnTo>
                  <a:lnTo>
                    <a:pt x="585502" y="154305"/>
                  </a:lnTo>
                  <a:lnTo>
                    <a:pt x="584359" y="153257"/>
                  </a:lnTo>
                  <a:lnTo>
                    <a:pt x="580549" y="150590"/>
                  </a:lnTo>
                  <a:lnTo>
                    <a:pt x="579310" y="149257"/>
                  </a:lnTo>
                  <a:lnTo>
                    <a:pt x="578358" y="147542"/>
                  </a:lnTo>
                  <a:lnTo>
                    <a:pt x="577596" y="144685"/>
                  </a:lnTo>
                  <a:lnTo>
                    <a:pt x="577882" y="142780"/>
                  </a:lnTo>
                  <a:lnTo>
                    <a:pt x="578644" y="141351"/>
                  </a:lnTo>
                  <a:lnTo>
                    <a:pt x="579787" y="140399"/>
                  </a:lnTo>
                  <a:lnTo>
                    <a:pt x="581216" y="139827"/>
                  </a:lnTo>
                  <a:lnTo>
                    <a:pt x="586740" y="139255"/>
                  </a:lnTo>
                  <a:lnTo>
                    <a:pt x="588740" y="138494"/>
                  </a:lnTo>
                  <a:lnTo>
                    <a:pt x="590931" y="135731"/>
                  </a:lnTo>
                  <a:lnTo>
                    <a:pt x="591884" y="132302"/>
                  </a:lnTo>
                  <a:lnTo>
                    <a:pt x="592741" y="126302"/>
                  </a:lnTo>
                  <a:lnTo>
                    <a:pt x="593693" y="123635"/>
                  </a:lnTo>
                  <a:lnTo>
                    <a:pt x="594932" y="122015"/>
                  </a:lnTo>
                  <a:lnTo>
                    <a:pt x="596456" y="121634"/>
                  </a:lnTo>
                  <a:lnTo>
                    <a:pt x="598265" y="121729"/>
                  </a:lnTo>
                  <a:lnTo>
                    <a:pt x="601885" y="122492"/>
                  </a:lnTo>
                  <a:lnTo>
                    <a:pt x="606647" y="124301"/>
                  </a:lnTo>
                  <a:lnTo>
                    <a:pt x="610267" y="125159"/>
                  </a:lnTo>
                  <a:lnTo>
                    <a:pt x="619887" y="125349"/>
                  </a:lnTo>
                  <a:lnTo>
                    <a:pt x="621601" y="125730"/>
                  </a:lnTo>
                  <a:lnTo>
                    <a:pt x="624650" y="126968"/>
                  </a:lnTo>
                  <a:lnTo>
                    <a:pt x="626078" y="127730"/>
                  </a:lnTo>
                  <a:lnTo>
                    <a:pt x="629317" y="128683"/>
                  </a:lnTo>
                  <a:lnTo>
                    <a:pt x="631126" y="128683"/>
                  </a:lnTo>
                  <a:lnTo>
                    <a:pt x="636270" y="127826"/>
                  </a:lnTo>
                  <a:lnTo>
                    <a:pt x="643700" y="128207"/>
                  </a:lnTo>
                  <a:lnTo>
                    <a:pt x="645604" y="127921"/>
                  </a:lnTo>
                  <a:lnTo>
                    <a:pt x="647224" y="127445"/>
                  </a:lnTo>
                  <a:lnTo>
                    <a:pt x="657796" y="122111"/>
                  </a:lnTo>
                  <a:lnTo>
                    <a:pt x="663797" y="101251"/>
                  </a:lnTo>
                  <a:lnTo>
                    <a:pt x="663893" y="98393"/>
                  </a:lnTo>
                  <a:lnTo>
                    <a:pt x="663702" y="94869"/>
                  </a:lnTo>
                  <a:lnTo>
                    <a:pt x="662654" y="93821"/>
                  </a:lnTo>
                  <a:lnTo>
                    <a:pt x="661416" y="92869"/>
                  </a:lnTo>
                  <a:lnTo>
                    <a:pt x="659987" y="92107"/>
                  </a:lnTo>
                  <a:lnTo>
                    <a:pt x="658463" y="91440"/>
                  </a:lnTo>
                  <a:lnTo>
                    <a:pt x="654749" y="90583"/>
                  </a:lnTo>
                  <a:lnTo>
                    <a:pt x="653129" y="89916"/>
                  </a:lnTo>
                  <a:lnTo>
                    <a:pt x="651796" y="89154"/>
                  </a:lnTo>
                  <a:lnTo>
                    <a:pt x="650462" y="87725"/>
                  </a:lnTo>
                  <a:lnTo>
                    <a:pt x="649034" y="85916"/>
                  </a:lnTo>
                  <a:lnTo>
                    <a:pt x="647128" y="82868"/>
                  </a:lnTo>
                  <a:lnTo>
                    <a:pt x="646367" y="80391"/>
                  </a:lnTo>
                  <a:lnTo>
                    <a:pt x="646081" y="78486"/>
                  </a:lnTo>
                  <a:lnTo>
                    <a:pt x="646843" y="74676"/>
                  </a:lnTo>
                  <a:lnTo>
                    <a:pt x="637984" y="60008"/>
                  </a:lnTo>
                  <a:lnTo>
                    <a:pt x="635413" y="56960"/>
                  </a:lnTo>
                  <a:lnTo>
                    <a:pt x="627983" y="50578"/>
                  </a:lnTo>
                  <a:lnTo>
                    <a:pt x="625221" y="48959"/>
                  </a:lnTo>
                  <a:lnTo>
                    <a:pt x="623030" y="48196"/>
                  </a:lnTo>
                  <a:lnTo>
                    <a:pt x="621983" y="48387"/>
                  </a:lnTo>
                  <a:lnTo>
                    <a:pt x="620935" y="48863"/>
                  </a:lnTo>
                  <a:lnTo>
                    <a:pt x="617410" y="51530"/>
                  </a:lnTo>
                  <a:lnTo>
                    <a:pt x="615886" y="52102"/>
                  </a:lnTo>
                  <a:lnTo>
                    <a:pt x="614172" y="52483"/>
                  </a:lnTo>
                  <a:lnTo>
                    <a:pt x="597789" y="52959"/>
                  </a:lnTo>
                  <a:lnTo>
                    <a:pt x="594741" y="58103"/>
                  </a:lnTo>
                  <a:lnTo>
                    <a:pt x="594360" y="59817"/>
                  </a:lnTo>
                  <a:lnTo>
                    <a:pt x="594074" y="62008"/>
                  </a:lnTo>
                  <a:lnTo>
                    <a:pt x="594265" y="63818"/>
                  </a:lnTo>
                  <a:lnTo>
                    <a:pt x="594646" y="65437"/>
                  </a:lnTo>
                  <a:lnTo>
                    <a:pt x="595693" y="68485"/>
                  </a:lnTo>
                  <a:lnTo>
                    <a:pt x="595979" y="70199"/>
                  </a:lnTo>
                  <a:lnTo>
                    <a:pt x="596075" y="71914"/>
                  </a:lnTo>
                  <a:lnTo>
                    <a:pt x="595693" y="73628"/>
                  </a:lnTo>
                  <a:lnTo>
                    <a:pt x="594932" y="75057"/>
                  </a:lnTo>
                  <a:lnTo>
                    <a:pt x="591121" y="79915"/>
                  </a:lnTo>
                  <a:lnTo>
                    <a:pt x="589502" y="82487"/>
                  </a:lnTo>
                  <a:lnTo>
                    <a:pt x="588074" y="85535"/>
                  </a:lnTo>
                  <a:lnTo>
                    <a:pt x="586454" y="90488"/>
                  </a:lnTo>
                  <a:lnTo>
                    <a:pt x="585787" y="91916"/>
                  </a:lnTo>
                  <a:lnTo>
                    <a:pt x="584930" y="93345"/>
                  </a:lnTo>
                  <a:lnTo>
                    <a:pt x="583978" y="94583"/>
                  </a:lnTo>
                  <a:lnTo>
                    <a:pt x="582454" y="95441"/>
                  </a:lnTo>
                  <a:lnTo>
                    <a:pt x="580358" y="95726"/>
                  </a:lnTo>
                  <a:lnTo>
                    <a:pt x="574358" y="94297"/>
                  </a:lnTo>
                  <a:lnTo>
                    <a:pt x="571881" y="94107"/>
                  </a:lnTo>
                  <a:lnTo>
                    <a:pt x="569690" y="94869"/>
                  </a:lnTo>
                  <a:lnTo>
                    <a:pt x="564070" y="100203"/>
                  </a:lnTo>
                  <a:lnTo>
                    <a:pt x="562261" y="101155"/>
                  </a:lnTo>
                  <a:lnTo>
                    <a:pt x="551498" y="104394"/>
                  </a:lnTo>
                  <a:lnTo>
                    <a:pt x="549307" y="104394"/>
                  </a:lnTo>
                  <a:lnTo>
                    <a:pt x="545497" y="103537"/>
                  </a:lnTo>
                  <a:lnTo>
                    <a:pt x="543401" y="102584"/>
                  </a:lnTo>
                  <a:lnTo>
                    <a:pt x="540353" y="100679"/>
                  </a:lnTo>
                  <a:lnTo>
                    <a:pt x="538925" y="100298"/>
                  </a:lnTo>
                  <a:lnTo>
                    <a:pt x="537210" y="100775"/>
                  </a:lnTo>
                  <a:lnTo>
                    <a:pt x="535495" y="102965"/>
                  </a:lnTo>
                  <a:lnTo>
                    <a:pt x="534448" y="104966"/>
                  </a:lnTo>
                  <a:lnTo>
                    <a:pt x="533019" y="108490"/>
                  </a:lnTo>
                  <a:lnTo>
                    <a:pt x="532352" y="109728"/>
                  </a:lnTo>
                  <a:lnTo>
                    <a:pt x="531495" y="110776"/>
                  </a:lnTo>
                  <a:lnTo>
                    <a:pt x="530828" y="111347"/>
                  </a:lnTo>
                  <a:lnTo>
                    <a:pt x="526923" y="111728"/>
                  </a:lnTo>
                  <a:lnTo>
                    <a:pt x="497395" y="110966"/>
                  </a:lnTo>
                  <a:lnTo>
                    <a:pt x="489585" y="119920"/>
                  </a:lnTo>
                  <a:lnTo>
                    <a:pt x="488918" y="124016"/>
                  </a:lnTo>
                  <a:lnTo>
                    <a:pt x="489585" y="125444"/>
                  </a:lnTo>
                  <a:lnTo>
                    <a:pt x="490157" y="126873"/>
                  </a:lnTo>
                  <a:lnTo>
                    <a:pt x="490537" y="128588"/>
                  </a:lnTo>
                  <a:lnTo>
                    <a:pt x="490537" y="130302"/>
                  </a:lnTo>
                  <a:lnTo>
                    <a:pt x="489966" y="131826"/>
                  </a:lnTo>
                  <a:lnTo>
                    <a:pt x="486251" y="134303"/>
                  </a:lnTo>
                  <a:lnTo>
                    <a:pt x="455581" y="149352"/>
                  </a:lnTo>
                  <a:lnTo>
                    <a:pt x="454342" y="150781"/>
                  </a:lnTo>
                  <a:lnTo>
                    <a:pt x="450628" y="158115"/>
                  </a:lnTo>
                  <a:lnTo>
                    <a:pt x="449675" y="159353"/>
                  </a:lnTo>
                  <a:lnTo>
                    <a:pt x="447961" y="161068"/>
                  </a:lnTo>
                  <a:lnTo>
                    <a:pt x="447199" y="161639"/>
                  </a:lnTo>
                  <a:lnTo>
                    <a:pt x="447008" y="161735"/>
                  </a:lnTo>
                  <a:lnTo>
                    <a:pt x="435388" y="163640"/>
                  </a:lnTo>
                  <a:lnTo>
                    <a:pt x="434150" y="164687"/>
                  </a:lnTo>
                  <a:lnTo>
                    <a:pt x="433578" y="166783"/>
                  </a:lnTo>
                  <a:lnTo>
                    <a:pt x="433768" y="168497"/>
                  </a:lnTo>
                  <a:lnTo>
                    <a:pt x="434340" y="170117"/>
                  </a:lnTo>
                  <a:lnTo>
                    <a:pt x="437007" y="175832"/>
                  </a:lnTo>
                  <a:lnTo>
                    <a:pt x="437388" y="177355"/>
                  </a:lnTo>
                  <a:lnTo>
                    <a:pt x="437483" y="179070"/>
                  </a:lnTo>
                  <a:lnTo>
                    <a:pt x="437102" y="180689"/>
                  </a:lnTo>
                  <a:lnTo>
                    <a:pt x="436531" y="182023"/>
                  </a:lnTo>
                  <a:lnTo>
                    <a:pt x="435674" y="183356"/>
                  </a:lnTo>
                  <a:lnTo>
                    <a:pt x="432530" y="184880"/>
                  </a:lnTo>
                  <a:lnTo>
                    <a:pt x="427673" y="186309"/>
                  </a:lnTo>
                  <a:lnTo>
                    <a:pt x="416242" y="188214"/>
                  </a:lnTo>
                  <a:lnTo>
                    <a:pt x="411575" y="188024"/>
                  </a:lnTo>
                  <a:lnTo>
                    <a:pt x="408622" y="187166"/>
                  </a:lnTo>
                  <a:lnTo>
                    <a:pt x="403860" y="179451"/>
                  </a:lnTo>
                  <a:lnTo>
                    <a:pt x="402717" y="178403"/>
                  </a:lnTo>
                  <a:lnTo>
                    <a:pt x="401288" y="177737"/>
                  </a:lnTo>
                  <a:lnTo>
                    <a:pt x="399479" y="178022"/>
                  </a:lnTo>
                  <a:lnTo>
                    <a:pt x="397859" y="179165"/>
                  </a:lnTo>
                  <a:lnTo>
                    <a:pt x="396621" y="182118"/>
                  </a:lnTo>
                  <a:lnTo>
                    <a:pt x="396526" y="184213"/>
                  </a:lnTo>
                  <a:lnTo>
                    <a:pt x="396907" y="186023"/>
                  </a:lnTo>
                  <a:lnTo>
                    <a:pt x="397478" y="187547"/>
                  </a:lnTo>
                  <a:lnTo>
                    <a:pt x="397859" y="189167"/>
                  </a:lnTo>
                  <a:lnTo>
                    <a:pt x="397955" y="190976"/>
                  </a:lnTo>
                  <a:lnTo>
                    <a:pt x="397764" y="192881"/>
                  </a:lnTo>
                  <a:lnTo>
                    <a:pt x="396335" y="198215"/>
                  </a:lnTo>
                  <a:lnTo>
                    <a:pt x="395097" y="201263"/>
                  </a:lnTo>
                  <a:lnTo>
                    <a:pt x="391192" y="208121"/>
                  </a:lnTo>
                  <a:lnTo>
                    <a:pt x="389287" y="210407"/>
                  </a:lnTo>
                  <a:lnTo>
                    <a:pt x="385572" y="213170"/>
                  </a:lnTo>
                  <a:lnTo>
                    <a:pt x="376333" y="218504"/>
                  </a:lnTo>
                  <a:lnTo>
                    <a:pt x="372046" y="222885"/>
                  </a:lnTo>
                  <a:lnTo>
                    <a:pt x="370713" y="223266"/>
                  </a:lnTo>
                  <a:lnTo>
                    <a:pt x="369094" y="222790"/>
                  </a:lnTo>
                  <a:lnTo>
                    <a:pt x="367093" y="220123"/>
                  </a:lnTo>
                  <a:lnTo>
                    <a:pt x="364903" y="214598"/>
                  </a:lnTo>
                  <a:lnTo>
                    <a:pt x="362712" y="213551"/>
                  </a:lnTo>
                  <a:lnTo>
                    <a:pt x="360712" y="212979"/>
                  </a:lnTo>
                  <a:lnTo>
                    <a:pt x="346996" y="214694"/>
                  </a:lnTo>
                  <a:lnTo>
                    <a:pt x="344138" y="213455"/>
                  </a:lnTo>
                  <a:lnTo>
                    <a:pt x="341185" y="214122"/>
                  </a:lnTo>
                  <a:lnTo>
                    <a:pt x="338328" y="213646"/>
                  </a:lnTo>
                  <a:lnTo>
                    <a:pt x="335661" y="211741"/>
                  </a:lnTo>
                  <a:lnTo>
                    <a:pt x="338995" y="205454"/>
                  </a:lnTo>
                  <a:lnTo>
                    <a:pt x="340614" y="203454"/>
                  </a:lnTo>
                  <a:lnTo>
                    <a:pt x="342709" y="201740"/>
                  </a:lnTo>
                  <a:lnTo>
                    <a:pt x="342709" y="198882"/>
                  </a:lnTo>
                  <a:lnTo>
                    <a:pt x="341185" y="197739"/>
                  </a:lnTo>
                  <a:lnTo>
                    <a:pt x="337280" y="196596"/>
                  </a:lnTo>
                  <a:lnTo>
                    <a:pt x="335756" y="195453"/>
                  </a:lnTo>
                  <a:lnTo>
                    <a:pt x="334804" y="195167"/>
                  </a:lnTo>
                  <a:lnTo>
                    <a:pt x="332042" y="195644"/>
                  </a:lnTo>
                  <a:lnTo>
                    <a:pt x="330994" y="195453"/>
                  </a:lnTo>
                  <a:lnTo>
                    <a:pt x="330803" y="194405"/>
                  </a:lnTo>
                  <a:lnTo>
                    <a:pt x="331184" y="190500"/>
                  </a:lnTo>
                  <a:lnTo>
                    <a:pt x="330994" y="189357"/>
                  </a:lnTo>
                  <a:lnTo>
                    <a:pt x="322802" y="179642"/>
                  </a:lnTo>
                  <a:lnTo>
                    <a:pt x="305371" y="166021"/>
                  </a:lnTo>
                  <a:lnTo>
                    <a:pt x="297180" y="163163"/>
                  </a:lnTo>
                  <a:lnTo>
                    <a:pt x="290893" y="166878"/>
                  </a:lnTo>
                  <a:lnTo>
                    <a:pt x="288988" y="163640"/>
                  </a:lnTo>
                  <a:lnTo>
                    <a:pt x="286036" y="159925"/>
                  </a:lnTo>
                  <a:lnTo>
                    <a:pt x="284797" y="158020"/>
                  </a:lnTo>
                  <a:lnTo>
                    <a:pt x="283845" y="154019"/>
                  </a:lnTo>
                  <a:lnTo>
                    <a:pt x="283273" y="146113"/>
                  </a:lnTo>
                  <a:lnTo>
                    <a:pt x="282226" y="140399"/>
                  </a:lnTo>
                  <a:lnTo>
                    <a:pt x="282511" y="134112"/>
                  </a:lnTo>
                  <a:lnTo>
                    <a:pt x="281845" y="132207"/>
                  </a:lnTo>
                  <a:lnTo>
                    <a:pt x="280416" y="132397"/>
                  </a:lnTo>
                  <a:lnTo>
                    <a:pt x="278797" y="133064"/>
                  </a:lnTo>
                  <a:lnTo>
                    <a:pt x="277654" y="132397"/>
                  </a:lnTo>
                  <a:lnTo>
                    <a:pt x="272986" y="123158"/>
                  </a:lnTo>
                  <a:lnTo>
                    <a:pt x="273653" y="116967"/>
                  </a:lnTo>
                  <a:lnTo>
                    <a:pt x="272891" y="107252"/>
                  </a:lnTo>
                  <a:lnTo>
                    <a:pt x="271272" y="98298"/>
                  </a:lnTo>
                  <a:lnTo>
                    <a:pt x="269653" y="94393"/>
                  </a:lnTo>
                  <a:lnTo>
                    <a:pt x="264700" y="91916"/>
                  </a:lnTo>
                  <a:lnTo>
                    <a:pt x="264128" y="90964"/>
                  </a:lnTo>
                  <a:lnTo>
                    <a:pt x="258889" y="91250"/>
                  </a:lnTo>
                  <a:lnTo>
                    <a:pt x="242411" y="81534"/>
                  </a:lnTo>
                  <a:lnTo>
                    <a:pt x="240983" y="81344"/>
                  </a:lnTo>
                  <a:lnTo>
                    <a:pt x="239839" y="81915"/>
                  </a:lnTo>
                  <a:lnTo>
                    <a:pt x="238792" y="82963"/>
                  </a:lnTo>
                  <a:lnTo>
                    <a:pt x="236315" y="86963"/>
                  </a:lnTo>
                  <a:lnTo>
                    <a:pt x="235363" y="88106"/>
                  </a:lnTo>
                  <a:lnTo>
                    <a:pt x="234220" y="89154"/>
                  </a:lnTo>
                  <a:lnTo>
                    <a:pt x="232886" y="89916"/>
                  </a:lnTo>
                  <a:lnTo>
                    <a:pt x="231267" y="90202"/>
                  </a:lnTo>
                  <a:lnTo>
                    <a:pt x="229362" y="90107"/>
                  </a:lnTo>
                  <a:lnTo>
                    <a:pt x="222504" y="88392"/>
                  </a:lnTo>
                  <a:lnTo>
                    <a:pt x="220789" y="88487"/>
                  </a:lnTo>
                  <a:lnTo>
                    <a:pt x="210788" y="90773"/>
                  </a:lnTo>
                  <a:lnTo>
                    <a:pt x="200311" y="95250"/>
                  </a:lnTo>
                  <a:lnTo>
                    <a:pt x="198977" y="95536"/>
                  </a:lnTo>
                  <a:lnTo>
                    <a:pt x="197358" y="95441"/>
                  </a:lnTo>
                  <a:lnTo>
                    <a:pt x="195548" y="94107"/>
                  </a:lnTo>
                  <a:lnTo>
                    <a:pt x="187261" y="84392"/>
                  </a:lnTo>
                  <a:lnTo>
                    <a:pt x="183833" y="81534"/>
                  </a:lnTo>
                  <a:lnTo>
                    <a:pt x="174879" y="77248"/>
                  </a:lnTo>
                  <a:lnTo>
                    <a:pt x="173069" y="75914"/>
                  </a:lnTo>
                  <a:lnTo>
                    <a:pt x="171164" y="73914"/>
                  </a:lnTo>
                  <a:lnTo>
                    <a:pt x="164878" y="65818"/>
                  </a:lnTo>
                  <a:lnTo>
                    <a:pt x="164211" y="64199"/>
                  </a:lnTo>
                  <a:lnTo>
                    <a:pt x="164021" y="62294"/>
                  </a:lnTo>
                  <a:lnTo>
                    <a:pt x="164973" y="59531"/>
                  </a:lnTo>
                  <a:lnTo>
                    <a:pt x="166021" y="58007"/>
                  </a:lnTo>
                  <a:lnTo>
                    <a:pt x="167354" y="56674"/>
                  </a:lnTo>
                  <a:lnTo>
                    <a:pt x="169831" y="55054"/>
                  </a:lnTo>
                  <a:lnTo>
                    <a:pt x="173831" y="53054"/>
                  </a:lnTo>
                  <a:lnTo>
                    <a:pt x="176213" y="51149"/>
                  </a:lnTo>
                  <a:lnTo>
                    <a:pt x="177165" y="49911"/>
                  </a:lnTo>
                  <a:lnTo>
                    <a:pt x="178022" y="48578"/>
                  </a:lnTo>
                  <a:lnTo>
                    <a:pt x="178689" y="47149"/>
                  </a:lnTo>
                  <a:lnTo>
                    <a:pt x="179260" y="45625"/>
                  </a:lnTo>
                  <a:lnTo>
                    <a:pt x="179737" y="44005"/>
                  </a:lnTo>
                  <a:lnTo>
                    <a:pt x="179546" y="42005"/>
                  </a:lnTo>
                  <a:lnTo>
                    <a:pt x="178498" y="39815"/>
                  </a:lnTo>
                  <a:lnTo>
                    <a:pt x="175165" y="36957"/>
                  </a:lnTo>
                  <a:lnTo>
                    <a:pt x="170879" y="34480"/>
                  </a:lnTo>
                  <a:lnTo>
                    <a:pt x="165735" y="27622"/>
                  </a:lnTo>
                  <a:lnTo>
                    <a:pt x="150590" y="0"/>
                  </a:lnTo>
                  <a:lnTo>
                    <a:pt x="133921" y="6763"/>
                  </a:lnTo>
                  <a:lnTo>
                    <a:pt x="131159" y="8287"/>
                  </a:lnTo>
                  <a:lnTo>
                    <a:pt x="122682" y="17240"/>
                  </a:lnTo>
                  <a:lnTo>
                    <a:pt x="120205" y="18288"/>
                  </a:lnTo>
                  <a:lnTo>
                    <a:pt x="118491" y="18193"/>
                  </a:lnTo>
                  <a:lnTo>
                    <a:pt x="116110" y="15907"/>
                  </a:lnTo>
                  <a:lnTo>
                    <a:pt x="114395" y="14669"/>
                  </a:lnTo>
                  <a:lnTo>
                    <a:pt x="111252" y="13716"/>
                  </a:lnTo>
                  <a:lnTo>
                    <a:pt x="109347" y="14002"/>
                  </a:lnTo>
                  <a:lnTo>
                    <a:pt x="107823" y="14764"/>
                  </a:lnTo>
                  <a:lnTo>
                    <a:pt x="103632" y="19431"/>
                  </a:lnTo>
                  <a:lnTo>
                    <a:pt x="102870" y="20479"/>
                  </a:lnTo>
                  <a:lnTo>
                    <a:pt x="101727" y="24098"/>
                  </a:lnTo>
                  <a:lnTo>
                    <a:pt x="110871" y="32385"/>
                  </a:lnTo>
                  <a:lnTo>
                    <a:pt x="112109" y="34195"/>
                  </a:lnTo>
                  <a:lnTo>
                    <a:pt x="113633" y="36767"/>
                  </a:lnTo>
                  <a:lnTo>
                    <a:pt x="114871" y="42196"/>
                  </a:lnTo>
                  <a:lnTo>
                    <a:pt x="116300" y="44291"/>
                  </a:lnTo>
                  <a:lnTo>
                    <a:pt x="118205" y="46101"/>
                  </a:lnTo>
                  <a:lnTo>
                    <a:pt x="121158" y="48292"/>
                  </a:lnTo>
                  <a:lnTo>
                    <a:pt x="122206" y="50197"/>
                  </a:lnTo>
                  <a:lnTo>
                    <a:pt x="122492" y="52102"/>
                  </a:lnTo>
                  <a:lnTo>
                    <a:pt x="122110" y="53816"/>
                  </a:lnTo>
                  <a:lnTo>
                    <a:pt x="120872" y="56960"/>
                  </a:lnTo>
                  <a:lnTo>
                    <a:pt x="119348" y="59817"/>
                  </a:lnTo>
                  <a:lnTo>
                    <a:pt x="118396" y="60960"/>
                  </a:lnTo>
                  <a:lnTo>
                    <a:pt x="117158" y="61817"/>
                  </a:lnTo>
                  <a:lnTo>
                    <a:pt x="116014" y="64865"/>
                  </a:lnTo>
                  <a:lnTo>
                    <a:pt x="115252" y="69818"/>
                  </a:lnTo>
                  <a:lnTo>
                    <a:pt x="116300" y="83439"/>
                  </a:lnTo>
                  <a:lnTo>
                    <a:pt x="116014" y="89059"/>
                  </a:lnTo>
                  <a:lnTo>
                    <a:pt x="115348" y="92678"/>
                  </a:lnTo>
                  <a:lnTo>
                    <a:pt x="114014" y="93440"/>
                  </a:lnTo>
                  <a:lnTo>
                    <a:pt x="112490" y="94012"/>
                  </a:lnTo>
                  <a:lnTo>
                    <a:pt x="107156" y="94774"/>
                  </a:lnTo>
                  <a:lnTo>
                    <a:pt x="105727" y="95250"/>
                  </a:lnTo>
                  <a:lnTo>
                    <a:pt x="104680" y="95821"/>
                  </a:lnTo>
                  <a:lnTo>
                    <a:pt x="103918" y="96393"/>
                  </a:lnTo>
                  <a:lnTo>
                    <a:pt x="103060" y="97441"/>
                  </a:lnTo>
                  <a:lnTo>
                    <a:pt x="102394" y="98679"/>
                  </a:lnTo>
                  <a:lnTo>
                    <a:pt x="99536" y="105537"/>
                  </a:lnTo>
                  <a:lnTo>
                    <a:pt x="98488" y="107442"/>
                  </a:lnTo>
                  <a:lnTo>
                    <a:pt x="97441" y="108966"/>
                  </a:lnTo>
                  <a:lnTo>
                    <a:pt x="95250" y="111157"/>
                  </a:lnTo>
                  <a:lnTo>
                    <a:pt x="92678" y="112681"/>
                  </a:lnTo>
                  <a:lnTo>
                    <a:pt x="86487" y="114681"/>
                  </a:lnTo>
                  <a:lnTo>
                    <a:pt x="84868" y="115729"/>
                  </a:lnTo>
                  <a:lnTo>
                    <a:pt x="83248" y="117348"/>
                  </a:lnTo>
                  <a:lnTo>
                    <a:pt x="78867" y="124206"/>
                  </a:lnTo>
                  <a:lnTo>
                    <a:pt x="77914" y="125444"/>
                  </a:lnTo>
                  <a:lnTo>
                    <a:pt x="76771" y="126397"/>
                  </a:lnTo>
                  <a:lnTo>
                    <a:pt x="75438" y="127254"/>
                  </a:lnTo>
                  <a:lnTo>
                    <a:pt x="58102" y="135065"/>
                  </a:lnTo>
                  <a:lnTo>
                    <a:pt x="56769" y="135255"/>
                  </a:lnTo>
                  <a:lnTo>
                    <a:pt x="55626" y="134684"/>
                  </a:lnTo>
                  <a:lnTo>
                    <a:pt x="53054" y="131254"/>
                  </a:lnTo>
                  <a:lnTo>
                    <a:pt x="51435" y="130778"/>
                  </a:lnTo>
                  <a:lnTo>
                    <a:pt x="49435" y="130874"/>
                  </a:lnTo>
                  <a:lnTo>
                    <a:pt x="46958" y="132302"/>
                  </a:lnTo>
                  <a:lnTo>
                    <a:pt x="45910" y="133921"/>
                  </a:lnTo>
                  <a:lnTo>
                    <a:pt x="45720" y="135731"/>
                  </a:lnTo>
                  <a:lnTo>
                    <a:pt x="46006" y="137351"/>
                  </a:lnTo>
                  <a:lnTo>
                    <a:pt x="46482" y="138970"/>
                  </a:lnTo>
                  <a:lnTo>
                    <a:pt x="46768" y="140970"/>
                  </a:lnTo>
                  <a:lnTo>
                    <a:pt x="46863" y="143066"/>
                  </a:lnTo>
                  <a:lnTo>
                    <a:pt x="46101" y="146304"/>
                  </a:lnTo>
                  <a:lnTo>
                    <a:pt x="40958" y="151447"/>
                  </a:lnTo>
                  <a:lnTo>
                    <a:pt x="39719" y="153543"/>
                  </a:lnTo>
                  <a:lnTo>
                    <a:pt x="39433" y="155448"/>
                  </a:lnTo>
                  <a:lnTo>
                    <a:pt x="40196" y="156686"/>
                  </a:lnTo>
                  <a:lnTo>
                    <a:pt x="41243" y="157829"/>
                  </a:lnTo>
                  <a:lnTo>
                    <a:pt x="50863" y="165354"/>
                  </a:lnTo>
                  <a:lnTo>
                    <a:pt x="52864" y="167545"/>
                  </a:lnTo>
                  <a:lnTo>
                    <a:pt x="53721" y="168783"/>
                  </a:lnTo>
                  <a:lnTo>
                    <a:pt x="54292" y="171164"/>
                  </a:lnTo>
                  <a:lnTo>
                    <a:pt x="54292" y="174688"/>
                  </a:lnTo>
                  <a:lnTo>
                    <a:pt x="53530" y="181642"/>
                  </a:lnTo>
                  <a:lnTo>
                    <a:pt x="52673" y="184976"/>
                  </a:lnTo>
                  <a:lnTo>
                    <a:pt x="51625" y="187262"/>
                  </a:lnTo>
                  <a:lnTo>
                    <a:pt x="50483" y="188309"/>
                  </a:lnTo>
                  <a:lnTo>
                    <a:pt x="49054" y="189167"/>
                  </a:lnTo>
                  <a:lnTo>
                    <a:pt x="47530" y="189833"/>
                  </a:lnTo>
                  <a:lnTo>
                    <a:pt x="15907" y="193453"/>
                  </a:lnTo>
                  <a:lnTo>
                    <a:pt x="14192" y="194024"/>
                  </a:lnTo>
                  <a:lnTo>
                    <a:pt x="12192" y="195072"/>
                  </a:lnTo>
                  <a:lnTo>
                    <a:pt x="9334" y="197168"/>
                  </a:lnTo>
                  <a:lnTo>
                    <a:pt x="7906" y="198882"/>
                  </a:lnTo>
                  <a:lnTo>
                    <a:pt x="6953" y="200501"/>
                  </a:lnTo>
                  <a:lnTo>
                    <a:pt x="0" y="220885"/>
                  </a:lnTo>
                  <a:lnTo>
                    <a:pt x="0" y="220980"/>
                  </a:lnTo>
                  <a:lnTo>
                    <a:pt x="12954" y="227933"/>
                  </a:lnTo>
                  <a:lnTo>
                    <a:pt x="30099" y="232791"/>
                  </a:lnTo>
                  <a:lnTo>
                    <a:pt x="70961" y="264890"/>
                  </a:lnTo>
                  <a:lnTo>
                    <a:pt x="79153" y="277463"/>
                  </a:lnTo>
                  <a:lnTo>
                    <a:pt x="97726" y="315944"/>
                  </a:lnTo>
                  <a:lnTo>
                    <a:pt x="100013" y="323564"/>
                  </a:lnTo>
                  <a:lnTo>
                    <a:pt x="100965" y="330803"/>
                  </a:lnTo>
                  <a:lnTo>
                    <a:pt x="102489" y="334804"/>
                  </a:lnTo>
                  <a:lnTo>
                    <a:pt x="110014" y="344805"/>
                  </a:lnTo>
                  <a:lnTo>
                    <a:pt x="112681" y="351187"/>
                  </a:lnTo>
                  <a:lnTo>
                    <a:pt x="117443" y="354902"/>
                  </a:lnTo>
                  <a:lnTo>
                    <a:pt x="122872" y="363284"/>
                  </a:lnTo>
                  <a:lnTo>
                    <a:pt x="127254" y="372332"/>
                  </a:lnTo>
                  <a:lnTo>
                    <a:pt x="129064" y="378143"/>
                  </a:lnTo>
                  <a:lnTo>
                    <a:pt x="133255" y="377095"/>
                  </a:lnTo>
                  <a:lnTo>
                    <a:pt x="159734" y="376428"/>
                  </a:lnTo>
                  <a:lnTo>
                    <a:pt x="165830" y="379381"/>
                  </a:lnTo>
                  <a:lnTo>
                    <a:pt x="172021" y="383572"/>
                  </a:lnTo>
                  <a:lnTo>
                    <a:pt x="177641" y="388620"/>
                  </a:lnTo>
                  <a:lnTo>
                    <a:pt x="182213" y="393954"/>
                  </a:lnTo>
                  <a:lnTo>
                    <a:pt x="185547" y="395573"/>
                  </a:lnTo>
                  <a:lnTo>
                    <a:pt x="195263" y="397097"/>
                  </a:lnTo>
                  <a:lnTo>
                    <a:pt x="197263" y="400431"/>
                  </a:lnTo>
                  <a:lnTo>
                    <a:pt x="198501" y="406337"/>
                  </a:lnTo>
                  <a:lnTo>
                    <a:pt x="201644" y="409861"/>
                  </a:lnTo>
                  <a:lnTo>
                    <a:pt x="205454" y="412147"/>
                  </a:lnTo>
                  <a:lnTo>
                    <a:pt x="238887" y="438245"/>
                  </a:lnTo>
                  <a:lnTo>
                    <a:pt x="246697" y="449199"/>
                  </a:lnTo>
                  <a:lnTo>
                    <a:pt x="255079" y="463963"/>
                  </a:lnTo>
                  <a:lnTo>
                    <a:pt x="259080" y="473107"/>
                  </a:lnTo>
                  <a:lnTo>
                    <a:pt x="260794" y="481965"/>
                  </a:lnTo>
                  <a:lnTo>
                    <a:pt x="260985" y="491300"/>
                  </a:lnTo>
                  <a:lnTo>
                    <a:pt x="262128" y="500158"/>
                  </a:lnTo>
                  <a:lnTo>
                    <a:pt x="264985" y="508159"/>
                  </a:lnTo>
                  <a:lnTo>
                    <a:pt x="270319" y="514731"/>
                  </a:lnTo>
                  <a:lnTo>
                    <a:pt x="272986" y="515874"/>
                  </a:lnTo>
                  <a:lnTo>
                    <a:pt x="283178" y="517874"/>
                  </a:lnTo>
                  <a:lnTo>
                    <a:pt x="286036" y="518922"/>
                  </a:lnTo>
                  <a:lnTo>
                    <a:pt x="291370" y="523399"/>
                  </a:lnTo>
                  <a:lnTo>
                    <a:pt x="300514" y="526161"/>
                  </a:lnTo>
                  <a:lnTo>
                    <a:pt x="305848" y="530352"/>
                  </a:lnTo>
                  <a:lnTo>
                    <a:pt x="341947" y="563118"/>
                  </a:lnTo>
                  <a:lnTo>
                    <a:pt x="375475" y="602742"/>
                  </a:lnTo>
                  <a:lnTo>
                    <a:pt x="400812" y="641509"/>
                  </a:lnTo>
                  <a:lnTo>
                    <a:pt x="406241" y="646843"/>
                  </a:lnTo>
                  <a:lnTo>
                    <a:pt x="408718" y="641985"/>
                  </a:lnTo>
                  <a:lnTo>
                    <a:pt x="412718" y="638556"/>
                  </a:lnTo>
                  <a:lnTo>
                    <a:pt x="421195" y="642080"/>
                  </a:lnTo>
                  <a:lnTo>
                    <a:pt x="445199" y="657701"/>
                  </a:lnTo>
                  <a:lnTo>
                    <a:pt x="450151" y="658749"/>
                  </a:lnTo>
                  <a:lnTo>
                    <a:pt x="477107" y="660083"/>
                  </a:lnTo>
                  <a:lnTo>
                    <a:pt x="484156" y="662273"/>
                  </a:lnTo>
                  <a:lnTo>
                    <a:pt x="494919" y="668750"/>
                  </a:lnTo>
                  <a:lnTo>
                    <a:pt x="505301" y="677609"/>
                  </a:lnTo>
                  <a:lnTo>
                    <a:pt x="524446" y="699802"/>
                  </a:lnTo>
                  <a:lnTo>
                    <a:pt x="529018" y="706850"/>
                  </a:lnTo>
                  <a:lnTo>
                    <a:pt x="535686" y="720090"/>
                  </a:lnTo>
                  <a:lnTo>
                    <a:pt x="539686" y="725996"/>
                  </a:lnTo>
                  <a:lnTo>
                    <a:pt x="543020" y="733616"/>
                  </a:lnTo>
                  <a:lnTo>
                    <a:pt x="544163" y="741140"/>
                  </a:lnTo>
                  <a:lnTo>
                    <a:pt x="546830" y="747046"/>
                  </a:lnTo>
                  <a:lnTo>
                    <a:pt x="554926" y="749713"/>
                  </a:lnTo>
                  <a:lnTo>
                    <a:pt x="562546" y="747522"/>
                  </a:lnTo>
                  <a:lnTo>
                    <a:pt x="570833" y="736473"/>
                  </a:lnTo>
                  <a:lnTo>
                    <a:pt x="583406" y="732282"/>
                  </a:lnTo>
                  <a:lnTo>
                    <a:pt x="595693" y="724186"/>
                  </a:lnTo>
                  <a:lnTo>
                    <a:pt x="601790" y="721614"/>
                  </a:lnTo>
                  <a:lnTo>
                    <a:pt x="629602" y="716185"/>
                  </a:lnTo>
                  <a:lnTo>
                    <a:pt x="642842" y="716566"/>
                  </a:lnTo>
                  <a:lnTo>
                    <a:pt x="696373" y="741902"/>
                  </a:lnTo>
                  <a:lnTo>
                    <a:pt x="703040" y="749808"/>
                  </a:lnTo>
                  <a:lnTo>
                    <a:pt x="705612" y="749808"/>
                  </a:lnTo>
                  <a:lnTo>
                    <a:pt x="708088" y="746188"/>
                  </a:lnTo>
                  <a:lnTo>
                    <a:pt x="709803" y="748284"/>
                  </a:lnTo>
                  <a:lnTo>
                    <a:pt x="711803" y="752761"/>
                  </a:lnTo>
                  <a:lnTo>
                    <a:pt x="714946" y="756095"/>
                  </a:lnTo>
                  <a:lnTo>
                    <a:pt x="718185" y="756761"/>
                  </a:lnTo>
                  <a:lnTo>
                    <a:pt x="729043" y="756095"/>
                  </a:lnTo>
                  <a:lnTo>
                    <a:pt x="724948" y="742474"/>
                  </a:lnTo>
                  <a:lnTo>
                    <a:pt x="735520" y="735616"/>
                  </a:lnTo>
                  <a:lnTo>
                    <a:pt x="756857" y="732663"/>
                  </a:lnTo>
                  <a:lnTo>
                    <a:pt x="759143" y="736759"/>
                  </a:lnTo>
                  <a:lnTo>
                    <a:pt x="764381" y="736854"/>
                  </a:lnTo>
                  <a:lnTo>
                    <a:pt x="774573" y="734187"/>
                  </a:lnTo>
                  <a:lnTo>
                    <a:pt x="779145" y="735997"/>
                  </a:lnTo>
                  <a:lnTo>
                    <a:pt x="786670" y="742760"/>
                  </a:lnTo>
                  <a:lnTo>
                    <a:pt x="792861" y="738854"/>
                  </a:lnTo>
                  <a:lnTo>
                    <a:pt x="796004" y="737521"/>
                  </a:lnTo>
                  <a:lnTo>
                    <a:pt x="807720" y="735425"/>
                  </a:lnTo>
                  <a:lnTo>
                    <a:pt x="809434" y="734092"/>
                  </a:lnTo>
                  <a:lnTo>
                    <a:pt x="810292" y="732472"/>
                  </a:lnTo>
                  <a:lnTo>
                    <a:pt x="810101" y="730472"/>
                  </a:lnTo>
                  <a:lnTo>
                    <a:pt x="810387" y="728282"/>
                  </a:lnTo>
                  <a:lnTo>
                    <a:pt x="811911" y="725043"/>
                  </a:lnTo>
                  <a:lnTo>
                    <a:pt x="813626" y="723234"/>
                  </a:lnTo>
                  <a:lnTo>
                    <a:pt x="816293" y="721709"/>
                  </a:lnTo>
                  <a:lnTo>
                    <a:pt x="818769" y="720662"/>
                  </a:lnTo>
                  <a:lnTo>
                    <a:pt x="821912" y="719804"/>
                  </a:lnTo>
                  <a:lnTo>
                    <a:pt x="824770" y="717709"/>
                  </a:lnTo>
                  <a:lnTo>
                    <a:pt x="826484" y="716185"/>
                  </a:lnTo>
                  <a:lnTo>
                    <a:pt x="827627" y="714661"/>
                  </a:lnTo>
                  <a:lnTo>
                    <a:pt x="828389" y="713232"/>
                  </a:lnTo>
                  <a:lnTo>
                    <a:pt x="828961" y="711803"/>
                  </a:lnTo>
                  <a:lnTo>
                    <a:pt x="829246" y="710089"/>
                  </a:lnTo>
                  <a:lnTo>
                    <a:pt x="829151" y="704469"/>
                  </a:lnTo>
                  <a:lnTo>
                    <a:pt x="830866" y="698183"/>
                  </a:lnTo>
                  <a:lnTo>
                    <a:pt x="829818" y="687800"/>
                  </a:lnTo>
                  <a:lnTo>
                    <a:pt x="831628" y="677132"/>
                  </a:lnTo>
                  <a:lnTo>
                    <a:pt x="831913" y="673989"/>
                  </a:lnTo>
                  <a:lnTo>
                    <a:pt x="831818" y="671703"/>
                  </a:lnTo>
                  <a:lnTo>
                    <a:pt x="830770" y="668655"/>
                  </a:lnTo>
                  <a:lnTo>
                    <a:pt x="826484" y="659987"/>
                  </a:lnTo>
                  <a:lnTo>
                    <a:pt x="826675" y="658273"/>
                  </a:lnTo>
                  <a:lnTo>
                    <a:pt x="827342" y="656939"/>
                  </a:lnTo>
                  <a:lnTo>
                    <a:pt x="828580" y="656177"/>
                  </a:lnTo>
                  <a:lnTo>
                    <a:pt x="836676" y="653605"/>
                  </a:lnTo>
                  <a:lnTo>
                    <a:pt x="839152" y="652463"/>
                  </a:lnTo>
                  <a:lnTo>
                    <a:pt x="843534" y="649510"/>
                  </a:lnTo>
                  <a:lnTo>
                    <a:pt x="844201" y="648938"/>
                  </a:lnTo>
                  <a:lnTo>
                    <a:pt x="853345" y="639413"/>
                  </a:lnTo>
                  <a:lnTo>
                    <a:pt x="855631" y="637699"/>
                  </a:lnTo>
                  <a:lnTo>
                    <a:pt x="858298" y="636651"/>
                  </a:lnTo>
                  <a:lnTo>
                    <a:pt x="861441" y="636556"/>
                  </a:lnTo>
                  <a:lnTo>
                    <a:pt x="868394" y="629317"/>
                  </a:lnTo>
                  <a:lnTo>
                    <a:pt x="868680" y="627697"/>
                  </a:lnTo>
                  <a:lnTo>
                    <a:pt x="868775" y="625697"/>
                  </a:lnTo>
                  <a:lnTo>
                    <a:pt x="867918" y="624269"/>
                  </a:lnTo>
                  <a:lnTo>
                    <a:pt x="867442" y="622459"/>
                  </a:lnTo>
                  <a:lnTo>
                    <a:pt x="868013" y="621316"/>
                  </a:lnTo>
                  <a:lnTo>
                    <a:pt x="876491" y="614458"/>
                  </a:lnTo>
                  <a:lnTo>
                    <a:pt x="877729" y="612077"/>
                  </a:lnTo>
                  <a:lnTo>
                    <a:pt x="878015" y="610076"/>
                  </a:lnTo>
                  <a:lnTo>
                    <a:pt x="878110" y="608267"/>
                  </a:lnTo>
                  <a:close/>
                  <a:moveTo>
                    <a:pt x="344138" y="438531"/>
                  </a:moveTo>
                  <a:lnTo>
                    <a:pt x="343948" y="438436"/>
                  </a:lnTo>
                  <a:lnTo>
                    <a:pt x="343948" y="438245"/>
                  </a:lnTo>
                  <a:lnTo>
                    <a:pt x="344043" y="438055"/>
                  </a:lnTo>
                  <a:lnTo>
                    <a:pt x="344329" y="438055"/>
                  </a:lnTo>
                  <a:lnTo>
                    <a:pt x="344329" y="438531"/>
                  </a:lnTo>
                  <a:lnTo>
                    <a:pt x="344138" y="438531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6" name="Figura a mano libera: forma 83">
              <a:extLst>
                <a:ext uri="{FF2B5EF4-FFF2-40B4-BE49-F238E27FC236}">
                  <a16:creationId xmlns:a16="http://schemas.microsoft.com/office/drawing/2014/main" xmlns="" id="{F1232BA7-F999-42A2-98C0-05E80759F1CD}"/>
                </a:ext>
              </a:extLst>
            </p:cNvPr>
            <p:cNvSpPr/>
            <p:nvPr/>
          </p:nvSpPr>
          <p:spPr>
            <a:xfrm>
              <a:off x="7472153" y="1906428"/>
              <a:ext cx="1003554" cy="953642"/>
            </a:xfrm>
            <a:custGeom>
              <a:avLst/>
              <a:gdLst>
                <a:gd name="connsiteX0" fmla="*/ 1002697 w 1003554"/>
                <a:gd name="connsiteY0" fmla="*/ 814673 h 953642"/>
                <a:gd name="connsiteX1" fmla="*/ 998125 w 1003554"/>
                <a:gd name="connsiteY1" fmla="*/ 812006 h 953642"/>
                <a:gd name="connsiteX2" fmla="*/ 992314 w 1003554"/>
                <a:gd name="connsiteY2" fmla="*/ 811435 h 953642"/>
                <a:gd name="connsiteX3" fmla="*/ 963549 w 1003554"/>
                <a:gd name="connsiteY3" fmla="*/ 792385 h 953642"/>
                <a:gd name="connsiteX4" fmla="*/ 952405 w 1003554"/>
                <a:gd name="connsiteY4" fmla="*/ 782288 h 953642"/>
                <a:gd name="connsiteX5" fmla="*/ 952500 w 1003554"/>
                <a:gd name="connsiteY5" fmla="*/ 769811 h 953642"/>
                <a:gd name="connsiteX6" fmla="*/ 932021 w 1003554"/>
                <a:gd name="connsiteY6" fmla="*/ 770001 h 953642"/>
                <a:gd name="connsiteX7" fmla="*/ 926021 w 1003554"/>
                <a:gd name="connsiteY7" fmla="*/ 768001 h 953642"/>
                <a:gd name="connsiteX8" fmla="*/ 925735 w 1003554"/>
                <a:gd name="connsiteY8" fmla="*/ 767048 h 953642"/>
                <a:gd name="connsiteX9" fmla="*/ 924401 w 1003554"/>
                <a:gd name="connsiteY9" fmla="*/ 756285 h 953642"/>
                <a:gd name="connsiteX10" fmla="*/ 924497 w 1003554"/>
                <a:gd name="connsiteY10" fmla="*/ 754666 h 953642"/>
                <a:gd name="connsiteX11" fmla="*/ 925068 w 1003554"/>
                <a:gd name="connsiteY11" fmla="*/ 753237 h 953642"/>
                <a:gd name="connsiteX12" fmla="*/ 926116 w 1003554"/>
                <a:gd name="connsiteY12" fmla="*/ 752094 h 953642"/>
                <a:gd name="connsiteX13" fmla="*/ 931069 w 1003554"/>
                <a:gd name="connsiteY13" fmla="*/ 748189 h 953642"/>
                <a:gd name="connsiteX14" fmla="*/ 928878 w 1003554"/>
                <a:gd name="connsiteY14" fmla="*/ 744188 h 953642"/>
                <a:gd name="connsiteX15" fmla="*/ 918401 w 1003554"/>
                <a:gd name="connsiteY15" fmla="*/ 741045 h 953642"/>
                <a:gd name="connsiteX16" fmla="*/ 914591 w 1003554"/>
                <a:gd name="connsiteY16" fmla="*/ 740569 h 953642"/>
                <a:gd name="connsiteX17" fmla="*/ 912019 w 1003554"/>
                <a:gd name="connsiteY17" fmla="*/ 740855 h 953642"/>
                <a:gd name="connsiteX18" fmla="*/ 910685 w 1003554"/>
                <a:gd name="connsiteY18" fmla="*/ 741902 h 953642"/>
                <a:gd name="connsiteX19" fmla="*/ 908780 w 1003554"/>
                <a:gd name="connsiteY19" fmla="*/ 743045 h 953642"/>
                <a:gd name="connsiteX20" fmla="*/ 906304 w 1003554"/>
                <a:gd name="connsiteY20" fmla="*/ 743998 h 953642"/>
                <a:gd name="connsiteX21" fmla="*/ 896398 w 1003554"/>
                <a:gd name="connsiteY21" fmla="*/ 745046 h 953642"/>
                <a:gd name="connsiteX22" fmla="*/ 895159 w 1003554"/>
                <a:gd name="connsiteY22" fmla="*/ 745808 h 953642"/>
                <a:gd name="connsiteX23" fmla="*/ 893826 w 1003554"/>
                <a:gd name="connsiteY23" fmla="*/ 747046 h 953642"/>
                <a:gd name="connsiteX24" fmla="*/ 892493 w 1003554"/>
                <a:gd name="connsiteY24" fmla="*/ 748760 h 953642"/>
                <a:gd name="connsiteX25" fmla="*/ 890016 w 1003554"/>
                <a:gd name="connsiteY25" fmla="*/ 750570 h 953642"/>
                <a:gd name="connsiteX26" fmla="*/ 887635 w 1003554"/>
                <a:gd name="connsiteY26" fmla="*/ 751046 h 953642"/>
                <a:gd name="connsiteX27" fmla="*/ 885349 w 1003554"/>
                <a:gd name="connsiteY27" fmla="*/ 750475 h 953642"/>
                <a:gd name="connsiteX28" fmla="*/ 882682 w 1003554"/>
                <a:gd name="connsiteY28" fmla="*/ 748951 h 953642"/>
                <a:gd name="connsiteX29" fmla="*/ 881063 w 1003554"/>
                <a:gd name="connsiteY29" fmla="*/ 747617 h 953642"/>
                <a:gd name="connsiteX30" fmla="*/ 876872 w 1003554"/>
                <a:gd name="connsiteY30" fmla="*/ 742188 h 953642"/>
                <a:gd name="connsiteX31" fmla="*/ 876014 w 1003554"/>
                <a:gd name="connsiteY31" fmla="*/ 740855 h 953642"/>
                <a:gd name="connsiteX32" fmla="*/ 875443 w 1003554"/>
                <a:gd name="connsiteY32" fmla="*/ 739235 h 953642"/>
                <a:gd name="connsiteX33" fmla="*/ 875062 w 1003554"/>
                <a:gd name="connsiteY33" fmla="*/ 737616 h 953642"/>
                <a:gd name="connsiteX34" fmla="*/ 875347 w 1003554"/>
                <a:gd name="connsiteY34" fmla="*/ 735806 h 953642"/>
                <a:gd name="connsiteX35" fmla="*/ 875919 w 1003554"/>
                <a:gd name="connsiteY35" fmla="*/ 734187 h 953642"/>
                <a:gd name="connsiteX36" fmla="*/ 877348 w 1003554"/>
                <a:gd name="connsiteY36" fmla="*/ 731234 h 953642"/>
                <a:gd name="connsiteX37" fmla="*/ 877729 w 1003554"/>
                <a:gd name="connsiteY37" fmla="*/ 729425 h 953642"/>
                <a:gd name="connsiteX38" fmla="*/ 877348 w 1003554"/>
                <a:gd name="connsiteY38" fmla="*/ 727329 h 953642"/>
                <a:gd name="connsiteX39" fmla="*/ 875729 w 1003554"/>
                <a:gd name="connsiteY39" fmla="*/ 725043 h 953642"/>
                <a:gd name="connsiteX40" fmla="*/ 874014 w 1003554"/>
                <a:gd name="connsiteY40" fmla="*/ 724091 h 953642"/>
                <a:gd name="connsiteX41" fmla="*/ 872204 w 1003554"/>
                <a:gd name="connsiteY41" fmla="*/ 724091 h 953642"/>
                <a:gd name="connsiteX42" fmla="*/ 867442 w 1003554"/>
                <a:gd name="connsiteY42" fmla="*/ 724948 h 953642"/>
                <a:gd name="connsiteX43" fmla="*/ 863251 w 1003554"/>
                <a:gd name="connsiteY43" fmla="*/ 725043 h 953642"/>
                <a:gd name="connsiteX44" fmla="*/ 861060 w 1003554"/>
                <a:gd name="connsiteY44" fmla="*/ 724376 h 953642"/>
                <a:gd name="connsiteX45" fmla="*/ 859441 w 1003554"/>
                <a:gd name="connsiteY45" fmla="*/ 723519 h 953642"/>
                <a:gd name="connsiteX46" fmla="*/ 858964 w 1003554"/>
                <a:gd name="connsiteY46" fmla="*/ 722567 h 953642"/>
                <a:gd name="connsiteX47" fmla="*/ 858584 w 1003554"/>
                <a:gd name="connsiteY47" fmla="*/ 721519 h 953642"/>
                <a:gd name="connsiteX48" fmla="*/ 858488 w 1003554"/>
                <a:gd name="connsiteY48" fmla="*/ 719995 h 953642"/>
                <a:gd name="connsiteX49" fmla="*/ 858584 w 1003554"/>
                <a:gd name="connsiteY49" fmla="*/ 718471 h 953642"/>
                <a:gd name="connsiteX50" fmla="*/ 858964 w 1003554"/>
                <a:gd name="connsiteY50" fmla="*/ 717328 h 953642"/>
                <a:gd name="connsiteX51" fmla="*/ 860203 w 1003554"/>
                <a:gd name="connsiteY51" fmla="*/ 714185 h 953642"/>
                <a:gd name="connsiteX52" fmla="*/ 860488 w 1003554"/>
                <a:gd name="connsiteY52" fmla="*/ 712946 h 953642"/>
                <a:gd name="connsiteX53" fmla="*/ 860679 w 1003554"/>
                <a:gd name="connsiteY53" fmla="*/ 711422 h 953642"/>
                <a:gd name="connsiteX54" fmla="*/ 860108 w 1003554"/>
                <a:gd name="connsiteY54" fmla="*/ 709708 h 953642"/>
                <a:gd name="connsiteX55" fmla="*/ 859060 w 1003554"/>
                <a:gd name="connsiteY55" fmla="*/ 707993 h 953642"/>
                <a:gd name="connsiteX56" fmla="*/ 856488 w 1003554"/>
                <a:gd name="connsiteY56" fmla="*/ 704660 h 953642"/>
                <a:gd name="connsiteX57" fmla="*/ 854488 w 1003554"/>
                <a:gd name="connsiteY57" fmla="*/ 703040 h 953642"/>
                <a:gd name="connsiteX58" fmla="*/ 851821 w 1003554"/>
                <a:gd name="connsiteY58" fmla="*/ 701516 h 953642"/>
                <a:gd name="connsiteX59" fmla="*/ 840200 w 1003554"/>
                <a:gd name="connsiteY59" fmla="*/ 697040 h 953642"/>
                <a:gd name="connsiteX60" fmla="*/ 806863 w 1003554"/>
                <a:gd name="connsiteY60" fmla="*/ 671132 h 953642"/>
                <a:gd name="connsiteX61" fmla="*/ 806005 w 1003554"/>
                <a:gd name="connsiteY61" fmla="*/ 669798 h 953642"/>
                <a:gd name="connsiteX62" fmla="*/ 804005 w 1003554"/>
                <a:gd name="connsiteY62" fmla="*/ 665226 h 953642"/>
                <a:gd name="connsiteX63" fmla="*/ 802386 w 1003554"/>
                <a:gd name="connsiteY63" fmla="*/ 662464 h 953642"/>
                <a:gd name="connsiteX64" fmla="*/ 791718 w 1003554"/>
                <a:gd name="connsiteY64" fmla="*/ 651796 h 953642"/>
                <a:gd name="connsiteX65" fmla="*/ 788289 w 1003554"/>
                <a:gd name="connsiteY65" fmla="*/ 649700 h 953642"/>
                <a:gd name="connsiteX66" fmla="*/ 785622 w 1003554"/>
                <a:gd name="connsiteY66" fmla="*/ 648843 h 953642"/>
                <a:gd name="connsiteX67" fmla="*/ 784193 w 1003554"/>
                <a:gd name="connsiteY67" fmla="*/ 649415 h 953642"/>
                <a:gd name="connsiteX68" fmla="*/ 783050 w 1003554"/>
                <a:gd name="connsiteY68" fmla="*/ 650462 h 953642"/>
                <a:gd name="connsiteX69" fmla="*/ 781336 w 1003554"/>
                <a:gd name="connsiteY69" fmla="*/ 653129 h 953642"/>
                <a:gd name="connsiteX70" fmla="*/ 780193 w 1003554"/>
                <a:gd name="connsiteY70" fmla="*/ 654463 h 953642"/>
                <a:gd name="connsiteX71" fmla="*/ 778859 w 1003554"/>
                <a:gd name="connsiteY71" fmla="*/ 655415 h 953642"/>
                <a:gd name="connsiteX72" fmla="*/ 776764 w 1003554"/>
                <a:gd name="connsiteY72" fmla="*/ 656273 h 953642"/>
                <a:gd name="connsiteX73" fmla="*/ 775335 w 1003554"/>
                <a:gd name="connsiteY73" fmla="*/ 655892 h 953642"/>
                <a:gd name="connsiteX74" fmla="*/ 774287 w 1003554"/>
                <a:gd name="connsiteY74" fmla="*/ 654844 h 953642"/>
                <a:gd name="connsiteX75" fmla="*/ 773525 w 1003554"/>
                <a:gd name="connsiteY75" fmla="*/ 653415 h 953642"/>
                <a:gd name="connsiteX76" fmla="*/ 772287 w 1003554"/>
                <a:gd name="connsiteY76" fmla="*/ 649796 h 953642"/>
                <a:gd name="connsiteX77" fmla="*/ 771334 w 1003554"/>
                <a:gd name="connsiteY77" fmla="*/ 647795 h 953642"/>
                <a:gd name="connsiteX78" fmla="*/ 769620 w 1003554"/>
                <a:gd name="connsiteY78" fmla="*/ 645319 h 953642"/>
                <a:gd name="connsiteX79" fmla="*/ 767715 w 1003554"/>
                <a:gd name="connsiteY79" fmla="*/ 644557 h 953642"/>
                <a:gd name="connsiteX80" fmla="*/ 765905 w 1003554"/>
                <a:gd name="connsiteY80" fmla="*/ 644462 h 953642"/>
                <a:gd name="connsiteX81" fmla="*/ 762191 w 1003554"/>
                <a:gd name="connsiteY81" fmla="*/ 645605 h 953642"/>
                <a:gd name="connsiteX82" fmla="*/ 754951 w 1003554"/>
                <a:gd name="connsiteY82" fmla="*/ 643319 h 953642"/>
                <a:gd name="connsiteX83" fmla="*/ 758000 w 1003554"/>
                <a:gd name="connsiteY83" fmla="*/ 638842 h 953642"/>
                <a:gd name="connsiteX84" fmla="*/ 758190 w 1003554"/>
                <a:gd name="connsiteY84" fmla="*/ 627031 h 953642"/>
                <a:gd name="connsiteX85" fmla="*/ 762000 w 1003554"/>
                <a:gd name="connsiteY85" fmla="*/ 623411 h 953642"/>
                <a:gd name="connsiteX86" fmla="*/ 762000 w 1003554"/>
                <a:gd name="connsiteY86" fmla="*/ 620363 h 953642"/>
                <a:gd name="connsiteX87" fmla="*/ 757618 w 1003554"/>
                <a:gd name="connsiteY87" fmla="*/ 617220 h 953642"/>
                <a:gd name="connsiteX88" fmla="*/ 756571 w 1003554"/>
                <a:gd name="connsiteY88" fmla="*/ 613029 h 953642"/>
                <a:gd name="connsiteX89" fmla="*/ 757333 w 1003554"/>
                <a:gd name="connsiteY89" fmla="*/ 603409 h 953642"/>
                <a:gd name="connsiteX90" fmla="*/ 756666 w 1003554"/>
                <a:gd name="connsiteY90" fmla="*/ 593408 h 953642"/>
                <a:gd name="connsiteX91" fmla="*/ 751522 w 1003554"/>
                <a:gd name="connsiteY91" fmla="*/ 592836 h 953642"/>
                <a:gd name="connsiteX92" fmla="*/ 742664 w 1003554"/>
                <a:gd name="connsiteY92" fmla="*/ 595217 h 953642"/>
                <a:gd name="connsiteX93" fmla="*/ 738664 w 1003554"/>
                <a:gd name="connsiteY93" fmla="*/ 589788 h 953642"/>
                <a:gd name="connsiteX94" fmla="*/ 737045 w 1003554"/>
                <a:gd name="connsiteY94" fmla="*/ 584549 h 953642"/>
                <a:gd name="connsiteX95" fmla="*/ 736283 w 1003554"/>
                <a:gd name="connsiteY95" fmla="*/ 581120 h 953642"/>
                <a:gd name="connsiteX96" fmla="*/ 736378 w 1003554"/>
                <a:gd name="connsiteY96" fmla="*/ 578549 h 953642"/>
                <a:gd name="connsiteX97" fmla="*/ 737711 w 1003554"/>
                <a:gd name="connsiteY97" fmla="*/ 575691 h 953642"/>
                <a:gd name="connsiteX98" fmla="*/ 738568 w 1003554"/>
                <a:gd name="connsiteY98" fmla="*/ 574929 h 953642"/>
                <a:gd name="connsiteX99" fmla="*/ 738854 w 1003554"/>
                <a:gd name="connsiteY99" fmla="*/ 556641 h 953642"/>
                <a:gd name="connsiteX100" fmla="*/ 735425 w 1003554"/>
                <a:gd name="connsiteY100" fmla="*/ 524923 h 953642"/>
                <a:gd name="connsiteX101" fmla="*/ 735616 w 1003554"/>
                <a:gd name="connsiteY101" fmla="*/ 511397 h 953642"/>
                <a:gd name="connsiteX102" fmla="*/ 736663 w 1003554"/>
                <a:gd name="connsiteY102" fmla="*/ 502158 h 953642"/>
                <a:gd name="connsiteX103" fmla="*/ 771525 w 1003554"/>
                <a:gd name="connsiteY103" fmla="*/ 449390 h 953642"/>
                <a:gd name="connsiteX104" fmla="*/ 776668 w 1003554"/>
                <a:gd name="connsiteY104" fmla="*/ 443389 h 953642"/>
                <a:gd name="connsiteX105" fmla="*/ 784288 w 1003554"/>
                <a:gd name="connsiteY105" fmla="*/ 430340 h 953642"/>
                <a:gd name="connsiteX106" fmla="*/ 789337 w 1003554"/>
                <a:gd name="connsiteY106" fmla="*/ 417481 h 953642"/>
                <a:gd name="connsiteX107" fmla="*/ 791051 w 1003554"/>
                <a:gd name="connsiteY107" fmla="*/ 414338 h 953642"/>
                <a:gd name="connsiteX108" fmla="*/ 805625 w 1003554"/>
                <a:gd name="connsiteY108" fmla="*/ 392144 h 953642"/>
                <a:gd name="connsiteX109" fmla="*/ 799338 w 1003554"/>
                <a:gd name="connsiteY109" fmla="*/ 388620 h 953642"/>
                <a:gd name="connsiteX110" fmla="*/ 794480 w 1003554"/>
                <a:gd name="connsiteY110" fmla="*/ 386810 h 953642"/>
                <a:gd name="connsiteX111" fmla="*/ 793147 w 1003554"/>
                <a:gd name="connsiteY111" fmla="*/ 386620 h 953642"/>
                <a:gd name="connsiteX112" fmla="*/ 790004 w 1003554"/>
                <a:gd name="connsiteY112" fmla="*/ 386525 h 953642"/>
                <a:gd name="connsiteX113" fmla="*/ 778955 w 1003554"/>
                <a:gd name="connsiteY113" fmla="*/ 388430 h 953642"/>
                <a:gd name="connsiteX114" fmla="*/ 777050 w 1003554"/>
                <a:gd name="connsiteY114" fmla="*/ 388430 h 953642"/>
                <a:gd name="connsiteX115" fmla="*/ 775430 w 1003554"/>
                <a:gd name="connsiteY115" fmla="*/ 388049 h 953642"/>
                <a:gd name="connsiteX116" fmla="*/ 771049 w 1003554"/>
                <a:gd name="connsiteY116" fmla="*/ 385572 h 953642"/>
                <a:gd name="connsiteX117" fmla="*/ 769334 w 1003554"/>
                <a:gd name="connsiteY117" fmla="*/ 385001 h 953642"/>
                <a:gd name="connsiteX118" fmla="*/ 767525 w 1003554"/>
                <a:gd name="connsiteY118" fmla="*/ 384715 h 953642"/>
                <a:gd name="connsiteX119" fmla="*/ 765620 w 1003554"/>
                <a:gd name="connsiteY119" fmla="*/ 384905 h 953642"/>
                <a:gd name="connsiteX120" fmla="*/ 758857 w 1003554"/>
                <a:gd name="connsiteY120" fmla="*/ 386906 h 953642"/>
                <a:gd name="connsiteX121" fmla="*/ 757047 w 1003554"/>
                <a:gd name="connsiteY121" fmla="*/ 387191 h 953642"/>
                <a:gd name="connsiteX122" fmla="*/ 751522 w 1003554"/>
                <a:gd name="connsiteY122" fmla="*/ 386715 h 953642"/>
                <a:gd name="connsiteX123" fmla="*/ 749999 w 1003554"/>
                <a:gd name="connsiteY123" fmla="*/ 387191 h 953642"/>
                <a:gd name="connsiteX124" fmla="*/ 748855 w 1003554"/>
                <a:gd name="connsiteY124" fmla="*/ 388239 h 953642"/>
                <a:gd name="connsiteX125" fmla="*/ 747998 w 1003554"/>
                <a:gd name="connsiteY125" fmla="*/ 389668 h 953642"/>
                <a:gd name="connsiteX126" fmla="*/ 747427 w 1003554"/>
                <a:gd name="connsiteY126" fmla="*/ 391287 h 953642"/>
                <a:gd name="connsiteX127" fmla="*/ 746951 w 1003554"/>
                <a:gd name="connsiteY127" fmla="*/ 393097 h 953642"/>
                <a:gd name="connsiteX128" fmla="*/ 746665 w 1003554"/>
                <a:gd name="connsiteY128" fmla="*/ 397097 h 953642"/>
                <a:gd name="connsiteX129" fmla="*/ 746379 w 1003554"/>
                <a:gd name="connsiteY129" fmla="*/ 398907 h 953642"/>
                <a:gd name="connsiteX130" fmla="*/ 745808 w 1003554"/>
                <a:gd name="connsiteY130" fmla="*/ 400622 h 953642"/>
                <a:gd name="connsiteX131" fmla="*/ 744950 w 1003554"/>
                <a:gd name="connsiteY131" fmla="*/ 402050 h 953642"/>
                <a:gd name="connsiteX132" fmla="*/ 743903 w 1003554"/>
                <a:gd name="connsiteY132" fmla="*/ 403289 h 953642"/>
                <a:gd name="connsiteX133" fmla="*/ 742474 w 1003554"/>
                <a:gd name="connsiteY133" fmla="*/ 404146 h 953642"/>
                <a:gd name="connsiteX134" fmla="*/ 740855 w 1003554"/>
                <a:gd name="connsiteY134" fmla="*/ 404622 h 953642"/>
                <a:gd name="connsiteX135" fmla="*/ 737045 w 1003554"/>
                <a:gd name="connsiteY135" fmla="*/ 405098 h 953642"/>
                <a:gd name="connsiteX136" fmla="*/ 728663 w 1003554"/>
                <a:gd name="connsiteY136" fmla="*/ 404527 h 953642"/>
                <a:gd name="connsiteX137" fmla="*/ 726948 w 1003554"/>
                <a:gd name="connsiteY137" fmla="*/ 405003 h 953642"/>
                <a:gd name="connsiteX138" fmla="*/ 725519 w 1003554"/>
                <a:gd name="connsiteY138" fmla="*/ 405670 h 953642"/>
                <a:gd name="connsiteX139" fmla="*/ 720947 w 1003554"/>
                <a:gd name="connsiteY139" fmla="*/ 410242 h 953642"/>
                <a:gd name="connsiteX140" fmla="*/ 719518 w 1003554"/>
                <a:gd name="connsiteY140" fmla="*/ 411004 h 953642"/>
                <a:gd name="connsiteX141" fmla="*/ 717899 w 1003554"/>
                <a:gd name="connsiteY141" fmla="*/ 411575 h 953642"/>
                <a:gd name="connsiteX142" fmla="*/ 716280 w 1003554"/>
                <a:gd name="connsiteY142" fmla="*/ 411766 h 953642"/>
                <a:gd name="connsiteX143" fmla="*/ 714375 w 1003554"/>
                <a:gd name="connsiteY143" fmla="*/ 411480 h 953642"/>
                <a:gd name="connsiteX144" fmla="*/ 711041 w 1003554"/>
                <a:gd name="connsiteY144" fmla="*/ 410242 h 953642"/>
                <a:gd name="connsiteX145" fmla="*/ 708088 w 1003554"/>
                <a:gd name="connsiteY145" fmla="*/ 408718 h 953642"/>
                <a:gd name="connsiteX146" fmla="*/ 706946 w 1003554"/>
                <a:gd name="connsiteY146" fmla="*/ 407384 h 953642"/>
                <a:gd name="connsiteX147" fmla="*/ 706469 w 1003554"/>
                <a:gd name="connsiteY147" fmla="*/ 405384 h 953642"/>
                <a:gd name="connsiteX148" fmla="*/ 707612 w 1003554"/>
                <a:gd name="connsiteY148" fmla="*/ 399288 h 953642"/>
                <a:gd name="connsiteX149" fmla="*/ 707422 w 1003554"/>
                <a:gd name="connsiteY149" fmla="*/ 396907 h 953642"/>
                <a:gd name="connsiteX150" fmla="*/ 705803 w 1003554"/>
                <a:gd name="connsiteY150" fmla="*/ 395288 h 953642"/>
                <a:gd name="connsiteX151" fmla="*/ 704088 w 1003554"/>
                <a:gd name="connsiteY151" fmla="*/ 394430 h 953642"/>
                <a:gd name="connsiteX152" fmla="*/ 698373 w 1003554"/>
                <a:gd name="connsiteY152" fmla="*/ 393097 h 953642"/>
                <a:gd name="connsiteX153" fmla="*/ 697039 w 1003554"/>
                <a:gd name="connsiteY153" fmla="*/ 392144 h 953642"/>
                <a:gd name="connsiteX154" fmla="*/ 696087 w 1003554"/>
                <a:gd name="connsiteY154" fmla="*/ 391001 h 953642"/>
                <a:gd name="connsiteX155" fmla="*/ 695039 w 1003554"/>
                <a:gd name="connsiteY155" fmla="*/ 388620 h 953642"/>
                <a:gd name="connsiteX156" fmla="*/ 691705 w 1003554"/>
                <a:gd name="connsiteY156" fmla="*/ 376523 h 953642"/>
                <a:gd name="connsiteX157" fmla="*/ 689610 w 1003554"/>
                <a:gd name="connsiteY157" fmla="*/ 370904 h 953642"/>
                <a:gd name="connsiteX158" fmla="*/ 689515 w 1003554"/>
                <a:gd name="connsiteY158" fmla="*/ 368522 h 953642"/>
                <a:gd name="connsiteX159" fmla="*/ 689801 w 1003554"/>
                <a:gd name="connsiteY159" fmla="*/ 365474 h 953642"/>
                <a:gd name="connsiteX160" fmla="*/ 691325 w 1003554"/>
                <a:gd name="connsiteY160" fmla="*/ 360617 h 953642"/>
                <a:gd name="connsiteX161" fmla="*/ 693515 w 1003554"/>
                <a:gd name="connsiteY161" fmla="*/ 355664 h 953642"/>
                <a:gd name="connsiteX162" fmla="*/ 693992 w 1003554"/>
                <a:gd name="connsiteY162" fmla="*/ 353759 h 953642"/>
                <a:gd name="connsiteX163" fmla="*/ 693896 w 1003554"/>
                <a:gd name="connsiteY163" fmla="*/ 351568 h 953642"/>
                <a:gd name="connsiteX164" fmla="*/ 692753 w 1003554"/>
                <a:gd name="connsiteY164" fmla="*/ 348615 h 953642"/>
                <a:gd name="connsiteX165" fmla="*/ 689896 w 1003554"/>
                <a:gd name="connsiteY165" fmla="*/ 343662 h 953642"/>
                <a:gd name="connsiteX166" fmla="*/ 689229 w 1003554"/>
                <a:gd name="connsiteY166" fmla="*/ 342138 h 953642"/>
                <a:gd name="connsiteX167" fmla="*/ 688658 w 1003554"/>
                <a:gd name="connsiteY167" fmla="*/ 340424 h 953642"/>
                <a:gd name="connsiteX168" fmla="*/ 688181 w 1003554"/>
                <a:gd name="connsiteY168" fmla="*/ 338614 h 953642"/>
                <a:gd name="connsiteX169" fmla="*/ 687896 w 1003554"/>
                <a:gd name="connsiteY169" fmla="*/ 336423 h 953642"/>
                <a:gd name="connsiteX170" fmla="*/ 687610 w 1003554"/>
                <a:gd name="connsiteY170" fmla="*/ 329851 h 953642"/>
                <a:gd name="connsiteX171" fmla="*/ 687229 w 1003554"/>
                <a:gd name="connsiteY171" fmla="*/ 327755 h 953642"/>
                <a:gd name="connsiteX172" fmla="*/ 686753 w 1003554"/>
                <a:gd name="connsiteY172" fmla="*/ 326517 h 953642"/>
                <a:gd name="connsiteX173" fmla="*/ 685609 w 1003554"/>
                <a:gd name="connsiteY173" fmla="*/ 325660 h 953642"/>
                <a:gd name="connsiteX174" fmla="*/ 678561 w 1003554"/>
                <a:gd name="connsiteY174" fmla="*/ 323850 h 953642"/>
                <a:gd name="connsiteX175" fmla="*/ 676847 w 1003554"/>
                <a:gd name="connsiteY175" fmla="*/ 323183 h 953642"/>
                <a:gd name="connsiteX176" fmla="*/ 675513 w 1003554"/>
                <a:gd name="connsiteY176" fmla="*/ 322231 h 953642"/>
                <a:gd name="connsiteX177" fmla="*/ 674465 w 1003554"/>
                <a:gd name="connsiteY177" fmla="*/ 321088 h 953642"/>
                <a:gd name="connsiteX178" fmla="*/ 673608 w 1003554"/>
                <a:gd name="connsiteY178" fmla="*/ 319659 h 953642"/>
                <a:gd name="connsiteX179" fmla="*/ 673132 w 1003554"/>
                <a:gd name="connsiteY179" fmla="*/ 317945 h 953642"/>
                <a:gd name="connsiteX180" fmla="*/ 673322 w 1003554"/>
                <a:gd name="connsiteY180" fmla="*/ 314992 h 953642"/>
                <a:gd name="connsiteX181" fmla="*/ 674180 w 1003554"/>
                <a:gd name="connsiteY181" fmla="*/ 311277 h 953642"/>
                <a:gd name="connsiteX182" fmla="*/ 676370 w 1003554"/>
                <a:gd name="connsiteY182" fmla="*/ 304800 h 953642"/>
                <a:gd name="connsiteX183" fmla="*/ 678085 w 1003554"/>
                <a:gd name="connsiteY183" fmla="*/ 301752 h 953642"/>
                <a:gd name="connsiteX184" fmla="*/ 679704 w 1003554"/>
                <a:gd name="connsiteY184" fmla="*/ 299942 h 953642"/>
                <a:gd name="connsiteX185" fmla="*/ 683990 w 1003554"/>
                <a:gd name="connsiteY185" fmla="*/ 297371 h 953642"/>
                <a:gd name="connsiteX186" fmla="*/ 685324 w 1003554"/>
                <a:gd name="connsiteY186" fmla="*/ 294132 h 953642"/>
                <a:gd name="connsiteX187" fmla="*/ 686848 w 1003554"/>
                <a:gd name="connsiteY187" fmla="*/ 289084 h 953642"/>
                <a:gd name="connsiteX188" fmla="*/ 689134 w 1003554"/>
                <a:gd name="connsiteY188" fmla="*/ 277844 h 953642"/>
                <a:gd name="connsiteX189" fmla="*/ 690848 w 1003554"/>
                <a:gd name="connsiteY189" fmla="*/ 273272 h 953642"/>
                <a:gd name="connsiteX190" fmla="*/ 692372 w 1003554"/>
                <a:gd name="connsiteY190" fmla="*/ 270129 h 953642"/>
                <a:gd name="connsiteX191" fmla="*/ 694849 w 1003554"/>
                <a:gd name="connsiteY191" fmla="*/ 268224 h 953642"/>
                <a:gd name="connsiteX192" fmla="*/ 705041 w 1003554"/>
                <a:gd name="connsiteY192" fmla="*/ 258032 h 953642"/>
                <a:gd name="connsiteX193" fmla="*/ 705993 w 1003554"/>
                <a:gd name="connsiteY193" fmla="*/ 256699 h 953642"/>
                <a:gd name="connsiteX194" fmla="*/ 706660 w 1003554"/>
                <a:gd name="connsiteY194" fmla="*/ 255175 h 953642"/>
                <a:gd name="connsiteX195" fmla="*/ 707231 w 1003554"/>
                <a:gd name="connsiteY195" fmla="*/ 252413 h 953642"/>
                <a:gd name="connsiteX196" fmla="*/ 709232 w 1003554"/>
                <a:gd name="connsiteY196" fmla="*/ 233363 h 953642"/>
                <a:gd name="connsiteX197" fmla="*/ 709136 w 1003554"/>
                <a:gd name="connsiteY197" fmla="*/ 220790 h 953642"/>
                <a:gd name="connsiteX198" fmla="*/ 709613 w 1003554"/>
                <a:gd name="connsiteY198" fmla="*/ 217551 h 953642"/>
                <a:gd name="connsiteX199" fmla="*/ 710279 w 1003554"/>
                <a:gd name="connsiteY199" fmla="*/ 215075 h 953642"/>
                <a:gd name="connsiteX200" fmla="*/ 713232 w 1003554"/>
                <a:gd name="connsiteY200" fmla="*/ 208883 h 953642"/>
                <a:gd name="connsiteX201" fmla="*/ 718185 w 1003554"/>
                <a:gd name="connsiteY201" fmla="*/ 195358 h 953642"/>
                <a:gd name="connsiteX202" fmla="*/ 718090 w 1003554"/>
                <a:gd name="connsiteY202" fmla="*/ 191929 h 953642"/>
                <a:gd name="connsiteX203" fmla="*/ 717423 w 1003554"/>
                <a:gd name="connsiteY203" fmla="*/ 186785 h 953642"/>
                <a:gd name="connsiteX204" fmla="*/ 714661 w 1003554"/>
                <a:gd name="connsiteY204" fmla="*/ 176117 h 953642"/>
                <a:gd name="connsiteX205" fmla="*/ 714089 w 1003554"/>
                <a:gd name="connsiteY205" fmla="*/ 171164 h 953642"/>
                <a:gd name="connsiteX206" fmla="*/ 713994 w 1003554"/>
                <a:gd name="connsiteY206" fmla="*/ 167545 h 953642"/>
                <a:gd name="connsiteX207" fmla="*/ 714470 w 1003554"/>
                <a:gd name="connsiteY207" fmla="*/ 165735 h 953642"/>
                <a:gd name="connsiteX208" fmla="*/ 714756 w 1003554"/>
                <a:gd name="connsiteY208" fmla="*/ 163735 h 953642"/>
                <a:gd name="connsiteX209" fmla="*/ 714851 w 1003554"/>
                <a:gd name="connsiteY209" fmla="*/ 161735 h 953642"/>
                <a:gd name="connsiteX210" fmla="*/ 714375 w 1003554"/>
                <a:gd name="connsiteY210" fmla="*/ 157925 h 953642"/>
                <a:gd name="connsiteX211" fmla="*/ 713804 w 1003554"/>
                <a:gd name="connsiteY211" fmla="*/ 156115 h 953642"/>
                <a:gd name="connsiteX212" fmla="*/ 710184 w 1003554"/>
                <a:gd name="connsiteY212" fmla="*/ 151543 h 953642"/>
                <a:gd name="connsiteX213" fmla="*/ 696754 w 1003554"/>
                <a:gd name="connsiteY213" fmla="*/ 141256 h 953642"/>
                <a:gd name="connsiteX214" fmla="*/ 698945 w 1003554"/>
                <a:gd name="connsiteY214" fmla="*/ 136017 h 953642"/>
                <a:gd name="connsiteX215" fmla="*/ 704945 w 1003554"/>
                <a:gd name="connsiteY215" fmla="*/ 130588 h 953642"/>
                <a:gd name="connsiteX216" fmla="*/ 707136 w 1003554"/>
                <a:gd name="connsiteY216" fmla="*/ 129350 h 953642"/>
                <a:gd name="connsiteX217" fmla="*/ 708946 w 1003554"/>
                <a:gd name="connsiteY217" fmla="*/ 129064 h 953642"/>
                <a:gd name="connsiteX218" fmla="*/ 716947 w 1003554"/>
                <a:gd name="connsiteY218" fmla="*/ 129540 h 953642"/>
                <a:gd name="connsiteX219" fmla="*/ 720852 w 1003554"/>
                <a:gd name="connsiteY219" fmla="*/ 129064 h 953642"/>
                <a:gd name="connsiteX220" fmla="*/ 724091 w 1003554"/>
                <a:gd name="connsiteY220" fmla="*/ 127826 h 953642"/>
                <a:gd name="connsiteX221" fmla="*/ 725519 w 1003554"/>
                <a:gd name="connsiteY221" fmla="*/ 126968 h 953642"/>
                <a:gd name="connsiteX222" fmla="*/ 727996 w 1003554"/>
                <a:gd name="connsiteY222" fmla="*/ 125063 h 953642"/>
                <a:gd name="connsiteX223" fmla="*/ 731520 w 1003554"/>
                <a:gd name="connsiteY223" fmla="*/ 121253 h 953642"/>
                <a:gd name="connsiteX224" fmla="*/ 732568 w 1003554"/>
                <a:gd name="connsiteY224" fmla="*/ 119634 h 953642"/>
                <a:gd name="connsiteX225" fmla="*/ 733806 w 1003554"/>
                <a:gd name="connsiteY225" fmla="*/ 117443 h 953642"/>
                <a:gd name="connsiteX226" fmla="*/ 734473 w 1003554"/>
                <a:gd name="connsiteY226" fmla="*/ 115443 h 953642"/>
                <a:gd name="connsiteX227" fmla="*/ 734949 w 1003554"/>
                <a:gd name="connsiteY227" fmla="*/ 113348 h 953642"/>
                <a:gd name="connsiteX228" fmla="*/ 734759 w 1003554"/>
                <a:gd name="connsiteY228" fmla="*/ 107347 h 953642"/>
                <a:gd name="connsiteX229" fmla="*/ 731806 w 1003554"/>
                <a:gd name="connsiteY229" fmla="*/ 92964 h 953642"/>
                <a:gd name="connsiteX230" fmla="*/ 730949 w 1003554"/>
                <a:gd name="connsiteY230" fmla="*/ 89249 h 953642"/>
                <a:gd name="connsiteX231" fmla="*/ 729996 w 1003554"/>
                <a:gd name="connsiteY231" fmla="*/ 85820 h 953642"/>
                <a:gd name="connsiteX232" fmla="*/ 727234 w 1003554"/>
                <a:gd name="connsiteY232" fmla="*/ 83058 h 953642"/>
                <a:gd name="connsiteX233" fmla="*/ 710946 w 1003554"/>
                <a:gd name="connsiteY233" fmla="*/ 72676 h 953642"/>
                <a:gd name="connsiteX234" fmla="*/ 701326 w 1003554"/>
                <a:gd name="connsiteY234" fmla="*/ 68485 h 953642"/>
                <a:gd name="connsiteX235" fmla="*/ 685038 w 1003554"/>
                <a:gd name="connsiteY235" fmla="*/ 65913 h 953642"/>
                <a:gd name="connsiteX236" fmla="*/ 683228 w 1003554"/>
                <a:gd name="connsiteY236" fmla="*/ 64484 h 953642"/>
                <a:gd name="connsiteX237" fmla="*/ 681133 w 1003554"/>
                <a:gd name="connsiteY237" fmla="*/ 62484 h 953642"/>
                <a:gd name="connsiteX238" fmla="*/ 677704 w 1003554"/>
                <a:gd name="connsiteY238" fmla="*/ 56864 h 953642"/>
                <a:gd name="connsiteX239" fmla="*/ 676180 w 1003554"/>
                <a:gd name="connsiteY239" fmla="*/ 53912 h 953642"/>
                <a:gd name="connsiteX240" fmla="*/ 672655 w 1003554"/>
                <a:gd name="connsiteY240" fmla="*/ 42005 h 953642"/>
                <a:gd name="connsiteX241" fmla="*/ 670655 w 1003554"/>
                <a:gd name="connsiteY241" fmla="*/ 40005 h 953642"/>
                <a:gd name="connsiteX242" fmla="*/ 667988 w 1003554"/>
                <a:gd name="connsiteY242" fmla="*/ 44482 h 953642"/>
                <a:gd name="connsiteX243" fmla="*/ 661702 w 1003554"/>
                <a:gd name="connsiteY243" fmla="*/ 45625 h 953642"/>
                <a:gd name="connsiteX244" fmla="*/ 637127 w 1003554"/>
                <a:gd name="connsiteY244" fmla="*/ 39148 h 953642"/>
                <a:gd name="connsiteX245" fmla="*/ 625221 w 1003554"/>
                <a:gd name="connsiteY245" fmla="*/ 40291 h 953642"/>
                <a:gd name="connsiteX246" fmla="*/ 620744 w 1003554"/>
                <a:gd name="connsiteY246" fmla="*/ 39624 h 953642"/>
                <a:gd name="connsiteX247" fmla="*/ 616934 w 1003554"/>
                <a:gd name="connsiteY247" fmla="*/ 37814 h 953642"/>
                <a:gd name="connsiteX248" fmla="*/ 614743 w 1003554"/>
                <a:gd name="connsiteY248" fmla="*/ 35528 h 953642"/>
                <a:gd name="connsiteX249" fmla="*/ 612934 w 1003554"/>
                <a:gd name="connsiteY249" fmla="*/ 33052 h 953642"/>
                <a:gd name="connsiteX250" fmla="*/ 610267 w 1003554"/>
                <a:gd name="connsiteY250" fmla="*/ 30575 h 953642"/>
                <a:gd name="connsiteX251" fmla="*/ 596075 w 1003554"/>
                <a:gd name="connsiteY251" fmla="*/ 25718 h 953642"/>
                <a:gd name="connsiteX252" fmla="*/ 594551 w 1003554"/>
                <a:gd name="connsiteY252" fmla="*/ 20383 h 953642"/>
                <a:gd name="connsiteX253" fmla="*/ 596455 w 1003554"/>
                <a:gd name="connsiteY253" fmla="*/ 10097 h 953642"/>
                <a:gd name="connsiteX254" fmla="*/ 595789 w 1003554"/>
                <a:gd name="connsiteY254" fmla="*/ 4477 h 953642"/>
                <a:gd name="connsiteX255" fmla="*/ 590264 w 1003554"/>
                <a:gd name="connsiteY255" fmla="*/ 0 h 953642"/>
                <a:gd name="connsiteX256" fmla="*/ 581501 w 1003554"/>
                <a:gd name="connsiteY256" fmla="*/ 95 h 953642"/>
                <a:gd name="connsiteX257" fmla="*/ 548926 w 1003554"/>
                <a:gd name="connsiteY257" fmla="*/ 9430 h 953642"/>
                <a:gd name="connsiteX258" fmla="*/ 545687 w 1003554"/>
                <a:gd name="connsiteY258" fmla="*/ 11240 h 953642"/>
                <a:gd name="connsiteX259" fmla="*/ 544163 w 1003554"/>
                <a:gd name="connsiteY259" fmla="*/ 14954 h 953642"/>
                <a:gd name="connsiteX260" fmla="*/ 539972 w 1003554"/>
                <a:gd name="connsiteY260" fmla="*/ 31147 h 953642"/>
                <a:gd name="connsiteX261" fmla="*/ 537115 w 1003554"/>
                <a:gd name="connsiteY261" fmla="*/ 34957 h 953642"/>
                <a:gd name="connsiteX262" fmla="*/ 529685 w 1003554"/>
                <a:gd name="connsiteY262" fmla="*/ 42386 h 953642"/>
                <a:gd name="connsiteX263" fmla="*/ 526733 w 1003554"/>
                <a:gd name="connsiteY263" fmla="*/ 46768 h 953642"/>
                <a:gd name="connsiteX264" fmla="*/ 526256 w 1003554"/>
                <a:gd name="connsiteY264" fmla="*/ 50387 h 953642"/>
                <a:gd name="connsiteX265" fmla="*/ 526256 w 1003554"/>
                <a:gd name="connsiteY265" fmla="*/ 61341 h 953642"/>
                <a:gd name="connsiteX266" fmla="*/ 524732 w 1003554"/>
                <a:gd name="connsiteY266" fmla="*/ 66580 h 953642"/>
                <a:gd name="connsiteX267" fmla="*/ 525209 w 1003554"/>
                <a:gd name="connsiteY267" fmla="*/ 71152 h 953642"/>
                <a:gd name="connsiteX268" fmla="*/ 525971 w 1003554"/>
                <a:gd name="connsiteY268" fmla="*/ 74771 h 953642"/>
                <a:gd name="connsiteX269" fmla="*/ 527685 w 1003554"/>
                <a:gd name="connsiteY269" fmla="*/ 77629 h 953642"/>
                <a:gd name="connsiteX270" fmla="*/ 530638 w 1003554"/>
                <a:gd name="connsiteY270" fmla="*/ 79629 h 953642"/>
                <a:gd name="connsiteX271" fmla="*/ 524542 w 1003554"/>
                <a:gd name="connsiteY271" fmla="*/ 89916 h 953642"/>
                <a:gd name="connsiteX272" fmla="*/ 529971 w 1003554"/>
                <a:gd name="connsiteY272" fmla="*/ 96583 h 953642"/>
                <a:gd name="connsiteX273" fmla="*/ 540068 w 1003554"/>
                <a:gd name="connsiteY273" fmla="*/ 100584 h 953642"/>
                <a:gd name="connsiteX274" fmla="*/ 555403 w 1003554"/>
                <a:gd name="connsiteY274" fmla="*/ 103537 h 953642"/>
                <a:gd name="connsiteX275" fmla="*/ 561308 w 1003554"/>
                <a:gd name="connsiteY275" fmla="*/ 105918 h 953642"/>
                <a:gd name="connsiteX276" fmla="*/ 563880 w 1003554"/>
                <a:gd name="connsiteY276" fmla="*/ 111443 h 953642"/>
                <a:gd name="connsiteX277" fmla="*/ 561213 w 1003554"/>
                <a:gd name="connsiteY277" fmla="*/ 122206 h 953642"/>
                <a:gd name="connsiteX278" fmla="*/ 558737 w 1003554"/>
                <a:gd name="connsiteY278" fmla="*/ 125540 h 953642"/>
                <a:gd name="connsiteX279" fmla="*/ 551593 w 1003554"/>
                <a:gd name="connsiteY279" fmla="*/ 132017 h 953642"/>
                <a:gd name="connsiteX280" fmla="*/ 548926 w 1003554"/>
                <a:gd name="connsiteY280" fmla="*/ 136874 h 953642"/>
                <a:gd name="connsiteX281" fmla="*/ 547211 w 1003554"/>
                <a:gd name="connsiteY281" fmla="*/ 143542 h 953642"/>
                <a:gd name="connsiteX282" fmla="*/ 547021 w 1003554"/>
                <a:gd name="connsiteY282" fmla="*/ 148114 h 953642"/>
                <a:gd name="connsiteX283" fmla="*/ 548450 w 1003554"/>
                <a:gd name="connsiteY283" fmla="*/ 152305 h 953642"/>
                <a:gd name="connsiteX284" fmla="*/ 551497 w 1003554"/>
                <a:gd name="connsiteY284" fmla="*/ 157829 h 953642"/>
                <a:gd name="connsiteX285" fmla="*/ 565690 w 1003554"/>
                <a:gd name="connsiteY285" fmla="*/ 172212 h 953642"/>
                <a:gd name="connsiteX286" fmla="*/ 570071 w 1003554"/>
                <a:gd name="connsiteY286" fmla="*/ 180975 h 953642"/>
                <a:gd name="connsiteX287" fmla="*/ 565595 w 1003554"/>
                <a:gd name="connsiteY287" fmla="*/ 190500 h 953642"/>
                <a:gd name="connsiteX288" fmla="*/ 555974 w 1003554"/>
                <a:gd name="connsiteY288" fmla="*/ 196501 h 953642"/>
                <a:gd name="connsiteX289" fmla="*/ 541496 w 1003554"/>
                <a:gd name="connsiteY289" fmla="*/ 202025 h 953642"/>
                <a:gd name="connsiteX290" fmla="*/ 530162 w 1003554"/>
                <a:gd name="connsiteY290" fmla="*/ 201740 h 953642"/>
                <a:gd name="connsiteX291" fmla="*/ 529876 w 1003554"/>
                <a:gd name="connsiteY291" fmla="*/ 190595 h 953642"/>
                <a:gd name="connsiteX292" fmla="*/ 526447 w 1003554"/>
                <a:gd name="connsiteY292" fmla="*/ 182213 h 953642"/>
                <a:gd name="connsiteX293" fmla="*/ 512826 w 1003554"/>
                <a:gd name="connsiteY293" fmla="*/ 170212 h 953642"/>
                <a:gd name="connsiteX294" fmla="*/ 507778 w 1003554"/>
                <a:gd name="connsiteY294" fmla="*/ 163354 h 953642"/>
                <a:gd name="connsiteX295" fmla="*/ 505587 w 1003554"/>
                <a:gd name="connsiteY295" fmla="*/ 152495 h 953642"/>
                <a:gd name="connsiteX296" fmla="*/ 505396 w 1003554"/>
                <a:gd name="connsiteY296" fmla="*/ 142685 h 953642"/>
                <a:gd name="connsiteX297" fmla="*/ 503206 w 1003554"/>
                <a:gd name="connsiteY297" fmla="*/ 134684 h 953642"/>
                <a:gd name="connsiteX298" fmla="*/ 494538 w 1003554"/>
                <a:gd name="connsiteY298" fmla="*/ 128969 h 953642"/>
                <a:gd name="connsiteX299" fmla="*/ 487489 w 1003554"/>
                <a:gd name="connsiteY299" fmla="*/ 127159 h 953642"/>
                <a:gd name="connsiteX300" fmla="*/ 480822 w 1003554"/>
                <a:gd name="connsiteY300" fmla="*/ 126683 h 953642"/>
                <a:gd name="connsiteX301" fmla="*/ 465868 w 1003554"/>
                <a:gd name="connsiteY301" fmla="*/ 129254 h 953642"/>
                <a:gd name="connsiteX302" fmla="*/ 443008 w 1003554"/>
                <a:gd name="connsiteY302" fmla="*/ 140970 h 953642"/>
                <a:gd name="connsiteX303" fmla="*/ 435864 w 1003554"/>
                <a:gd name="connsiteY303" fmla="*/ 143256 h 953642"/>
                <a:gd name="connsiteX304" fmla="*/ 431483 w 1003554"/>
                <a:gd name="connsiteY304" fmla="*/ 142304 h 953642"/>
                <a:gd name="connsiteX305" fmla="*/ 423100 w 1003554"/>
                <a:gd name="connsiteY305" fmla="*/ 137351 h 953642"/>
                <a:gd name="connsiteX306" fmla="*/ 419386 w 1003554"/>
                <a:gd name="connsiteY306" fmla="*/ 137255 h 953642"/>
                <a:gd name="connsiteX307" fmla="*/ 415671 w 1003554"/>
                <a:gd name="connsiteY307" fmla="*/ 141446 h 953642"/>
                <a:gd name="connsiteX308" fmla="*/ 415004 w 1003554"/>
                <a:gd name="connsiteY308" fmla="*/ 147066 h 953642"/>
                <a:gd name="connsiteX309" fmla="*/ 415576 w 1003554"/>
                <a:gd name="connsiteY309" fmla="*/ 152686 h 953642"/>
                <a:gd name="connsiteX310" fmla="*/ 415385 w 1003554"/>
                <a:gd name="connsiteY310" fmla="*/ 156591 h 953642"/>
                <a:gd name="connsiteX311" fmla="*/ 410146 w 1003554"/>
                <a:gd name="connsiteY311" fmla="*/ 163925 h 953642"/>
                <a:gd name="connsiteX312" fmla="*/ 403670 w 1003554"/>
                <a:gd name="connsiteY312" fmla="*/ 166497 h 953642"/>
                <a:gd name="connsiteX313" fmla="*/ 364331 w 1003554"/>
                <a:gd name="connsiteY313" fmla="*/ 166021 h 953642"/>
                <a:gd name="connsiteX314" fmla="*/ 356330 w 1003554"/>
                <a:gd name="connsiteY314" fmla="*/ 163068 h 953642"/>
                <a:gd name="connsiteX315" fmla="*/ 349091 w 1003554"/>
                <a:gd name="connsiteY315" fmla="*/ 158210 h 953642"/>
                <a:gd name="connsiteX316" fmla="*/ 344710 w 1003554"/>
                <a:gd name="connsiteY316" fmla="*/ 152114 h 953642"/>
                <a:gd name="connsiteX317" fmla="*/ 337852 w 1003554"/>
                <a:gd name="connsiteY317" fmla="*/ 134303 h 953642"/>
                <a:gd name="connsiteX318" fmla="*/ 334804 w 1003554"/>
                <a:gd name="connsiteY318" fmla="*/ 131731 h 953642"/>
                <a:gd name="connsiteX319" fmla="*/ 327279 w 1003554"/>
                <a:gd name="connsiteY319" fmla="*/ 127540 h 953642"/>
                <a:gd name="connsiteX320" fmla="*/ 324803 w 1003554"/>
                <a:gd name="connsiteY320" fmla="*/ 125158 h 953642"/>
                <a:gd name="connsiteX321" fmla="*/ 324041 w 1003554"/>
                <a:gd name="connsiteY321" fmla="*/ 122301 h 953642"/>
                <a:gd name="connsiteX322" fmla="*/ 324612 w 1003554"/>
                <a:gd name="connsiteY322" fmla="*/ 114776 h 953642"/>
                <a:gd name="connsiteX323" fmla="*/ 322517 w 1003554"/>
                <a:gd name="connsiteY323" fmla="*/ 67151 h 953642"/>
                <a:gd name="connsiteX324" fmla="*/ 321469 w 1003554"/>
                <a:gd name="connsiteY324" fmla="*/ 64008 h 953642"/>
                <a:gd name="connsiteX325" fmla="*/ 318707 w 1003554"/>
                <a:gd name="connsiteY325" fmla="*/ 64675 h 953642"/>
                <a:gd name="connsiteX326" fmla="*/ 313182 w 1003554"/>
                <a:gd name="connsiteY326" fmla="*/ 68771 h 953642"/>
                <a:gd name="connsiteX327" fmla="*/ 310896 w 1003554"/>
                <a:gd name="connsiteY327" fmla="*/ 71914 h 953642"/>
                <a:gd name="connsiteX328" fmla="*/ 309658 w 1003554"/>
                <a:gd name="connsiteY328" fmla="*/ 75438 h 953642"/>
                <a:gd name="connsiteX329" fmla="*/ 307943 w 1003554"/>
                <a:gd name="connsiteY329" fmla="*/ 78391 h 953642"/>
                <a:gd name="connsiteX330" fmla="*/ 304229 w 1003554"/>
                <a:gd name="connsiteY330" fmla="*/ 79915 h 953642"/>
                <a:gd name="connsiteX331" fmla="*/ 301657 w 1003554"/>
                <a:gd name="connsiteY331" fmla="*/ 78772 h 953642"/>
                <a:gd name="connsiteX332" fmla="*/ 292894 w 1003554"/>
                <a:gd name="connsiteY332" fmla="*/ 70390 h 953642"/>
                <a:gd name="connsiteX333" fmla="*/ 292608 w 1003554"/>
                <a:gd name="connsiteY333" fmla="*/ 64294 h 953642"/>
                <a:gd name="connsiteX334" fmla="*/ 285845 w 1003554"/>
                <a:gd name="connsiteY334" fmla="*/ 62484 h 953642"/>
                <a:gd name="connsiteX335" fmla="*/ 269081 w 1003554"/>
                <a:gd name="connsiteY335" fmla="*/ 64484 h 953642"/>
                <a:gd name="connsiteX336" fmla="*/ 262604 w 1003554"/>
                <a:gd name="connsiteY336" fmla="*/ 70580 h 953642"/>
                <a:gd name="connsiteX337" fmla="*/ 256604 w 1003554"/>
                <a:gd name="connsiteY337" fmla="*/ 82582 h 953642"/>
                <a:gd name="connsiteX338" fmla="*/ 253937 w 1003554"/>
                <a:gd name="connsiteY338" fmla="*/ 94774 h 953642"/>
                <a:gd name="connsiteX339" fmla="*/ 257175 w 1003554"/>
                <a:gd name="connsiteY339" fmla="*/ 101441 h 953642"/>
                <a:gd name="connsiteX340" fmla="*/ 261747 w 1003554"/>
                <a:gd name="connsiteY340" fmla="*/ 104585 h 953642"/>
                <a:gd name="connsiteX341" fmla="*/ 262414 w 1003554"/>
                <a:gd name="connsiteY341" fmla="*/ 109538 h 953642"/>
                <a:gd name="connsiteX342" fmla="*/ 261557 w 1003554"/>
                <a:gd name="connsiteY342" fmla="*/ 115824 h 953642"/>
                <a:gd name="connsiteX343" fmla="*/ 261557 w 1003554"/>
                <a:gd name="connsiteY343" fmla="*/ 122873 h 953642"/>
                <a:gd name="connsiteX344" fmla="*/ 266224 w 1003554"/>
                <a:gd name="connsiteY344" fmla="*/ 140494 h 953642"/>
                <a:gd name="connsiteX345" fmla="*/ 266700 w 1003554"/>
                <a:gd name="connsiteY345" fmla="*/ 146876 h 953642"/>
                <a:gd name="connsiteX346" fmla="*/ 264509 w 1003554"/>
                <a:gd name="connsiteY346" fmla="*/ 157829 h 953642"/>
                <a:gd name="connsiteX347" fmla="*/ 254508 w 1003554"/>
                <a:gd name="connsiteY347" fmla="*/ 178784 h 953642"/>
                <a:gd name="connsiteX348" fmla="*/ 249364 w 1003554"/>
                <a:gd name="connsiteY348" fmla="*/ 196501 h 953642"/>
                <a:gd name="connsiteX349" fmla="*/ 246317 w 1003554"/>
                <a:gd name="connsiteY349" fmla="*/ 201454 h 953642"/>
                <a:gd name="connsiteX350" fmla="*/ 242316 w 1003554"/>
                <a:gd name="connsiteY350" fmla="*/ 205169 h 953642"/>
                <a:gd name="connsiteX351" fmla="*/ 238220 w 1003554"/>
                <a:gd name="connsiteY351" fmla="*/ 207169 h 953642"/>
                <a:gd name="connsiteX352" fmla="*/ 234410 w 1003554"/>
                <a:gd name="connsiteY352" fmla="*/ 209931 h 953642"/>
                <a:gd name="connsiteX353" fmla="*/ 232505 w 1003554"/>
                <a:gd name="connsiteY353" fmla="*/ 214789 h 953642"/>
                <a:gd name="connsiteX354" fmla="*/ 230981 w 1003554"/>
                <a:gd name="connsiteY354" fmla="*/ 220504 h 953642"/>
                <a:gd name="connsiteX355" fmla="*/ 228409 w 1003554"/>
                <a:gd name="connsiteY355" fmla="*/ 225266 h 953642"/>
                <a:gd name="connsiteX356" fmla="*/ 228219 w 1003554"/>
                <a:gd name="connsiteY356" fmla="*/ 225647 h 953642"/>
                <a:gd name="connsiteX357" fmla="*/ 203263 w 1003554"/>
                <a:gd name="connsiteY357" fmla="*/ 242411 h 953642"/>
                <a:gd name="connsiteX358" fmla="*/ 196977 w 1003554"/>
                <a:gd name="connsiteY358" fmla="*/ 251936 h 953642"/>
                <a:gd name="connsiteX359" fmla="*/ 195644 w 1003554"/>
                <a:gd name="connsiteY359" fmla="*/ 258318 h 953642"/>
                <a:gd name="connsiteX360" fmla="*/ 196310 w 1003554"/>
                <a:gd name="connsiteY360" fmla="*/ 269462 h 953642"/>
                <a:gd name="connsiteX361" fmla="*/ 195263 w 1003554"/>
                <a:gd name="connsiteY361" fmla="*/ 275558 h 953642"/>
                <a:gd name="connsiteX362" fmla="*/ 192500 w 1003554"/>
                <a:gd name="connsiteY362" fmla="*/ 280130 h 953642"/>
                <a:gd name="connsiteX363" fmla="*/ 189262 w 1003554"/>
                <a:gd name="connsiteY363" fmla="*/ 282035 h 953642"/>
                <a:gd name="connsiteX364" fmla="*/ 181737 w 1003554"/>
                <a:gd name="connsiteY364" fmla="*/ 284417 h 953642"/>
                <a:gd name="connsiteX365" fmla="*/ 172974 w 1003554"/>
                <a:gd name="connsiteY365" fmla="*/ 291179 h 953642"/>
                <a:gd name="connsiteX366" fmla="*/ 171450 w 1003554"/>
                <a:gd name="connsiteY366" fmla="*/ 296799 h 953642"/>
                <a:gd name="connsiteX367" fmla="*/ 177546 w 1003554"/>
                <a:gd name="connsiteY367" fmla="*/ 313944 h 953642"/>
                <a:gd name="connsiteX368" fmla="*/ 166306 w 1003554"/>
                <a:gd name="connsiteY368" fmla="*/ 324422 h 953642"/>
                <a:gd name="connsiteX369" fmla="*/ 165544 w 1003554"/>
                <a:gd name="connsiteY369" fmla="*/ 325565 h 953642"/>
                <a:gd name="connsiteX370" fmla="*/ 165259 w 1003554"/>
                <a:gd name="connsiteY370" fmla="*/ 326898 h 953642"/>
                <a:gd name="connsiteX371" fmla="*/ 165544 w 1003554"/>
                <a:gd name="connsiteY371" fmla="*/ 328136 h 953642"/>
                <a:gd name="connsiteX372" fmla="*/ 166306 w 1003554"/>
                <a:gd name="connsiteY372" fmla="*/ 329375 h 953642"/>
                <a:gd name="connsiteX373" fmla="*/ 169926 w 1003554"/>
                <a:gd name="connsiteY373" fmla="*/ 333089 h 953642"/>
                <a:gd name="connsiteX374" fmla="*/ 172784 w 1003554"/>
                <a:gd name="connsiteY374" fmla="*/ 342043 h 953642"/>
                <a:gd name="connsiteX375" fmla="*/ 175927 w 1003554"/>
                <a:gd name="connsiteY375" fmla="*/ 346710 h 953642"/>
                <a:gd name="connsiteX376" fmla="*/ 179261 w 1003554"/>
                <a:gd name="connsiteY376" fmla="*/ 348615 h 953642"/>
                <a:gd name="connsiteX377" fmla="*/ 186690 w 1003554"/>
                <a:gd name="connsiteY377" fmla="*/ 350044 h 953642"/>
                <a:gd name="connsiteX378" fmla="*/ 189929 w 1003554"/>
                <a:gd name="connsiteY378" fmla="*/ 352139 h 953642"/>
                <a:gd name="connsiteX379" fmla="*/ 193834 w 1003554"/>
                <a:gd name="connsiteY379" fmla="*/ 360331 h 953642"/>
                <a:gd name="connsiteX380" fmla="*/ 192596 w 1003554"/>
                <a:gd name="connsiteY380" fmla="*/ 368618 h 953642"/>
                <a:gd name="connsiteX381" fmla="*/ 184023 w 1003554"/>
                <a:gd name="connsiteY381" fmla="*/ 385286 h 953642"/>
                <a:gd name="connsiteX382" fmla="*/ 173069 w 1003554"/>
                <a:gd name="connsiteY382" fmla="*/ 398717 h 953642"/>
                <a:gd name="connsiteX383" fmla="*/ 162687 w 1003554"/>
                <a:gd name="connsiteY383" fmla="*/ 396812 h 953642"/>
                <a:gd name="connsiteX384" fmla="*/ 151448 w 1003554"/>
                <a:gd name="connsiteY384" fmla="*/ 391763 h 953642"/>
                <a:gd name="connsiteX385" fmla="*/ 137827 w 1003554"/>
                <a:gd name="connsiteY385" fmla="*/ 395954 h 953642"/>
                <a:gd name="connsiteX386" fmla="*/ 139160 w 1003554"/>
                <a:gd name="connsiteY386" fmla="*/ 388430 h 953642"/>
                <a:gd name="connsiteX387" fmla="*/ 141161 w 1003554"/>
                <a:gd name="connsiteY387" fmla="*/ 382524 h 953642"/>
                <a:gd name="connsiteX388" fmla="*/ 142589 w 1003554"/>
                <a:gd name="connsiteY388" fmla="*/ 376428 h 953642"/>
                <a:gd name="connsiteX389" fmla="*/ 142018 w 1003554"/>
                <a:gd name="connsiteY389" fmla="*/ 367951 h 953642"/>
                <a:gd name="connsiteX390" fmla="*/ 140113 w 1003554"/>
                <a:gd name="connsiteY390" fmla="*/ 361474 h 953642"/>
                <a:gd name="connsiteX391" fmla="*/ 137255 w 1003554"/>
                <a:gd name="connsiteY391" fmla="*/ 355092 h 953642"/>
                <a:gd name="connsiteX392" fmla="*/ 131254 w 1003554"/>
                <a:gd name="connsiteY392" fmla="*/ 344519 h 953642"/>
                <a:gd name="connsiteX393" fmla="*/ 127921 w 1003554"/>
                <a:gd name="connsiteY393" fmla="*/ 336614 h 953642"/>
                <a:gd name="connsiteX394" fmla="*/ 125635 w 1003554"/>
                <a:gd name="connsiteY394" fmla="*/ 333470 h 953642"/>
                <a:gd name="connsiteX395" fmla="*/ 123349 w 1003554"/>
                <a:gd name="connsiteY395" fmla="*/ 331661 h 953642"/>
                <a:gd name="connsiteX396" fmla="*/ 103632 w 1003554"/>
                <a:gd name="connsiteY396" fmla="*/ 321183 h 953642"/>
                <a:gd name="connsiteX397" fmla="*/ 98393 w 1003554"/>
                <a:gd name="connsiteY397" fmla="*/ 319278 h 953642"/>
                <a:gd name="connsiteX398" fmla="*/ 92488 w 1003554"/>
                <a:gd name="connsiteY398" fmla="*/ 318897 h 953642"/>
                <a:gd name="connsiteX399" fmla="*/ 93059 w 1003554"/>
                <a:gd name="connsiteY399" fmla="*/ 317564 h 953642"/>
                <a:gd name="connsiteX400" fmla="*/ 94393 w 1003554"/>
                <a:gd name="connsiteY400" fmla="*/ 315182 h 953642"/>
                <a:gd name="connsiteX401" fmla="*/ 100394 w 1003554"/>
                <a:gd name="connsiteY401" fmla="*/ 301371 h 953642"/>
                <a:gd name="connsiteX402" fmla="*/ 110300 w 1003554"/>
                <a:gd name="connsiteY402" fmla="*/ 289465 h 953642"/>
                <a:gd name="connsiteX403" fmla="*/ 115348 w 1003554"/>
                <a:gd name="connsiteY403" fmla="*/ 277844 h 953642"/>
                <a:gd name="connsiteX404" fmla="*/ 106585 w 1003554"/>
                <a:gd name="connsiteY404" fmla="*/ 266319 h 953642"/>
                <a:gd name="connsiteX405" fmla="*/ 101441 w 1003554"/>
                <a:gd name="connsiteY405" fmla="*/ 264509 h 953642"/>
                <a:gd name="connsiteX406" fmla="*/ 90869 w 1003554"/>
                <a:gd name="connsiteY406" fmla="*/ 264795 h 953642"/>
                <a:gd name="connsiteX407" fmla="*/ 85439 w 1003554"/>
                <a:gd name="connsiteY407" fmla="*/ 264033 h 953642"/>
                <a:gd name="connsiteX408" fmla="*/ 82772 w 1003554"/>
                <a:gd name="connsiteY408" fmla="*/ 262223 h 953642"/>
                <a:gd name="connsiteX409" fmla="*/ 80296 w 1003554"/>
                <a:gd name="connsiteY409" fmla="*/ 257651 h 953642"/>
                <a:gd name="connsiteX410" fmla="*/ 79153 w 1003554"/>
                <a:gd name="connsiteY410" fmla="*/ 257270 h 953642"/>
                <a:gd name="connsiteX411" fmla="*/ 80963 w 1003554"/>
                <a:gd name="connsiteY411" fmla="*/ 287560 h 953642"/>
                <a:gd name="connsiteX412" fmla="*/ 80867 w 1003554"/>
                <a:gd name="connsiteY412" fmla="*/ 290417 h 953642"/>
                <a:gd name="connsiteX413" fmla="*/ 80486 w 1003554"/>
                <a:gd name="connsiteY413" fmla="*/ 293751 h 953642"/>
                <a:gd name="connsiteX414" fmla="*/ 78867 w 1003554"/>
                <a:gd name="connsiteY414" fmla="*/ 299752 h 953642"/>
                <a:gd name="connsiteX415" fmla="*/ 77629 w 1003554"/>
                <a:gd name="connsiteY415" fmla="*/ 302609 h 953642"/>
                <a:gd name="connsiteX416" fmla="*/ 76295 w 1003554"/>
                <a:gd name="connsiteY416" fmla="*/ 304705 h 953642"/>
                <a:gd name="connsiteX417" fmla="*/ 32480 w 1003554"/>
                <a:gd name="connsiteY417" fmla="*/ 351187 h 953642"/>
                <a:gd name="connsiteX418" fmla="*/ 31623 w 1003554"/>
                <a:gd name="connsiteY418" fmla="*/ 352616 h 953642"/>
                <a:gd name="connsiteX419" fmla="*/ 30956 w 1003554"/>
                <a:gd name="connsiteY419" fmla="*/ 354711 h 953642"/>
                <a:gd name="connsiteX420" fmla="*/ 30956 w 1003554"/>
                <a:gd name="connsiteY420" fmla="*/ 358426 h 953642"/>
                <a:gd name="connsiteX421" fmla="*/ 31813 w 1003554"/>
                <a:gd name="connsiteY421" fmla="*/ 366046 h 953642"/>
                <a:gd name="connsiteX422" fmla="*/ 34195 w 1003554"/>
                <a:gd name="connsiteY422" fmla="*/ 375285 h 953642"/>
                <a:gd name="connsiteX423" fmla="*/ 35814 w 1003554"/>
                <a:gd name="connsiteY423" fmla="*/ 389858 h 953642"/>
                <a:gd name="connsiteX424" fmla="*/ 35623 w 1003554"/>
                <a:gd name="connsiteY424" fmla="*/ 392906 h 953642"/>
                <a:gd name="connsiteX425" fmla="*/ 34957 w 1003554"/>
                <a:gd name="connsiteY425" fmla="*/ 394621 h 953642"/>
                <a:gd name="connsiteX426" fmla="*/ 34290 w 1003554"/>
                <a:gd name="connsiteY426" fmla="*/ 396145 h 953642"/>
                <a:gd name="connsiteX427" fmla="*/ 33528 w 1003554"/>
                <a:gd name="connsiteY427" fmla="*/ 397669 h 953642"/>
                <a:gd name="connsiteX428" fmla="*/ 32480 w 1003554"/>
                <a:gd name="connsiteY428" fmla="*/ 399002 h 953642"/>
                <a:gd name="connsiteX429" fmla="*/ 25336 w 1003554"/>
                <a:gd name="connsiteY429" fmla="*/ 405289 h 953642"/>
                <a:gd name="connsiteX430" fmla="*/ 24479 w 1003554"/>
                <a:gd name="connsiteY430" fmla="*/ 406527 h 953642"/>
                <a:gd name="connsiteX431" fmla="*/ 23622 w 1003554"/>
                <a:gd name="connsiteY431" fmla="*/ 408051 h 953642"/>
                <a:gd name="connsiteX432" fmla="*/ 22955 w 1003554"/>
                <a:gd name="connsiteY432" fmla="*/ 409575 h 953642"/>
                <a:gd name="connsiteX433" fmla="*/ 24098 w 1003554"/>
                <a:gd name="connsiteY433" fmla="*/ 414052 h 953642"/>
                <a:gd name="connsiteX434" fmla="*/ 26670 w 1003554"/>
                <a:gd name="connsiteY434" fmla="*/ 420624 h 953642"/>
                <a:gd name="connsiteX435" fmla="*/ 34290 w 1003554"/>
                <a:gd name="connsiteY435" fmla="*/ 435293 h 953642"/>
                <a:gd name="connsiteX436" fmla="*/ 38005 w 1003554"/>
                <a:gd name="connsiteY436" fmla="*/ 441008 h 953642"/>
                <a:gd name="connsiteX437" fmla="*/ 40862 w 1003554"/>
                <a:gd name="connsiteY437" fmla="*/ 444341 h 953642"/>
                <a:gd name="connsiteX438" fmla="*/ 47911 w 1003554"/>
                <a:gd name="connsiteY438" fmla="*/ 446246 h 953642"/>
                <a:gd name="connsiteX439" fmla="*/ 50578 w 1003554"/>
                <a:gd name="connsiteY439" fmla="*/ 447770 h 953642"/>
                <a:gd name="connsiteX440" fmla="*/ 51625 w 1003554"/>
                <a:gd name="connsiteY440" fmla="*/ 449485 h 953642"/>
                <a:gd name="connsiteX441" fmla="*/ 52388 w 1003554"/>
                <a:gd name="connsiteY441" fmla="*/ 451961 h 953642"/>
                <a:gd name="connsiteX442" fmla="*/ 52197 w 1003554"/>
                <a:gd name="connsiteY442" fmla="*/ 456629 h 953642"/>
                <a:gd name="connsiteX443" fmla="*/ 51816 w 1003554"/>
                <a:gd name="connsiteY443" fmla="*/ 459486 h 953642"/>
                <a:gd name="connsiteX444" fmla="*/ 50673 w 1003554"/>
                <a:gd name="connsiteY444" fmla="*/ 463487 h 953642"/>
                <a:gd name="connsiteX445" fmla="*/ 50768 w 1003554"/>
                <a:gd name="connsiteY445" fmla="*/ 465487 h 953642"/>
                <a:gd name="connsiteX446" fmla="*/ 51625 w 1003554"/>
                <a:gd name="connsiteY446" fmla="*/ 467297 h 953642"/>
                <a:gd name="connsiteX447" fmla="*/ 53816 w 1003554"/>
                <a:gd name="connsiteY447" fmla="*/ 469202 h 953642"/>
                <a:gd name="connsiteX448" fmla="*/ 55721 w 1003554"/>
                <a:gd name="connsiteY448" fmla="*/ 469583 h 953642"/>
                <a:gd name="connsiteX449" fmla="*/ 59150 w 1003554"/>
                <a:gd name="connsiteY449" fmla="*/ 469011 h 953642"/>
                <a:gd name="connsiteX450" fmla="*/ 60579 w 1003554"/>
                <a:gd name="connsiteY450" fmla="*/ 469487 h 953642"/>
                <a:gd name="connsiteX451" fmla="*/ 61341 w 1003554"/>
                <a:gd name="connsiteY451" fmla="*/ 471202 h 953642"/>
                <a:gd name="connsiteX452" fmla="*/ 61150 w 1003554"/>
                <a:gd name="connsiteY452" fmla="*/ 474726 h 953642"/>
                <a:gd name="connsiteX453" fmla="*/ 61246 w 1003554"/>
                <a:gd name="connsiteY453" fmla="*/ 477393 h 953642"/>
                <a:gd name="connsiteX454" fmla="*/ 61722 w 1003554"/>
                <a:gd name="connsiteY454" fmla="*/ 480060 h 953642"/>
                <a:gd name="connsiteX455" fmla="*/ 62960 w 1003554"/>
                <a:gd name="connsiteY455" fmla="*/ 483013 h 953642"/>
                <a:gd name="connsiteX456" fmla="*/ 63151 w 1003554"/>
                <a:gd name="connsiteY456" fmla="*/ 485108 h 953642"/>
                <a:gd name="connsiteX457" fmla="*/ 61817 w 1003554"/>
                <a:gd name="connsiteY457" fmla="*/ 487299 h 953642"/>
                <a:gd name="connsiteX458" fmla="*/ 60198 w 1003554"/>
                <a:gd name="connsiteY458" fmla="*/ 487490 h 953642"/>
                <a:gd name="connsiteX459" fmla="*/ 58579 w 1003554"/>
                <a:gd name="connsiteY459" fmla="*/ 487490 h 953642"/>
                <a:gd name="connsiteX460" fmla="*/ 57245 w 1003554"/>
                <a:gd name="connsiteY460" fmla="*/ 487585 h 953642"/>
                <a:gd name="connsiteX461" fmla="*/ 57055 w 1003554"/>
                <a:gd name="connsiteY461" fmla="*/ 489395 h 953642"/>
                <a:gd name="connsiteX462" fmla="*/ 58388 w 1003554"/>
                <a:gd name="connsiteY462" fmla="*/ 492538 h 953642"/>
                <a:gd name="connsiteX463" fmla="*/ 67627 w 1003554"/>
                <a:gd name="connsiteY463" fmla="*/ 503492 h 953642"/>
                <a:gd name="connsiteX464" fmla="*/ 68294 w 1003554"/>
                <a:gd name="connsiteY464" fmla="*/ 505397 h 953642"/>
                <a:gd name="connsiteX465" fmla="*/ 68771 w 1003554"/>
                <a:gd name="connsiteY465" fmla="*/ 507683 h 953642"/>
                <a:gd name="connsiteX466" fmla="*/ 67913 w 1003554"/>
                <a:gd name="connsiteY466" fmla="*/ 516541 h 953642"/>
                <a:gd name="connsiteX467" fmla="*/ 71247 w 1003554"/>
                <a:gd name="connsiteY467" fmla="*/ 520827 h 953642"/>
                <a:gd name="connsiteX468" fmla="*/ 70675 w 1003554"/>
                <a:gd name="connsiteY468" fmla="*/ 525590 h 953642"/>
                <a:gd name="connsiteX469" fmla="*/ 70961 w 1003554"/>
                <a:gd name="connsiteY469" fmla="*/ 527971 h 953642"/>
                <a:gd name="connsiteX470" fmla="*/ 71914 w 1003554"/>
                <a:gd name="connsiteY470" fmla="*/ 531305 h 953642"/>
                <a:gd name="connsiteX471" fmla="*/ 74009 w 1003554"/>
                <a:gd name="connsiteY471" fmla="*/ 536543 h 953642"/>
                <a:gd name="connsiteX472" fmla="*/ 74676 w 1003554"/>
                <a:gd name="connsiteY472" fmla="*/ 539782 h 953642"/>
                <a:gd name="connsiteX473" fmla="*/ 75057 w 1003554"/>
                <a:gd name="connsiteY473" fmla="*/ 544449 h 953642"/>
                <a:gd name="connsiteX474" fmla="*/ 76295 w 1003554"/>
                <a:gd name="connsiteY474" fmla="*/ 546830 h 953642"/>
                <a:gd name="connsiteX475" fmla="*/ 78486 w 1003554"/>
                <a:gd name="connsiteY475" fmla="*/ 549688 h 953642"/>
                <a:gd name="connsiteX476" fmla="*/ 85725 w 1003554"/>
                <a:gd name="connsiteY476" fmla="*/ 555593 h 953642"/>
                <a:gd name="connsiteX477" fmla="*/ 92583 w 1003554"/>
                <a:gd name="connsiteY477" fmla="*/ 557975 h 953642"/>
                <a:gd name="connsiteX478" fmla="*/ 94107 w 1003554"/>
                <a:gd name="connsiteY478" fmla="*/ 558832 h 953642"/>
                <a:gd name="connsiteX479" fmla="*/ 96107 w 1003554"/>
                <a:gd name="connsiteY479" fmla="*/ 562166 h 953642"/>
                <a:gd name="connsiteX480" fmla="*/ 98679 w 1003554"/>
                <a:gd name="connsiteY480" fmla="*/ 567500 h 953642"/>
                <a:gd name="connsiteX481" fmla="*/ 107347 w 1003554"/>
                <a:gd name="connsiteY481" fmla="*/ 591026 h 953642"/>
                <a:gd name="connsiteX482" fmla="*/ 108299 w 1003554"/>
                <a:gd name="connsiteY482" fmla="*/ 592836 h 953642"/>
                <a:gd name="connsiteX483" fmla="*/ 114490 w 1003554"/>
                <a:gd name="connsiteY483" fmla="*/ 600456 h 953642"/>
                <a:gd name="connsiteX484" fmla="*/ 91535 w 1003554"/>
                <a:gd name="connsiteY484" fmla="*/ 609029 h 953642"/>
                <a:gd name="connsiteX485" fmla="*/ 81248 w 1003554"/>
                <a:gd name="connsiteY485" fmla="*/ 616458 h 953642"/>
                <a:gd name="connsiteX486" fmla="*/ 81153 w 1003554"/>
                <a:gd name="connsiteY486" fmla="*/ 618077 h 953642"/>
                <a:gd name="connsiteX487" fmla="*/ 82391 w 1003554"/>
                <a:gd name="connsiteY487" fmla="*/ 619030 h 953642"/>
                <a:gd name="connsiteX488" fmla="*/ 86677 w 1003554"/>
                <a:gd name="connsiteY488" fmla="*/ 621506 h 953642"/>
                <a:gd name="connsiteX489" fmla="*/ 87916 w 1003554"/>
                <a:gd name="connsiteY489" fmla="*/ 622554 h 953642"/>
                <a:gd name="connsiteX490" fmla="*/ 88773 w 1003554"/>
                <a:gd name="connsiteY490" fmla="*/ 623792 h 953642"/>
                <a:gd name="connsiteX491" fmla="*/ 88868 w 1003554"/>
                <a:gd name="connsiteY491" fmla="*/ 625412 h 953642"/>
                <a:gd name="connsiteX492" fmla="*/ 88392 w 1003554"/>
                <a:gd name="connsiteY492" fmla="*/ 626840 h 953642"/>
                <a:gd name="connsiteX493" fmla="*/ 86963 w 1003554"/>
                <a:gd name="connsiteY493" fmla="*/ 627983 h 953642"/>
                <a:gd name="connsiteX494" fmla="*/ 77533 w 1003554"/>
                <a:gd name="connsiteY494" fmla="*/ 633603 h 953642"/>
                <a:gd name="connsiteX495" fmla="*/ 75248 w 1003554"/>
                <a:gd name="connsiteY495" fmla="*/ 635699 h 953642"/>
                <a:gd name="connsiteX496" fmla="*/ 74200 w 1003554"/>
                <a:gd name="connsiteY496" fmla="*/ 637032 h 953642"/>
                <a:gd name="connsiteX497" fmla="*/ 73247 w 1003554"/>
                <a:gd name="connsiteY497" fmla="*/ 638461 h 953642"/>
                <a:gd name="connsiteX498" fmla="*/ 72676 w 1003554"/>
                <a:gd name="connsiteY498" fmla="*/ 640175 h 953642"/>
                <a:gd name="connsiteX499" fmla="*/ 72200 w 1003554"/>
                <a:gd name="connsiteY499" fmla="*/ 641985 h 953642"/>
                <a:gd name="connsiteX500" fmla="*/ 71342 w 1003554"/>
                <a:gd name="connsiteY500" fmla="*/ 647986 h 953642"/>
                <a:gd name="connsiteX501" fmla="*/ 70866 w 1003554"/>
                <a:gd name="connsiteY501" fmla="*/ 649605 h 953642"/>
                <a:gd name="connsiteX502" fmla="*/ 70104 w 1003554"/>
                <a:gd name="connsiteY502" fmla="*/ 650843 h 953642"/>
                <a:gd name="connsiteX503" fmla="*/ 68294 w 1003554"/>
                <a:gd name="connsiteY503" fmla="*/ 651129 h 953642"/>
                <a:gd name="connsiteX504" fmla="*/ 65532 w 1003554"/>
                <a:gd name="connsiteY504" fmla="*/ 650843 h 953642"/>
                <a:gd name="connsiteX505" fmla="*/ 59341 w 1003554"/>
                <a:gd name="connsiteY505" fmla="*/ 648843 h 953642"/>
                <a:gd name="connsiteX506" fmla="*/ 56769 w 1003554"/>
                <a:gd name="connsiteY506" fmla="*/ 647033 h 953642"/>
                <a:gd name="connsiteX507" fmla="*/ 55054 w 1003554"/>
                <a:gd name="connsiteY507" fmla="*/ 645224 h 953642"/>
                <a:gd name="connsiteX508" fmla="*/ 49530 w 1003554"/>
                <a:gd name="connsiteY508" fmla="*/ 633032 h 953642"/>
                <a:gd name="connsiteX509" fmla="*/ 48006 w 1003554"/>
                <a:gd name="connsiteY509" fmla="*/ 630174 h 953642"/>
                <a:gd name="connsiteX510" fmla="*/ 46196 w 1003554"/>
                <a:gd name="connsiteY510" fmla="*/ 627507 h 953642"/>
                <a:gd name="connsiteX511" fmla="*/ 44958 w 1003554"/>
                <a:gd name="connsiteY511" fmla="*/ 626364 h 953642"/>
                <a:gd name="connsiteX512" fmla="*/ 43625 w 1003554"/>
                <a:gd name="connsiteY512" fmla="*/ 625412 h 953642"/>
                <a:gd name="connsiteX513" fmla="*/ 40481 w 1003554"/>
                <a:gd name="connsiteY513" fmla="*/ 624173 h 953642"/>
                <a:gd name="connsiteX514" fmla="*/ 25336 w 1003554"/>
                <a:gd name="connsiteY514" fmla="*/ 620744 h 953642"/>
                <a:gd name="connsiteX515" fmla="*/ 19907 w 1003554"/>
                <a:gd name="connsiteY515" fmla="*/ 620840 h 953642"/>
                <a:gd name="connsiteX516" fmla="*/ 17907 w 1003554"/>
                <a:gd name="connsiteY516" fmla="*/ 621221 h 953642"/>
                <a:gd name="connsiteX517" fmla="*/ 16478 w 1003554"/>
                <a:gd name="connsiteY517" fmla="*/ 621887 h 953642"/>
                <a:gd name="connsiteX518" fmla="*/ 14954 w 1003554"/>
                <a:gd name="connsiteY518" fmla="*/ 624173 h 953642"/>
                <a:gd name="connsiteX519" fmla="*/ 13430 w 1003554"/>
                <a:gd name="connsiteY519" fmla="*/ 627507 h 953642"/>
                <a:gd name="connsiteX520" fmla="*/ 11335 w 1003554"/>
                <a:gd name="connsiteY520" fmla="*/ 635127 h 953642"/>
                <a:gd name="connsiteX521" fmla="*/ 8763 w 1003554"/>
                <a:gd name="connsiteY521" fmla="*/ 642176 h 953642"/>
                <a:gd name="connsiteX522" fmla="*/ 4286 w 1003554"/>
                <a:gd name="connsiteY522" fmla="*/ 647319 h 953642"/>
                <a:gd name="connsiteX523" fmla="*/ 2572 w 1003554"/>
                <a:gd name="connsiteY523" fmla="*/ 650843 h 953642"/>
                <a:gd name="connsiteX524" fmla="*/ 476 w 1003554"/>
                <a:gd name="connsiteY524" fmla="*/ 654177 h 953642"/>
                <a:gd name="connsiteX525" fmla="*/ 0 w 1003554"/>
                <a:gd name="connsiteY525" fmla="*/ 655320 h 953642"/>
                <a:gd name="connsiteX526" fmla="*/ 0 w 1003554"/>
                <a:gd name="connsiteY526" fmla="*/ 657035 h 953642"/>
                <a:gd name="connsiteX527" fmla="*/ 571 w 1003554"/>
                <a:gd name="connsiteY527" fmla="*/ 659130 h 953642"/>
                <a:gd name="connsiteX528" fmla="*/ 2572 w 1003554"/>
                <a:gd name="connsiteY528" fmla="*/ 661321 h 953642"/>
                <a:gd name="connsiteX529" fmla="*/ 4381 w 1003554"/>
                <a:gd name="connsiteY529" fmla="*/ 662464 h 953642"/>
                <a:gd name="connsiteX530" fmla="*/ 5906 w 1003554"/>
                <a:gd name="connsiteY530" fmla="*/ 664369 h 953642"/>
                <a:gd name="connsiteX531" fmla="*/ 6667 w 1003554"/>
                <a:gd name="connsiteY531" fmla="*/ 667131 h 953642"/>
                <a:gd name="connsiteX532" fmla="*/ 7144 w 1003554"/>
                <a:gd name="connsiteY532" fmla="*/ 676275 h 953642"/>
                <a:gd name="connsiteX533" fmla="*/ 8954 w 1003554"/>
                <a:gd name="connsiteY533" fmla="*/ 679133 h 953642"/>
                <a:gd name="connsiteX534" fmla="*/ 10668 w 1003554"/>
                <a:gd name="connsiteY534" fmla="*/ 680276 h 953642"/>
                <a:gd name="connsiteX535" fmla="*/ 12002 w 1003554"/>
                <a:gd name="connsiteY535" fmla="*/ 681704 h 953642"/>
                <a:gd name="connsiteX536" fmla="*/ 12573 w 1003554"/>
                <a:gd name="connsiteY536" fmla="*/ 683419 h 953642"/>
                <a:gd name="connsiteX537" fmla="*/ 11716 w 1003554"/>
                <a:gd name="connsiteY537" fmla="*/ 686943 h 953642"/>
                <a:gd name="connsiteX538" fmla="*/ 11621 w 1003554"/>
                <a:gd name="connsiteY538" fmla="*/ 689801 h 953642"/>
                <a:gd name="connsiteX539" fmla="*/ 12192 w 1003554"/>
                <a:gd name="connsiteY539" fmla="*/ 693230 h 953642"/>
                <a:gd name="connsiteX540" fmla="*/ 15431 w 1003554"/>
                <a:gd name="connsiteY540" fmla="*/ 698183 h 953642"/>
                <a:gd name="connsiteX541" fmla="*/ 17621 w 1003554"/>
                <a:gd name="connsiteY541" fmla="*/ 700469 h 953642"/>
                <a:gd name="connsiteX542" fmla="*/ 19526 w 1003554"/>
                <a:gd name="connsiteY542" fmla="*/ 702088 h 953642"/>
                <a:gd name="connsiteX543" fmla="*/ 20383 w 1003554"/>
                <a:gd name="connsiteY543" fmla="*/ 703707 h 953642"/>
                <a:gd name="connsiteX544" fmla="*/ 20860 w 1003554"/>
                <a:gd name="connsiteY544" fmla="*/ 705136 h 953642"/>
                <a:gd name="connsiteX545" fmla="*/ 18193 w 1003554"/>
                <a:gd name="connsiteY545" fmla="*/ 712089 h 953642"/>
                <a:gd name="connsiteX546" fmla="*/ 19240 w 1003554"/>
                <a:gd name="connsiteY546" fmla="*/ 716471 h 953642"/>
                <a:gd name="connsiteX547" fmla="*/ 20002 w 1003554"/>
                <a:gd name="connsiteY547" fmla="*/ 718852 h 953642"/>
                <a:gd name="connsiteX548" fmla="*/ 22193 w 1003554"/>
                <a:gd name="connsiteY548" fmla="*/ 723043 h 953642"/>
                <a:gd name="connsiteX549" fmla="*/ 22860 w 1003554"/>
                <a:gd name="connsiteY549" fmla="*/ 723900 h 953642"/>
                <a:gd name="connsiteX550" fmla="*/ 25717 w 1003554"/>
                <a:gd name="connsiteY550" fmla="*/ 732282 h 953642"/>
                <a:gd name="connsiteX551" fmla="*/ 37529 w 1003554"/>
                <a:gd name="connsiteY551" fmla="*/ 746379 h 953642"/>
                <a:gd name="connsiteX552" fmla="*/ 45910 w 1003554"/>
                <a:gd name="connsiteY552" fmla="*/ 769144 h 953642"/>
                <a:gd name="connsiteX553" fmla="*/ 50483 w 1003554"/>
                <a:gd name="connsiteY553" fmla="*/ 778764 h 953642"/>
                <a:gd name="connsiteX554" fmla="*/ 58579 w 1003554"/>
                <a:gd name="connsiteY554" fmla="*/ 786670 h 953642"/>
                <a:gd name="connsiteX555" fmla="*/ 63151 w 1003554"/>
                <a:gd name="connsiteY555" fmla="*/ 783527 h 953642"/>
                <a:gd name="connsiteX556" fmla="*/ 67151 w 1003554"/>
                <a:gd name="connsiteY556" fmla="*/ 783908 h 953642"/>
                <a:gd name="connsiteX557" fmla="*/ 73723 w 1003554"/>
                <a:gd name="connsiteY557" fmla="*/ 786670 h 953642"/>
                <a:gd name="connsiteX558" fmla="*/ 86677 w 1003554"/>
                <a:gd name="connsiteY558" fmla="*/ 786670 h 953642"/>
                <a:gd name="connsiteX559" fmla="*/ 94679 w 1003554"/>
                <a:gd name="connsiteY559" fmla="*/ 785336 h 953642"/>
                <a:gd name="connsiteX560" fmla="*/ 115062 w 1003554"/>
                <a:gd name="connsiteY560" fmla="*/ 772859 h 953642"/>
                <a:gd name="connsiteX561" fmla="*/ 120777 w 1003554"/>
                <a:gd name="connsiteY561" fmla="*/ 770382 h 953642"/>
                <a:gd name="connsiteX562" fmla="*/ 130302 w 1003554"/>
                <a:gd name="connsiteY562" fmla="*/ 772573 h 953642"/>
                <a:gd name="connsiteX563" fmla="*/ 131254 w 1003554"/>
                <a:gd name="connsiteY563" fmla="*/ 773240 h 953642"/>
                <a:gd name="connsiteX564" fmla="*/ 131445 w 1003554"/>
                <a:gd name="connsiteY564" fmla="*/ 775907 h 953642"/>
                <a:gd name="connsiteX565" fmla="*/ 129731 w 1003554"/>
                <a:gd name="connsiteY565" fmla="*/ 788099 h 953642"/>
                <a:gd name="connsiteX566" fmla="*/ 129635 w 1003554"/>
                <a:gd name="connsiteY566" fmla="*/ 790194 h 953642"/>
                <a:gd name="connsiteX567" fmla="*/ 129826 w 1003554"/>
                <a:gd name="connsiteY567" fmla="*/ 792099 h 953642"/>
                <a:gd name="connsiteX568" fmla="*/ 130207 w 1003554"/>
                <a:gd name="connsiteY568" fmla="*/ 793909 h 953642"/>
                <a:gd name="connsiteX569" fmla="*/ 130588 w 1003554"/>
                <a:gd name="connsiteY569" fmla="*/ 795528 h 953642"/>
                <a:gd name="connsiteX570" fmla="*/ 131159 w 1003554"/>
                <a:gd name="connsiteY570" fmla="*/ 796957 h 953642"/>
                <a:gd name="connsiteX571" fmla="*/ 131826 w 1003554"/>
                <a:gd name="connsiteY571" fmla="*/ 798386 h 953642"/>
                <a:gd name="connsiteX572" fmla="*/ 132493 w 1003554"/>
                <a:gd name="connsiteY572" fmla="*/ 799052 h 953642"/>
                <a:gd name="connsiteX573" fmla="*/ 137350 w 1003554"/>
                <a:gd name="connsiteY573" fmla="*/ 802386 h 953642"/>
                <a:gd name="connsiteX574" fmla="*/ 139732 w 1003554"/>
                <a:gd name="connsiteY574" fmla="*/ 803529 h 953642"/>
                <a:gd name="connsiteX575" fmla="*/ 141923 w 1003554"/>
                <a:gd name="connsiteY575" fmla="*/ 804291 h 953642"/>
                <a:gd name="connsiteX576" fmla="*/ 152114 w 1003554"/>
                <a:gd name="connsiteY576" fmla="*/ 805053 h 953642"/>
                <a:gd name="connsiteX577" fmla="*/ 154972 w 1003554"/>
                <a:gd name="connsiteY577" fmla="*/ 806101 h 953642"/>
                <a:gd name="connsiteX578" fmla="*/ 157448 w 1003554"/>
                <a:gd name="connsiteY578" fmla="*/ 807720 h 953642"/>
                <a:gd name="connsiteX579" fmla="*/ 158115 w 1003554"/>
                <a:gd name="connsiteY579" fmla="*/ 808292 h 953642"/>
                <a:gd name="connsiteX580" fmla="*/ 159829 w 1003554"/>
                <a:gd name="connsiteY580" fmla="*/ 810197 h 953642"/>
                <a:gd name="connsiteX581" fmla="*/ 160877 w 1003554"/>
                <a:gd name="connsiteY581" fmla="*/ 812006 h 953642"/>
                <a:gd name="connsiteX582" fmla="*/ 161925 w 1003554"/>
                <a:gd name="connsiteY582" fmla="*/ 814388 h 953642"/>
                <a:gd name="connsiteX583" fmla="*/ 162877 w 1003554"/>
                <a:gd name="connsiteY583" fmla="*/ 818960 h 953642"/>
                <a:gd name="connsiteX584" fmla="*/ 162687 w 1003554"/>
                <a:gd name="connsiteY584" fmla="*/ 821531 h 953642"/>
                <a:gd name="connsiteX585" fmla="*/ 161925 w 1003554"/>
                <a:gd name="connsiteY585" fmla="*/ 825532 h 953642"/>
                <a:gd name="connsiteX586" fmla="*/ 162687 w 1003554"/>
                <a:gd name="connsiteY586" fmla="*/ 828104 h 953642"/>
                <a:gd name="connsiteX587" fmla="*/ 164497 w 1003554"/>
                <a:gd name="connsiteY587" fmla="*/ 830961 h 953642"/>
                <a:gd name="connsiteX588" fmla="*/ 170974 w 1003554"/>
                <a:gd name="connsiteY588" fmla="*/ 838391 h 953642"/>
                <a:gd name="connsiteX589" fmla="*/ 189452 w 1003554"/>
                <a:gd name="connsiteY589" fmla="*/ 855059 h 953642"/>
                <a:gd name="connsiteX590" fmla="*/ 190500 w 1003554"/>
                <a:gd name="connsiteY590" fmla="*/ 856393 h 953642"/>
                <a:gd name="connsiteX591" fmla="*/ 191167 w 1003554"/>
                <a:gd name="connsiteY591" fmla="*/ 858203 h 953642"/>
                <a:gd name="connsiteX592" fmla="*/ 191167 w 1003554"/>
                <a:gd name="connsiteY592" fmla="*/ 861155 h 953642"/>
                <a:gd name="connsiteX593" fmla="*/ 190595 w 1003554"/>
                <a:gd name="connsiteY593" fmla="*/ 862965 h 953642"/>
                <a:gd name="connsiteX594" fmla="*/ 189071 w 1003554"/>
                <a:gd name="connsiteY594" fmla="*/ 866204 h 953642"/>
                <a:gd name="connsiteX595" fmla="*/ 188690 w 1003554"/>
                <a:gd name="connsiteY595" fmla="*/ 868109 h 953642"/>
                <a:gd name="connsiteX596" fmla="*/ 188500 w 1003554"/>
                <a:gd name="connsiteY596" fmla="*/ 869918 h 953642"/>
                <a:gd name="connsiteX597" fmla="*/ 188786 w 1003554"/>
                <a:gd name="connsiteY597" fmla="*/ 871728 h 953642"/>
                <a:gd name="connsiteX598" fmla="*/ 190309 w 1003554"/>
                <a:gd name="connsiteY598" fmla="*/ 874300 h 953642"/>
                <a:gd name="connsiteX599" fmla="*/ 192691 w 1003554"/>
                <a:gd name="connsiteY599" fmla="*/ 877348 h 953642"/>
                <a:gd name="connsiteX600" fmla="*/ 198311 w 1003554"/>
                <a:gd name="connsiteY600" fmla="*/ 883349 h 953642"/>
                <a:gd name="connsiteX601" fmla="*/ 201644 w 1003554"/>
                <a:gd name="connsiteY601" fmla="*/ 885444 h 953642"/>
                <a:gd name="connsiteX602" fmla="*/ 204406 w 1003554"/>
                <a:gd name="connsiteY602" fmla="*/ 886492 h 953642"/>
                <a:gd name="connsiteX603" fmla="*/ 212693 w 1003554"/>
                <a:gd name="connsiteY603" fmla="*/ 886492 h 953642"/>
                <a:gd name="connsiteX604" fmla="*/ 220504 w 1003554"/>
                <a:gd name="connsiteY604" fmla="*/ 887730 h 953642"/>
                <a:gd name="connsiteX605" fmla="*/ 222028 w 1003554"/>
                <a:gd name="connsiteY605" fmla="*/ 888397 h 953642"/>
                <a:gd name="connsiteX606" fmla="*/ 223361 w 1003554"/>
                <a:gd name="connsiteY606" fmla="*/ 889254 h 953642"/>
                <a:gd name="connsiteX607" fmla="*/ 224600 w 1003554"/>
                <a:gd name="connsiteY607" fmla="*/ 890207 h 953642"/>
                <a:gd name="connsiteX608" fmla="*/ 226028 w 1003554"/>
                <a:gd name="connsiteY608" fmla="*/ 892016 h 953642"/>
                <a:gd name="connsiteX609" fmla="*/ 227457 w 1003554"/>
                <a:gd name="connsiteY609" fmla="*/ 894493 h 953642"/>
                <a:gd name="connsiteX610" fmla="*/ 231076 w 1003554"/>
                <a:gd name="connsiteY610" fmla="*/ 902208 h 953642"/>
                <a:gd name="connsiteX611" fmla="*/ 237172 w 1003554"/>
                <a:gd name="connsiteY611" fmla="*/ 921163 h 953642"/>
                <a:gd name="connsiteX612" fmla="*/ 238982 w 1003554"/>
                <a:gd name="connsiteY612" fmla="*/ 924782 h 953642"/>
                <a:gd name="connsiteX613" fmla="*/ 240411 w 1003554"/>
                <a:gd name="connsiteY613" fmla="*/ 926878 h 953642"/>
                <a:gd name="connsiteX614" fmla="*/ 241649 w 1003554"/>
                <a:gd name="connsiteY614" fmla="*/ 927926 h 953642"/>
                <a:gd name="connsiteX615" fmla="*/ 242888 w 1003554"/>
                <a:gd name="connsiteY615" fmla="*/ 933355 h 953642"/>
                <a:gd name="connsiteX616" fmla="*/ 241363 w 1003554"/>
                <a:gd name="connsiteY616" fmla="*/ 952024 h 953642"/>
                <a:gd name="connsiteX617" fmla="*/ 252032 w 1003554"/>
                <a:gd name="connsiteY617" fmla="*/ 953643 h 953642"/>
                <a:gd name="connsiteX618" fmla="*/ 255365 w 1003554"/>
                <a:gd name="connsiteY618" fmla="*/ 951643 h 953642"/>
                <a:gd name="connsiteX619" fmla="*/ 256127 w 1003554"/>
                <a:gd name="connsiteY619" fmla="*/ 947928 h 953642"/>
                <a:gd name="connsiteX620" fmla="*/ 256413 w 1003554"/>
                <a:gd name="connsiteY620" fmla="*/ 946023 h 953642"/>
                <a:gd name="connsiteX621" fmla="*/ 256222 w 1003554"/>
                <a:gd name="connsiteY621" fmla="*/ 941642 h 953642"/>
                <a:gd name="connsiteX622" fmla="*/ 256318 w 1003554"/>
                <a:gd name="connsiteY622" fmla="*/ 939451 h 953642"/>
                <a:gd name="connsiteX623" fmla="*/ 257175 w 1003554"/>
                <a:gd name="connsiteY623" fmla="*/ 936498 h 953642"/>
                <a:gd name="connsiteX624" fmla="*/ 258509 w 1003554"/>
                <a:gd name="connsiteY624" fmla="*/ 935831 h 953642"/>
                <a:gd name="connsiteX625" fmla="*/ 259651 w 1003554"/>
                <a:gd name="connsiteY625" fmla="*/ 936212 h 953642"/>
                <a:gd name="connsiteX626" fmla="*/ 260413 w 1003554"/>
                <a:gd name="connsiteY626" fmla="*/ 937641 h 953642"/>
                <a:gd name="connsiteX627" fmla="*/ 262223 w 1003554"/>
                <a:gd name="connsiteY627" fmla="*/ 942594 h 953642"/>
                <a:gd name="connsiteX628" fmla="*/ 263842 w 1003554"/>
                <a:gd name="connsiteY628" fmla="*/ 944023 h 953642"/>
                <a:gd name="connsiteX629" fmla="*/ 266605 w 1003554"/>
                <a:gd name="connsiteY629" fmla="*/ 945356 h 953642"/>
                <a:gd name="connsiteX630" fmla="*/ 272605 w 1003554"/>
                <a:gd name="connsiteY630" fmla="*/ 946309 h 953642"/>
                <a:gd name="connsiteX631" fmla="*/ 275749 w 1003554"/>
                <a:gd name="connsiteY631" fmla="*/ 946309 h 953642"/>
                <a:gd name="connsiteX632" fmla="*/ 278321 w 1003554"/>
                <a:gd name="connsiteY632" fmla="*/ 945452 h 953642"/>
                <a:gd name="connsiteX633" fmla="*/ 279940 w 1003554"/>
                <a:gd name="connsiteY633" fmla="*/ 944118 h 953642"/>
                <a:gd name="connsiteX634" fmla="*/ 281940 w 1003554"/>
                <a:gd name="connsiteY634" fmla="*/ 941737 h 953642"/>
                <a:gd name="connsiteX635" fmla="*/ 282797 w 1003554"/>
                <a:gd name="connsiteY635" fmla="*/ 939737 h 953642"/>
                <a:gd name="connsiteX636" fmla="*/ 283083 w 1003554"/>
                <a:gd name="connsiteY636" fmla="*/ 937546 h 953642"/>
                <a:gd name="connsiteX637" fmla="*/ 282988 w 1003554"/>
                <a:gd name="connsiteY637" fmla="*/ 935641 h 953642"/>
                <a:gd name="connsiteX638" fmla="*/ 281273 w 1003554"/>
                <a:gd name="connsiteY638" fmla="*/ 928497 h 953642"/>
                <a:gd name="connsiteX639" fmla="*/ 277939 w 1003554"/>
                <a:gd name="connsiteY639" fmla="*/ 918686 h 953642"/>
                <a:gd name="connsiteX640" fmla="*/ 277463 w 1003554"/>
                <a:gd name="connsiteY640" fmla="*/ 916972 h 953642"/>
                <a:gd name="connsiteX641" fmla="*/ 277178 w 1003554"/>
                <a:gd name="connsiteY641" fmla="*/ 915067 h 953642"/>
                <a:gd name="connsiteX642" fmla="*/ 278606 w 1003554"/>
                <a:gd name="connsiteY642" fmla="*/ 910971 h 953642"/>
                <a:gd name="connsiteX643" fmla="*/ 281273 w 1003554"/>
                <a:gd name="connsiteY643" fmla="*/ 905161 h 953642"/>
                <a:gd name="connsiteX644" fmla="*/ 289179 w 1003554"/>
                <a:gd name="connsiteY644" fmla="*/ 892493 h 953642"/>
                <a:gd name="connsiteX645" fmla="*/ 294132 w 1003554"/>
                <a:gd name="connsiteY645" fmla="*/ 882491 h 953642"/>
                <a:gd name="connsiteX646" fmla="*/ 295275 w 1003554"/>
                <a:gd name="connsiteY646" fmla="*/ 870109 h 953642"/>
                <a:gd name="connsiteX647" fmla="*/ 295180 w 1003554"/>
                <a:gd name="connsiteY647" fmla="*/ 868013 h 953642"/>
                <a:gd name="connsiteX648" fmla="*/ 294989 w 1003554"/>
                <a:gd name="connsiteY648" fmla="*/ 866013 h 953642"/>
                <a:gd name="connsiteX649" fmla="*/ 294418 w 1003554"/>
                <a:gd name="connsiteY649" fmla="*/ 864299 h 953642"/>
                <a:gd name="connsiteX650" fmla="*/ 293656 w 1003554"/>
                <a:gd name="connsiteY650" fmla="*/ 862870 h 953642"/>
                <a:gd name="connsiteX651" fmla="*/ 292703 w 1003554"/>
                <a:gd name="connsiteY651" fmla="*/ 861727 h 953642"/>
                <a:gd name="connsiteX652" fmla="*/ 290132 w 1003554"/>
                <a:gd name="connsiteY652" fmla="*/ 859917 h 953642"/>
                <a:gd name="connsiteX653" fmla="*/ 283845 w 1003554"/>
                <a:gd name="connsiteY653" fmla="*/ 857250 h 953642"/>
                <a:gd name="connsiteX654" fmla="*/ 280892 w 1003554"/>
                <a:gd name="connsiteY654" fmla="*/ 855631 h 953642"/>
                <a:gd name="connsiteX655" fmla="*/ 279654 w 1003554"/>
                <a:gd name="connsiteY655" fmla="*/ 854583 h 953642"/>
                <a:gd name="connsiteX656" fmla="*/ 277559 w 1003554"/>
                <a:gd name="connsiteY656" fmla="*/ 852392 h 953642"/>
                <a:gd name="connsiteX657" fmla="*/ 276796 w 1003554"/>
                <a:gd name="connsiteY657" fmla="*/ 851059 h 953642"/>
                <a:gd name="connsiteX658" fmla="*/ 276130 w 1003554"/>
                <a:gd name="connsiteY658" fmla="*/ 848868 h 953642"/>
                <a:gd name="connsiteX659" fmla="*/ 275749 w 1003554"/>
                <a:gd name="connsiteY659" fmla="*/ 845915 h 953642"/>
                <a:gd name="connsiteX660" fmla="*/ 276130 w 1003554"/>
                <a:gd name="connsiteY660" fmla="*/ 840677 h 953642"/>
                <a:gd name="connsiteX661" fmla="*/ 276701 w 1003554"/>
                <a:gd name="connsiteY661" fmla="*/ 837533 h 953642"/>
                <a:gd name="connsiteX662" fmla="*/ 277463 w 1003554"/>
                <a:gd name="connsiteY662" fmla="*/ 834962 h 953642"/>
                <a:gd name="connsiteX663" fmla="*/ 279368 w 1003554"/>
                <a:gd name="connsiteY663" fmla="*/ 831056 h 953642"/>
                <a:gd name="connsiteX664" fmla="*/ 282035 w 1003554"/>
                <a:gd name="connsiteY664" fmla="*/ 826770 h 953642"/>
                <a:gd name="connsiteX665" fmla="*/ 303752 w 1003554"/>
                <a:gd name="connsiteY665" fmla="*/ 776859 h 953642"/>
                <a:gd name="connsiteX666" fmla="*/ 314420 w 1003554"/>
                <a:gd name="connsiteY666" fmla="*/ 759333 h 953642"/>
                <a:gd name="connsiteX667" fmla="*/ 315754 w 1003554"/>
                <a:gd name="connsiteY667" fmla="*/ 756095 h 953642"/>
                <a:gd name="connsiteX668" fmla="*/ 318135 w 1003554"/>
                <a:gd name="connsiteY668" fmla="*/ 749713 h 953642"/>
                <a:gd name="connsiteX669" fmla="*/ 333661 w 1003554"/>
                <a:gd name="connsiteY669" fmla="*/ 749713 h 953642"/>
                <a:gd name="connsiteX670" fmla="*/ 341090 w 1003554"/>
                <a:gd name="connsiteY670" fmla="*/ 748475 h 953642"/>
                <a:gd name="connsiteX671" fmla="*/ 344043 w 1003554"/>
                <a:gd name="connsiteY671" fmla="*/ 748760 h 953642"/>
                <a:gd name="connsiteX672" fmla="*/ 347948 w 1003554"/>
                <a:gd name="connsiteY672" fmla="*/ 749713 h 953642"/>
                <a:gd name="connsiteX673" fmla="*/ 354901 w 1003554"/>
                <a:gd name="connsiteY673" fmla="*/ 755904 h 953642"/>
                <a:gd name="connsiteX674" fmla="*/ 358235 w 1003554"/>
                <a:gd name="connsiteY674" fmla="*/ 757047 h 953642"/>
                <a:gd name="connsiteX675" fmla="*/ 359664 w 1003554"/>
                <a:gd name="connsiteY675" fmla="*/ 751523 h 953642"/>
                <a:gd name="connsiteX676" fmla="*/ 358997 w 1003554"/>
                <a:gd name="connsiteY676" fmla="*/ 746951 h 953642"/>
                <a:gd name="connsiteX677" fmla="*/ 357759 w 1003554"/>
                <a:gd name="connsiteY677" fmla="*/ 742569 h 953642"/>
                <a:gd name="connsiteX678" fmla="*/ 357188 w 1003554"/>
                <a:gd name="connsiteY678" fmla="*/ 738569 h 953642"/>
                <a:gd name="connsiteX679" fmla="*/ 358521 w 1003554"/>
                <a:gd name="connsiteY679" fmla="*/ 734949 h 953642"/>
                <a:gd name="connsiteX680" fmla="*/ 361950 w 1003554"/>
                <a:gd name="connsiteY680" fmla="*/ 733425 h 953642"/>
                <a:gd name="connsiteX681" fmla="*/ 364903 w 1003554"/>
                <a:gd name="connsiteY681" fmla="*/ 736187 h 953642"/>
                <a:gd name="connsiteX682" fmla="*/ 369094 w 1003554"/>
                <a:gd name="connsiteY682" fmla="*/ 743045 h 953642"/>
                <a:gd name="connsiteX683" fmla="*/ 374904 w 1003554"/>
                <a:gd name="connsiteY683" fmla="*/ 744188 h 953642"/>
                <a:gd name="connsiteX684" fmla="*/ 379190 w 1003554"/>
                <a:gd name="connsiteY684" fmla="*/ 741426 h 953642"/>
                <a:gd name="connsiteX685" fmla="*/ 383191 w 1003554"/>
                <a:gd name="connsiteY685" fmla="*/ 737902 h 953642"/>
                <a:gd name="connsiteX686" fmla="*/ 388049 w 1003554"/>
                <a:gd name="connsiteY686" fmla="*/ 736473 h 953642"/>
                <a:gd name="connsiteX687" fmla="*/ 392049 w 1003554"/>
                <a:gd name="connsiteY687" fmla="*/ 737616 h 953642"/>
                <a:gd name="connsiteX688" fmla="*/ 392430 w 1003554"/>
                <a:gd name="connsiteY688" fmla="*/ 739521 h 953642"/>
                <a:gd name="connsiteX689" fmla="*/ 391096 w 1003554"/>
                <a:gd name="connsiteY689" fmla="*/ 741998 h 953642"/>
                <a:gd name="connsiteX690" fmla="*/ 390144 w 1003554"/>
                <a:gd name="connsiteY690" fmla="*/ 744760 h 953642"/>
                <a:gd name="connsiteX691" fmla="*/ 390239 w 1003554"/>
                <a:gd name="connsiteY691" fmla="*/ 750856 h 953642"/>
                <a:gd name="connsiteX692" fmla="*/ 390811 w 1003554"/>
                <a:gd name="connsiteY692" fmla="*/ 753237 h 953642"/>
                <a:gd name="connsiteX693" fmla="*/ 395097 w 1003554"/>
                <a:gd name="connsiteY693" fmla="*/ 756285 h 953642"/>
                <a:gd name="connsiteX694" fmla="*/ 406146 w 1003554"/>
                <a:gd name="connsiteY694" fmla="*/ 762191 h 953642"/>
                <a:gd name="connsiteX695" fmla="*/ 420148 w 1003554"/>
                <a:gd name="connsiteY695" fmla="*/ 763715 h 953642"/>
                <a:gd name="connsiteX696" fmla="*/ 430530 w 1003554"/>
                <a:gd name="connsiteY696" fmla="*/ 758952 h 953642"/>
                <a:gd name="connsiteX697" fmla="*/ 430435 w 1003554"/>
                <a:gd name="connsiteY697" fmla="*/ 746379 h 953642"/>
                <a:gd name="connsiteX698" fmla="*/ 431387 w 1003554"/>
                <a:gd name="connsiteY698" fmla="*/ 745712 h 953642"/>
                <a:gd name="connsiteX699" fmla="*/ 432054 w 1003554"/>
                <a:gd name="connsiteY699" fmla="*/ 745808 h 953642"/>
                <a:gd name="connsiteX700" fmla="*/ 432435 w 1003554"/>
                <a:gd name="connsiteY700" fmla="*/ 745427 h 953642"/>
                <a:gd name="connsiteX701" fmla="*/ 432530 w 1003554"/>
                <a:gd name="connsiteY701" fmla="*/ 743045 h 953642"/>
                <a:gd name="connsiteX702" fmla="*/ 434721 w 1003554"/>
                <a:gd name="connsiteY702" fmla="*/ 743045 h 953642"/>
                <a:gd name="connsiteX703" fmla="*/ 438341 w 1003554"/>
                <a:gd name="connsiteY703" fmla="*/ 749522 h 953642"/>
                <a:gd name="connsiteX704" fmla="*/ 450913 w 1003554"/>
                <a:gd name="connsiteY704" fmla="*/ 757619 h 953642"/>
                <a:gd name="connsiteX705" fmla="*/ 453676 w 1003554"/>
                <a:gd name="connsiteY705" fmla="*/ 761619 h 953642"/>
                <a:gd name="connsiteX706" fmla="*/ 455200 w 1003554"/>
                <a:gd name="connsiteY706" fmla="*/ 765429 h 953642"/>
                <a:gd name="connsiteX707" fmla="*/ 458438 w 1003554"/>
                <a:gd name="connsiteY707" fmla="*/ 765620 h 953642"/>
                <a:gd name="connsiteX708" fmla="*/ 460629 w 1003554"/>
                <a:gd name="connsiteY708" fmla="*/ 762953 h 953642"/>
                <a:gd name="connsiteX709" fmla="*/ 459486 w 1003554"/>
                <a:gd name="connsiteY709" fmla="*/ 758095 h 953642"/>
                <a:gd name="connsiteX710" fmla="*/ 457200 w 1003554"/>
                <a:gd name="connsiteY710" fmla="*/ 752094 h 953642"/>
                <a:gd name="connsiteX711" fmla="*/ 460153 w 1003554"/>
                <a:gd name="connsiteY711" fmla="*/ 750951 h 953642"/>
                <a:gd name="connsiteX712" fmla="*/ 474535 w 1003554"/>
                <a:gd name="connsiteY712" fmla="*/ 754380 h 953642"/>
                <a:gd name="connsiteX713" fmla="*/ 479774 w 1003554"/>
                <a:gd name="connsiteY713" fmla="*/ 754190 h 953642"/>
                <a:gd name="connsiteX714" fmla="*/ 481013 w 1003554"/>
                <a:gd name="connsiteY714" fmla="*/ 750665 h 953642"/>
                <a:gd name="connsiteX715" fmla="*/ 476059 w 1003554"/>
                <a:gd name="connsiteY715" fmla="*/ 741617 h 953642"/>
                <a:gd name="connsiteX716" fmla="*/ 475297 w 1003554"/>
                <a:gd name="connsiteY716" fmla="*/ 733711 h 953642"/>
                <a:gd name="connsiteX717" fmla="*/ 482537 w 1003554"/>
                <a:gd name="connsiteY717" fmla="*/ 731615 h 953642"/>
                <a:gd name="connsiteX718" fmla="*/ 489109 w 1003554"/>
                <a:gd name="connsiteY718" fmla="*/ 735711 h 953642"/>
                <a:gd name="connsiteX719" fmla="*/ 486728 w 1003554"/>
                <a:gd name="connsiteY719" fmla="*/ 746379 h 953642"/>
                <a:gd name="connsiteX720" fmla="*/ 510921 w 1003554"/>
                <a:gd name="connsiteY720" fmla="*/ 736378 h 953642"/>
                <a:gd name="connsiteX721" fmla="*/ 514826 w 1003554"/>
                <a:gd name="connsiteY721" fmla="*/ 738283 h 953642"/>
                <a:gd name="connsiteX722" fmla="*/ 516255 w 1003554"/>
                <a:gd name="connsiteY722" fmla="*/ 740759 h 953642"/>
                <a:gd name="connsiteX723" fmla="*/ 522922 w 1003554"/>
                <a:gd name="connsiteY723" fmla="*/ 745331 h 953642"/>
                <a:gd name="connsiteX724" fmla="*/ 524447 w 1003554"/>
                <a:gd name="connsiteY724" fmla="*/ 747998 h 953642"/>
                <a:gd name="connsiteX725" fmla="*/ 525209 w 1003554"/>
                <a:gd name="connsiteY725" fmla="*/ 751618 h 953642"/>
                <a:gd name="connsiteX726" fmla="*/ 531400 w 1003554"/>
                <a:gd name="connsiteY726" fmla="*/ 766858 h 953642"/>
                <a:gd name="connsiteX727" fmla="*/ 540163 w 1003554"/>
                <a:gd name="connsiteY727" fmla="*/ 780479 h 953642"/>
                <a:gd name="connsiteX728" fmla="*/ 551497 w 1003554"/>
                <a:gd name="connsiteY728" fmla="*/ 781622 h 953642"/>
                <a:gd name="connsiteX729" fmla="*/ 564547 w 1003554"/>
                <a:gd name="connsiteY729" fmla="*/ 777716 h 953642"/>
                <a:gd name="connsiteX730" fmla="*/ 578549 w 1003554"/>
                <a:gd name="connsiteY730" fmla="*/ 776192 h 953642"/>
                <a:gd name="connsiteX731" fmla="*/ 592360 w 1003554"/>
                <a:gd name="connsiteY731" fmla="*/ 780193 h 953642"/>
                <a:gd name="connsiteX732" fmla="*/ 627697 w 1003554"/>
                <a:gd name="connsiteY732" fmla="*/ 802862 h 953642"/>
                <a:gd name="connsiteX733" fmla="*/ 635794 w 1003554"/>
                <a:gd name="connsiteY733" fmla="*/ 806387 h 953642"/>
                <a:gd name="connsiteX734" fmla="*/ 640937 w 1003554"/>
                <a:gd name="connsiteY734" fmla="*/ 806006 h 953642"/>
                <a:gd name="connsiteX735" fmla="*/ 645700 w 1003554"/>
                <a:gd name="connsiteY735" fmla="*/ 804101 h 953642"/>
                <a:gd name="connsiteX736" fmla="*/ 652558 w 1003554"/>
                <a:gd name="connsiteY736" fmla="*/ 802862 h 953642"/>
                <a:gd name="connsiteX737" fmla="*/ 657606 w 1003554"/>
                <a:gd name="connsiteY737" fmla="*/ 806006 h 953642"/>
                <a:gd name="connsiteX738" fmla="*/ 663130 w 1003554"/>
                <a:gd name="connsiteY738" fmla="*/ 822198 h 953642"/>
                <a:gd name="connsiteX739" fmla="*/ 667798 w 1003554"/>
                <a:gd name="connsiteY739" fmla="*/ 829247 h 953642"/>
                <a:gd name="connsiteX740" fmla="*/ 679513 w 1003554"/>
                <a:gd name="connsiteY740" fmla="*/ 835724 h 953642"/>
                <a:gd name="connsiteX741" fmla="*/ 694468 w 1003554"/>
                <a:gd name="connsiteY741" fmla="*/ 839153 h 953642"/>
                <a:gd name="connsiteX742" fmla="*/ 709613 w 1003554"/>
                <a:gd name="connsiteY742" fmla="*/ 839438 h 953642"/>
                <a:gd name="connsiteX743" fmla="*/ 721900 w 1003554"/>
                <a:gd name="connsiteY743" fmla="*/ 836200 h 953642"/>
                <a:gd name="connsiteX744" fmla="*/ 732758 w 1003554"/>
                <a:gd name="connsiteY744" fmla="*/ 827913 h 953642"/>
                <a:gd name="connsiteX745" fmla="*/ 743236 w 1003554"/>
                <a:gd name="connsiteY745" fmla="*/ 815435 h 953642"/>
                <a:gd name="connsiteX746" fmla="*/ 749046 w 1003554"/>
                <a:gd name="connsiteY746" fmla="*/ 804958 h 953642"/>
                <a:gd name="connsiteX747" fmla="*/ 753237 w 1003554"/>
                <a:gd name="connsiteY747" fmla="*/ 803339 h 953642"/>
                <a:gd name="connsiteX748" fmla="*/ 754380 w 1003554"/>
                <a:gd name="connsiteY748" fmla="*/ 804196 h 953642"/>
                <a:gd name="connsiteX749" fmla="*/ 756380 w 1003554"/>
                <a:gd name="connsiteY749" fmla="*/ 804958 h 953642"/>
                <a:gd name="connsiteX750" fmla="*/ 759143 w 1003554"/>
                <a:gd name="connsiteY750" fmla="*/ 805434 h 953642"/>
                <a:gd name="connsiteX751" fmla="*/ 764286 w 1003554"/>
                <a:gd name="connsiteY751" fmla="*/ 805148 h 953642"/>
                <a:gd name="connsiteX752" fmla="*/ 768572 w 1003554"/>
                <a:gd name="connsiteY752" fmla="*/ 805434 h 953642"/>
                <a:gd name="connsiteX753" fmla="*/ 769715 w 1003554"/>
                <a:gd name="connsiteY753" fmla="*/ 806101 h 953642"/>
                <a:gd name="connsiteX754" fmla="*/ 774478 w 1003554"/>
                <a:gd name="connsiteY754" fmla="*/ 810006 h 953642"/>
                <a:gd name="connsiteX755" fmla="*/ 775430 w 1003554"/>
                <a:gd name="connsiteY755" fmla="*/ 811149 h 953642"/>
                <a:gd name="connsiteX756" fmla="*/ 776478 w 1003554"/>
                <a:gd name="connsiteY756" fmla="*/ 812483 h 953642"/>
                <a:gd name="connsiteX757" fmla="*/ 777145 w 1003554"/>
                <a:gd name="connsiteY757" fmla="*/ 814007 h 953642"/>
                <a:gd name="connsiteX758" fmla="*/ 777621 w 1003554"/>
                <a:gd name="connsiteY758" fmla="*/ 815626 h 953642"/>
                <a:gd name="connsiteX759" fmla="*/ 777621 w 1003554"/>
                <a:gd name="connsiteY759" fmla="*/ 817436 h 953642"/>
                <a:gd name="connsiteX760" fmla="*/ 777240 w 1003554"/>
                <a:gd name="connsiteY760" fmla="*/ 819150 h 953642"/>
                <a:gd name="connsiteX761" fmla="*/ 776573 w 1003554"/>
                <a:gd name="connsiteY761" fmla="*/ 820674 h 953642"/>
                <a:gd name="connsiteX762" fmla="*/ 776097 w 1003554"/>
                <a:gd name="connsiteY762" fmla="*/ 822198 h 953642"/>
                <a:gd name="connsiteX763" fmla="*/ 775907 w 1003554"/>
                <a:gd name="connsiteY763" fmla="*/ 823722 h 953642"/>
                <a:gd name="connsiteX764" fmla="*/ 776668 w 1003554"/>
                <a:gd name="connsiteY764" fmla="*/ 824960 h 953642"/>
                <a:gd name="connsiteX765" fmla="*/ 778002 w 1003554"/>
                <a:gd name="connsiteY765" fmla="*/ 826008 h 953642"/>
                <a:gd name="connsiteX766" fmla="*/ 810673 w 1003554"/>
                <a:gd name="connsiteY766" fmla="*/ 833914 h 953642"/>
                <a:gd name="connsiteX767" fmla="*/ 812768 w 1003554"/>
                <a:gd name="connsiteY767" fmla="*/ 834962 h 953642"/>
                <a:gd name="connsiteX768" fmla="*/ 815435 w 1003554"/>
                <a:gd name="connsiteY768" fmla="*/ 836867 h 953642"/>
                <a:gd name="connsiteX769" fmla="*/ 816674 w 1003554"/>
                <a:gd name="connsiteY769" fmla="*/ 837819 h 953642"/>
                <a:gd name="connsiteX770" fmla="*/ 820674 w 1003554"/>
                <a:gd name="connsiteY770" fmla="*/ 840486 h 953642"/>
                <a:gd name="connsiteX771" fmla="*/ 831628 w 1003554"/>
                <a:gd name="connsiteY771" fmla="*/ 836676 h 953642"/>
                <a:gd name="connsiteX772" fmla="*/ 835628 w 1003554"/>
                <a:gd name="connsiteY772" fmla="*/ 834390 h 953642"/>
                <a:gd name="connsiteX773" fmla="*/ 836962 w 1003554"/>
                <a:gd name="connsiteY773" fmla="*/ 833533 h 953642"/>
                <a:gd name="connsiteX774" fmla="*/ 839914 w 1003554"/>
                <a:gd name="connsiteY774" fmla="*/ 832104 h 953642"/>
                <a:gd name="connsiteX775" fmla="*/ 850201 w 1003554"/>
                <a:gd name="connsiteY775" fmla="*/ 829723 h 953642"/>
                <a:gd name="connsiteX776" fmla="*/ 852392 w 1003554"/>
                <a:gd name="connsiteY776" fmla="*/ 828485 h 953642"/>
                <a:gd name="connsiteX777" fmla="*/ 854012 w 1003554"/>
                <a:gd name="connsiteY777" fmla="*/ 827056 h 953642"/>
                <a:gd name="connsiteX778" fmla="*/ 855726 w 1003554"/>
                <a:gd name="connsiteY778" fmla="*/ 824198 h 953642"/>
                <a:gd name="connsiteX779" fmla="*/ 856679 w 1003554"/>
                <a:gd name="connsiteY779" fmla="*/ 822960 h 953642"/>
                <a:gd name="connsiteX780" fmla="*/ 857631 w 1003554"/>
                <a:gd name="connsiteY780" fmla="*/ 821912 h 953642"/>
                <a:gd name="connsiteX781" fmla="*/ 858584 w 1003554"/>
                <a:gd name="connsiteY781" fmla="*/ 821150 h 953642"/>
                <a:gd name="connsiteX782" fmla="*/ 887349 w 1003554"/>
                <a:gd name="connsiteY782" fmla="*/ 817055 h 953642"/>
                <a:gd name="connsiteX783" fmla="*/ 889921 w 1003554"/>
                <a:gd name="connsiteY783" fmla="*/ 817340 h 953642"/>
                <a:gd name="connsiteX784" fmla="*/ 908495 w 1003554"/>
                <a:gd name="connsiteY784" fmla="*/ 824960 h 953642"/>
                <a:gd name="connsiteX785" fmla="*/ 909828 w 1003554"/>
                <a:gd name="connsiteY785" fmla="*/ 825818 h 953642"/>
                <a:gd name="connsiteX786" fmla="*/ 910971 w 1003554"/>
                <a:gd name="connsiteY786" fmla="*/ 826865 h 953642"/>
                <a:gd name="connsiteX787" fmla="*/ 913829 w 1003554"/>
                <a:gd name="connsiteY787" fmla="*/ 830675 h 953642"/>
                <a:gd name="connsiteX788" fmla="*/ 914972 w 1003554"/>
                <a:gd name="connsiteY788" fmla="*/ 831818 h 953642"/>
                <a:gd name="connsiteX789" fmla="*/ 922401 w 1003554"/>
                <a:gd name="connsiteY789" fmla="*/ 831342 h 953642"/>
                <a:gd name="connsiteX790" fmla="*/ 947071 w 1003554"/>
                <a:gd name="connsiteY790" fmla="*/ 824103 h 953642"/>
                <a:gd name="connsiteX791" fmla="*/ 953262 w 1003554"/>
                <a:gd name="connsiteY791" fmla="*/ 826484 h 953642"/>
                <a:gd name="connsiteX792" fmla="*/ 954881 w 1003554"/>
                <a:gd name="connsiteY792" fmla="*/ 826389 h 953642"/>
                <a:gd name="connsiteX793" fmla="*/ 957263 w 1003554"/>
                <a:gd name="connsiteY793" fmla="*/ 824675 h 953642"/>
                <a:gd name="connsiteX794" fmla="*/ 958977 w 1003554"/>
                <a:gd name="connsiteY794" fmla="*/ 820865 h 953642"/>
                <a:gd name="connsiteX795" fmla="*/ 959930 w 1003554"/>
                <a:gd name="connsiteY795" fmla="*/ 819436 h 953642"/>
                <a:gd name="connsiteX796" fmla="*/ 961168 w 1003554"/>
                <a:gd name="connsiteY796" fmla="*/ 818579 h 953642"/>
                <a:gd name="connsiteX797" fmla="*/ 962882 w 1003554"/>
                <a:gd name="connsiteY797" fmla="*/ 818007 h 953642"/>
                <a:gd name="connsiteX798" fmla="*/ 986123 w 1003554"/>
                <a:gd name="connsiteY798" fmla="*/ 818960 h 953642"/>
                <a:gd name="connsiteX799" fmla="*/ 1003554 w 1003554"/>
                <a:gd name="connsiteY799" fmla="*/ 822960 h 95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</a:cxnLst>
              <a:rect l="l" t="t" r="r" b="b"/>
              <a:pathLst>
                <a:path w="1003554" h="953642">
                  <a:moveTo>
                    <a:pt x="1002697" y="814673"/>
                  </a:moveTo>
                  <a:lnTo>
                    <a:pt x="998125" y="812006"/>
                  </a:lnTo>
                  <a:lnTo>
                    <a:pt x="992314" y="811435"/>
                  </a:lnTo>
                  <a:lnTo>
                    <a:pt x="963549" y="792385"/>
                  </a:lnTo>
                  <a:lnTo>
                    <a:pt x="952405" y="782288"/>
                  </a:lnTo>
                  <a:lnTo>
                    <a:pt x="952500" y="769811"/>
                  </a:lnTo>
                  <a:lnTo>
                    <a:pt x="932021" y="770001"/>
                  </a:lnTo>
                  <a:lnTo>
                    <a:pt x="926021" y="768001"/>
                  </a:lnTo>
                  <a:lnTo>
                    <a:pt x="925735" y="767048"/>
                  </a:lnTo>
                  <a:lnTo>
                    <a:pt x="924401" y="756285"/>
                  </a:lnTo>
                  <a:lnTo>
                    <a:pt x="924497" y="754666"/>
                  </a:lnTo>
                  <a:lnTo>
                    <a:pt x="925068" y="753237"/>
                  </a:lnTo>
                  <a:lnTo>
                    <a:pt x="926116" y="752094"/>
                  </a:lnTo>
                  <a:lnTo>
                    <a:pt x="931069" y="748189"/>
                  </a:lnTo>
                  <a:lnTo>
                    <a:pt x="928878" y="744188"/>
                  </a:lnTo>
                  <a:lnTo>
                    <a:pt x="918401" y="741045"/>
                  </a:lnTo>
                  <a:lnTo>
                    <a:pt x="914591" y="740569"/>
                  </a:lnTo>
                  <a:lnTo>
                    <a:pt x="912019" y="740855"/>
                  </a:lnTo>
                  <a:lnTo>
                    <a:pt x="910685" y="741902"/>
                  </a:lnTo>
                  <a:lnTo>
                    <a:pt x="908780" y="743045"/>
                  </a:lnTo>
                  <a:lnTo>
                    <a:pt x="906304" y="743998"/>
                  </a:lnTo>
                  <a:lnTo>
                    <a:pt x="896398" y="745046"/>
                  </a:lnTo>
                  <a:lnTo>
                    <a:pt x="895159" y="745808"/>
                  </a:lnTo>
                  <a:lnTo>
                    <a:pt x="893826" y="747046"/>
                  </a:lnTo>
                  <a:lnTo>
                    <a:pt x="892493" y="748760"/>
                  </a:lnTo>
                  <a:lnTo>
                    <a:pt x="890016" y="750570"/>
                  </a:lnTo>
                  <a:lnTo>
                    <a:pt x="887635" y="751046"/>
                  </a:lnTo>
                  <a:lnTo>
                    <a:pt x="885349" y="750475"/>
                  </a:lnTo>
                  <a:lnTo>
                    <a:pt x="882682" y="748951"/>
                  </a:lnTo>
                  <a:lnTo>
                    <a:pt x="881063" y="747617"/>
                  </a:lnTo>
                  <a:lnTo>
                    <a:pt x="876872" y="742188"/>
                  </a:lnTo>
                  <a:lnTo>
                    <a:pt x="876014" y="740855"/>
                  </a:lnTo>
                  <a:lnTo>
                    <a:pt x="875443" y="739235"/>
                  </a:lnTo>
                  <a:lnTo>
                    <a:pt x="875062" y="737616"/>
                  </a:lnTo>
                  <a:lnTo>
                    <a:pt x="875347" y="735806"/>
                  </a:lnTo>
                  <a:lnTo>
                    <a:pt x="875919" y="734187"/>
                  </a:lnTo>
                  <a:lnTo>
                    <a:pt x="877348" y="731234"/>
                  </a:lnTo>
                  <a:lnTo>
                    <a:pt x="877729" y="729425"/>
                  </a:lnTo>
                  <a:lnTo>
                    <a:pt x="877348" y="727329"/>
                  </a:lnTo>
                  <a:lnTo>
                    <a:pt x="875729" y="725043"/>
                  </a:lnTo>
                  <a:lnTo>
                    <a:pt x="874014" y="724091"/>
                  </a:lnTo>
                  <a:lnTo>
                    <a:pt x="872204" y="724091"/>
                  </a:lnTo>
                  <a:lnTo>
                    <a:pt x="867442" y="724948"/>
                  </a:lnTo>
                  <a:lnTo>
                    <a:pt x="863251" y="725043"/>
                  </a:lnTo>
                  <a:lnTo>
                    <a:pt x="861060" y="724376"/>
                  </a:lnTo>
                  <a:lnTo>
                    <a:pt x="859441" y="723519"/>
                  </a:lnTo>
                  <a:lnTo>
                    <a:pt x="858964" y="722567"/>
                  </a:lnTo>
                  <a:lnTo>
                    <a:pt x="858584" y="721519"/>
                  </a:lnTo>
                  <a:lnTo>
                    <a:pt x="858488" y="719995"/>
                  </a:lnTo>
                  <a:lnTo>
                    <a:pt x="858584" y="718471"/>
                  </a:lnTo>
                  <a:lnTo>
                    <a:pt x="858964" y="717328"/>
                  </a:lnTo>
                  <a:lnTo>
                    <a:pt x="860203" y="714185"/>
                  </a:lnTo>
                  <a:lnTo>
                    <a:pt x="860488" y="712946"/>
                  </a:lnTo>
                  <a:lnTo>
                    <a:pt x="860679" y="711422"/>
                  </a:lnTo>
                  <a:lnTo>
                    <a:pt x="860108" y="709708"/>
                  </a:lnTo>
                  <a:lnTo>
                    <a:pt x="859060" y="707993"/>
                  </a:lnTo>
                  <a:lnTo>
                    <a:pt x="856488" y="704660"/>
                  </a:lnTo>
                  <a:lnTo>
                    <a:pt x="854488" y="703040"/>
                  </a:lnTo>
                  <a:lnTo>
                    <a:pt x="851821" y="701516"/>
                  </a:lnTo>
                  <a:lnTo>
                    <a:pt x="840200" y="697040"/>
                  </a:lnTo>
                  <a:lnTo>
                    <a:pt x="806863" y="671132"/>
                  </a:lnTo>
                  <a:lnTo>
                    <a:pt x="806005" y="669798"/>
                  </a:lnTo>
                  <a:lnTo>
                    <a:pt x="804005" y="665226"/>
                  </a:lnTo>
                  <a:lnTo>
                    <a:pt x="802386" y="662464"/>
                  </a:lnTo>
                  <a:lnTo>
                    <a:pt x="791718" y="651796"/>
                  </a:lnTo>
                  <a:lnTo>
                    <a:pt x="788289" y="649700"/>
                  </a:lnTo>
                  <a:lnTo>
                    <a:pt x="785622" y="648843"/>
                  </a:lnTo>
                  <a:lnTo>
                    <a:pt x="784193" y="649415"/>
                  </a:lnTo>
                  <a:lnTo>
                    <a:pt x="783050" y="650462"/>
                  </a:lnTo>
                  <a:lnTo>
                    <a:pt x="781336" y="653129"/>
                  </a:lnTo>
                  <a:lnTo>
                    <a:pt x="780193" y="654463"/>
                  </a:lnTo>
                  <a:lnTo>
                    <a:pt x="778859" y="655415"/>
                  </a:lnTo>
                  <a:lnTo>
                    <a:pt x="776764" y="656273"/>
                  </a:lnTo>
                  <a:lnTo>
                    <a:pt x="775335" y="655892"/>
                  </a:lnTo>
                  <a:lnTo>
                    <a:pt x="774287" y="654844"/>
                  </a:lnTo>
                  <a:lnTo>
                    <a:pt x="773525" y="653415"/>
                  </a:lnTo>
                  <a:lnTo>
                    <a:pt x="772287" y="649796"/>
                  </a:lnTo>
                  <a:lnTo>
                    <a:pt x="771334" y="647795"/>
                  </a:lnTo>
                  <a:lnTo>
                    <a:pt x="769620" y="645319"/>
                  </a:lnTo>
                  <a:lnTo>
                    <a:pt x="767715" y="644557"/>
                  </a:lnTo>
                  <a:lnTo>
                    <a:pt x="765905" y="644462"/>
                  </a:lnTo>
                  <a:lnTo>
                    <a:pt x="762191" y="645605"/>
                  </a:lnTo>
                  <a:lnTo>
                    <a:pt x="754951" y="643319"/>
                  </a:lnTo>
                  <a:lnTo>
                    <a:pt x="758000" y="638842"/>
                  </a:lnTo>
                  <a:lnTo>
                    <a:pt x="758190" y="627031"/>
                  </a:lnTo>
                  <a:lnTo>
                    <a:pt x="762000" y="623411"/>
                  </a:lnTo>
                  <a:lnTo>
                    <a:pt x="762000" y="620363"/>
                  </a:lnTo>
                  <a:lnTo>
                    <a:pt x="757618" y="617220"/>
                  </a:lnTo>
                  <a:lnTo>
                    <a:pt x="756571" y="613029"/>
                  </a:lnTo>
                  <a:lnTo>
                    <a:pt x="757333" y="603409"/>
                  </a:lnTo>
                  <a:lnTo>
                    <a:pt x="756666" y="593408"/>
                  </a:lnTo>
                  <a:lnTo>
                    <a:pt x="751522" y="592836"/>
                  </a:lnTo>
                  <a:lnTo>
                    <a:pt x="742664" y="595217"/>
                  </a:lnTo>
                  <a:lnTo>
                    <a:pt x="738664" y="589788"/>
                  </a:lnTo>
                  <a:lnTo>
                    <a:pt x="737045" y="584549"/>
                  </a:lnTo>
                  <a:lnTo>
                    <a:pt x="736283" y="581120"/>
                  </a:lnTo>
                  <a:lnTo>
                    <a:pt x="736378" y="578549"/>
                  </a:lnTo>
                  <a:lnTo>
                    <a:pt x="737711" y="575691"/>
                  </a:lnTo>
                  <a:lnTo>
                    <a:pt x="738568" y="574929"/>
                  </a:lnTo>
                  <a:lnTo>
                    <a:pt x="738854" y="556641"/>
                  </a:lnTo>
                  <a:lnTo>
                    <a:pt x="735425" y="524923"/>
                  </a:lnTo>
                  <a:lnTo>
                    <a:pt x="735616" y="511397"/>
                  </a:lnTo>
                  <a:lnTo>
                    <a:pt x="736663" y="502158"/>
                  </a:lnTo>
                  <a:lnTo>
                    <a:pt x="771525" y="449390"/>
                  </a:lnTo>
                  <a:lnTo>
                    <a:pt x="776668" y="443389"/>
                  </a:lnTo>
                  <a:lnTo>
                    <a:pt x="784288" y="430340"/>
                  </a:lnTo>
                  <a:lnTo>
                    <a:pt x="789337" y="417481"/>
                  </a:lnTo>
                  <a:lnTo>
                    <a:pt x="791051" y="414338"/>
                  </a:lnTo>
                  <a:lnTo>
                    <a:pt x="805625" y="392144"/>
                  </a:lnTo>
                  <a:lnTo>
                    <a:pt x="799338" y="388620"/>
                  </a:lnTo>
                  <a:lnTo>
                    <a:pt x="794480" y="386810"/>
                  </a:lnTo>
                  <a:lnTo>
                    <a:pt x="793147" y="386620"/>
                  </a:lnTo>
                  <a:lnTo>
                    <a:pt x="790004" y="386525"/>
                  </a:lnTo>
                  <a:lnTo>
                    <a:pt x="778955" y="388430"/>
                  </a:lnTo>
                  <a:lnTo>
                    <a:pt x="777050" y="388430"/>
                  </a:lnTo>
                  <a:lnTo>
                    <a:pt x="775430" y="388049"/>
                  </a:lnTo>
                  <a:lnTo>
                    <a:pt x="771049" y="385572"/>
                  </a:lnTo>
                  <a:lnTo>
                    <a:pt x="769334" y="385001"/>
                  </a:lnTo>
                  <a:lnTo>
                    <a:pt x="767525" y="384715"/>
                  </a:lnTo>
                  <a:lnTo>
                    <a:pt x="765620" y="384905"/>
                  </a:lnTo>
                  <a:lnTo>
                    <a:pt x="758857" y="386906"/>
                  </a:lnTo>
                  <a:lnTo>
                    <a:pt x="757047" y="387191"/>
                  </a:lnTo>
                  <a:lnTo>
                    <a:pt x="751522" y="386715"/>
                  </a:lnTo>
                  <a:lnTo>
                    <a:pt x="749999" y="387191"/>
                  </a:lnTo>
                  <a:lnTo>
                    <a:pt x="748855" y="388239"/>
                  </a:lnTo>
                  <a:lnTo>
                    <a:pt x="747998" y="389668"/>
                  </a:lnTo>
                  <a:lnTo>
                    <a:pt x="747427" y="391287"/>
                  </a:lnTo>
                  <a:lnTo>
                    <a:pt x="746951" y="393097"/>
                  </a:lnTo>
                  <a:lnTo>
                    <a:pt x="746665" y="397097"/>
                  </a:lnTo>
                  <a:lnTo>
                    <a:pt x="746379" y="398907"/>
                  </a:lnTo>
                  <a:lnTo>
                    <a:pt x="745808" y="400622"/>
                  </a:lnTo>
                  <a:lnTo>
                    <a:pt x="744950" y="402050"/>
                  </a:lnTo>
                  <a:lnTo>
                    <a:pt x="743903" y="403289"/>
                  </a:lnTo>
                  <a:lnTo>
                    <a:pt x="742474" y="404146"/>
                  </a:lnTo>
                  <a:lnTo>
                    <a:pt x="740855" y="404622"/>
                  </a:lnTo>
                  <a:lnTo>
                    <a:pt x="737045" y="405098"/>
                  </a:lnTo>
                  <a:lnTo>
                    <a:pt x="728663" y="404527"/>
                  </a:lnTo>
                  <a:lnTo>
                    <a:pt x="726948" y="405003"/>
                  </a:lnTo>
                  <a:lnTo>
                    <a:pt x="725519" y="405670"/>
                  </a:lnTo>
                  <a:lnTo>
                    <a:pt x="720947" y="410242"/>
                  </a:lnTo>
                  <a:lnTo>
                    <a:pt x="719518" y="411004"/>
                  </a:lnTo>
                  <a:lnTo>
                    <a:pt x="717899" y="411575"/>
                  </a:lnTo>
                  <a:lnTo>
                    <a:pt x="716280" y="411766"/>
                  </a:lnTo>
                  <a:lnTo>
                    <a:pt x="714375" y="411480"/>
                  </a:lnTo>
                  <a:lnTo>
                    <a:pt x="711041" y="410242"/>
                  </a:lnTo>
                  <a:lnTo>
                    <a:pt x="708088" y="408718"/>
                  </a:lnTo>
                  <a:lnTo>
                    <a:pt x="706946" y="407384"/>
                  </a:lnTo>
                  <a:lnTo>
                    <a:pt x="706469" y="405384"/>
                  </a:lnTo>
                  <a:lnTo>
                    <a:pt x="707612" y="399288"/>
                  </a:lnTo>
                  <a:lnTo>
                    <a:pt x="707422" y="396907"/>
                  </a:lnTo>
                  <a:lnTo>
                    <a:pt x="705803" y="395288"/>
                  </a:lnTo>
                  <a:lnTo>
                    <a:pt x="704088" y="394430"/>
                  </a:lnTo>
                  <a:lnTo>
                    <a:pt x="698373" y="393097"/>
                  </a:lnTo>
                  <a:lnTo>
                    <a:pt x="697039" y="392144"/>
                  </a:lnTo>
                  <a:lnTo>
                    <a:pt x="696087" y="391001"/>
                  </a:lnTo>
                  <a:lnTo>
                    <a:pt x="695039" y="388620"/>
                  </a:lnTo>
                  <a:lnTo>
                    <a:pt x="691705" y="376523"/>
                  </a:lnTo>
                  <a:lnTo>
                    <a:pt x="689610" y="370904"/>
                  </a:lnTo>
                  <a:lnTo>
                    <a:pt x="689515" y="368522"/>
                  </a:lnTo>
                  <a:lnTo>
                    <a:pt x="689801" y="365474"/>
                  </a:lnTo>
                  <a:lnTo>
                    <a:pt x="691325" y="360617"/>
                  </a:lnTo>
                  <a:lnTo>
                    <a:pt x="693515" y="355664"/>
                  </a:lnTo>
                  <a:lnTo>
                    <a:pt x="693992" y="353759"/>
                  </a:lnTo>
                  <a:lnTo>
                    <a:pt x="693896" y="351568"/>
                  </a:lnTo>
                  <a:lnTo>
                    <a:pt x="692753" y="348615"/>
                  </a:lnTo>
                  <a:lnTo>
                    <a:pt x="689896" y="343662"/>
                  </a:lnTo>
                  <a:lnTo>
                    <a:pt x="689229" y="342138"/>
                  </a:lnTo>
                  <a:lnTo>
                    <a:pt x="688658" y="340424"/>
                  </a:lnTo>
                  <a:lnTo>
                    <a:pt x="688181" y="338614"/>
                  </a:lnTo>
                  <a:lnTo>
                    <a:pt x="687896" y="336423"/>
                  </a:lnTo>
                  <a:lnTo>
                    <a:pt x="687610" y="329851"/>
                  </a:lnTo>
                  <a:lnTo>
                    <a:pt x="687229" y="327755"/>
                  </a:lnTo>
                  <a:lnTo>
                    <a:pt x="686753" y="326517"/>
                  </a:lnTo>
                  <a:lnTo>
                    <a:pt x="685609" y="325660"/>
                  </a:lnTo>
                  <a:lnTo>
                    <a:pt x="678561" y="323850"/>
                  </a:lnTo>
                  <a:lnTo>
                    <a:pt x="676847" y="323183"/>
                  </a:lnTo>
                  <a:lnTo>
                    <a:pt x="675513" y="322231"/>
                  </a:lnTo>
                  <a:lnTo>
                    <a:pt x="674465" y="321088"/>
                  </a:lnTo>
                  <a:lnTo>
                    <a:pt x="673608" y="319659"/>
                  </a:lnTo>
                  <a:lnTo>
                    <a:pt x="673132" y="317945"/>
                  </a:lnTo>
                  <a:lnTo>
                    <a:pt x="673322" y="314992"/>
                  </a:lnTo>
                  <a:lnTo>
                    <a:pt x="674180" y="311277"/>
                  </a:lnTo>
                  <a:lnTo>
                    <a:pt x="676370" y="304800"/>
                  </a:lnTo>
                  <a:lnTo>
                    <a:pt x="678085" y="301752"/>
                  </a:lnTo>
                  <a:lnTo>
                    <a:pt x="679704" y="299942"/>
                  </a:lnTo>
                  <a:lnTo>
                    <a:pt x="683990" y="297371"/>
                  </a:lnTo>
                  <a:lnTo>
                    <a:pt x="685324" y="294132"/>
                  </a:lnTo>
                  <a:lnTo>
                    <a:pt x="686848" y="289084"/>
                  </a:lnTo>
                  <a:lnTo>
                    <a:pt x="689134" y="277844"/>
                  </a:lnTo>
                  <a:lnTo>
                    <a:pt x="690848" y="273272"/>
                  </a:lnTo>
                  <a:lnTo>
                    <a:pt x="692372" y="270129"/>
                  </a:lnTo>
                  <a:lnTo>
                    <a:pt x="694849" y="268224"/>
                  </a:lnTo>
                  <a:lnTo>
                    <a:pt x="705041" y="258032"/>
                  </a:lnTo>
                  <a:lnTo>
                    <a:pt x="705993" y="256699"/>
                  </a:lnTo>
                  <a:lnTo>
                    <a:pt x="706660" y="255175"/>
                  </a:lnTo>
                  <a:lnTo>
                    <a:pt x="707231" y="252413"/>
                  </a:lnTo>
                  <a:lnTo>
                    <a:pt x="709232" y="233363"/>
                  </a:lnTo>
                  <a:lnTo>
                    <a:pt x="709136" y="220790"/>
                  </a:lnTo>
                  <a:lnTo>
                    <a:pt x="709613" y="217551"/>
                  </a:lnTo>
                  <a:lnTo>
                    <a:pt x="710279" y="215075"/>
                  </a:lnTo>
                  <a:lnTo>
                    <a:pt x="713232" y="208883"/>
                  </a:lnTo>
                  <a:lnTo>
                    <a:pt x="718185" y="195358"/>
                  </a:lnTo>
                  <a:lnTo>
                    <a:pt x="718090" y="191929"/>
                  </a:lnTo>
                  <a:lnTo>
                    <a:pt x="717423" y="186785"/>
                  </a:lnTo>
                  <a:lnTo>
                    <a:pt x="714661" y="176117"/>
                  </a:lnTo>
                  <a:lnTo>
                    <a:pt x="714089" y="171164"/>
                  </a:lnTo>
                  <a:lnTo>
                    <a:pt x="713994" y="167545"/>
                  </a:lnTo>
                  <a:lnTo>
                    <a:pt x="714470" y="165735"/>
                  </a:lnTo>
                  <a:lnTo>
                    <a:pt x="714756" y="163735"/>
                  </a:lnTo>
                  <a:lnTo>
                    <a:pt x="714851" y="161735"/>
                  </a:lnTo>
                  <a:lnTo>
                    <a:pt x="714375" y="157925"/>
                  </a:lnTo>
                  <a:lnTo>
                    <a:pt x="713804" y="156115"/>
                  </a:lnTo>
                  <a:lnTo>
                    <a:pt x="710184" y="151543"/>
                  </a:lnTo>
                  <a:lnTo>
                    <a:pt x="696754" y="141256"/>
                  </a:lnTo>
                  <a:lnTo>
                    <a:pt x="698945" y="136017"/>
                  </a:lnTo>
                  <a:lnTo>
                    <a:pt x="704945" y="130588"/>
                  </a:lnTo>
                  <a:lnTo>
                    <a:pt x="707136" y="129350"/>
                  </a:lnTo>
                  <a:lnTo>
                    <a:pt x="708946" y="129064"/>
                  </a:lnTo>
                  <a:lnTo>
                    <a:pt x="716947" y="129540"/>
                  </a:lnTo>
                  <a:lnTo>
                    <a:pt x="720852" y="129064"/>
                  </a:lnTo>
                  <a:lnTo>
                    <a:pt x="724091" y="127826"/>
                  </a:lnTo>
                  <a:lnTo>
                    <a:pt x="725519" y="126968"/>
                  </a:lnTo>
                  <a:lnTo>
                    <a:pt x="727996" y="125063"/>
                  </a:lnTo>
                  <a:lnTo>
                    <a:pt x="731520" y="121253"/>
                  </a:lnTo>
                  <a:lnTo>
                    <a:pt x="732568" y="119634"/>
                  </a:lnTo>
                  <a:lnTo>
                    <a:pt x="733806" y="117443"/>
                  </a:lnTo>
                  <a:lnTo>
                    <a:pt x="734473" y="115443"/>
                  </a:lnTo>
                  <a:lnTo>
                    <a:pt x="734949" y="113348"/>
                  </a:lnTo>
                  <a:lnTo>
                    <a:pt x="734759" y="107347"/>
                  </a:lnTo>
                  <a:lnTo>
                    <a:pt x="731806" y="92964"/>
                  </a:lnTo>
                  <a:lnTo>
                    <a:pt x="730949" y="89249"/>
                  </a:lnTo>
                  <a:lnTo>
                    <a:pt x="729996" y="85820"/>
                  </a:lnTo>
                  <a:lnTo>
                    <a:pt x="727234" y="83058"/>
                  </a:lnTo>
                  <a:lnTo>
                    <a:pt x="710946" y="72676"/>
                  </a:lnTo>
                  <a:lnTo>
                    <a:pt x="701326" y="68485"/>
                  </a:lnTo>
                  <a:lnTo>
                    <a:pt x="685038" y="65913"/>
                  </a:lnTo>
                  <a:lnTo>
                    <a:pt x="683228" y="64484"/>
                  </a:lnTo>
                  <a:lnTo>
                    <a:pt x="681133" y="62484"/>
                  </a:lnTo>
                  <a:lnTo>
                    <a:pt x="677704" y="56864"/>
                  </a:lnTo>
                  <a:lnTo>
                    <a:pt x="676180" y="53912"/>
                  </a:lnTo>
                  <a:lnTo>
                    <a:pt x="672655" y="42005"/>
                  </a:lnTo>
                  <a:lnTo>
                    <a:pt x="670655" y="40005"/>
                  </a:lnTo>
                  <a:lnTo>
                    <a:pt x="667988" y="44482"/>
                  </a:lnTo>
                  <a:lnTo>
                    <a:pt x="661702" y="45625"/>
                  </a:lnTo>
                  <a:lnTo>
                    <a:pt x="637127" y="39148"/>
                  </a:lnTo>
                  <a:lnTo>
                    <a:pt x="625221" y="40291"/>
                  </a:lnTo>
                  <a:lnTo>
                    <a:pt x="620744" y="39624"/>
                  </a:lnTo>
                  <a:lnTo>
                    <a:pt x="616934" y="37814"/>
                  </a:lnTo>
                  <a:lnTo>
                    <a:pt x="614743" y="35528"/>
                  </a:lnTo>
                  <a:lnTo>
                    <a:pt x="612934" y="33052"/>
                  </a:lnTo>
                  <a:lnTo>
                    <a:pt x="610267" y="30575"/>
                  </a:lnTo>
                  <a:lnTo>
                    <a:pt x="596075" y="25718"/>
                  </a:lnTo>
                  <a:lnTo>
                    <a:pt x="594551" y="20383"/>
                  </a:lnTo>
                  <a:lnTo>
                    <a:pt x="596455" y="10097"/>
                  </a:lnTo>
                  <a:lnTo>
                    <a:pt x="595789" y="4477"/>
                  </a:lnTo>
                  <a:lnTo>
                    <a:pt x="590264" y="0"/>
                  </a:lnTo>
                  <a:lnTo>
                    <a:pt x="581501" y="95"/>
                  </a:lnTo>
                  <a:lnTo>
                    <a:pt x="548926" y="9430"/>
                  </a:lnTo>
                  <a:lnTo>
                    <a:pt x="545687" y="11240"/>
                  </a:lnTo>
                  <a:lnTo>
                    <a:pt x="544163" y="14954"/>
                  </a:lnTo>
                  <a:lnTo>
                    <a:pt x="539972" y="31147"/>
                  </a:lnTo>
                  <a:lnTo>
                    <a:pt x="537115" y="34957"/>
                  </a:lnTo>
                  <a:lnTo>
                    <a:pt x="529685" y="42386"/>
                  </a:lnTo>
                  <a:lnTo>
                    <a:pt x="526733" y="46768"/>
                  </a:lnTo>
                  <a:lnTo>
                    <a:pt x="526256" y="50387"/>
                  </a:lnTo>
                  <a:lnTo>
                    <a:pt x="526256" y="61341"/>
                  </a:lnTo>
                  <a:lnTo>
                    <a:pt x="524732" y="66580"/>
                  </a:lnTo>
                  <a:lnTo>
                    <a:pt x="525209" y="71152"/>
                  </a:lnTo>
                  <a:lnTo>
                    <a:pt x="525971" y="74771"/>
                  </a:lnTo>
                  <a:lnTo>
                    <a:pt x="527685" y="77629"/>
                  </a:lnTo>
                  <a:lnTo>
                    <a:pt x="530638" y="79629"/>
                  </a:lnTo>
                  <a:lnTo>
                    <a:pt x="524542" y="89916"/>
                  </a:lnTo>
                  <a:lnTo>
                    <a:pt x="529971" y="96583"/>
                  </a:lnTo>
                  <a:lnTo>
                    <a:pt x="540068" y="100584"/>
                  </a:lnTo>
                  <a:lnTo>
                    <a:pt x="555403" y="103537"/>
                  </a:lnTo>
                  <a:lnTo>
                    <a:pt x="561308" y="105918"/>
                  </a:lnTo>
                  <a:lnTo>
                    <a:pt x="563880" y="111443"/>
                  </a:lnTo>
                  <a:lnTo>
                    <a:pt x="561213" y="122206"/>
                  </a:lnTo>
                  <a:lnTo>
                    <a:pt x="558737" y="125540"/>
                  </a:lnTo>
                  <a:lnTo>
                    <a:pt x="551593" y="132017"/>
                  </a:lnTo>
                  <a:lnTo>
                    <a:pt x="548926" y="136874"/>
                  </a:lnTo>
                  <a:lnTo>
                    <a:pt x="547211" y="143542"/>
                  </a:lnTo>
                  <a:lnTo>
                    <a:pt x="547021" y="148114"/>
                  </a:lnTo>
                  <a:lnTo>
                    <a:pt x="548450" y="152305"/>
                  </a:lnTo>
                  <a:lnTo>
                    <a:pt x="551497" y="157829"/>
                  </a:lnTo>
                  <a:lnTo>
                    <a:pt x="565690" y="172212"/>
                  </a:lnTo>
                  <a:lnTo>
                    <a:pt x="570071" y="180975"/>
                  </a:lnTo>
                  <a:lnTo>
                    <a:pt x="565595" y="190500"/>
                  </a:lnTo>
                  <a:lnTo>
                    <a:pt x="555974" y="196501"/>
                  </a:lnTo>
                  <a:lnTo>
                    <a:pt x="541496" y="202025"/>
                  </a:lnTo>
                  <a:lnTo>
                    <a:pt x="530162" y="201740"/>
                  </a:lnTo>
                  <a:lnTo>
                    <a:pt x="529876" y="190595"/>
                  </a:lnTo>
                  <a:lnTo>
                    <a:pt x="526447" y="182213"/>
                  </a:lnTo>
                  <a:lnTo>
                    <a:pt x="512826" y="170212"/>
                  </a:lnTo>
                  <a:lnTo>
                    <a:pt x="507778" y="163354"/>
                  </a:lnTo>
                  <a:lnTo>
                    <a:pt x="505587" y="152495"/>
                  </a:lnTo>
                  <a:lnTo>
                    <a:pt x="505396" y="142685"/>
                  </a:lnTo>
                  <a:lnTo>
                    <a:pt x="503206" y="134684"/>
                  </a:lnTo>
                  <a:lnTo>
                    <a:pt x="494538" y="128969"/>
                  </a:lnTo>
                  <a:lnTo>
                    <a:pt x="487489" y="127159"/>
                  </a:lnTo>
                  <a:lnTo>
                    <a:pt x="480822" y="126683"/>
                  </a:lnTo>
                  <a:lnTo>
                    <a:pt x="465868" y="129254"/>
                  </a:lnTo>
                  <a:lnTo>
                    <a:pt x="443008" y="140970"/>
                  </a:lnTo>
                  <a:lnTo>
                    <a:pt x="435864" y="143256"/>
                  </a:lnTo>
                  <a:lnTo>
                    <a:pt x="431483" y="142304"/>
                  </a:lnTo>
                  <a:lnTo>
                    <a:pt x="423100" y="137351"/>
                  </a:lnTo>
                  <a:lnTo>
                    <a:pt x="419386" y="137255"/>
                  </a:lnTo>
                  <a:lnTo>
                    <a:pt x="415671" y="141446"/>
                  </a:lnTo>
                  <a:lnTo>
                    <a:pt x="415004" y="147066"/>
                  </a:lnTo>
                  <a:lnTo>
                    <a:pt x="415576" y="152686"/>
                  </a:lnTo>
                  <a:lnTo>
                    <a:pt x="415385" y="156591"/>
                  </a:lnTo>
                  <a:lnTo>
                    <a:pt x="410146" y="163925"/>
                  </a:lnTo>
                  <a:lnTo>
                    <a:pt x="403670" y="166497"/>
                  </a:lnTo>
                  <a:lnTo>
                    <a:pt x="364331" y="166021"/>
                  </a:lnTo>
                  <a:lnTo>
                    <a:pt x="356330" y="163068"/>
                  </a:lnTo>
                  <a:lnTo>
                    <a:pt x="349091" y="158210"/>
                  </a:lnTo>
                  <a:lnTo>
                    <a:pt x="344710" y="152114"/>
                  </a:lnTo>
                  <a:lnTo>
                    <a:pt x="337852" y="134303"/>
                  </a:lnTo>
                  <a:lnTo>
                    <a:pt x="334804" y="131731"/>
                  </a:lnTo>
                  <a:lnTo>
                    <a:pt x="327279" y="127540"/>
                  </a:lnTo>
                  <a:lnTo>
                    <a:pt x="324803" y="125158"/>
                  </a:lnTo>
                  <a:lnTo>
                    <a:pt x="324041" y="122301"/>
                  </a:lnTo>
                  <a:lnTo>
                    <a:pt x="324612" y="114776"/>
                  </a:lnTo>
                  <a:lnTo>
                    <a:pt x="322517" y="67151"/>
                  </a:lnTo>
                  <a:lnTo>
                    <a:pt x="321469" y="64008"/>
                  </a:lnTo>
                  <a:lnTo>
                    <a:pt x="318707" y="64675"/>
                  </a:lnTo>
                  <a:lnTo>
                    <a:pt x="313182" y="68771"/>
                  </a:lnTo>
                  <a:lnTo>
                    <a:pt x="310896" y="71914"/>
                  </a:lnTo>
                  <a:lnTo>
                    <a:pt x="309658" y="75438"/>
                  </a:lnTo>
                  <a:lnTo>
                    <a:pt x="307943" y="78391"/>
                  </a:lnTo>
                  <a:lnTo>
                    <a:pt x="304229" y="79915"/>
                  </a:lnTo>
                  <a:lnTo>
                    <a:pt x="301657" y="78772"/>
                  </a:lnTo>
                  <a:lnTo>
                    <a:pt x="292894" y="70390"/>
                  </a:lnTo>
                  <a:lnTo>
                    <a:pt x="292608" y="64294"/>
                  </a:lnTo>
                  <a:lnTo>
                    <a:pt x="285845" y="62484"/>
                  </a:lnTo>
                  <a:lnTo>
                    <a:pt x="269081" y="64484"/>
                  </a:lnTo>
                  <a:lnTo>
                    <a:pt x="262604" y="70580"/>
                  </a:lnTo>
                  <a:lnTo>
                    <a:pt x="256604" y="82582"/>
                  </a:lnTo>
                  <a:lnTo>
                    <a:pt x="253937" y="94774"/>
                  </a:lnTo>
                  <a:lnTo>
                    <a:pt x="257175" y="101441"/>
                  </a:lnTo>
                  <a:lnTo>
                    <a:pt x="261747" y="104585"/>
                  </a:lnTo>
                  <a:lnTo>
                    <a:pt x="262414" y="109538"/>
                  </a:lnTo>
                  <a:lnTo>
                    <a:pt x="261557" y="115824"/>
                  </a:lnTo>
                  <a:lnTo>
                    <a:pt x="261557" y="122873"/>
                  </a:lnTo>
                  <a:lnTo>
                    <a:pt x="266224" y="140494"/>
                  </a:lnTo>
                  <a:lnTo>
                    <a:pt x="266700" y="146876"/>
                  </a:lnTo>
                  <a:lnTo>
                    <a:pt x="264509" y="157829"/>
                  </a:lnTo>
                  <a:lnTo>
                    <a:pt x="254508" y="178784"/>
                  </a:lnTo>
                  <a:lnTo>
                    <a:pt x="249364" y="196501"/>
                  </a:lnTo>
                  <a:lnTo>
                    <a:pt x="246317" y="201454"/>
                  </a:lnTo>
                  <a:lnTo>
                    <a:pt x="242316" y="205169"/>
                  </a:lnTo>
                  <a:lnTo>
                    <a:pt x="238220" y="207169"/>
                  </a:lnTo>
                  <a:lnTo>
                    <a:pt x="234410" y="209931"/>
                  </a:lnTo>
                  <a:lnTo>
                    <a:pt x="232505" y="214789"/>
                  </a:lnTo>
                  <a:lnTo>
                    <a:pt x="230981" y="220504"/>
                  </a:lnTo>
                  <a:lnTo>
                    <a:pt x="228409" y="225266"/>
                  </a:lnTo>
                  <a:lnTo>
                    <a:pt x="228219" y="225647"/>
                  </a:lnTo>
                  <a:lnTo>
                    <a:pt x="203263" y="242411"/>
                  </a:lnTo>
                  <a:lnTo>
                    <a:pt x="196977" y="251936"/>
                  </a:lnTo>
                  <a:lnTo>
                    <a:pt x="195644" y="258318"/>
                  </a:lnTo>
                  <a:lnTo>
                    <a:pt x="196310" y="269462"/>
                  </a:lnTo>
                  <a:lnTo>
                    <a:pt x="195263" y="275558"/>
                  </a:lnTo>
                  <a:lnTo>
                    <a:pt x="192500" y="280130"/>
                  </a:lnTo>
                  <a:lnTo>
                    <a:pt x="189262" y="282035"/>
                  </a:lnTo>
                  <a:lnTo>
                    <a:pt x="181737" y="284417"/>
                  </a:lnTo>
                  <a:lnTo>
                    <a:pt x="172974" y="291179"/>
                  </a:lnTo>
                  <a:lnTo>
                    <a:pt x="171450" y="296799"/>
                  </a:lnTo>
                  <a:lnTo>
                    <a:pt x="177546" y="313944"/>
                  </a:lnTo>
                  <a:lnTo>
                    <a:pt x="166306" y="324422"/>
                  </a:lnTo>
                  <a:lnTo>
                    <a:pt x="165544" y="325565"/>
                  </a:lnTo>
                  <a:lnTo>
                    <a:pt x="165259" y="326898"/>
                  </a:lnTo>
                  <a:lnTo>
                    <a:pt x="165544" y="328136"/>
                  </a:lnTo>
                  <a:lnTo>
                    <a:pt x="166306" y="329375"/>
                  </a:lnTo>
                  <a:lnTo>
                    <a:pt x="169926" y="333089"/>
                  </a:lnTo>
                  <a:lnTo>
                    <a:pt x="172784" y="342043"/>
                  </a:lnTo>
                  <a:lnTo>
                    <a:pt x="175927" y="346710"/>
                  </a:lnTo>
                  <a:lnTo>
                    <a:pt x="179261" y="348615"/>
                  </a:lnTo>
                  <a:lnTo>
                    <a:pt x="186690" y="350044"/>
                  </a:lnTo>
                  <a:lnTo>
                    <a:pt x="189929" y="352139"/>
                  </a:lnTo>
                  <a:lnTo>
                    <a:pt x="193834" y="360331"/>
                  </a:lnTo>
                  <a:lnTo>
                    <a:pt x="192596" y="368618"/>
                  </a:lnTo>
                  <a:lnTo>
                    <a:pt x="184023" y="385286"/>
                  </a:lnTo>
                  <a:lnTo>
                    <a:pt x="173069" y="398717"/>
                  </a:lnTo>
                  <a:lnTo>
                    <a:pt x="162687" y="396812"/>
                  </a:lnTo>
                  <a:lnTo>
                    <a:pt x="151448" y="391763"/>
                  </a:lnTo>
                  <a:lnTo>
                    <a:pt x="137827" y="395954"/>
                  </a:lnTo>
                  <a:lnTo>
                    <a:pt x="139160" y="388430"/>
                  </a:lnTo>
                  <a:lnTo>
                    <a:pt x="141161" y="382524"/>
                  </a:lnTo>
                  <a:lnTo>
                    <a:pt x="142589" y="376428"/>
                  </a:lnTo>
                  <a:lnTo>
                    <a:pt x="142018" y="367951"/>
                  </a:lnTo>
                  <a:lnTo>
                    <a:pt x="140113" y="361474"/>
                  </a:lnTo>
                  <a:lnTo>
                    <a:pt x="137255" y="355092"/>
                  </a:lnTo>
                  <a:lnTo>
                    <a:pt x="131254" y="344519"/>
                  </a:lnTo>
                  <a:lnTo>
                    <a:pt x="127921" y="336614"/>
                  </a:lnTo>
                  <a:lnTo>
                    <a:pt x="125635" y="333470"/>
                  </a:lnTo>
                  <a:lnTo>
                    <a:pt x="123349" y="331661"/>
                  </a:lnTo>
                  <a:lnTo>
                    <a:pt x="103632" y="321183"/>
                  </a:lnTo>
                  <a:lnTo>
                    <a:pt x="98393" y="319278"/>
                  </a:lnTo>
                  <a:lnTo>
                    <a:pt x="92488" y="318897"/>
                  </a:lnTo>
                  <a:lnTo>
                    <a:pt x="93059" y="317564"/>
                  </a:lnTo>
                  <a:lnTo>
                    <a:pt x="94393" y="315182"/>
                  </a:lnTo>
                  <a:lnTo>
                    <a:pt x="100394" y="301371"/>
                  </a:lnTo>
                  <a:lnTo>
                    <a:pt x="110300" y="289465"/>
                  </a:lnTo>
                  <a:lnTo>
                    <a:pt x="115348" y="277844"/>
                  </a:lnTo>
                  <a:lnTo>
                    <a:pt x="106585" y="266319"/>
                  </a:lnTo>
                  <a:lnTo>
                    <a:pt x="101441" y="264509"/>
                  </a:lnTo>
                  <a:lnTo>
                    <a:pt x="90869" y="264795"/>
                  </a:lnTo>
                  <a:lnTo>
                    <a:pt x="85439" y="264033"/>
                  </a:lnTo>
                  <a:lnTo>
                    <a:pt x="82772" y="262223"/>
                  </a:lnTo>
                  <a:lnTo>
                    <a:pt x="80296" y="257651"/>
                  </a:lnTo>
                  <a:lnTo>
                    <a:pt x="79153" y="257270"/>
                  </a:lnTo>
                  <a:lnTo>
                    <a:pt x="80963" y="287560"/>
                  </a:lnTo>
                  <a:lnTo>
                    <a:pt x="80867" y="290417"/>
                  </a:lnTo>
                  <a:lnTo>
                    <a:pt x="80486" y="293751"/>
                  </a:lnTo>
                  <a:lnTo>
                    <a:pt x="78867" y="299752"/>
                  </a:lnTo>
                  <a:lnTo>
                    <a:pt x="77629" y="302609"/>
                  </a:lnTo>
                  <a:lnTo>
                    <a:pt x="76295" y="304705"/>
                  </a:lnTo>
                  <a:lnTo>
                    <a:pt x="32480" y="351187"/>
                  </a:lnTo>
                  <a:lnTo>
                    <a:pt x="31623" y="352616"/>
                  </a:lnTo>
                  <a:lnTo>
                    <a:pt x="30956" y="354711"/>
                  </a:lnTo>
                  <a:lnTo>
                    <a:pt x="30956" y="358426"/>
                  </a:lnTo>
                  <a:lnTo>
                    <a:pt x="31813" y="366046"/>
                  </a:lnTo>
                  <a:lnTo>
                    <a:pt x="34195" y="375285"/>
                  </a:lnTo>
                  <a:lnTo>
                    <a:pt x="35814" y="389858"/>
                  </a:lnTo>
                  <a:lnTo>
                    <a:pt x="35623" y="392906"/>
                  </a:lnTo>
                  <a:lnTo>
                    <a:pt x="34957" y="394621"/>
                  </a:lnTo>
                  <a:lnTo>
                    <a:pt x="34290" y="396145"/>
                  </a:lnTo>
                  <a:lnTo>
                    <a:pt x="33528" y="397669"/>
                  </a:lnTo>
                  <a:lnTo>
                    <a:pt x="32480" y="399002"/>
                  </a:lnTo>
                  <a:lnTo>
                    <a:pt x="25336" y="405289"/>
                  </a:lnTo>
                  <a:lnTo>
                    <a:pt x="24479" y="406527"/>
                  </a:lnTo>
                  <a:lnTo>
                    <a:pt x="23622" y="408051"/>
                  </a:lnTo>
                  <a:lnTo>
                    <a:pt x="22955" y="409575"/>
                  </a:lnTo>
                  <a:lnTo>
                    <a:pt x="24098" y="414052"/>
                  </a:lnTo>
                  <a:lnTo>
                    <a:pt x="26670" y="420624"/>
                  </a:lnTo>
                  <a:lnTo>
                    <a:pt x="34290" y="435293"/>
                  </a:lnTo>
                  <a:lnTo>
                    <a:pt x="38005" y="441008"/>
                  </a:lnTo>
                  <a:lnTo>
                    <a:pt x="40862" y="444341"/>
                  </a:lnTo>
                  <a:lnTo>
                    <a:pt x="47911" y="446246"/>
                  </a:lnTo>
                  <a:lnTo>
                    <a:pt x="50578" y="447770"/>
                  </a:lnTo>
                  <a:lnTo>
                    <a:pt x="51625" y="449485"/>
                  </a:lnTo>
                  <a:lnTo>
                    <a:pt x="52388" y="451961"/>
                  </a:lnTo>
                  <a:lnTo>
                    <a:pt x="52197" y="456629"/>
                  </a:lnTo>
                  <a:lnTo>
                    <a:pt x="51816" y="459486"/>
                  </a:lnTo>
                  <a:lnTo>
                    <a:pt x="50673" y="463487"/>
                  </a:lnTo>
                  <a:lnTo>
                    <a:pt x="50768" y="465487"/>
                  </a:lnTo>
                  <a:lnTo>
                    <a:pt x="51625" y="467297"/>
                  </a:lnTo>
                  <a:lnTo>
                    <a:pt x="53816" y="469202"/>
                  </a:lnTo>
                  <a:lnTo>
                    <a:pt x="55721" y="469583"/>
                  </a:lnTo>
                  <a:lnTo>
                    <a:pt x="59150" y="469011"/>
                  </a:lnTo>
                  <a:lnTo>
                    <a:pt x="60579" y="469487"/>
                  </a:lnTo>
                  <a:lnTo>
                    <a:pt x="61341" y="471202"/>
                  </a:lnTo>
                  <a:lnTo>
                    <a:pt x="61150" y="474726"/>
                  </a:lnTo>
                  <a:lnTo>
                    <a:pt x="61246" y="477393"/>
                  </a:lnTo>
                  <a:lnTo>
                    <a:pt x="61722" y="480060"/>
                  </a:lnTo>
                  <a:lnTo>
                    <a:pt x="62960" y="483013"/>
                  </a:lnTo>
                  <a:lnTo>
                    <a:pt x="63151" y="485108"/>
                  </a:lnTo>
                  <a:lnTo>
                    <a:pt x="61817" y="487299"/>
                  </a:lnTo>
                  <a:lnTo>
                    <a:pt x="60198" y="487490"/>
                  </a:lnTo>
                  <a:lnTo>
                    <a:pt x="58579" y="487490"/>
                  </a:lnTo>
                  <a:lnTo>
                    <a:pt x="57245" y="487585"/>
                  </a:lnTo>
                  <a:lnTo>
                    <a:pt x="57055" y="489395"/>
                  </a:lnTo>
                  <a:lnTo>
                    <a:pt x="58388" y="492538"/>
                  </a:lnTo>
                  <a:lnTo>
                    <a:pt x="67627" y="503492"/>
                  </a:lnTo>
                  <a:lnTo>
                    <a:pt x="68294" y="505397"/>
                  </a:lnTo>
                  <a:lnTo>
                    <a:pt x="68771" y="507683"/>
                  </a:lnTo>
                  <a:lnTo>
                    <a:pt x="67913" y="516541"/>
                  </a:lnTo>
                  <a:lnTo>
                    <a:pt x="71247" y="520827"/>
                  </a:lnTo>
                  <a:lnTo>
                    <a:pt x="70675" y="525590"/>
                  </a:lnTo>
                  <a:lnTo>
                    <a:pt x="70961" y="527971"/>
                  </a:lnTo>
                  <a:lnTo>
                    <a:pt x="71914" y="531305"/>
                  </a:lnTo>
                  <a:lnTo>
                    <a:pt x="74009" y="536543"/>
                  </a:lnTo>
                  <a:lnTo>
                    <a:pt x="74676" y="539782"/>
                  </a:lnTo>
                  <a:lnTo>
                    <a:pt x="75057" y="544449"/>
                  </a:lnTo>
                  <a:lnTo>
                    <a:pt x="76295" y="546830"/>
                  </a:lnTo>
                  <a:lnTo>
                    <a:pt x="78486" y="549688"/>
                  </a:lnTo>
                  <a:lnTo>
                    <a:pt x="85725" y="555593"/>
                  </a:lnTo>
                  <a:lnTo>
                    <a:pt x="92583" y="557975"/>
                  </a:lnTo>
                  <a:lnTo>
                    <a:pt x="94107" y="558832"/>
                  </a:lnTo>
                  <a:lnTo>
                    <a:pt x="96107" y="562166"/>
                  </a:lnTo>
                  <a:lnTo>
                    <a:pt x="98679" y="567500"/>
                  </a:lnTo>
                  <a:lnTo>
                    <a:pt x="107347" y="591026"/>
                  </a:lnTo>
                  <a:lnTo>
                    <a:pt x="108299" y="592836"/>
                  </a:lnTo>
                  <a:lnTo>
                    <a:pt x="114490" y="600456"/>
                  </a:lnTo>
                  <a:lnTo>
                    <a:pt x="91535" y="609029"/>
                  </a:lnTo>
                  <a:lnTo>
                    <a:pt x="81248" y="616458"/>
                  </a:lnTo>
                  <a:lnTo>
                    <a:pt x="81153" y="618077"/>
                  </a:lnTo>
                  <a:lnTo>
                    <a:pt x="82391" y="619030"/>
                  </a:lnTo>
                  <a:lnTo>
                    <a:pt x="86677" y="621506"/>
                  </a:lnTo>
                  <a:lnTo>
                    <a:pt x="87916" y="622554"/>
                  </a:lnTo>
                  <a:lnTo>
                    <a:pt x="88773" y="623792"/>
                  </a:lnTo>
                  <a:lnTo>
                    <a:pt x="88868" y="625412"/>
                  </a:lnTo>
                  <a:lnTo>
                    <a:pt x="88392" y="626840"/>
                  </a:lnTo>
                  <a:lnTo>
                    <a:pt x="86963" y="627983"/>
                  </a:lnTo>
                  <a:lnTo>
                    <a:pt x="77533" y="633603"/>
                  </a:lnTo>
                  <a:lnTo>
                    <a:pt x="75248" y="635699"/>
                  </a:lnTo>
                  <a:lnTo>
                    <a:pt x="74200" y="637032"/>
                  </a:lnTo>
                  <a:lnTo>
                    <a:pt x="73247" y="638461"/>
                  </a:lnTo>
                  <a:lnTo>
                    <a:pt x="72676" y="640175"/>
                  </a:lnTo>
                  <a:lnTo>
                    <a:pt x="72200" y="641985"/>
                  </a:lnTo>
                  <a:lnTo>
                    <a:pt x="71342" y="647986"/>
                  </a:lnTo>
                  <a:lnTo>
                    <a:pt x="70866" y="649605"/>
                  </a:lnTo>
                  <a:lnTo>
                    <a:pt x="70104" y="650843"/>
                  </a:lnTo>
                  <a:lnTo>
                    <a:pt x="68294" y="651129"/>
                  </a:lnTo>
                  <a:lnTo>
                    <a:pt x="65532" y="650843"/>
                  </a:lnTo>
                  <a:lnTo>
                    <a:pt x="59341" y="648843"/>
                  </a:lnTo>
                  <a:lnTo>
                    <a:pt x="56769" y="647033"/>
                  </a:lnTo>
                  <a:lnTo>
                    <a:pt x="55054" y="645224"/>
                  </a:lnTo>
                  <a:lnTo>
                    <a:pt x="49530" y="633032"/>
                  </a:lnTo>
                  <a:lnTo>
                    <a:pt x="48006" y="630174"/>
                  </a:lnTo>
                  <a:lnTo>
                    <a:pt x="46196" y="627507"/>
                  </a:lnTo>
                  <a:lnTo>
                    <a:pt x="44958" y="626364"/>
                  </a:lnTo>
                  <a:lnTo>
                    <a:pt x="43625" y="625412"/>
                  </a:lnTo>
                  <a:lnTo>
                    <a:pt x="40481" y="624173"/>
                  </a:lnTo>
                  <a:lnTo>
                    <a:pt x="25336" y="620744"/>
                  </a:lnTo>
                  <a:lnTo>
                    <a:pt x="19907" y="620840"/>
                  </a:lnTo>
                  <a:lnTo>
                    <a:pt x="17907" y="621221"/>
                  </a:lnTo>
                  <a:lnTo>
                    <a:pt x="16478" y="621887"/>
                  </a:lnTo>
                  <a:lnTo>
                    <a:pt x="14954" y="624173"/>
                  </a:lnTo>
                  <a:lnTo>
                    <a:pt x="13430" y="627507"/>
                  </a:lnTo>
                  <a:lnTo>
                    <a:pt x="11335" y="635127"/>
                  </a:lnTo>
                  <a:lnTo>
                    <a:pt x="8763" y="642176"/>
                  </a:lnTo>
                  <a:lnTo>
                    <a:pt x="4286" y="647319"/>
                  </a:lnTo>
                  <a:lnTo>
                    <a:pt x="2572" y="650843"/>
                  </a:lnTo>
                  <a:lnTo>
                    <a:pt x="476" y="654177"/>
                  </a:lnTo>
                  <a:lnTo>
                    <a:pt x="0" y="655320"/>
                  </a:lnTo>
                  <a:lnTo>
                    <a:pt x="0" y="657035"/>
                  </a:lnTo>
                  <a:lnTo>
                    <a:pt x="571" y="659130"/>
                  </a:lnTo>
                  <a:lnTo>
                    <a:pt x="2572" y="661321"/>
                  </a:lnTo>
                  <a:lnTo>
                    <a:pt x="4381" y="662464"/>
                  </a:lnTo>
                  <a:lnTo>
                    <a:pt x="5906" y="664369"/>
                  </a:lnTo>
                  <a:lnTo>
                    <a:pt x="6667" y="667131"/>
                  </a:lnTo>
                  <a:lnTo>
                    <a:pt x="7144" y="676275"/>
                  </a:lnTo>
                  <a:lnTo>
                    <a:pt x="8954" y="679133"/>
                  </a:lnTo>
                  <a:lnTo>
                    <a:pt x="10668" y="680276"/>
                  </a:lnTo>
                  <a:lnTo>
                    <a:pt x="12002" y="681704"/>
                  </a:lnTo>
                  <a:lnTo>
                    <a:pt x="12573" y="683419"/>
                  </a:lnTo>
                  <a:lnTo>
                    <a:pt x="11716" y="686943"/>
                  </a:lnTo>
                  <a:lnTo>
                    <a:pt x="11621" y="689801"/>
                  </a:lnTo>
                  <a:lnTo>
                    <a:pt x="12192" y="693230"/>
                  </a:lnTo>
                  <a:lnTo>
                    <a:pt x="15431" y="698183"/>
                  </a:lnTo>
                  <a:lnTo>
                    <a:pt x="17621" y="700469"/>
                  </a:lnTo>
                  <a:lnTo>
                    <a:pt x="19526" y="702088"/>
                  </a:lnTo>
                  <a:lnTo>
                    <a:pt x="20383" y="703707"/>
                  </a:lnTo>
                  <a:lnTo>
                    <a:pt x="20860" y="705136"/>
                  </a:lnTo>
                  <a:lnTo>
                    <a:pt x="18193" y="712089"/>
                  </a:lnTo>
                  <a:lnTo>
                    <a:pt x="19240" y="716471"/>
                  </a:lnTo>
                  <a:lnTo>
                    <a:pt x="20002" y="718852"/>
                  </a:lnTo>
                  <a:lnTo>
                    <a:pt x="22193" y="723043"/>
                  </a:lnTo>
                  <a:lnTo>
                    <a:pt x="22860" y="723900"/>
                  </a:lnTo>
                  <a:lnTo>
                    <a:pt x="25717" y="732282"/>
                  </a:lnTo>
                  <a:lnTo>
                    <a:pt x="37529" y="746379"/>
                  </a:lnTo>
                  <a:lnTo>
                    <a:pt x="45910" y="769144"/>
                  </a:lnTo>
                  <a:lnTo>
                    <a:pt x="50483" y="778764"/>
                  </a:lnTo>
                  <a:lnTo>
                    <a:pt x="58579" y="786670"/>
                  </a:lnTo>
                  <a:lnTo>
                    <a:pt x="63151" y="783527"/>
                  </a:lnTo>
                  <a:lnTo>
                    <a:pt x="67151" y="783908"/>
                  </a:lnTo>
                  <a:lnTo>
                    <a:pt x="73723" y="786670"/>
                  </a:lnTo>
                  <a:lnTo>
                    <a:pt x="86677" y="786670"/>
                  </a:lnTo>
                  <a:lnTo>
                    <a:pt x="94679" y="785336"/>
                  </a:lnTo>
                  <a:lnTo>
                    <a:pt x="115062" y="772859"/>
                  </a:lnTo>
                  <a:lnTo>
                    <a:pt x="120777" y="770382"/>
                  </a:lnTo>
                  <a:lnTo>
                    <a:pt x="130302" y="772573"/>
                  </a:lnTo>
                  <a:lnTo>
                    <a:pt x="131254" y="773240"/>
                  </a:lnTo>
                  <a:lnTo>
                    <a:pt x="131445" y="775907"/>
                  </a:lnTo>
                  <a:lnTo>
                    <a:pt x="129731" y="788099"/>
                  </a:lnTo>
                  <a:lnTo>
                    <a:pt x="129635" y="790194"/>
                  </a:lnTo>
                  <a:lnTo>
                    <a:pt x="129826" y="792099"/>
                  </a:lnTo>
                  <a:lnTo>
                    <a:pt x="130207" y="793909"/>
                  </a:lnTo>
                  <a:lnTo>
                    <a:pt x="130588" y="795528"/>
                  </a:lnTo>
                  <a:lnTo>
                    <a:pt x="131159" y="796957"/>
                  </a:lnTo>
                  <a:lnTo>
                    <a:pt x="131826" y="798386"/>
                  </a:lnTo>
                  <a:lnTo>
                    <a:pt x="132493" y="799052"/>
                  </a:lnTo>
                  <a:lnTo>
                    <a:pt x="137350" y="802386"/>
                  </a:lnTo>
                  <a:lnTo>
                    <a:pt x="139732" y="803529"/>
                  </a:lnTo>
                  <a:lnTo>
                    <a:pt x="141923" y="804291"/>
                  </a:lnTo>
                  <a:lnTo>
                    <a:pt x="152114" y="805053"/>
                  </a:lnTo>
                  <a:lnTo>
                    <a:pt x="154972" y="806101"/>
                  </a:lnTo>
                  <a:lnTo>
                    <a:pt x="157448" y="807720"/>
                  </a:lnTo>
                  <a:lnTo>
                    <a:pt x="158115" y="808292"/>
                  </a:lnTo>
                  <a:lnTo>
                    <a:pt x="159829" y="810197"/>
                  </a:lnTo>
                  <a:lnTo>
                    <a:pt x="160877" y="812006"/>
                  </a:lnTo>
                  <a:lnTo>
                    <a:pt x="161925" y="814388"/>
                  </a:lnTo>
                  <a:lnTo>
                    <a:pt x="162877" y="818960"/>
                  </a:lnTo>
                  <a:lnTo>
                    <a:pt x="162687" y="821531"/>
                  </a:lnTo>
                  <a:lnTo>
                    <a:pt x="161925" y="825532"/>
                  </a:lnTo>
                  <a:lnTo>
                    <a:pt x="162687" y="828104"/>
                  </a:lnTo>
                  <a:lnTo>
                    <a:pt x="164497" y="830961"/>
                  </a:lnTo>
                  <a:lnTo>
                    <a:pt x="170974" y="838391"/>
                  </a:lnTo>
                  <a:lnTo>
                    <a:pt x="189452" y="855059"/>
                  </a:lnTo>
                  <a:lnTo>
                    <a:pt x="190500" y="856393"/>
                  </a:lnTo>
                  <a:lnTo>
                    <a:pt x="191167" y="858203"/>
                  </a:lnTo>
                  <a:lnTo>
                    <a:pt x="191167" y="861155"/>
                  </a:lnTo>
                  <a:lnTo>
                    <a:pt x="190595" y="862965"/>
                  </a:lnTo>
                  <a:lnTo>
                    <a:pt x="189071" y="866204"/>
                  </a:lnTo>
                  <a:lnTo>
                    <a:pt x="188690" y="868109"/>
                  </a:lnTo>
                  <a:lnTo>
                    <a:pt x="188500" y="869918"/>
                  </a:lnTo>
                  <a:lnTo>
                    <a:pt x="188786" y="871728"/>
                  </a:lnTo>
                  <a:lnTo>
                    <a:pt x="190309" y="874300"/>
                  </a:lnTo>
                  <a:lnTo>
                    <a:pt x="192691" y="877348"/>
                  </a:lnTo>
                  <a:lnTo>
                    <a:pt x="198311" y="883349"/>
                  </a:lnTo>
                  <a:lnTo>
                    <a:pt x="201644" y="885444"/>
                  </a:lnTo>
                  <a:lnTo>
                    <a:pt x="204406" y="886492"/>
                  </a:lnTo>
                  <a:lnTo>
                    <a:pt x="212693" y="886492"/>
                  </a:lnTo>
                  <a:lnTo>
                    <a:pt x="220504" y="887730"/>
                  </a:lnTo>
                  <a:lnTo>
                    <a:pt x="222028" y="888397"/>
                  </a:lnTo>
                  <a:lnTo>
                    <a:pt x="223361" y="889254"/>
                  </a:lnTo>
                  <a:lnTo>
                    <a:pt x="224600" y="890207"/>
                  </a:lnTo>
                  <a:lnTo>
                    <a:pt x="226028" y="892016"/>
                  </a:lnTo>
                  <a:lnTo>
                    <a:pt x="227457" y="894493"/>
                  </a:lnTo>
                  <a:lnTo>
                    <a:pt x="231076" y="902208"/>
                  </a:lnTo>
                  <a:lnTo>
                    <a:pt x="237172" y="921163"/>
                  </a:lnTo>
                  <a:lnTo>
                    <a:pt x="238982" y="924782"/>
                  </a:lnTo>
                  <a:lnTo>
                    <a:pt x="240411" y="926878"/>
                  </a:lnTo>
                  <a:lnTo>
                    <a:pt x="241649" y="927926"/>
                  </a:lnTo>
                  <a:lnTo>
                    <a:pt x="242888" y="933355"/>
                  </a:lnTo>
                  <a:lnTo>
                    <a:pt x="241363" y="952024"/>
                  </a:lnTo>
                  <a:lnTo>
                    <a:pt x="252032" y="953643"/>
                  </a:lnTo>
                  <a:lnTo>
                    <a:pt x="255365" y="951643"/>
                  </a:lnTo>
                  <a:lnTo>
                    <a:pt x="256127" y="947928"/>
                  </a:lnTo>
                  <a:lnTo>
                    <a:pt x="256413" y="946023"/>
                  </a:lnTo>
                  <a:lnTo>
                    <a:pt x="256222" y="941642"/>
                  </a:lnTo>
                  <a:lnTo>
                    <a:pt x="256318" y="939451"/>
                  </a:lnTo>
                  <a:lnTo>
                    <a:pt x="257175" y="936498"/>
                  </a:lnTo>
                  <a:lnTo>
                    <a:pt x="258509" y="935831"/>
                  </a:lnTo>
                  <a:lnTo>
                    <a:pt x="259651" y="936212"/>
                  </a:lnTo>
                  <a:lnTo>
                    <a:pt x="260413" y="937641"/>
                  </a:lnTo>
                  <a:lnTo>
                    <a:pt x="262223" y="942594"/>
                  </a:lnTo>
                  <a:lnTo>
                    <a:pt x="263842" y="944023"/>
                  </a:lnTo>
                  <a:lnTo>
                    <a:pt x="266605" y="945356"/>
                  </a:lnTo>
                  <a:lnTo>
                    <a:pt x="272605" y="946309"/>
                  </a:lnTo>
                  <a:lnTo>
                    <a:pt x="275749" y="946309"/>
                  </a:lnTo>
                  <a:lnTo>
                    <a:pt x="278321" y="945452"/>
                  </a:lnTo>
                  <a:lnTo>
                    <a:pt x="279940" y="944118"/>
                  </a:lnTo>
                  <a:lnTo>
                    <a:pt x="281940" y="941737"/>
                  </a:lnTo>
                  <a:lnTo>
                    <a:pt x="282797" y="939737"/>
                  </a:lnTo>
                  <a:lnTo>
                    <a:pt x="283083" y="937546"/>
                  </a:lnTo>
                  <a:lnTo>
                    <a:pt x="282988" y="935641"/>
                  </a:lnTo>
                  <a:lnTo>
                    <a:pt x="281273" y="928497"/>
                  </a:lnTo>
                  <a:lnTo>
                    <a:pt x="277939" y="918686"/>
                  </a:lnTo>
                  <a:lnTo>
                    <a:pt x="277463" y="916972"/>
                  </a:lnTo>
                  <a:lnTo>
                    <a:pt x="277178" y="915067"/>
                  </a:lnTo>
                  <a:lnTo>
                    <a:pt x="278606" y="910971"/>
                  </a:lnTo>
                  <a:lnTo>
                    <a:pt x="281273" y="905161"/>
                  </a:lnTo>
                  <a:lnTo>
                    <a:pt x="289179" y="892493"/>
                  </a:lnTo>
                  <a:lnTo>
                    <a:pt x="294132" y="882491"/>
                  </a:lnTo>
                  <a:lnTo>
                    <a:pt x="295275" y="870109"/>
                  </a:lnTo>
                  <a:lnTo>
                    <a:pt x="295180" y="868013"/>
                  </a:lnTo>
                  <a:lnTo>
                    <a:pt x="294989" y="866013"/>
                  </a:lnTo>
                  <a:lnTo>
                    <a:pt x="294418" y="864299"/>
                  </a:lnTo>
                  <a:lnTo>
                    <a:pt x="293656" y="862870"/>
                  </a:lnTo>
                  <a:lnTo>
                    <a:pt x="292703" y="861727"/>
                  </a:lnTo>
                  <a:lnTo>
                    <a:pt x="290132" y="859917"/>
                  </a:lnTo>
                  <a:lnTo>
                    <a:pt x="283845" y="857250"/>
                  </a:lnTo>
                  <a:lnTo>
                    <a:pt x="280892" y="855631"/>
                  </a:lnTo>
                  <a:lnTo>
                    <a:pt x="279654" y="854583"/>
                  </a:lnTo>
                  <a:lnTo>
                    <a:pt x="277559" y="852392"/>
                  </a:lnTo>
                  <a:lnTo>
                    <a:pt x="276796" y="851059"/>
                  </a:lnTo>
                  <a:lnTo>
                    <a:pt x="276130" y="848868"/>
                  </a:lnTo>
                  <a:lnTo>
                    <a:pt x="275749" y="845915"/>
                  </a:lnTo>
                  <a:lnTo>
                    <a:pt x="276130" y="840677"/>
                  </a:lnTo>
                  <a:lnTo>
                    <a:pt x="276701" y="837533"/>
                  </a:lnTo>
                  <a:lnTo>
                    <a:pt x="277463" y="834962"/>
                  </a:lnTo>
                  <a:lnTo>
                    <a:pt x="279368" y="831056"/>
                  </a:lnTo>
                  <a:lnTo>
                    <a:pt x="282035" y="826770"/>
                  </a:lnTo>
                  <a:lnTo>
                    <a:pt x="303752" y="776859"/>
                  </a:lnTo>
                  <a:lnTo>
                    <a:pt x="314420" y="759333"/>
                  </a:lnTo>
                  <a:lnTo>
                    <a:pt x="315754" y="756095"/>
                  </a:lnTo>
                  <a:lnTo>
                    <a:pt x="318135" y="749713"/>
                  </a:lnTo>
                  <a:lnTo>
                    <a:pt x="333661" y="749713"/>
                  </a:lnTo>
                  <a:lnTo>
                    <a:pt x="341090" y="748475"/>
                  </a:lnTo>
                  <a:lnTo>
                    <a:pt x="344043" y="748760"/>
                  </a:lnTo>
                  <a:lnTo>
                    <a:pt x="347948" y="749713"/>
                  </a:lnTo>
                  <a:lnTo>
                    <a:pt x="354901" y="755904"/>
                  </a:lnTo>
                  <a:lnTo>
                    <a:pt x="358235" y="757047"/>
                  </a:lnTo>
                  <a:lnTo>
                    <a:pt x="359664" y="751523"/>
                  </a:lnTo>
                  <a:lnTo>
                    <a:pt x="358997" y="746951"/>
                  </a:lnTo>
                  <a:lnTo>
                    <a:pt x="357759" y="742569"/>
                  </a:lnTo>
                  <a:lnTo>
                    <a:pt x="357188" y="738569"/>
                  </a:lnTo>
                  <a:lnTo>
                    <a:pt x="358521" y="734949"/>
                  </a:lnTo>
                  <a:lnTo>
                    <a:pt x="361950" y="733425"/>
                  </a:lnTo>
                  <a:lnTo>
                    <a:pt x="364903" y="736187"/>
                  </a:lnTo>
                  <a:lnTo>
                    <a:pt x="369094" y="743045"/>
                  </a:lnTo>
                  <a:lnTo>
                    <a:pt x="374904" y="744188"/>
                  </a:lnTo>
                  <a:lnTo>
                    <a:pt x="379190" y="741426"/>
                  </a:lnTo>
                  <a:lnTo>
                    <a:pt x="383191" y="737902"/>
                  </a:lnTo>
                  <a:lnTo>
                    <a:pt x="388049" y="736473"/>
                  </a:lnTo>
                  <a:lnTo>
                    <a:pt x="392049" y="737616"/>
                  </a:lnTo>
                  <a:lnTo>
                    <a:pt x="392430" y="739521"/>
                  </a:lnTo>
                  <a:lnTo>
                    <a:pt x="391096" y="741998"/>
                  </a:lnTo>
                  <a:lnTo>
                    <a:pt x="390144" y="744760"/>
                  </a:lnTo>
                  <a:lnTo>
                    <a:pt x="390239" y="750856"/>
                  </a:lnTo>
                  <a:lnTo>
                    <a:pt x="390811" y="753237"/>
                  </a:lnTo>
                  <a:lnTo>
                    <a:pt x="395097" y="756285"/>
                  </a:lnTo>
                  <a:lnTo>
                    <a:pt x="406146" y="762191"/>
                  </a:lnTo>
                  <a:lnTo>
                    <a:pt x="420148" y="763715"/>
                  </a:lnTo>
                  <a:lnTo>
                    <a:pt x="430530" y="758952"/>
                  </a:lnTo>
                  <a:lnTo>
                    <a:pt x="430435" y="746379"/>
                  </a:lnTo>
                  <a:lnTo>
                    <a:pt x="431387" y="745712"/>
                  </a:lnTo>
                  <a:lnTo>
                    <a:pt x="432054" y="745808"/>
                  </a:lnTo>
                  <a:lnTo>
                    <a:pt x="432435" y="745427"/>
                  </a:lnTo>
                  <a:lnTo>
                    <a:pt x="432530" y="743045"/>
                  </a:lnTo>
                  <a:lnTo>
                    <a:pt x="434721" y="743045"/>
                  </a:lnTo>
                  <a:lnTo>
                    <a:pt x="438341" y="749522"/>
                  </a:lnTo>
                  <a:lnTo>
                    <a:pt x="450913" y="757619"/>
                  </a:lnTo>
                  <a:lnTo>
                    <a:pt x="453676" y="761619"/>
                  </a:lnTo>
                  <a:lnTo>
                    <a:pt x="455200" y="765429"/>
                  </a:lnTo>
                  <a:lnTo>
                    <a:pt x="458438" y="765620"/>
                  </a:lnTo>
                  <a:lnTo>
                    <a:pt x="460629" y="762953"/>
                  </a:lnTo>
                  <a:lnTo>
                    <a:pt x="459486" y="758095"/>
                  </a:lnTo>
                  <a:lnTo>
                    <a:pt x="457200" y="752094"/>
                  </a:lnTo>
                  <a:lnTo>
                    <a:pt x="460153" y="750951"/>
                  </a:lnTo>
                  <a:lnTo>
                    <a:pt x="474535" y="754380"/>
                  </a:lnTo>
                  <a:lnTo>
                    <a:pt x="479774" y="754190"/>
                  </a:lnTo>
                  <a:lnTo>
                    <a:pt x="481013" y="750665"/>
                  </a:lnTo>
                  <a:lnTo>
                    <a:pt x="476059" y="741617"/>
                  </a:lnTo>
                  <a:lnTo>
                    <a:pt x="475297" y="733711"/>
                  </a:lnTo>
                  <a:lnTo>
                    <a:pt x="482537" y="731615"/>
                  </a:lnTo>
                  <a:lnTo>
                    <a:pt x="489109" y="735711"/>
                  </a:lnTo>
                  <a:lnTo>
                    <a:pt x="486728" y="746379"/>
                  </a:lnTo>
                  <a:lnTo>
                    <a:pt x="510921" y="736378"/>
                  </a:lnTo>
                  <a:lnTo>
                    <a:pt x="514826" y="738283"/>
                  </a:lnTo>
                  <a:lnTo>
                    <a:pt x="516255" y="740759"/>
                  </a:lnTo>
                  <a:lnTo>
                    <a:pt x="522922" y="745331"/>
                  </a:lnTo>
                  <a:lnTo>
                    <a:pt x="524447" y="747998"/>
                  </a:lnTo>
                  <a:lnTo>
                    <a:pt x="525209" y="751618"/>
                  </a:lnTo>
                  <a:lnTo>
                    <a:pt x="531400" y="766858"/>
                  </a:lnTo>
                  <a:lnTo>
                    <a:pt x="540163" y="780479"/>
                  </a:lnTo>
                  <a:lnTo>
                    <a:pt x="551497" y="781622"/>
                  </a:lnTo>
                  <a:lnTo>
                    <a:pt x="564547" y="777716"/>
                  </a:lnTo>
                  <a:lnTo>
                    <a:pt x="578549" y="776192"/>
                  </a:lnTo>
                  <a:lnTo>
                    <a:pt x="592360" y="780193"/>
                  </a:lnTo>
                  <a:lnTo>
                    <a:pt x="627697" y="802862"/>
                  </a:lnTo>
                  <a:lnTo>
                    <a:pt x="635794" y="806387"/>
                  </a:lnTo>
                  <a:lnTo>
                    <a:pt x="640937" y="806006"/>
                  </a:lnTo>
                  <a:lnTo>
                    <a:pt x="645700" y="804101"/>
                  </a:lnTo>
                  <a:lnTo>
                    <a:pt x="652558" y="802862"/>
                  </a:lnTo>
                  <a:lnTo>
                    <a:pt x="657606" y="806006"/>
                  </a:lnTo>
                  <a:lnTo>
                    <a:pt x="663130" y="822198"/>
                  </a:lnTo>
                  <a:lnTo>
                    <a:pt x="667798" y="829247"/>
                  </a:lnTo>
                  <a:lnTo>
                    <a:pt x="679513" y="835724"/>
                  </a:lnTo>
                  <a:lnTo>
                    <a:pt x="694468" y="839153"/>
                  </a:lnTo>
                  <a:lnTo>
                    <a:pt x="709613" y="839438"/>
                  </a:lnTo>
                  <a:lnTo>
                    <a:pt x="721900" y="836200"/>
                  </a:lnTo>
                  <a:lnTo>
                    <a:pt x="732758" y="827913"/>
                  </a:lnTo>
                  <a:lnTo>
                    <a:pt x="743236" y="815435"/>
                  </a:lnTo>
                  <a:lnTo>
                    <a:pt x="749046" y="804958"/>
                  </a:lnTo>
                  <a:lnTo>
                    <a:pt x="753237" y="803339"/>
                  </a:lnTo>
                  <a:lnTo>
                    <a:pt x="754380" y="804196"/>
                  </a:lnTo>
                  <a:lnTo>
                    <a:pt x="756380" y="804958"/>
                  </a:lnTo>
                  <a:lnTo>
                    <a:pt x="759143" y="805434"/>
                  </a:lnTo>
                  <a:lnTo>
                    <a:pt x="764286" y="805148"/>
                  </a:lnTo>
                  <a:lnTo>
                    <a:pt x="768572" y="805434"/>
                  </a:lnTo>
                  <a:lnTo>
                    <a:pt x="769715" y="806101"/>
                  </a:lnTo>
                  <a:lnTo>
                    <a:pt x="774478" y="810006"/>
                  </a:lnTo>
                  <a:lnTo>
                    <a:pt x="775430" y="811149"/>
                  </a:lnTo>
                  <a:lnTo>
                    <a:pt x="776478" y="812483"/>
                  </a:lnTo>
                  <a:lnTo>
                    <a:pt x="777145" y="814007"/>
                  </a:lnTo>
                  <a:lnTo>
                    <a:pt x="777621" y="815626"/>
                  </a:lnTo>
                  <a:lnTo>
                    <a:pt x="777621" y="817436"/>
                  </a:lnTo>
                  <a:lnTo>
                    <a:pt x="777240" y="819150"/>
                  </a:lnTo>
                  <a:lnTo>
                    <a:pt x="776573" y="820674"/>
                  </a:lnTo>
                  <a:lnTo>
                    <a:pt x="776097" y="822198"/>
                  </a:lnTo>
                  <a:lnTo>
                    <a:pt x="775907" y="823722"/>
                  </a:lnTo>
                  <a:lnTo>
                    <a:pt x="776668" y="824960"/>
                  </a:lnTo>
                  <a:lnTo>
                    <a:pt x="778002" y="826008"/>
                  </a:lnTo>
                  <a:lnTo>
                    <a:pt x="810673" y="833914"/>
                  </a:lnTo>
                  <a:lnTo>
                    <a:pt x="812768" y="834962"/>
                  </a:lnTo>
                  <a:lnTo>
                    <a:pt x="815435" y="836867"/>
                  </a:lnTo>
                  <a:lnTo>
                    <a:pt x="816674" y="837819"/>
                  </a:lnTo>
                  <a:lnTo>
                    <a:pt x="820674" y="840486"/>
                  </a:lnTo>
                  <a:lnTo>
                    <a:pt x="831628" y="836676"/>
                  </a:lnTo>
                  <a:lnTo>
                    <a:pt x="835628" y="834390"/>
                  </a:lnTo>
                  <a:lnTo>
                    <a:pt x="836962" y="833533"/>
                  </a:lnTo>
                  <a:lnTo>
                    <a:pt x="839914" y="832104"/>
                  </a:lnTo>
                  <a:lnTo>
                    <a:pt x="850201" y="829723"/>
                  </a:lnTo>
                  <a:lnTo>
                    <a:pt x="852392" y="828485"/>
                  </a:lnTo>
                  <a:lnTo>
                    <a:pt x="854012" y="827056"/>
                  </a:lnTo>
                  <a:lnTo>
                    <a:pt x="855726" y="824198"/>
                  </a:lnTo>
                  <a:lnTo>
                    <a:pt x="856679" y="822960"/>
                  </a:lnTo>
                  <a:lnTo>
                    <a:pt x="857631" y="821912"/>
                  </a:lnTo>
                  <a:lnTo>
                    <a:pt x="858584" y="821150"/>
                  </a:lnTo>
                  <a:lnTo>
                    <a:pt x="887349" y="817055"/>
                  </a:lnTo>
                  <a:lnTo>
                    <a:pt x="889921" y="817340"/>
                  </a:lnTo>
                  <a:lnTo>
                    <a:pt x="908495" y="824960"/>
                  </a:lnTo>
                  <a:lnTo>
                    <a:pt x="909828" y="825818"/>
                  </a:lnTo>
                  <a:lnTo>
                    <a:pt x="910971" y="826865"/>
                  </a:lnTo>
                  <a:lnTo>
                    <a:pt x="913829" y="830675"/>
                  </a:lnTo>
                  <a:lnTo>
                    <a:pt x="914972" y="831818"/>
                  </a:lnTo>
                  <a:lnTo>
                    <a:pt x="922401" y="831342"/>
                  </a:lnTo>
                  <a:lnTo>
                    <a:pt x="947071" y="824103"/>
                  </a:lnTo>
                  <a:lnTo>
                    <a:pt x="953262" y="826484"/>
                  </a:lnTo>
                  <a:lnTo>
                    <a:pt x="954881" y="826389"/>
                  </a:lnTo>
                  <a:lnTo>
                    <a:pt x="957263" y="824675"/>
                  </a:lnTo>
                  <a:lnTo>
                    <a:pt x="958977" y="820865"/>
                  </a:lnTo>
                  <a:lnTo>
                    <a:pt x="959930" y="819436"/>
                  </a:lnTo>
                  <a:lnTo>
                    <a:pt x="961168" y="818579"/>
                  </a:lnTo>
                  <a:lnTo>
                    <a:pt x="962882" y="818007"/>
                  </a:lnTo>
                  <a:lnTo>
                    <a:pt x="986123" y="818960"/>
                  </a:lnTo>
                  <a:lnTo>
                    <a:pt x="1003554" y="822960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7" name="Figura a mano libera: forma 84">
              <a:extLst>
                <a:ext uri="{FF2B5EF4-FFF2-40B4-BE49-F238E27FC236}">
                  <a16:creationId xmlns:a16="http://schemas.microsoft.com/office/drawing/2014/main" xmlns="" id="{E9FFC8E8-F67B-40F9-BB5C-EA85ADCD4624}"/>
                </a:ext>
              </a:extLst>
            </p:cNvPr>
            <p:cNvSpPr/>
            <p:nvPr/>
          </p:nvSpPr>
          <p:spPr>
            <a:xfrm>
              <a:off x="8789650" y="1899475"/>
              <a:ext cx="535114" cy="523017"/>
            </a:xfrm>
            <a:custGeom>
              <a:avLst/>
              <a:gdLst>
                <a:gd name="connsiteX0" fmla="*/ 534734 w 535114"/>
                <a:gd name="connsiteY0" fmla="*/ 497300 h 523017"/>
                <a:gd name="connsiteX1" fmla="*/ 534543 w 535114"/>
                <a:gd name="connsiteY1" fmla="*/ 496824 h 523017"/>
                <a:gd name="connsiteX2" fmla="*/ 531495 w 535114"/>
                <a:gd name="connsiteY2" fmla="*/ 496634 h 523017"/>
                <a:gd name="connsiteX3" fmla="*/ 526352 w 535114"/>
                <a:gd name="connsiteY3" fmla="*/ 493681 h 523017"/>
                <a:gd name="connsiteX4" fmla="*/ 522637 w 535114"/>
                <a:gd name="connsiteY4" fmla="*/ 489680 h 523017"/>
                <a:gd name="connsiteX5" fmla="*/ 495300 w 535114"/>
                <a:gd name="connsiteY5" fmla="*/ 443579 h 523017"/>
                <a:gd name="connsiteX6" fmla="*/ 471488 w 535114"/>
                <a:gd name="connsiteY6" fmla="*/ 432911 h 523017"/>
                <a:gd name="connsiteX7" fmla="*/ 468249 w 535114"/>
                <a:gd name="connsiteY7" fmla="*/ 430340 h 523017"/>
                <a:gd name="connsiteX8" fmla="*/ 454628 w 535114"/>
                <a:gd name="connsiteY8" fmla="*/ 419767 h 523017"/>
                <a:gd name="connsiteX9" fmla="*/ 448913 w 535114"/>
                <a:gd name="connsiteY9" fmla="*/ 417957 h 523017"/>
                <a:gd name="connsiteX10" fmla="*/ 437102 w 535114"/>
                <a:gd name="connsiteY10" fmla="*/ 416528 h 523017"/>
                <a:gd name="connsiteX11" fmla="*/ 427482 w 535114"/>
                <a:gd name="connsiteY11" fmla="*/ 411290 h 523017"/>
                <a:gd name="connsiteX12" fmla="*/ 425101 w 535114"/>
                <a:gd name="connsiteY12" fmla="*/ 406527 h 523017"/>
                <a:gd name="connsiteX13" fmla="*/ 422243 w 535114"/>
                <a:gd name="connsiteY13" fmla="*/ 401003 h 523017"/>
                <a:gd name="connsiteX14" fmla="*/ 423386 w 535114"/>
                <a:gd name="connsiteY14" fmla="*/ 384143 h 523017"/>
                <a:gd name="connsiteX15" fmla="*/ 433673 w 535114"/>
                <a:gd name="connsiteY15" fmla="*/ 360712 h 523017"/>
                <a:gd name="connsiteX16" fmla="*/ 436817 w 535114"/>
                <a:gd name="connsiteY16" fmla="*/ 353663 h 523017"/>
                <a:gd name="connsiteX17" fmla="*/ 439198 w 535114"/>
                <a:gd name="connsiteY17" fmla="*/ 344138 h 523017"/>
                <a:gd name="connsiteX18" fmla="*/ 441770 w 535114"/>
                <a:gd name="connsiteY18" fmla="*/ 334042 h 523017"/>
                <a:gd name="connsiteX19" fmla="*/ 435959 w 535114"/>
                <a:gd name="connsiteY19" fmla="*/ 324707 h 523017"/>
                <a:gd name="connsiteX20" fmla="*/ 434150 w 535114"/>
                <a:gd name="connsiteY20" fmla="*/ 325088 h 523017"/>
                <a:gd name="connsiteX21" fmla="*/ 424244 w 535114"/>
                <a:gd name="connsiteY21" fmla="*/ 327470 h 523017"/>
                <a:gd name="connsiteX22" fmla="*/ 413099 w 535114"/>
                <a:gd name="connsiteY22" fmla="*/ 332804 h 523017"/>
                <a:gd name="connsiteX23" fmla="*/ 402812 w 535114"/>
                <a:gd name="connsiteY23" fmla="*/ 333566 h 523017"/>
                <a:gd name="connsiteX24" fmla="*/ 393478 w 535114"/>
                <a:gd name="connsiteY24" fmla="*/ 322802 h 523017"/>
                <a:gd name="connsiteX25" fmla="*/ 393383 w 535114"/>
                <a:gd name="connsiteY25" fmla="*/ 322231 h 523017"/>
                <a:gd name="connsiteX26" fmla="*/ 393192 w 535114"/>
                <a:gd name="connsiteY26" fmla="*/ 321755 h 523017"/>
                <a:gd name="connsiteX27" fmla="*/ 392906 w 535114"/>
                <a:gd name="connsiteY27" fmla="*/ 321374 h 523017"/>
                <a:gd name="connsiteX28" fmla="*/ 392525 w 535114"/>
                <a:gd name="connsiteY28" fmla="*/ 320897 h 523017"/>
                <a:gd name="connsiteX29" fmla="*/ 391001 w 535114"/>
                <a:gd name="connsiteY29" fmla="*/ 319659 h 523017"/>
                <a:gd name="connsiteX30" fmla="*/ 386525 w 535114"/>
                <a:gd name="connsiteY30" fmla="*/ 314420 h 523017"/>
                <a:gd name="connsiteX31" fmla="*/ 391763 w 535114"/>
                <a:gd name="connsiteY31" fmla="*/ 309658 h 523017"/>
                <a:gd name="connsiteX32" fmla="*/ 393478 w 535114"/>
                <a:gd name="connsiteY32" fmla="*/ 308420 h 523017"/>
                <a:gd name="connsiteX33" fmla="*/ 396145 w 535114"/>
                <a:gd name="connsiteY33" fmla="*/ 304991 h 523017"/>
                <a:gd name="connsiteX34" fmla="*/ 397097 w 535114"/>
                <a:gd name="connsiteY34" fmla="*/ 301562 h 523017"/>
                <a:gd name="connsiteX35" fmla="*/ 396335 w 535114"/>
                <a:gd name="connsiteY35" fmla="*/ 298323 h 523017"/>
                <a:gd name="connsiteX36" fmla="*/ 393478 w 535114"/>
                <a:gd name="connsiteY36" fmla="*/ 295466 h 523017"/>
                <a:gd name="connsiteX37" fmla="*/ 401384 w 535114"/>
                <a:gd name="connsiteY37" fmla="*/ 284988 h 523017"/>
                <a:gd name="connsiteX38" fmla="*/ 407384 w 535114"/>
                <a:gd name="connsiteY38" fmla="*/ 280416 h 523017"/>
                <a:gd name="connsiteX39" fmla="*/ 439579 w 535114"/>
                <a:gd name="connsiteY39" fmla="*/ 255842 h 523017"/>
                <a:gd name="connsiteX40" fmla="*/ 449389 w 535114"/>
                <a:gd name="connsiteY40" fmla="*/ 237744 h 523017"/>
                <a:gd name="connsiteX41" fmla="*/ 448056 w 535114"/>
                <a:gd name="connsiteY41" fmla="*/ 232982 h 523017"/>
                <a:gd name="connsiteX42" fmla="*/ 446818 w 535114"/>
                <a:gd name="connsiteY42" fmla="*/ 228505 h 523017"/>
                <a:gd name="connsiteX43" fmla="*/ 443294 w 535114"/>
                <a:gd name="connsiteY43" fmla="*/ 227933 h 523017"/>
                <a:gd name="connsiteX44" fmla="*/ 438721 w 535114"/>
                <a:gd name="connsiteY44" fmla="*/ 226981 h 523017"/>
                <a:gd name="connsiteX45" fmla="*/ 428625 w 535114"/>
                <a:gd name="connsiteY45" fmla="*/ 228124 h 523017"/>
                <a:gd name="connsiteX46" fmla="*/ 419862 w 535114"/>
                <a:gd name="connsiteY46" fmla="*/ 226695 h 523017"/>
                <a:gd name="connsiteX47" fmla="*/ 409575 w 535114"/>
                <a:gd name="connsiteY47" fmla="*/ 216503 h 523017"/>
                <a:gd name="connsiteX48" fmla="*/ 403098 w 535114"/>
                <a:gd name="connsiteY48" fmla="*/ 211931 h 523017"/>
                <a:gd name="connsiteX49" fmla="*/ 393478 w 535114"/>
                <a:gd name="connsiteY49" fmla="*/ 210026 h 523017"/>
                <a:gd name="connsiteX50" fmla="*/ 388715 w 535114"/>
                <a:gd name="connsiteY50" fmla="*/ 207264 h 523017"/>
                <a:gd name="connsiteX51" fmla="*/ 378428 w 535114"/>
                <a:gd name="connsiteY51" fmla="*/ 206597 h 523017"/>
                <a:gd name="connsiteX52" fmla="*/ 373094 w 535114"/>
                <a:gd name="connsiteY52" fmla="*/ 204692 h 523017"/>
                <a:gd name="connsiteX53" fmla="*/ 378143 w 535114"/>
                <a:gd name="connsiteY53" fmla="*/ 213455 h 523017"/>
                <a:gd name="connsiteX54" fmla="*/ 368713 w 535114"/>
                <a:gd name="connsiteY54" fmla="*/ 214884 h 523017"/>
                <a:gd name="connsiteX55" fmla="*/ 365855 w 535114"/>
                <a:gd name="connsiteY55" fmla="*/ 210598 h 523017"/>
                <a:gd name="connsiteX56" fmla="*/ 364617 w 535114"/>
                <a:gd name="connsiteY56" fmla="*/ 203740 h 523017"/>
                <a:gd name="connsiteX57" fmla="*/ 360140 w 535114"/>
                <a:gd name="connsiteY57" fmla="*/ 197549 h 523017"/>
                <a:gd name="connsiteX58" fmla="*/ 360045 w 535114"/>
                <a:gd name="connsiteY58" fmla="*/ 197453 h 523017"/>
                <a:gd name="connsiteX59" fmla="*/ 360045 w 535114"/>
                <a:gd name="connsiteY59" fmla="*/ 197453 h 523017"/>
                <a:gd name="connsiteX60" fmla="*/ 357950 w 535114"/>
                <a:gd name="connsiteY60" fmla="*/ 185071 h 523017"/>
                <a:gd name="connsiteX61" fmla="*/ 356045 w 535114"/>
                <a:gd name="connsiteY61" fmla="*/ 179165 h 523017"/>
                <a:gd name="connsiteX62" fmla="*/ 353378 w 535114"/>
                <a:gd name="connsiteY62" fmla="*/ 174212 h 523017"/>
                <a:gd name="connsiteX63" fmla="*/ 362331 w 535114"/>
                <a:gd name="connsiteY63" fmla="*/ 168592 h 523017"/>
                <a:gd name="connsiteX64" fmla="*/ 363760 w 535114"/>
                <a:gd name="connsiteY64" fmla="*/ 166021 h 523017"/>
                <a:gd name="connsiteX65" fmla="*/ 368618 w 535114"/>
                <a:gd name="connsiteY65" fmla="*/ 157734 h 523017"/>
                <a:gd name="connsiteX66" fmla="*/ 373285 w 535114"/>
                <a:gd name="connsiteY66" fmla="*/ 147161 h 523017"/>
                <a:gd name="connsiteX67" fmla="*/ 377000 w 535114"/>
                <a:gd name="connsiteY67" fmla="*/ 142684 h 523017"/>
                <a:gd name="connsiteX68" fmla="*/ 381571 w 535114"/>
                <a:gd name="connsiteY68" fmla="*/ 142208 h 523017"/>
                <a:gd name="connsiteX69" fmla="*/ 385763 w 535114"/>
                <a:gd name="connsiteY69" fmla="*/ 140113 h 523017"/>
                <a:gd name="connsiteX70" fmla="*/ 394049 w 535114"/>
                <a:gd name="connsiteY70" fmla="*/ 134112 h 523017"/>
                <a:gd name="connsiteX71" fmla="*/ 409956 w 535114"/>
                <a:gd name="connsiteY71" fmla="*/ 125635 h 523017"/>
                <a:gd name="connsiteX72" fmla="*/ 418243 w 535114"/>
                <a:gd name="connsiteY72" fmla="*/ 116872 h 523017"/>
                <a:gd name="connsiteX73" fmla="*/ 425577 w 535114"/>
                <a:gd name="connsiteY73" fmla="*/ 106585 h 523017"/>
                <a:gd name="connsiteX74" fmla="*/ 433959 w 535114"/>
                <a:gd name="connsiteY74" fmla="*/ 98679 h 523017"/>
                <a:gd name="connsiteX75" fmla="*/ 445675 w 535114"/>
                <a:gd name="connsiteY75" fmla="*/ 97155 h 523017"/>
                <a:gd name="connsiteX76" fmla="*/ 454152 w 535114"/>
                <a:gd name="connsiteY76" fmla="*/ 97441 h 523017"/>
                <a:gd name="connsiteX77" fmla="*/ 460534 w 535114"/>
                <a:gd name="connsiteY77" fmla="*/ 94012 h 523017"/>
                <a:gd name="connsiteX78" fmla="*/ 463391 w 535114"/>
                <a:gd name="connsiteY78" fmla="*/ 88011 h 523017"/>
                <a:gd name="connsiteX79" fmla="*/ 464344 w 535114"/>
                <a:gd name="connsiteY79" fmla="*/ 86201 h 523017"/>
                <a:gd name="connsiteX80" fmla="*/ 464820 w 535114"/>
                <a:gd name="connsiteY80" fmla="*/ 73438 h 523017"/>
                <a:gd name="connsiteX81" fmla="*/ 466725 w 535114"/>
                <a:gd name="connsiteY81" fmla="*/ 70866 h 523017"/>
                <a:gd name="connsiteX82" fmla="*/ 467963 w 535114"/>
                <a:gd name="connsiteY82" fmla="*/ 67723 h 523017"/>
                <a:gd name="connsiteX83" fmla="*/ 468630 w 535114"/>
                <a:gd name="connsiteY83" fmla="*/ 64294 h 523017"/>
                <a:gd name="connsiteX84" fmla="*/ 468630 w 535114"/>
                <a:gd name="connsiteY84" fmla="*/ 60388 h 523017"/>
                <a:gd name="connsiteX85" fmla="*/ 463201 w 535114"/>
                <a:gd name="connsiteY85" fmla="*/ 61436 h 523017"/>
                <a:gd name="connsiteX86" fmla="*/ 458057 w 535114"/>
                <a:gd name="connsiteY86" fmla="*/ 60865 h 523017"/>
                <a:gd name="connsiteX87" fmla="*/ 416528 w 535114"/>
                <a:gd name="connsiteY87" fmla="*/ 47339 h 523017"/>
                <a:gd name="connsiteX88" fmla="*/ 401955 w 535114"/>
                <a:gd name="connsiteY88" fmla="*/ 46863 h 523017"/>
                <a:gd name="connsiteX89" fmla="*/ 399288 w 535114"/>
                <a:gd name="connsiteY89" fmla="*/ 44958 h 523017"/>
                <a:gd name="connsiteX90" fmla="*/ 394430 w 535114"/>
                <a:gd name="connsiteY90" fmla="*/ 39433 h 523017"/>
                <a:gd name="connsiteX91" fmla="*/ 392049 w 535114"/>
                <a:gd name="connsiteY91" fmla="*/ 38576 h 523017"/>
                <a:gd name="connsiteX92" fmla="*/ 371094 w 535114"/>
                <a:gd name="connsiteY92" fmla="*/ 40100 h 523017"/>
                <a:gd name="connsiteX93" fmla="*/ 356140 w 535114"/>
                <a:gd name="connsiteY93" fmla="*/ 37433 h 523017"/>
                <a:gd name="connsiteX94" fmla="*/ 321183 w 535114"/>
                <a:gd name="connsiteY94" fmla="*/ 44863 h 523017"/>
                <a:gd name="connsiteX95" fmla="*/ 307277 w 535114"/>
                <a:gd name="connsiteY95" fmla="*/ 44196 h 523017"/>
                <a:gd name="connsiteX96" fmla="*/ 300038 w 535114"/>
                <a:gd name="connsiteY96" fmla="*/ 41338 h 523017"/>
                <a:gd name="connsiteX97" fmla="*/ 278225 w 535114"/>
                <a:gd name="connsiteY97" fmla="*/ 27908 h 523017"/>
                <a:gd name="connsiteX98" fmla="*/ 250127 w 535114"/>
                <a:gd name="connsiteY98" fmla="*/ 21431 h 523017"/>
                <a:gd name="connsiteX99" fmla="*/ 169736 w 535114"/>
                <a:gd name="connsiteY99" fmla="*/ 15621 h 523017"/>
                <a:gd name="connsiteX100" fmla="*/ 150209 w 535114"/>
                <a:gd name="connsiteY100" fmla="*/ 2858 h 523017"/>
                <a:gd name="connsiteX101" fmla="*/ 141637 w 535114"/>
                <a:gd name="connsiteY101" fmla="*/ 0 h 523017"/>
                <a:gd name="connsiteX102" fmla="*/ 143732 w 535114"/>
                <a:gd name="connsiteY102" fmla="*/ 23717 h 523017"/>
                <a:gd name="connsiteX103" fmla="*/ 146018 w 535114"/>
                <a:gd name="connsiteY103" fmla="*/ 34100 h 523017"/>
                <a:gd name="connsiteX104" fmla="*/ 145923 w 535114"/>
                <a:gd name="connsiteY104" fmla="*/ 40481 h 523017"/>
                <a:gd name="connsiteX105" fmla="*/ 145256 w 535114"/>
                <a:gd name="connsiteY105" fmla="*/ 45244 h 523017"/>
                <a:gd name="connsiteX106" fmla="*/ 146113 w 535114"/>
                <a:gd name="connsiteY106" fmla="*/ 49435 h 523017"/>
                <a:gd name="connsiteX107" fmla="*/ 145637 w 535114"/>
                <a:gd name="connsiteY107" fmla="*/ 51816 h 523017"/>
                <a:gd name="connsiteX108" fmla="*/ 144589 w 535114"/>
                <a:gd name="connsiteY108" fmla="*/ 53054 h 523017"/>
                <a:gd name="connsiteX109" fmla="*/ 122015 w 535114"/>
                <a:gd name="connsiteY109" fmla="*/ 56579 h 523017"/>
                <a:gd name="connsiteX110" fmla="*/ 118682 w 535114"/>
                <a:gd name="connsiteY110" fmla="*/ 57721 h 523017"/>
                <a:gd name="connsiteX111" fmla="*/ 115634 w 535114"/>
                <a:gd name="connsiteY111" fmla="*/ 59341 h 523017"/>
                <a:gd name="connsiteX112" fmla="*/ 114300 w 535114"/>
                <a:gd name="connsiteY112" fmla="*/ 60198 h 523017"/>
                <a:gd name="connsiteX113" fmla="*/ 112490 w 535114"/>
                <a:gd name="connsiteY113" fmla="*/ 61913 h 523017"/>
                <a:gd name="connsiteX114" fmla="*/ 106585 w 535114"/>
                <a:gd name="connsiteY114" fmla="*/ 69247 h 523017"/>
                <a:gd name="connsiteX115" fmla="*/ 105251 w 535114"/>
                <a:gd name="connsiteY115" fmla="*/ 72200 h 523017"/>
                <a:gd name="connsiteX116" fmla="*/ 105156 w 535114"/>
                <a:gd name="connsiteY116" fmla="*/ 74486 h 523017"/>
                <a:gd name="connsiteX117" fmla="*/ 106109 w 535114"/>
                <a:gd name="connsiteY117" fmla="*/ 75819 h 523017"/>
                <a:gd name="connsiteX118" fmla="*/ 107347 w 535114"/>
                <a:gd name="connsiteY118" fmla="*/ 76771 h 523017"/>
                <a:gd name="connsiteX119" fmla="*/ 108871 w 535114"/>
                <a:gd name="connsiteY119" fmla="*/ 77533 h 523017"/>
                <a:gd name="connsiteX120" fmla="*/ 110680 w 535114"/>
                <a:gd name="connsiteY120" fmla="*/ 78105 h 523017"/>
                <a:gd name="connsiteX121" fmla="*/ 113633 w 535114"/>
                <a:gd name="connsiteY121" fmla="*/ 79820 h 523017"/>
                <a:gd name="connsiteX122" fmla="*/ 114776 w 535114"/>
                <a:gd name="connsiteY122" fmla="*/ 81629 h 523017"/>
                <a:gd name="connsiteX123" fmla="*/ 115443 w 535114"/>
                <a:gd name="connsiteY123" fmla="*/ 84011 h 523017"/>
                <a:gd name="connsiteX124" fmla="*/ 115443 w 535114"/>
                <a:gd name="connsiteY124" fmla="*/ 88392 h 523017"/>
                <a:gd name="connsiteX125" fmla="*/ 114586 w 535114"/>
                <a:gd name="connsiteY125" fmla="*/ 90488 h 523017"/>
                <a:gd name="connsiteX126" fmla="*/ 113157 w 535114"/>
                <a:gd name="connsiteY126" fmla="*/ 91059 h 523017"/>
                <a:gd name="connsiteX127" fmla="*/ 111443 w 535114"/>
                <a:gd name="connsiteY127" fmla="*/ 90678 h 523017"/>
                <a:gd name="connsiteX128" fmla="*/ 108299 w 535114"/>
                <a:gd name="connsiteY128" fmla="*/ 89059 h 523017"/>
                <a:gd name="connsiteX129" fmla="*/ 104585 w 535114"/>
                <a:gd name="connsiteY129" fmla="*/ 88106 h 523017"/>
                <a:gd name="connsiteX130" fmla="*/ 88202 w 535114"/>
                <a:gd name="connsiteY130" fmla="*/ 88201 h 523017"/>
                <a:gd name="connsiteX131" fmla="*/ 73819 w 535114"/>
                <a:gd name="connsiteY131" fmla="*/ 91345 h 523017"/>
                <a:gd name="connsiteX132" fmla="*/ 66389 w 535114"/>
                <a:gd name="connsiteY132" fmla="*/ 95441 h 523017"/>
                <a:gd name="connsiteX133" fmla="*/ 64580 w 535114"/>
                <a:gd name="connsiteY133" fmla="*/ 97155 h 523017"/>
                <a:gd name="connsiteX134" fmla="*/ 63246 w 535114"/>
                <a:gd name="connsiteY134" fmla="*/ 98870 h 523017"/>
                <a:gd name="connsiteX135" fmla="*/ 58865 w 535114"/>
                <a:gd name="connsiteY135" fmla="*/ 108585 h 523017"/>
                <a:gd name="connsiteX136" fmla="*/ 55340 w 535114"/>
                <a:gd name="connsiteY136" fmla="*/ 121158 h 523017"/>
                <a:gd name="connsiteX137" fmla="*/ 44387 w 535114"/>
                <a:gd name="connsiteY137" fmla="*/ 141446 h 523017"/>
                <a:gd name="connsiteX138" fmla="*/ 37338 w 535114"/>
                <a:gd name="connsiteY138" fmla="*/ 150686 h 523017"/>
                <a:gd name="connsiteX139" fmla="*/ 34576 w 535114"/>
                <a:gd name="connsiteY139" fmla="*/ 153448 h 523017"/>
                <a:gd name="connsiteX140" fmla="*/ 16859 w 535114"/>
                <a:gd name="connsiteY140" fmla="*/ 162687 h 523017"/>
                <a:gd name="connsiteX141" fmla="*/ 11811 w 535114"/>
                <a:gd name="connsiteY141" fmla="*/ 166307 h 523017"/>
                <a:gd name="connsiteX142" fmla="*/ 8287 w 535114"/>
                <a:gd name="connsiteY142" fmla="*/ 170307 h 523017"/>
                <a:gd name="connsiteX143" fmla="*/ 2572 w 535114"/>
                <a:gd name="connsiteY143" fmla="*/ 178308 h 523017"/>
                <a:gd name="connsiteX144" fmla="*/ 857 w 535114"/>
                <a:gd name="connsiteY144" fmla="*/ 182118 h 523017"/>
                <a:gd name="connsiteX145" fmla="*/ 0 w 535114"/>
                <a:gd name="connsiteY145" fmla="*/ 184499 h 523017"/>
                <a:gd name="connsiteX146" fmla="*/ 191 w 535114"/>
                <a:gd name="connsiteY146" fmla="*/ 186023 h 523017"/>
                <a:gd name="connsiteX147" fmla="*/ 1429 w 535114"/>
                <a:gd name="connsiteY147" fmla="*/ 188976 h 523017"/>
                <a:gd name="connsiteX148" fmla="*/ 2381 w 535114"/>
                <a:gd name="connsiteY148" fmla="*/ 190309 h 523017"/>
                <a:gd name="connsiteX149" fmla="*/ 7620 w 535114"/>
                <a:gd name="connsiteY149" fmla="*/ 196596 h 523017"/>
                <a:gd name="connsiteX150" fmla="*/ 16097 w 535114"/>
                <a:gd name="connsiteY150" fmla="*/ 204025 h 523017"/>
                <a:gd name="connsiteX151" fmla="*/ 17621 w 535114"/>
                <a:gd name="connsiteY151" fmla="*/ 204788 h 523017"/>
                <a:gd name="connsiteX152" fmla="*/ 19336 w 535114"/>
                <a:gd name="connsiteY152" fmla="*/ 205454 h 523017"/>
                <a:gd name="connsiteX153" fmla="*/ 27051 w 535114"/>
                <a:gd name="connsiteY153" fmla="*/ 205645 h 523017"/>
                <a:gd name="connsiteX154" fmla="*/ 28670 w 535114"/>
                <a:gd name="connsiteY154" fmla="*/ 206216 h 523017"/>
                <a:gd name="connsiteX155" fmla="*/ 29718 w 535114"/>
                <a:gd name="connsiteY155" fmla="*/ 207359 h 523017"/>
                <a:gd name="connsiteX156" fmla="*/ 30480 w 535114"/>
                <a:gd name="connsiteY156" fmla="*/ 208788 h 523017"/>
                <a:gd name="connsiteX157" fmla="*/ 30956 w 535114"/>
                <a:gd name="connsiteY157" fmla="*/ 210503 h 523017"/>
                <a:gd name="connsiteX158" fmla="*/ 31623 w 535114"/>
                <a:gd name="connsiteY158" fmla="*/ 212026 h 523017"/>
                <a:gd name="connsiteX159" fmla="*/ 32766 w 535114"/>
                <a:gd name="connsiteY159" fmla="*/ 212979 h 523017"/>
                <a:gd name="connsiteX160" fmla="*/ 34481 w 535114"/>
                <a:gd name="connsiteY160" fmla="*/ 213360 h 523017"/>
                <a:gd name="connsiteX161" fmla="*/ 38386 w 535114"/>
                <a:gd name="connsiteY161" fmla="*/ 213360 h 523017"/>
                <a:gd name="connsiteX162" fmla="*/ 40100 w 535114"/>
                <a:gd name="connsiteY162" fmla="*/ 214027 h 523017"/>
                <a:gd name="connsiteX163" fmla="*/ 41339 w 535114"/>
                <a:gd name="connsiteY163" fmla="*/ 215741 h 523017"/>
                <a:gd name="connsiteX164" fmla="*/ 41910 w 535114"/>
                <a:gd name="connsiteY164" fmla="*/ 219266 h 523017"/>
                <a:gd name="connsiteX165" fmla="*/ 42482 w 535114"/>
                <a:gd name="connsiteY165" fmla="*/ 226314 h 523017"/>
                <a:gd name="connsiteX166" fmla="*/ 42767 w 535114"/>
                <a:gd name="connsiteY166" fmla="*/ 228029 h 523017"/>
                <a:gd name="connsiteX167" fmla="*/ 43529 w 535114"/>
                <a:gd name="connsiteY167" fmla="*/ 229553 h 523017"/>
                <a:gd name="connsiteX168" fmla="*/ 44482 w 535114"/>
                <a:gd name="connsiteY168" fmla="*/ 230791 h 523017"/>
                <a:gd name="connsiteX169" fmla="*/ 46768 w 535114"/>
                <a:gd name="connsiteY169" fmla="*/ 232982 h 523017"/>
                <a:gd name="connsiteX170" fmla="*/ 53340 w 535114"/>
                <a:gd name="connsiteY170" fmla="*/ 237934 h 523017"/>
                <a:gd name="connsiteX171" fmla="*/ 54578 w 535114"/>
                <a:gd name="connsiteY171" fmla="*/ 240792 h 523017"/>
                <a:gd name="connsiteX172" fmla="*/ 55721 w 535114"/>
                <a:gd name="connsiteY172" fmla="*/ 245078 h 523017"/>
                <a:gd name="connsiteX173" fmla="*/ 57055 w 535114"/>
                <a:gd name="connsiteY173" fmla="*/ 254794 h 523017"/>
                <a:gd name="connsiteX174" fmla="*/ 57150 w 535114"/>
                <a:gd name="connsiteY174" fmla="*/ 259556 h 523017"/>
                <a:gd name="connsiteX175" fmla="*/ 56960 w 535114"/>
                <a:gd name="connsiteY175" fmla="*/ 262795 h 523017"/>
                <a:gd name="connsiteX176" fmla="*/ 56007 w 535114"/>
                <a:gd name="connsiteY176" fmla="*/ 264986 h 523017"/>
                <a:gd name="connsiteX177" fmla="*/ 55340 w 535114"/>
                <a:gd name="connsiteY177" fmla="*/ 266129 h 523017"/>
                <a:gd name="connsiteX178" fmla="*/ 54388 w 535114"/>
                <a:gd name="connsiteY178" fmla="*/ 267367 h 523017"/>
                <a:gd name="connsiteX179" fmla="*/ 52007 w 535114"/>
                <a:gd name="connsiteY179" fmla="*/ 269462 h 523017"/>
                <a:gd name="connsiteX180" fmla="*/ 49244 w 535114"/>
                <a:gd name="connsiteY180" fmla="*/ 271082 h 523017"/>
                <a:gd name="connsiteX181" fmla="*/ 40767 w 535114"/>
                <a:gd name="connsiteY181" fmla="*/ 273653 h 523017"/>
                <a:gd name="connsiteX182" fmla="*/ 39434 w 535114"/>
                <a:gd name="connsiteY182" fmla="*/ 274511 h 523017"/>
                <a:gd name="connsiteX183" fmla="*/ 38195 w 535114"/>
                <a:gd name="connsiteY183" fmla="*/ 275558 h 523017"/>
                <a:gd name="connsiteX184" fmla="*/ 37148 w 535114"/>
                <a:gd name="connsiteY184" fmla="*/ 276796 h 523017"/>
                <a:gd name="connsiteX185" fmla="*/ 36195 w 535114"/>
                <a:gd name="connsiteY185" fmla="*/ 278130 h 523017"/>
                <a:gd name="connsiteX186" fmla="*/ 35433 w 535114"/>
                <a:gd name="connsiteY186" fmla="*/ 279749 h 523017"/>
                <a:gd name="connsiteX187" fmla="*/ 34100 w 535114"/>
                <a:gd name="connsiteY187" fmla="*/ 282988 h 523017"/>
                <a:gd name="connsiteX188" fmla="*/ 32385 w 535114"/>
                <a:gd name="connsiteY188" fmla="*/ 286417 h 523017"/>
                <a:gd name="connsiteX189" fmla="*/ 28480 w 535114"/>
                <a:gd name="connsiteY189" fmla="*/ 292608 h 523017"/>
                <a:gd name="connsiteX190" fmla="*/ 33814 w 535114"/>
                <a:gd name="connsiteY190" fmla="*/ 309277 h 523017"/>
                <a:gd name="connsiteX191" fmla="*/ 35814 w 535114"/>
                <a:gd name="connsiteY191" fmla="*/ 318707 h 523017"/>
                <a:gd name="connsiteX192" fmla="*/ 37338 w 535114"/>
                <a:gd name="connsiteY192" fmla="*/ 334137 h 523017"/>
                <a:gd name="connsiteX193" fmla="*/ 38386 w 535114"/>
                <a:gd name="connsiteY193" fmla="*/ 337375 h 523017"/>
                <a:gd name="connsiteX194" fmla="*/ 40100 w 535114"/>
                <a:gd name="connsiteY194" fmla="*/ 339185 h 523017"/>
                <a:gd name="connsiteX195" fmla="*/ 43720 w 535114"/>
                <a:gd name="connsiteY195" fmla="*/ 340138 h 523017"/>
                <a:gd name="connsiteX196" fmla="*/ 45149 w 535114"/>
                <a:gd name="connsiteY196" fmla="*/ 340709 h 523017"/>
                <a:gd name="connsiteX197" fmla="*/ 47054 w 535114"/>
                <a:gd name="connsiteY197" fmla="*/ 342043 h 523017"/>
                <a:gd name="connsiteX198" fmla="*/ 54293 w 535114"/>
                <a:gd name="connsiteY198" fmla="*/ 350234 h 523017"/>
                <a:gd name="connsiteX199" fmla="*/ 55531 w 535114"/>
                <a:gd name="connsiteY199" fmla="*/ 350996 h 523017"/>
                <a:gd name="connsiteX200" fmla="*/ 60674 w 535114"/>
                <a:gd name="connsiteY200" fmla="*/ 352711 h 523017"/>
                <a:gd name="connsiteX201" fmla="*/ 63913 w 535114"/>
                <a:gd name="connsiteY201" fmla="*/ 354901 h 523017"/>
                <a:gd name="connsiteX202" fmla="*/ 65342 w 535114"/>
                <a:gd name="connsiteY202" fmla="*/ 356711 h 523017"/>
                <a:gd name="connsiteX203" fmla="*/ 66104 w 535114"/>
                <a:gd name="connsiteY203" fmla="*/ 358712 h 523017"/>
                <a:gd name="connsiteX204" fmla="*/ 66485 w 535114"/>
                <a:gd name="connsiteY204" fmla="*/ 361379 h 523017"/>
                <a:gd name="connsiteX205" fmla="*/ 67342 w 535114"/>
                <a:gd name="connsiteY205" fmla="*/ 365474 h 523017"/>
                <a:gd name="connsiteX206" fmla="*/ 76105 w 535114"/>
                <a:gd name="connsiteY206" fmla="*/ 388906 h 523017"/>
                <a:gd name="connsiteX207" fmla="*/ 77248 w 535114"/>
                <a:gd name="connsiteY207" fmla="*/ 393001 h 523017"/>
                <a:gd name="connsiteX208" fmla="*/ 78296 w 535114"/>
                <a:gd name="connsiteY208" fmla="*/ 395192 h 523017"/>
                <a:gd name="connsiteX209" fmla="*/ 79629 w 535114"/>
                <a:gd name="connsiteY209" fmla="*/ 396812 h 523017"/>
                <a:gd name="connsiteX210" fmla="*/ 91726 w 535114"/>
                <a:gd name="connsiteY210" fmla="*/ 403003 h 523017"/>
                <a:gd name="connsiteX211" fmla="*/ 93440 w 535114"/>
                <a:gd name="connsiteY211" fmla="*/ 403193 h 523017"/>
                <a:gd name="connsiteX212" fmla="*/ 95155 w 535114"/>
                <a:gd name="connsiteY212" fmla="*/ 402812 h 523017"/>
                <a:gd name="connsiteX213" fmla="*/ 99060 w 535114"/>
                <a:gd name="connsiteY213" fmla="*/ 400241 h 523017"/>
                <a:gd name="connsiteX214" fmla="*/ 100679 w 535114"/>
                <a:gd name="connsiteY214" fmla="*/ 399764 h 523017"/>
                <a:gd name="connsiteX215" fmla="*/ 102394 w 535114"/>
                <a:gd name="connsiteY215" fmla="*/ 399574 h 523017"/>
                <a:gd name="connsiteX216" fmla="*/ 104013 w 535114"/>
                <a:gd name="connsiteY216" fmla="*/ 400145 h 523017"/>
                <a:gd name="connsiteX217" fmla="*/ 105823 w 535114"/>
                <a:gd name="connsiteY217" fmla="*/ 401288 h 523017"/>
                <a:gd name="connsiteX218" fmla="*/ 111538 w 535114"/>
                <a:gd name="connsiteY218" fmla="*/ 406527 h 523017"/>
                <a:gd name="connsiteX219" fmla="*/ 113157 w 535114"/>
                <a:gd name="connsiteY219" fmla="*/ 408623 h 523017"/>
                <a:gd name="connsiteX220" fmla="*/ 115634 w 535114"/>
                <a:gd name="connsiteY220" fmla="*/ 414814 h 523017"/>
                <a:gd name="connsiteX221" fmla="*/ 121539 w 535114"/>
                <a:gd name="connsiteY221" fmla="*/ 415576 h 523017"/>
                <a:gd name="connsiteX222" fmla="*/ 124587 w 535114"/>
                <a:gd name="connsiteY222" fmla="*/ 414147 h 523017"/>
                <a:gd name="connsiteX223" fmla="*/ 135731 w 535114"/>
                <a:gd name="connsiteY223" fmla="*/ 402526 h 523017"/>
                <a:gd name="connsiteX224" fmla="*/ 138494 w 535114"/>
                <a:gd name="connsiteY224" fmla="*/ 400431 h 523017"/>
                <a:gd name="connsiteX225" fmla="*/ 141256 w 535114"/>
                <a:gd name="connsiteY225" fmla="*/ 399098 h 523017"/>
                <a:gd name="connsiteX226" fmla="*/ 147257 w 535114"/>
                <a:gd name="connsiteY226" fmla="*/ 398050 h 523017"/>
                <a:gd name="connsiteX227" fmla="*/ 149162 w 535114"/>
                <a:gd name="connsiteY227" fmla="*/ 397002 h 523017"/>
                <a:gd name="connsiteX228" fmla="*/ 150686 w 535114"/>
                <a:gd name="connsiteY228" fmla="*/ 395097 h 523017"/>
                <a:gd name="connsiteX229" fmla="*/ 151829 w 535114"/>
                <a:gd name="connsiteY229" fmla="*/ 392906 h 523017"/>
                <a:gd name="connsiteX230" fmla="*/ 153734 w 535114"/>
                <a:gd name="connsiteY230" fmla="*/ 389763 h 523017"/>
                <a:gd name="connsiteX231" fmla="*/ 154972 w 535114"/>
                <a:gd name="connsiteY231" fmla="*/ 388620 h 523017"/>
                <a:gd name="connsiteX232" fmla="*/ 156496 w 535114"/>
                <a:gd name="connsiteY232" fmla="*/ 388239 h 523017"/>
                <a:gd name="connsiteX233" fmla="*/ 159353 w 535114"/>
                <a:gd name="connsiteY233" fmla="*/ 389763 h 523017"/>
                <a:gd name="connsiteX234" fmla="*/ 161830 w 535114"/>
                <a:gd name="connsiteY234" fmla="*/ 391668 h 523017"/>
                <a:gd name="connsiteX235" fmla="*/ 162973 w 535114"/>
                <a:gd name="connsiteY235" fmla="*/ 392811 h 523017"/>
                <a:gd name="connsiteX236" fmla="*/ 163830 w 535114"/>
                <a:gd name="connsiteY236" fmla="*/ 394145 h 523017"/>
                <a:gd name="connsiteX237" fmla="*/ 164211 w 535114"/>
                <a:gd name="connsiteY237" fmla="*/ 395859 h 523017"/>
                <a:gd name="connsiteX238" fmla="*/ 164306 w 535114"/>
                <a:gd name="connsiteY238" fmla="*/ 397574 h 523017"/>
                <a:gd name="connsiteX239" fmla="*/ 164116 w 535114"/>
                <a:gd name="connsiteY239" fmla="*/ 399098 h 523017"/>
                <a:gd name="connsiteX240" fmla="*/ 164592 w 535114"/>
                <a:gd name="connsiteY240" fmla="*/ 400526 h 523017"/>
                <a:gd name="connsiteX241" fmla="*/ 165735 w 535114"/>
                <a:gd name="connsiteY241" fmla="*/ 402241 h 523017"/>
                <a:gd name="connsiteX242" fmla="*/ 168497 w 535114"/>
                <a:gd name="connsiteY242" fmla="*/ 403860 h 523017"/>
                <a:gd name="connsiteX243" fmla="*/ 170117 w 535114"/>
                <a:gd name="connsiteY243" fmla="*/ 403670 h 523017"/>
                <a:gd name="connsiteX244" fmla="*/ 171450 w 535114"/>
                <a:gd name="connsiteY244" fmla="*/ 402812 h 523017"/>
                <a:gd name="connsiteX245" fmla="*/ 172117 w 535114"/>
                <a:gd name="connsiteY245" fmla="*/ 401193 h 523017"/>
                <a:gd name="connsiteX246" fmla="*/ 173260 w 535114"/>
                <a:gd name="connsiteY246" fmla="*/ 399098 h 523017"/>
                <a:gd name="connsiteX247" fmla="*/ 174879 w 535114"/>
                <a:gd name="connsiteY247" fmla="*/ 396907 h 523017"/>
                <a:gd name="connsiteX248" fmla="*/ 178403 w 535114"/>
                <a:gd name="connsiteY248" fmla="*/ 394049 h 523017"/>
                <a:gd name="connsiteX249" fmla="*/ 180975 w 535114"/>
                <a:gd name="connsiteY249" fmla="*/ 393001 h 523017"/>
                <a:gd name="connsiteX250" fmla="*/ 183356 w 535114"/>
                <a:gd name="connsiteY250" fmla="*/ 392906 h 523017"/>
                <a:gd name="connsiteX251" fmla="*/ 185071 w 535114"/>
                <a:gd name="connsiteY251" fmla="*/ 393383 h 523017"/>
                <a:gd name="connsiteX252" fmla="*/ 186785 w 535114"/>
                <a:gd name="connsiteY252" fmla="*/ 394240 h 523017"/>
                <a:gd name="connsiteX253" fmla="*/ 188024 w 535114"/>
                <a:gd name="connsiteY253" fmla="*/ 395192 h 523017"/>
                <a:gd name="connsiteX254" fmla="*/ 188881 w 535114"/>
                <a:gd name="connsiteY254" fmla="*/ 396526 h 523017"/>
                <a:gd name="connsiteX255" fmla="*/ 189167 w 535114"/>
                <a:gd name="connsiteY255" fmla="*/ 398145 h 523017"/>
                <a:gd name="connsiteX256" fmla="*/ 188976 w 535114"/>
                <a:gd name="connsiteY256" fmla="*/ 399859 h 523017"/>
                <a:gd name="connsiteX257" fmla="*/ 189738 w 535114"/>
                <a:gd name="connsiteY257" fmla="*/ 401574 h 523017"/>
                <a:gd name="connsiteX258" fmla="*/ 191738 w 535114"/>
                <a:gd name="connsiteY258" fmla="*/ 403193 h 523017"/>
                <a:gd name="connsiteX259" fmla="*/ 207264 w 535114"/>
                <a:gd name="connsiteY259" fmla="*/ 406337 h 523017"/>
                <a:gd name="connsiteX260" fmla="*/ 209741 w 535114"/>
                <a:gd name="connsiteY260" fmla="*/ 406337 h 523017"/>
                <a:gd name="connsiteX261" fmla="*/ 211360 w 535114"/>
                <a:gd name="connsiteY261" fmla="*/ 405670 h 523017"/>
                <a:gd name="connsiteX262" fmla="*/ 212408 w 535114"/>
                <a:gd name="connsiteY262" fmla="*/ 404241 h 523017"/>
                <a:gd name="connsiteX263" fmla="*/ 214979 w 535114"/>
                <a:gd name="connsiteY263" fmla="*/ 399383 h 523017"/>
                <a:gd name="connsiteX264" fmla="*/ 218694 w 535114"/>
                <a:gd name="connsiteY264" fmla="*/ 394907 h 523017"/>
                <a:gd name="connsiteX265" fmla="*/ 225457 w 535114"/>
                <a:gd name="connsiteY265" fmla="*/ 399383 h 523017"/>
                <a:gd name="connsiteX266" fmla="*/ 227743 w 535114"/>
                <a:gd name="connsiteY266" fmla="*/ 403384 h 523017"/>
                <a:gd name="connsiteX267" fmla="*/ 227838 w 535114"/>
                <a:gd name="connsiteY267" fmla="*/ 404432 h 523017"/>
                <a:gd name="connsiteX268" fmla="*/ 226981 w 535114"/>
                <a:gd name="connsiteY268" fmla="*/ 409575 h 523017"/>
                <a:gd name="connsiteX269" fmla="*/ 227076 w 535114"/>
                <a:gd name="connsiteY269" fmla="*/ 414719 h 523017"/>
                <a:gd name="connsiteX270" fmla="*/ 227647 w 535114"/>
                <a:gd name="connsiteY270" fmla="*/ 420529 h 523017"/>
                <a:gd name="connsiteX271" fmla="*/ 228029 w 535114"/>
                <a:gd name="connsiteY271" fmla="*/ 422910 h 523017"/>
                <a:gd name="connsiteX272" fmla="*/ 228600 w 535114"/>
                <a:gd name="connsiteY272" fmla="*/ 424720 h 523017"/>
                <a:gd name="connsiteX273" fmla="*/ 236792 w 535114"/>
                <a:gd name="connsiteY273" fmla="*/ 435674 h 523017"/>
                <a:gd name="connsiteX274" fmla="*/ 237839 w 535114"/>
                <a:gd name="connsiteY274" fmla="*/ 438245 h 523017"/>
                <a:gd name="connsiteX275" fmla="*/ 238220 w 535114"/>
                <a:gd name="connsiteY275" fmla="*/ 439769 h 523017"/>
                <a:gd name="connsiteX276" fmla="*/ 238125 w 535114"/>
                <a:gd name="connsiteY276" fmla="*/ 440626 h 523017"/>
                <a:gd name="connsiteX277" fmla="*/ 237839 w 535114"/>
                <a:gd name="connsiteY277" fmla="*/ 443960 h 523017"/>
                <a:gd name="connsiteX278" fmla="*/ 238982 w 535114"/>
                <a:gd name="connsiteY278" fmla="*/ 446246 h 523017"/>
                <a:gd name="connsiteX279" fmla="*/ 240602 w 535114"/>
                <a:gd name="connsiteY279" fmla="*/ 448628 h 523017"/>
                <a:gd name="connsiteX280" fmla="*/ 244030 w 535114"/>
                <a:gd name="connsiteY280" fmla="*/ 452819 h 523017"/>
                <a:gd name="connsiteX281" fmla="*/ 245745 w 535114"/>
                <a:gd name="connsiteY281" fmla="*/ 455581 h 523017"/>
                <a:gd name="connsiteX282" fmla="*/ 253555 w 535114"/>
                <a:gd name="connsiteY282" fmla="*/ 477488 h 523017"/>
                <a:gd name="connsiteX283" fmla="*/ 255651 w 535114"/>
                <a:gd name="connsiteY283" fmla="*/ 481965 h 523017"/>
                <a:gd name="connsiteX284" fmla="*/ 260795 w 535114"/>
                <a:gd name="connsiteY284" fmla="*/ 488251 h 523017"/>
                <a:gd name="connsiteX285" fmla="*/ 260795 w 535114"/>
                <a:gd name="connsiteY285" fmla="*/ 488251 h 523017"/>
                <a:gd name="connsiteX286" fmla="*/ 263366 w 535114"/>
                <a:gd name="connsiteY286" fmla="*/ 480060 h 523017"/>
                <a:gd name="connsiteX287" fmla="*/ 275368 w 535114"/>
                <a:gd name="connsiteY287" fmla="*/ 470059 h 523017"/>
                <a:gd name="connsiteX288" fmla="*/ 279368 w 535114"/>
                <a:gd name="connsiteY288" fmla="*/ 463010 h 523017"/>
                <a:gd name="connsiteX289" fmla="*/ 266319 w 535114"/>
                <a:gd name="connsiteY289" fmla="*/ 469106 h 523017"/>
                <a:gd name="connsiteX290" fmla="*/ 259366 w 535114"/>
                <a:gd name="connsiteY290" fmla="*/ 470154 h 523017"/>
                <a:gd name="connsiteX291" fmla="*/ 253746 w 535114"/>
                <a:gd name="connsiteY291" fmla="*/ 466439 h 523017"/>
                <a:gd name="connsiteX292" fmla="*/ 251841 w 535114"/>
                <a:gd name="connsiteY292" fmla="*/ 458153 h 523017"/>
                <a:gd name="connsiteX293" fmla="*/ 255651 w 535114"/>
                <a:gd name="connsiteY293" fmla="*/ 451390 h 523017"/>
                <a:gd name="connsiteX294" fmla="*/ 262509 w 535114"/>
                <a:gd name="connsiteY294" fmla="*/ 447104 h 523017"/>
                <a:gd name="connsiteX295" fmla="*/ 270129 w 535114"/>
                <a:gd name="connsiteY295" fmla="*/ 446627 h 523017"/>
                <a:gd name="connsiteX296" fmla="*/ 270129 w 535114"/>
                <a:gd name="connsiteY296" fmla="*/ 443008 h 523017"/>
                <a:gd name="connsiteX297" fmla="*/ 266319 w 535114"/>
                <a:gd name="connsiteY297" fmla="*/ 440912 h 523017"/>
                <a:gd name="connsiteX298" fmla="*/ 265081 w 535114"/>
                <a:gd name="connsiteY298" fmla="*/ 436340 h 523017"/>
                <a:gd name="connsiteX299" fmla="*/ 266033 w 535114"/>
                <a:gd name="connsiteY299" fmla="*/ 431768 h 523017"/>
                <a:gd name="connsiteX300" fmla="*/ 268891 w 535114"/>
                <a:gd name="connsiteY300" fmla="*/ 429578 h 523017"/>
                <a:gd name="connsiteX301" fmla="*/ 273082 w 535114"/>
                <a:gd name="connsiteY301" fmla="*/ 431101 h 523017"/>
                <a:gd name="connsiteX302" fmla="*/ 275939 w 535114"/>
                <a:gd name="connsiteY302" fmla="*/ 437959 h 523017"/>
                <a:gd name="connsiteX303" fmla="*/ 279368 w 535114"/>
                <a:gd name="connsiteY303" fmla="*/ 439674 h 523017"/>
                <a:gd name="connsiteX304" fmla="*/ 282130 w 535114"/>
                <a:gd name="connsiteY304" fmla="*/ 438150 h 523017"/>
                <a:gd name="connsiteX305" fmla="*/ 286131 w 535114"/>
                <a:gd name="connsiteY305" fmla="*/ 431197 h 523017"/>
                <a:gd name="connsiteX306" fmla="*/ 298323 w 535114"/>
                <a:gd name="connsiteY306" fmla="*/ 426815 h 523017"/>
                <a:gd name="connsiteX307" fmla="*/ 301943 w 535114"/>
                <a:gd name="connsiteY307" fmla="*/ 426244 h 523017"/>
                <a:gd name="connsiteX308" fmla="*/ 304133 w 535114"/>
                <a:gd name="connsiteY308" fmla="*/ 427577 h 523017"/>
                <a:gd name="connsiteX309" fmla="*/ 312325 w 535114"/>
                <a:gd name="connsiteY309" fmla="*/ 435959 h 523017"/>
                <a:gd name="connsiteX310" fmla="*/ 315468 w 535114"/>
                <a:gd name="connsiteY310" fmla="*/ 437388 h 523017"/>
                <a:gd name="connsiteX311" fmla="*/ 348710 w 535114"/>
                <a:gd name="connsiteY311" fmla="*/ 445103 h 523017"/>
                <a:gd name="connsiteX312" fmla="*/ 354806 w 535114"/>
                <a:gd name="connsiteY312" fmla="*/ 443008 h 523017"/>
                <a:gd name="connsiteX313" fmla="*/ 358997 w 535114"/>
                <a:gd name="connsiteY313" fmla="*/ 450151 h 523017"/>
                <a:gd name="connsiteX314" fmla="*/ 372999 w 535114"/>
                <a:gd name="connsiteY314" fmla="*/ 453104 h 523017"/>
                <a:gd name="connsiteX315" fmla="*/ 376047 w 535114"/>
                <a:gd name="connsiteY315" fmla="*/ 461486 h 523017"/>
                <a:gd name="connsiteX316" fmla="*/ 373761 w 535114"/>
                <a:gd name="connsiteY316" fmla="*/ 465582 h 523017"/>
                <a:gd name="connsiteX317" fmla="*/ 368427 w 535114"/>
                <a:gd name="connsiteY317" fmla="*/ 469106 h 523017"/>
                <a:gd name="connsiteX318" fmla="*/ 362141 w 535114"/>
                <a:gd name="connsiteY318" fmla="*/ 471869 h 523017"/>
                <a:gd name="connsiteX319" fmla="*/ 357283 w 535114"/>
                <a:gd name="connsiteY319" fmla="*/ 473107 h 523017"/>
                <a:gd name="connsiteX320" fmla="*/ 365855 w 535114"/>
                <a:gd name="connsiteY320" fmla="*/ 476917 h 523017"/>
                <a:gd name="connsiteX321" fmla="*/ 374904 w 535114"/>
                <a:gd name="connsiteY321" fmla="*/ 474155 h 523017"/>
                <a:gd name="connsiteX322" fmla="*/ 383000 w 535114"/>
                <a:gd name="connsiteY322" fmla="*/ 467963 h 523017"/>
                <a:gd name="connsiteX323" fmla="*/ 389096 w 535114"/>
                <a:gd name="connsiteY323" fmla="*/ 461486 h 523017"/>
                <a:gd name="connsiteX324" fmla="*/ 392811 w 535114"/>
                <a:gd name="connsiteY324" fmla="*/ 459676 h 523017"/>
                <a:gd name="connsiteX325" fmla="*/ 402336 w 535114"/>
                <a:gd name="connsiteY325" fmla="*/ 457771 h 523017"/>
                <a:gd name="connsiteX326" fmla="*/ 404241 w 535114"/>
                <a:gd name="connsiteY326" fmla="*/ 454724 h 523017"/>
                <a:gd name="connsiteX327" fmla="*/ 405955 w 535114"/>
                <a:gd name="connsiteY327" fmla="*/ 452723 h 523017"/>
                <a:gd name="connsiteX328" fmla="*/ 418433 w 535114"/>
                <a:gd name="connsiteY328" fmla="*/ 446627 h 523017"/>
                <a:gd name="connsiteX329" fmla="*/ 409385 w 535114"/>
                <a:gd name="connsiteY329" fmla="*/ 445008 h 523017"/>
                <a:gd name="connsiteX330" fmla="*/ 407956 w 535114"/>
                <a:gd name="connsiteY330" fmla="*/ 435483 h 523017"/>
                <a:gd name="connsiteX331" fmla="*/ 411480 w 535114"/>
                <a:gd name="connsiteY331" fmla="*/ 424625 h 523017"/>
                <a:gd name="connsiteX332" fmla="*/ 417195 w 535114"/>
                <a:gd name="connsiteY332" fmla="*/ 419576 h 523017"/>
                <a:gd name="connsiteX333" fmla="*/ 425101 w 535114"/>
                <a:gd name="connsiteY333" fmla="*/ 420910 h 523017"/>
                <a:gd name="connsiteX334" fmla="*/ 443865 w 535114"/>
                <a:gd name="connsiteY334" fmla="*/ 429292 h 523017"/>
                <a:gd name="connsiteX335" fmla="*/ 450152 w 535114"/>
                <a:gd name="connsiteY335" fmla="*/ 434435 h 523017"/>
                <a:gd name="connsiteX336" fmla="*/ 477298 w 535114"/>
                <a:gd name="connsiteY336" fmla="*/ 463010 h 523017"/>
                <a:gd name="connsiteX337" fmla="*/ 481679 w 535114"/>
                <a:gd name="connsiteY337" fmla="*/ 469011 h 523017"/>
                <a:gd name="connsiteX338" fmla="*/ 486728 w 535114"/>
                <a:gd name="connsiteY338" fmla="*/ 478441 h 523017"/>
                <a:gd name="connsiteX339" fmla="*/ 488061 w 535114"/>
                <a:gd name="connsiteY339" fmla="*/ 486918 h 523017"/>
                <a:gd name="connsiteX340" fmla="*/ 481775 w 535114"/>
                <a:gd name="connsiteY340" fmla="*/ 489775 h 523017"/>
                <a:gd name="connsiteX341" fmla="*/ 494729 w 535114"/>
                <a:gd name="connsiteY341" fmla="*/ 496443 h 523017"/>
                <a:gd name="connsiteX342" fmla="*/ 497967 w 535114"/>
                <a:gd name="connsiteY342" fmla="*/ 501967 h 523017"/>
                <a:gd name="connsiteX343" fmla="*/ 501110 w 535114"/>
                <a:gd name="connsiteY343" fmla="*/ 505492 h 523017"/>
                <a:gd name="connsiteX344" fmla="*/ 505396 w 535114"/>
                <a:gd name="connsiteY344" fmla="*/ 506825 h 523017"/>
                <a:gd name="connsiteX345" fmla="*/ 498062 w 535114"/>
                <a:gd name="connsiteY345" fmla="*/ 508349 h 523017"/>
                <a:gd name="connsiteX346" fmla="*/ 487871 w 535114"/>
                <a:gd name="connsiteY346" fmla="*/ 507111 h 523017"/>
                <a:gd name="connsiteX347" fmla="*/ 478631 w 535114"/>
                <a:gd name="connsiteY347" fmla="*/ 507397 h 523017"/>
                <a:gd name="connsiteX348" fmla="*/ 474726 w 535114"/>
                <a:gd name="connsiteY348" fmla="*/ 513493 h 523017"/>
                <a:gd name="connsiteX349" fmla="*/ 472345 w 535114"/>
                <a:gd name="connsiteY349" fmla="*/ 517112 h 523017"/>
                <a:gd name="connsiteX350" fmla="*/ 489204 w 535114"/>
                <a:gd name="connsiteY350" fmla="*/ 515684 h 523017"/>
                <a:gd name="connsiteX351" fmla="*/ 502825 w 535114"/>
                <a:gd name="connsiteY351" fmla="*/ 523018 h 523017"/>
                <a:gd name="connsiteX352" fmla="*/ 519017 w 535114"/>
                <a:gd name="connsiteY352" fmla="*/ 521303 h 523017"/>
                <a:gd name="connsiteX353" fmla="*/ 525971 w 535114"/>
                <a:gd name="connsiteY353" fmla="*/ 512731 h 523017"/>
                <a:gd name="connsiteX354" fmla="*/ 532447 w 535114"/>
                <a:gd name="connsiteY354" fmla="*/ 504634 h 523017"/>
                <a:gd name="connsiteX355" fmla="*/ 535114 w 535114"/>
                <a:gd name="connsiteY355" fmla="*/ 498253 h 52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535114" h="523017">
                  <a:moveTo>
                    <a:pt x="534734" y="497300"/>
                  </a:moveTo>
                  <a:lnTo>
                    <a:pt x="534543" y="496824"/>
                  </a:lnTo>
                  <a:lnTo>
                    <a:pt x="531495" y="496634"/>
                  </a:lnTo>
                  <a:lnTo>
                    <a:pt x="526352" y="493681"/>
                  </a:lnTo>
                  <a:lnTo>
                    <a:pt x="522637" y="489680"/>
                  </a:lnTo>
                  <a:lnTo>
                    <a:pt x="495300" y="443579"/>
                  </a:lnTo>
                  <a:lnTo>
                    <a:pt x="471488" y="432911"/>
                  </a:lnTo>
                  <a:lnTo>
                    <a:pt x="468249" y="430340"/>
                  </a:lnTo>
                  <a:lnTo>
                    <a:pt x="454628" y="419767"/>
                  </a:lnTo>
                  <a:lnTo>
                    <a:pt x="448913" y="417957"/>
                  </a:lnTo>
                  <a:lnTo>
                    <a:pt x="437102" y="416528"/>
                  </a:lnTo>
                  <a:lnTo>
                    <a:pt x="427482" y="411290"/>
                  </a:lnTo>
                  <a:lnTo>
                    <a:pt x="425101" y="406527"/>
                  </a:lnTo>
                  <a:lnTo>
                    <a:pt x="422243" y="401003"/>
                  </a:lnTo>
                  <a:lnTo>
                    <a:pt x="423386" y="384143"/>
                  </a:lnTo>
                  <a:lnTo>
                    <a:pt x="433673" y="360712"/>
                  </a:lnTo>
                  <a:lnTo>
                    <a:pt x="436817" y="353663"/>
                  </a:lnTo>
                  <a:lnTo>
                    <a:pt x="439198" y="344138"/>
                  </a:lnTo>
                  <a:lnTo>
                    <a:pt x="441770" y="334042"/>
                  </a:lnTo>
                  <a:lnTo>
                    <a:pt x="435959" y="324707"/>
                  </a:lnTo>
                  <a:lnTo>
                    <a:pt x="434150" y="325088"/>
                  </a:lnTo>
                  <a:lnTo>
                    <a:pt x="424244" y="327470"/>
                  </a:lnTo>
                  <a:lnTo>
                    <a:pt x="413099" y="332804"/>
                  </a:lnTo>
                  <a:lnTo>
                    <a:pt x="402812" y="333566"/>
                  </a:lnTo>
                  <a:lnTo>
                    <a:pt x="393478" y="322802"/>
                  </a:lnTo>
                  <a:lnTo>
                    <a:pt x="393383" y="322231"/>
                  </a:lnTo>
                  <a:lnTo>
                    <a:pt x="393192" y="321755"/>
                  </a:lnTo>
                  <a:lnTo>
                    <a:pt x="392906" y="321374"/>
                  </a:lnTo>
                  <a:lnTo>
                    <a:pt x="392525" y="320897"/>
                  </a:lnTo>
                  <a:lnTo>
                    <a:pt x="391001" y="319659"/>
                  </a:lnTo>
                  <a:lnTo>
                    <a:pt x="386525" y="314420"/>
                  </a:lnTo>
                  <a:lnTo>
                    <a:pt x="391763" y="309658"/>
                  </a:lnTo>
                  <a:lnTo>
                    <a:pt x="393478" y="308420"/>
                  </a:lnTo>
                  <a:lnTo>
                    <a:pt x="396145" y="304991"/>
                  </a:lnTo>
                  <a:lnTo>
                    <a:pt x="397097" y="301562"/>
                  </a:lnTo>
                  <a:lnTo>
                    <a:pt x="396335" y="298323"/>
                  </a:lnTo>
                  <a:lnTo>
                    <a:pt x="393478" y="295466"/>
                  </a:lnTo>
                  <a:lnTo>
                    <a:pt x="401384" y="284988"/>
                  </a:lnTo>
                  <a:lnTo>
                    <a:pt x="407384" y="280416"/>
                  </a:lnTo>
                  <a:lnTo>
                    <a:pt x="439579" y="255842"/>
                  </a:lnTo>
                  <a:lnTo>
                    <a:pt x="449389" y="237744"/>
                  </a:lnTo>
                  <a:lnTo>
                    <a:pt x="448056" y="232982"/>
                  </a:lnTo>
                  <a:lnTo>
                    <a:pt x="446818" y="228505"/>
                  </a:lnTo>
                  <a:lnTo>
                    <a:pt x="443294" y="227933"/>
                  </a:lnTo>
                  <a:lnTo>
                    <a:pt x="438721" y="226981"/>
                  </a:lnTo>
                  <a:lnTo>
                    <a:pt x="428625" y="228124"/>
                  </a:lnTo>
                  <a:lnTo>
                    <a:pt x="419862" y="226695"/>
                  </a:lnTo>
                  <a:lnTo>
                    <a:pt x="409575" y="216503"/>
                  </a:lnTo>
                  <a:lnTo>
                    <a:pt x="403098" y="211931"/>
                  </a:lnTo>
                  <a:lnTo>
                    <a:pt x="393478" y="210026"/>
                  </a:lnTo>
                  <a:lnTo>
                    <a:pt x="388715" y="207264"/>
                  </a:lnTo>
                  <a:lnTo>
                    <a:pt x="378428" y="206597"/>
                  </a:lnTo>
                  <a:lnTo>
                    <a:pt x="373094" y="204692"/>
                  </a:lnTo>
                  <a:lnTo>
                    <a:pt x="378143" y="213455"/>
                  </a:lnTo>
                  <a:lnTo>
                    <a:pt x="368713" y="214884"/>
                  </a:lnTo>
                  <a:lnTo>
                    <a:pt x="365855" y="210598"/>
                  </a:lnTo>
                  <a:lnTo>
                    <a:pt x="364617" y="203740"/>
                  </a:lnTo>
                  <a:lnTo>
                    <a:pt x="360140" y="197549"/>
                  </a:lnTo>
                  <a:lnTo>
                    <a:pt x="360045" y="197453"/>
                  </a:lnTo>
                  <a:lnTo>
                    <a:pt x="360045" y="197453"/>
                  </a:lnTo>
                  <a:lnTo>
                    <a:pt x="357950" y="185071"/>
                  </a:lnTo>
                  <a:lnTo>
                    <a:pt x="356045" y="179165"/>
                  </a:lnTo>
                  <a:lnTo>
                    <a:pt x="353378" y="174212"/>
                  </a:lnTo>
                  <a:lnTo>
                    <a:pt x="362331" y="168592"/>
                  </a:lnTo>
                  <a:lnTo>
                    <a:pt x="363760" y="166021"/>
                  </a:lnTo>
                  <a:lnTo>
                    <a:pt x="368618" y="157734"/>
                  </a:lnTo>
                  <a:lnTo>
                    <a:pt x="373285" y="147161"/>
                  </a:lnTo>
                  <a:lnTo>
                    <a:pt x="377000" y="142684"/>
                  </a:lnTo>
                  <a:lnTo>
                    <a:pt x="381571" y="142208"/>
                  </a:lnTo>
                  <a:lnTo>
                    <a:pt x="385763" y="140113"/>
                  </a:lnTo>
                  <a:lnTo>
                    <a:pt x="394049" y="134112"/>
                  </a:lnTo>
                  <a:lnTo>
                    <a:pt x="409956" y="125635"/>
                  </a:lnTo>
                  <a:lnTo>
                    <a:pt x="418243" y="116872"/>
                  </a:lnTo>
                  <a:lnTo>
                    <a:pt x="425577" y="106585"/>
                  </a:lnTo>
                  <a:lnTo>
                    <a:pt x="433959" y="98679"/>
                  </a:lnTo>
                  <a:lnTo>
                    <a:pt x="445675" y="97155"/>
                  </a:lnTo>
                  <a:lnTo>
                    <a:pt x="454152" y="97441"/>
                  </a:lnTo>
                  <a:lnTo>
                    <a:pt x="460534" y="94012"/>
                  </a:lnTo>
                  <a:lnTo>
                    <a:pt x="463391" y="88011"/>
                  </a:lnTo>
                  <a:lnTo>
                    <a:pt x="464344" y="86201"/>
                  </a:lnTo>
                  <a:lnTo>
                    <a:pt x="464820" y="73438"/>
                  </a:lnTo>
                  <a:lnTo>
                    <a:pt x="466725" y="70866"/>
                  </a:lnTo>
                  <a:lnTo>
                    <a:pt x="467963" y="67723"/>
                  </a:lnTo>
                  <a:lnTo>
                    <a:pt x="468630" y="64294"/>
                  </a:lnTo>
                  <a:lnTo>
                    <a:pt x="468630" y="60388"/>
                  </a:lnTo>
                  <a:lnTo>
                    <a:pt x="463201" y="61436"/>
                  </a:lnTo>
                  <a:lnTo>
                    <a:pt x="458057" y="60865"/>
                  </a:lnTo>
                  <a:lnTo>
                    <a:pt x="416528" y="47339"/>
                  </a:lnTo>
                  <a:lnTo>
                    <a:pt x="401955" y="46863"/>
                  </a:lnTo>
                  <a:lnTo>
                    <a:pt x="399288" y="44958"/>
                  </a:lnTo>
                  <a:lnTo>
                    <a:pt x="394430" y="39433"/>
                  </a:lnTo>
                  <a:lnTo>
                    <a:pt x="392049" y="38576"/>
                  </a:lnTo>
                  <a:lnTo>
                    <a:pt x="371094" y="40100"/>
                  </a:lnTo>
                  <a:lnTo>
                    <a:pt x="356140" y="37433"/>
                  </a:lnTo>
                  <a:lnTo>
                    <a:pt x="321183" y="44863"/>
                  </a:lnTo>
                  <a:lnTo>
                    <a:pt x="307277" y="44196"/>
                  </a:lnTo>
                  <a:lnTo>
                    <a:pt x="300038" y="41338"/>
                  </a:lnTo>
                  <a:lnTo>
                    <a:pt x="278225" y="27908"/>
                  </a:lnTo>
                  <a:lnTo>
                    <a:pt x="250127" y="21431"/>
                  </a:lnTo>
                  <a:lnTo>
                    <a:pt x="169736" y="15621"/>
                  </a:lnTo>
                  <a:lnTo>
                    <a:pt x="150209" y="2858"/>
                  </a:lnTo>
                  <a:lnTo>
                    <a:pt x="141637" y="0"/>
                  </a:lnTo>
                  <a:lnTo>
                    <a:pt x="143732" y="23717"/>
                  </a:lnTo>
                  <a:lnTo>
                    <a:pt x="146018" y="34100"/>
                  </a:lnTo>
                  <a:lnTo>
                    <a:pt x="145923" y="40481"/>
                  </a:lnTo>
                  <a:lnTo>
                    <a:pt x="145256" y="45244"/>
                  </a:lnTo>
                  <a:lnTo>
                    <a:pt x="146113" y="49435"/>
                  </a:lnTo>
                  <a:lnTo>
                    <a:pt x="145637" y="51816"/>
                  </a:lnTo>
                  <a:lnTo>
                    <a:pt x="144589" y="53054"/>
                  </a:lnTo>
                  <a:lnTo>
                    <a:pt x="122015" y="56579"/>
                  </a:lnTo>
                  <a:lnTo>
                    <a:pt x="118682" y="57721"/>
                  </a:lnTo>
                  <a:lnTo>
                    <a:pt x="115634" y="59341"/>
                  </a:lnTo>
                  <a:lnTo>
                    <a:pt x="114300" y="60198"/>
                  </a:lnTo>
                  <a:lnTo>
                    <a:pt x="112490" y="61913"/>
                  </a:lnTo>
                  <a:lnTo>
                    <a:pt x="106585" y="69247"/>
                  </a:lnTo>
                  <a:lnTo>
                    <a:pt x="105251" y="72200"/>
                  </a:lnTo>
                  <a:lnTo>
                    <a:pt x="105156" y="74486"/>
                  </a:lnTo>
                  <a:lnTo>
                    <a:pt x="106109" y="75819"/>
                  </a:lnTo>
                  <a:lnTo>
                    <a:pt x="107347" y="76771"/>
                  </a:lnTo>
                  <a:lnTo>
                    <a:pt x="108871" y="77533"/>
                  </a:lnTo>
                  <a:lnTo>
                    <a:pt x="110680" y="78105"/>
                  </a:lnTo>
                  <a:lnTo>
                    <a:pt x="113633" y="79820"/>
                  </a:lnTo>
                  <a:lnTo>
                    <a:pt x="114776" y="81629"/>
                  </a:lnTo>
                  <a:lnTo>
                    <a:pt x="115443" y="84011"/>
                  </a:lnTo>
                  <a:lnTo>
                    <a:pt x="115443" y="88392"/>
                  </a:lnTo>
                  <a:lnTo>
                    <a:pt x="114586" y="90488"/>
                  </a:lnTo>
                  <a:lnTo>
                    <a:pt x="113157" y="91059"/>
                  </a:lnTo>
                  <a:lnTo>
                    <a:pt x="111443" y="90678"/>
                  </a:lnTo>
                  <a:lnTo>
                    <a:pt x="108299" y="89059"/>
                  </a:lnTo>
                  <a:lnTo>
                    <a:pt x="104585" y="88106"/>
                  </a:lnTo>
                  <a:lnTo>
                    <a:pt x="88202" y="88201"/>
                  </a:lnTo>
                  <a:lnTo>
                    <a:pt x="73819" y="91345"/>
                  </a:lnTo>
                  <a:lnTo>
                    <a:pt x="66389" y="95441"/>
                  </a:lnTo>
                  <a:lnTo>
                    <a:pt x="64580" y="97155"/>
                  </a:lnTo>
                  <a:lnTo>
                    <a:pt x="63246" y="98870"/>
                  </a:lnTo>
                  <a:lnTo>
                    <a:pt x="58865" y="108585"/>
                  </a:lnTo>
                  <a:lnTo>
                    <a:pt x="55340" y="121158"/>
                  </a:lnTo>
                  <a:lnTo>
                    <a:pt x="44387" y="141446"/>
                  </a:lnTo>
                  <a:lnTo>
                    <a:pt x="37338" y="150686"/>
                  </a:lnTo>
                  <a:lnTo>
                    <a:pt x="34576" y="153448"/>
                  </a:lnTo>
                  <a:lnTo>
                    <a:pt x="16859" y="162687"/>
                  </a:lnTo>
                  <a:lnTo>
                    <a:pt x="11811" y="166307"/>
                  </a:lnTo>
                  <a:lnTo>
                    <a:pt x="8287" y="170307"/>
                  </a:lnTo>
                  <a:lnTo>
                    <a:pt x="2572" y="178308"/>
                  </a:lnTo>
                  <a:lnTo>
                    <a:pt x="857" y="182118"/>
                  </a:lnTo>
                  <a:lnTo>
                    <a:pt x="0" y="184499"/>
                  </a:lnTo>
                  <a:lnTo>
                    <a:pt x="191" y="186023"/>
                  </a:lnTo>
                  <a:lnTo>
                    <a:pt x="1429" y="188976"/>
                  </a:lnTo>
                  <a:lnTo>
                    <a:pt x="2381" y="190309"/>
                  </a:lnTo>
                  <a:lnTo>
                    <a:pt x="7620" y="196596"/>
                  </a:lnTo>
                  <a:lnTo>
                    <a:pt x="16097" y="204025"/>
                  </a:lnTo>
                  <a:lnTo>
                    <a:pt x="17621" y="204788"/>
                  </a:lnTo>
                  <a:lnTo>
                    <a:pt x="19336" y="205454"/>
                  </a:lnTo>
                  <a:lnTo>
                    <a:pt x="27051" y="205645"/>
                  </a:lnTo>
                  <a:lnTo>
                    <a:pt x="28670" y="206216"/>
                  </a:lnTo>
                  <a:lnTo>
                    <a:pt x="29718" y="207359"/>
                  </a:lnTo>
                  <a:lnTo>
                    <a:pt x="30480" y="208788"/>
                  </a:lnTo>
                  <a:lnTo>
                    <a:pt x="30956" y="210503"/>
                  </a:lnTo>
                  <a:lnTo>
                    <a:pt x="31623" y="212026"/>
                  </a:lnTo>
                  <a:lnTo>
                    <a:pt x="32766" y="212979"/>
                  </a:lnTo>
                  <a:lnTo>
                    <a:pt x="34481" y="213360"/>
                  </a:lnTo>
                  <a:lnTo>
                    <a:pt x="38386" y="213360"/>
                  </a:lnTo>
                  <a:lnTo>
                    <a:pt x="40100" y="214027"/>
                  </a:lnTo>
                  <a:lnTo>
                    <a:pt x="41339" y="215741"/>
                  </a:lnTo>
                  <a:lnTo>
                    <a:pt x="41910" y="219266"/>
                  </a:lnTo>
                  <a:lnTo>
                    <a:pt x="42482" y="226314"/>
                  </a:lnTo>
                  <a:lnTo>
                    <a:pt x="42767" y="228029"/>
                  </a:lnTo>
                  <a:lnTo>
                    <a:pt x="43529" y="229553"/>
                  </a:lnTo>
                  <a:lnTo>
                    <a:pt x="44482" y="230791"/>
                  </a:lnTo>
                  <a:lnTo>
                    <a:pt x="46768" y="232982"/>
                  </a:lnTo>
                  <a:lnTo>
                    <a:pt x="53340" y="237934"/>
                  </a:lnTo>
                  <a:lnTo>
                    <a:pt x="54578" y="240792"/>
                  </a:lnTo>
                  <a:lnTo>
                    <a:pt x="55721" y="245078"/>
                  </a:lnTo>
                  <a:lnTo>
                    <a:pt x="57055" y="254794"/>
                  </a:lnTo>
                  <a:lnTo>
                    <a:pt x="57150" y="259556"/>
                  </a:lnTo>
                  <a:lnTo>
                    <a:pt x="56960" y="262795"/>
                  </a:lnTo>
                  <a:lnTo>
                    <a:pt x="56007" y="264986"/>
                  </a:lnTo>
                  <a:lnTo>
                    <a:pt x="55340" y="266129"/>
                  </a:lnTo>
                  <a:lnTo>
                    <a:pt x="54388" y="267367"/>
                  </a:lnTo>
                  <a:lnTo>
                    <a:pt x="52007" y="269462"/>
                  </a:lnTo>
                  <a:lnTo>
                    <a:pt x="49244" y="271082"/>
                  </a:lnTo>
                  <a:lnTo>
                    <a:pt x="40767" y="273653"/>
                  </a:lnTo>
                  <a:lnTo>
                    <a:pt x="39434" y="274511"/>
                  </a:lnTo>
                  <a:lnTo>
                    <a:pt x="38195" y="275558"/>
                  </a:lnTo>
                  <a:lnTo>
                    <a:pt x="37148" y="276796"/>
                  </a:lnTo>
                  <a:lnTo>
                    <a:pt x="36195" y="278130"/>
                  </a:lnTo>
                  <a:lnTo>
                    <a:pt x="35433" y="279749"/>
                  </a:lnTo>
                  <a:lnTo>
                    <a:pt x="34100" y="282988"/>
                  </a:lnTo>
                  <a:lnTo>
                    <a:pt x="32385" y="286417"/>
                  </a:lnTo>
                  <a:lnTo>
                    <a:pt x="28480" y="292608"/>
                  </a:lnTo>
                  <a:lnTo>
                    <a:pt x="33814" y="309277"/>
                  </a:lnTo>
                  <a:lnTo>
                    <a:pt x="35814" y="318707"/>
                  </a:lnTo>
                  <a:lnTo>
                    <a:pt x="37338" y="334137"/>
                  </a:lnTo>
                  <a:lnTo>
                    <a:pt x="38386" y="337375"/>
                  </a:lnTo>
                  <a:lnTo>
                    <a:pt x="40100" y="339185"/>
                  </a:lnTo>
                  <a:lnTo>
                    <a:pt x="43720" y="340138"/>
                  </a:lnTo>
                  <a:lnTo>
                    <a:pt x="45149" y="340709"/>
                  </a:lnTo>
                  <a:lnTo>
                    <a:pt x="47054" y="342043"/>
                  </a:lnTo>
                  <a:lnTo>
                    <a:pt x="54293" y="350234"/>
                  </a:lnTo>
                  <a:lnTo>
                    <a:pt x="55531" y="350996"/>
                  </a:lnTo>
                  <a:lnTo>
                    <a:pt x="60674" y="352711"/>
                  </a:lnTo>
                  <a:lnTo>
                    <a:pt x="63913" y="354901"/>
                  </a:lnTo>
                  <a:lnTo>
                    <a:pt x="65342" y="356711"/>
                  </a:lnTo>
                  <a:lnTo>
                    <a:pt x="66104" y="358712"/>
                  </a:lnTo>
                  <a:lnTo>
                    <a:pt x="66485" y="361379"/>
                  </a:lnTo>
                  <a:lnTo>
                    <a:pt x="67342" y="365474"/>
                  </a:lnTo>
                  <a:lnTo>
                    <a:pt x="76105" y="388906"/>
                  </a:lnTo>
                  <a:lnTo>
                    <a:pt x="77248" y="393001"/>
                  </a:lnTo>
                  <a:lnTo>
                    <a:pt x="78296" y="395192"/>
                  </a:lnTo>
                  <a:lnTo>
                    <a:pt x="79629" y="396812"/>
                  </a:lnTo>
                  <a:lnTo>
                    <a:pt x="91726" y="403003"/>
                  </a:lnTo>
                  <a:lnTo>
                    <a:pt x="93440" y="403193"/>
                  </a:lnTo>
                  <a:lnTo>
                    <a:pt x="95155" y="402812"/>
                  </a:lnTo>
                  <a:lnTo>
                    <a:pt x="99060" y="400241"/>
                  </a:lnTo>
                  <a:lnTo>
                    <a:pt x="100679" y="399764"/>
                  </a:lnTo>
                  <a:lnTo>
                    <a:pt x="102394" y="399574"/>
                  </a:lnTo>
                  <a:lnTo>
                    <a:pt x="104013" y="400145"/>
                  </a:lnTo>
                  <a:lnTo>
                    <a:pt x="105823" y="401288"/>
                  </a:lnTo>
                  <a:lnTo>
                    <a:pt x="111538" y="406527"/>
                  </a:lnTo>
                  <a:lnTo>
                    <a:pt x="113157" y="408623"/>
                  </a:lnTo>
                  <a:lnTo>
                    <a:pt x="115634" y="414814"/>
                  </a:lnTo>
                  <a:lnTo>
                    <a:pt x="121539" y="415576"/>
                  </a:lnTo>
                  <a:lnTo>
                    <a:pt x="124587" y="414147"/>
                  </a:lnTo>
                  <a:lnTo>
                    <a:pt x="135731" y="402526"/>
                  </a:lnTo>
                  <a:lnTo>
                    <a:pt x="138494" y="400431"/>
                  </a:lnTo>
                  <a:lnTo>
                    <a:pt x="141256" y="399098"/>
                  </a:lnTo>
                  <a:lnTo>
                    <a:pt x="147257" y="398050"/>
                  </a:lnTo>
                  <a:lnTo>
                    <a:pt x="149162" y="397002"/>
                  </a:lnTo>
                  <a:lnTo>
                    <a:pt x="150686" y="395097"/>
                  </a:lnTo>
                  <a:lnTo>
                    <a:pt x="151829" y="392906"/>
                  </a:lnTo>
                  <a:lnTo>
                    <a:pt x="153734" y="389763"/>
                  </a:lnTo>
                  <a:lnTo>
                    <a:pt x="154972" y="388620"/>
                  </a:lnTo>
                  <a:lnTo>
                    <a:pt x="156496" y="388239"/>
                  </a:lnTo>
                  <a:lnTo>
                    <a:pt x="159353" y="389763"/>
                  </a:lnTo>
                  <a:lnTo>
                    <a:pt x="161830" y="391668"/>
                  </a:lnTo>
                  <a:lnTo>
                    <a:pt x="162973" y="392811"/>
                  </a:lnTo>
                  <a:lnTo>
                    <a:pt x="163830" y="394145"/>
                  </a:lnTo>
                  <a:lnTo>
                    <a:pt x="164211" y="395859"/>
                  </a:lnTo>
                  <a:lnTo>
                    <a:pt x="164306" y="397574"/>
                  </a:lnTo>
                  <a:lnTo>
                    <a:pt x="164116" y="399098"/>
                  </a:lnTo>
                  <a:lnTo>
                    <a:pt x="164592" y="400526"/>
                  </a:lnTo>
                  <a:lnTo>
                    <a:pt x="165735" y="402241"/>
                  </a:lnTo>
                  <a:lnTo>
                    <a:pt x="168497" y="403860"/>
                  </a:lnTo>
                  <a:lnTo>
                    <a:pt x="170117" y="403670"/>
                  </a:lnTo>
                  <a:lnTo>
                    <a:pt x="171450" y="402812"/>
                  </a:lnTo>
                  <a:lnTo>
                    <a:pt x="172117" y="401193"/>
                  </a:lnTo>
                  <a:lnTo>
                    <a:pt x="173260" y="399098"/>
                  </a:lnTo>
                  <a:lnTo>
                    <a:pt x="174879" y="396907"/>
                  </a:lnTo>
                  <a:lnTo>
                    <a:pt x="178403" y="394049"/>
                  </a:lnTo>
                  <a:lnTo>
                    <a:pt x="180975" y="393001"/>
                  </a:lnTo>
                  <a:lnTo>
                    <a:pt x="183356" y="392906"/>
                  </a:lnTo>
                  <a:lnTo>
                    <a:pt x="185071" y="393383"/>
                  </a:lnTo>
                  <a:lnTo>
                    <a:pt x="186785" y="394240"/>
                  </a:lnTo>
                  <a:lnTo>
                    <a:pt x="188024" y="395192"/>
                  </a:lnTo>
                  <a:lnTo>
                    <a:pt x="188881" y="396526"/>
                  </a:lnTo>
                  <a:lnTo>
                    <a:pt x="189167" y="398145"/>
                  </a:lnTo>
                  <a:lnTo>
                    <a:pt x="188976" y="399859"/>
                  </a:lnTo>
                  <a:lnTo>
                    <a:pt x="189738" y="401574"/>
                  </a:lnTo>
                  <a:lnTo>
                    <a:pt x="191738" y="403193"/>
                  </a:lnTo>
                  <a:lnTo>
                    <a:pt x="207264" y="406337"/>
                  </a:lnTo>
                  <a:lnTo>
                    <a:pt x="209741" y="406337"/>
                  </a:lnTo>
                  <a:lnTo>
                    <a:pt x="211360" y="405670"/>
                  </a:lnTo>
                  <a:lnTo>
                    <a:pt x="212408" y="404241"/>
                  </a:lnTo>
                  <a:lnTo>
                    <a:pt x="214979" y="399383"/>
                  </a:lnTo>
                  <a:lnTo>
                    <a:pt x="218694" y="394907"/>
                  </a:lnTo>
                  <a:lnTo>
                    <a:pt x="225457" y="399383"/>
                  </a:lnTo>
                  <a:lnTo>
                    <a:pt x="227743" y="403384"/>
                  </a:lnTo>
                  <a:lnTo>
                    <a:pt x="227838" y="404432"/>
                  </a:lnTo>
                  <a:lnTo>
                    <a:pt x="226981" y="409575"/>
                  </a:lnTo>
                  <a:lnTo>
                    <a:pt x="227076" y="414719"/>
                  </a:lnTo>
                  <a:lnTo>
                    <a:pt x="227647" y="420529"/>
                  </a:lnTo>
                  <a:lnTo>
                    <a:pt x="228029" y="422910"/>
                  </a:lnTo>
                  <a:lnTo>
                    <a:pt x="228600" y="424720"/>
                  </a:lnTo>
                  <a:lnTo>
                    <a:pt x="236792" y="435674"/>
                  </a:lnTo>
                  <a:lnTo>
                    <a:pt x="237839" y="438245"/>
                  </a:lnTo>
                  <a:lnTo>
                    <a:pt x="238220" y="439769"/>
                  </a:lnTo>
                  <a:lnTo>
                    <a:pt x="238125" y="440626"/>
                  </a:lnTo>
                  <a:lnTo>
                    <a:pt x="237839" y="443960"/>
                  </a:lnTo>
                  <a:lnTo>
                    <a:pt x="238982" y="446246"/>
                  </a:lnTo>
                  <a:lnTo>
                    <a:pt x="240602" y="448628"/>
                  </a:lnTo>
                  <a:lnTo>
                    <a:pt x="244030" y="452819"/>
                  </a:lnTo>
                  <a:lnTo>
                    <a:pt x="245745" y="455581"/>
                  </a:lnTo>
                  <a:lnTo>
                    <a:pt x="253555" y="477488"/>
                  </a:lnTo>
                  <a:lnTo>
                    <a:pt x="255651" y="481965"/>
                  </a:lnTo>
                  <a:lnTo>
                    <a:pt x="260795" y="488251"/>
                  </a:lnTo>
                  <a:lnTo>
                    <a:pt x="260795" y="488251"/>
                  </a:lnTo>
                  <a:lnTo>
                    <a:pt x="263366" y="480060"/>
                  </a:lnTo>
                  <a:lnTo>
                    <a:pt x="275368" y="470059"/>
                  </a:lnTo>
                  <a:lnTo>
                    <a:pt x="279368" y="463010"/>
                  </a:lnTo>
                  <a:lnTo>
                    <a:pt x="266319" y="469106"/>
                  </a:lnTo>
                  <a:lnTo>
                    <a:pt x="259366" y="470154"/>
                  </a:lnTo>
                  <a:lnTo>
                    <a:pt x="253746" y="466439"/>
                  </a:lnTo>
                  <a:lnTo>
                    <a:pt x="251841" y="458153"/>
                  </a:lnTo>
                  <a:lnTo>
                    <a:pt x="255651" y="451390"/>
                  </a:lnTo>
                  <a:lnTo>
                    <a:pt x="262509" y="447104"/>
                  </a:lnTo>
                  <a:lnTo>
                    <a:pt x="270129" y="446627"/>
                  </a:lnTo>
                  <a:lnTo>
                    <a:pt x="270129" y="443008"/>
                  </a:lnTo>
                  <a:lnTo>
                    <a:pt x="266319" y="440912"/>
                  </a:lnTo>
                  <a:lnTo>
                    <a:pt x="265081" y="436340"/>
                  </a:lnTo>
                  <a:lnTo>
                    <a:pt x="266033" y="431768"/>
                  </a:lnTo>
                  <a:lnTo>
                    <a:pt x="268891" y="429578"/>
                  </a:lnTo>
                  <a:lnTo>
                    <a:pt x="273082" y="431101"/>
                  </a:lnTo>
                  <a:lnTo>
                    <a:pt x="275939" y="437959"/>
                  </a:lnTo>
                  <a:lnTo>
                    <a:pt x="279368" y="439674"/>
                  </a:lnTo>
                  <a:lnTo>
                    <a:pt x="282130" y="438150"/>
                  </a:lnTo>
                  <a:lnTo>
                    <a:pt x="286131" y="431197"/>
                  </a:lnTo>
                  <a:lnTo>
                    <a:pt x="298323" y="426815"/>
                  </a:lnTo>
                  <a:lnTo>
                    <a:pt x="301943" y="426244"/>
                  </a:lnTo>
                  <a:lnTo>
                    <a:pt x="304133" y="427577"/>
                  </a:lnTo>
                  <a:lnTo>
                    <a:pt x="312325" y="435959"/>
                  </a:lnTo>
                  <a:lnTo>
                    <a:pt x="315468" y="437388"/>
                  </a:lnTo>
                  <a:lnTo>
                    <a:pt x="348710" y="445103"/>
                  </a:lnTo>
                  <a:lnTo>
                    <a:pt x="354806" y="443008"/>
                  </a:lnTo>
                  <a:lnTo>
                    <a:pt x="358997" y="450151"/>
                  </a:lnTo>
                  <a:lnTo>
                    <a:pt x="372999" y="453104"/>
                  </a:lnTo>
                  <a:lnTo>
                    <a:pt x="376047" y="461486"/>
                  </a:lnTo>
                  <a:lnTo>
                    <a:pt x="373761" y="465582"/>
                  </a:lnTo>
                  <a:lnTo>
                    <a:pt x="368427" y="469106"/>
                  </a:lnTo>
                  <a:lnTo>
                    <a:pt x="362141" y="471869"/>
                  </a:lnTo>
                  <a:lnTo>
                    <a:pt x="357283" y="473107"/>
                  </a:lnTo>
                  <a:lnTo>
                    <a:pt x="365855" y="476917"/>
                  </a:lnTo>
                  <a:lnTo>
                    <a:pt x="374904" y="474155"/>
                  </a:lnTo>
                  <a:lnTo>
                    <a:pt x="383000" y="467963"/>
                  </a:lnTo>
                  <a:lnTo>
                    <a:pt x="389096" y="461486"/>
                  </a:lnTo>
                  <a:lnTo>
                    <a:pt x="392811" y="459676"/>
                  </a:lnTo>
                  <a:lnTo>
                    <a:pt x="402336" y="457771"/>
                  </a:lnTo>
                  <a:lnTo>
                    <a:pt x="404241" y="454724"/>
                  </a:lnTo>
                  <a:lnTo>
                    <a:pt x="405955" y="452723"/>
                  </a:lnTo>
                  <a:lnTo>
                    <a:pt x="418433" y="446627"/>
                  </a:lnTo>
                  <a:lnTo>
                    <a:pt x="409385" y="445008"/>
                  </a:lnTo>
                  <a:lnTo>
                    <a:pt x="407956" y="435483"/>
                  </a:lnTo>
                  <a:lnTo>
                    <a:pt x="411480" y="424625"/>
                  </a:lnTo>
                  <a:lnTo>
                    <a:pt x="417195" y="419576"/>
                  </a:lnTo>
                  <a:lnTo>
                    <a:pt x="425101" y="420910"/>
                  </a:lnTo>
                  <a:lnTo>
                    <a:pt x="443865" y="429292"/>
                  </a:lnTo>
                  <a:lnTo>
                    <a:pt x="450152" y="434435"/>
                  </a:lnTo>
                  <a:lnTo>
                    <a:pt x="477298" y="463010"/>
                  </a:lnTo>
                  <a:lnTo>
                    <a:pt x="481679" y="469011"/>
                  </a:lnTo>
                  <a:lnTo>
                    <a:pt x="486728" y="478441"/>
                  </a:lnTo>
                  <a:lnTo>
                    <a:pt x="488061" y="486918"/>
                  </a:lnTo>
                  <a:lnTo>
                    <a:pt x="481775" y="489775"/>
                  </a:lnTo>
                  <a:lnTo>
                    <a:pt x="494729" y="496443"/>
                  </a:lnTo>
                  <a:lnTo>
                    <a:pt x="497967" y="501967"/>
                  </a:lnTo>
                  <a:lnTo>
                    <a:pt x="501110" y="505492"/>
                  </a:lnTo>
                  <a:lnTo>
                    <a:pt x="505396" y="506825"/>
                  </a:lnTo>
                  <a:lnTo>
                    <a:pt x="498062" y="508349"/>
                  </a:lnTo>
                  <a:lnTo>
                    <a:pt x="487871" y="507111"/>
                  </a:lnTo>
                  <a:lnTo>
                    <a:pt x="478631" y="507397"/>
                  </a:lnTo>
                  <a:lnTo>
                    <a:pt x="474726" y="513493"/>
                  </a:lnTo>
                  <a:lnTo>
                    <a:pt x="472345" y="517112"/>
                  </a:lnTo>
                  <a:lnTo>
                    <a:pt x="489204" y="515684"/>
                  </a:lnTo>
                  <a:lnTo>
                    <a:pt x="502825" y="523018"/>
                  </a:lnTo>
                  <a:lnTo>
                    <a:pt x="519017" y="521303"/>
                  </a:lnTo>
                  <a:lnTo>
                    <a:pt x="525971" y="512731"/>
                  </a:lnTo>
                  <a:lnTo>
                    <a:pt x="532447" y="504634"/>
                  </a:lnTo>
                  <a:lnTo>
                    <a:pt x="535114" y="498253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8" name="Figura a mano libera: forma 85">
              <a:extLst>
                <a:ext uri="{FF2B5EF4-FFF2-40B4-BE49-F238E27FC236}">
                  <a16:creationId xmlns:a16="http://schemas.microsoft.com/office/drawing/2014/main" xmlns="" id="{F02C0B16-DAF7-4FBC-9365-46CA4D3A0892}"/>
                </a:ext>
              </a:extLst>
            </p:cNvPr>
            <p:cNvSpPr/>
            <p:nvPr/>
          </p:nvSpPr>
          <p:spPr>
            <a:xfrm>
              <a:off x="7713516" y="2638044"/>
              <a:ext cx="1219580" cy="663320"/>
            </a:xfrm>
            <a:custGeom>
              <a:avLst/>
              <a:gdLst>
                <a:gd name="connsiteX0" fmla="*/ 1219581 w 1219580"/>
                <a:gd name="connsiteY0" fmla="*/ 559784 h 663320"/>
                <a:gd name="connsiteX1" fmla="*/ 1204627 w 1219580"/>
                <a:gd name="connsiteY1" fmla="*/ 554736 h 663320"/>
                <a:gd name="connsiteX2" fmla="*/ 1198245 w 1219580"/>
                <a:gd name="connsiteY2" fmla="*/ 551117 h 663320"/>
                <a:gd name="connsiteX3" fmla="*/ 1187672 w 1219580"/>
                <a:gd name="connsiteY3" fmla="*/ 542734 h 663320"/>
                <a:gd name="connsiteX4" fmla="*/ 1177576 w 1219580"/>
                <a:gd name="connsiteY4" fmla="*/ 532352 h 663320"/>
                <a:gd name="connsiteX5" fmla="*/ 1157954 w 1219580"/>
                <a:gd name="connsiteY5" fmla="*/ 505968 h 663320"/>
                <a:gd name="connsiteX6" fmla="*/ 1148715 w 1219580"/>
                <a:gd name="connsiteY6" fmla="*/ 502158 h 663320"/>
                <a:gd name="connsiteX7" fmla="*/ 1136142 w 1219580"/>
                <a:gd name="connsiteY7" fmla="*/ 492157 h 663320"/>
                <a:gd name="connsiteX8" fmla="*/ 1125188 w 1219580"/>
                <a:gd name="connsiteY8" fmla="*/ 480346 h 663320"/>
                <a:gd name="connsiteX9" fmla="*/ 1118045 w 1219580"/>
                <a:gd name="connsiteY9" fmla="*/ 467392 h 663320"/>
                <a:gd name="connsiteX10" fmla="*/ 1103948 w 1219580"/>
                <a:gd name="connsiteY10" fmla="*/ 453580 h 663320"/>
                <a:gd name="connsiteX11" fmla="*/ 1094708 w 1219580"/>
                <a:gd name="connsiteY11" fmla="*/ 440531 h 663320"/>
                <a:gd name="connsiteX12" fmla="*/ 1087374 w 1219580"/>
                <a:gd name="connsiteY12" fmla="*/ 427196 h 663320"/>
                <a:gd name="connsiteX13" fmla="*/ 1080992 w 1219580"/>
                <a:gd name="connsiteY13" fmla="*/ 409289 h 663320"/>
                <a:gd name="connsiteX14" fmla="*/ 1078992 w 1219580"/>
                <a:gd name="connsiteY14" fmla="*/ 399669 h 663320"/>
                <a:gd name="connsiteX15" fmla="*/ 1078230 w 1219580"/>
                <a:gd name="connsiteY15" fmla="*/ 389572 h 663320"/>
                <a:gd name="connsiteX16" fmla="*/ 1077182 w 1219580"/>
                <a:gd name="connsiteY16" fmla="*/ 387286 h 663320"/>
                <a:gd name="connsiteX17" fmla="*/ 1072515 w 1219580"/>
                <a:gd name="connsiteY17" fmla="*/ 380809 h 663320"/>
                <a:gd name="connsiteX18" fmla="*/ 1070991 w 1219580"/>
                <a:gd name="connsiteY18" fmla="*/ 377952 h 663320"/>
                <a:gd name="connsiteX19" fmla="*/ 1070039 w 1219580"/>
                <a:gd name="connsiteY19" fmla="*/ 374428 h 663320"/>
                <a:gd name="connsiteX20" fmla="*/ 1068610 w 1219580"/>
                <a:gd name="connsiteY20" fmla="*/ 361950 h 663320"/>
                <a:gd name="connsiteX21" fmla="*/ 1058132 w 1219580"/>
                <a:gd name="connsiteY21" fmla="*/ 313849 h 663320"/>
                <a:gd name="connsiteX22" fmla="*/ 1056894 w 1219580"/>
                <a:gd name="connsiteY22" fmla="*/ 292608 h 663320"/>
                <a:gd name="connsiteX23" fmla="*/ 1058894 w 1219580"/>
                <a:gd name="connsiteY23" fmla="*/ 258604 h 663320"/>
                <a:gd name="connsiteX24" fmla="*/ 1058132 w 1219580"/>
                <a:gd name="connsiteY24" fmla="*/ 253270 h 663320"/>
                <a:gd name="connsiteX25" fmla="*/ 1055180 w 1219580"/>
                <a:gd name="connsiteY25" fmla="*/ 250031 h 663320"/>
                <a:gd name="connsiteX26" fmla="*/ 1052036 w 1219580"/>
                <a:gd name="connsiteY26" fmla="*/ 242507 h 663320"/>
                <a:gd name="connsiteX27" fmla="*/ 1047559 w 1219580"/>
                <a:gd name="connsiteY27" fmla="*/ 226981 h 663320"/>
                <a:gd name="connsiteX28" fmla="*/ 1045464 w 1219580"/>
                <a:gd name="connsiteY28" fmla="*/ 206216 h 663320"/>
                <a:gd name="connsiteX29" fmla="*/ 1047845 w 1219580"/>
                <a:gd name="connsiteY29" fmla="*/ 187166 h 663320"/>
                <a:gd name="connsiteX30" fmla="*/ 1056894 w 1219580"/>
                <a:gd name="connsiteY30" fmla="*/ 153734 h 663320"/>
                <a:gd name="connsiteX31" fmla="*/ 1052227 w 1219580"/>
                <a:gd name="connsiteY31" fmla="*/ 153734 h 663320"/>
                <a:gd name="connsiteX32" fmla="*/ 1052227 w 1219580"/>
                <a:gd name="connsiteY32" fmla="*/ 150781 h 663320"/>
                <a:gd name="connsiteX33" fmla="*/ 1061180 w 1219580"/>
                <a:gd name="connsiteY33" fmla="*/ 142780 h 663320"/>
                <a:gd name="connsiteX34" fmla="*/ 1064800 w 1219580"/>
                <a:gd name="connsiteY34" fmla="*/ 142970 h 663320"/>
                <a:gd name="connsiteX35" fmla="*/ 1070991 w 1219580"/>
                <a:gd name="connsiteY35" fmla="*/ 147542 h 663320"/>
                <a:gd name="connsiteX36" fmla="*/ 1079849 w 1219580"/>
                <a:gd name="connsiteY36" fmla="*/ 156210 h 663320"/>
                <a:gd name="connsiteX37" fmla="*/ 1083469 w 1219580"/>
                <a:gd name="connsiteY37" fmla="*/ 161639 h 663320"/>
                <a:gd name="connsiteX38" fmla="*/ 1089755 w 1219580"/>
                <a:gd name="connsiteY38" fmla="*/ 167354 h 663320"/>
                <a:gd name="connsiteX39" fmla="*/ 1095851 w 1219580"/>
                <a:gd name="connsiteY39" fmla="*/ 166783 h 663320"/>
                <a:gd name="connsiteX40" fmla="*/ 1095756 w 1219580"/>
                <a:gd name="connsiteY40" fmla="*/ 166688 h 663320"/>
                <a:gd name="connsiteX41" fmla="*/ 1085469 w 1219580"/>
                <a:gd name="connsiteY41" fmla="*/ 159163 h 663320"/>
                <a:gd name="connsiteX42" fmla="*/ 1080802 w 1219580"/>
                <a:gd name="connsiteY42" fmla="*/ 154972 h 663320"/>
                <a:gd name="connsiteX43" fmla="*/ 1079945 w 1219580"/>
                <a:gd name="connsiteY43" fmla="*/ 153638 h 663320"/>
                <a:gd name="connsiteX44" fmla="*/ 1079278 w 1219580"/>
                <a:gd name="connsiteY44" fmla="*/ 152209 h 663320"/>
                <a:gd name="connsiteX45" fmla="*/ 1078992 w 1219580"/>
                <a:gd name="connsiteY45" fmla="*/ 150304 h 663320"/>
                <a:gd name="connsiteX46" fmla="*/ 1078992 w 1219580"/>
                <a:gd name="connsiteY46" fmla="*/ 146209 h 663320"/>
                <a:gd name="connsiteX47" fmla="*/ 1078706 w 1219580"/>
                <a:gd name="connsiteY47" fmla="*/ 144304 h 663320"/>
                <a:gd name="connsiteX48" fmla="*/ 1078135 w 1219580"/>
                <a:gd name="connsiteY48" fmla="*/ 142780 h 663320"/>
                <a:gd name="connsiteX49" fmla="*/ 1077373 w 1219580"/>
                <a:gd name="connsiteY49" fmla="*/ 141351 h 663320"/>
                <a:gd name="connsiteX50" fmla="*/ 1076325 w 1219580"/>
                <a:gd name="connsiteY50" fmla="*/ 140208 h 663320"/>
                <a:gd name="connsiteX51" fmla="*/ 1075087 w 1219580"/>
                <a:gd name="connsiteY51" fmla="*/ 139160 h 663320"/>
                <a:gd name="connsiteX52" fmla="*/ 1073087 w 1219580"/>
                <a:gd name="connsiteY52" fmla="*/ 138113 h 663320"/>
                <a:gd name="connsiteX53" fmla="*/ 1065371 w 1219580"/>
                <a:gd name="connsiteY53" fmla="*/ 135350 h 663320"/>
                <a:gd name="connsiteX54" fmla="*/ 1062895 w 1219580"/>
                <a:gd name="connsiteY54" fmla="*/ 134017 h 663320"/>
                <a:gd name="connsiteX55" fmla="*/ 1061466 w 1219580"/>
                <a:gd name="connsiteY55" fmla="*/ 132397 h 663320"/>
                <a:gd name="connsiteX56" fmla="*/ 1060895 w 1219580"/>
                <a:gd name="connsiteY56" fmla="*/ 130873 h 663320"/>
                <a:gd name="connsiteX57" fmla="*/ 1060514 w 1219580"/>
                <a:gd name="connsiteY57" fmla="*/ 129159 h 663320"/>
                <a:gd name="connsiteX58" fmla="*/ 1059847 w 1219580"/>
                <a:gd name="connsiteY58" fmla="*/ 125539 h 663320"/>
                <a:gd name="connsiteX59" fmla="*/ 1059466 w 1219580"/>
                <a:gd name="connsiteY59" fmla="*/ 120396 h 663320"/>
                <a:gd name="connsiteX60" fmla="*/ 1058513 w 1219580"/>
                <a:gd name="connsiteY60" fmla="*/ 115062 h 663320"/>
                <a:gd name="connsiteX61" fmla="*/ 1058323 w 1219580"/>
                <a:gd name="connsiteY61" fmla="*/ 113157 h 663320"/>
                <a:gd name="connsiteX62" fmla="*/ 1058513 w 1219580"/>
                <a:gd name="connsiteY62" fmla="*/ 111157 h 663320"/>
                <a:gd name="connsiteX63" fmla="*/ 1058990 w 1219580"/>
                <a:gd name="connsiteY63" fmla="*/ 109442 h 663320"/>
                <a:gd name="connsiteX64" fmla="*/ 1059656 w 1219580"/>
                <a:gd name="connsiteY64" fmla="*/ 107918 h 663320"/>
                <a:gd name="connsiteX65" fmla="*/ 1061371 w 1219580"/>
                <a:gd name="connsiteY65" fmla="*/ 105156 h 663320"/>
                <a:gd name="connsiteX66" fmla="*/ 1061942 w 1219580"/>
                <a:gd name="connsiteY66" fmla="*/ 103727 h 663320"/>
                <a:gd name="connsiteX67" fmla="*/ 1061942 w 1219580"/>
                <a:gd name="connsiteY67" fmla="*/ 102108 h 663320"/>
                <a:gd name="connsiteX68" fmla="*/ 1061466 w 1219580"/>
                <a:gd name="connsiteY68" fmla="*/ 100774 h 663320"/>
                <a:gd name="connsiteX69" fmla="*/ 1060609 w 1219580"/>
                <a:gd name="connsiteY69" fmla="*/ 99346 h 663320"/>
                <a:gd name="connsiteX70" fmla="*/ 1059561 w 1219580"/>
                <a:gd name="connsiteY70" fmla="*/ 98298 h 663320"/>
                <a:gd name="connsiteX71" fmla="*/ 1057275 w 1219580"/>
                <a:gd name="connsiteY71" fmla="*/ 97822 h 663320"/>
                <a:gd name="connsiteX72" fmla="*/ 1054132 w 1219580"/>
                <a:gd name="connsiteY72" fmla="*/ 97822 h 663320"/>
                <a:gd name="connsiteX73" fmla="*/ 1045083 w 1219580"/>
                <a:gd name="connsiteY73" fmla="*/ 99727 h 663320"/>
                <a:gd name="connsiteX74" fmla="*/ 1042702 w 1219580"/>
                <a:gd name="connsiteY74" fmla="*/ 100489 h 663320"/>
                <a:gd name="connsiteX75" fmla="*/ 1041559 w 1219580"/>
                <a:gd name="connsiteY75" fmla="*/ 101346 h 663320"/>
                <a:gd name="connsiteX76" fmla="*/ 1040702 w 1219580"/>
                <a:gd name="connsiteY76" fmla="*/ 102108 h 663320"/>
                <a:gd name="connsiteX77" fmla="*/ 1039844 w 1219580"/>
                <a:gd name="connsiteY77" fmla="*/ 102679 h 663320"/>
                <a:gd name="connsiteX78" fmla="*/ 1037463 w 1219580"/>
                <a:gd name="connsiteY78" fmla="*/ 102775 h 663320"/>
                <a:gd name="connsiteX79" fmla="*/ 1026509 w 1219580"/>
                <a:gd name="connsiteY79" fmla="*/ 100203 h 663320"/>
                <a:gd name="connsiteX80" fmla="*/ 1020699 w 1219580"/>
                <a:gd name="connsiteY80" fmla="*/ 97631 h 663320"/>
                <a:gd name="connsiteX81" fmla="*/ 1019080 w 1219580"/>
                <a:gd name="connsiteY81" fmla="*/ 97441 h 663320"/>
                <a:gd name="connsiteX82" fmla="*/ 1016794 w 1219580"/>
                <a:gd name="connsiteY82" fmla="*/ 98679 h 663320"/>
                <a:gd name="connsiteX83" fmla="*/ 1014508 w 1219580"/>
                <a:gd name="connsiteY83" fmla="*/ 99346 h 663320"/>
                <a:gd name="connsiteX84" fmla="*/ 1011555 w 1219580"/>
                <a:gd name="connsiteY84" fmla="*/ 99250 h 663320"/>
                <a:gd name="connsiteX85" fmla="*/ 1007174 w 1219580"/>
                <a:gd name="connsiteY85" fmla="*/ 97631 h 663320"/>
                <a:gd name="connsiteX86" fmla="*/ 1005078 w 1219580"/>
                <a:gd name="connsiteY86" fmla="*/ 96012 h 663320"/>
                <a:gd name="connsiteX87" fmla="*/ 1003840 w 1219580"/>
                <a:gd name="connsiteY87" fmla="*/ 94297 h 663320"/>
                <a:gd name="connsiteX88" fmla="*/ 1002221 w 1219580"/>
                <a:gd name="connsiteY88" fmla="*/ 89535 h 663320"/>
                <a:gd name="connsiteX89" fmla="*/ 1001554 w 1219580"/>
                <a:gd name="connsiteY89" fmla="*/ 88106 h 663320"/>
                <a:gd name="connsiteX90" fmla="*/ 1000506 w 1219580"/>
                <a:gd name="connsiteY90" fmla="*/ 86868 h 663320"/>
                <a:gd name="connsiteX91" fmla="*/ 996601 w 1219580"/>
                <a:gd name="connsiteY91" fmla="*/ 84010 h 663320"/>
                <a:gd name="connsiteX92" fmla="*/ 990695 w 1219580"/>
                <a:gd name="connsiteY92" fmla="*/ 81343 h 663320"/>
                <a:gd name="connsiteX93" fmla="*/ 957548 w 1219580"/>
                <a:gd name="connsiteY93" fmla="*/ 74867 h 663320"/>
                <a:gd name="connsiteX94" fmla="*/ 955929 w 1219580"/>
                <a:gd name="connsiteY94" fmla="*/ 74200 h 663320"/>
                <a:gd name="connsiteX95" fmla="*/ 953357 w 1219580"/>
                <a:gd name="connsiteY95" fmla="*/ 74009 h 663320"/>
                <a:gd name="connsiteX96" fmla="*/ 949833 w 1219580"/>
                <a:gd name="connsiteY96" fmla="*/ 74390 h 663320"/>
                <a:gd name="connsiteX97" fmla="*/ 936879 w 1219580"/>
                <a:gd name="connsiteY97" fmla="*/ 77438 h 663320"/>
                <a:gd name="connsiteX98" fmla="*/ 934307 w 1219580"/>
                <a:gd name="connsiteY98" fmla="*/ 77438 h 663320"/>
                <a:gd name="connsiteX99" fmla="*/ 930116 w 1219580"/>
                <a:gd name="connsiteY99" fmla="*/ 76486 h 663320"/>
                <a:gd name="connsiteX100" fmla="*/ 924687 w 1219580"/>
                <a:gd name="connsiteY100" fmla="*/ 76105 h 663320"/>
                <a:gd name="connsiteX101" fmla="*/ 916019 w 1219580"/>
                <a:gd name="connsiteY101" fmla="*/ 74104 h 663320"/>
                <a:gd name="connsiteX102" fmla="*/ 899541 w 1219580"/>
                <a:gd name="connsiteY102" fmla="*/ 77914 h 663320"/>
                <a:gd name="connsiteX103" fmla="*/ 891159 w 1219580"/>
                <a:gd name="connsiteY103" fmla="*/ 77914 h 663320"/>
                <a:gd name="connsiteX104" fmla="*/ 889921 w 1219580"/>
                <a:gd name="connsiteY104" fmla="*/ 78867 h 663320"/>
                <a:gd name="connsiteX105" fmla="*/ 887921 w 1219580"/>
                <a:gd name="connsiteY105" fmla="*/ 83439 h 663320"/>
                <a:gd name="connsiteX106" fmla="*/ 886492 w 1219580"/>
                <a:gd name="connsiteY106" fmla="*/ 84487 h 663320"/>
                <a:gd name="connsiteX107" fmla="*/ 881063 w 1219580"/>
                <a:gd name="connsiteY107" fmla="*/ 84772 h 663320"/>
                <a:gd name="connsiteX108" fmla="*/ 877157 w 1219580"/>
                <a:gd name="connsiteY108" fmla="*/ 85820 h 663320"/>
                <a:gd name="connsiteX109" fmla="*/ 874109 w 1219580"/>
                <a:gd name="connsiteY109" fmla="*/ 88011 h 663320"/>
                <a:gd name="connsiteX110" fmla="*/ 871157 w 1219580"/>
                <a:gd name="connsiteY110" fmla="*/ 91345 h 663320"/>
                <a:gd name="connsiteX111" fmla="*/ 870013 w 1219580"/>
                <a:gd name="connsiteY111" fmla="*/ 96774 h 663320"/>
                <a:gd name="connsiteX112" fmla="*/ 864013 w 1219580"/>
                <a:gd name="connsiteY112" fmla="*/ 100013 h 663320"/>
                <a:gd name="connsiteX113" fmla="*/ 850106 w 1219580"/>
                <a:gd name="connsiteY113" fmla="*/ 104584 h 663320"/>
                <a:gd name="connsiteX114" fmla="*/ 842010 w 1219580"/>
                <a:gd name="connsiteY114" fmla="*/ 112585 h 663320"/>
                <a:gd name="connsiteX115" fmla="*/ 837248 w 1219580"/>
                <a:gd name="connsiteY115" fmla="*/ 116205 h 663320"/>
                <a:gd name="connsiteX116" fmla="*/ 831056 w 1219580"/>
                <a:gd name="connsiteY116" fmla="*/ 117729 h 663320"/>
                <a:gd name="connsiteX117" fmla="*/ 825627 w 1219580"/>
                <a:gd name="connsiteY117" fmla="*/ 116014 h 663320"/>
                <a:gd name="connsiteX118" fmla="*/ 807434 w 1219580"/>
                <a:gd name="connsiteY118" fmla="*/ 101251 h 663320"/>
                <a:gd name="connsiteX119" fmla="*/ 797719 w 1219580"/>
                <a:gd name="connsiteY119" fmla="*/ 96107 h 663320"/>
                <a:gd name="connsiteX120" fmla="*/ 792385 w 1219580"/>
                <a:gd name="connsiteY120" fmla="*/ 94869 h 663320"/>
                <a:gd name="connsiteX121" fmla="*/ 785146 w 1219580"/>
                <a:gd name="connsiteY121" fmla="*/ 94393 h 663320"/>
                <a:gd name="connsiteX122" fmla="*/ 771906 w 1219580"/>
                <a:gd name="connsiteY122" fmla="*/ 97250 h 663320"/>
                <a:gd name="connsiteX123" fmla="*/ 765715 w 1219580"/>
                <a:gd name="connsiteY123" fmla="*/ 97155 h 663320"/>
                <a:gd name="connsiteX124" fmla="*/ 762191 w 1219580"/>
                <a:gd name="connsiteY124" fmla="*/ 91345 h 663320"/>
                <a:gd name="connsiteX125" fmla="*/ 744760 w 1219580"/>
                <a:gd name="connsiteY125" fmla="*/ 87344 h 663320"/>
                <a:gd name="connsiteX126" fmla="*/ 721519 w 1219580"/>
                <a:gd name="connsiteY126" fmla="*/ 86392 h 663320"/>
                <a:gd name="connsiteX127" fmla="*/ 719804 w 1219580"/>
                <a:gd name="connsiteY127" fmla="*/ 86963 h 663320"/>
                <a:gd name="connsiteX128" fmla="*/ 718566 w 1219580"/>
                <a:gd name="connsiteY128" fmla="*/ 87820 h 663320"/>
                <a:gd name="connsiteX129" fmla="*/ 717613 w 1219580"/>
                <a:gd name="connsiteY129" fmla="*/ 89249 h 663320"/>
                <a:gd name="connsiteX130" fmla="*/ 715899 w 1219580"/>
                <a:gd name="connsiteY130" fmla="*/ 93059 h 663320"/>
                <a:gd name="connsiteX131" fmla="*/ 713518 w 1219580"/>
                <a:gd name="connsiteY131" fmla="*/ 94774 h 663320"/>
                <a:gd name="connsiteX132" fmla="*/ 711899 w 1219580"/>
                <a:gd name="connsiteY132" fmla="*/ 94869 h 663320"/>
                <a:gd name="connsiteX133" fmla="*/ 705707 w 1219580"/>
                <a:gd name="connsiteY133" fmla="*/ 92488 h 663320"/>
                <a:gd name="connsiteX134" fmla="*/ 681038 w 1219580"/>
                <a:gd name="connsiteY134" fmla="*/ 99727 h 663320"/>
                <a:gd name="connsiteX135" fmla="*/ 673608 w 1219580"/>
                <a:gd name="connsiteY135" fmla="*/ 100203 h 663320"/>
                <a:gd name="connsiteX136" fmla="*/ 672465 w 1219580"/>
                <a:gd name="connsiteY136" fmla="*/ 99060 h 663320"/>
                <a:gd name="connsiteX137" fmla="*/ 669608 w 1219580"/>
                <a:gd name="connsiteY137" fmla="*/ 95250 h 663320"/>
                <a:gd name="connsiteX138" fmla="*/ 668465 w 1219580"/>
                <a:gd name="connsiteY138" fmla="*/ 94202 h 663320"/>
                <a:gd name="connsiteX139" fmla="*/ 667131 w 1219580"/>
                <a:gd name="connsiteY139" fmla="*/ 93345 h 663320"/>
                <a:gd name="connsiteX140" fmla="*/ 648557 w 1219580"/>
                <a:gd name="connsiteY140" fmla="*/ 85725 h 663320"/>
                <a:gd name="connsiteX141" fmla="*/ 645986 w 1219580"/>
                <a:gd name="connsiteY141" fmla="*/ 85439 h 663320"/>
                <a:gd name="connsiteX142" fmla="*/ 617220 w 1219580"/>
                <a:gd name="connsiteY142" fmla="*/ 89535 h 663320"/>
                <a:gd name="connsiteX143" fmla="*/ 616268 w 1219580"/>
                <a:gd name="connsiteY143" fmla="*/ 90297 h 663320"/>
                <a:gd name="connsiteX144" fmla="*/ 615315 w 1219580"/>
                <a:gd name="connsiteY144" fmla="*/ 91345 h 663320"/>
                <a:gd name="connsiteX145" fmla="*/ 614363 w 1219580"/>
                <a:gd name="connsiteY145" fmla="*/ 92583 h 663320"/>
                <a:gd name="connsiteX146" fmla="*/ 612648 w 1219580"/>
                <a:gd name="connsiteY146" fmla="*/ 95440 h 663320"/>
                <a:gd name="connsiteX147" fmla="*/ 611029 w 1219580"/>
                <a:gd name="connsiteY147" fmla="*/ 96869 h 663320"/>
                <a:gd name="connsiteX148" fmla="*/ 608838 w 1219580"/>
                <a:gd name="connsiteY148" fmla="*/ 98107 h 663320"/>
                <a:gd name="connsiteX149" fmla="*/ 598551 w 1219580"/>
                <a:gd name="connsiteY149" fmla="*/ 100489 h 663320"/>
                <a:gd name="connsiteX150" fmla="*/ 595598 w 1219580"/>
                <a:gd name="connsiteY150" fmla="*/ 101917 h 663320"/>
                <a:gd name="connsiteX151" fmla="*/ 594265 w 1219580"/>
                <a:gd name="connsiteY151" fmla="*/ 102775 h 663320"/>
                <a:gd name="connsiteX152" fmla="*/ 590264 w 1219580"/>
                <a:gd name="connsiteY152" fmla="*/ 105061 h 663320"/>
                <a:gd name="connsiteX153" fmla="*/ 579311 w 1219580"/>
                <a:gd name="connsiteY153" fmla="*/ 108871 h 663320"/>
                <a:gd name="connsiteX154" fmla="*/ 575310 w 1219580"/>
                <a:gd name="connsiteY154" fmla="*/ 106204 h 663320"/>
                <a:gd name="connsiteX155" fmla="*/ 574072 w 1219580"/>
                <a:gd name="connsiteY155" fmla="*/ 105251 h 663320"/>
                <a:gd name="connsiteX156" fmla="*/ 571405 w 1219580"/>
                <a:gd name="connsiteY156" fmla="*/ 103346 h 663320"/>
                <a:gd name="connsiteX157" fmla="*/ 569309 w 1219580"/>
                <a:gd name="connsiteY157" fmla="*/ 102298 h 663320"/>
                <a:gd name="connsiteX158" fmla="*/ 536638 w 1219580"/>
                <a:gd name="connsiteY158" fmla="*/ 94393 h 663320"/>
                <a:gd name="connsiteX159" fmla="*/ 535305 w 1219580"/>
                <a:gd name="connsiteY159" fmla="*/ 93345 h 663320"/>
                <a:gd name="connsiteX160" fmla="*/ 534543 w 1219580"/>
                <a:gd name="connsiteY160" fmla="*/ 92107 h 663320"/>
                <a:gd name="connsiteX161" fmla="*/ 534734 w 1219580"/>
                <a:gd name="connsiteY161" fmla="*/ 90583 h 663320"/>
                <a:gd name="connsiteX162" fmla="*/ 535210 w 1219580"/>
                <a:gd name="connsiteY162" fmla="*/ 89059 h 663320"/>
                <a:gd name="connsiteX163" fmla="*/ 535877 w 1219580"/>
                <a:gd name="connsiteY163" fmla="*/ 87535 h 663320"/>
                <a:gd name="connsiteX164" fmla="*/ 536258 w 1219580"/>
                <a:gd name="connsiteY164" fmla="*/ 85820 h 663320"/>
                <a:gd name="connsiteX165" fmla="*/ 536258 w 1219580"/>
                <a:gd name="connsiteY165" fmla="*/ 84010 h 663320"/>
                <a:gd name="connsiteX166" fmla="*/ 535781 w 1219580"/>
                <a:gd name="connsiteY166" fmla="*/ 82391 h 663320"/>
                <a:gd name="connsiteX167" fmla="*/ 535115 w 1219580"/>
                <a:gd name="connsiteY167" fmla="*/ 80867 h 663320"/>
                <a:gd name="connsiteX168" fmla="*/ 534067 w 1219580"/>
                <a:gd name="connsiteY168" fmla="*/ 79534 h 663320"/>
                <a:gd name="connsiteX169" fmla="*/ 533114 w 1219580"/>
                <a:gd name="connsiteY169" fmla="*/ 78391 h 663320"/>
                <a:gd name="connsiteX170" fmla="*/ 528352 w 1219580"/>
                <a:gd name="connsiteY170" fmla="*/ 74485 h 663320"/>
                <a:gd name="connsiteX171" fmla="*/ 527209 w 1219580"/>
                <a:gd name="connsiteY171" fmla="*/ 73819 h 663320"/>
                <a:gd name="connsiteX172" fmla="*/ 522923 w 1219580"/>
                <a:gd name="connsiteY172" fmla="*/ 73533 h 663320"/>
                <a:gd name="connsiteX173" fmla="*/ 517779 w 1219580"/>
                <a:gd name="connsiteY173" fmla="*/ 73819 h 663320"/>
                <a:gd name="connsiteX174" fmla="*/ 515017 w 1219580"/>
                <a:gd name="connsiteY174" fmla="*/ 73342 h 663320"/>
                <a:gd name="connsiteX175" fmla="*/ 513017 w 1219580"/>
                <a:gd name="connsiteY175" fmla="*/ 72580 h 663320"/>
                <a:gd name="connsiteX176" fmla="*/ 511874 w 1219580"/>
                <a:gd name="connsiteY176" fmla="*/ 71723 h 663320"/>
                <a:gd name="connsiteX177" fmla="*/ 507683 w 1219580"/>
                <a:gd name="connsiteY177" fmla="*/ 73342 h 663320"/>
                <a:gd name="connsiteX178" fmla="*/ 501872 w 1219580"/>
                <a:gd name="connsiteY178" fmla="*/ 83820 h 663320"/>
                <a:gd name="connsiteX179" fmla="*/ 491395 w 1219580"/>
                <a:gd name="connsiteY179" fmla="*/ 96298 h 663320"/>
                <a:gd name="connsiteX180" fmla="*/ 480536 w 1219580"/>
                <a:gd name="connsiteY180" fmla="*/ 104584 h 663320"/>
                <a:gd name="connsiteX181" fmla="*/ 468249 w 1219580"/>
                <a:gd name="connsiteY181" fmla="*/ 107823 h 663320"/>
                <a:gd name="connsiteX182" fmla="*/ 453104 w 1219580"/>
                <a:gd name="connsiteY182" fmla="*/ 107537 h 663320"/>
                <a:gd name="connsiteX183" fmla="*/ 438150 w 1219580"/>
                <a:gd name="connsiteY183" fmla="*/ 104108 h 663320"/>
                <a:gd name="connsiteX184" fmla="*/ 426434 w 1219580"/>
                <a:gd name="connsiteY184" fmla="*/ 97631 h 663320"/>
                <a:gd name="connsiteX185" fmla="*/ 421767 w 1219580"/>
                <a:gd name="connsiteY185" fmla="*/ 90583 h 663320"/>
                <a:gd name="connsiteX186" fmla="*/ 416242 w 1219580"/>
                <a:gd name="connsiteY186" fmla="*/ 74390 h 663320"/>
                <a:gd name="connsiteX187" fmla="*/ 411194 w 1219580"/>
                <a:gd name="connsiteY187" fmla="*/ 71247 h 663320"/>
                <a:gd name="connsiteX188" fmla="*/ 404336 w 1219580"/>
                <a:gd name="connsiteY188" fmla="*/ 72485 h 663320"/>
                <a:gd name="connsiteX189" fmla="*/ 399574 w 1219580"/>
                <a:gd name="connsiteY189" fmla="*/ 74390 h 663320"/>
                <a:gd name="connsiteX190" fmla="*/ 394430 w 1219580"/>
                <a:gd name="connsiteY190" fmla="*/ 74771 h 663320"/>
                <a:gd name="connsiteX191" fmla="*/ 386334 w 1219580"/>
                <a:gd name="connsiteY191" fmla="*/ 71247 h 663320"/>
                <a:gd name="connsiteX192" fmla="*/ 350996 w 1219580"/>
                <a:gd name="connsiteY192" fmla="*/ 48577 h 663320"/>
                <a:gd name="connsiteX193" fmla="*/ 337185 w 1219580"/>
                <a:gd name="connsiteY193" fmla="*/ 44577 h 663320"/>
                <a:gd name="connsiteX194" fmla="*/ 323183 w 1219580"/>
                <a:gd name="connsiteY194" fmla="*/ 46101 h 663320"/>
                <a:gd name="connsiteX195" fmla="*/ 310134 w 1219580"/>
                <a:gd name="connsiteY195" fmla="*/ 50006 h 663320"/>
                <a:gd name="connsiteX196" fmla="*/ 298799 w 1219580"/>
                <a:gd name="connsiteY196" fmla="*/ 48863 h 663320"/>
                <a:gd name="connsiteX197" fmla="*/ 290036 w 1219580"/>
                <a:gd name="connsiteY197" fmla="*/ 35242 h 663320"/>
                <a:gd name="connsiteX198" fmla="*/ 283845 w 1219580"/>
                <a:gd name="connsiteY198" fmla="*/ 20002 h 663320"/>
                <a:gd name="connsiteX199" fmla="*/ 283083 w 1219580"/>
                <a:gd name="connsiteY199" fmla="*/ 16383 h 663320"/>
                <a:gd name="connsiteX200" fmla="*/ 281559 w 1219580"/>
                <a:gd name="connsiteY200" fmla="*/ 13716 h 663320"/>
                <a:gd name="connsiteX201" fmla="*/ 274892 w 1219580"/>
                <a:gd name="connsiteY201" fmla="*/ 9144 h 663320"/>
                <a:gd name="connsiteX202" fmla="*/ 273463 w 1219580"/>
                <a:gd name="connsiteY202" fmla="*/ 6667 h 663320"/>
                <a:gd name="connsiteX203" fmla="*/ 269558 w 1219580"/>
                <a:gd name="connsiteY203" fmla="*/ 4763 h 663320"/>
                <a:gd name="connsiteX204" fmla="*/ 245364 w 1219580"/>
                <a:gd name="connsiteY204" fmla="*/ 14764 h 663320"/>
                <a:gd name="connsiteX205" fmla="*/ 247745 w 1219580"/>
                <a:gd name="connsiteY205" fmla="*/ 4096 h 663320"/>
                <a:gd name="connsiteX206" fmla="*/ 241173 w 1219580"/>
                <a:gd name="connsiteY206" fmla="*/ 0 h 663320"/>
                <a:gd name="connsiteX207" fmla="*/ 233934 w 1219580"/>
                <a:gd name="connsiteY207" fmla="*/ 2095 h 663320"/>
                <a:gd name="connsiteX208" fmla="*/ 234696 w 1219580"/>
                <a:gd name="connsiteY208" fmla="*/ 10001 h 663320"/>
                <a:gd name="connsiteX209" fmla="*/ 239649 w 1219580"/>
                <a:gd name="connsiteY209" fmla="*/ 19050 h 663320"/>
                <a:gd name="connsiteX210" fmla="*/ 238411 w 1219580"/>
                <a:gd name="connsiteY210" fmla="*/ 22574 h 663320"/>
                <a:gd name="connsiteX211" fmla="*/ 233172 w 1219580"/>
                <a:gd name="connsiteY211" fmla="*/ 22765 h 663320"/>
                <a:gd name="connsiteX212" fmla="*/ 218789 w 1219580"/>
                <a:gd name="connsiteY212" fmla="*/ 19336 h 663320"/>
                <a:gd name="connsiteX213" fmla="*/ 215837 w 1219580"/>
                <a:gd name="connsiteY213" fmla="*/ 20479 h 663320"/>
                <a:gd name="connsiteX214" fmla="*/ 218123 w 1219580"/>
                <a:gd name="connsiteY214" fmla="*/ 26479 h 663320"/>
                <a:gd name="connsiteX215" fmla="*/ 219266 w 1219580"/>
                <a:gd name="connsiteY215" fmla="*/ 31337 h 663320"/>
                <a:gd name="connsiteX216" fmla="*/ 217075 w 1219580"/>
                <a:gd name="connsiteY216" fmla="*/ 34004 h 663320"/>
                <a:gd name="connsiteX217" fmla="*/ 213836 w 1219580"/>
                <a:gd name="connsiteY217" fmla="*/ 33814 h 663320"/>
                <a:gd name="connsiteX218" fmla="*/ 212312 w 1219580"/>
                <a:gd name="connsiteY218" fmla="*/ 30004 h 663320"/>
                <a:gd name="connsiteX219" fmla="*/ 209550 w 1219580"/>
                <a:gd name="connsiteY219" fmla="*/ 26003 h 663320"/>
                <a:gd name="connsiteX220" fmla="*/ 196977 w 1219580"/>
                <a:gd name="connsiteY220" fmla="*/ 17907 h 663320"/>
                <a:gd name="connsiteX221" fmla="*/ 193358 w 1219580"/>
                <a:gd name="connsiteY221" fmla="*/ 11430 h 663320"/>
                <a:gd name="connsiteX222" fmla="*/ 191167 w 1219580"/>
                <a:gd name="connsiteY222" fmla="*/ 11430 h 663320"/>
                <a:gd name="connsiteX223" fmla="*/ 191071 w 1219580"/>
                <a:gd name="connsiteY223" fmla="*/ 13811 h 663320"/>
                <a:gd name="connsiteX224" fmla="*/ 190691 w 1219580"/>
                <a:gd name="connsiteY224" fmla="*/ 14192 h 663320"/>
                <a:gd name="connsiteX225" fmla="*/ 190024 w 1219580"/>
                <a:gd name="connsiteY225" fmla="*/ 14097 h 663320"/>
                <a:gd name="connsiteX226" fmla="*/ 189071 w 1219580"/>
                <a:gd name="connsiteY226" fmla="*/ 14764 h 663320"/>
                <a:gd name="connsiteX227" fmla="*/ 189167 w 1219580"/>
                <a:gd name="connsiteY227" fmla="*/ 27337 h 663320"/>
                <a:gd name="connsiteX228" fmla="*/ 178784 w 1219580"/>
                <a:gd name="connsiteY228" fmla="*/ 32099 h 663320"/>
                <a:gd name="connsiteX229" fmla="*/ 164783 w 1219580"/>
                <a:gd name="connsiteY229" fmla="*/ 30575 h 663320"/>
                <a:gd name="connsiteX230" fmla="*/ 153734 w 1219580"/>
                <a:gd name="connsiteY230" fmla="*/ 24670 h 663320"/>
                <a:gd name="connsiteX231" fmla="*/ 149447 w 1219580"/>
                <a:gd name="connsiteY231" fmla="*/ 21622 h 663320"/>
                <a:gd name="connsiteX232" fmla="*/ 148876 w 1219580"/>
                <a:gd name="connsiteY232" fmla="*/ 19240 h 663320"/>
                <a:gd name="connsiteX233" fmla="*/ 148781 w 1219580"/>
                <a:gd name="connsiteY233" fmla="*/ 13144 h 663320"/>
                <a:gd name="connsiteX234" fmla="*/ 149733 w 1219580"/>
                <a:gd name="connsiteY234" fmla="*/ 10382 h 663320"/>
                <a:gd name="connsiteX235" fmla="*/ 151067 w 1219580"/>
                <a:gd name="connsiteY235" fmla="*/ 7906 h 663320"/>
                <a:gd name="connsiteX236" fmla="*/ 150686 w 1219580"/>
                <a:gd name="connsiteY236" fmla="*/ 6001 h 663320"/>
                <a:gd name="connsiteX237" fmla="*/ 146685 w 1219580"/>
                <a:gd name="connsiteY237" fmla="*/ 4858 h 663320"/>
                <a:gd name="connsiteX238" fmla="*/ 141827 w 1219580"/>
                <a:gd name="connsiteY238" fmla="*/ 6286 h 663320"/>
                <a:gd name="connsiteX239" fmla="*/ 137827 w 1219580"/>
                <a:gd name="connsiteY239" fmla="*/ 9811 h 663320"/>
                <a:gd name="connsiteX240" fmla="*/ 133541 w 1219580"/>
                <a:gd name="connsiteY240" fmla="*/ 12573 h 663320"/>
                <a:gd name="connsiteX241" fmla="*/ 127730 w 1219580"/>
                <a:gd name="connsiteY241" fmla="*/ 11430 h 663320"/>
                <a:gd name="connsiteX242" fmla="*/ 123539 w 1219580"/>
                <a:gd name="connsiteY242" fmla="*/ 4572 h 663320"/>
                <a:gd name="connsiteX243" fmla="*/ 120587 w 1219580"/>
                <a:gd name="connsiteY243" fmla="*/ 1810 h 663320"/>
                <a:gd name="connsiteX244" fmla="*/ 117158 w 1219580"/>
                <a:gd name="connsiteY244" fmla="*/ 3334 h 663320"/>
                <a:gd name="connsiteX245" fmla="*/ 115824 w 1219580"/>
                <a:gd name="connsiteY245" fmla="*/ 6953 h 663320"/>
                <a:gd name="connsiteX246" fmla="*/ 116396 w 1219580"/>
                <a:gd name="connsiteY246" fmla="*/ 10954 h 663320"/>
                <a:gd name="connsiteX247" fmla="*/ 117634 w 1219580"/>
                <a:gd name="connsiteY247" fmla="*/ 15335 h 663320"/>
                <a:gd name="connsiteX248" fmla="*/ 118300 w 1219580"/>
                <a:gd name="connsiteY248" fmla="*/ 19907 h 663320"/>
                <a:gd name="connsiteX249" fmla="*/ 116872 w 1219580"/>
                <a:gd name="connsiteY249" fmla="*/ 25432 h 663320"/>
                <a:gd name="connsiteX250" fmla="*/ 113538 w 1219580"/>
                <a:gd name="connsiteY250" fmla="*/ 24289 h 663320"/>
                <a:gd name="connsiteX251" fmla="*/ 106585 w 1219580"/>
                <a:gd name="connsiteY251" fmla="*/ 18097 h 663320"/>
                <a:gd name="connsiteX252" fmla="*/ 102679 w 1219580"/>
                <a:gd name="connsiteY252" fmla="*/ 17145 h 663320"/>
                <a:gd name="connsiteX253" fmla="*/ 99727 w 1219580"/>
                <a:gd name="connsiteY253" fmla="*/ 16859 h 663320"/>
                <a:gd name="connsiteX254" fmla="*/ 92297 w 1219580"/>
                <a:gd name="connsiteY254" fmla="*/ 18097 h 663320"/>
                <a:gd name="connsiteX255" fmla="*/ 76771 w 1219580"/>
                <a:gd name="connsiteY255" fmla="*/ 18097 h 663320"/>
                <a:gd name="connsiteX256" fmla="*/ 74390 w 1219580"/>
                <a:gd name="connsiteY256" fmla="*/ 24479 h 663320"/>
                <a:gd name="connsiteX257" fmla="*/ 73057 w 1219580"/>
                <a:gd name="connsiteY257" fmla="*/ 27718 h 663320"/>
                <a:gd name="connsiteX258" fmla="*/ 62389 w 1219580"/>
                <a:gd name="connsiteY258" fmla="*/ 45244 h 663320"/>
                <a:gd name="connsiteX259" fmla="*/ 40672 w 1219580"/>
                <a:gd name="connsiteY259" fmla="*/ 95155 h 663320"/>
                <a:gd name="connsiteX260" fmla="*/ 38005 w 1219580"/>
                <a:gd name="connsiteY260" fmla="*/ 99441 h 663320"/>
                <a:gd name="connsiteX261" fmla="*/ 36100 w 1219580"/>
                <a:gd name="connsiteY261" fmla="*/ 103346 h 663320"/>
                <a:gd name="connsiteX262" fmla="*/ 35338 w 1219580"/>
                <a:gd name="connsiteY262" fmla="*/ 105918 h 663320"/>
                <a:gd name="connsiteX263" fmla="*/ 34766 w 1219580"/>
                <a:gd name="connsiteY263" fmla="*/ 109061 h 663320"/>
                <a:gd name="connsiteX264" fmla="*/ 34385 w 1219580"/>
                <a:gd name="connsiteY264" fmla="*/ 114300 h 663320"/>
                <a:gd name="connsiteX265" fmla="*/ 34766 w 1219580"/>
                <a:gd name="connsiteY265" fmla="*/ 117253 h 663320"/>
                <a:gd name="connsiteX266" fmla="*/ 35433 w 1219580"/>
                <a:gd name="connsiteY266" fmla="*/ 119443 h 663320"/>
                <a:gd name="connsiteX267" fmla="*/ 36195 w 1219580"/>
                <a:gd name="connsiteY267" fmla="*/ 120777 h 663320"/>
                <a:gd name="connsiteX268" fmla="*/ 38291 w 1219580"/>
                <a:gd name="connsiteY268" fmla="*/ 122968 h 663320"/>
                <a:gd name="connsiteX269" fmla="*/ 39529 w 1219580"/>
                <a:gd name="connsiteY269" fmla="*/ 124015 h 663320"/>
                <a:gd name="connsiteX270" fmla="*/ 42482 w 1219580"/>
                <a:gd name="connsiteY270" fmla="*/ 125635 h 663320"/>
                <a:gd name="connsiteX271" fmla="*/ 48768 w 1219580"/>
                <a:gd name="connsiteY271" fmla="*/ 128302 h 663320"/>
                <a:gd name="connsiteX272" fmla="*/ 51340 w 1219580"/>
                <a:gd name="connsiteY272" fmla="*/ 130111 h 663320"/>
                <a:gd name="connsiteX273" fmla="*/ 52292 w 1219580"/>
                <a:gd name="connsiteY273" fmla="*/ 131254 h 663320"/>
                <a:gd name="connsiteX274" fmla="*/ 53054 w 1219580"/>
                <a:gd name="connsiteY274" fmla="*/ 132683 h 663320"/>
                <a:gd name="connsiteX275" fmla="*/ 53626 w 1219580"/>
                <a:gd name="connsiteY275" fmla="*/ 134398 h 663320"/>
                <a:gd name="connsiteX276" fmla="*/ 53816 w 1219580"/>
                <a:gd name="connsiteY276" fmla="*/ 136398 h 663320"/>
                <a:gd name="connsiteX277" fmla="*/ 53912 w 1219580"/>
                <a:gd name="connsiteY277" fmla="*/ 138493 h 663320"/>
                <a:gd name="connsiteX278" fmla="*/ 52769 w 1219580"/>
                <a:gd name="connsiteY278" fmla="*/ 150876 h 663320"/>
                <a:gd name="connsiteX279" fmla="*/ 47816 w 1219580"/>
                <a:gd name="connsiteY279" fmla="*/ 160877 h 663320"/>
                <a:gd name="connsiteX280" fmla="*/ 39910 w 1219580"/>
                <a:gd name="connsiteY280" fmla="*/ 173545 h 663320"/>
                <a:gd name="connsiteX281" fmla="*/ 37243 w 1219580"/>
                <a:gd name="connsiteY281" fmla="*/ 179356 h 663320"/>
                <a:gd name="connsiteX282" fmla="*/ 35814 w 1219580"/>
                <a:gd name="connsiteY282" fmla="*/ 183451 h 663320"/>
                <a:gd name="connsiteX283" fmla="*/ 36100 w 1219580"/>
                <a:gd name="connsiteY283" fmla="*/ 185357 h 663320"/>
                <a:gd name="connsiteX284" fmla="*/ 36576 w 1219580"/>
                <a:gd name="connsiteY284" fmla="*/ 187071 h 663320"/>
                <a:gd name="connsiteX285" fmla="*/ 39910 w 1219580"/>
                <a:gd name="connsiteY285" fmla="*/ 196882 h 663320"/>
                <a:gd name="connsiteX286" fmla="*/ 41624 w 1219580"/>
                <a:gd name="connsiteY286" fmla="*/ 204025 h 663320"/>
                <a:gd name="connsiteX287" fmla="*/ 41720 w 1219580"/>
                <a:gd name="connsiteY287" fmla="*/ 205930 h 663320"/>
                <a:gd name="connsiteX288" fmla="*/ 41434 w 1219580"/>
                <a:gd name="connsiteY288" fmla="*/ 208121 h 663320"/>
                <a:gd name="connsiteX289" fmla="*/ 40577 w 1219580"/>
                <a:gd name="connsiteY289" fmla="*/ 210121 h 663320"/>
                <a:gd name="connsiteX290" fmla="*/ 38576 w 1219580"/>
                <a:gd name="connsiteY290" fmla="*/ 212503 h 663320"/>
                <a:gd name="connsiteX291" fmla="*/ 36957 w 1219580"/>
                <a:gd name="connsiteY291" fmla="*/ 213836 h 663320"/>
                <a:gd name="connsiteX292" fmla="*/ 34385 w 1219580"/>
                <a:gd name="connsiteY292" fmla="*/ 214693 h 663320"/>
                <a:gd name="connsiteX293" fmla="*/ 31242 w 1219580"/>
                <a:gd name="connsiteY293" fmla="*/ 214693 h 663320"/>
                <a:gd name="connsiteX294" fmla="*/ 25241 w 1219580"/>
                <a:gd name="connsiteY294" fmla="*/ 213741 h 663320"/>
                <a:gd name="connsiteX295" fmla="*/ 22479 w 1219580"/>
                <a:gd name="connsiteY295" fmla="*/ 212408 h 663320"/>
                <a:gd name="connsiteX296" fmla="*/ 20860 w 1219580"/>
                <a:gd name="connsiteY296" fmla="*/ 210979 h 663320"/>
                <a:gd name="connsiteX297" fmla="*/ 19050 w 1219580"/>
                <a:gd name="connsiteY297" fmla="*/ 206026 h 663320"/>
                <a:gd name="connsiteX298" fmla="*/ 18288 w 1219580"/>
                <a:gd name="connsiteY298" fmla="*/ 204597 h 663320"/>
                <a:gd name="connsiteX299" fmla="*/ 17145 w 1219580"/>
                <a:gd name="connsiteY299" fmla="*/ 204216 h 663320"/>
                <a:gd name="connsiteX300" fmla="*/ 15812 w 1219580"/>
                <a:gd name="connsiteY300" fmla="*/ 204883 h 663320"/>
                <a:gd name="connsiteX301" fmla="*/ 14954 w 1219580"/>
                <a:gd name="connsiteY301" fmla="*/ 207835 h 663320"/>
                <a:gd name="connsiteX302" fmla="*/ 14859 w 1219580"/>
                <a:gd name="connsiteY302" fmla="*/ 210026 h 663320"/>
                <a:gd name="connsiteX303" fmla="*/ 15050 w 1219580"/>
                <a:gd name="connsiteY303" fmla="*/ 214408 h 663320"/>
                <a:gd name="connsiteX304" fmla="*/ 14764 w 1219580"/>
                <a:gd name="connsiteY304" fmla="*/ 216313 h 663320"/>
                <a:gd name="connsiteX305" fmla="*/ 14002 w 1219580"/>
                <a:gd name="connsiteY305" fmla="*/ 220027 h 663320"/>
                <a:gd name="connsiteX306" fmla="*/ 10668 w 1219580"/>
                <a:gd name="connsiteY306" fmla="*/ 222028 h 663320"/>
                <a:gd name="connsiteX307" fmla="*/ 0 w 1219580"/>
                <a:gd name="connsiteY307" fmla="*/ 220409 h 663320"/>
                <a:gd name="connsiteX308" fmla="*/ 571 w 1219580"/>
                <a:gd name="connsiteY308" fmla="*/ 253270 h 663320"/>
                <a:gd name="connsiteX309" fmla="*/ 4667 w 1219580"/>
                <a:gd name="connsiteY309" fmla="*/ 251269 h 663320"/>
                <a:gd name="connsiteX310" fmla="*/ 8096 w 1219580"/>
                <a:gd name="connsiteY310" fmla="*/ 250126 h 663320"/>
                <a:gd name="connsiteX311" fmla="*/ 10192 w 1219580"/>
                <a:gd name="connsiteY311" fmla="*/ 250317 h 663320"/>
                <a:gd name="connsiteX312" fmla="*/ 12383 w 1219580"/>
                <a:gd name="connsiteY312" fmla="*/ 251174 h 663320"/>
                <a:gd name="connsiteX313" fmla="*/ 15050 w 1219580"/>
                <a:gd name="connsiteY313" fmla="*/ 253746 h 663320"/>
                <a:gd name="connsiteX314" fmla="*/ 17907 w 1219580"/>
                <a:gd name="connsiteY314" fmla="*/ 256984 h 663320"/>
                <a:gd name="connsiteX315" fmla="*/ 19526 w 1219580"/>
                <a:gd name="connsiteY315" fmla="*/ 257746 h 663320"/>
                <a:gd name="connsiteX316" fmla="*/ 21431 w 1219580"/>
                <a:gd name="connsiteY316" fmla="*/ 257937 h 663320"/>
                <a:gd name="connsiteX317" fmla="*/ 24289 w 1219580"/>
                <a:gd name="connsiteY317" fmla="*/ 256889 h 663320"/>
                <a:gd name="connsiteX318" fmla="*/ 27718 w 1219580"/>
                <a:gd name="connsiteY318" fmla="*/ 255079 h 663320"/>
                <a:gd name="connsiteX319" fmla="*/ 30480 w 1219580"/>
                <a:gd name="connsiteY319" fmla="*/ 255365 h 663320"/>
                <a:gd name="connsiteX320" fmla="*/ 34481 w 1219580"/>
                <a:gd name="connsiteY320" fmla="*/ 256984 h 663320"/>
                <a:gd name="connsiteX321" fmla="*/ 48387 w 1219580"/>
                <a:gd name="connsiteY321" fmla="*/ 265938 h 663320"/>
                <a:gd name="connsiteX322" fmla="*/ 49530 w 1219580"/>
                <a:gd name="connsiteY322" fmla="*/ 266986 h 663320"/>
                <a:gd name="connsiteX323" fmla="*/ 51625 w 1219580"/>
                <a:gd name="connsiteY323" fmla="*/ 268034 h 663320"/>
                <a:gd name="connsiteX324" fmla="*/ 54578 w 1219580"/>
                <a:gd name="connsiteY324" fmla="*/ 268605 h 663320"/>
                <a:gd name="connsiteX325" fmla="*/ 60674 w 1219580"/>
                <a:gd name="connsiteY325" fmla="*/ 268605 h 663320"/>
                <a:gd name="connsiteX326" fmla="*/ 63627 w 1219580"/>
                <a:gd name="connsiteY326" fmla="*/ 267938 h 663320"/>
                <a:gd name="connsiteX327" fmla="*/ 65627 w 1219580"/>
                <a:gd name="connsiteY327" fmla="*/ 266891 h 663320"/>
                <a:gd name="connsiteX328" fmla="*/ 68199 w 1219580"/>
                <a:gd name="connsiteY328" fmla="*/ 262890 h 663320"/>
                <a:gd name="connsiteX329" fmla="*/ 69342 w 1219580"/>
                <a:gd name="connsiteY329" fmla="*/ 261842 h 663320"/>
                <a:gd name="connsiteX330" fmla="*/ 70866 w 1219580"/>
                <a:gd name="connsiteY330" fmla="*/ 261747 h 663320"/>
                <a:gd name="connsiteX331" fmla="*/ 73057 w 1219580"/>
                <a:gd name="connsiteY331" fmla="*/ 262700 h 663320"/>
                <a:gd name="connsiteX332" fmla="*/ 76962 w 1219580"/>
                <a:gd name="connsiteY332" fmla="*/ 268605 h 663320"/>
                <a:gd name="connsiteX333" fmla="*/ 79153 w 1219580"/>
                <a:gd name="connsiteY333" fmla="*/ 270891 h 663320"/>
                <a:gd name="connsiteX334" fmla="*/ 82201 w 1219580"/>
                <a:gd name="connsiteY334" fmla="*/ 272701 h 663320"/>
                <a:gd name="connsiteX335" fmla="*/ 95726 w 1219580"/>
                <a:gd name="connsiteY335" fmla="*/ 277654 h 663320"/>
                <a:gd name="connsiteX336" fmla="*/ 99250 w 1219580"/>
                <a:gd name="connsiteY336" fmla="*/ 281559 h 663320"/>
                <a:gd name="connsiteX337" fmla="*/ 100870 w 1219580"/>
                <a:gd name="connsiteY337" fmla="*/ 293846 h 663320"/>
                <a:gd name="connsiteX338" fmla="*/ 100298 w 1219580"/>
                <a:gd name="connsiteY338" fmla="*/ 302324 h 663320"/>
                <a:gd name="connsiteX339" fmla="*/ 99441 w 1219580"/>
                <a:gd name="connsiteY339" fmla="*/ 305181 h 663320"/>
                <a:gd name="connsiteX340" fmla="*/ 97917 w 1219580"/>
                <a:gd name="connsiteY340" fmla="*/ 308515 h 663320"/>
                <a:gd name="connsiteX341" fmla="*/ 94298 w 1219580"/>
                <a:gd name="connsiteY341" fmla="*/ 314516 h 663320"/>
                <a:gd name="connsiteX342" fmla="*/ 91916 w 1219580"/>
                <a:gd name="connsiteY342" fmla="*/ 316801 h 663320"/>
                <a:gd name="connsiteX343" fmla="*/ 89725 w 1219580"/>
                <a:gd name="connsiteY343" fmla="*/ 318325 h 663320"/>
                <a:gd name="connsiteX344" fmla="*/ 88202 w 1219580"/>
                <a:gd name="connsiteY344" fmla="*/ 318897 h 663320"/>
                <a:gd name="connsiteX345" fmla="*/ 87058 w 1219580"/>
                <a:gd name="connsiteY345" fmla="*/ 319945 h 663320"/>
                <a:gd name="connsiteX346" fmla="*/ 86296 w 1219580"/>
                <a:gd name="connsiteY346" fmla="*/ 321374 h 663320"/>
                <a:gd name="connsiteX347" fmla="*/ 85630 w 1219580"/>
                <a:gd name="connsiteY347" fmla="*/ 322897 h 663320"/>
                <a:gd name="connsiteX348" fmla="*/ 82487 w 1219580"/>
                <a:gd name="connsiteY348" fmla="*/ 337375 h 663320"/>
                <a:gd name="connsiteX349" fmla="*/ 81344 w 1219580"/>
                <a:gd name="connsiteY349" fmla="*/ 341090 h 663320"/>
                <a:gd name="connsiteX350" fmla="*/ 80867 w 1219580"/>
                <a:gd name="connsiteY350" fmla="*/ 343376 h 663320"/>
                <a:gd name="connsiteX351" fmla="*/ 80582 w 1219580"/>
                <a:gd name="connsiteY351" fmla="*/ 346234 h 663320"/>
                <a:gd name="connsiteX352" fmla="*/ 81153 w 1219580"/>
                <a:gd name="connsiteY352" fmla="*/ 348901 h 663320"/>
                <a:gd name="connsiteX353" fmla="*/ 82010 w 1219580"/>
                <a:gd name="connsiteY353" fmla="*/ 350234 h 663320"/>
                <a:gd name="connsiteX354" fmla="*/ 86487 w 1219580"/>
                <a:gd name="connsiteY354" fmla="*/ 350425 h 663320"/>
                <a:gd name="connsiteX355" fmla="*/ 94393 w 1219580"/>
                <a:gd name="connsiteY355" fmla="*/ 349853 h 663320"/>
                <a:gd name="connsiteX356" fmla="*/ 98108 w 1219580"/>
                <a:gd name="connsiteY356" fmla="*/ 348329 h 663320"/>
                <a:gd name="connsiteX357" fmla="*/ 99536 w 1219580"/>
                <a:gd name="connsiteY357" fmla="*/ 347662 h 663320"/>
                <a:gd name="connsiteX358" fmla="*/ 100965 w 1219580"/>
                <a:gd name="connsiteY358" fmla="*/ 346519 h 663320"/>
                <a:gd name="connsiteX359" fmla="*/ 102584 w 1219580"/>
                <a:gd name="connsiteY359" fmla="*/ 345186 h 663320"/>
                <a:gd name="connsiteX360" fmla="*/ 104489 w 1219580"/>
                <a:gd name="connsiteY360" fmla="*/ 342519 h 663320"/>
                <a:gd name="connsiteX361" fmla="*/ 106775 w 1219580"/>
                <a:gd name="connsiteY361" fmla="*/ 341947 h 663320"/>
                <a:gd name="connsiteX362" fmla="*/ 114871 w 1219580"/>
                <a:gd name="connsiteY362" fmla="*/ 342424 h 663320"/>
                <a:gd name="connsiteX363" fmla="*/ 121825 w 1219580"/>
                <a:gd name="connsiteY363" fmla="*/ 341852 h 663320"/>
                <a:gd name="connsiteX364" fmla="*/ 126683 w 1219580"/>
                <a:gd name="connsiteY364" fmla="*/ 342805 h 663320"/>
                <a:gd name="connsiteX365" fmla="*/ 133731 w 1219580"/>
                <a:gd name="connsiteY365" fmla="*/ 342233 h 663320"/>
                <a:gd name="connsiteX366" fmla="*/ 136303 w 1219580"/>
                <a:gd name="connsiteY366" fmla="*/ 342805 h 663320"/>
                <a:gd name="connsiteX367" fmla="*/ 154496 w 1219580"/>
                <a:gd name="connsiteY367" fmla="*/ 352806 h 663320"/>
                <a:gd name="connsiteX368" fmla="*/ 156020 w 1219580"/>
                <a:gd name="connsiteY368" fmla="*/ 354806 h 663320"/>
                <a:gd name="connsiteX369" fmla="*/ 157448 w 1219580"/>
                <a:gd name="connsiteY369" fmla="*/ 357664 h 663320"/>
                <a:gd name="connsiteX370" fmla="*/ 159449 w 1219580"/>
                <a:gd name="connsiteY370" fmla="*/ 363855 h 663320"/>
                <a:gd name="connsiteX371" fmla="*/ 162116 w 1219580"/>
                <a:gd name="connsiteY371" fmla="*/ 370332 h 663320"/>
                <a:gd name="connsiteX372" fmla="*/ 167640 w 1219580"/>
                <a:gd name="connsiteY372" fmla="*/ 376047 h 663320"/>
                <a:gd name="connsiteX373" fmla="*/ 166688 w 1219580"/>
                <a:gd name="connsiteY373" fmla="*/ 373190 h 663320"/>
                <a:gd name="connsiteX374" fmla="*/ 166783 w 1219580"/>
                <a:gd name="connsiteY374" fmla="*/ 371761 h 663320"/>
                <a:gd name="connsiteX375" fmla="*/ 167354 w 1219580"/>
                <a:gd name="connsiteY375" fmla="*/ 370142 h 663320"/>
                <a:gd name="connsiteX376" fmla="*/ 168212 w 1219580"/>
                <a:gd name="connsiteY376" fmla="*/ 368808 h 663320"/>
                <a:gd name="connsiteX377" fmla="*/ 169545 w 1219580"/>
                <a:gd name="connsiteY377" fmla="*/ 367951 h 663320"/>
                <a:gd name="connsiteX378" fmla="*/ 170974 w 1219580"/>
                <a:gd name="connsiteY378" fmla="*/ 367093 h 663320"/>
                <a:gd name="connsiteX379" fmla="*/ 176594 w 1219580"/>
                <a:gd name="connsiteY379" fmla="*/ 366141 h 663320"/>
                <a:gd name="connsiteX380" fmla="*/ 186119 w 1219580"/>
                <a:gd name="connsiteY380" fmla="*/ 362712 h 663320"/>
                <a:gd name="connsiteX381" fmla="*/ 187547 w 1219580"/>
                <a:gd name="connsiteY381" fmla="*/ 361950 h 663320"/>
                <a:gd name="connsiteX382" fmla="*/ 188786 w 1219580"/>
                <a:gd name="connsiteY382" fmla="*/ 360997 h 663320"/>
                <a:gd name="connsiteX383" fmla="*/ 189643 w 1219580"/>
                <a:gd name="connsiteY383" fmla="*/ 359569 h 663320"/>
                <a:gd name="connsiteX384" fmla="*/ 191071 w 1219580"/>
                <a:gd name="connsiteY384" fmla="*/ 354330 h 663320"/>
                <a:gd name="connsiteX385" fmla="*/ 191738 w 1219580"/>
                <a:gd name="connsiteY385" fmla="*/ 352711 h 663320"/>
                <a:gd name="connsiteX386" fmla="*/ 192500 w 1219580"/>
                <a:gd name="connsiteY386" fmla="*/ 351282 h 663320"/>
                <a:gd name="connsiteX387" fmla="*/ 197929 w 1219580"/>
                <a:gd name="connsiteY387" fmla="*/ 343567 h 663320"/>
                <a:gd name="connsiteX388" fmla="*/ 206121 w 1219580"/>
                <a:gd name="connsiteY388" fmla="*/ 334137 h 663320"/>
                <a:gd name="connsiteX389" fmla="*/ 212408 w 1219580"/>
                <a:gd name="connsiteY389" fmla="*/ 324898 h 663320"/>
                <a:gd name="connsiteX390" fmla="*/ 217742 w 1219580"/>
                <a:gd name="connsiteY390" fmla="*/ 319278 h 663320"/>
                <a:gd name="connsiteX391" fmla="*/ 220409 w 1219580"/>
                <a:gd name="connsiteY391" fmla="*/ 317659 h 663320"/>
                <a:gd name="connsiteX392" fmla="*/ 223552 w 1219580"/>
                <a:gd name="connsiteY392" fmla="*/ 316516 h 663320"/>
                <a:gd name="connsiteX393" fmla="*/ 225742 w 1219580"/>
                <a:gd name="connsiteY393" fmla="*/ 316040 h 663320"/>
                <a:gd name="connsiteX394" fmla="*/ 228314 w 1219580"/>
                <a:gd name="connsiteY394" fmla="*/ 316040 h 663320"/>
                <a:gd name="connsiteX395" fmla="*/ 238696 w 1219580"/>
                <a:gd name="connsiteY395" fmla="*/ 317754 h 663320"/>
                <a:gd name="connsiteX396" fmla="*/ 252032 w 1219580"/>
                <a:gd name="connsiteY396" fmla="*/ 322135 h 663320"/>
                <a:gd name="connsiteX397" fmla="*/ 270700 w 1219580"/>
                <a:gd name="connsiteY397" fmla="*/ 332803 h 663320"/>
                <a:gd name="connsiteX398" fmla="*/ 272225 w 1219580"/>
                <a:gd name="connsiteY398" fmla="*/ 334232 h 663320"/>
                <a:gd name="connsiteX399" fmla="*/ 273558 w 1219580"/>
                <a:gd name="connsiteY399" fmla="*/ 336233 h 663320"/>
                <a:gd name="connsiteX400" fmla="*/ 274796 w 1219580"/>
                <a:gd name="connsiteY400" fmla="*/ 340138 h 663320"/>
                <a:gd name="connsiteX401" fmla="*/ 274701 w 1219580"/>
                <a:gd name="connsiteY401" fmla="*/ 342328 h 663320"/>
                <a:gd name="connsiteX402" fmla="*/ 274225 w 1219580"/>
                <a:gd name="connsiteY402" fmla="*/ 343567 h 663320"/>
                <a:gd name="connsiteX403" fmla="*/ 270796 w 1219580"/>
                <a:gd name="connsiteY403" fmla="*/ 345472 h 663320"/>
                <a:gd name="connsiteX404" fmla="*/ 269653 w 1219580"/>
                <a:gd name="connsiteY404" fmla="*/ 346519 h 663320"/>
                <a:gd name="connsiteX405" fmla="*/ 268986 w 1219580"/>
                <a:gd name="connsiteY405" fmla="*/ 348043 h 663320"/>
                <a:gd name="connsiteX406" fmla="*/ 268986 w 1219580"/>
                <a:gd name="connsiteY406" fmla="*/ 349663 h 663320"/>
                <a:gd name="connsiteX407" fmla="*/ 271177 w 1219580"/>
                <a:gd name="connsiteY407" fmla="*/ 352616 h 663320"/>
                <a:gd name="connsiteX408" fmla="*/ 292132 w 1219580"/>
                <a:gd name="connsiteY408" fmla="*/ 370522 h 663320"/>
                <a:gd name="connsiteX409" fmla="*/ 292894 w 1219580"/>
                <a:gd name="connsiteY409" fmla="*/ 371856 h 663320"/>
                <a:gd name="connsiteX410" fmla="*/ 294799 w 1219580"/>
                <a:gd name="connsiteY410" fmla="*/ 374333 h 663320"/>
                <a:gd name="connsiteX411" fmla="*/ 299085 w 1219580"/>
                <a:gd name="connsiteY411" fmla="*/ 378714 h 663320"/>
                <a:gd name="connsiteX412" fmla="*/ 303467 w 1219580"/>
                <a:gd name="connsiteY412" fmla="*/ 380238 h 663320"/>
                <a:gd name="connsiteX413" fmla="*/ 315944 w 1219580"/>
                <a:gd name="connsiteY413" fmla="*/ 380619 h 663320"/>
                <a:gd name="connsiteX414" fmla="*/ 332232 w 1219580"/>
                <a:gd name="connsiteY414" fmla="*/ 391001 h 663320"/>
                <a:gd name="connsiteX415" fmla="*/ 338804 w 1219580"/>
                <a:gd name="connsiteY415" fmla="*/ 393383 h 663320"/>
                <a:gd name="connsiteX416" fmla="*/ 340709 w 1219580"/>
                <a:gd name="connsiteY416" fmla="*/ 393763 h 663320"/>
                <a:gd name="connsiteX417" fmla="*/ 342614 w 1219580"/>
                <a:gd name="connsiteY417" fmla="*/ 394907 h 663320"/>
                <a:gd name="connsiteX418" fmla="*/ 344329 w 1219580"/>
                <a:gd name="connsiteY418" fmla="*/ 396811 h 663320"/>
                <a:gd name="connsiteX419" fmla="*/ 347853 w 1219580"/>
                <a:gd name="connsiteY419" fmla="*/ 405384 h 663320"/>
                <a:gd name="connsiteX420" fmla="*/ 348901 w 1219580"/>
                <a:gd name="connsiteY420" fmla="*/ 407099 h 663320"/>
                <a:gd name="connsiteX421" fmla="*/ 352901 w 1219580"/>
                <a:gd name="connsiteY421" fmla="*/ 412528 h 663320"/>
                <a:gd name="connsiteX422" fmla="*/ 359664 w 1219580"/>
                <a:gd name="connsiteY422" fmla="*/ 418052 h 663320"/>
                <a:gd name="connsiteX423" fmla="*/ 364617 w 1219580"/>
                <a:gd name="connsiteY423" fmla="*/ 417004 h 663320"/>
                <a:gd name="connsiteX424" fmla="*/ 372999 w 1219580"/>
                <a:gd name="connsiteY424" fmla="*/ 412051 h 663320"/>
                <a:gd name="connsiteX425" fmla="*/ 375857 w 1219580"/>
                <a:gd name="connsiteY425" fmla="*/ 412051 h 663320"/>
                <a:gd name="connsiteX426" fmla="*/ 394621 w 1219580"/>
                <a:gd name="connsiteY426" fmla="*/ 415671 h 663320"/>
                <a:gd name="connsiteX427" fmla="*/ 397478 w 1219580"/>
                <a:gd name="connsiteY427" fmla="*/ 417004 h 663320"/>
                <a:gd name="connsiteX428" fmla="*/ 401574 w 1219580"/>
                <a:gd name="connsiteY428" fmla="*/ 421100 h 663320"/>
                <a:gd name="connsiteX429" fmla="*/ 410432 w 1219580"/>
                <a:gd name="connsiteY429" fmla="*/ 433197 h 663320"/>
                <a:gd name="connsiteX430" fmla="*/ 411575 w 1219580"/>
                <a:gd name="connsiteY430" fmla="*/ 434245 h 663320"/>
                <a:gd name="connsiteX431" fmla="*/ 417100 w 1219580"/>
                <a:gd name="connsiteY431" fmla="*/ 436435 h 663320"/>
                <a:gd name="connsiteX432" fmla="*/ 435959 w 1219580"/>
                <a:gd name="connsiteY432" fmla="*/ 439674 h 663320"/>
                <a:gd name="connsiteX433" fmla="*/ 437674 w 1219580"/>
                <a:gd name="connsiteY433" fmla="*/ 445008 h 663320"/>
                <a:gd name="connsiteX434" fmla="*/ 438150 w 1219580"/>
                <a:gd name="connsiteY434" fmla="*/ 451294 h 663320"/>
                <a:gd name="connsiteX435" fmla="*/ 438436 w 1219580"/>
                <a:gd name="connsiteY435" fmla="*/ 453104 h 663320"/>
                <a:gd name="connsiteX436" fmla="*/ 438817 w 1219580"/>
                <a:gd name="connsiteY436" fmla="*/ 454819 h 663320"/>
                <a:gd name="connsiteX437" fmla="*/ 439484 w 1219580"/>
                <a:gd name="connsiteY437" fmla="*/ 456247 h 663320"/>
                <a:gd name="connsiteX438" fmla="*/ 440341 w 1219580"/>
                <a:gd name="connsiteY438" fmla="*/ 457676 h 663320"/>
                <a:gd name="connsiteX439" fmla="*/ 451009 w 1219580"/>
                <a:gd name="connsiteY439" fmla="*/ 469392 h 663320"/>
                <a:gd name="connsiteX440" fmla="*/ 453485 w 1219580"/>
                <a:gd name="connsiteY440" fmla="*/ 472630 h 663320"/>
                <a:gd name="connsiteX441" fmla="*/ 469963 w 1219580"/>
                <a:gd name="connsiteY441" fmla="*/ 486823 h 663320"/>
                <a:gd name="connsiteX442" fmla="*/ 474059 w 1219580"/>
                <a:gd name="connsiteY442" fmla="*/ 487966 h 663320"/>
                <a:gd name="connsiteX443" fmla="*/ 483775 w 1219580"/>
                <a:gd name="connsiteY443" fmla="*/ 486823 h 663320"/>
                <a:gd name="connsiteX444" fmla="*/ 485966 w 1219580"/>
                <a:gd name="connsiteY444" fmla="*/ 484346 h 663320"/>
                <a:gd name="connsiteX445" fmla="*/ 487775 w 1219580"/>
                <a:gd name="connsiteY445" fmla="*/ 481679 h 663320"/>
                <a:gd name="connsiteX446" fmla="*/ 489680 w 1219580"/>
                <a:gd name="connsiteY446" fmla="*/ 477012 h 663320"/>
                <a:gd name="connsiteX447" fmla="*/ 490442 w 1219580"/>
                <a:gd name="connsiteY447" fmla="*/ 475583 h 663320"/>
                <a:gd name="connsiteX448" fmla="*/ 491395 w 1219580"/>
                <a:gd name="connsiteY448" fmla="*/ 474440 h 663320"/>
                <a:gd name="connsiteX449" fmla="*/ 492538 w 1219580"/>
                <a:gd name="connsiteY449" fmla="*/ 473583 h 663320"/>
                <a:gd name="connsiteX450" fmla="*/ 495776 w 1219580"/>
                <a:gd name="connsiteY450" fmla="*/ 471964 h 663320"/>
                <a:gd name="connsiteX451" fmla="*/ 497205 w 1219580"/>
                <a:gd name="connsiteY451" fmla="*/ 471487 h 663320"/>
                <a:gd name="connsiteX452" fmla="*/ 517017 w 1219580"/>
                <a:gd name="connsiteY452" fmla="*/ 469487 h 663320"/>
                <a:gd name="connsiteX453" fmla="*/ 526161 w 1219580"/>
                <a:gd name="connsiteY453" fmla="*/ 473011 h 663320"/>
                <a:gd name="connsiteX454" fmla="*/ 549212 w 1219580"/>
                <a:gd name="connsiteY454" fmla="*/ 490633 h 663320"/>
                <a:gd name="connsiteX455" fmla="*/ 560642 w 1219580"/>
                <a:gd name="connsiteY455" fmla="*/ 495109 h 663320"/>
                <a:gd name="connsiteX456" fmla="*/ 564261 w 1219580"/>
                <a:gd name="connsiteY456" fmla="*/ 498253 h 663320"/>
                <a:gd name="connsiteX457" fmla="*/ 565213 w 1219580"/>
                <a:gd name="connsiteY457" fmla="*/ 499491 h 663320"/>
                <a:gd name="connsiteX458" fmla="*/ 566261 w 1219580"/>
                <a:gd name="connsiteY458" fmla="*/ 500634 h 663320"/>
                <a:gd name="connsiteX459" fmla="*/ 567881 w 1219580"/>
                <a:gd name="connsiteY459" fmla="*/ 501682 h 663320"/>
                <a:gd name="connsiteX460" fmla="*/ 575120 w 1219580"/>
                <a:gd name="connsiteY460" fmla="*/ 504539 h 663320"/>
                <a:gd name="connsiteX461" fmla="*/ 576644 w 1219580"/>
                <a:gd name="connsiteY461" fmla="*/ 505682 h 663320"/>
                <a:gd name="connsiteX462" fmla="*/ 579692 w 1219580"/>
                <a:gd name="connsiteY462" fmla="*/ 509207 h 663320"/>
                <a:gd name="connsiteX463" fmla="*/ 582263 w 1219580"/>
                <a:gd name="connsiteY463" fmla="*/ 511016 h 663320"/>
                <a:gd name="connsiteX464" fmla="*/ 588264 w 1219580"/>
                <a:gd name="connsiteY464" fmla="*/ 513969 h 663320"/>
                <a:gd name="connsiteX465" fmla="*/ 589693 w 1219580"/>
                <a:gd name="connsiteY465" fmla="*/ 514350 h 663320"/>
                <a:gd name="connsiteX466" fmla="*/ 591122 w 1219580"/>
                <a:gd name="connsiteY466" fmla="*/ 514350 h 663320"/>
                <a:gd name="connsiteX467" fmla="*/ 604361 w 1219580"/>
                <a:gd name="connsiteY467" fmla="*/ 497967 h 663320"/>
                <a:gd name="connsiteX468" fmla="*/ 607505 w 1219580"/>
                <a:gd name="connsiteY468" fmla="*/ 492157 h 663320"/>
                <a:gd name="connsiteX469" fmla="*/ 608457 w 1219580"/>
                <a:gd name="connsiteY469" fmla="*/ 490918 h 663320"/>
                <a:gd name="connsiteX470" fmla="*/ 611600 w 1219580"/>
                <a:gd name="connsiteY470" fmla="*/ 487775 h 663320"/>
                <a:gd name="connsiteX471" fmla="*/ 612458 w 1219580"/>
                <a:gd name="connsiteY471" fmla="*/ 486727 h 663320"/>
                <a:gd name="connsiteX472" fmla="*/ 612838 w 1219580"/>
                <a:gd name="connsiteY472" fmla="*/ 485870 h 663320"/>
                <a:gd name="connsiteX473" fmla="*/ 613315 w 1219580"/>
                <a:gd name="connsiteY473" fmla="*/ 484632 h 663320"/>
                <a:gd name="connsiteX474" fmla="*/ 613505 w 1219580"/>
                <a:gd name="connsiteY474" fmla="*/ 482917 h 663320"/>
                <a:gd name="connsiteX475" fmla="*/ 613791 w 1219580"/>
                <a:gd name="connsiteY475" fmla="*/ 481298 h 663320"/>
                <a:gd name="connsiteX476" fmla="*/ 614267 w 1219580"/>
                <a:gd name="connsiteY476" fmla="*/ 479965 h 663320"/>
                <a:gd name="connsiteX477" fmla="*/ 617411 w 1219580"/>
                <a:gd name="connsiteY477" fmla="*/ 479584 h 663320"/>
                <a:gd name="connsiteX478" fmla="*/ 618934 w 1219580"/>
                <a:gd name="connsiteY478" fmla="*/ 479679 h 663320"/>
                <a:gd name="connsiteX479" fmla="*/ 620840 w 1219580"/>
                <a:gd name="connsiteY479" fmla="*/ 480060 h 663320"/>
                <a:gd name="connsiteX480" fmla="*/ 622649 w 1219580"/>
                <a:gd name="connsiteY480" fmla="*/ 481393 h 663320"/>
                <a:gd name="connsiteX481" fmla="*/ 623411 w 1219580"/>
                <a:gd name="connsiteY481" fmla="*/ 483108 h 663320"/>
                <a:gd name="connsiteX482" fmla="*/ 622745 w 1219580"/>
                <a:gd name="connsiteY482" fmla="*/ 485680 h 663320"/>
                <a:gd name="connsiteX483" fmla="*/ 621602 w 1219580"/>
                <a:gd name="connsiteY483" fmla="*/ 487299 h 663320"/>
                <a:gd name="connsiteX484" fmla="*/ 619220 w 1219580"/>
                <a:gd name="connsiteY484" fmla="*/ 489871 h 663320"/>
                <a:gd name="connsiteX485" fmla="*/ 618363 w 1219580"/>
                <a:gd name="connsiteY485" fmla="*/ 491300 h 663320"/>
                <a:gd name="connsiteX486" fmla="*/ 617887 w 1219580"/>
                <a:gd name="connsiteY486" fmla="*/ 493014 h 663320"/>
                <a:gd name="connsiteX487" fmla="*/ 619030 w 1219580"/>
                <a:gd name="connsiteY487" fmla="*/ 495300 h 663320"/>
                <a:gd name="connsiteX488" fmla="*/ 620173 w 1219580"/>
                <a:gd name="connsiteY488" fmla="*/ 497110 h 663320"/>
                <a:gd name="connsiteX489" fmla="*/ 631698 w 1219580"/>
                <a:gd name="connsiteY489" fmla="*/ 502920 h 663320"/>
                <a:gd name="connsiteX490" fmla="*/ 685324 w 1219580"/>
                <a:gd name="connsiteY490" fmla="*/ 496634 h 663320"/>
                <a:gd name="connsiteX491" fmla="*/ 690944 w 1219580"/>
                <a:gd name="connsiteY491" fmla="*/ 497776 h 663320"/>
                <a:gd name="connsiteX492" fmla="*/ 696182 w 1219580"/>
                <a:gd name="connsiteY492" fmla="*/ 497776 h 663320"/>
                <a:gd name="connsiteX493" fmla="*/ 701897 w 1219580"/>
                <a:gd name="connsiteY493" fmla="*/ 495776 h 663320"/>
                <a:gd name="connsiteX494" fmla="*/ 704755 w 1219580"/>
                <a:gd name="connsiteY494" fmla="*/ 493204 h 663320"/>
                <a:gd name="connsiteX495" fmla="*/ 705517 w 1219580"/>
                <a:gd name="connsiteY495" fmla="*/ 491490 h 663320"/>
                <a:gd name="connsiteX496" fmla="*/ 705041 w 1219580"/>
                <a:gd name="connsiteY496" fmla="*/ 489966 h 663320"/>
                <a:gd name="connsiteX497" fmla="*/ 703898 w 1219580"/>
                <a:gd name="connsiteY497" fmla="*/ 489013 h 663320"/>
                <a:gd name="connsiteX498" fmla="*/ 702469 w 1219580"/>
                <a:gd name="connsiteY498" fmla="*/ 488061 h 663320"/>
                <a:gd name="connsiteX499" fmla="*/ 691229 w 1219580"/>
                <a:gd name="connsiteY499" fmla="*/ 483489 h 663320"/>
                <a:gd name="connsiteX500" fmla="*/ 688372 w 1219580"/>
                <a:gd name="connsiteY500" fmla="*/ 481870 h 663320"/>
                <a:gd name="connsiteX501" fmla="*/ 687134 w 1219580"/>
                <a:gd name="connsiteY501" fmla="*/ 480822 h 663320"/>
                <a:gd name="connsiteX502" fmla="*/ 686181 w 1219580"/>
                <a:gd name="connsiteY502" fmla="*/ 479679 h 663320"/>
                <a:gd name="connsiteX503" fmla="*/ 685419 w 1219580"/>
                <a:gd name="connsiteY503" fmla="*/ 478250 h 663320"/>
                <a:gd name="connsiteX504" fmla="*/ 684943 w 1219580"/>
                <a:gd name="connsiteY504" fmla="*/ 476726 h 663320"/>
                <a:gd name="connsiteX505" fmla="*/ 684848 w 1219580"/>
                <a:gd name="connsiteY505" fmla="*/ 475012 h 663320"/>
                <a:gd name="connsiteX506" fmla="*/ 685324 w 1219580"/>
                <a:gd name="connsiteY506" fmla="*/ 473488 h 663320"/>
                <a:gd name="connsiteX507" fmla="*/ 686181 w 1219580"/>
                <a:gd name="connsiteY507" fmla="*/ 472059 h 663320"/>
                <a:gd name="connsiteX508" fmla="*/ 687419 w 1219580"/>
                <a:gd name="connsiteY508" fmla="*/ 471011 h 663320"/>
                <a:gd name="connsiteX509" fmla="*/ 713994 w 1219580"/>
                <a:gd name="connsiteY509" fmla="*/ 466534 h 663320"/>
                <a:gd name="connsiteX510" fmla="*/ 717423 w 1219580"/>
                <a:gd name="connsiteY510" fmla="*/ 465296 h 663320"/>
                <a:gd name="connsiteX511" fmla="*/ 728091 w 1219580"/>
                <a:gd name="connsiteY511" fmla="*/ 454057 h 663320"/>
                <a:gd name="connsiteX512" fmla="*/ 729710 w 1219580"/>
                <a:gd name="connsiteY512" fmla="*/ 451771 h 663320"/>
                <a:gd name="connsiteX513" fmla="*/ 730282 w 1219580"/>
                <a:gd name="connsiteY513" fmla="*/ 450723 h 663320"/>
                <a:gd name="connsiteX514" fmla="*/ 730758 w 1219580"/>
                <a:gd name="connsiteY514" fmla="*/ 449580 h 663320"/>
                <a:gd name="connsiteX515" fmla="*/ 732187 w 1219580"/>
                <a:gd name="connsiteY515" fmla="*/ 448246 h 663320"/>
                <a:gd name="connsiteX516" fmla="*/ 734854 w 1219580"/>
                <a:gd name="connsiteY516" fmla="*/ 447199 h 663320"/>
                <a:gd name="connsiteX517" fmla="*/ 741331 w 1219580"/>
                <a:gd name="connsiteY517" fmla="*/ 447294 h 663320"/>
                <a:gd name="connsiteX518" fmla="*/ 744474 w 1219580"/>
                <a:gd name="connsiteY518" fmla="*/ 446722 h 663320"/>
                <a:gd name="connsiteX519" fmla="*/ 746474 w 1219580"/>
                <a:gd name="connsiteY519" fmla="*/ 445770 h 663320"/>
                <a:gd name="connsiteX520" fmla="*/ 747332 w 1219580"/>
                <a:gd name="connsiteY520" fmla="*/ 444532 h 663320"/>
                <a:gd name="connsiteX521" fmla="*/ 750189 w 1219580"/>
                <a:gd name="connsiteY521" fmla="*/ 438436 h 663320"/>
                <a:gd name="connsiteX522" fmla="*/ 751046 w 1219580"/>
                <a:gd name="connsiteY522" fmla="*/ 437197 h 663320"/>
                <a:gd name="connsiteX523" fmla="*/ 751999 w 1219580"/>
                <a:gd name="connsiteY523" fmla="*/ 435864 h 663320"/>
                <a:gd name="connsiteX524" fmla="*/ 753618 w 1219580"/>
                <a:gd name="connsiteY524" fmla="*/ 435102 h 663320"/>
                <a:gd name="connsiteX525" fmla="*/ 755618 w 1219580"/>
                <a:gd name="connsiteY525" fmla="*/ 434721 h 663320"/>
                <a:gd name="connsiteX526" fmla="*/ 759047 w 1219580"/>
                <a:gd name="connsiteY526" fmla="*/ 435388 h 663320"/>
                <a:gd name="connsiteX527" fmla="*/ 761143 w 1219580"/>
                <a:gd name="connsiteY527" fmla="*/ 436054 h 663320"/>
                <a:gd name="connsiteX528" fmla="*/ 765715 w 1219580"/>
                <a:gd name="connsiteY528" fmla="*/ 438436 h 663320"/>
                <a:gd name="connsiteX529" fmla="*/ 767048 w 1219580"/>
                <a:gd name="connsiteY529" fmla="*/ 439865 h 663320"/>
                <a:gd name="connsiteX530" fmla="*/ 768477 w 1219580"/>
                <a:gd name="connsiteY530" fmla="*/ 441865 h 663320"/>
                <a:gd name="connsiteX531" fmla="*/ 769811 w 1219580"/>
                <a:gd name="connsiteY531" fmla="*/ 445770 h 663320"/>
                <a:gd name="connsiteX532" fmla="*/ 771716 w 1219580"/>
                <a:gd name="connsiteY532" fmla="*/ 449294 h 663320"/>
                <a:gd name="connsiteX533" fmla="*/ 783812 w 1219580"/>
                <a:gd name="connsiteY533" fmla="*/ 463677 h 663320"/>
                <a:gd name="connsiteX534" fmla="*/ 787718 w 1219580"/>
                <a:gd name="connsiteY534" fmla="*/ 467392 h 663320"/>
                <a:gd name="connsiteX535" fmla="*/ 795052 w 1219580"/>
                <a:gd name="connsiteY535" fmla="*/ 469487 h 663320"/>
                <a:gd name="connsiteX536" fmla="*/ 806672 w 1219580"/>
                <a:gd name="connsiteY536" fmla="*/ 469201 h 663320"/>
                <a:gd name="connsiteX537" fmla="*/ 808387 w 1219580"/>
                <a:gd name="connsiteY537" fmla="*/ 468440 h 663320"/>
                <a:gd name="connsiteX538" fmla="*/ 810387 w 1219580"/>
                <a:gd name="connsiteY538" fmla="*/ 467201 h 663320"/>
                <a:gd name="connsiteX539" fmla="*/ 811340 w 1219580"/>
                <a:gd name="connsiteY539" fmla="*/ 465868 h 663320"/>
                <a:gd name="connsiteX540" fmla="*/ 812387 w 1219580"/>
                <a:gd name="connsiteY540" fmla="*/ 464725 h 663320"/>
                <a:gd name="connsiteX541" fmla="*/ 813816 w 1219580"/>
                <a:gd name="connsiteY541" fmla="*/ 463963 h 663320"/>
                <a:gd name="connsiteX542" fmla="*/ 816293 w 1219580"/>
                <a:gd name="connsiteY542" fmla="*/ 464153 h 663320"/>
                <a:gd name="connsiteX543" fmla="*/ 819436 w 1219580"/>
                <a:gd name="connsiteY543" fmla="*/ 465392 h 663320"/>
                <a:gd name="connsiteX544" fmla="*/ 824865 w 1219580"/>
                <a:gd name="connsiteY544" fmla="*/ 469297 h 663320"/>
                <a:gd name="connsiteX545" fmla="*/ 826675 w 1219580"/>
                <a:gd name="connsiteY545" fmla="*/ 471964 h 663320"/>
                <a:gd name="connsiteX546" fmla="*/ 827151 w 1219580"/>
                <a:gd name="connsiteY546" fmla="*/ 474154 h 663320"/>
                <a:gd name="connsiteX547" fmla="*/ 826484 w 1219580"/>
                <a:gd name="connsiteY547" fmla="*/ 475583 h 663320"/>
                <a:gd name="connsiteX548" fmla="*/ 825437 w 1219580"/>
                <a:gd name="connsiteY548" fmla="*/ 476821 h 663320"/>
                <a:gd name="connsiteX549" fmla="*/ 821150 w 1219580"/>
                <a:gd name="connsiteY549" fmla="*/ 480822 h 663320"/>
                <a:gd name="connsiteX550" fmla="*/ 820103 w 1219580"/>
                <a:gd name="connsiteY550" fmla="*/ 482251 h 663320"/>
                <a:gd name="connsiteX551" fmla="*/ 819531 w 1219580"/>
                <a:gd name="connsiteY551" fmla="*/ 483775 h 663320"/>
                <a:gd name="connsiteX552" fmla="*/ 819341 w 1219580"/>
                <a:gd name="connsiteY552" fmla="*/ 485299 h 663320"/>
                <a:gd name="connsiteX553" fmla="*/ 821341 w 1219580"/>
                <a:gd name="connsiteY553" fmla="*/ 486727 h 663320"/>
                <a:gd name="connsiteX554" fmla="*/ 824579 w 1219580"/>
                <a:gd name="connsiteY554" fmla="*/ 487966 h 663320"/>
                <a:gd name="connsiteX555" fmla="*/ 835247 w 1219580"/>
                <a:gd name="connsiteY555" fmla="*/ 490537 h 663320"/>
                <a:gd name="connsiteX556" fmla="*/ 838772 w 1219580"/>
                <a:gd name="connsiteY556" fmla="*/ 490728 h 663320"/>
                <a:gd name="connsiteX557" fmla="*/ 841915 w 1219580"/>
                <a:gd name="connsiteY557" fmla="*/ 490061 h 663320"/>
                <a:gd name="connsiteX558" fmla="*/ 850583 w 1219580"/>
                <a:gd name="connsiteY558" fmla="*/ 485775 h 663320"/>
                <a:gd name="connsiteX559" fmla="*/ 855059 w 1219580"/>
                <a:gd name="connsiteY559" fmla="*/ 484537 h 663320"/>
                <a:gd name="connsiteX560" fmla="*/ 865632 w 1219580"/>
                <a:gd name="connsiteY560" fmla="*/ 483870 h 663320"/>
                <a:gd name="connsiteX561" fmla="*/ 868680 w 1219580"/>
                <a:gd name="connsiteY561" fmla="*/ 483489 h 663320"/>
                <a:gd name="connsiteX562" fmla="*/ 870204 w 1219580"/>
                <a:gd name="connsiteY562" fmla="*/ 483584 h 663320"/>
                <a:gd name="connsiteX563" fmla="*/ 872014 w 1219580"/>
                <a:gd name="connsiteY563" fmla="*/ 483965 h 663320"/>
                <a:gd name="connsiteX564" fmla="*/ 873443 w 1219580"/>
                <a:gd name="connsiteY564" fmla="*/ 484727 h 663320"/>
                <a:gd name="connsiteX565" fmla="*/ 874014 w 1219580"/>
                <a:gd name="connsiteY565" fmla="*/ 486346 h 663320"/>
                <a:gd name="connsiteX566" fmla="*/ 874014 w 1219580"/>
                <a:gd name="connsiteY566" fmla="*/ 488728 h 663320"/>
                <a:gd name="connsiteX567" fmla="*/ 872300 w 1219580"/>
                <a:gd name="connsiteY567" fmla="*/ 492919 h 663320"/>
                <a:gd name="connsiteX568" fmla="*/ 871061 w 1219580"/>
                <a:gd name="connsiteY568" fmla="*/ 495109 h 663320"/>
                <a:gd name="connsiteX569" fmla="*/ 868299 w 1219580"/>
                <a:gd name="connsiteY569" fmla="*/ 501110 h 663320"/>
                <a:gd name="connsiteX570" fmla="*/ 866775 w 1219580"/>
                <a:gd name="connsiteY570" fmla="*/ 507778 h 663320"/>
                <a:gd name="connsiteX571" fmla="*/ 865632 w 1219580"/>
                <a:gd name="connsiteY571" fmla="*/ 511016 h 663320"/>
                <a:gd name="connsiteX572" fmla="*/ 864680 w 1219580"/>
                <a:gd name="connsiteY572" fmla="*/ 513207 h 663320"/>
                <a:gd name="connsiteX573" fmla="*/ 858869 w 1219580"/>
                <a:gd name="connsiteY573" fmla="*/ 521399 h 663320"/>
                <a:gd name="connsiteX574" fmla="*/ 857059 w 1219580"/>
                <a:gd name="connsiteY574" fmla="*/ 526447 h 663320"/>
                <a:gd name="connsiteX575" fmla="*/ 856107 w 1219580"/>
                <a:gd name="connsiteY575" fmla="*/ 528352 h 663320"/>
                <a:gd name="connsiteX576" fmla="*/ 852583 w 1219580"/>
                <a:gd name="connsiteY576" fmla="*/ 533971 h 663320"/>
                <a:gd name="connsiteX577" fmla="*/ 851440 w 1219580"/>
                <a:gd name="connsiteY577" fmla="*/ 535019 h 663320"/>
                <a:gd name="connsiteX578" fmla="*/ 850011 w 1219580"/>
                <a:gd name="connsiteY578" fmla="*/ 535686 h 663320"/>
                <a:gd name="connsiteX579" fmla="*/ 844201 w 1219580"/>
                <a:gd name="connsiteY579" fmla="*/ 536258 h 663320"/>
                <a:gd name="connsiteX580" fmla="*/ 842582 w 1219580"/>
                <a:gd name="connsiteY580" fmla="*/ 536734 h 663320"/>
                <a:gd name="connsiteX581" fmla="*/ 841438 w 1219580"/>
                <a:gd name="connsiteY581" fmla="*/ 538258 h 663320"/>
                <a:gd name="connsiteX582" fmla="*/ 841058 w 1219580"/>
                <a:gd name="connsiteY582" fmla="*/ 540639 h 663320"/>
                <a:gd name="connsiteX583" fmla="*/ 840867 w 1219580"/>
                <a:gd name="connsiteY583" fmla="*/ 546926 h 663320"/>
                <a:gd name="connsiteX584" fmla="*/ 840677 w 1219580"/>
                <a:gd name="connsiteY584" fmla="*/ 549021 h 663320"/>
                <a:gd name="connsiteX585" fmla="*/ 840867 w 1219580"/>
                <a:gd name="connsiteY585" fmla="*/ 551021 h 663320"/>
                <a:gd name="connsiteX586" fmla="*/ 841724 w 1219580"/>
                <a:gd name="connsiteY586" fmla="*/ 553117 h 663320"/>
                <a:gd name="connsiteX587" fmla="*/ 844010 w 1219580"/>
                <a:gd name="connsiteY587" fmla="*/ 555879 h 663320"/>
                <a:gd name="connsiteX588" fmla="*/ 852011 w 1219580"/>
                <a:gd name="connsiteY588" fmla="*/ 563023 h 663320"/>
                <a:gd name="connsiteX589" fmla="*/ 852869 w 1219580"/>
                <a:gd name="connsiteY589" fmla="*/ 564737 h 663320"/>
                <a:gd name="connsiteX590" fmla="*/ 853345 w 1219580"/>
                <a:gd name="connsiteY590" fmla="*/ 566833 h 663320"/>
                <a:gd name="connsiteX591" fmla="*/ 852678 w 1219580"/>
                <a:gd name="connsiteY591" fmla="*/ 573500 h 663320"/>
                <a:gd name="connsiteX592" fmla="*/ 852773 w 1219580"/>
                <a:gd name="connsiteY592" fmla="*/ 575882 h 663320"/>
                <a:gd name="connsiteX593" fmla="*/ 853631 w 1219580"/>
                <a:gd name="connsiteY593" fmla="*/ 577691 h 663320"/>
                <a:gd name="connsiteX594" fmla="*/ 856298 w 1219580"/>
                <a:gd name="connsiteY594" fmla="*/ 579215 h 663320"/>
                <a:gd name="connsiteX595" fmla="*/ 858298 w 1219580"/>
                <a:gd name="connsiteY595" fmla="*/ 580168 h 663320"/>
                <a:gd name="connsiteX596" fmla="*/ 859917 w 1219580"/>
                <a:gd name="connsiteY596" fmla="*/ 582740 h 663320"/>
                <a:gd name="connsiteX597" fmla="*/ 860679 w 1219580"/>
                <a:gd name="connsiteY597" fmla="*/ 584835 h 663320"/>
                <a:gd name="connsiteX598" fmla="*/ 860870 w 1219580"/>
                <a:gd name="connsiteY598" fmla="*/ 601313 h 663320"/>
                <a:gd name="connsiteX599" fmla="*/ 864965 w 1219580"/>
                <a:gd name="connsiteY599" fmla="*/ 605695 h 663320"/>
                <a:gd name="connsiteX600" fmla="*/ 868966 w 1219580"/>
                <a:gd name="connsiteY600" fmla="*/ 609028 h 663320"/>
                <a:gd name="connsiteX601" fmla="*/ 886968 w 1219580"/>
                <a:gd name="connsiteY601" fmla="*/ 619125 h 663320"/>
                <a:gd name="connsiteX602" fmla="*/ 888492 w 1219580"/>
                <a:gd name="connsiteY602" fmla="*/ 620554 h 663320"/>
                <a:gd name="connsiteX603" fmla="*/ 891159 w 1219580"/>
                <a:gd name="connsiteY603" fmla="*/ 624364 h 663320"/>
                <a:gd name="connsiteX604" fmla="*/ 895255 w 1219580"/>
                <a:gd name="connsiteY604" fmla="*/ 629031 h 663320"/>
                <a:gd name="connsiteX605" fmla="*/ 896588 w 1219580"/>
                <a:gd name="connsiteY605" fmla="*/ 629984 h 663320"/>
                <a:gd name="connsiteX606" fmla="*/ 898970 w 1219580"/>
                <a:gd name="connsiteY606" fmla="*/ 630936 h 663320"/>
                <a:gd name="connsiteX607" fmla="*/ 902303 w 1219580"/>
                <a:gd name="connsiteY607" fmla="*/ 631698 h 663320"/>
                <a:gd name="connsiteX608" fmla="*/ 918020 w 1219580"/>
                <a:gd name="connsiteY608" fmla="*/ 633317 h 663320"/>
                <a:gd name="connsiteX609" fmla="*/ 921258 w 1219580"/>
                <a:gd name="connsiteY609" fmla="*/ 634270 h 663320"/>
                <a:gd name="connsiteX610" fmla="*/ 932879 w 1219580"/>
                <a:gd name="connsiteY610" fmla="*/ 639890 h 663320"/>
                <a:gd name="connsiteX611" fmla="*/ 938689 w 1219580"/>
                <a:gd name="connsiteY611" fmla="*/ 643795 h 663320"/>
                <a:gd name="connsiteX612" fmla="*/ 944975 w 1219580"/>
                <a:gd name="connsiteY612" fmla="*/ 650558 h 663320"/>
                <a:gd name="connsiteX613" fmla="*/ 950024 w 1219580"/>
                <a:gd name="connsiteY613" fmla="*/ 654272 h 663320"/>
                <a:gd name="connsiteX614" fmla="*/ 984028 w 1219580"/>
                <a:gd name="connsiteY614" fmla="*/ 663226 h 663320"/>
                <a:gd name="connsiteX615" fmla="*/ 988314 w 1219580"/>
                <a:gd name="connsiteY615" fmla="*/ 663321 h 663320"/>
                <a:gd name="connsiteX616" fmla="*/ 995839 w 1219580"/>
                <a:gd name="connsiteY616" fmla="*/ 661035 h 663320"/>
                <a:gd name="connsiteX617" fmla="*/ 999934 w 1219580"/>
                <a:gd name="connsiteY617" fmla="*/ 644461 h 663320"/>
                <a:gd name="connsiteX618" fmla="*/ 1002125 w 1219580"/>
                <a:gd name="connsiteY618" fmla="*/ 639413 h 663320"/>
                <a:gd name="connsiteX619" fmla="*/ 1008317 w 1219580"/>
                <a:gd name="connsiteY619" fmla="*/ 631126 h 663320"/>
                <a:gd name="connsiteX620" fmla="*/ 1010126 w 1219580"/>
                <a:gd name="connsiteY620" fmla="*/ 626174 h 663320"/>
                <a:gd name="connsiteX621" fmla="*/ 1016508 w 1219580"/>
                <a:gd name="connsiteY621" fmla="*/ 596932 h 663320"/>
                <a:gd name="connsiteX622" fmla="*/ 1016603 w 1219580"/>
                <a:gd name="connsiteY622" fmla="*/ 594932 h 663320"/>
                <a:gd name="connsiteX623" fmla="*/ 1015746 w 1219580"/>
                <a:gd name="connsiteY623" fmla="*/ 588074 h 663320"/>
                <a:gd name="connsiteX624" fmla="*/ 1015841 w 1219580"/>
                <a:gd name="connsiteY624" fmla="*/ 583692 h 663320"/>
                <a:gd name="connsiteX625" fmla="*/ 1016318 w 1219580"/>
                <a:gd name="connsiteY625" fmla="*/ 581882 h 663320"/>
                <a:gd name="connsiteX626" fmla="*/ 1017175 w 1219580"/>
                <a:gd name="connsiteY626" fmla="*/ 580739 h 663320"/>
                <a:gd name="connsiteX627" fmla="*/ 1018413 w 1219580"/>
                <a:gd name="connsiteY627" fmla="*/ 580549 h 663320"/>
                <a:gd name="connsiteX628" fmla="*/ 1019270 w 1219580"/>
                <a:gd name="connsiteY628" fmla="*/ 580644 h 663320"/>
                <a:gd name="connsiteX629" fmla="*/ 1020794 w 1219580"/>
                <a:gd name="connsiteY629" fmla="*/ 581025 h 663320"/>
                <a:gd name="connsiteX630" fmla="*/ 1025081 w 1219580"/>
                <a:gd name="connsiteY630" fmla="*/ 583025 h 663320"/>
                <a:gd name="connsiteX631" fmla="*/ 1026795 w 1219580"/>
                <a:gd name="connsiteY631" fmla="*/ 583501 h 663320"/>
                <a:gd name="connsiteX632" fmla="*/ 1038416 w 1219580"/>
                <a:gd name="connsiteY632" fmla="*/ 583692 h 663320"/>
                <a:gd name="connsiteX633" fmla="*/ 1040225 w 1219580"/>
                <a:gd name="connsiteY633" fmla="*/ 584168 h 663320"/>
                <a:gd name="connsiteX634" fmla="*/ 1042416 w 1219580"/>
                <a:gd name="connsiteY634" fmla="*/ 584168 h 663320"/>
                <a:gd name="connsiteX635" fmla="*/ 1044797 w 1219580"/>
                <a:gd name="connsiteY635" fmla="*/ 583692 h 663320"/>
                <a:gd name="connsiteX636" fmla="*/ 1059752 w 1219580"/>
                <a:gd name="connsiteY636" fmla="*/ 574738 h 663320"/>
                <a:gd name="connsiteX637" fmla="*/ 1066800 w 1219580"/>
                <a:gd name="connsiteY637" fmla="*/ 569404 h 663320"/>
                <a:gd name="connsiteX638" fmla="*/ 1070515 w 1219580"/>
                <a:gd name="connsiteY638" fmla="*/ 567309 h 663320"/>
                <a:gd name="connsiteX639" fmla="*/ 1073468 w 1219580"/>
                <a:gd name="connsiteY639" fmla="*/ 566071 h 663320"/>
                <a:gd name="connsiteX640" fmla="*/ 1075373 w 1219580"/>
                <a:gd name="connsiteY640" fmla="*/ 565976 h 663320"/>
                <a:gd name="connsiteX641" fmla="*/ 1088993 w 1219580"/>
                <a:gd name="connsiteY641" fmla="*/ 562356 h 663320"/>
                <a:gd name="connsiteX642" fmla="*/ 1092803 w 1219580"/>
                <a:gd name="connsiteY642" fmla="*/ 562451 h 663320"/>
                <a:gd name="connsiteX643" fmla="*/ 1094613 w 1219580"/>
                <a:gd name="connsiteY643" fmla="*/ 562737 h 663320"/>
                <a:gd name="connsiteX644" fmla="*/ 1101852 w 1219580"/>
                <a:gd name="connsiteY644" fmla="*/ 565785 h 663320"/>
                <a:gd name="connsiteX645" fmla="*/ 1105472 w 1219580"/>
                <a:gd name="connsiteY645" fmla="*/ 562261 h 663320"/>
                <a:gd name="connsiteX646" fmla="*/ 1116425 w 1219580"/>
                <a:gd name="connsiteY646" fmla="*/ 556641 h 663320"/>
                <a:gd name="connsiteX647" fmla="*/ 1126331 w 1219580"/>
                <a:gd name="connsiteY647" fmla="*/ 554926 h 663320"/>
                <a:gd name="connsiteX648" fmla="*/ 1128713 w 1219580"/>
                <a:gd name="connsiteY648" fmla="*/ 559403 h 663320"/>
                <a:gd name="connsiteX649" fmla="*/ 1129856 w 1219580"/>
                <a:gd name="connsiteY649" fmla="*/ 567404 h 663320"/>
                <a:gd name="connsiteX650" fmla="*/ 1129094 w 1219580"/>
                <a:gd name="connsiteY650" fmla="*/ 575596 h 663320"/>
                <a:gd name="connsiteX651" fmla="*/ 1126617 w 1219580"/>
                <a:gd name="connsiteY651" fmla="*/ 580263 h 663320"/>
                <a:gd name="connsiteX652" fmla="*/ 1131284 w 1219580"/>
                <a:gd name="connsiteY652" fmla="*/ 583025 h 663320"/>
                <a:gd name="connsiteX653" fmla="*/ 1145286 w 1219580"/>
                <a:gd name="connsiteY653" fmla="*/ 590836 h 663320"/>
                <a:gd name="connsiteX654" fmla="*/ 1147001 w 1219580"/>
                <a:gd name="connsiteY654" fmla="*/ 592455 h 663320"/>
                <a:gd name="connsiteX655" fmla="*/ 1148810 w 1219580"/>
                <a:gd name="connsiteY655" fmla="*/ 594836 h 663320"/>
                <a:gd name="connsiteX656" fmla="*/ 1148810 w 1219580"/>
                <a:gd name="connsiteY656" fmla="*/ 596646 h 663320"/>
                <a:gd name="connsiteX657" fmla="*/ 1148620 w 1219580"/>
                <a:gd name="connsiteY657" fmla="*/ 598837 h 663320"/>
                <a:gd name="connsiteX658" fmla="*/ 1148810 w 1219580"/>
                <a:gd name="connsiteY658" fmla="*/ 601218 h 663320"/>
                <a:gd name="connsiteX659" fmla="*/ 1149858 w 1219580"/>
                <a:gd name="connsiteY659" fmla="*/ 604647 h 663320"/>
                <a:gd name="connsiteX660" fmla="*/ 1151287 w 1219580"/>
                <a:gd name="connsiteY660" fmla="*/ 605885 h 663320"/>
                <a:gd name="connsiteX661" fmla="*/ 1152716 w 1219580"/>
                <a:gd name="connsiteY661" fmla="*/ 605980 h 663320"/>
                <a:gd name="connsiteX662" fmla="*/ 1153954 w 1219580"/>
                <a:gd name="connsiteY662" fmla="*/ 605123 h 663320"/>
                <a:gd name="connsiteX663" fmla="*/ 1154811 w 1219580"/>
                <a:gd name="connsiteY663" fmla="*/ 603790 h 663320"/>
                <a:gd name="connsiteX664" fmla="*/ 1155573 w 1219580"/>
                <a:gd name="connsiteY664" fmla="*/ 602266 h 663320"/>
                <a:gd name="connsiteX665" fmla="*/ 1156145 w 1219580"/>
                <a:gd name="connsiteY665" fmla="*/ 600646 h 663320"/>
                <a:gd name="connsiteX666" fmla="*/ 1157002 w 1219580"/>
                <a:gd name="connsiteY666" fmla="*/ 598837 h 663320"/>
                <a:gd name="connsiteX667" fmla="*/ 1158335 w 1219580"/>
                <a:gd name="connsiteY667" fmla="*/ 597218 h 663320"/>
                <a:gd name="connsiteX668" fmla="*/ 1161002 w 1219580"/>
                <a:gd name="connsiteY668" fmla="*/ 595979 h 663320"/>
                <a:gd name="connsiteX669" fmla="*/ 1162526 w 1219580"/>
                <a:gd name="connsiteY669" fmla="*/ 596360 h 663320"/>
                <a:gd name="connsiteX670" fmla="*/ 1163765 w 1219580"/>
                <a:gd name="connsiteY670" fmla="*/ 597313 h 663320"/>
                <a:gd name="connsiteX671" fmla="*/ 1165289 w 1219580"/>
                <a:gd name="connsiteY671" fmla="*/ 600075 h 663320"/>
                <a:gd name="connsiteX672" fmla="*/ 1167956 w 1219580"/>
                <a:gd name="connsiteY672" fmla="*/ 604171 h 663320"/>
                <a:gd name="connsiteX673" fmla="*/ 1169480 w 1219580"/>
                <a:gd name="connsiteY673" fmla="*/ 607028 h 663320"/>
                <a:gd name="connsiteX674" fmla="*/ 1171385 w 1219580"/>
                <a:gd name="connsiteY674" fmla="*/ 613982 h 663320"/>
                <a:gd name="connsiteX675" fmla="*/ 1172242 w 1219580"/>
                <a:gd name="connsiteY675" fmla="*/ 616268 h 663320"/>
                <a:gd name="connsiteX676" fmla="*/ 1174147 w 1219580"/>
                <a:gd name="connsiteY676" fmla="*/ 619506 h 663320"/>
                <a:gd name="connsiteX677" fmla="*/ 1176052 w 1219580"/>
                <a:gd name="connsiteY677" fmla="*/ 620935 h 663320"/>
                <a:gd name="connsiteX678" fmla="*/ 1178147 w 1219580"/>
                <a:gd name="connsiteY678" fmla="*/ 621411 h 663320"/>
                <a:gd name="connsiteX679" fmla="*/ 1190244 w 1219580"/>
                <a:gd name="connsiteY679" fmla="*/ 621411 h 663320"/>
                <a:gd name="connsiteX680" fmla="*/ 1192530 w 1219580"/>
                <a:gd name="connsiteY680" fmla="*/ 621030 h 663320"/>
                <a:gd name="connsiteX681" fmla="*/ 1194244 w 1219580"/>
                <a:gd name="connsiteY681" fmla="*/ 620268 h 663320"/>
                <a:gd name="connsiteX682" fmla="*/ 1195102 w 1219580"/>
                <a:gd name="connsiteY682" fmla="*/ 619030 h 663320"/>
                <a:gd name="connsiteX683" fmla="*/ 1195864 w 1219580"/>
                <a:gd name="connsiteY683" fmla="*/ 617601 h 663320"/>
                <a:gd name="connsiteX684" fmla="*/ 1197197 w 1219580"/>
                <a:gd name="connsiteY684" fmla="*/ 614458 h 663320"/>
                <a:gd name="connsiteX685" fmla="*/ 1197959 w 1219580"/>
                <a:gd name="connsiteY685" fmla="*/ 613029 h 663320"/>
                <a:gd name="connsiteX686" fmla="*/ 1198912 w 1219580"/>
                <a:gd name="connsiteY686" fmla="*/ 611695 h 663320"/>
                <a:gd name="connsiteX687" fmla="*/ 1199960 w 1219580"/>
                <a:gd name="connsiteY687" fmla="*/ 610552 h 663320"/>
                <a:gd name="connsiteX688" fmla="*/ 1201293 w 1219580"/>
                <a:gd name="connsiteY688" fmla="*/ 609600 h 663320"/>
                <a:gd name="connsiteX689" fmla="*/ 1208437 w 1219580"/>
                <a:gd name="connsiteY689" fmla="*/ 606266 h 663320"/>
                <a:gd name="connsiteX690" fmla="*/ 1209675 w 1219580"/>
                <a:gd name="connsiteY690" fmla="*/ 605218 h 663320"/>
                <a:gd name="connsiteX691" fmla="*/ 1210818 w 1219580"/>
                <a:gd name="connsiteY691" fmla="*/ 604076 h 663320"/>
                <a:gd name="connsiteX692" fmla="*/ 1211675 w 1219580"/>
                <a:gd name="connsiteY692" fmla="*/ 602742 h 663320"/>
                <a:gd name="connsiteX693" fmla="*/ 1215104 w 1219580"/>
                <a:gd name="connsiteY693" fmla="*/ 595217 h 663320"/>
                <a:gd name="connsiteX694" fmla="*/ 1215485 w 1219580"/>
                <a:gd name="connsiteY694" fmla="*/ 593503 h 663320"/>
                <a:gd name="connsiteX695" fmla="*/ 1215676 w 1219580"/>
                <a:gd name="connsiteY695" fmla="*/ 591788 h 663320"/>
                <a:gd name="connsiteX696" fmla="*/ 1215390 w 1219580"/>
                <a:gd name="connsiteY696" fmla="*/ 590074 h 663320"/>
                <a:gd name="connsiteX697" fmla="*/ 1214247 w 1219580"/>
                <a:gd name="connsiteY697" fmla="*/ 587026 h 663320"/>
                <a:gd name="connsiteX698" fmla="*/ 1213866 w 1219580"/>
                <a:gd name="connsiteY698" fmla="*/ 585311 h 663320"/>
                <a:gd name="connsiteX699" fmla="*/ 1213676 w 1219580"/>
                <a:gd name="connsiteY699" fmla="*/ 583501 h 663320"/>
                <a:gd name="connsiteX700" fmla="*/ 1213676 w 1219580"/>
                <a:gd name="connsiteY700" fmla="*/ 581596 h 663320"/>
                <a:gd name="connsiteX701" fmla="*/ 1213866 w 1219580"/>
                <a:gd name="connsiteY701" fmla="*/ 579501 h 663320"/>
                <a:gd name="connsiteX702" fmla="*/ 1214533 w 1219580"/>
                <a:gd name="connsiteY702" fmla="*/ 575786 h 663320"/>
                <a:gd name="connsiteX703" fmla="*/ 1218248 w 1219580"/>
                <a:gd name="connsiteY703" fmla="*/ 565118 h 663320"/>
                <a:gd name="connsiteX704" fmla="*/ 1219486 w 1219580"/>
                <a:gd name="connsiteY704" fmla="*/ 560260 h 663320"/>
                <a:gd name="connsiteX705" fmla="*/ 1219581 w 1219580"/>
                <a:gd name="connsiteY705" fmla="*/ 559784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</a:cxnLst>
              <a:rect l="l" t="t" r="r" b="b"/>
              <a:pathLst>
                <a:path w="1219580" h="663320">
                  <a:moveTo>
                    <a:pt x="1219581" y="559784"/>
                  </a:moveTo>
                  <a:lnTo>
                    <a:pt x="1204627" y="554736"/>
                  </a:lnTo>
                  <a:lnTo>
                    <a:pt x="1198245" y="551117"/>
                  </a:lnTo>
                  <a:lnTo>
                    <a:pt x="1187672" y="542734"/>
                  </a:lnTo>
                  <a:lnTo>
                    <a:pt x="1177576" y="532352"/>
                  </a:lnTo>
                  <a:lnTo>
                    <a:pt x="1157954" y="505968"/>
                  </a:lnTo>
                  <a:lnTo>
                    <a:pt x="1148715" y="502158"/>
                  </a:lnTo>
                  <a:lnTo>
                    <a:pt x="1136142" y="492157"/>
                  </a:lnTo>
                  <a:lnTo>
                    <a:pt x="1125188" y="480346"/>
                  </a:lnTo>
                  <a:lnTo>
                    <a:pt x="1118045" y="467392"/>
                  </a:lnTo>
                  <a:lnTo>
                    <a:pt x="1103948" y="453580"/>
                  </a:lnTo>
                  <a:lnTo>
                    <a:pt x="1094708" y="440531"/>
                  </a:lnTo>
                  <a:lnTo>
                    <a:pt x="1087374" y="427196"/>
                  </a:lnTo>
                  <a:lnTo>
                    <a:pt x="1080992" y="409289"/>
                  </a:lnTo>
                  <a:lnTo>
                    <a:pt x="1078992" y="399669"/>
                  </a:lnTo>
                  <a:lnTo>
                    <a:pt x="1078230" y="389572"/>
                  </a:lnTo>
                  <a:lnTo>
                    <a:pt x="1077182" y="387286"/>
                  </a:lnTo>
                  <a:lnTo>
                    <a:pt x="1072515" y="380809"/>
                  </a:lnTo>
                  <a:lnTo>
                    <a:pt x="1070991" y="377952"/>
                  </a:lnTo>
                  <a:lnTo>
                    <a:pt x="1070039" y="374428"/>
                  </a:lnTo>
                  <a:lnTo>
                    <a:pt x="1068610" y="361950"/>
                  </a:lnTo>
                  <a:lnTo>
                    <a:pt x="1058132" y="313849"/>
                  </a:lnTo>
                  <a:lnTo>
                    <a:pt x="1056894" y="292608"/>
                  </a:lnTo>
                  <a:lnTo>
                    <a:pt x="1058894" y="258604"/>
                  </a:lnTo>
                  <a:lnTo>
                    <a:pt x="1058132" y="253270"/>
                  </a:lnTo>
                  <a:lnTo>
                    <a:pt x="1055180" y="250031"/>
                  </a:lnTo>
                  <a:lnTo>
                    <a:pt x="1052036" y="242507"/>
                  </a:lnTo>
                  <a:lnTo>
                    <a:pt x="1047559" y="226981"/>
                  </a:lnTo>
                  <a:lnTo>
                    <a:pt x="1045464" y="206216"/>
                  </a:lnTo>
                  <a:lnTo>
                    <a:pt x="1047845" y="187166"/>
                  </a:lnTo>
                  <a:lnTo>
                    <a:pt x="1056894" y="153734"/>
                  </a:lnTo>
                  <a:lnTo>
                    <a:pt x="1052227" y="153734"/>
                  </a:lnTo>
                  <a:lnTo>
                    <a:pt x="1052227" y="150781"/>
                  </a:lnTo>
                  <a:lnTo>
                    <a:pt x="1061180" y="142780"/>
                  </a:lnTo>
                  <a:lnTo>
                    <a:pt x="1064800" y="142970"/>
                  </a:lnTo>
                  <a:lnTo>
                    <a:pt x="1070991" y="147542"/>
                  </a:lnTo>
                  <a:lnTo>
                    <a:pt x="1079849" y="156210"/>
                  </a:lnTo>
                  <a:lnTo>
                    <a:pt x="1083469" y="161639"/>
                  </a:lnTo>
                  <a:lnTo>
                    <a:pt x="1089755" y="167354"/>
                  </a:lnTo>
                  <a:lnTo>
                    <a:pt x="1095851" y="166783"/>
                  </a:lnTo>
                  <a:lnTo>
                    <a:pt x="1095756" y="166688"/>
                  </a:lnTo>
                  <a:lnTo>
                    <a:pt x="1085469" y="159163"/>
                  </a:lnTo>
                  <a:lnTo>
                    <a:pt x="1080802" y="154972"/>
                  </a:lnTo>
                  <a:lnTo>
                    <a:pt x="1079945" y="153638"/>
                  </a:lnTo>
                  <a:lnTo>
                    <a:pt x="1079278" y="152209"/>
                  </a:lnTo>
                  <a:lnTo>
                    <a:pt x="1078992" y="150304"/>
                  </a:lnTo>
                  <a:lnTo>
                    <a:pt x="1078992" y="146209"/>
                  </a:lnTo>
                  <a:lnTo>
                    <a:pt x="1078706" y="144304"/>
                  </a:lnTo>
                  <a:lnTo>
                    <a:pt x="1078135" y="142780"/>
                  </a:lnTo>
                  <a:lnTo>
                    <a:pt x="1077373" y="141351"/>
                  </a:lnTo>
                  <a:lnTo>
                    <a:pt x="1076325" y="140208"/>
                  </a:lnTo>
                  <a:lnTo>
                    <a:pt x="1075087" y="139160"/>
                  </a:lnTo>
                  <a:lnTo>
                    <a:pt x="1073087" y="138113"/>
                  </a:lnTo>
                  <a:lnTo>
                    <a:pt x="1065371" y="135350"/>
                  </a:lnTo>
                  <a:lnTo>
                    <a:pt x="1062895" y="134017"/>
                  </a:lnTo>
                  <a:lnTo>
                    <a:pt x="1061466" y="132397"/>
                  </a:lnTo>
                  <a:lnTo>
                    <a:pt x="1060895" y="130873"/>
                  </a:lnTo>
                  <a:lnTo>
                    <a:pt x="1060514" y="129159"/>
                  </a:lnTo>
                  <a:lnTo>
                    <a:pt x="1059847" y="125539"/>
                  </a:lnTo>
                  <a:lnTo>
                    <a:pt x="1059466" y="120396"/>
                  </a:lnTo>
                  <a:lnTo>
                    <a:pt x="1058513" y="115062"/>
                  </a:lnTo>
                  <a:lnTo>
                    <a:pt x="1058323" y="113157"/>
                  </a:lnTo>
                  <a:lnTo>
                    <a:pt x="1058513" y="111157"/>
                  </a:lnTo>
                  <a:lnTo>
                    <a:pt x="1058990" y="109442"/>
                  </a:lnTo>
                  <a:lnTo>
                    <a:pt x="1059656" y="107918"/>
                  </a:lnTo>
                  <a:lnTo>
                    <a:pt x="1061371" y="105156"/>
                  </a:lnTo>
                  <a:lnTo>
                    <a:pt x="1061942" y="103727"/>
                  </a:lnTo>
                  <a:lnTo>
                    <a:pt x="1061942" y="102108"/>
                  </a:lnTo>
                  <a:lnTo>
                    <a:pt x="1061466" y="100774"/>
                  </a:lnTo>
                  <a:lnTo>
                    <a:pt x="1060609" y="99346"/>
                  </a:lnTo>
                  <a:lnTo>
                    <a:pt x="1059561" y="98298"/>
                  </a:lnTo>
                  <a:lnTo>
                    <a:pt x="1057275" y="97822"/>
                  </a:lnTo>
                  <a:lnTo>
                    <a:pt x="1054132" y="97822"/>
                  </a:lnTo>
                  <a:lnTo>
                    <a:pt x="1045083" y="99727"/>
                  </a:lnTo>
                  <a:lnTo>
                    <a:pt x="1042702" y="100489"/>
                  </a:lnTo>
                  <a:lnTo>
                    <a:pt x="1041559" y="101346"/>
                  </a:lnTo>
                  <a:lnTo>
                    <a:pt x="1040702" y="102108"/>
                  </a:lnTo>
                  <a:lnTo>
                    <a:pt x="1039844" y="102679"/>
                  </a:lnTo>
                  <a:lnTo>
                    <a:pt x="1037463" y="102775"/>
                  </a:lnTo>
                  <a:lnTo>
                    <a:pt x="1026509" y="100203"/>
                  </a:lnTo>
                  <a:lnTo>
                    <a:pt x="1020699" y="97631"/>
                  </a:lnTo>
                  <a:lnTo>
                    <a:pt x="1019080" y="97441"/>
                  </a:lnTo>
                  <a:lnTo>
                    <a:pt x="1016794" y="98679"/>
                  </a:lnTo>
                  <a:lnTo>
                    <a:pt x="1014508" y="99346"/>
                  </a:lnTo>
                  <a:lnTo>
                    <a:pt x="1011555" y="99250"/>
                  </a:lnTo>
                  <a:lnTo>
                    <a:pt x="1007174" y="97631"/>
                  </a:lnTo>
                  <a:lnTo>
                    <a:pt x="1005078" y="96012"/>
                  </a:lnTo>
                  <a:lnTo>
                    <a:pt x="1003840" y="94297"/>
                  </a:lnTo>
                  <a:lnTo>
                    <a:pt x="1002221" y="89535"/>
                  </a:lnTo>
                  <a:lnTo>
                    <a:pt x="1001554" y="88106"/>
                  </a:lnTo>
                  <a:lnTo>
                    <a:pt x="1000506" y="86868"/>
                  </a:lnTo>
                  <a:lnTo>
                    <a:pt x="996601" y="84010"/>
                  </a:lnTo>
                  <a:lnTo>
                    <a:pt x="990695" y="81343"/>
                  </a:lnTo>
                  <a:lnTo>
                    <a:pt x="957548" y="74867"/>
                  </a:lnTo>
                  <a:lnTo>
                    <a:pt x="955929" y="74200"/>
                  </a:lnTo>
                  <a:lnTo>
                    <a:pt x="953357" y="74009"/>
                  </a:lnTo>
                  <a:lnTo>
                    <a:pt x="949833" y="74390"/>
                  </a:lnTo>
                  <a:lnTo>
                    <a:pt x="936879" y="77438"/>
                  </a:lnTo>
                  <a:lnTo>
                    <a:pt x="934307" y="77438"/>
                  </a:lnTo>
                  <a:lnTo>
                    <a:pt x="930116" y="76486"/>
                  </a:lnTo>
                  <a:lnTo>
                    <a:pt x="924687" y="76105"/>
                  </a:lnTo>
                  <a:lnTo>
                    <a:pt x="916019" y="74104"/>
                  </a:lnTo>
                  <a:lnTo>
                    <a:pt x="899541" y="77914"/>
                  </a:lnTo>
                  <a:lnTo>
                    <a:pt x="891159" y="77914"/>
                  </a:lnTo>
                  <a:lnTo>
                    <a:pt x="889921" y="78867"/>
                  </a:lnTo>
                  <a:lnTo>
                    <a:pt x="887921" y="83439"/>
                  </a:lnTo>
                  <a:lnTo>
                    <a:pt x="886492" y="84487"/>
                  </a:lnTo>
                  <a:lnTo>
                    <a:pt x="881063" y="84772"/>
                  </a:lnTo>
                  <a:lnTo>
                    <a:pt x="877157" y="85820"/>
                  </a:lnTo>
                  <a:lnTo>
                    <a:pt x="874109" y="88011"/>
                  </a:lnTo>
                  <a:lnTo>
                    <a:pt x="871157" y="91345"/>
                  </a:lnTo>
                  <a:lnTo>
                    <a:pt x="870013" y="96774"/>
                  </a:lnTo>
                  <a:lnTo>
                    <a:pt x="864013" y="100013"/>
                  </a:lnTo>
                  <a:lnTo>
                    <a:pt x="850106" y="104584"/>
                  </a:lnTo>
                  <a:lnTo>
                    <a:pt x="842010" y="112585"/>
                  </a:lnTo>
                  <a:lnTo>
                    <a:pt x="837248" y="116205"/>
                  </a:lnTo>
                  <a:lnTo>
                    <a:pt x="831056" y="117729"/>
                  </a:lnTo>
                  <a:lnTo>
                    <a:pt x="825627" y="116014"/>
                  </a:lnTo>
                  <a:lnTo>
                    <a:pt x="807434" y="101251"/>
                  </a:lnTo>
                  <a:lnTo>
                    <a:pt x="797719" y="96107"/>
                  </a:lnTo>
                  <a:lnTo>
                    <a:pt x="792385" y="94869"/>
                  </a:lnTo>
                  <a:lnTo>
                    <a:pt x="785146" y="94393"/>
                  </a:lnTo>
                  <a:lnTo>
                    <a:pt x="771906" y="97250"/>
                  </a:lnTo>
                  <a:lnTo>
                    <a:pt x="765715" y="97155"/>
                  </a:lnTo>
                  <a:lnTo>
                    <a:pt x="762191" y="91345"/>
                  </a:lnTo>
                  <a:lnTo>
                    <a:pt x="744760" y="87344"/>
                  </a:lnTo>
                  <a:lnTo>
                    <a:pt x="721519" y="86392"/>
                  </a:lnTo>
                  <a:lnTo>
                    <a:pt x="719804" y="86963"/>
                  </a:lnTo>
                  <a:lnTo>
                    <a:pt x="718566" y="87820"/>
                  </a:lnTo>
                  <a:lnTo>
                    <a:pt x="717613" y="89249"/>
                  </a:lnTo>
                  <a:lnTo>
                    <a:pt x="715899" y="93059"/>
                  </a:lnTo>
                  <a:lnTo>
                    <a:pt x="713518" y="94774"/>
                  </a:lnTo>
                  <a:lnTo>
                    <a:pt x="711899" y="94869"/>
                  </a:lnTo>
                  <a:lnTo>
                    <a:pt x="705707" y="92488"/>
                  </a:lnTo>
                  <a:lnTo>
                    <a:pt x="681038" y="99727"/>
                  </a:lnTo>
                  <a:lnTo>
                    <a:pt x="673608" y="100203"/>
                  </a:lnTo>
                  <a:lnTo>
                    <a:pt x="672465" y="99060"/>
                  </a:lnTo>
                  <a:lnTo>
                    <a:pt x="669608" y="95250"/>
                  </a:lnTo>
                  <a:lnTo>
                    <a:pt x="668465" y="94202"/>
                  </a:lnTo>
                  <a:lnTo>
                    <a:pt x="667131" y="93345"/>
                  </a:lnTo>
                  <a:lnTo>
                    <a:pt x="648557" y="85725"/>
                  </a:lnTo>
                  <a:lnTo>
                    <a:pt x="645986" y="85439"/>
                  </a:lnTo>
                  <a:lnTo>
                    <a:pt x="617220" y="89535"/>
                  </a:lnTo>
                  <a:lnTo>
                    <a:pt x="616268" y="90297"/>
                  </a:lnTo>
                  <a:lnTo>
                    <a:pt x="615315" y="91345"/>
                  </a:lnTo>
                  <a:lnTo>
                    <a:pt x="614363" y="92583"/>
                  </a:lnTo>
                  <a:lnTo>
                    <a:pt x="612648" y="95440"/>
                  </a:lnTo>
                  <a:lnTo>
                    <a:pt x="611029" y="96869"/>
                  </a:lnTo>
                  <a:lnTo>
                    <a:pt x="608838" y="98107"/>
                  </a:lnTo>
                  <a:lnTo>
                    <a:pt x="598551" y="100489"/>
                  </a:lnTo>
                  <a:lnTo>
                    <a:pt x="595598" y="101917"/>
                  </a:lnTo>
                  <a:lnTo>
                    <a:pt x="594265" y="102775"/>
                  </a:lnTo>
                  <a:lnTo>
                    <a:pt x="590264" y="105061"/>
                  </a:lnTo>
                  <a:lnTo>
                    <a:pt x="579311" y="108871"/>
                  </a:lnTo>
                  <a:lnTo>
                    <a:pt x="575310" y="106204"/>
                  </a:lnTo>
                  <a:lnTo>
                    <a:pt x="574072" y="105251"/>
                  </a:lnTo>
                  <a:lnTo>
                    <a:pt x="571405" y="103346"/>
                  </a:lnTo>
                  <a:lnTo>
                    <a:pt x="569309" y="102298"/>
                  </a:lnTo>
                  <a:lnTo>
                    <a:pt x="536638" y="94393"/>
                  </a:lnTo>
                  <a:lnTo>
                    <a:pt x="535305" y="93345"/>
                  </a:lnTo>
                  <a:lnTo>
                    <a:pt x="534543" y="92107"/>
                  </a:lnTo>
                  <a:lnTo>
                    <a:pt x="534734" y="90583"/>
                  </a:lnTo>
                  <a:lnTo>
                    <a:pt x="535210" y="89059"/>
                  </a:lnTo>
                  <a:lnTo>
                    <a:pt x="535877" y="87535"/>
                  </a:lnTo>
                  <a:lnTo>
                    <a:pt x="536258" y="85820"/>
                  </a:lnTo>
                  <a:lnTo>
                    <a:pt x="536258" y="84010"/>
                  </a:lnTo>
                  <a:lnTo>
                    <a:pt x="535781" y="82391"/>
                  </a:lnTo>
                  <a:lnTo>
                    <a:pt x="535115" y="80867"/>
                  </a:lnTo>
                  <a:lnTo>
                    <a:pt x="534067" y="79534"/>
                  </a:lnTo>
                  <a:lnTo>
                    <a:pt x="533114" y="78391"/>
                  </a:lnTo>
                  <a:lnTo>
                    <a:pt x="528352" y="74485"/>
                  </a:lnTo>
                  <a:lnTo>
                    <a:pt x="527209" y="73819"/>
                  </a:lnTo>
                  <a:lnTo>
                    <a:pt x="522923" y="73533"/>
                  </a:lnTo>
                  <a:lnTo>
                    <a:pt x="517779" y="73819"/>
                  </a:lnTo>
                  <a:lnTo>
                    <a:pt x="515017" y="73342"/>
                  </a:lnTo>
                  <a:lnTo>
                    <a:pt x="513017" y="72580"/>
                  </a:lnTo>
                  <a:lnTo>
                    <a:pt x="511874" y="71723"/>
                  </a:lnTo>
                  <a:lnTo>
                    <a:pt x="507683" y="73342"/>
                  </a:lnTo>
                  <a:lnTo>
                    <a:pt x="501872" y="83820"/>
                  </a:lnTo>
                  <a:lnTo>
                    <a:pt x="491395" y="96298"/>
                  </a:lnTo>
                  <a:lnTo>
                    <a:pt x="480536" y="104584"/>
                  </a:lnTo>
                  <a:lnTo>
                    <a:pt x="468249" y="107823"/>
                  </a:lnTo>
                  <a:lnTo>
                    <a:pt x="453104" y="107537"/>
                  </a:lnTo>
                  <a:lnTo>
                    <a:pt x="438150" y="104108"/>
                  </a:lnTo>
                  <a:lnTo>
                    <a:pt x="426434" y="97631"/>
                  </a:lnTo>
                  <a:lnTo>
                    <a:pt x="421767" y="90583"/>
                  </a:lnTo>
                  <a:lnTo>
                    <a:pt x="416242" y="74390"/>
                  </a:lnTo>
                  <a:lnTo>
                    <a:pt x="411194" y="71247"/>
                  </a:lnTo>
                  <a:lnTo>
                    <a:pt x="404336" y="72485"/>
                  </a:lnTo>
                  <a:lnTo>
                    <a:pt x="399574" y="74390"/>
                  </a:lnTo>
                  <a:lnTo>
                    <a:pt x="394430" y="74771"/>
                  </a:lnTo>
                  <a:lnTo>
                    <a:pt x="386334" y="71247"/>
                  </a:lnTo>
                  <a:lnTo>
                    <a:pt x="350996" y="48577"/>
                  </a:lnTo>
                  <a:lnTo>
                    <a:pt x="337185" y="44577"/>
                  </a:lnTo>
                  <a:lnTo>
                    <a:pt x="323183" y="46101"/>
                  </a:lnTo>
                  <a:lnTo>
                    <a:pt x="310134" y="50006"/>
                  </a:lnTo>
                  <a:lnTo>
                    <a:pt x="298799" y="48863"/>
                  </a:lnTo>
                  <a:lnTo>
                    <a:pt x="290036" y="35242"/>
                  </a:lnTo>
                  <a:lnTo>
                    <a:pt x="283845" y="20002"/>
                  </a:lnTo>
                  <a:lnTo>
                    <a:pt x="283083" y="16383"/>
                  </a:lnTo>
                  <a:lnTo>
                    <a:pt x="281559" y="13716"/>
                  </a:lnTo>
                  <a:lnTo>
                    <a:pt x="274892" y="9144"/>
                  </a:lnTo>
                  <a:lnTo>
                    <a:pt x="273463" y="6667"/>
                  </a:lnTo>
                  <a:lnTo>
                    <a:pt x="269558" y="4763"/>
                  </a:lnTo>
                  <a:lnTo>
                    <a:pt x="245364" y="14764"/>
                  </a:lnTo>
                  <a:lnTo>
                    <a:pt x="247745" y="4096"/>
                  </a:lnTo>
                  <a:lnTo>
                    <a:pt x="241173" y="0"/>
                  </a:lnTo>
                  <a:lnTo>
                    <a:pt x="233934" y="2095"/>
                  </a:lnTo>
                  <a:lnTo>
                    <a:pt x="234696" y="10001"/>
                  </a:lnTo>
                  <a:lnTo>
                    <a:pt x="239649" y="19050"/>
                  </a:lnTo>
                  <a:lnTo>
                    <a:pt x="238411" y="22574"/>
                  </a:lnTo>
                  <a:lnTo>
                    <a:pt x="233172" y="22765"/>
                  </a:lnTo>
                  <a:lnTo>
                    <a:pt x="218789" y="19336"/>
                  </a:lnTo>
                  <a:lnTo>
                    <a:pt x="215837" y="20479"/>
                  </a:lnTo>
                  <a:lnTo>
                    <a:pt x="218123" y="26479"/>
                  </a:lnTo>
                  <a:lnTo>
                    <a:pt x="219266" y="31337"/>
                  </a:lnTo>
                  <a:lnTo>
                    <a:pt x="217075" y="34004"/>
                  </a:lnTo>
                  <a:lnTo>
                    <a:pt x="213836" y="33814"/>
                  </a:lnTo>
                  <a:lnTo>
                    <a:pt x="212312" y="30004"/>
                  </a:lnTo>
                  <a:lnTo>
                    <a:pt x="209550" y="26003"/>
                  </a:lnTo>
                  <a:lnTo>
                    <a:pt x="196977" y="17907"/>
                  </a:lnTo>
                  <a:lnTo>
                    <a:pt x="193358" y="11430"/>
                  </a:lnTo>
                  <a:lnTo>
                    <a:pt x="191167" y="11430"/>
                  </a:lnTo>
                  <a:lnTo>
                    <a:pt x="191071" y="13811"/>
                  </a:lnTo>
                  <a:lnTo>
                    <a:pt x="190691" y="14192"/>
                  </a:lnTo>
                  <a:lnTo>
                    <a:pt x="190024" y="14097"/>
                  </a:lnTo>
                  <a:lnTo>
                    <a:pt x="189071" y="14764"/>
                  </a:lnTo>
                  <a:lnTo>
                    <a:pt x="189167" y="27337"/>
                  </a:lnTo>
                  <a:lnTo>
                    <a:pt x="178784" y="32099"/>
                  </a:lnTo>
                  <a:lnTo>
                    <a:pt x="164783" y="30575"/>
                  </a:lnTo>
                  <a:lnTo>
                    <a:pt x="153734" y="24670"/>
                  </a:lnTo>
                  <a:lnTo>
                    <a:pt x="149447" y="21622"/>
                  </a:lnTo>
                  <a:lnTo>
                    <a:pt x="148876" y="19240"/>
                  </a:lnTo>
                  <a:lnTo>
                    <a:pt x="148781" y="13144"/>
                  </a:lnTo>
                  <a:lnTo>
                    <a:pt x="149733" y="10382"/>
                  </a:lnTo>
                  <a:lnTo>
                    <a:pt x="151067" y="7906"/>
                  </a:lnTo>
                  <a:lnTo>
                    <a:pt x="150686" y="6001"/>
                  </a:lnTo>
                  <a:lnTo>
                    <a:pt x="146685" y="4858"/>
                  </a:lnTo>
                  <a:lnTo>
                    <a:pt x="141827" y="6286"/>
                  </a:lnTo>
                  <a:lnTo>
                    <a:pt x="137827" y="9811"/>
                  </a:lnTo>
                  <a:lnTo>
                    <a:pt x="133541" y="12573"/>
                  </a:lnTo>
                  <a:lnTo>
                    <a:pt x="127730" y="11430"/>
                  </a:lnTo>
                  <a:lnTo>
                    <a:pt x="123539" y="4572"/>
                  </a:lnTo>
                  <a:lnTo>
                    <a:pt x="120587" y="1810"/>
                  </a:lnTo>
                  <a:lnTo>
                    <a:pt x="117158" y="3334"/>
                  </a:lnTo>
                  <a:lnTo>
                    <a:pt x="115824" y="6953"/>
                  </a:lnTo>
                  <a:lnTo>
                    <a:pt x="116396" y="10954"/>
                  </a:lnTo>
                  <a:lnTo>
                    <a:pt x="117634" y="15335"/>
                  </a:lnTo>
                  <a:lnTo>
                    <a:pt x="118300" y="19907"/>
                  </a:lnTo>
                  <a:lnTo>
                    <a:pt x="116872" y="25432"/>
                  </a:lnTo>
                  <a:lnTo>
                    <a:pt x="113538" y="24289"/>
                  </a:lnTo>
                  <a:lnTo>
                    <a:pt x="106585" y="18097"/>
                  </a:lnTo>
                  <a:lnTo>
                    <a:pt x="102679" y="17145"/>
                  </a:lnTo>
                  <a:lnTo>
                    <a:pt x="99727" y="16859"/>
                  </a:lnTo>
                  <a:lnTo>
                    <a:pt x="92297" y="18097"/>
                  </a:lnTo>
                  <a:lnTo>
                    <a:pt x="76771" y="18097"/>
                  </a:lnTo>
                  <a:lnTo>
                    <a:pt x="74390" y="24479"/>
                  </a:lnTo>
                  <a:lnTo>
                    <a:pt x="73057" y="27718"/>
                  </a:lnTo>
                  <a:lnTo>
                    <a:pt x="62389" y="45244"/>
                  </a:lnTo>
                  <a:lnTo>
                    <a:pt x="40672" y="95155"/>
                  </a:lnTo>
                  <a:lnTo>
                    <a:pt x="38005" y="99441"/>
                  </a:lnTo>
                  <a:lnTo>
                    <a:pt x="36100" y="103346"/>
                  </a:lnTo>
                  <a:lnTo>
                    <a:pt x="35338" y="105918"/>
                  </a:lnTo>
                  <a:lnTo>
                    <a:pt x="34766" y="109061"/>
                  </a:lnTo>
                  <a:lnTo>
                    <a:pt x="34385" y="114300"/>
                  </a:lnTo>
                  <a:lnTo>
                    <a:pt x="34766" y="117253"/>
                  </a:lnTo>
                  <a:lnTo>
                    <a:pt x="35433" y="119443"/>
                  </a:lnTo>
                  <a:lnTo>
                    <a:pt x="36195" y="120777"/>
                  </a:lnTo>
                  <a:lnTo>
                    <a:pt x="38291" y="122968"/>
                  </a:lnTo>
                  <a:lnTo>
                    <a:pt x="39529" y="124015"/>
                  </a:lnTo>
                  <a:lnTo>
                    <a:pt x="42482" y="125635"/>
                  </a:lnTo>
                  <a:lnTo>
                    <a:pt x="48768" y="128302"/>
                  </a:lnTo>
                  <a:lnTo>
                    <a:pt x="51340" y="130111"/>
                  </a:lnTo>
                  <a:lnTo>
                    <a:pt x="52292" y="131254"/>
                  </a:lnTo>
                  <a:lnTo>
                    <a:pt x="53054" y="132683"/>
                  </a:lnTo>
                  <a:lnTo>
                    <a:pt x="53626" y="134398"/>
                  </a:lnTo>
                  <a:lnTo>
                    <a:pt x="53816" y="136398"/>
                  </a:lnTo>
                  <a:lnTo>
                    <a:pt x="53912" y="138493"/>
                  </a:lnTo>
                  <a:lnTo>
                    <a:pt x="52769" y="150876"/>
                  </a:lnTo>
                  <a:lnTo>
                    <a:pt x="47816" y="160877"/>
                  </a:lnTo>
                  <a:lnTo>
                    <a:pt x="39910" y="173545"/>
                  </a:lnTo>
                  <a:lnTo>
                    <a:pt x="37243" y="179356"/>
                  </a:lnTo>
                  <a:lnTo>
                    <a:pt x="35814" y="183451"/>
                  </a:lnTo>
                  <a:lnTo>
                    <a:pt x="36100" y="185357"/>
                  </a:lnTo>
                  <a:lnTo>
                    <a:pt x="36576" y="187071"/>
                  </a:lnTo>
                  <a:lnTo>
                    <a:pt x="39910" y="196882"/>
                  </a:lnTo>
                  <a:lnTo>
                    <a:pt x="41624" y="204025"/>
                  </a:lnTo>
                  <a:lnTo>
                    <a:pt x="41720" y="205930"/>
                  </a:lnTo>
                  <a:lnTo>
                    <a:pt x="41434" y="208121"/>
                  </a:lnTo>
                  <a:lnTo>
                    <a:pt x="40577" y="210121"/>
                  </a:lnTo>
                  <a:lnTo>
                    <a:pt x="38576" y="212503"/>
                  </a:lnTo>
                  <a:lnTo>
                    <a:pt x="36957" y="213836"/>
                  </a:lnTo>
                  <a:lnTo>
                    <a:pt x="34385" y="214693"/>
                  </a:lnTo>
                  <a:lnTo>
                    <a:pt x="31242" y="214693"/>
                  </a:lnTo>
                  <a:lnTo>
                    <a:pt x="25241" y="213741"/>
                  </a:lnTo>
                  <a:lnTo>
                    <a:pt x="22479" y="212408"/>
                  </a:lnTo>
                  <a:lnTo>
                    <a:pt x="20860" y="210979"/>
                  </a:lnTo>
                  <a:lnTo>
                    <a:pt x="19050" y="206026"/>
                  </a:lnTo>
                  <a:lnTo>
                    <a:pt x="18288" y="204597"/>
                  </a:lnTo>
                  <a:lnTo>
                    <a:pt x="17145" y="204216"/>
                  </a:lnTo>
                  <a:lnTo>
                    <a:pt x="15812" y="204883"/>
                  </a:lnTo>
                  <a:lnTo>
                    <a:pt x="14954" y="207835"/>
                  </a:lnTo>
                  <a:lnTo>
                    <a:pt x="14859" y="210026"/>
                  </a:lnTo>
                  <a:lnTo>
                    <a:pt x="15050" y="214408"/>
                  </a:lnTo>
                  <a:lnTo>
                    <a:pt x="14764" y="216313"/>
                  </a:lnTo>
                  <a:lnTo>
                    <a:pt x="14002" y="220027"/>
                  </a:lnTo>
                  <a:lnTo>
                    <a:pt x="10668" y="222028"/>
                  </a:lnTo>
                  <a:lnTo>
                    <a:pt x="0" y="220409"/>
                  </a:lnTo>
                  <a:lnTo>
                    <a:pt x="571" y="253270"/>
                  </a:lnTo>
                  <a:lnTo>
                    <a:pt x="4667" y="251269"/>
                  </a:lnTo>
                  <a:lnTo>
                    <a:pt x="8096" y="250126"/>
                  </a:lnTo>
                  <a:lnTo>
                    <a:pt x="10192" y="250317"/>
                  </a:lnTo>
                  <a:lnTo>
                    <a:pt x="12383" y="251174"/>
                  </a:lnTo>
                  <a:lnTo>
                    <a:pt x="15050" y="253746"/>
                  </a:lnTo>
                  <a:lnTo>
                    <a:pt x="17907" y="256984"/>
                  </a:lnTo>
                  <a:lnTo>
                    <a:pt x="19526" y="257746"/>
                  </a:lnTo>
                  <a:lnTo>
                    <a:pt x="21431" y="257937"/>
                  </a:lnTo>
                  <a:lnTo>
                    <a:pt x="24289" y="256889"/>
                  </a:lnTo>
                  <a:lnTo>
                    <a:pt x="27718" y="255079"/>
                  </a:lnTo>
                  <a:lnTo>
                    <a:pt x="30480" y="255365"/>
                  </a:lnTo>
                  <a:lnTo>
                    <a:pt x="34481" y="256984"/>
                  </a:lnTo>
                  <a:lnTo>
                    <a:pt x="48387" y="265938"/>
                  </a:lnTo>
                  <a:lnTo>
                    <a:pt x="49530" y="266986"/>
                  </a:lnTo>
                  <a:lnTo>
                    <a:pt x="51625" y="268034"/>
                  </a:lnTo>
                  <a:lnTo>
                    <a:pt x="54578" y="268605"/>
                  </a:lnTo>
                  <a:lnTo>
                    <a:pt x="60674" y="268605"/>
                  </a:lnTo>
                  <a:lnTo>
                    <a:pt x="63627" y="267938"/>
                  </a:lnTo>
                  <a:lnTo>
                    <a:pt x="65627" y="266891"/>
                  </a:lnTo>
                  <a:lnTo>
                    <a:pt x="68199" y="262890"/>
                  </a:lnTo>
                  <a:lnTo>
                    <a:pt x="69342" y="261842"/>
                  </a:lnTo>
                  <a:lnTo>
                    <a:pt x="70866" y="261747"/>
                  </a:lnTo>
                  <a:lnTo>
                    <a:pt x="73057" y="262700"/>
                  </a:lnTo>
                  <a:lnTo>
                    <a:pt x="76962" y="268605"/>
                  </a:lnTo>
                  <a:lnTo>
                    <a:pt x="79153" y="270891"/>
                  </a:lnTo>
                  <a:lnTo>
                    <a:pt x="82201" y="272701"/>
                  </a:lnTo>
                  <a:lnTo>
                    <a:pt x="95726" y="277654"/>
                  </a:lnTo>
                  <a:lnTo>
                    <a:pt x="99250" y="281559"/>
                  </a:lnTo>
                  <a:lnTo>
                    <a:pt x="100870" y="293846"/>
                  </a:lnTo>
                  <a:lnTo>
                    <a:pt x="100298" y="302324"/>
                  </a:lnTo>
                  <a:lnTo>
                    <a:pt x="99441" y="305181"/>
                  </a:lnTo>
                  <a:lnTo>
                    <a:pt x="97917" y="308515"/>
                  </a:lnTo>
                  <a:lnTo>
                    <a:pt x="94298" y="314516"/>
                  </a:lnTo>
                  <a:lnTo>
                    <a:pt x="91916" y="316801"/>
                  </a:lnTo>
                  <a:lnTo>
                    <a:pt x="89725" y="318325"/>
                  </a:lnTo>
                  <a:lnTo>
                    <a:pt x="88202" y="318897"/>
                  </a:lnTo>
                  <a:lnTo>
                    <a:pt x="87058" y="319945"/>
                  </a:lnTo>
                  <a:lnTo>
                    <a:pt x="86296" y="321374"/>
                  </a:lnTo>
                  <a:lnTo>
                    <a:pt x="85630" y="322897"/>
                  </a:lnTo>
                  <a:lnTo>
                    <a:pt x="82487" y="337375"/>
                  </a:lnTo>
                  <a:lnTo>
                    <a:pt x="81344" y="341090"/>
                  </a:lnTo>
                  <a:lnTo>
                    <a:pt x="80867" y="343376"/>
                  </a:lnTo>
                  <a:lnTo>
                    <a:pt x="80582" y="346234"/>
                  </a:lnTo>
                  <a:lnTo>
                    <a:pt x="81153" y="348901"/>
                  </a:lnTo>
                  <a:lnTo>
                    <a:pt x="82010" y="350234"/>
                  </a:lnTo>
                  <a:lnTo>
                    <a:pt x="86487" y="350425"/>
                  </a:lnTo>
                  <a:lnTo>
                    <a:pt x="94393" y="349853"/>
                  </a:lnTo>
                  <a:lnTo>
                    <a:pt x="98108" y="348329"/>
                  </a:lnTo>
                  <a:lnTo>
                    <a:pt x="99536" y="347662"/>
                  </a:lnTo>
                  <a:lnTo>
                    <a:pt x="100965" y="346519"/>
                  </a:lnTo>
                  <a:lnTo>
                    <a:pt x="102584" y="345186"/>
                  </a:lnTo>
                  <a:lnTo>
                    <a:pt x="104489" y="342519"/>
                  </a:lnTo>
                  <a:lnTo>
                    <a:pt x="106775" y="341947"/>
                  </a:lnTo>
                  <a:lnTo>
                    <a:pt x="114871" y="342424"/>
                  </a:lnTo>
                  <a:lnTo>
                    <a:pt x="121825" y="341852"/>
                  </a:lnTo>
                  <a:lnTo>
                    <a:pt x="126683" y="342805"/>
                  </a:lnTo>
                  <a:lnTo>
                    <a:pt x="133731" y="342233"/>
                  </a:lnTo>
                  <a:lnTo>
                    <a:pt x="136303" y="342805"/>
                  </a:lnTo>
                  <a:lnTo>
                    <a:pt x="154496" y="352806"/>
                  </a:lnTo>
                  <a:lnTo>
                    <a:pt x="156020" y="354806"/>
                  </a:lnTo>
                  <a:lnTo>
                    <a:pt x="157448" y="357664"/>
                  </a:lnTo>
                  <a:lnTo>
                    <a:pt x="159449" y="363855"/>
                  </a:lnTo>
                  <a:lnTo>
                    <a:pt x="162116" y="370332"/>
                  </a:lnTo>
                  <a:lnTo>
                    <a:pt x="167640" y="376047"/>
                  </a:lnTo>
                  <a:lnTo>
                    <a:pt x="166688" y="373190"/>
                  </a:lnTo>
                  <a:lnTo>
                    <a:pt x="166783" y="371761"/>
                  </a:lnTo>
                  <a:lnTo>
                    <a:pt x="167354" y="370142"/>
                  </a:lnTo>
                  <a:lnTo>
                    <a:pt x="168212" y="368808"/>
                  </a:lnTo>
                  <a:lnTo>
                    <a:pt x="169545" y="367951"/>
                  </a:lnTo>
                  <a:lnTo>
                    <a:pt x="170974" y="367093"/>
                  </a:lnTo>
                  <a:lnTo>
                    <a:pt x="176594" y="366141"/>
                  </a:lnTo>
                  <a:lnTo>
                    <a:pt x="186119" y="362712"/>
                  </a:lnTo>
                  <a:lnTo>
                    <a:pt x="187547" y="361950"/>
                  </a:lnTo>
                  <a:lnTo>
                    <a:pt x="188786" y="360997"/>
                  </a:lnTo>
                  <a:lnTo>
                    <a:pt x="189643" y="359569"/>
                  </a:lnTo>
                  <a:lnTo>
                    <a:pt x="191071" y="354330"/>
                  </a:lnTo>
                  <a:lnTo>
                    <a:pt x="191738" y="352711"/>
                  </a:lnTo>
                  <a:lnTo>
                    <a:pt x="192500" y="351282"/>
                  </a:lnTo>
                  <a:lnTo>
                    <a:pt x="197929" y="343567"/>
                  </a:lnTo>
                  <a:lnTo>
                    <a:pt x="206121" y="334137"/>
                  </a:lnTo>
                  <a:lnTo>
                    <a:pt x="212408" y="324898"/>
                  </a:lnTo>
                  <a:lnTo>
                    <a:pt x="217742" y="319278"/>
                  </a:lnTo>
                  <a:lnTo>
                    <a:pt x="220409" y="317659"/>
                  </a:lnTo>
                  <a:lnTo>
                    <a:pt x="223552" y="316516"/>
                  </a:lnTo>
                  <a:lnTo>
                    <a:pt x="225742" y="316040"/>
                  </a:lnTo>
                  <a:lnTo>
                    <a:pt x="228314" y="316040"/>
                  </a:lnTo>
                  <a:lnTo>
                    <a:pt x="238696" y="317754"/>
                  </a:lnTo>
                  <a:lnTo>
                    <a:pt x="252032" y="322135"/>
                  </a:lnTo>
                  <a:lnTo>
                    <a:pt x="270700" y="332803"/>
                  </a:lnTo>
                  <a:lnTo>
                    <a:pt x="272225" y="334232"/>
                  </a:lnTo>
                  <a:lnTo>
                    <a:pt x="273558" y="336233"/>
                  </a:lnTo>
                  <a:lnTo>
                    <a:pt x="274796" y="340138"/>
                  </a:lnTo>
                  <a:lnTo>
                    <a:pt x="274701" y="342328"/>
                  </a:lnTo>
                  <a:lnTo>
                    <a:pt x="274225" y="343567"/>
                  </a:lnTo>
                  <a:lnTo>
                    <a:pt x="270796" y="345472"/>
                  </a:lnTo>
                  <a:lnTo>
                    <a:pt x="269653" y="346519"/>
                  </a:lnTo>
                  <a:lnTo>
                    <a:pt x="268986" y="348043"/>
                  </a:lnTo>
                  <a:lnTo>
                    <a:pt x="268986" y="349663"/>
                  </a:lnTo>
                  <a:lnTo>
                    <a:pt x="271177" y="352616"/>
                  </a:lnTo>
                  <a:lnTo>
                    <a:pt x="292132" y="370522"/>
                  </a:lnTo>
                  <a:lnTo>
                    <a:pt x="292894" y="371856"/>
                  </a:lnTo>
                  <a:lnTo>
                    <a:pt x="294799" y="374333"/>
                  </a:lnTo>
                  <a:lnTo>
                    <a:pt x="299085" y="378714"/>
                  </a:lnTo>
                  <a:lnTo>
                    <a:pt x="303467" y="380238"/>
                  </a:lnTo>
                  <a:lnTo>
                    <a:pt x="315944" y="380619"/>
                  </a:lnTo>
                  <a:lnTo>
                    <a:pt x="332232" y="391001"/>
                  </a:lnTo>
                  <a:lnTo>
                    <a:pt x="338804" y="393383"/>
                  </a:lnTo>
                  <a:lnTo>
                    <a:pt x="340709" y="393763"/>
                  </a:lnTo>
                  <a:lnTo>
                    <a:pt x="342614" y="394907"/>
                  </a:lnTo>
                  <a:lnTo>
                    <a:pt x="344329" y="396811"/>
                  </a:lnTo>
                  <a:lnTo>
                    <a:pt x="347853" y="405384"/>
                  </a:lnTo>
                  <a:lnTo>
                    <a:pt x="348901" y="407099"/>
                  </a:lnTo>
                  <a:lnTo>
                    <a:pt x="352901" y="412528"/>
                  </a:lnTo>
                  <a:lnTo>
                    <a:pt x="359664" y="418052"/>
                  </a:lnTo>
                  <a:lnTo>
                    <a:pt x="364617" y="417004"/>
                  </a:lnTo>
                  <a:lnTo>
                    <a:pt x="372999" y="412051"/>
                  </a:lnTo>
                  <a:lnTo>
                    <a:pt x="375857" y="412051"/>
                  </a:lnTo>
                  <a:lnTo>
                    <a:pt x="394621" y="415671"/>
                  </a:lnTo>
                  <a:lnTo>
                    <a:pt x="397478" y="417004"/>
                  </a:lnTo>
                  <a:lnTo>
                    <a:pt x="401574" y="421100"/>
                  </a:lnTo>
                  <a:lnTo>
                    <a:pt x="410432" y="433197"/>
                  </a:lnTo>
                  <a:lnTo>
                    <a:pt x="411575" y="434245"/>
                  </a:lnTo>
                  <a:lnTo>
                    <a:pt x="417100" y="436435"/>
                  </a:lnTo>
                  <a:lnTo>
                    <a:pt x="435959" y="439674"/>
                  </a:lnTo>
                  <a:lnTo>
                    <a:pt x="437674" y="445008"/>
                  </a:lnTo>
                  <a:lnTo>
                    <a:pt x="438150" y="451294"/>
                  </a:lnTo>
                  <a:lnTo>
                    <a:pt x="438436" y="453104"/>
                  </a:lnTo>
                  <a:lnTo>
                    <a:pt x="438817" y="454819"/>
                  </a:lnTo>
                  <a:lnTo>
                    <a:pt x="439484" y="456247"/>
                  </a:lnTo>
                  <a:lnTo>
                    <a:pt x="440341" y="457676"/>
                  </a:lnTo>
                  <a:lnTo>
                    <a:pt x="451009" y="469392"/>
                  </a:lnTo>
                  <a:lnTo>
                    <a:pt x="453485" y="472630"/>
                  </a:lnTo>
                  <a:lnTo>
                    <a:pt x="469963" y="486823"/>
                  </a:lnTo>
                  <a:lnTo>
                    <a:pt x="474059" y="487966"/>
                  </a:lnTo>
                  <a:lnTo>
                    <a:pt x="483775" y="486823"/>
                  </a:lnTo>
                  <a:lnTo>
                    <a:pt x="485966" y="484346"/>
                  </a:lnTo>
                  <a:lnTo>
                    <a:pt x="487775" y="481679"/>
                  </a:lnTo>
                  <a:lnTo>
                    <a:pt x="489680" y="477012"/>
                  </a:lnTo>
                  <a:lnTo>
                    <a:pt x="490442" y="475583"/>
                  </a:lnTo>
                  <a:lnTo>
                    <a:pt x="491395" y="474440"/>
                  </a:lnTo>
                  <a:lnTo>
                    <a:pt x="492538" y="473583"/>
                  </a:lnTo>
                  <a:lnTo>
                    <a:pt x="495776" y="471964"/>
                  </a:lnTo>
                  <a:lnTo>
                    <a:pt x="497205" y="471487"/>
                  </a:lnTo>
                  <a:lnTo>
                    <a:pt x="517017" y="469487"/>
                  </a:lnTo>
                  <a:lnTo>
                    <a:pt x="526161" y="473011"/>
                  </a:lnTo>
                  <a:lnTo>
                    <a:pt x="549212" y="490633"/>
                  </a:lnTo>
                  <a:lnTo>
                    <a:pt x="560642" y="495109"/>
                  </a:lnTo>
                  <a:lnTo>
                    <a:pt x="564261" y="498253"/>
                  </a:lnTo>
                  <a:lnTo>
                    <a:pt x="565213" y="499491"/>
                  </a:lnTo>
                  <a:lnTo>
                    <a:pt x="566261" y="500634"/>
                  </a:lnTo>
                  <a:lnTo>
                    <a:pt x="567881" y="501682"/>
                  </a:lnTo>
                  <a:lnTo>
                    <a:pt x="575120" y="504539"/>
                  </a:lnTo>
                  <a:lnTo>
                    <a:pt x="576644" y="505682"/>
                  </a:lnTo>
                  <a:lnTo>
                    <a:pt x="579692" y="509207"/>
                  </a:lnTo>
                  <a:lnTo>
                    <a:pt x="582263" y="511016"/>
                  </a:lnTo>
                  <a:lnTo>
                    <a:pt x="588264" y="513969"/>
                  </a:lnTo>
                  <a:lnTo>
                    <a:pt x="589693" y="514350"/>
                  </a:lnTo>
                  <a:lnTo>
                    <a:pt x="591122" y="514350"/>
                  </a:lnTo>
                  <a:lnTo>
                    <a:pt x="604361" y="497967"/>
                  </a:lnTo>
                  <a:lnTo>
                    <a:pt x="607505" y="492157"/>
                  </a:lnTo>
                  <a:lnTo>
                    <a:pt x="608457" y="490918"/>
                  </a:lnTo>
                  <a:lnTo>
                    <a:pt x="611600" y="487775"/>
                  </a:lnTo>
                  <a:lnTo>
                    <a:pt x="612458" y="486727"/>
                  </a:lnTo>
                  <a:lnTo>
                    <a:pt x="612838" y="485870"/>
                  </a:lnTo>
                  <a:lnTo>
                    <a:pt x="613315" y="484632"/>
                  </a:lnTo>
                  <a:lnTo>
                    <a:pt x="613505" y="482917"/>
                  </a:lnTo>
                  <a:lnTo>
                    <a:pt x="613791" y="481298"/>
                  </a:lnTo>
                  <a:lnTo>
                    <a:pt x="614267" y="479965"/>
                  </a:lnTo>
                  <a:lnTo>
                    <a:pt x="617411" y="479584"/>
                  </a:lnTo>
                  <a:lnTo>
                    <a:pt x="618934" y="479679"/>
                  </a:lnTo>
                  <a:lnTo>
                    <a:pt x="620840" y="480060"/>
                  </a:lnTo>
                  <a:lnTo>
                    <a:pt x="622649" y="481393"/>
                  </a:lnTo>
                  <a:lnTo>
                    <a:pt x="623411" y="483108"/>
                  </a:lnTo>
                  <a:lnTo>
                    <a:pt x="622745" y="485680"/>
                  </a:lnTo>
                  <a:lnTo>
                    <a:pt x="621602" y="487299"/>
                  </a:lnTo>
                  <a:lnTo>
                    <a:pt x="619220" y="489871"/>
                  </a:lnTo>
                  <a:lnTo>
                    <a:pt x="618363" y="491300"/>
                  </a:lnTo>
                  <a:lnTo>
                    <a:pt x="617887" y="493014"/>
                  </a:lnTo>
                  <a:lnTo>
                    <a:pt x="619030" y="495300"/>
                  </a:lnTo>
                  <a:lnTo>
                    <a:pt x="620173" y="497110"/>
                  </a:lnTo>
                  <a:lnTo>
                    <a:pt x="631698" y="502920"/>
                  </a:lnTo>
                  <a:lnTo>
                    <a:pt x="685324" y="496634"/>
                  </a:lnTo>
                  <a:lnTo>
                    <a:pt x="690944" y="497776"/>
                  </a:lnTo>
                  <a:lnTo>
                    <a:pt x="696182" y="497776"/>
                  </a:lnTo>
                  <a:lnTo>
                    <a:pt x="701897" y="495776"/>
                  </a:lnTo>
                  <a:lnTo>
                    <a:pt x="704755" y="493204"/>
                  </a:lnTo>
                  <a:lnTo>
                    <a:pt x="705517" y="491490"/>
                  </a:lnTo>
                  <a:lnTo>
                    <a:pt x="705041" y="489966"/>
                  </a:lnTo>
                  <a:lnTo>
                    <a:pt x="703898" y="489013"/>
                  </a:lnTo>
                  <a:lnTo>
                    <a:pt x="702469" y="488061"/>
                  </a:lnTo>
                  <a:lnTo>
                    <a:pt x="691229" y="483489"/>
                  </a:lnTo>
                  <a:lnTo>
                    <a:pt x="688372" y="481870"/>
                  </a:lnTo>
                  <a:lnTo>
                    <a:pt x="687134" y="480822"/>
                  </a:lnTo>
                  <a:lnTo>
                    <a:pt x="686181" y="479679"/>
                  </a:lnTo>
                  <a:lnTo>
                    <a:pt x="685419" y="478250"/>
                  </a:lnTo>
                  <a:lnTo>
                    <a:pt x="684943" y="476726"/>
                  </a:lnTo>
                  <a:lnTo>
                    <a:pt x="684848" y="475012"/>
                  </a:lnTo>
                  <a:lnTo>
                    <a:pt x="685324" y="473488"/>
                  </a:lnTo>
                  <a:lnTo>
                    <a:pt x="686181" y="472059"/>
                  </a:lnTo>
                  <a:lnTo>
                    <a:pt x="687419" y="471011"/>
                  </a:lnTo>
                  <a:lnTo>
                    <a:pt x="713994" y="466534"/>
                  </a:lnTo>
                  <a:lnTo>
                    <a:pt x="717423" y="465296"/>
                  </a:lnTo>
                  <a:lnTo>
                    <a:pt x="728091" y="454057"/>
                  </a:lnTo>
                  <a:lnTo>
                    <a:pt x="729710" y="451771"/>
                  </a:lnTo>
                  <a:lnTo>
                    <a:pt x="730282" y="450723"/>
                  </a:lnTo>
                  <a:lnTo>
                    <a:pt x="730758" y="449580"/>
                  </a:lnTo>
                  <a:lnTo>
                    <a:pt x="732187" y="448246"/>
                  </a:lnTo>
                  <a:lnTo>
                    <a:pt x="734854" y="447199"/>
                  </a:lnTo>
                  <a:lnTo>
                    <a:pt x="741331" y="447294"/>
                  </a:lnTo>
                  <a:lnTo>
                    <a:pt x="744474" y="446722"/>
                  </a:lnTo>
                  <a:lnTo>
                    <a:pt x="746474" y="445770"/>
                  </a:lnTo>
                  <a:lnTo>
                    <a:pt x="747332" y="444532"/>
                  </a:lnTo>
                  <a:lnTo>
                    <a:pt x="750189" y="438436"/>
                  </a:lnTo>
                  <a:lnTo>
                    <a:pt x="751046" y="437197"/>
                  </a:lnTo>
                  <a:lnTo>
                    <a:pt x="751999" y="435864"/>
                  </a:lnTo>
                  <a:lnTo>
                    <a:pt x="753618" y="435102"/>
                  </a:lnTo>
                  <a:lnTo>
                    <a:pt x="755618" y="434721"/>
                  </a:lnTo>
                  <a:lnTo>
                    <a:pt x="759047" y="435388"/>
                  </a:lnTo>
                  <a:lnTo>
                    <a:pt x="761143" y="436054"/>
                  </a:lnTo>
                  <a:lnTo>
                    <a:pt x="765715" y="438436"/>
                  </a:lnTo>
                  <a:lnTo>
                    <a:pt x="767048" y="439865"/>
                  </a:lnTo>
                  <a:lnTo>
                    <a:pt x="768477" y="441865"/>
                  </a:lnTo>
                  <a:lnTo>
                    <a:pt x="769811" y="445770"/>
                  </a:lnTo>
                  <a:lnTo>
                    <a:pt x="771716" y="449294"/>
                  </a:lnTo>
                  <a:lnTo>
                    <a:pt x="783812" y="463677"/>
                  </a:lnTo>
                  <a:lnTo>
                    <a:pt x="787718" y="467392"/>
                  </a:lnTo>
                  <a:lnTo>
                    <a:pt x="795052" y="469487"/>
                  </a:lnTo>
                  <a:lnTo>
                    <a:pt x="806672" y="469201"/>
                  </a:lnTo>
                  <a:lnTo>
                    <a:pt x="808387" y="468440"/>
                  </a:lnTo>
                  <a:lnTo>
                    <a:pt x="810387" y="467201"/>
                  </a:lnTo>
                  <a:lnTo>
                    <a:pt x="811340" y="465868"/>
                  </a:lnTo>
                  <a:lnTo>
                    <a:pt x="812387" y="464725"/>
                  </a:lnTo>
                  <a:lnTo>
                    <a:pt x="813816" y="463963"/>
                  </a:lnTo>
                  <a:lnTo>
                    <a:pt x="816293" y="464153"/>
                  </a:lnTo>
                  <a:lnTo>
                    <a:pt x="819436" y="465392"/>
                  </a:lnTo>
                  <a:lnTo>
                    <a:pt x="824865" y="469297"/>
                  </a:lnTo>
                  <a:lnTo>
                    <a:pt x="826675" y="471964"/>
                  </a:lnTo>
                  <a:lnTo>
                    <a:pt x="827151" y="474154"/>
                  </a:lnTo>
                  <a:lnTo>
                    <a:pt x="826484" y="475583"/>
                  </a:lnTo>
                  <a:lnTo>
                    <a:pt x="825437" y="476821"/>
                  </a:lnTo>
                  <a:lnTo>
                    <a:pt x="821150" y="480822"/>
                  </a:lnTo>
                  <a:lnTo>
                    <a:pt x="820103" y="482251"/>
                  </a:lnTo>
                  <a:lnTo>
                    <a:pt x="819531" y="483775"/>
                  </a:lnTo>
                  <a:lnTo>
                    <a:pt x="819341" y="485299"/>
                  </a:lnTo>
                  <a:lnTo>
                    <a:pt x="821341" y="486727"/>
                  </a:lnTo>
                  <a:lnTo>
                    <a:pt x="824579" y="487966"/>
                  </a:lnTo>
                  <a:lnTo>
                    <a:pt x="835247" y="490537"/>
                  </a:lnTo>
                  <a:lnTo>
                    <a:pt x="838772" y="490728"/>
                  </a:lnTo>
                  <a:lnTo>
                    <a:pt x="841915" y="490061"/>
                  </a:lnTo>
                  <a:lnTo>
                    <a:pt x="850583" y="485775"/>
                  </a:lnTo>
                  <a:lnTo>
                    <a:pt x="855059" y="484537"/>
                  </a:lnTo>
                  <a:lnTo>
                    <a:pt x="865632" y="483870"/>
                  </a:lnTo>
                  <a:lnTo>
                    <a:pt x="868680" y="483489"/>
                  </a:lnTo>
                  <a:lnTo>
                    <a:pt x="870204" y="483584"/>
                  </a:lnTo>
                  <a:lnTo>
                    <a:pt x="872014" y="483965"/>
                  </a:lnTo>
                  <a:lnTo>
                    <a:pt x="873443" y="484727"/>
                  </a:lnTo>
                  <a:lnTo>
                    <a:pt x="874014" y="486346"/>
                  </a:lnTo>
                  <a:lnTo>
                    <a:pt x="874014" y="488728"/>
                  </a:lnTo>
                  <a:lnTo>
                    <a:pt x="872300" y="492919"/>
                  </a:lnTo>
                  <a:lnTo>
                    <a:pt x="871061" y="495109"/>
                  </a:lnTo>
                  <a:lnTo>
                    <a:pt x="868299" y="501110"/>
                  </a:lnTo>
                  <a:lnTo>
                    <a:pt x="866775" y="507778"/>
                  </a:lnTo>
                  <a:lnTo>
                    <a:pt x="865632" y="511016"/>
                  </a:lnTo>
                  <a:lnTo>
                    <a:pt x="864680" y="513207"/>
                  </a:lnTo>
                  <a:lnTo>
                    <a:pt x="858869" y="521399"/>
                  </a:lnTo>
                  <a:lnTo>
                    <a:pt x="857059" y="526447"/>
                  </a:lnTo>
                  <a:lnTo>
                    <a:pt x="856107" y="528352"/>
                  </a:lnTo>
                  <a:lnTo>
                    <a:pt x="852583" y="533971"/>
                  </a:lnTo>
                  <a:lnTo>
                    <a:pt x="851440" y="535019"/>
                  </a:lnTo>
                  <a:lnTo>
                    <a:pt x="850011" y="535686"/>
                  </a:lnTo>
                  <a:lnTo>
                    <a:pt x="844201" y="536258"/>
                  </a:lnTo>
                  <a:lnTo>
                    <a:pt x="842582" y="536734"/>
                  </a:lnTo>
                  <a:lnTo>
                    <a:pt x="841438" y="538258"/>
                  </a:lnTo>
                  <a:lnTo>
                    <a:pt x="841058" y="540639"/>
                  </a:lnTo>
                  <a:lnTo>
                    <a:pt x="840867" y="546926"/>
                  </a:lnTo>
                  <a:lnTo>
                    <a:pt x="840677" y="549021"/>
                  </a:lnTo>
                  <a:lnTo>
                    <a:pt x="840867" y="551021"/>
                  </a:lnTo>
                  <a:lnTo>
                    <a:pt x="841724" y="553117"/>
                  </a:lnTo>
                  <a:lnTo>
                    <a:pt x="844010" y="555879"/>
                  </a:lnTo>
                  <a:lnTo>
                    <a:pt x="852011" y="563023"/>
                  </a:lnTo>
                  <a:lnTo>
                    <a:pt x="852869" y="564737"/>
                  </a:lnTo>
                  <a:lnTo>
                    <a:pt x="853345" y="566833"/>
                  </a:lnTo>
                  <a:lnTo>
                    <a:pt x="852678" y="573500"/>
                  </a:lnTo>
                  <a:lnTo>
                    <a:pt x="852773" y="575882"/>
                  </a:lnTo>
                  <a:lnTo>
                    <a:pt x="853631" y="577691"/>
                  </a:lnTo>
                  <a:lnTo>
                    <a:pt x="856298" y="579215"/>
                  </a:lnTo>
                  <a:lnTo>
                    <a:pt x="858298" y="580168"/>
                  </a:lnTo>
                  <a:lnTo>
                    <a:pt x="859917" y="582740"/>
                  </a:lnTo>
                  <a:lnTo>
                    <a:pt x="860679" y="584835"/>
                  </a:lnTo>
                  <a:lnTo>
                    <a:pt x="860870" y="601313"/>
                  </a:lnTo>
                  <a:lnTo>
                    <a:pt x="864965" y="605695"/>
                  </a:lnTo>
                  <a:lnTo>
                    <a:pt x="868966" y="609028"/>
                  </a:lnTo>
                  <a:lnTo>
                    <a:pt x="886968" y="619125"/>
                  </a:lnTo>
                  <a:lnTo>
                    <a:pt x="888492" y="620554"/>
                  </a:lnTo>
                  <a:lnTo>
                    <a:pt x="891159" y="624364"/>
                  </a:lnTo>
                  <a:lnTo>
                    <a:pt x="895255" y="629031"/>
                  </a:lnTo>
                  <a:lnTo>
                    <a:pt x="896588" y="629984"/>
                  </a:lnTo>
                  <a:lnTo>
                    <a:pt x="898970" y="630936"/>
                  </a:lnTo>
                  <a:lnTo>
                    <a:pt x="902303" y="631698"/>
                  </a:lnTo>
                  <a:lnTo>
                    <a:pt x="918020" y="633317"/>
                  </a:lnTo>
                  <a:lnTo>
                    <a:pt x="921258" y="634270"/>
                  </a:lnTo>
                  <a:lnTo>
                    <a:pt x="932879" y="639890"/>
                  </a:lnTo>
                  <a:lnTo>
                    <a:pt x="938689" y="643795"/>
                  </a:lnTo>
                  <a:lnTo>
                    <a:pt x="944975" y="650558"/>
                  </a:lnTo>
                  <a:lnTo>
                    <a:pt x="950024" y="654272"/>
                  </a:lnTo>
                  <a:lnTo>
                    <a:pt x="984028" y="663226"/>
                  </a:lnTo>
                  <a:lnTo>
                    <a:pt x="988314" y="663321"/>
                  </a:lnTo>
                  <a:lnTo>
                    <a:pt x="995839" y="661035"/>
                  </a:lnTo>
                  <a:lnTo>
                    <a:pt x="999934" y="644461"/>
                  </a:lnTo>
                  <a:lnTo>
                    <a:pt x="1002125" y="639413"/>
                  </a:lnTo>
                  <a:lnTo>
                    <a:pt x="1008317" y="631126"/>
                  </a:lnTo>
                  <a:lnTo>
                    <a:pt x="1010126" y="626174"/>
                  </a:lnTo>
                  <a:lnTo>
                    <a:pt x="1016508" y="596932"/>
                  </a:lnTo>
                  <a:lnTo>
                    <a:pt x="1016603" y="594932"/>
                  </a:lnTo>
                  <a:lnTo>
                    <a:pt x="1015746" y="588074"/>
                  </a:lnTo>
                  <a:lnTo>
                    <a:pt x="1015841" y="583692"/>
                  </a:lnTo>
                  <a:lnTo>
                    <a:pt x="1016318" y="581882"/>
                  </a:lnTo>
                  <a:lnTo>
                    <a:pt x="1017175" y="580739"/>
                  </a:lnTo>
                  <a:lnTo>
                    <a:pt x="1018413" y="580549"/>
                  </a:lnTo>
                  <a:lnTo>
                    <a:pt x="1019270" y="580644"/>
                  </a:lnTo>
                  <a:lnTo>
                    <a:pt x="1020794" y="581025"/>
                  </a:lnTo>
                  <a:lnTo>
                    <a:pt x="1025081" y="583025"/>
                  </a:lnTo>
                  <a:lnTo>
                    <a:pt x="1026795" y="583501"/>
                  </a:lnTo>
                  <a:lnTo>
                    <a:pt x="1038416" y="583692"/>
                  </a:lnTo>
                  <a:lnTo>
                    <a:pt x="1040225" y="584168"/>
                  </a:lnTo>
                  <a:lnTo>
                    <a:pt x="1042416" y="584168"/>
                  </a:lnTo>
                  <a:lnTo>
                    <a:pt x="1044797" y="583692"/>
                  </a:lnTo>
                  <a:lnTo>
                    <a:pt x="1059752" y="574738"/>
                  </a:lnTo>
                  <a:lnTo>
                    <a:pt x="1066800" y="569404"/>
                  </a:lnTo>
                  <a:lnTo>
                    <a:pt x="1070515" y="567309"/>
                  </a:lnTo>
                  <a:lnTo>
                    <a:pt x="1073468" y="566071"/>
                  </a:lnTo>
                  <a:lnTo>
                    <a:pt x="1075373" y="565976"/>
                  </a:lnTo>
                  <a:lnTo>
                    <a:pt x="1088993" y="562356"/>
                  </a:lnTo>
                  <a:lnTo>
                    <a:pt x="1092803" y="562451"/>
                  </a:lnTo>
                  <a:lnTo>
                    <a:pt x="1094613" y="562737"/>
                  </a:lnTo>
                  <a:lnTo>
                    <a:pt x="1101852" y="565785"/>
                  </a:lnTo>
                  <a:lnTo>
                    <a:pt x="1105472" y="562261"/>
                  </a:lnTo>
                  <a:lnTo>
                    <a:pt x="1116425" y="556641"/>
                  </a:lnTo>
                  <a:lnTo>
                    <a:pt x="1126331" y="554926"/>
                  </a:lnTo>
                  <a:lnTo>
                    <a:pt x="1128713" y="559403"/>
                  </a:lnTo>
                  <a:lnTo>
                    <a:pt x="1129856" y="567404"/>
                  </a:lnTo>
                  <a:lnTo>
                    <a:pt x="1129094" y="575596"/>
                  </a:lnTo>
                  <a:lnTo>
                    <a:pt x="1126617" y="580263"/>
                  </a:lnTo>
                  <a:lnTo>
                    <a:pt x="1131284" y="583025"/>
                  </a:lnTo>
                  <a:lnTo>
                    <a:pt x="1145286" y="590836"/>
                  </a:lnTo>
                  <a:lnTo>
                    <a:pt x="1147001" y="592455"/>
                  </a:lnTo>
                  <a:lnTo>
                    <a:pt x="1148810" y="594836"/>
                  </a:lnTo>
                  <a:lnTo>
                    <a:pt x="1148810" y="596646"/>
                  </a:lnTo>
                  <a:lnTo>
                    <a:pt x="1148620" y="598837"/>
                  </a:lnTo>
                  <a:lnTo>
                    <a:pt x="1148810" y="601218"/>
                  </a:lnTo>
                  <a:lnTo>
                    <a:pt x="1149858" y="604647"/>
                  </a:lnTo>
                  <a:lnTo>
                    <a:pt x="1151287" y="605885"/>
                  </a:lnTo>
                  <a:lnTo>
                    <a:pt x="1152716" y="605980"/>
                  </a:lnTo>
                  <a:lnTo>
                    <a:pt x="1153954" y="605123"/>
                  </a:lnTo>
                  <a:lnTo>
                    <a:pt x="1154811" y="603790"/>
                  </a:lnTo>
                  <a:lnTo>
                    <a:pt x="1155573" y="602266"/>
                  </a:lnTo>
                  <a:lnTo>
                    <a:pt x="1156145" y="600646"/>
                  </a:lnTo>
                  <a:lnTo>
                    <a:pt x="1157002" y="598837"/>
                  </a:lnTo>
                  <a:lnTo>
                    <a:pt x="1158335" y="597218"/>
                  </a:lnTo>
                  <a:lnTo>
                    <a:pt x="1161002" y="595979"/>
                  </a:lnTo>
                  <a:lnTo>
                    <a:pt x="1162526" y="596360"/>
                  </a:lnTo>
                  <a:lnTo>
                    <a:pt x="1163765" y="597313"/>
                  </a:lnTo>
                  <a:lnTo>
                    <a:pt x="1165289" y="600075"/>
                  </a:lnTo>
                  <a:lnTo>
                    <a:pt x="1167956" y="604171"/>
                  </a:lnTo>
                  <a:lnTo>
                    <a:pt x="1169480" y="607028"/>
                  </a:lnTo>
                  <a:lnTo>
                    <a:pt x="1171385" y="613982"/>
                  </a:lnTo>
                  <a:lnTo>
                    <a:pt x="1172242" y="616268"/>
                  </a:lnTo>
                  <a:lnTo>
                    <a:pt x="1174147" y="619506"/>
                  </a:lnTo>
                  <a:lnTo>
                    <a:pt x="1176052" y="620935"/>
                  </a:lnTo>
                  <a:lnTo>
                    <a:pt x="1178147" y="621411"/>
                  </a:lnTo>
                  <a:lnTo>
                    <a:pt x="1190244" y="621411"/>
                  </a:lnTo>
                  <a:lnTo>
                    <a:pt x="1192530" y="621030"/>
                  </a:lnTo>
                  <a:lnTo>
                    <a:pt x="1194244" y="620268"/>
                  </a:lnTo>
                  <a:lnTo>
                    <a:pt x="1195102" y="619030"/>
                  </a:lnTo>
                  <a:lnTo>
                    <a:pt x="1195864" y="617601"/>
                  </a:lnTo>
                  <a:lnTo>
                    <a:pt x="1197197" y="614458"/>
                  </a:lnTo>
                  <a:lnTo>
                    <a:pt x="1197959" y="613029"/>
                  </a:lnTo>
                  <a:lnTo>
                    <a:pt x="1198912" y="611695"/>
                  </a:lnTo>
                  <a:lnTo>
                    <a:pt x="1199960" y="610552"/>
                  </a:lnTo>
                  <a:lnTo>
                    <a:pt x="1201293" y="609600"/>
                  </a:lnTo>
                  <a:lnTo>
                    <a:pt x="1208437" y="606266"/>
                  </a:lnTo>
                  <a:lnTo>
                    <a:pt x="1209675" y="605218"/>
                  </a:lnTo>
                  <a:lnTo>
                    <a:pt x="1210818" y="604076"/>
                  </a:lnTo>
                  <a:lnTo>
                    <a:pt x="1211675" y="602742"/>
                  </a:lnTo>
                  <a:lnTo>
                    <a:pt x="1215104" y="595217"/>
                  </a:lnTo>
                  <a:lnTo>
                    <a:pt x="1215485" y="593503"/>
                  </a:lnTo>
                  <a:lnTo>
                    <a:pt x="1215676" y="591788"/>
                  </a:lnTo>
                  <a:lnTo>
                    <a:pt x="1215390" y="590074"/>
                  </a:lnTo>
                  <a:lnTo>
                    <a:pt x="1214247" y="587026"/>
                  </a:lnTo>
                  <a:lnTo>
                    <a:pt x="1213866" y="585311"/>
                  </a:lnTo>
                  <a:lnTo>
                    <a:pt x="1213676" y="583501"/>
                  </a:lnTo>
                  <a:lnTo>
                    <a:pt x="1213676" y="581596"/>
                  </a:lnTo>
                  <a:lnTo>
                    <a:pt x="1213866" y="579501"/>
                  </a:lnTo>
                  <a:lnTo>
                    <a:pt x="1214533" y="575786"/>
                  </a:lnTo>
                  <a:lnTo>
                    <a:pt x="1218248" y="565118"/>
                  </a:lnTo>
                  <a:lnTo>
                    <a:pt x="1219486" y="560260"/>
                  </a:lnTo>
                  <a:lnTo>
                    <a:pt x="1219581" y="559784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9" name="Figura a mano libera: forma 86">
              <a:extLst>
                <a:ext uri="{FF2B5EF4-FFF2-40B4-BE49-F238E27FC236}">
                  <a16:creationId xmlns:a16="http://schemas.microsoft.com/office/drawing/2014/main" xmlns="" id="{72016EF1-8309-41CA-BCE5-A0BF86BB9C27}"/>
                </a:ext>
              </a:extLst>
            </p:cNvPr>
            <p:cNvSpPr/>
            <p:nvPr/>
          </p:nvSpPr>
          <p:spPr>
            <a:xfrm>
              <a:off x="9273425" y="4350638"/>
              <a:ext cx="702373" cy="678084"/>
            </a:xfrm>
            <a:custGeom>
              <a:avLst/>
              <a:gdLst>
                <a:gd name="connsiteX0" fmla="*/ 75724 w 702373"/>
                <a:gd name="connsiteY0" fmla="*/ 345757 h 678084"/>
                <a:gd name="connsiteX1" fmla="*/ 69056 w 702373"/>
                <a:gd name="connsiteY1" fmla="*/ 341185 h 678084"/>
                <a:gd name="connsiteX2" fmla="*/ 47339 w 702373"/>
                <a:gd name="connsiteY2" fmla="*/ 333375 h 678084"/>
                <a:gd name="connsiteX3" fmla="*/ 40386 w 702373"/>
                <a:gd name="connsiteY3" fmla="*/ 333375 h 678084"/>
                <a:gd name="connsiteX4" fmla="*/ 41910 w 702373"/>
                <a:gd name="connsiteY4" fmla="*/ 337756 h 678084"/>
                <a:gd name="connsiteX5" fmla="*/ 42958 w 702373"/>
                <a:gd name="connsiteY5" fmla="*/ 339566 h 678084"/>
                <a:gd name="connsiteX6" fmla="*/ 40005 w 702373"/>
                <a:gd name="connsiteY6" fmla="*/ 341662 h 678084"/>
                <a:gd name="connsiteX7" fmla="*/ 38195 w 702373"/>
                <a:gd name="connsiteY7" fmla="*/ 345853 h 678084"/>
                <a:gd name="connsiteX8" fmla="*/ 35814 w 702373"/>
                <a:gd name="connsiteY8" fmla="*/ 354711 h 678084"/>
                <a:gd name="connsiteX9" fmla="*/ 39433 w 702373"/>
                <a:gd name="connsiteY9" fmla="*/ 358140 h 678084"/>
                <a:gd name="connsiteX10" fmla="*/ 47054 w 702373"/>
                <a:gd name="connsiteY10" fmla="*/ 361855 h 678084"/>
                <a:gd name="connsiteX11" fmla="*/ 49816 w 702373"/>
                <a:gd name="connsiteY11" fmla="*/ 364236 h 678084"/>
                <a:gd name="connsiteX12" fmla="*/ 54388 w 702373"/>
                <a:gd name="connsiteY12" fmla="*/ 361569 h 678084"/>
                <a:gd name="connsiteX13" fmla="*/ 60007 w 702373"/>
                <a:gd name="connsiteY13" fmla="*/ 359569 h 678084"/>
                <a:gd name="connsiteX14" fmla="*/ 65151 w 702373"/>
                <a:gd name="connsiteY14" fmla="*/ 359092 h 678084"/>
                <a:gd name="connsiteX15" fmla="*/ 68485 w 702373"/>
                <a:gd name="connsiteY15" fmla="*/ 360902 h 678084"/>
                <a:gd name="connsiteX16" fmla="*/ 73247 w 702373"/>
                <a:gd name="connsiteY16" fmla="*/ 356330 h 678084"/>
                <a:gd name="connsiteX17" fmla="*/ 75724 w 702373"/>
                <a:gd name="connsiteY17" fmla="*/ 354806 h 678084"/>
                <a:gd name="connsiteX18" fmla="*/ 74581 w 702373"/>
                <a:gd name="connsiteY18" fmla="*/ 351282 h 678084"/>
                <a:gd name="connsiteX19" fmla="*/ 74676 w 702373"/>
                <a:gd name="connsiteY19" fmla="*/ 348615 h 678084"/>
                <a:gd name="connsiteX20" fmla="*/ 75724 w 702373"/>
                <a:gd name="connsiteY20" fmla="*/ 345757 h 678084"/>
                <a:gd name="connsiteX21" fmla="*/ 205073 w 702373"/>
                <a:gd name="connsiteY21" fmla="*/ 419862 h 678084"/>
                <a:gd name="connsiteX22" fmla="*/ 209645 w 702373"/>
                <a:gd name="connsiteY22" fmla="*/ 413956 h 678084"/>
                <a:gd name="connsiteX23" fmla="*/ 225362 w 702373"/>
                <a:gd name="connsiteY23" fmla="*/ 405670 h 678084"/>
                <a:gd name="connsiteX24" fmla="*/ 232410 w 702373"/>
                <a:gd name="connsiteY24" fmla="*/ 399669 h 678084"/>
                <a:gd name="connsiteX25" fmla="*/ 249364 w 702373"/>
                <a:gd name="connsiteY25" fmla="*/ 395573 h 678084"/>
                <a:gd name="connsiteX26" fmla="*/ 254603 w 702373"/>
                <a:gd name="connsiteY26" fmla="*/ 391954 h 678084"/>
                <a:gd name="connsiteX27" fmla="*/ 264795 w 702373"/>
                <a:gd name="connsiteY27" fmla="*/ 397669 h 678084"/>
                <a:gd name="connsiteX28" fmla="*/ 274320 w 702373"/>
                <a:gd name="connsiteY28" fmla="*/ 400526 h 678084"/>
                <a:gd name="connsiteX29" fmla="*/ 283655 w 702373"/>
                <a:gd name="connsiteY29" fmla="*/ 398621 h 678084"/>
                <a:gd name="connsiteX30" fmla="*/ 298037 w 702373"/>
                <a:gd name="connsiteY30" fmla="*/ 385953 h 678084"/>
                <a:gd name="connsiteX31" fmla="*/ 302323 w 702373"/>
                <a:gd name="connsiteY31" fmla="*/ 384524 h 678084"/>
                <a:gd name="connsiteX32" fmla="*/ 320326 w 702373"/>
                <a:gd name="connsiteY32" fmla="*/ 385667 h 678084"/>
                <a:gd name="connsiteX33" fmla="*/ 324612 w 702373"/>
                <a:gd name="connsiteY33" fmla="*/ 384524 h 678084"/>
                <a:gd name="connsiteX34" fmla="*/ 334708 w 702373"/>
                <a:gd name="connsiteY34" fmla="*/ 376523 h 678084"/>
                <a:gd name="connsiteX35" fmla="*/ 345757 w 702373"/>
                <a:gd name="connsiteY35" fmla="*/ 372046 h 678084"/>
                <a:gd name="connsiteX36" fmla="*/ 355949 w 702373"/>
                <a:gd name="connsiteY36" fmla="*/ 375095 h 678084"/>
                <a:gd name="connsiteX37" fmla="*/ 365474 w 702373"/>
                <a:gd name="connsiteY37" fmla="*/ 382714 h 678084"/>
                <a:gd name="connsiteX38" fmla="*/ 374332 w 702373"/>
                <a:gd name="connsiteY38" fmla="*/ 391858 h 678084"/>
                <a:gd name="connsiteX39" fmla="*/ 383286 w 702373"/>
                <a:gd name="connsiteY39" fmla="*/ 403288 h 678084"/>
                <a:gd name="connsiteX40" fmla="*/ 392716 w 702373"/>
                <a:gd name="connsiteY40" fmla="*/ 418624 h 678084"/>
                <a:gd name="connsiteX41" fmla="*/ 422624 w 702373"/>
                <a:gd name="connsiteY41" fmla="*/ 482251 h 678084"/>
                <a:gd name="connsiteX42" fmla="*/ 430339 w 702373"/>
                <a:gd name="connsiteY42" fmla="*/ 497491 h 678084"/>
                <a:gd name="connsiteX43" fmla="*/ 431102 w 702373"/>
                <a:gd name="connsiteY43" fmla="*/ 510349 h 678084"/>
                <a:gd name="connsiteX44" fmla="*/ 429101 w 702373"/>
                <a:gd name="connsiteY44" fmla="*/ 515017 h 678084"/>
                <a:gd name="connsiteX45" fmla="*/ 421672 w 702373"/>
                <a:gd name="connsiteY45" fmla="*/ 517874 h 678084"/>
                <a:gd name="connsiteX46" fmla="*/ 418719 w 702373"/>
                <a:gd name="connsiteY46" fmla="*/ 520922 h 678084"/>
                <a:gd name="connsiteX47" fmla="*/ 415099 w 702373"/>
                <a:gd name="connsiteY47" fmla="*/ 523304 h 678084"/>
                <a:gd name="connsiteX48" fmla="*/ 411004 w 702373"/>
                <a:gd name="connsiteY48" fmla="*/ 524256 h 678084"/>
                <a:gd name="connsiteX49" fmla="*/ 407670 w 702373"/>
                <a:gd name="connsiteY49" fmla="*/ 526066 h 678084"/>
                <a:gd name="connsiteX50" fmla="*/ 407670 w 702373"/>
                <a:gd name="connsiteY50" fmla="*/ 530257 h 678084"/>
                <a:gd name="connsiteX51" fmla="*/ 409956 w 702373"/>
                <a:gd name="connsiteY51" fmla="*/ 537972 h 678084"/>
                <a:gd name="connsiteX52" fmla="*/ 407480 w 702373"/>
                <a:gd name="connsiteY52" fmla="*/ 547592 h 678084"/>
                <a:gd name="connsiteX53" fmla="*/ 398907 w 702373"/>
                <a:gd name="connsiteY53" fmla="*/ 559689 h 678084"/>
                <a:gd name="connsiteX54" fmla="*/ 400336 w 702373"/>
                <a:gd name="connsiteY54" fmla="*/ 567309 h 678084"/>
                <a:gd name="connsiteX55" fmla="*/ 404146 w 702373"/>
                <a:gd name="connsiteY55" fmla="*/ 568928 h 678084"/>
                <a:gd name="connsiteX56" fmla="*/ 409670 w 702373"/>
                <a:gd name="connsiteY56" fmla="*/ 573500 h 678084"/>
                <a:gd name="connsiteX57" fmla="*/ 416147 w 702373"/>
                <a:gd name="connsiteY57" fmla="*/ 571881 h 678084"/>
                <a:gd name="connsiteX58" fmla="*/ 419290 w 702373"/>
                <a:gd name="connsiteY58" fmla="*/ 575024 h 678084"/>
                <a:gd name="connsiteX59" fmla="*/ 422624 w 702373"/>
                <a:gd name="connsiteY59" fmla="*/ 577405 h 678084"/>
                <a:gd name="connsiteX60" fmla="*/ 431959 w 702373"/>
                <a:gd name="connsiteY60" fmla="*/ 581501 h 678084"/>
                <a:gd name="connsiteX61" fmla="*/ 438721 w 702373"/>
                <a:gd name="connsiteY61" fmla="*/ 588073 h 678084"/>
                <a:gd name="connsiteX62" fmla="*/ 442913 w 702373"/>
                <a:gd name="connsiteY62" fmla="*/ 597122 h 678084"/>
                <a:gd name="connsiteX63" fmla="*/ 447104 w 702373"/>
                <a:gd name="connsiteY63" fmla="*/ 599980 h 678084"/>
                <a:gd name="connsiteX64" fmla="*/ 453485 w 702373"/>
                <a:gd name="connsiteY64" fmla="*/ 601027 h 678084"/>
                <a:gd name="connsiteX65" fmla="*/ 463868 w 702373"/>
                <a:gd name="connsiteY65" fmla="*/ 598075 h 678084"/>
                <a:gd name="connsiteX66" fmla="*/ 469678 w 702373"/>
                <a:gd name="connsiteY66" fmla="*/ 597313 h 678084"/>
                <a:gd name="connsiteX67" fmla="*/ 474631 w 702373"/>
                <a:gd name="connsiteY67" fmla="*/ 599599 h 678084"/>
                <a:gd name="connsiteX68" fmla="*/ 496157 w 702373"/>
                <a:gd name="connsiteY68" fmla="*/ 622173 h 678084"/>
                <a:gd name="connsiteX69" fmla="*/ 502920 w 702373"/>
                <a:gd name="connsiteY69" fmla="*/ 625412 h 678084"/>
                <a:gd name="connsiteX70" fmla="*/ 511207 w 702373"/>
                <a:gd name="connsiteY70" fmla="*/ 630746 h 678084"/>
                <a:gd name="connsiteX71" fmla="*/ 521303 w 702373"/>
                <a:gd name="connsiteY71" fmla="*/ 642461 h 678084"/>
                <a:gd name="connsiteX72" fmla="*/ 526732 w 702373"/>
                <a:gd name="connsiteY72" fmla="*/ 654082 h 678084"/>
                <a:gd name="connsiteX73" fmla="*/ 520541 w 702373"/>
                <a:gd name="connsiteY73" fmla="*/ 659225 h 678084"/>
                <a:gd name="connsiteX74" fmla="*/ 520541 w 702373"/>
                <a:gd name="connsiteY74" fmla="*/ 662273 h 678084"/>
                <a:gd name="connsiteX75" fmla="*/ 524351 w 702373"/>
                <a:gd name="connsiteY75" fmla="*/ 662559 h 678084"/>
                <a:gd name="connsiteX76" fmla="*/ 528066 w 702373"/>
                <a:gd name="connsiteY76" fmla="*/ 662083 h 678084"/>
                <a:gd name="connsiteX77" fmla="*/ 531590 w 702373"/>
                <a:gd name="connsiteY77" fmla="*/ 660940 h 678084"/>
                <a:gd name="connsiteX78" fmla="*/ 534829 w 702373"/>
                <a:gd name="connsiteY78" fmla="*/ 659225 h 678084"/>
                <a:gd name="connsiteX79" fmla="*/ 538829 w 702373"/>
                <a:gd name="connsiteY79" fmla="*/ 660273 h 678084"/>
                <a:gd name="connsiteX80" fmla="*/ 548735 w 702373"/>
                <a:gd name="connsiteY80" fmla="*/ 673513 h 678084"/>
                <a:gd name="connsiteX81" fmla="*/ 554831 w 702373"/>
                <a:gd name="connsiteY81" fmla="*/ 675894 h 678084"/>
                <a:gd name="connsiteX82" fmla="*/ 571690 w 702373"/>
                <a:gd name="connsiteY82" fmla="*/ 678085 h 678084"/>
                <a:gd name="connsiteX83" fmla="*/ 578358 w 702373"/>
                <a:gd name="connsiteY83" fmla="*/ 675513 h 678084"/>
                <a:gd name="connsiteX84" fmla="*/ 588740 w 702373"/>
                <a:gd name="connsiteY84" fmla="*/ 662273 h 678084"/>
                <a:gd name="connsiteX85" fmla="*/ 600932 w 702373"/>
                <a:gd name="connsiteY85" fmla="*/ 654558 h 678084"/>
                <a:gd name="connsiteX86" fmla="*/ 607028 w 702373"/>
                <a:gd name="connsiteY86" fmla="*/ 645223 h 678084"/>
                <a:gd name="connsiteX87" fmla="*/ 614553 w 702373"/>
                <a:gd name="connsiteY87" fmla="*/ 640747 h 678084"/>
                <a:gd name="connsiteX88" fmla="*/ 640366 w 702373"/>
                <a:gd name="connsiteY88" fmla="*/ 642842 h 678084"/>
                <a:gd name="connsiteX89" fmla="*/ 645223 w 702373"/>
                <a:gd name="connsiteY89" fmla="*/ 640747 h 678084"/>
                <a:gd name="connsiteX90" fmla="*/ 645319 w 702373"/>
                <a:gd name="connsiteY90" fmla="*/ 646557 h 678084"/>
                <a:gd name="connsiteX91" fmla="*/ 647319 w 702373"/>
                <a:gd name="connsiteY91" fmla="*/ 649796 h 678084"/>
                <a:gd name="connsiteX92" fmla="*/ 652939 w 702373"/>
                <a:gd name="connsiteY92" fmla="*/ 654558 h 678084"/>
                <a:gd name="connsiteX93" fmla="*/ 658558 w 702373"/>
                <a:gd name="connsiteY93" fmla="*/ 648272 h 678084"/>
                <a:gd name="connsiteX94" fmla="*/ 659035 w 702373"/>
                <a:gd name="connsiteY94" fmla="*/ 645605 h 678084"/>
                <a:gd name="connsiteX95" fmla="*/ 657987 w 702373"/>
                <a:gd name="connsiteY95" fmla="*/ 645033 h 678084"/>
                <a:gd name="connsiteX96" fmla="*/ 656749 w 702373"/>
                <a:gd name="connsiteY96" fmla="*/ 644652 h 678084"/>
                <a:gd name="connsiteX97" fmla="*/ 655796 w 702373"/>
                <a:gd name="connsiteY97" fmla="*/ 643985 h 678084"/>
                <a:gd name="connsiteX98" fmla="*/ 654653 w 702373"/>
                <a:gd name="connsiteY98" fmla="*/ 642938 h 678084"/>
                <a:gd name="connsiteX99" fmla="*/ 653891 w 702373"/>
                <a:gd name="connsiteY99" fmla="*/ 640747 h 678084"/>
                <a:gd name="connsiteX100" fmla="*/ 654082 w 702373"/>
                <a:gd name="connsiteY100" fmla="*/ 639318 h 678084"/>
                <a:gd name="connsiteX101" fmla="*/ 657415 w 702373"/>
                <a:gd name="connsiteY101" fmla="*/ 635889 h 678084"/>
                <a:gd name="connsiteX102" fmla="*/ 660463 w 702373"/>
                <a:gd name="connsiteY102" fmla="*/ 631984 h 678084"/>
                <a:gd name="connsiteX103" fmla="*/ 668846 w 702373"/>
                <a:gd name="connsiteY103" fmla="*/ 617125 h 678084"/>
                <a:gd name="connsiteX104" fmla="*/ 670084 w 702373"/>
                <a:gd name="connsiteY104" fmla="*/ 613505 h 678084"/>
                <a:gd name="connsiteX105" fmla="*/ 670179 w 702373"/>
                <a:gd name="connsiteY105" fmla="*/ 611696 h 678084"/>
                <a:gd name="connsiteX106" fmla="*/ 669227 w 702373"/>
                <a:gd name="connsiteY106" fmla="*/ 606076 h 678084"/>
                <a:gd name="connsiteX107" fmla="*/ 669131 w 702373"/>
                <a:gd name="connsiteY107" fmla="*/ 603028 h 678084"/>
                <a:gd name="connsiteX108" fmla="*/ 669703 w 702373"/>
                <a:gd name="connsiteY108" fmla="*/ 601218 h 678084"/>
                <a:gd name="connsiteX109" fmla="*/ 670655 w 702373"/>
                <a:gd name="connsiteY109" fmla="*/ 599789 h 678084"/>
                <a:gd name="connsiteX110" fmla="*/ 673513 w 702373"/>
                <a:gd name="connsiteY110" fmla="*/ 597027 h 678084"/>
                <a:gd name="connsiteX111" fmla="*/ 677037 w 702373"/>
                <a:gd name="connsiteY111" fmla="*/ 592360 h 678084"/>
                <a:gd name="connsiteX112" fmla="*/ 678371 w 702373"/>
                <a:gd name="connsiteY112" fmla="*/ 590931 h 678084"/>
                <a:gd name="connsiteX113" fmla="*/ 679513 w 702373"/>
                <a:gd name="connsiteY113" fmla="*/ 590074 h 678084"/>
                <a:gd name="connsiteX114" fmla="*/ 682180 w 702373"/>
                <a:gd name="connsiteY114" fmla="*/ 588550 h 678084"/>
                <a:gd name="connsiteX115" fmla="*/ 684943 w 702373"/>
                <a:gd name="connsiteY115" fmla="*/ 587407 h 678084"/>
                <a:gd name="connsiteX116" fmla="*/ 686562 w 702373"/>
                <a:gd name="connsiteY116" fmla="*/ 586168 h 678084"/>
                <a:gd name="connsiteX117" fmla="*/ 688277 w 702373"/>
                <a:gd name="connsiteY117" fmla="*/ 584549 h 678084"/>
                <a:gd name="connsiteX118" fmla="*/ 690944 w 702373"/>
                <a:gd name="connsiteY118" fmla="*/ 581120 h 678084"/>
                <a:gd name="connsiteX119" fmla="*/ 692944 w 702373"/>
                <a:gd name="connsiteY119" fmla="*/ 579501 h 678084"/>
                <a:gd name="connsiteX120" fmla="*/ 697230 w 702373"/>
                <a:gd name="connsiteY120" fmla="*/ 577024 h 678084"/>
                <a:gd name="connsiteX121" fmla="*/ 700469 w 702373"/>
                <a:gd name="connsiteY121" fmla="*/ 570262 h 678084"/>
                <a:gd name="connsiteX122" fmla="*/ 701897 w 702373"/>
                <a:gd name="connsiteY122" fmla="*/ 566166 h 678084"/>
                <a:gd name="connsiteX123" fmla="*/ 702183 w 702373"/>
                <a:gd name="connsiteY123" fmla="*/ 564547 h 678084"/>
                <a:gd name="connsiteX124" fmla="*/ 702373 w 702373"/>
                <a:gd name="connsiteY124" fmla="*/ 562547 h 678084"/>
                <a:gd name="connsiteX125" fmla="*/ 702278 w 702373"/>
                <a:gd name="connsiteY125" fmla="*/ 560451 h 678084"/>
                <a:gd name="connsiteX126" fmla="*/ 701897 w 702373"/>
                <a:gd name="connsiteY126" fmla="*/ 558070 h 678084"/>
                <a:gd name="connsiteX127" fmla="*/ 701326 w 702373"/>
                <a:gd name="connsiteY127" fmla="*/ 556450 h 678084"/>
                <a:gd name="connsiteX128" fmla="*/ 700659 w 702373"/>
                <a:gd name="connsiteY128" fmla="*/ 554926 h 678084"/>
                <a:gd name="connsiteX129" fmla="*/ 698754 w 702373"/>
                <a:gd name="connsiteY129" fmla="*/ 552640 h 678084"/>
                <a:gd name="connsiteX130" fmla="*/ 694182 w 702373"/>
                <a:gd name="connsiteY130" fmla="*/ 548830 h 678084"/>
                <a:gd name="connsiteX131" fmla="*/ 693134 w 702373"/>
                <a:gd name="connsiteY131" fmla="*/ 547783 h 678084"/>
                <a:gd name="connsiteX132" fmla="*/ 692182 w 702373"/>
                <a:gd name="connsiteY132" fmla="*/ 546640 h 678084"/>
                <a:gd name="connsiteX133" fmla="*/ 689991 w 702373"/>
                <a:gd name="connsiteY133" fmla="*/ 542925 h 678084"/>
                <a:gd name="connsiteX134" fmla="*/ 689038 w 702373"/>
                <a:gd name="connsiteY134" fmla="*/ 541782 h 678084"/>
                <a:gd name="connsiteX135" fmla="*/ 687896 w 702373"/>
                <a:gd name="connsiteY135" fmla="*/ 540830 h 678084"/>
                <a:gd name="connsiteX136" fmla="*/ 681228 w 702373"/>
                <a:gd name="connsiteY136" fmla="*/ 536924 h 678084"/>
                <a:gd name="connsiteX137" fmla="*/ 678847 w 702373"/>
                <a:gd name="connsiteY137" fmla="*/ 535019 h 678084"/>
                <a:gd name="connsiteX138" fmla="*/ 677894 w 702373"/>
                <a:gd name="connsiteY138" fmla="*/ 533876 h 678084"/>
                <a:gd name="connsiteX139" fmla="*/ 677132 w 702373"/>
                <a:gd name="connsiteY139" fmla="*/ 532638 h 678084"/>
                <a:gd name="connsiteX140" fmla="*/ 675989 w 702373"/>
                <a:gd name="connsiteY140" fmla="*/ 529971 h 678084"/>
                <a:gd name="connsiteX141" fmla="*/ 675227 w 702373"/>
                <a:gd name="connsiteY141" fmla="*/ 526923 h 678084"/>
                <a:gd name="connsiteX142" fmla="*/ 674084 w 702373"/>
                <a:gd name="connsiteY142" fmla="*/ 510064 h 678084"/>
                <a:gd name="connsiteX143" fmla="*/ 673513 w 702373"/>
                <a:gd name="connsiteY143" fmla="*/ 507587 h 678084"/>
                <a:gd name="connsiteX144" fmla="*/ 671798 w 702373"/>
                <a:gd name="connsiteY144" fmla="*/ 505206 h 678084"/>
                <a:gd name="connsiteX145" fmla="*/ 669798 w 702373"/>
                <a:gd name="connsiteY145" fmla="*/ 503015 h 678084"/>
                <a:gd name="connsiteX146" fmla="*/ 668655 w 702373"/>
                <a:gd name="connsiteY146" fmla="*/ 502063 h 678084"/>
                <a:gd name="connsiteX147" fmla="*/ 667322 w 702373"/>
                <a:gd name="connsiteY147" fmla="*/ 501301 h 678084"/>
                <a:gd name="connsiteX148" fmla="*/ 665797 w 702373"/>
                <a:gd name="connsiteY148" fmla="*/ 500824 h 678084"/>
                <a:gd name="connsiteX149" fmla="*/ 660559 w 702373"/>
                <a:gd name="connsiteY149" fmla="*/ 500539 h 678084"/>
                <a:gd name="connsiteX150" fmla="*/ 658939 w 702373"/>
                <a:gd name="connsiteY150" fmla="*/ 500063 h 678084"/>
                <a:gd name="connsiteX151" fmla="*/ 657511 w 702373"/>
                <a:gd name="connsiteY151" fmla="*/ 499396 h 678084"/>
                <a:gd name="connsiteX152" fmla="*/ 656272 w 702373"/>
                <a:gd name="connsiteY152" fmla="*/ 498538 h 678084"/>
                <a:gd name="connsiteX153" fmla="*/ 650272 w 702373"/>
                <a:gd name="connsiteY153" fmla="*/ 492252 h 678084"/>
                <a:gd name="connsiteX154" fmla="*/ 646843 w 702373"/>
                <a:gd name="connsiteY154" fmla="*/ 487489 h 678084"/>
                <a:gd name="connsiteX155" fmla="*/ 644843 w 702373"/>
                <a:gd name="connsiteY155" fmla="*/ 485394 h 678084"/>
                <a:gd name="connsiteX156" fmla="*/ 643414 w 702373"/>
                <a:gd name="connsiteY156" fmla="*/ 484632 h 678084"/>
                <a:gd name="connsiteX157" fmla="*/ 641890 w 702373"/>
                <a:gd name="connsiteY157" fmla="*/ 484156 h 678084"/>
                <a:gd name="connsiteX158" fmla="*/ 640080 w 702373"/>
                <a:gd name="connsiteY158" fmla="*/ 484060 h 678084"/>
                <a:gd name="connsiteX159" fmla="*/ 638365 w 702373"/>
                <a:gd name="connsiteY159" fmla="*/ 484156 h 678084"/>
                <a:gd name="connsiteX160" fmla="*/ 636365 w 702373"/>
                <a:gd name="connsiteY160" fmla="*/ 483203 h 678084"/>
                <a:gd name="connsiteX161" fmla="*/ 634270 w 702373"/>
                <a:gd name="connsiteY161" fmla="*/ 481108 h 678084"/>
                <a:gd name="connsiteX162" fmla="*/ 630174 w 702373"/>
                <a:gd name="connsiteY162" fmla="*/ 472249 h 678084"/>
                <a:gd name="connsiteX163" fmla="*/ 628840 w 702373"/>
                <a:gd name="connsiteY163" fmla="*/ 470249 h 678084"/>
                <a:gd name="connsiteX164" fmla="*/ 626459 w 702373"/>
                <a:gd name="connsiteY164" fmla="*/ 468439 h 678084"/>
                <a:gd name="connsiteX165" fmla="*/ 622363 w 702373"/>
                <a:gd name="connsiteY165" fmla="*/ 466058 h 678084"/>
                <a:gd name="connsiteX166" fmla="*/ 619982 w 702373"/>
                <a:gd name="connsiteY166" fmla="*/ 464153 h 678084"/>
                <a:gd name="connsiteX167" fmla="*/ 618649 w 702373"/>
                <a:gd name="connsiteY167" fmla="*/ 462724 h 678084"/>
                <a:gd name="connsiteX168" fmla="*/ 617411 w 702373"/>
                <a:gd name="connsiteY168" fmla="*/ 461010 h 678084"/>
                <a:gd name="connsiteX169" fmla="*/ 615505 w 702373"/>
                <a:gd name="connsiteY169" fmla="*/ 457962 h 678084"/>
                <a:gd name="connsiteX170" fmla="*/ 614839 w 702373"/>
                <a:gd name="connsiteY170" fmla="*/ 455771 h 678084"/>
                <a:gd name="connsiteX171" fmla="*/ 614553 w 702373"/>
                <a:gd name="connsiteY171" fmla="*/ 453771 h 678084"/>
                <a:gd name="connsiteX172" fmla="*/ 614648 w 702373"/>
                <a:gd name="connsiteY172" fmla="*/ 452152 h 678084"/>
                <a:gd name="connsiteX173" fmla="*/ 614839 w 702373"/>
                <a:gd name="connsiteY173" fmla="*/ 450913 h 678084"/>
                <a:gd name="connsiteX174" fmla="*/ 615887 w 702373"/>
                <a:gd name="connsiteY174" fmla="*/ 447294 h 678084"/>
                <a:gd name="connsiteX175" fmla="*/ 616363 w 702373"/>
                <a:gd name="connsiteY175" fmla="*/ 444151 h 678084"/>
                <a:gd name="connsiteX176" fmla="*/ 616172 w 702373"/>
                <a:gd name="connsiteY176" fmla="*/ 442055 h 678084"/>
                <a:gd name="connsiteX177" fmla="*/ 608647 w 702373"/>
                <a:gd name="connsiteY177" fmla="*/ 421957 h 678084"/>
                <a:gd name="connsiteX178" fmla="*/ 607790 w 702373"/>
                <a:gd name="connsiteY178" fmla="*/ 420719 h 678084"/>
                <a:gd name="connsiteX179" fmla="*/ 603980 w 702373"/>
                <a:gd name="connsiteY179" fmla="*/ 416338 h 678084"/>
                <a:gd name="connsiteX180" fmla="*/ 599504 w 702373"/>
                <a:gd name="connsiteY180" fmla="*/ 412242 h 678084"/>
                <a:gd name="connsiteX181" fmla="*/ 596932 w 702373"/>
                <a:gd name="connsiteY181" fmla="*/ 410623 h 678084"/>
                <a:gd name="connsiteX182" fmla="*/ 593693 w 702373"/>
                <a:gd name="connsiteY182" fmla="*/ 409575 h 678084"/>
                <a:gd name="connsiteX183" fmla="*/ 589693 w 702373"/>
                <a:gd name="connsiteY183" fmla="*/ 408813 h 678084"/>
                <a:gd name="connsiteX184" fmla="*/ 587597 w 702373"/>
                <a:gd name="connsiteY184" fmla="*/ 408146 h 678084"/>
                <a:gd name="connsiteX185" fmla="*/ 585406 w 702373"/>
                <a:gd name="connsiteY185" fmla="*/ 406432 h 678084"/>
                <a:gd name="connsiteX186" fmla="*/ 584454 w 702373"/>
                <a:gd name="connsiteY186" fmla="*/ 404908 h 678084"/>
                <a:gd name="connsiteX187" fmla="*/ 584073 w 702373"/>
                <a:gd name="connsiteY187" fmla="*/ 403384 h 678084"/>
                <a:gd name="connsiteX188" fmla="*/ 584168 w 702373"/>
                <a:gd name="connsiteY188" fmla="*/ 402336 h 678084"/>
                <a:gd name="connsiteX189" fmla="*/ 584454 w 702373"/>
                <a:gd name="connsiteY189" fmla="*/ 400812 h 678084"/>
                <a:gd name="connsiteX190" fmla="*/ 584835 w 702373"/>
                <a:gd name="connsiteY190" fmla="*/ 399479 h 678084"/>
                <a:gd name="connsiteX191" fmla="*/ 585883 w 702373"/>
                <a:gd name="connsiteY191" fmla="*/ 397383 h 678084"/>
                <a:gd name="connsiteX192" fmla="*/ 589883 w 702373"/>
                <a:gd name="connsiteY192" fmla="*/ 391573 h 678084"/>
                <a:gd name="connsiteX193" fmla="*/ 590931 w 702373"/>
                <a:gd name="connsiteY193" fmla="*/ 390525 h 678084"/>
                <a:gd name="connsiteX194" fmla="*/ 592169 w 702373"/>
                <a:gd name="connsiteY194" fmla="*/ 389668 h 678084"/>
                <a:gd name="connsiteX195" fmla="*/ 596074 w 702373"/>
                <a:gd name="connsiteY195" fmla="*/ 387572 h 678084"/>
                <a:gd name="connsiteX196" fmla="*/ 597313 w 702373"/>
                <a:gd name="connsiteY196" fmla="*/ 386429 h 678084"/>
                <a:gd name="connsiteX197" fmla="*/ 598265 w 702373"/>
                <a:gd name="connsiteY197" fmla="*/ 384810 h 678084"/>
                <a:gd name="connsiteX198" fmla="*/ 599027 w 702373"/>
                <a:gd name="connsiteY198" fmla="*/ 381762 h 678084"/>
                <a:gd name="connsiteX199" fmla="*/ 598932 w 702373"/>
                <a:gd name="connsiteY199" fmla="*/ 379762 h 678084"/>
                <a:gd name="connsiteX200" fmla="*/ 598361 w 702373"/>
                <a:gd name="connsiteY200" fmla="*/ 378142 h 678084"/>
                <a:gd name="connsiteX201" fmla="*/ 597218 w 702373"/>
                <a:gd name="connsiteY201" fmla="*/ 377190 h 678084"/>
                <a:gd name="connsiteX202" fmla="*/ 595694 w 702373"/>
                <a:gd name="connsiteY202" fmla="*/ 376523 h 678084"/>
                <a:gd name="connsiteX203" fmla="*/ 589979 w 702373"/>
                <a:gd name="connsiteY203" fmla="*/ 375475 h 678084"/>
                <a:gd name="connsiteX204" fmla="*/ 588264 w 702373"/>
                <a:gd name="connsiteY204" fmla="*/ 374904 h 678084"/>
                <a:gd name="connsiteX205" fmla="*/ 580358 w 702373"/>
                <a:gd name="connsiteY205" fmla="*/ 370141 h 678084"/>
                <a:gd name="connsiteX206" fmla="*/ 579406 w 702373"/>
                <a:gd name="connsiteY206" fmla="*/ 369189 h 678084"/>
                <a:gd name="connsiteX207" fmla="*/ 575501 w 702373"/>
                <a:gd name="connsiteY207" fmla="*/ 363093 h 678084"/>
                <a:gd name="connsiteX208" fmla="*/ 574548 w 702373"/>
                <a:gd name="connsiteY208" fmla="*/ 361950 h 678084"/>
                <a:gd name="connsiteX209" fmla="*/ 572262 w 702373"/>
                <a:gd name="connsiteY209" fmla="*/ 360045 h 678084"/>
                <a:gd name="connsiteX210" fmla="*/ 566928 w 702373"/>
                <a:gd name="connsiteY210" fmla="*/ 356711 h 678084"/>
                <a:gd name="connsiteX211" fmla="*/ 565309 w 702373"/>
                <a:gd name="connsiteY211" fmla="*/ 355092 h 678084"/>
                <a:gd name="connsiteX212" fmla="*/ 563594 w 702373"/>
                <a:gd name="connsiteY212" fmla="*/ 352615 h 678084"/>
                <a:gd name="connsiteX213" fmla="*/ 560927 w 702373"/>
                <a:gd name="connsiteY213" fmla="*/ 347663 h 678084"/>
                <a:gd name="connsiteX214" fmla="*/ 559880 w 702373"/>
                <a:gd name="connsiteY214" fmla="*/ 344614 h 678084"/>
                <a:gd name="connsiteX215" fmla="*/ 559308 w 702373"/>
                <a:gd name="connsiteY215" fmla="*/ 342043 h 678084"/>
                <a:gd name="connsiteX216" fmla="*/ 558832 w 702373"/>
                <a:gd name="connsiteY216" fmla="*/ 329851 h 678084"/>
                <a:gd name="connsiteX217" fmla="*/ 557594 w 702373"/>
                <a:gd name="connsiteY217" fmla="*/ 326422 h 678084"/>
                <a:gd name="connsiteX218" fmla="*/ 557689 w 702373"/>
                <a:gd name="connsiteY218" fmla="*/ 323850 h 678084"/>
                <a:gd name="connsiteX219" fmla="*/ 557879 w 702373"/>
                <a:gd name="connsiteY219" fmla="*/ 321850 h 678084"/>
                <a:gd name="connsiteX220" fmla="*/ 557403 w 702373"/>
                <a:gd name="connsiteY220" fmla="*/ 320421 h 678084"/>
                <a:gd name="connsiteX221" fmla="*/ 556355 w 702373"/>
                <a:gd name="connsiteY221" fmla="*/ 318992 h 678084"/>
                <a:gd name="connsiteX222" fmla="*/ 556641 w 702373"/>
                <a:gd name="connsiteY222" fmla="*/ 317659 h 678084"/>
                <a:gd name="connsiteX223" fmla="*/ 557213 w 702373"/>
                <a:gd name="connsiteY223" fmla="*/ 316421 h 678084"/>
                <a:gd name="connsiteX224" fmla="*/ 557784 w 702373"/>
                <a:gd name="connsiteY224" fmla="*/ 314611 h 678084"/>
                <a:gd name="connsiteX225" fmla="*/ 557117 w 702373"/>
                <a:gd name="connsiteY225" fmla="*/ 313563 h 678084"/>
                <a:gd name="connsiteX226" fmla="*/ 555593 w 702373"/>
                <a:gd name="connsiteY226" fmla="*/ 312134 h 678084"/>
                <a:gd name="connsiteX227" fmla="*/ 554069 w 702373"/>
                <a:gd name="connsiteY227" fmla="*/ 311372 h 678084"/>
                <a:gd name="connsiteX228" fmla="*/ 549307 w 702373"/>
                <a:gd name="connsiteY228" fmla="*/ 306324 h 678084"/>
                <a:gd name="connsiteX229" fmla="*/ 555403 w 702373"/>
                <a:gd name="connsiteY229" fmla="*/ 300133 h 678084"/>
                <a:gd name="connsiteX230" fmla="*/ 556641 w 702373"/>
                <a:gd name="connsiteY230" fmla="*/ 295846 h 678084"/>
                <a:gd name="connsiteX231" fmla="*/ 556451 w 702373"/>
                <a:gd name="connsiteY231" fmla="*/ 294132 h 678084"/>
                <a:gd name="connsiteX232" fmla="*/ 555403 w 702373"/>
                <a:gd name="connsiteY232" fmla="*/ 290322 h 678084"/>
                <a:gd name="connsiteX233" fmla="*/ 555022 w 702373"/>
                <a:gd name="connsiteY233" fmla="*/ 287274 h 678084"/>
                <a:gd name="connsiteX234" fmla="*/ 555022 w 702373"/>
                <a:gd name="connsiteY234" fmla="*/ 281273 h 678084"/>
                <a:gd name="connsiteX235" fmla="*/ 556641 w 702373"/>
                <a:gd name="connsiteY235" fmla="*/ 276796 h 678084"/>
                <a:gd name="connsiteX236" fmla="*/ 557879 w 702373"/>
                <a:gd name="connsiteY236" fmla="*/ 270986 h 678084"/>
                <a:gd name="connsiteX237" fmla="*/ 592741 w 702373"/>
                <a:gd name="connsiteY237" fmla="*/ 269748 h 678084"/>
                <a:gd name="connsiteX238" fmla="*/ 599027 w 702373"/>
                <a:gd name="connsiteY238" fmla="*/ 267176 h 678084"/>
                <a:gd name="connsiteX239" fmla="*/ 610933 w 702373"/>
                <a:gd name="connsiteY239" fmla="*/ 259651 h 678084"/>
                <a:gd name="connsiteX240" fmla="*/ 615315 w 702373"/>
                <a:gd name="connsiteY240" fmla="*/ 255556 h 678084"/>
                <a:gd name="connsiteX241" fmla="*/ 617887 w 702373"/>
                <a:gd name="connsiteY241" fmla="*/ 250698 h 678084"/>
                <a:gd name="connsiteX242" fmla="*/ 621697 w 702373"/>
                <a:gd name="connsiteY242" fmla="*/ 238125 h 678084"/>
                <a:gd name="connsiteX243" fmla="*/ 627507 w 702373"/>
                <a:gd name="connsiteY243" fmla="*/ 226409 h 678084"/>
                <a:gd name="connsiteX244" fmla="*/ 629507 w 702373"/>
                <a:gd name="connsiteY244" fmla="*/ 220313 h 678084"/>
                <a:gd name="connsiteX245" fmla="*/ 628936 w 702373"/>
                <a:gd name="connsiteY245" fmla="*/ 213265 h 678084"/>
                <a:gd name="connsiteX246" fmla="*/ 622840 w 702373"/>
                <a:gd name="connsiteY246" fmla="*/ 200311 h 678084"/>
                <a:gd name="connsiteX247" fmla="*/ 587407 w 702373"/>
                <a:gd name="connsiteY247" fmla="*/ 189357 h 678084"/>
                <a:gd name="connsiteX248" fmla="*/ 576739 w 702373"/>
                <a:gd name="connsiteY248" fmla="*/ 181927 h 678084"/>
                <a:gd name="connsiteX249" fmla="*/ 572453 w 702373"/>
                <a:gd name="connsiteY249" fmla="*/ 178117 h 678084"/>
                <a:gd name="connsiteX250" fmla="*/ 570452 w 702373"/>
                <a:gd name="connsiteY250" fmla="*/ 177355 h 678084"/>
                <a:gd name="connsiteX251" fmla="*/ 568928 w 702373"/>
                <a:gd name="connsiteY251" fmla="*/ 177451 h 678084"/>
                <a:gd name="connsiteX252" fmla="*/ 567785 w 702373"/>
                <a:gd name="connsiteY252" fmla="*/ 178403 h 678084"/>
                <a:gd name="connsiteX253" fmla="*/ 565785 w 702373"/>
                <a:gd name="connsiteY253" fmla="*/ 180594 h 678084"/>
                <a:gd name="connsiteX254" fmla="*/ 562451 w 702373"/>
                <a:gd name="connsiteY254" fmla="*/ 181070 h 678084"/>
                <a:gd name="connsiteX255" fmla="*/ 529876 w 702373"/>
                <a:gd name="connsiteY255" fmla="*/ 178784 h 678084"/>
                <a:gd name="connsiteX256" fmla="*/ 527399 w 702373"/>
                <a:gd name="connsiteY256" fmla="*/ 178213 h 678084"/>
                <a:gd name="connsiteX257" fmla="*/ 525589 w 702373"/>
                <a:gd name="connsiteY257" fmla="*/ 177260 h 678084"/>
                <a:gd name="connsiteX258" fmla="*/ 521780 w 702373"/>
                <a:gd name="connsiteY258" fmla="*/ 170593 h 678084"/>
                <a:gd name="connsiteX259" fmla="*/ 519874 w 702373"/>
                <a:gd name="connsiteY259" fmla="*/ 168307 h 678084"/>
                <a:gd name="connsiteX260" fmla="*/ 518827 w 702373"/>
                <a:gd name="connsiteY260" fmla="*/ 167354 h 678084"/>
                <a:gd name="connsiteX261" fmla="*/ 502920 w 702373"/>
                <a:gd name="connsiteY261" fmla="*/ 157448 h 678084"/>
                <a:gd name="connsiteX262" fmla="*/ 500824 w 702373"/>
                <a:gd name="connsiteY262" fmla="*/ 155638 h 678084"/>
                <a:gd name="connsiteX263" fmla="*/ 500158 w 702373"/>
                <a:gd name="connsiteY263" fmla="*/ 154400 h 678084"/>
                <a:gd name="connsiteX264" fmla="*/ 499872 w 702373"/>
                <a:gd name="connsiteY264" fmla="*/ 152971 h 678084"/>
                <a:gd name="connsiteX265" fmla="*/ 500158 w 702373"/>
                <a:gd name="connsiteY265" fmla="*/ 151447 h 678084"/>
                <a:gd name="connsiteX266" fmla="*/ 500824 w 702373"/>
                <a:gd name="connsiteY266" fmla="*/ 150114 h 678084"/>
                <a:gd name="connsiteX267" fmla="*/ 510635 w 702373"/>
                <a:gd name="connsiteY267" fmla="*/ 138684 h 678084"/>
                <a:gd name="connsiteX268" fmla="*/ 512921 w 702373"/>
                <a:gd name="connsiteY268" fmla="*/ 136970 h 678084"/>
                <a:gd name="connsiteX269" fmla="*/ 516160 w 702373"/>
                <a:gd name="connsiteY269" fmla="*/ 133921 h 678084"/>
                <a:gd name="connsiteX270" fmla="*/ 517112 w 702373"/>
                <a:gd name="connsiteY270" fmla="*/ 132683 h 678084"/>
                <a:gd name="connsiteX271" fmla="*/ 517874 w 702373"/>
                <a:gd name="connsiteY271" fmla="*/ 131350 h 678084"/>
                <a:gd name="connsiteX272" fmla="*/ 518351 w 702373"/>
                <a:gd name="connsiteY272" fmla="*/ 129826 h 678084"/>
                <a:gd name="connsiteX273" fmla="*/ 518065 w 702373"/>
                <a:gd name="connsiteY273" fmla="*/ 128016 h 678084"/>
                <a:gd name="connsiteX274" fmla="*/ 515588 w 702373"/>
                <a:gd name="connsiteY274" fmla="*/ 124111 h 678084"/>
                <a:gd name="connsiteX275" fmla="*/ 515112 w 702373"/>
                <a:gd name="connsiteY275" fmla="*/ 122587 h 678084"/>
                <a:gd name="connsiteX276" fmla="*/ 515779 w 702373"/>
                <a:gd name="connsiteY276" fmla="*/ 121444 h 678084"/>
                <a:gd name="connsiteX277" fmla="*/ 520255 w 702373"/>
                <a:gd name="connsiteY277" fmla="*/ 120110 h 678084"/>
                <a:gd name="connsiteX278" fmla="*/ 521494 w 702373"/>
                <a:gd name="connsiteY278" fmla="*/ 119348 h 678084"/>
                <a:gd name="connsiteX279" fmla="*/ 522446 w 702373"/>
                <a:gd name="connsiteY279" fmla="*/ 118396 h 678084"/>
                <a:gd name="connsiteX280" fmla="*/ 523018 w 702373"/>
                <a:gd name="connsiteY280" fmla="*/ 117253 h 678084"/>
                <a:gd name="connsiteX281" fmla="*/ 522541 w 702373"/>
                <a:gd name="connsiteY281" fmla="*/ 115538 h 678084"/>
                <a:gd name="connsiteX282" fmla="*/ 521303 w 702373"/>
                <a:gd name="connsiteY282" fmla="*/ 112871 h 678084"/>
                <a:gd name="connsiteX283" fmla="*/ 517779 w 702373"/>
                <a:gd name="connsiteY283" fmla="*/ 107728 h 678084"/>
                <a:gd name="connsiteX284" fmla="*/ 515683 w 702373"/>
                <a:gd name="connsiteY284" fmla="*/ 105442 h 678084"/>
                <a:gd name="connsiteX285" fmla="*/ 513683 w 702373"/>
                <a:gd name="connsiteY285" fmla="*/ 104108 h 678084"/>
                <a:gd name="connsiteX286" fmla="*/ 507016 w 702373"/>
                <a:gd name="connsiteY286" fmla="*/ 101632 h 678084"/>
                <a:gd name="connsiteX287" fmla="*/ 495490 w 702373"/>
                <a:gd name="connsiteY287" fmla="*/ 94869 h 678084"/>
                <a:gd name="connsiteX288" fmla="*/ 492633 w 702373"/>
                <a:gd name="connsiteY288" fmla="*/ 93916 h 678084"/>
                <a:gd name="connsiteX289" fmla="*/ 491395 w 702373"/>
                <a:gd name="connsiteY289" fmla="*/ 94583 h 678084"/>
                <a:gd name="connsiteX290" fmla="*/ 488632 w 702373"/>
                <a:gd name="connsiteY290" fmla="*/ 98298 h 678084"/>
                <a:gd name="connsiteX291" fmla="*/ 487394 w 702373"/>
                <a:gd name="connsiteY291" fmla="*/ 99250 h 678084"/>
                <a:gd name="connsiteX292" fmla="*/ 485870 w 702373"/>
                <a:gd name="connsiteY292" fmla="*/ 99917 h 678084"/>
                <a:gd name="connsiteX293" fmla="*/ 484537 w 702373"/>
                <a:gd name="connsiteY293" fmla="*/ 100298 h 678084"/>
                <a:gd name="connsiteX294" fmla="*/ 480536 w 702373"/>
                <a:gd name="connsiteY294" fmla="*/ 100584 h 678084"/>
                <a:gd name="connsiteX295" fmla="*/ 475297 w 702373"/>
                <a:gd name="connsiteY295" fmla="*/ 85534 h 678084"/>
                <a:gd name="connsiteX296" fmla="*/ 471392 w 702373"/>
                <a:gd name="connsiteY296" fmla="*/ 81915 h 678084"/>
                <a:gd name="connsiteX297" fmla="*/ 467582 w 702373"/>
                <a:gd name="connsiteY297" fmla="*/ 81153 h 678084"/>
                <a:gd name="connsiteX298" fmla="*/ 462724 w 702373"/>
                <a:gd name="connsiteY298" fmla="*/ 79343 h 678084"/>
                <a:gd name="connsiteX299" fmla="*/ 458819 w 702373"/>
                <a:gd name="connsiteY299" fmla="*/ 77057 h 678084"/>
                <a:gd name="connsiteX300" fmla="*/ 457200 w 702373"/>
                <a:gd name="connsiteY300" fmla="*/ 75152 h 678084"/>
                <a:gd name="connsiteX301" fmla="*/ 456057 w 702373"/>
                <a:gd name="connsiteY301" fmla="*/ 72866 h 678084"/>
                <a:gd name="connsiteX302" fmla="*/ 454343 w 702373"/>
                <a:gd name="connsiteY302" fmla="*/ 66865 h 678084"/>
                <a:gd name="connsiteX303" fmla="*/ 454057 w 702373"/>
                <a:gd name="connsiteY303" fmla="*/ 64484 h 678084"/>
                <a:gd name="connsiteX304" fmla="*/ 454247 w 702373"/>
                <a:gd name="connsiteY304" fmla="*/ 62484 h 678084"/>
                <a:gd name="connsiteX305" fmla="*/ 455009 w 702373"/>
                <a:gd name="connsiteY305" fmla="*/ 61055 h 678084"/>
                <a:gd name="connsiteX306" fmla="*/ 455962 w 702373"/>
                <a:gd name="connsiteY306" fmla="*/ 59722 h 678084"/>
                <a:gd name="connsiteX307" fmla="*/ 457105 w 702373"/>
                <a:gd name="connsiteY307" fmla="*/ 58674 h 678084"/>
                <a:gd name="connsiteX308" fmla="*/ 458248 w 702373"/>
                <a:gd name="connsiteY308" fmla="*/ 57817 h 678084"/>
                <a:gd name="connsiteX309" fmla="*/ 459105 w 702373"/>
                <a:gd name="connsiteY309" fmla="*/ 56769 h 678084"/>
                <a:gd name="connsiteX310" fmla="*/ 459677 w 702373"/>
                <a:gd name="connsiteY310" fmla="*/ 55340 h 678084"/>
                <a:gd name="connsiteX311" fmla="*/ 459962 w 702373"/>
                <a:gd name="connsiteY311" fmla="*/ 53816 h 678084"/>
                <a:gd name="connsiteX312" fmla="*/ 460629 w 702373"/>
                <a:gd name="connsiteY312" fmla="*/ 52388 h 678084"/>
                <a:gd name="connsiteX313" fmla="*/ 461677 w 702373"/>
                <a:gd name="connsiteY313" fmla="*/ 51340 h 678084"/>
                <a:gd name="connsiteX314" fmla="*/ 464534 w 702373"/>
                <a:gd name="connsiteY314" fmla="*/ 50101 h 678084"/>
                <a:gd name="connsiteX315" fmla="*/ 465582 w 702373"/>
                <a:gd name="connsiteY315" fmla="*/ 49149 h 678084"/>
                <a:gd name="connsiteX316" fmla="*/ 466249 w 702373"/>
                <a:gd name="connsiteY316" fmla="*/ 47720 h 678084"/>
                <a:gd name="connsiteX317" fmla="*/ 466439 w 702373"/>
                <a:gd name="connsiteY317" fmla="*/ 45053 h 678084"/>
                <a:gd name="connsiteX318" fmla="*/ 465487 w 702373"/>
                <a:gd name="connsiteY318" fmla="*/ 34766 h 678084"/>
                <a:gd name="connsiteX319" fmla="*/ 464630 w 702373"/>
                <a:gd name="connsiteY319" fmla="*/ 31718 h 678084"/>
                <a:gd name="connsiteX320" fmla="*/ 463487 w 702373"/>
                <a:gd name="connsiteY320" fmla="*/ 29718 h 678084"/>
                <a:gd name="connsiteX321" fmla="*/ 456152 w 702373"/>
                <a:gd name="connsiteY321" fmla="*/ 26098 h 678084"/>
                <a:gd name="connsiteX322" fmla="*/ 454628 w 702373"/>
                <a:gd name="connsiteY322" fmla="*/ 24479 h 678084"/>
                <a:gd name="connsiteX323" fmla="*/ 453009 w 702373"/>
                <a:gd name="connsiteY323" fmla="*/ 22384 h 678084"/>
                <a:gd name="connsiteX324" fmla="*/ 448723 w 702373"/>
                <a:gd name="connsiteY324" fmla="*/ 15812 h 678084"/>
                <a:gd name="connsiteX325" fmla="*/ 446913 w 702373"/>
                <a:gd name="connsiteY325" fmla="*/ 14383 h 678084"/>
                <a:gd name="connsiteX326" fmla="*/ 440436 w 702373"/>
                <a:gd name="connsiteY326" fmla="*/ 12097 h 678084"/>
                <a:gd name="connsiteX327" fmla="*/ 431292 w 702373"/>
                <a:gd name="connsiteY327" fmla="*/ 7239 h 678084"/>
                <a:gd name="connsiteX328" fmla="*/ 429673 w 702373"/>
                <a:gd name="connsiteY328" fmla="*/ 6096 h 678084"/>
                <a:gd name="connsiteX329" fmla="*/ 409575 w 702373"/>
                <a:gd name="connsiteY329" fmla="*/ 18479 h 678084"/>
                <a:gd name="connsiteX330" fmla="*/ 406146 w 702373"/>
                <a:gd name="connsiteY330" fmla="*/ 20002 h 678084"/>
                <a:gd name="connsiteX331" fmla="*/ 403479 w 702373"/>
                <a:gd name="connsiteY331" fmla="*/ 20383 h 678084"/>
                <a:gd name="connsiteX332" fmla="*/ 390430 w 702373"/>
                <a:gd name="connsiteY332" fmla="*/ 24289 h 678084"/>
                <a:gd name="connsiteX333" fmla="*/ 380333 w 702373"/>
                <a:gd name="connsiteY333" fmla="*/ 29432 h 678084"/>
                <a:gd name="connsiteX334" fmla="*/ 371856 w 702373"/>
                <a:gd name="connsiteY334" fmla="*/ 31813 h 678084"/>
                <a:gd name="connsiteX335" fmla="*/ 370237 w 702373"/>
                <a:gd name="connsiteY335" fmla="*/ 31337 h 678084"/>
                <a:gd name="connsiteX336" fmla="*/ 367474 w 702373"/>
                <a:gd name="connsiteY336" fmla="*/ 29908 h 678084"/>
                <a:gd name="connsiteX337" fmla="*/ 365093 w 702373"/>
                <a:gd name="connsiteY337" fmla="*/ 28004 h 678084"/>
                <a:gd name="connsiteX338" fmla="*/ 362998 w 702373"/>
                <a:gd name="connsiteY338" fmla="*/ 25813 h 678084"/>
                <a:gd name="connsiteX339" fmla="*/ 361664 w 702373"/>
                <a:gd name="connsiteY339" fmla="*/ 24765 h 678084"/>
                <a:gd name="connsiteX340" fmla="*/ 360045 w 702373"/>
                <a:gd name="connsiteY340" fmla="*/ 23717 h 678084"/>
                <a:gd name="connsiteX341" fmla="*/ 357378 w 702373"/>
                <a:gd name="connsiteY341" fmla="*/ 22860 h 678084"/>
                <a:gd name="connsiteX342" fmla="*/ 355663 w 702373"/>
                <a:gd name="connsiteY342" fmla="*/ 23146 h 678084"/>
                <a:gd name="connsiteX343" fmla="*/ 354330 w 702373"/>
                <a:gd name="connsiteY343" fmla="*/ 24098 h 678084"/>
                <a:gd name="connsiteX344" fmla="*/ 353568 w 702373"/>
                <a:gd name="connsiteY344" fmla="*/ 25337 h 678084"/>
                <a:gd name="connsiteX345" fmla="*/ 352901 w 702373"/>
                <a:gd name="connsiteY345" fmla="*/ 26956 h 678084"/>
                <a:gd name="connsiteX346" fmla="*/ 351472 w 702373"/>
                <a:gd name="connsiteY346" fmla="*/ 32099 h 678084"/>
                <a:gd name="connsiteX347" fmla="*/ 350330 w 702373"/>
                <a:gd name="connsiteY347" fmla="*/ 34099 h 678084"/>
                <a:gd name="connsiteX348" fmla="*/ 348424 w 702373"/>
                <a:gd name="connsiteY348" fmla="*/ 36100 h 678084"/>
                <a:gd name="connsiteX349" fmla="*/ 344329 w 702373"/>
                <a:gd name="connsiteY349" fmla="*/ 39148 h 678084"/>
                <a:gd name="connsiteX350" fmla="*/ 341852 w 702373"/>
                <a:gd name="connsiteY350" fmla="*/ 40386 h 678084"/>
                <a:gd name="connsiteX351" fmla="*/ 339566 w 702373"/>
                <a:gd name="connsiteY351" fmla="*/ 41053 h 678084"/>
                <a:gd name="connsiteX352" fmla="*/ 316706 w 702373"/>
                <a:gd name="connsiteY352" fmla="*/ 41720 h 678084"/>
                <a:gd name="connsiteX353" fmla="*/ 314325 w 702373"/>
                <a:gd name="connsiteY353" fmla="*/ 42100 h 678084"/>
                <a:gd name="connsiteX354" fmla="*/ 312991 w 702373"/>
                <a:gd name="connsiteY354" fmla="*/ 42672 h 678084"/>
                <a:gd name="connsiteX355" fmla="*/ 310324 w 702373"/>
                <a:gd name="connsiteY355" fmla="*/ 45339 h 678084"/>
                <a:gd name="connsiteX356" fmla="*/ 294799 w 702373"/>
                <a:gd name="connsiteY356" fmla="*/ 55816 h 678084"/>
                <a:gd name="connsiteX357" fmla="*/ 292132 w 702373"/>
                <a:gd name="connsiteY357" fmla="*/ 56864 h 678084"/>
                <a:gd name="connsiteX358" fmla="*/ 289751 w 702373"/>
                <a:gd name="connsiteY358" fmla="*/ 57150 h 678084"/>
                <a:gd name="connsiteX359" fmla="*/ 288036 w 702373"/>
                <a:gd name="connsiteY359" fmla="*/ 56769 h 678084"/>
                <a:gd name="connsiteX360" fmla="*/ 286512 w 702373"/>
                <a:gd name="connsiteY360" fmla="*/ 56102 h 678084"/>
                <a:gd name="connsiteX361" fmla="*/ 285369 w 702373"/>
                <a:gd name="connsiteY361" fmla="*/ 55245 h 678084"/>
                <a:gd name="connsiteX362" fmla="*/ 284416 w 702373"/>
                <a:gd name="connsiteY362" fmla="*/ 54197 h 678084"/>
                <a:gd name="connsiteX363" fmla="*/ 282035 w 702373"/>
                <a:gd name="connsiteY363" fmla="*/ 50292 h 678084"/>
                <a:gd name="connsiteX364" fmla="*/ 280606 w 702373"/>
                <a:gd name="connsiteY364" fmla="*/ 49149 h 678084"/>
                <a:gd name="connsiteX365" fmla="*/ 278702 w 702373"/>
                <a:gd name="connsiteY365" fmla="*/ 48482 h 678084"/>
                <a:gd name="connsiteX366" fmla="*/ 268510 w 702373"/>
                <a:gd name="connsiteY366" fmla="*/ 49054 h 678084"/>
                <a:gd name="connsiteX367" fmla="*/ 258223 w 702373"/>
                <a:gd name="connsiteY367" fmla="*/ 48006 h 678084"/>
                <a:gd name="connsiteX368" fmla="*/ 253270 w 702373"/>
                <a:gd name="connsiteY368" fmla="*/ 42005 h 678084"/>
                <a:gd name="connsiteX369" fmla="*/ 250888 w 702373"/>
                <a:gd name="connsiteY369" fmla="*/ 36766 h 678084"/>
                <a:gd name="connsiteX370" fmla="*/ 248507 w 702373"/>
                <a:gd name="connsiteY370" fmla="*/ 34385 h 678084"/>
                <a:gd name="connsiteX371" fmla="*/ 246412 w 702373"/>
                <a:gd name="connsiteY371" fmla="*/ 33147 h 678084"/>
                <a:gd name="connsiteX372" fmla="*/ 240316 w 702373"/>
                <a:gd name="connsiteY372" fmla="*/ 32671 h 678084"/>
                <a:gd name="connsiteX373" fmla="*/ 236696 w 702373"/>
                <a:gd name="connsiteY373" fmla="*/ 31909 h 678084"/>
                <a:gd name="connsiteX374" fmla="*/ 214884 w 702373"/>
                <a:gd name="connsiteY374" fmla="*/ 22670 h 678084"/>
                <a:gd name="connsiteX375" fmla="*/ 200787 w 702373"/>
                <a:gd name="connsiteY375" fmla="*/ 17621 h 678084"/>
                <a:gd name="connsiteX376" fmla="*/ 189166 w 702373"/>
                <a:gd name="connsiteY376" fmla="*/ 12001 h 678084"/>
                <a:gd name="connsiteX377" fmla="*/ 182308 w 702373"/>
                <a:gd name="connsiteY377" fmla="*/ 6287 h 678084"/>
                <a:gd name="connsiteX378" fmla="*/ 180975 w 702373"/>
                <a:gd name="connsiteY378" fmla="*/ 5524 h 678084"/>
                <a:gd name="connsiteX379" fmla="*/ 179261 w 702373"/>
                <a:gd name="connsiteY379" fmla="*/ 4858 h 678084"/>
                <a:gd name="connsiteX380" fmla="*/ 169831 w 702373"/>
                <a:gd name="connsiteY380" fmla="*/ 2762 h 678084"/>
                <a:gd name="connsiteX381" fmla="*/ 164116 w 702373"/>
                <a:gd name="connsiteY381" fmla="*/ 381 h 678084"/>
                <a:gd name="connsiteX382" fmla="*/ 154496 w 702373"/>
                <a:gd name="connsiteY382" fmla="*/ 571 h 678084"/>
                <a:gd name="connsiteX383" fmla="*/ 143923 w 702373"/>
                <a:gd name="connsiteY383" fmla="*/ 2286 h 678084"/>
                <a:gd name="connsiteX384" fmla="*/ 132493 w 702373"/>
                <a:gd name="connsiteY384" fmla="*/ 1143 h 678084"/>
                <a:gd name="connsiteX385" fmla="*/ 129254 w 702373"/>
                <a:gd name="connsiteY385" fmla="*/ 0 h 678084"/>
                <a:gd name="connsiteX386" fmla="*/ 127730 w 702373"/>
                <a:gd name="connsiteY386" fmla="*/ 2000 h 678084"/>
                <a:gd name="connsiteX387" fmla="*/ 126111 w 702373"/>
                <a:gd name="connsiteY387" fmla="*/ 5239 h 678084"/>
                <a:gd name="connsiteX388" fmla="*/ 124396 w 702373"/>
                <a:gd name="connsiteY388" fmla="*/ 7715 h 678084"/>
                <a:gd name="connsiteX389" fmla="*/ 122968 w 702373"/>
                <a:gd name="connsiteY389" fmla="*/ 10573 h 678084"/>
                <a:gd name="connsiteX390" fmla="*/ 122015 w 702373"/>
                <a:gd name="connsiteY390" fmla="*/ 11811 h 678084"/>
                <a:gd name="connsiteX391" fmla="*/ 117920 w 702373"/>
                <a:gd name="connsiteY391" fmla="*/ 16097 h 678084"/>
                <a:gd name="connsiteX392" fmla="*/ 116300 w 702373"/>
                <a:gd name="connsiteY392" fmla="*/ 18764 h 678084"/>
                <a:gd name="connsiteX393" fmla="*/ 115729 w 702373"/>
                <a:gd name="connsiteY393" fmla="*/ 20288 h 678084"/>
                <a:gd name="connsiteX394" fmla="*/ 115348 w 702373"/>
                <a:gd name="connsiteY394" fmla="*/ 21907 h 678084"/>
                <a:gd name="connsiteX395" fmla="*/ 115348 w 702373"/>
                <a:gd name="connsiteY395" fmla="*/ 23622 h 678084"/>
                <a:gd name="connsiteX396" fmla="*/ 115729 w 702373"/>
                <a:gd name="connsiteY396" fmla="*/ 25146 h 678084"/>
                <a:gd name="connsiteX397" fmla="*/ 116396 w 702373"/>
                <a:gd name="connsiteY397" fmla="*/ 26479 h 678084"/>
                <a:gd name="connsiteX398" fmla="*/ 118681 w 702373"/>
                <a:gd name="connsiteY398" fmla="*/ 28956 h 678084"/>
                <a:gd name="connsiteX399" fmla="*/ 121920 w 702373"/>
                <a:gd name="connsiteY399" fmla="*/ 31528 h 678084"/>
                <a:gd name="connsiteX400" fmla="*/ 123158 w 702373"/>
                <a:gd name="connsiteY400" fmla="*/ 32861 h 678084"/>
                <a:gd name="connsiteX401" fmla="*/ 124111 w 702373"/>
                <a:gd name="connsiteY401" fmla="*/ 35052 h 678084"/>
                <a:gd name="connsiteX402" fmla="*/ 124492 w 702373"/>
                <a:gd name="connsiteY402" fmla="*/ 37338 h 678084"/>
                <a:gd name="connsiteX403" fmla="*/ 124587 w 702373"/>
                <a:gd name="connsiteY403" fmla="*/ 40291 h 678084"/>
                <a:gd name="connsiteX404" fmla="*/ 124778 w 702373"/>
                <a:gd name="connsiteY404" fmla="*/ 42386 h 678084"/>
                <a:gd name="connsiteX405" fmla="*/ 125444 w 702373"/>
                <a:gd name="connsiteY405" fmla="*/ 45625 h 678084"/>
                <a:gd name="connsiteX406" fmla="*/ 125254 w 702373"/>
                <a:gd name="connsiteY406" fmla="*/ 46863 h 678084"/>
                <a:gd name="connsiteX407" fmla="*/ 123635 w 702373"/>
                <a:gd name="connsiteY407" fmla="*/ 47911 h 678084"/>
                <a:gd name="connsiteX408" fmla="*/ 121920 w 702373"/>
                <a:gd name="connsiteY408" fmla="*/ 48292 h 678084"/>
                <a:gd name="connsiteX409" fmla="*/ 118110 w 702373"/>
                <a:gd name="connsiteY409" fmla="*/ 48673 h 678084"/>
                <a:gd name="connsiteX410" fmla="*/ 108585 w 702373"/>
                <a:gd name="connsiteY410" fmla="*/ 47720 h 678084"/>
                <a:gd name="connsiteX411" fmla="*/ 101251 w 702373"/>
                <a:gd name="connsiteY411" fmla="*/ 46006 h 678084"/>
                <a:gd name="connsiteX412" fmla="*/ 99822 w 702373"/>
                <a:gd name="connsiteY412" fmla="*/ 45244 h 678084"/>
                <a:gd name="connsiteX413" fmla="*/ 98584 w 702373"/>
                <a:gd name="connsiteY413" fmla="*/ 44387 h 678084"/>
                <a:gd name="connsiteX414" fmla="*/ 96583 w 702373"/>
                <a:gd name="connsiteY414" fmla="*/ 41815 h 678084"/>
                <a:gd name="connsiteX415" fmla="*/ 86963 w 702373"/>
                <a:gd name="connsiteY415" fmla="*/ 24955 h 678084"/>
                <a:gd name="connsiteX416" fmla="*/ 85820 w 702373"/>
                <a:gd name="connsiteY416" fmla="*/ 22003 h 678084"/>
                <a:gd name="connsiteX417" fmla="*/ 85058 w 702373"/>
                <a:gd name="connsiteY417" fmla="*/ 18859 h 678084"/>
                <a:gd name="connsiteX418" fmla="*/ 83725 w 702373"/>
                <a:gd name="connsiteY418" fmla="*/ 17050 h 678084"/>
                <a:gd name="connsiteX419" fmla="*/ 82582 w 702373"/>
                <a:gd name="connsiteY419" fmla="*/ 15716 h 678084"/>
                <a:gd name="connsiteX420" fmla="*/ 74771 w 702373"/>
                <a:gd name="connsiteY420" fmla="*/ 11335 h 678084"/>
                <a:gd name="connsiteX421" fmla="*/ 71628 w 702373"/>
                <a:gd name="connsiteY421" fmla="*/ 11430 h 678084"/>
                <a:gd name="connsiteX422" fmla="*/ 68961 w 702373"/>
                <a:gd name="connsiteY422" fmla="*/ 12478 h 678084"/>
                <a:gd name="connsiteX423" fmla="*/ 66675 w 702373"/>
                <a:gd name="connsiteY423" fmla="*/ 14192 h 678084"/>
                <a:gd name="connsiteX424" fmla="*/ 57531 w 702373"/>
                <a:gd name="connsiteY424" fmla="*/ 23717 h 678084"/>
                <a:gd name="connsiteX425" fmla="*/ 56864 w 702373"/>
                <a:gd name="connsiteY425" fmla="*/ 24289 h 678084"/>
                <a:gd name="connsiteX426" fmla="*/ 52483 w 702373"/>
                <a:gd name="connsiteY426" fmla="*/ 27241 h 678084"/>
                <a:gd name="connsiteX427" fmla="*/ 50006 w 702373"/>
                <a:gd name="connsiteY427" fmla="*/ 28384 h 678084"/>
                <a:gd name="connsiteX428" fmla="*/ 41910 w 702373"/>
                <a:gd name="connsiteY428" fmla="*/ 30956 h 678084"/>
                <a:gd name="connsiteX429" fmla="*/ 40672 w 702373"/>
                <a:gd name="connsiteY429" fmla="*/ 31718 h 678084"/>
                <a:gd name="connsiteX430" fmla="*/ 40005 w 702373"/>
                <a:gd name="connsiteY430" fmla="*/ 33052 h 678084"/>
                <a:gd name="connsiteX431" fmla="*/ 39814 w 702373"/>
                <a:gd name="connsiteY431" fmla="*/ 34766 h 678084"/>
                <a:gd name="connsiteX432" fmla="*/ 44101 w 702373"/>
                <a:gd name="connsiteY432" fmla="*/ 43434 h 678084"/>
                <a:gd name="connsiteX433" fmla="*/ 45148 w 702373"/>
                <a:gd name="connsiteY433" fmla="*/ 46482 h 678084"/>
                <a:gd name="connsiteX434" fmla="*/ 45244 w 702373"/>
                <a:gd name="connsiteY434" fmla="*/ 48768 h 678084"/>
                <a:gd name="connsiteX435" fmla="*/ 44958 w 702373"/>
                <a:gd name="connsiteY435" fmla="*/ 51911 h 678084"/>
                <a:gd name="connsiteX436" fmla="*/ 43148 w 702373"/>
                <a:gd name="connsiteY436" fmla="*/ 62579 h 678084"/>
                <a:gd name="connsiteX437" fmla="*/ 44196 w 702373"/>
                <a:gd name="connsiteY437" fmla="*/ 72962 h 678084"/>
                <a:gd name="connsiteX438" fmla="*/ 42481 w 702373"/>
                <a:gd name="connsiteY438" fmla="*/ 79248 h 678084"/>
                <a:gd name="connsiteX439" fmla="*/ 42577 w 702373"/>
                <a:gd name="connsiteY439" fmla="*/ 84868 h 678084"/>
                <a:gd name="connsiteX440" fmla="*/ 42291 w 702373"/>
                <a:gd name="connsiteY440" fmla="*/ 86582 h 678084"/>
                <a:gd name="connsiteX441" fmla="*/ 41720 w 702373"/>
                <a:gd name="connsiteY441" fmla="*/ 88011 h 678084"/>
                <a:gd name="connsiteX442" fmla="*/ 40957 w 702373"/>
                <a:gd name="connsiteY442" fmla="*/ 89440 h 678084"/>
                <a:gd name="connsiteX443" fmla="*/ 39814 w 702373"/>
                <a:gd name="connsiteY443" fmla="*/ 90964 h 678084"/>
                <a:gd name="connsiteX444" fmla="*/ 38100 w 702373"/>
                <a:gd name="connsiteY444" fmla="*/ 92488 h 678084"/>
                <a:gd name="connsiteX445" fmla="*/ 35243 w 702373"/>
                <a:gd name="connsiteY445" fmla="*/ 94583 h 678084"/>
                <a:gd name="connsiteX446" fmla="*/ 32099 w 702373"/>
                <a:gd name="connsiteY446" fmla="*/ 95440 h 678084"/>
                <a:gd name="connsiteX447" fmla="*/ 29623 w 702373"/>
                <a:gd name="connsiteY447" fmla="*/ 96488 h 678084"/>
                <a:gd name="connsiteX448" fmla="*/ 26956 w 702373"/>
                <a:gd name="connsiteY448" fmla="*/ 98012 h 678084"/>
                <a:gd name="connsiteX449" fmla="*/ 25241 w 702373"/>
                <a:gd name="connsiteY449" fmla="*/ 99822 h 678084"/>
                <a:gd name="connsiteX450" fmla="*/ 23717 w 702373"/>
                <a:gd name="connsiteY450" fmla="*/ 103060 h 678084"/>
                <a:gd name="connsiteX451" fmla="*/ 23431 w 702373"/>
                <a:gd name="connsiteY451" fmla="*/ 105251 h 678084"/>
                <a:gd name="connsiteX452" fmla="*/ 23622 w 702373"/>
                <a:gd name="connsiteY452" fmla="*/ 107251 h 678084"/>
                <a:gd name="connsiteX453" fmla="*/ 22765 w 702373"/>
                <a:gd name="connsiteY453" fmla="*/ 108871 h 678084"/>
                <a:gd name="connsiteX454" fmla="*/ 21050 w 702373"/>
                <a:gd name="connsiteY454" fmla="*/ 110204 h 678084"/>
                <a:gd name="connsiteX455" fmla="*/ 9335 w 702373"/>
                <a:gd name="connsiteY455" fmla="*/ 112300 h 678084"/>
                <a:gd name="connsiteX456" fmla="*/ 6191 w 702373"/>
                <a:gd name="connsiteY456" fmla="*/ 113633 h 678084"/>
                <a:gd name="connsiteX457" fmla="*/ 0 w 702373"/>
                <a:gd name="connsiteY457" fmla="*/ 117538 h 678084"/>
                <a:gd name="connsiteX458" fmla="*/ 16097 w 702373"/>
                <a:gd name="connsiteY458" fmla="*/ 131921 h 678084"/>
                <a:gd name="connsiteX459" fmla="*/ 37147 w 702373"/>
                <a:gd name="connsiteY459" fmla="*/ 158496 h 678084"/>
                <a:gd name="connsiteX460" fmla="*/ 48292 w 702373"/>
                <a:gd name="connsiteY460" fmla="*/ 177832 h 678084"/>
                <a:gd name="connsiteX461" fmla="*/ 57340 w 702373"/>
                <a:gd name="connsiteY461" fmla="*/ 196024 h 678084"/>
                <a:gd name="connsiteX462" fmla="*/ 58103 w 702373"/>
                <a:gd name="connsiteY462" fmla="*/ 200692 h 678084"/>
                <a:gd name="connsiteX463" fmla="*/ 58674 w 702373"/>
                <a:gd name="connsiteY463" fmla="*/ 210312 h 678084"/>
                <a:gd name="connsiteX464" fmla="*/ 59817 w 702373"/>
                <a:gd name="connsiteY464" fmla="*/ 214598 h 678084"/>
                <a:gd name="connsiteX465" fmla="*/ 64008 w 702373"/>
                <a:gd name="connsiteY465" fmla="*/ 218884 h 678084"/>
                <a:gd name="connsiteX466" fmla="*/ 76105 w 702373"/>
                <a:gd name="connsiteY466" fmla="*/ 226885 h 678084"/>
                <a:gd name="connsiteX467" fmla="*/ 95345 w 702373"/>
                <a:gd name="connsiteY467" fmla="*/ 260699 h 678084"/>
                <a:gd name="connsiteX468" fmla="*/ 103251 w 702373"/>
                <a:gd name="connsiteY468" fmla="*/ 282226 h 678084"/>
                <a:gd name="connsiteX469" fmla="*/ 105918 w 702373"/>
                <a:gd name="connsiteY469" fmla="*/ 298799 h 678084"/>
                <a:gd name="connsiteX470" fmla="*/ 102108 w 702373"/>
                <a:gd name="connsiteY470" fmla="*/ 317373 h 678084"/>
                <a:gd name="connsiteX471" fmla="*/ 104394 w 702373"/>
                <a:gd name="connsiteY471" fmla="*/ 320516 h 678084"/>
                <a:gd name="connsiteX472" fmla="*/ 113824 w 702373"/>
                <a:gd name="connsiteY472" fmla="*/ 322040 h 678084"/>
                <a:gd name="connsiteX473" fmla="*/ 116300 w 702373"/>
                <a:gd name="connsiteY473" fmla="*/ 323279 h 678084"/>
                <a:gd name="connsiteX474" fmla="*/ 115824 w 702373"/>
                <a:gd name="connsiteY474" fmla="*/ 317182 h 678084"/>
                <a:gd name="connsiteX475" fmla="*/ 114490 w 702373"/>
                <a:gd name="connsiteY475" fmla="*/ 311182 h 678084"/>
                <a:gd name="connsiteX476" fmla="*/ 114110 w 702373"/>
                <a:gd name="connsiteY476" fmla="*/ 305848 h 678084"/>
                <a:gd name="connsiteX477" fmla="*/ 116300 w 702373"/>
                <a:gd name="connsiteY477" fmla="*/ 301752 h 678084"/>
                <a:gd name="connsiteX478" fmla="*/ 120872 w 702373"/>
                <a:gd name="connsiteY478" fmla="*/ 300609 h 678084"/>
                <a:gd name="connsiteX479" fmla="*/ 126206 w 702373"/>
                <a:gd name="connsiteY479" fmla="*/ 302514 h 678084"/>
                <a:gd name="connsiteX480" fmla="*/ 134398 w 702373"/>
                <a:gd name="connsiteY480" fmla="*/ 307467 h 678084"/>
                <a:gd name="connsiteX481" fmla="*/ 144780 w 702373"/>
                <a:gd name="connsiteY481" fmla="*/ 308705 h 678084"/>
                <a:gd name="connsiteX482" fmla="*/ 150495 w 702373"/>
                <a:gd name="connsiteY482" fmla="*/ 315373 h 678084"/>
                <a:gd name="connsiteX483" fmla="*/ 157829 w 702373"/>
                <a:gd name="connsiteY483" fmla="*/ 315277 h 678084"/>
                <a:gd name="connsiteX484" fmla="*/ 160972 w 702373"/>
                <a:gd name="connsiteY484" fmla="*/ 306419 h 678084"/>
                <a:gd name="connsiteX485" fmla="*/ 164687 w 702373"/>
                <a:gd name="connsiteY485" fmla="*/ 301657 h 678084"/>
                <a:gd name="connsiteX486" fmla="*/ 173164 w 702373"/>
                <a:gd name="connsiteY486" fmla="*/ 298799 h 678084"/>
                <a:gd name="connsiteX487" fmla="*/ 182594 w 702373"/>
                <a:gd name="connsiteY487" fmla="*/ 297751 h 678084"/>
                <a:gd name="connsiteX488" fmla="*/ 188976 w 702373"/>
                <a:gd name="connsiteY488" fmla="*/ 298323 h 678084"/>
                <a:gd name="connsiteX489" fmla="*/ 195167 w 702373"/>
                <a:gd name="connsiteY489" fmla="*/ 303181 h 678084"/>
                <a:gd name="connsiteX490" fmla="*/ 207740 w 702373"/>
                <a:gd name="connsiteY490" fmla="*/ 317278 h 678084"/>
                <a:gd name="connsiteX491" fmla="*/ 213836 w 702373"/>
                <a:gd name="connsiteY491" fmla="*/ 324802 h 678084"/>
                <a:gd name="connsiteX492" fmla="*/ 219265 w 702373"/>
                <a:gd name="connsiteY492" fmla="*/ 328422 h 678084"/>
                <a:gd name="connsiteX493" fmla="*/ 223361 w 702373"/>
                <a:gd name="connsiteY493" fmla="*/ 333280 h 678084"/>
                <a:gd name="connsiteX494" fmla="*/ 227171 w 702373"/>
                <a:gd name="connsiteY494" fmla="*/ 335375 h 678084"/>
                <a:gd name="connsiteX495" fmla="*/ 232601 w 702373"/>
                <a:gd name="connsiteY495" fmla="*/ 338042 h 678084"/>
                <a:gd name="connsiteX496" fmla="*/ 239935 w 702373"/>
                <a:gd name="connsiteY496" fmla="*/ 336137 h 678084"/>
                <a:gd name="connsiteX497" fmla="*/ 246126 w 702373"/>
                <a:gd name="connsiteY497" fmla="*/ 340995 h 678084"/>
                <a:gd name="connsiteX498" fmla="*/ 250793 w 702373"/>
                <a:gd name="connsiteY498" fmla="*/ 347567 h 678084"/>
                <a:gd name="connsiteX499" fmla="*/ 252698 w 702373"/>
                <a:gd name="connsiteY499" fmla="*/ 355759 h 678084"/>
                <a:gd name="connsiteX500" fmla="*/ 251555 w 702373"/>
                <a:gd name="connsiteY500" fmla="*/ 363188 h 678084"/>
                <a:gd name="connsiteX501" fmla="*/ 240506 w 702373"/>
                <a:gd name="connsiteY501" fmla="*/ 367284 h 678084"/>
                <a:gd name="connsiteX502" fmla="*/ 226981 w 702373"/>
                <a:gd name="connsiteY502" fmla="*/ 380809 h 678084"/>
                <a:gd name="connsiteX503" fmla="*/ 224695 w 702373"/>
                <a:gd name="connsiteY503" fmla="*/ 386334 h 678084"/>
                <a:gd name="connsiteX504" fmla="*/ 220980 w 702373"/>
                <a:gd name="connsiteY504" fmla="*/ 389477 h 678084"/>
                <a:gd name="connsiteX505" fmla="*/ 218313 w 702373"/>
                <a:gd name="connsiteY505" fmla="*/ 390906 h 678084"/>
                <a:gd name="connsiteX506" fmla="*/ 211455 w 702373"/>
                <a:gd name="connsiteY506" fmla="*/ 391477 h 67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</a:cxnLst>
              <a:rect l="l" t="t" r="r" b="b"/>
              <a:pathLst>
                <a:path w="702373" h="678084">
                  <a:moveTo>
                    <a:pt x="75724" y="345757"/>
                  </a:moveTo>
                  <a:lnTo>
                    <a:pt x="69056" y="341185"/>
                  </a:lnTo>
                  <a:lnTo>
                    <a:pt x="47339" y="333375"/>
                  </a:lnTo>
                  <a:lnTo>
                    <a:pt x="40386" y="333375"/>
                  </a:lnTo>
                  <a:lnTo>
                    <a:pt x="41910" y="337756"/>
                  </a:lnTo>
                  <a:lnTo>
                    <a:pt x="42958" y="339566"/>
                  </a:lnTo>
                  <a:lnTo>
                    <a:pt x="40005" y="341662"/>
                  </a:lnTo>
                  <a:lnTo>
                    <a:pt x="38195" y="345853"/>
                  </a:lnTo>
                  <a:lnTo>
                    <a:pt x="35814" y="354711"/>
                  </a:lnTo>
                  <a:lnTo>
                    <a:pt x="39433" y="358140"/>
                  </a:lnTo>
                  <a:lnTo>
                    <a:pt x="47054" y="361855"/>
                  </a:lnTo>
                  <a:lnTo>
                    <a:pt x="49816" y="364236"/>
                  </a:lnTo>
                  <a:lnTo>
                    <a:pt x="54388" y="361569"/>
                  </a:lnTo>
                  <a:lnTo>
                    <a:pt x="60007" y="359569"/>
                  </a:lnTo>
                  <a:lnTo>
                    <a:pt x="65151" y="359092"/>
                  </a:lnTo>
                  <a:lnTo>
                    <a:pt x="68485" y="360902"/>
                  </a:lnTo>
                  <a:lnTo>
                    <a:pt x="73247" y="356330"/>
                  </a:lnTo>
                  <a:lnTo>
                    <a:pt x="75724" y="354806"/>
                  </a:lnTo>
                  <a:lnTo>
                    <a:pt x="74581" y="351282"/>
                  </a:lnTo>
                  <a:lnTo>
                    <a:pt x="74676" y="348615"/>
                  </a:lnTo>
                  <a:lnTo>
                    <a:pt x="75724" y="345757"/>
                  </a:lnTo>
                  <a:close/>
                  <a:moveTo>
                    <a:pt x="205073" y="419862"/>
                  </a:moveTo>
                  <a:lnTo>
                    <a:pt x="209645" y="413956"/>
                  </a:lnTo>
                  <a:lnTo>
                    <a:pt x="225362" y="405670"/>
                  </a:lnTo>
                  <a:lnTo>
                    <a:pt x="232410" y="399669"/>
                  </a:lnTo>
                  <a:lnTo>
                    <a:pt x="249364" y="395573"/>
                  </a:lnTo>
                  <a:lnTo>
                    <a:pt x="254603" y="391954"/>
                  </a:lnTo>
                  <a:lnTo>
                    <a:pt x="264795" y="397669"/>
                  </a:lnTo>
                  <a:lnTo>
                    <a:pt x="274320" y="400526"/>
                  </a:lnTo>
                  <a:lnTo>
                    <a:pt x="283655" y="398621"/>
                  </a:lnTo>
                  <a:lnTo>
                    <a:pt x="298037" y="385953"/>
                  </a:lnTo>
                  <a:lnTo>
                    <a:pt x="302323" y="384524"/>
                  </a:lnTo>
                  <a:lnTo>
                    <a:pt x="320326" y="385667"/>
                  </a:lnTo>
                  <a:lnTo>
                    <a:pt x="324612" y="384524"/>
                  </a:lnTo>
                  <a:lnTo>
                    <a:pt x="334708" y="376523"/>
                  </a:lnTo>
                  <a:lnTo>
                    <a:pt x="345757" y="372046"/>
                  </a:lnTo>
                  <a:lnTo>
                    <a:pt x="355949" y="375095"/>
                  </a:lnTo>
                  <a:lnTo>
                    <a:pt x="365474" y="382714"/>
                  </a:lnTo>
                  <a:lnTo>
                    <a:pt x="374332" y="391858"/>
                  </a:lnTo>
                  <a:lnTo>
                    <a:pt x="383286" y="403288"/>
                  </a:lnTo>
                  <a:lnTo>
                    <a:pt x="392716" y="418624"/>
                  </a:lnTo>
                  <a:lnTo>
                    <a:pt x="422624" y="482251"/>
                  </a:lnTo>
                  <a:lnTo>
                    <a:pt x="430339" y="497491"/>
                  </a:lnTo>
                  <a:lnTo>
                    <a:pt x="431102" y="510349"/>
                  </a:lnTo>
                  <a:lnTo>
                    <a:pt x="429101" y="515017"/>
                  </a:lnTo>
                  <a:lnTo>
                    <a:pt x="421672" y="517874"/>
                  </a:lnTo>
                  <a:lnTo>
                    <a:pt x="418719" y="520922"/>
                  </a:lnTo>
                  <a:lnTo>
                    <a:pt x="415099" y="523304"/>
                  </a:lnTo>
                  <a:lnTo>
                    <a:pt x="411004" y="524256"/>
                  </a:lnTo>
                  <a:lnTo>
                    <a:pt x="407670" y="526066"/>
                  </a:lnTo>
                  <a:lnTo>
                    <a:pt x="407670" y="530257"/>
                  </a:lnTo>
                  <a:lnTo>
                    <a:pt x="409956" y="537972"/>
                  </a:lnTo>
                  <a:lnTo>
                    <a:pt x="407480" y="547592"/>
                  </a:lnTo>
                  <a:lnTo>
                    <a:pt x="398907" y="559689"/>
                  </a:lnTo>
                  <a:lnTo>
                    <a:pt x="400336" y="567309"/>
                  </a:lnTo>
                  <a:lnTo>
                    <a:pt x="404146" y="568928"/>
                  </a:lnTo>
                  <a:lnTo>
                    <a:pt x="409670" y="573500"/>
                  </a:lnTo>
                  <a:lnTo>
                    <a:pt x="416147" y="571881"/>
                  </a:lnTo>
                  <a:lnTo>
                    <a:pt x="419290" y="575024"/>
                  </a:lnTo>
                  <a:lnTo>
                    <a:pt x="422624" y="577405"/>
                  </a:lnTo>
                  <a:lnTo>
                    <a:pt x="431959" y="581501"/>
                  </a:lnTo>
                  <a:lnTo>
                    <a:pt x="438721" y="588073"/>
                  </a:lnTo>
                  <a:lnTo>
                    <a:pt x="442913" y="597122"/>
                  </a:lnTo>
                  <a:lnTo>
                    <a:pt x="447104" y="599980"/>
                  </a:lnTo>
                  <a:lnTo>
                    <a:pt x="453485" y="601027"/>
                  </a:lnTo>
                  <a:lnTo>
                    <a:pt x="463868" y="598075"/>
                  </a:lnTo>
                  <a:lnTo>
                    <a:pt x="469678" y="597313"/>
                  </a:lnTo>
                  <a:lnTo>
                    <a:pt x="474631" y="599599"/>
                  </a:lnTo>
                  <a:lnTo>
                    <a:pt x="496157" y="622173"/>
                  </a:lnTo>
                  <a:lnTo>
                    <a:pt x="502920" y="625412"/>
                  </a:lnTo>
                  <a:lnTo>
                    <a:pt x="511207" y="630746"/>
                  </a:lnTo>
                  <a:lnTo>
                    <a:pt x="521303" y="642461"/>
                  </a:lnTo>
                  <a:lnTo>
                    <a:pt x="526732" y="654082"/>
                  </a:lnTo>
                  <a:lnTo>
                    <a:pt x="520541" y="659225"/>
                  </a:lnTo>
                  <a:lnTo>
                    <a:pt x="520541" y="662273"/>
                  </a:lnTo>
                  <a:lnTo>
                    <a:pt x="524351" y="662559"/>
                  </a:lnTo>
                  <a:lnTo>
                    <a:pt x="528066" y="662083"/>
                  </a:lnTo>
                  <a:lnTo>
                    <a:pt x="531590" y="660940"/>
                  </a:lnTo>
                  <a:lnTo>
                    <a:pt x="534829" y="659225"/>
                  </a:lnTo>
                  <a:lnTo>
                    <a:pt x="538829" y="660273"/>
                  </a:lnTo>
                  <a:lnTo>
                    <a:pt x="548735" y="673513"/>
                  </a:lnTo>
                  <a:lnTo>
                    <a:pt x="554831" y="675894"/>
                  </a:lnTo>
                  <a:lnTo>
                    <a:pt x="571690" y="678085"/>
                  </a:lnTo>
                  <a:lnTo>
                    <a:pt x="578358" y="675513"/>
                  </a:lnTo>
                  <a:lnTo>
                    <a:pt x="588740" y="662273"/>
                  </a:lnTo>
                  <a:lnTo>
                    <a:pt x="600932" y="654558"/>
                  </a:lnTo>
                  <a:lnTo>
                    <a:pt x="607028" y="645223"/>
                  </a:lnTo>
                  <a:lnTo>
                    <a:pt x="614553" y="640747"/>
                  </a:lnTo>
                  <a:lnTo>
                    <a:pt x="640366" y="642842"/>
                  </a:lnTo>
                  <a:lnTo>
                    <a:pt x="645223" y="640747"/>
                  </a:lnTo>
                  <a:lnTo>
                    <a:pt x="645319" y="646557"/>
                  </a:lnTo>
                  <a:lnTo>
                    <a:pt x="647319" y="649796"/>
                  </a:lnTo>
                  <a:lnTo>
                    <a:pt x="652939" y="654558"/>
                  </a:lnTo>
                  <a:lnTo>
                    <a:pt x="658558" y="648272"/>
                  </a:lnTo>
                  <a:lnTo>
                    <a:pt x="659035" y="645605"/>
                  </a:lnTo>
                  <a:lnTo>
                    <a:pt x="657987" y="645033"/>
                  </a:lnTo>
                  <a:lnTo>
                    <a:pt x="656749" y="644652"/>
                  </a:lnTo>
                  <a:lnTo>
                    <a:pt x="655796" y="643985"/>
                  </a:lnTo>
                  <a:lnTo>
                    <a:pt x="654653" y="642938"/>
                  </a:lnTo>
                  <a:lnTo>
                    <a:pt x="653891" y="640747"/>
                  </a:lnTo>
                  <a:lnTo>
                    <a:pt x="654082" y="639318"/>
                  </a:lnTo>
                  <a:lnTo>
                    <a:pt x="657415" y="635889"/>
                  </a:lnTo>
                  <a:lnTo>
                    <a:pt x="660463" y="631984"/>
                  </a:lnTo>
                  <a:lnTo>
                    <a:pt x="668846" y="617125"/>
                  </a:lnTo>
                  <a:lnTo>
                    <a:pt x="670084" y="613505"/>
                  </a:lnTo>
                  <a:lnTo>
                    <a:pt x="670179" y="611696"/>
                  </a:lnTo>
                  <a:lnTo>
                    <a:pt x="669227" y="606076"/>
                  </a:lnTo>
                  <a:lnTo>
                    <a:pt x="669131" y="603028"/>
                  </a:lnTo>
                  <a:lnTo>
                    <a:pt x="669703" y="601218"/>
                  </a:lnTo>
                  <a:lnTo>
                    <a:pt x="670655" y="599789"/>
                  </a:lnTo>
                  <a:lnTo>
                    <a:pt x="673513" y="597027"/>
                  </a:lnTo>
                  <a:lnTo>
                    <a:pt x="677037" y="592360"/>
                  </a:lnTo>
                  <a:lnTo>
                    <a:pt x="678371" y="590931"/>
                  </a:lnTo>
                  <a:lnTo>
                    <a:pt x="679513" y="590074"/>
                  </a:lnTo>
                  <a:lnTo>
                    <a:pt x="682180" y="588550"/>
                  </a:lnTo>
                  <a:lnTo>
                    <a:pt x="684943" y="587407"/>
                  </a:lnTo>
                  <a:lnTo>
                    <a:pt x="686562" y="586168"/>
                  </a:lnTo>
                  <a:lnTo>
                    <a:pt x="688277" y="584549"/>
                  </a:lnTo>
                  <a:lnTo>
                    <a:pt x="690944" y="581120"/>
                  </a:lnTo>
                  <a:lnTo>
                    <a:pt x="692944" y="579501"/>
                  </a:lnTo>
                  <a:lnTo>
                    <a:pt x="697230" y="577024"/>
                  </a:lnTo>
                  <a:lnTo>
                    <a:pt x="700469" y="570262"/>
                  </a:lnTo>
                  <a:lnTo>
                    <a:pt x="701897" y="566166"/>
                  </a:lnTo>
                  <a:lnTo>
                    <a:pt x="702183" y="564547"/>
                  </a:lnTo>
                  <a:lnTo>
                    <a:pt x="702373" y="562547"/>
                  </a:lnTo>
                  <a:lnTo>
                    <a:pt x="702278" y="560451"/>
                  </a:lnTo>
                  <a:lnTo>
                    <a:pt x="701897" y="558070"/>
                  </a:lnTo>
                  <a:lnTo>
                    <a:pt x="701326" y="556450"/>
                  </a:lnTo>
                  <a:lnTo>
                    <a:pt x="700659" y="554926"/>
                  </a:lnTo>
                  <a:lnTo>
                    <a:pt x="698754" y="552640"/>
                  </a:lnTo>
                  <a:lnTo>
                    <a:pt x="694182" y="548830"/>
                  </a:lnTo>
                  <a:lnTo>
                    <a:pt x="693134" y="547783"/>
                  </a:lnTo>
                  <a:lnTo>
                    <a:pt x="692182" y="546640"/>
                  </a:lnTo>
                  <a:lnTo>
                    <a:pt x="689991" y="542925"/>
                  </a:lnTo>
                  <a:lnTo>
                    <a:pt x="689038" y="541782"/>
                  </a:lnTo>
                  <a:lnTo>
                    <a:pt x="687896" y="540830"/>
                  </a:lnTo>
                  <a:lnTo>
                    <a:pt x="681228" y="536924"/>
                  </a:lnTo>
                  <a:lnTo>
                    <a:pt x="678847" y="535019"/>
                  </a:lnTo>
                  <a:lnTo>
                    <a:pt x="677894" y="533876"/>
                  </a:lnTo>
                  <a:lnTo>
                    <a:pt x="677132" y="532638"/>
                  </a:lnTo>
                  <a:lnTo>
                    <a:pt x="675989" y="529971"/>
                  </a:lnTo>
                  <a:lnTo>
                    <a:pt x="675227" y="526923"/>
                  </a:lnTo>
                  <a:lnTo>
                    <a:pt x="674084" y="510064"/>
                  </a:lnTo>
                  <a:lnTo>
                    <a:pt x="673513" y="507587"/>
                  </a:lnTo>
                  <a:lnTo>
                    <a:pt x="671798" y="505206"/>
                  </a:lnTo>
                  <a:lnTo>
                    <a:pt x="669798" y="503015"/>
                  </a:lnTo>
                  <a:lnTo>
                    <a:pt x="668655" y="502063"/>
                  </a:lnTo>
                  <a:lnTo>
                    <a:pt x="667322" y="501301"/>
                  </a:lnTo>
                  <a:lnTo>
                    <a:pt x="665797" y="500824"/>
                  </a:lnTo>
                  <a:lnTo>
                    <a:pt x="660559" y="500539"/>
                  </a:lnTo>
                  <a:lnTo>
                    <a:pt x="658939" y="500063"/>
                  </a:lnTo>
                  <a:lnTo>
                    <a:pt x="657511" y="499396"/>
                  </a:lnTo>
                  <a:lnTo>
                    <a:pt x="656272" y="498538"/>
                  </a:lnTo>
                  <a:lnTo>
                    <a:pt x="650272" y="492252"/>
                  </a:lnTo>
                  <a:lnTo>
                    <a:pt x="646843" y="487489"/>
                  </a:lnTo>
                  <a:lnTo>
                    <a:pt x="644843" y="485394"/>
                  </a:lnTo>
                  <a:lnTo>
                    <a:pt x="643414" y="484632"/>
                  </a:lnTo>
                  <a:lnTo>
                    <a:pt x="641890" y="484156"/>
                  </a:lnTo>
                  <a:lnTo>
                    <a:pt x="640080" y="484060"/>
                  </a:lnTo>
                  <a:lnTo>
                    <a:pt x="638365" y="484156"/>
                  </a:lnTo>
                  <a:lnTo>
                    <a:pt x="636365" y="483203"/>
                  </a:lnTo>
                  <a:lnTo>
                    <a:pt x="634270" y="481108"/>
                  </a:lnTo>
                  <a:lnTo>
                    <a:pt x="630174" y="472249"/>
                  </a:lnTo>
                  <a:lnTo>
                    <a:pt x="628840" y="470249"/>
                  </a:lnTo>
                  <a:lnTo>
                    <a:pt x="626459" y="468439"/>
                  </a:lnTo>
                  <a:lnTo>
                    <a:pt x="622363" y="466058"/>
                  </a:lnTo>
                  <a:lnTo>
                    <a:pt x="619982" y="464153"/>
                  </a:lnTo>
                  <a:lnTo>
                    <a:pt x="618649" y="462724"/>
                  </a:lnTo>
                  <a:lnTo>
                    <a:pt x="617411" y="461010"/>
                  </a:lnTo>
                  <a:lnTo>
                    <a:pt x="615505" y="457962"/>
                  </a:lnTo>
                  <a:lnTo>
                    <a:pt x="614839" y="455771"/>
                  </a:lnTo>
                  <a:lnTo>
                    <a:pt x="614553" y="453771"/>
                  </a:lnTo>
                  <a:lnTo>
                    <a:pt x="614648" y="452152"/>
                  </a:lnTo>
                  <a:lnTo>
                    <a:pt x="614839" y="450913"/>
                  </a:lnTo>
                  <a:lnTo>
                    <a:pt x="615887" y="447294"/>
                  </a:lnTo>
                  <a:lnTo>
                    <a:pt x="616363" y="444151"/>
                  </a:lnTo>
                  <a:lnTo>
                    <a:pt x="616172" y="442055"/>
                  </a:lnTo>
                  <a:lnTo>
                    <a:pt x="608647" y="421957"/>
                  </a:lnTo>
                  <a:lnTo>
                    <a:pt x="607790" y="420719"/>
                  </a:lnTo>
                  <a:lnTo>
                    <a:pt x="603980" y="416338"/>
                  </a:lnTo>
                  <a:lnTo>
                    <a:pt x="599504" y="412242"/>
                  </a:lnTo>
                  <a:lnTo>
                    <a:pt x="596932" y="410623"/>
                  </a:lnTo>
                  <a:lnTo>
                    <a:pt x="593693" y="409575"/>
                  </a:lnTo>
                  <a:lnTo>
                    <a:pt x="589693" y="408813"/>
                  </a:lnTo>
                  <a:lnTo>
                    <a:pt x="587597" y="408146"/>
                  </a:lnTo>
                  <a:lnTo>
                    <a:pt x="585406" y="406432"/>
                  </a:lnTo>
                  <a:lnTo>
                    <a:pt x="584454" y="404908"/>
                  </a:lnTo>
                  <a:lnTo>
                    <a:pt x="584073" y="403384"/>
                  </a:lnTo>
                  <a:lnTo>
                    <a:pt x="584168" y="402336"/>
                  </a:lnTo>
                  <a:lnTo>
                    <a:pt x="584454" y="400812"/>
                  </a:lnTo>
                  <a:lnTo>
                    <a:pt x="584835" y="399479"/>
                  </a:lnTo>
                  <a:lnTo>
                    <a:pt x="585883" y="397383"/>
                  </a:lnTo>
                  <a:lnTo>
                    <a:pt x="589883" y="391573"/>
                  </a:lnTo>
                  <a:lnTo>
                    <a:pt x="590931" y="390525"/>
                  </a:lnTo>
                  <a:lnTo>
                    <a:pt x="592169" y="389668"/>
                  </a:lnTo>
                  <a:lnTo>
                    <a:pt x="596074" y="387572"/>
                  </a:lnTo>
                  <a:lnTo>
                    <a:pt x="597313" y="386429"/>
                  </a:lnTo>
                  <a:lnTo>
                    <a:pt x="598265" y="384810"/>
                  </a:lnTo>
                  <a:lnTo>
                    <a:pt x="599027" y="381762"/>
                  </a:lnTo>
                  <a:lnTo>
                    <a:pt x="598932" y="379762"/>
                  </a:lnTo>
                  <a:lnTo>
                    <a:pt x="598361" y="378142"/>
                  </a:lnTo>
                  <a:lnTo>
                    <a:pt x="597218" y="377190"/>
                  </a:lnTo>
                  <a:lnTo>
                    <a:pt x="595694" y="376523"/>
                  </a:lnTo>
                  <a:lnTo>
                    <a:pt x="589979" y="375475"/>
                  </a:lnTo>
                  <a:lnTo>
                    <a:pt x="588264" y="374904"/>
                  </a:lnTo>
                  <a:lnTo>
                    <a:pt x="580358" y="370141"/>
                  </a:lnTo>
                  <a:lnTo>
                    <a:pt x="579406" y="369189"/>
                  </a:lnTo>
                  <a:lnTo>
                    <a:pt x="575501" y="363093"/>
                  </a:lnTo>
                  <a:lnTo>
                    <a:pt x="574548" y="361950"/>
                  </a:lnTo>
                  <a:lnTo>
                    <a:pt x="572262" y="360045"/>
                  </a:lnTo>
                  <a:lnTo>
                    <a:pt x="566928" y="356711"/>
                  </a:lnTo>
                  <a:lnTo>
                    <a:pt x="565309" y="355092"/>
                  </a:lnTo>
                  <a:lnTo>
                    <a:pt x="563594" y="352615"/>
                  </a:lnTo>
                  <a:lnTo>
                    <a:pt x="560927" y="347663"/>
                  </a:lnTo>
                  <a:lnTo>
                    <a:pt x="559880" y="344614"/>
                  </a:lnTo>
                  <a:lnTo>
                    <a:pt x="559308" y="342043"/>
                  </a:lnTo>
                  <a:lnTo>
                    <a:pt x="558832" y="329851"/>
                  </a:lnTo>
                  <a:lnTo>
                    <a:pt x="557594" y="326422"/>
                  </a:lnTo>
                  <a:lnTo>
                    <a:pt x="557689" y="323850"/>
                  </a:lnTo>
                  <a:lnTo>
                    <a:pt x="557879" y="321850"/>
                  </a:lnTo>
                  <a:lnTo>
                    <a:pt x="557403" y="320421"/>
                  </a:lnTo>
                  <a:lnTo>
                    <a:pt x="556355" y="318992"/>
                  </a:lnTo>
                  <a:lnTo>
                    <a:pt x="556641" y="317659"/>
                  </a:lnTo>
                  <a:lnTo>
                    <a:pt x="557213" y="316421"/>
                  </a:lnTo>
                  <a:lnTo>
                    <a:pt x="557784" y="314611"/>
                  </a:lnTo>
                  <a:lnTo>
                    <a:pt x="557117" y="313563"/>
                  </a:lnTo>
                  <a:lnTo>
                    <a:pt x="555593" y="312134"/>
                  </a:lnTo>
                  <a:lnTo>
                    <a:pt x="554069" y="311372"/>
                  </a:lnTo>
                  <a:lnTo>
                    <a:pt x="549307" y="306324"/>
                  </a:lnTo>
                  <a:lnTo>
                    <a:pt x="555403" y="300133"/>
                  </a:lnTo>
                  <a:lnTo>
                    <a:pt x="556641" y="295846"/>
                  </a:lnTo>
                  <a:lnTo>
                    <a:pt x="556451" y="294132"/>
                  </a:lnTo>
                  <a:lnTo>
                    <a:pt x="555403" y="290322"/>
                  </a:lnTo>
                  <a:lnTo>
                    <a:pt x="555022" y="287274"/>
                  </a:lnTo>
                  <a:lnTo>
                    <a:pt x="555022" y="281273"/>
                  </a:lnTo>
                  <a:lnTo>
                    <a:pt x="556641" y="276796"/>
                  </a:lnTo>
                  <a:lnTo>
                    <a:pt x="557879" y="270986"/>
                  </a:lnTo>
                  <a:lnTo>
                    <a:pt x="592741" y="269748"/>
                  </a:lnTo>
                  <a:lnTo>
                    <a:pt x="599027" y="267176"/>
                  </a:lnTo>
                  <a:lnTo>
                    <a:pt x="610933" y="259651"/>
                  </a:lnTo>
                  <a:lnTo>
                    <a:pt x="615315" y="255556"/>
                  </a:lnTo>
                  <a:lnTo>
                    <a:pt x="617887" y="250698"/>
                  </a:lnTo>
                  <a:lnTo>
                    <a:pt x="621697" y="238125"/>
                  </a:lnTo>
                  <a:lnTo>
                    <a:pt x="627507" y="226409"/>
                  </a:lnTo>
                  <a:lnTo>
                    <a:pt x="629507" y="220313"/>
                  </a:lnTo>
                  <a:lnTo>
                    <a:pt x="628936" y="213265"/>
                  </a:lnTo>
                  <a:lnTo>
                    <a:pt x="622840" y="200311"/>
                  </a:lnTo>
                  <a:lnTo>
                    <a:pt x="587407" y="189357"/>
                  </a:lnTo>
                  <a:lnTo>
                    <a:pt x="576739" y="181927"/>
                  </a:lnTo>
                  <a:lnTo>
                    <a:pt x="572453" y="178117"/>
                  </a:lnTo>
                  <a:lnTo>
                    <a:pt x="570452" y="177355"/>
                  </a:lnTo>
                  <a:lnTo>
                    <a:pt x="568928" y="177451"/>
                  </a:lnTo>
                  <a:lnTo>
                    <a:pt x="567785" y="178403"/>
                  </a:lnTo>
                  <a:lnTo>
                    <a:pt x="565785" y="180594"/>
                  </a:lnTo>
                  <a:lnTo>
                    <a:pt x="562451" y="181070"/>
                  </a:lnTo>
                  <a:lnTo>
                    <a:pt x="529876" y="178784"/>
                  </a:lnTo>
                  <a:lnTo>
                    <a:pt x="527399" y="178213"/>
                  </a:lnTo>
                  <a:lnTo>
                    <a:pt x="525589" y="177260"/>
                  </a:lnTo>
                  <a:lnTo>
                    <a:pt x="521780" y="170593"/>
                  </a:lnTo>
                  <a:lnTo>
                    <a:pt x="519874" y="168307"/>
                  </a:lnTo>
                  <a:lnTo>
                    <a:pt x="518827" y="167354"/>
                  </a:lnTo>
                  <a:lnTo>
                    <a:pt x="502920" y="157448"/>
                  </a:lnTo>
                  <a:lnTo>
                    <a:pt x="500824" y="155638"/>
                  </a:lnTo>
                  <a:lnTo>
                    <a:pt x="500158" y="154400"/>
                  </a:lnTo>
                  <a:lnTo>
                    <a:pt x="499872" y="152971"/>
                  </a:lnTo>
                  <a:lnTo>
                    <a:pt x="500158" y="151447"/>
                  </a:lnTo>
                  <a:lnTo>
                    <a:pt x="500824" y="150114"/>
                  </a:lnTo>
                  <a:lnTo>
                    <a:pt x="510635" y="138684"/>
                  </a:lnTo>
                  <a:lnTo>
                    <a:pt x="512921" y="136970"/>
                  </a:lnTo>
                  <a:lnTo>
                    <a:pt x="516160" y="133921"/>
                  </a:lnTo>
                  <a:lnTo>
                    <a:pt x="517112" y="132683"/>
                  </a:lnTo>
                  <a:lnTo>
                    <a:pt x="517874" y="131350"/>
                  </a:lnTo>
                  <a:lnTo>
                    <a:pt x="518351" y="129826"/>
                  </a:lnTo>
                  <a:lnTo>
                    <a:pt x="518065" y="128016"/>
                  </a:lnTo>
                  <a:lnTo>
                    <a:pt x="515588" y="124111"/>
                  </a:lnTo>
                  <a:lnTo>
                    <a:pt x="515112" y="122587"/>
                  </a:lnTo>
                  <a:lnTo>
                    <a:pt x="515779" y="121444"/>
                  </a:lnTo>
                  <a:lnTo>
                    <a:pt x="520255" y="120110"/>
                  </a:lnTo>
                  <a:lnTo>
                    <a:pt x="521494" y="119348"/>
                  </a:lnTo>
                  <a:lnTo>
                    <a:pt x="522446" y="118396"/>
                  </a:lnTo>
                  <a:lnTo>
                    <a:pt x="523018" y="117253"/>
                  </a:lnTo>
                  <a:lnTo>
                    <a:pt x="522541" y="115538"/>
                  </a:lnTo>
                  <a:lnTo>
                    <a:pt x="521303" y="112871"/>
                  </a:lnTo>
                  <a:lnTo>
                    <a:pt x="517779" y="107728"/>
                  </a:lnTo>
                  <a:lnTo>
                    <a:pt x="515683" y="105442"/>
                  </a:lnTo>
                  <a:lnTo>
                    <a:pt x="513683" y="104108"/>
                  </a:lnTo>
                  <a:lnTo>
                    <a:pt x="507016" y="101632"/>
                  </a:lnTo>
                  <a:lnTo>
                    <a:pt x="495490" y="94869"/>
                  </a:lnTo>
                  <a:lnTo>
                    <a:pt x="492633" y="93916"/>
                  </a:lnTo>
                  <a:lnTo>
                    <a:pt x="491395" y="94583"/>
                  </a:lnTo>
                  <a:lnTo>
                    <a:pt x="488632" y="98298"/>
                  </a:lnTo>
                  <a:lnTo>
                    <a:pt x="487394" y="99250"/>
                  </a:lnTo>
                  <a:lnTo>
                    <a:pt x="485870" y="99917"/>
                  </a:lnTo>
                  <a:lnTo>
                    <a:pt x="484537" y="100298"/>
                  </a:lnTo>
                  <a:lnTo>
                    <a:pt x="480536" y="100584"/>
                  </a:lnTo>
                  <a:lnTo>
                    <a:pt x="475297" y="85534"/>
                  </a:lnTo>
                  <a:lnTo>
                    <a:pt x="471392" y="81915"/>
                  </a:lnTo>
                  <a:lnTo>
                    <a:pt x="467582" y="81153"/>
                  </a:lnTo>
                  <a:lnTo>
                    <a:pt x="462724" y="79343"/>
                  </a:lnTo>
                  <a:lnTo>
                    <a:pt x="458819" y="77057"/>
                  </a:lnTo>
                  <a:lnTo>
                    <a:pt x="457200" y="75152"/>
                  </a:lnTo>
                  <a:lnTo>
                    <a:pt x="456057" y="72866"/>
                  </a:lnTo>
                  <a:lnTo>
                    <a:pt x="454343" y="66865"/>
                  </a:lnTo>
                  <a:lnTo>
                    <a:pt x="454057" y="64484"/>
                  </a:lnTo>
                  <a:lnTo>
                    <a:pt x="454247" y="62484"/>
                  </a:lnTo>
                  <a:lnTo>
                    <a:pt x="455009" y="61055"/>
                  </a:lnTo>
                  <a:lnTo>
                    <a:pt x="455962" y="59722"/>
                  </a:lnTo>
                  <a:lnTo>
                    <a:pt x="457105" y="58674"/>
                  </a:lnTo>
                  <a:lnTo>
                    <a:pt x="458248" y="57817"/>
                  </a:lnTo>
                  <a:lnTo>
                    <a:pt x="459105" y="56769"/>
                  </a:lnTo>
                  <a:lnTo>
                    <a:pt x="459677" y="55340"/>
                  </a:lnTo>
                  <a:lnTo>
                    <a:pt x="459962" y="53816"/>
                  </a:lnTo>
                  <a:lnTo>
                    <a:pt x="460629" y="52388"/>
                  </a:lnTo>
                  <a:lnTo>
                    <a:pt x="461677" y="51340"/>
                  </a:lnTo>
                  <a:lnTo>
                    <a:pt x="464534" y="50101"/>
                  </a:lnTo>
                  <a:lnTo>
                    <a:pt x="465582" y="49149"/>
                  </a:lnTo>
                  <a:lnTo>
                    <a:pt x="466249" y="47720"/>
                  </a:lnTo>
                  <a:lnTo>
                    <a:pt x="466439" y="45053"/>
                  </a:lnTo>
                  <a:lnTo>
                    <a:pt x="465487" y="34766"/>
                  </a:lnTo>
                  <a:lnTo>
                    <a:pt x="464630" y="31718"/>
                  </a:lnTo>
                  <a:lnTo>
                    <a:pt x="463487" y="29718"/>
                  </a:lnTo>
                  <a:lnTo>
                    <a:pt x="456152" y="26098"/>
                  </a:lnTo>
                  <a:lnTo>
                    <a:pt x="454628" y="24479"/>
                  </a:lnTo>
                  <a:lnTo>
                    <a:pt x="453009" y="22384"/>
                  </a:lnTo>
                  <a:lnTo>
                    <a:pt x="448723" y="15812"/>
                  </a:lnTo>
                  <a:lnTo>
                    <a:pt x="446913" y="14383"/>
                  </a:lnTo>
                  <a:lnTo>
                    <a:pt x="440436" y="12097"/>
                  </a:lnTo>
                  <a:lnTo>
                    <a:pt x="431292" y="7239"/>
                  </a:lnTo>
                  <a:lnTo>
                    <a:pt x="429673" y="6096"/>
                  </a:lnTo>
                  <a:lnTo>
                    <a:pt x="409575" y="18479"/>
                  </a:lnTo>
                  <a:lnTo>
                    <a:pt x="406146" y="20002"/>
                  </a:lnTo>
                  <a:lnTo>
                    <a:pt x="403479" y="20383"/>
                  </a:lnTo>
                  <a:lnTo>
                    <a:pt x="390430" y="24289"/>
                  </a:lnTo>
                  <a:lnTo>
                    <a:pt x="380333" y="29432"/>
                  </a:lnTo>
                  <a:lnTo>
                    <a:pt x="371856" y="31813"/>
                  </a:lnTo>
                  <a:lnTo>
                    <a:pt x="370237" y="31337"/>
                  </a:lnTo>
                  <a:lnTo>
                    <a:pt x="367474" y="29908"/>
                  </a:lnTo>
                  <a:lnTo>
                    <a:pt x="365093" y="28004"/>
                  </a:lnTo>
                  <a:lnTo>
                    <a:pt x="362998" y="25813"/>
                  </a:lnTo>
                  <a:lnTo>
                    <a:pt x="361664" y="24765"/>
                  </a:lnTo>
                  <a:lnTo>
                    <a:pt x="360045" y="23717"/>
                  </a:lnTo>
                  <a:lnTo>
                    <a:pt x="357378" y="22860"/>
                  </a:lnTo>
                  <a:lnTo>
                    <a:pt x="355663" y="23146"/>
                  </a:lnTo>
                  <a:lnTo>
                    <a:pt x="354330" y="24098"/>
                  </a:lnTo>
                  <a:lnTo>
                    <a:pt x="353568" y="25337"/>
                  </a:lnTo>
                  <a:lnTo>
                    <a:pt x="352901" y="26956"/>
                  </a:lnTo>
                  <a:lnTo>
                    <a:pt x="351472" y="32099"/>
                  </a:lnTo>
                  <a:lnTo>
                    <a:pt x="350330" y="34099"/>
                  </a:lnTo>
                  <a:lnTo>
                    <a:pt x="348424" y="36100"/>
                  </a:lnTo>
                  <a:lnTo>
                    <a:pt x="344329" y="39148"/>
                  </a:lnTo>
                  <a:lnTo>
                    <a:pt x="341852" y="40386"/>
                  </a:lnTo>
                  <a:lnTo>
                    <a:pt x="339566" y="41053"/>
                  </a:lnTo>
                  <a:lnTo>
                    <a:pt x="316706" y="41720"/>
                  </a:lnTo>
                  <a:lnTo>
                    <a:pt x="314325" y="42100"/>
                  </a:lnTo>
                  <a:lnTo>
                    <a:pt x="312991" y="42672"/>
                  </a:lnTo>
                  <a:lnTo>
                    <a:pt x="310324" y="45339"/>
                  </a:lnTo>
                  <a:lnTo>
                    <a:pt x="294799" y="55816"/>
                  </a:lnTo>
                  <a:lnTo>
                    <a:pt x="292132" y="56864"/>
                  </a:lnTo>
                  <a:lnTo>
                    <a:pt x="289751" y="57150"/>
                  </a:lnTo>
                  <a:lnTo>
                    <a:pt x="288036" y="56769"/>
                  </a:lnTo>
                  <a:lnTo>
                    <a:pt x="286512" y="56102"/>
                  </a:lnTo>
                  <a:lnTo>
                    <a:pt x="285369" y="55245"/>
                  </a:lnTo>
                  <a:lnTo>
                    <a:pt x="284416" y="54197"/>
                  </a:lnTo>
                  <a:lnTo>
                    <a:pt x="282035" y="50292"/>
                  </a:lnTo>
                  <a:lnTo>
                    <a:pt x="280606" y="49149"/>
                  </a:lnTo>
                  <a:lnTo>
                    <a:pt x="278702" y="48482"/>
                  </a:lnTo>
                  <a:lnTo>
                    <a:pt x="268510" y="49054"/>
                  </a:lnTo>
                  <a:lnTo>
                    <a:pt x="258223" y="48006"/>
                  </a:lnTo>
                  <a:lnTo>
                    <a:pt x="253270" y="42005"/>
                  </a:lnTo>
                  <a:lnTo>
                    <a:pt x="250888" y="36766"/>
                  </a:lnTo>
                  <a:lnTo>
                    <a:pt x="248507" y="34385"/>
                  </a:lnTo>
                  <a:lnTo>
                    <a:pt x="246412" y="33147"/>
                  </a:lnTo>
                  <a:lnTo>
                    <a:pt x="240316" y="32671"/>
                  </a:lnTo>
                  <a:lnTo>
                    <a:pt x="236696" y="31909"/>
                  </a:lnTo>
                  <a:lnTo>
                    <a:pt x="214884" y="22670"/>
                  </a:lnTo>
                  <a:lnTo>
                    <a:pt x="200787" y="17621"/>
                  </a:lnTo>
                  <a:lnTo>
                    <a:pt x="189166" y="12001"/>
                  </a:lnTo>
                  <a:lnTo>
                    <a:pt x="182308" y="6287"/>
                  </a:lnTo>
                  <a:lnTo>
                    <a:pt x="180975" y="5524"/>
                  </a:lnTo>
                  <a:lnTo>
                    <a:pt x="179261" y="4858"/>
                  </a:lnTo>
                  <a:lnTo>
                    <a:pt x="169831" y="2762"/>
                  </a:lnTo>
                  <a:lnTo>
                    <a:pt x="164116" y="381"/>
                  </a:lnTo>
                  <a:lnTo>
                    <a:pt x="154496" y="571"/>
                  </a:lnTo>
                  <a:lnTo>
                    <a:pt x="143923" y="2286"/>
                  </a:lnTo>
                  <a:lnTo>
                    <a:pt x="132493" y="1143"/>
                  </a:lnTo>
                  <a:lnTo>
                    <a:pt x="129254" y="0"/>
                  </a:lnTo>
                  <a:lnTo>
                    <a:pt x="127730" y="2000"/>
                  </a:lnTo>
                  <a:lnTo>
                    <a:pt x="126111" y="5239"/>
                  </a:lnTo>
                  <a:lnTo>
                    <a:pt x="124396" y="7715"/>
                  </a:lnTo>
                  <a:lnTo>
                    <a:pt x="122968" y="10573"/>
                  </a:lnTo>
                  <a:lnTo>
                    <a:pt x="122015" y="11811"/>
                  </a:lnTo>
                  <a:lnTo>
                    <a:pt x="117920" y="16097"/>
                  </a:lnTo>
                  <a:lnTo>
                    <a:pt x="116300" y="18764"/>
                  </a:lnTo>
                  <a:lnTo>
                    <a:pt x="115729" y="20288"/>
                  </a:lnTo>
                  <a:lnTo>
                    <a:pt x="115348" y="21907"/>
                  </a:lnTo>
                  <a:lnTo>
                    <a:pt x="115348" y="23622"/>
                  </a:lnTo>
                  <a:lnTo>
                    <a:pt x="115729" y="25146"/>
                  </a:lnTo>
                  <a:lnTo>
                    <a:pt x="116396" y="26479"/>
                  </a:lnTo>
                  <a:lnTo>
                    <a:pt x="118681" y="28956"/>
                  </a:lnTo>
                  <a:lnTo>
                    <a:pt x="121920" y="31528"/>
                  </a:lnTo>
                  <a:lnTo>
                    <a:pt x="123158" y="32861"/>
                  </a:lnTo>
                  <a:lnTo>
                    <a:pt x="124111" y="35052"/>
                  </a:lnTo>
                  <a:lnTo>
                    <a:pt x="124492" y="37338"/>
                  </a:lnTo>
                  <a:lnTo>
                    <a:pt x="124587" y="40291"/>
                  </a:lnTo>
                  <a:lnTo>
                    <a:pt x="124778" y="42386"/>
                  </a:lnTo>
                  <a:lnTo>
                    <a:pt x="125444" y="45625"/>
                  </a:lnTo>
                  <a:lnTo>
                    <a:pt x="125254" y="46863"/>
                  </a:lnTo>
                  <a:lnTo>
                    <a:pt x="123635" y="47911"/>
                  </a:lnTo>
                  <a:lnTo>
                    <a:pt x="121920" y="48292"/>
                  </a:lnTo>
                  <a:lnTo>
                    <a:pt x="118110" y="48673"/>
                  </a:lnTo>
                  <a:lnTo>
                    <a:pt x="108585" y="47720"/>
                  </a:lnTo>
                  <a:lnTo>
                    <a:pt x="101251" y="46006"/>
                  </a:lnTo>
                  <a:lnTo>
                    <a:pt x="99822" y="45244"/>
                  </a:lnTo>
                  <a:lnTo>
                    <a:pt x="98584" y="44387"/>
                  </a:lnTo>
                  <a:lnTo>
                    <a:pt x="96583" y="41815"/>
                  </a:lnTo>
                  <a:lnTo>
                    <a:pt x="86963" y="24955"/>
                  </a:lnTo>
                  <a:lnTo>
                    <a:pt x="85820" y="22003"/>
                  </a:lnTo>
                  <a:lnTo>
                    <a:pt x="85058" y="18859"/>
                  </a:lnTo>
                  <a:lnTo>
                    <a:pt x="83725" y="17050"/>
                  </a:lnTo>
                  <a:lnTo>
                    <a:pt x="82582" y="15716"/>
                  </a:lnTo>
                  <a:lnTo>
                    <a:pt x="74771" y="11335"/>
                  </a:lnTo>
                  <a:lnTo>
                    <a:pt x="71628" y="11430"/>
                  </a:lnTo>
                  <a:lnTo>
                    <a:pt x="68961" y="12478"/>
                  </a:lnTo>
                  <a:lnTo>
                    <a:pt x="66675" y="14192"/>
                  </a:lnTo>
                  <a:lnTo>
                    <a:pt x="57531" y="23717"/>
                  </a:lnTo>
                  <a:lnTo>
                    <a:pt x="56864" y="24289"/>
                  </a:lnTo>
                  <a:lnTo>
                    <a:pt x="52483" y="27241"/>
                  </a:lnTo>
                  <a:lnTo>
                    <a:pt x="50006" y="28384"/>
                  </a:lnTo>
                  <a:lnTo>
                    <a:pt x="41910" y="30956"/>
                  </a:lnTo>
                  <a:lnTo>
                    <a:pt x="40672" y="31718"/>
                  </a:lnTo>
                  <a:lnTo>
                    <a:pt x="40005" y="33052"/>
                  </a:lnTo>
                  <a:lnTo>
                    <a:pt x="39814" y="34766"/>
                  </a:lnTo>
                  <a:lnTo>
                    <a:pt x="44101" y="43434"/>
                  </a:lnTo>
                  <a:lnTo>
                    <a:pt x="45148" y="46482"/>
                  </a:lnTo>
                  <a:lnTo>
                    <a:pt x="45244" y="48768"/>
                  </a:lnTo>
                  <a:lnTo>
                    <a:pt x="44958" y="51911"/>
                  </a:lnTo>
                  <a:lnTo>
                    <a:pt x="43148" y="62579"/>
                  </a:lnTo>
                  <a:lnTo>
                    <a:pt x="44196" y="72962"/>
                  </a:lnTo>
                  <a:lnTo>
                    <a:pt x="42481" y="79248"/>
                  </a:lnTo>
                  <a:lnTo>
                    <a:pt x="42577" y="84868"/>
                  </a:lnTo>
                  <a:lnTo>
                    <a:pt x="42291" y="86582"/>
                  </a:lnTo>
                  <a:lnTo>
                    <a:pt x="41720" y="88011"/>
                  </a:lnTo>
                  <a:lnTo>
                    <a:pt x="40957" y="89440"/>
                  </a:lnTo>
                  <a:lnTo>
                    <a:pt x="39814" y="90964"/>
                  </a:lnTo>
                  <a:lnTo>
                    <a:pt x="38100" y="92488"/>
                  </a:lnTo>
                  <a:lnTo>
                    <a:pt x="35243" y="94583"/>
                  </a:lnTo>
                  <a:lnTo>
                    <a:pt x="32099" y="95440"/>
                  </a:lnTo>
                  <a:lnTo>
                    <a:pt x="29623" y="96488"/>
                  </a:lnTo>
                  <a:lnTo>
                    <a:pt x="26956" y="98012"/>
                  </a:lnTo>
                  <a:lnTo>
                    <a:pt x="25241" y="99822"/>
                  </a:lnTo>
                  <a:lnTo>
                    <a:pt x="23717" y="103060"/>
                  </a:lnTo>
                  <a:lnTo>
                    <a:pt x="23431" y="105251"/>
                  </a:lnTo>
                  <a:lnTo>
                    <a:pt x="23622" y="107251"/>
                  </a:lnTo>
                  <a:lnTo>
                    <a:pt x="22765" y="108871"/>
                  </a:lnTo>
                  <a:lnTo>
                    <a:pt x="21050" y="110204"/>
                  </a:lnTo>
                  <a:lnTo>
                    <a:pt x="9335" y="112300"/>
                  </a:lnTo>
                  <a:lnTo>
                    <a:pt x="6191" y="113633"/>
                  </a:lnTo>
                  <a:lnTo>
                    <a:pt x="0" y="117538"/>
                  </a:lnTo>
                  <a:lnTo>
                    <a:pt x="16097" y="131921"/>
                  </a:lnTo>
                  <a:lnTo>
                    <a:pt x="37147" y="158496"/>
                  </a:lnTo>
                  <a:lnTo>
                    <a:pt x="48292" y="177832"/>
                  </a:lnTo>
                  <a:lnTo>
                    <a:pt x="57340" y="196024"/>
                  </a:lnTo>
                  <a:lnTo>
                    <a:pt x="58103" y="200692"/>
                  </a:lnTo>
                  <a:lnTo>
                    <a:pt x="58674" y="210312"/>
                  </a:lnTo>
                  <a:lnTo>
                    <a:pt x="59817" y="214598"/>
                  </a:lnTo>
                  <a:lnTo>
                    <a:pt x="64008" y="218884"/>
                  </a:lnTo>
                  <a:lnTo>
                    <a:pt x="76105" y="226885"/>
                  </a:lnTo>
                  <a:lnTo>
                    <a:pt x="95345" y="260699"/>
                  </a:lnTo>
                  <a:lnTo>
                    <a:pt x="103251" y="282226"/>
                  </a:lnTo>
                  <a:lnTo>
                    <a:pt x="105918" y="298799"/>
                  </a:lnTo>
                  <a:lnTo>
                    <a:pt x="102108" y="317373"/>
                  </a:lnTo>
                  <a:lnTo>
                    <a:pt x="104394" y="320516"/>
                  </a:lnTo>
                  <a:lnTo>
                    <a:pt x="113824" y="322040"/>
                  </a:lnTo>
                  <a:lnTo>
                    <a:pt x="116300" y="323279"/>
                  </a:lnTo>
                  <a:lnTo>
                    <a:pt x="115824" y="317182"/>
                  </a:lnTo>
                  <a:lnTo>
                    <a:pt x="114490" y="311182"/>
                  </a:lnTo>
                  <a:lnTo>
                    <a:pt x="114110" y="305848"/>
                  </a:lnTo>
                  <a:lnTo>
                    <a:pt x="116300" y="301752"/>
                  </a:lnTo>
                  <a:lnTo>
                    <a:pt x="120872" y="300609"/>
                  </a:lnTo>
                  <a:lnTo>
                    <a:pt x="126206" y="302514"/>
                  </a:lnTo>
                  <a:lnTo>
                    <a:pt x="134398" y="307467"/>
                  </a:lnTo>
                  <a:lnTo>
                    <a:pt x="144780" y="308705"/>
                  </a:lnTo>
                  <a:lnTo>
                    <a:pt x="150495" y="315373"/>
                  </a:lnTo>
                  <a:lnTo>
                    <a:pt x="157829" y="315277"/>
                  </a:lnTo>
                  <a:lnTo>
                    <a:pt x="160972" y="306419"/>
                  </a:lnTo>
                  <a:lnTo>
                    <a:pt x="164687" y="301657"/>
                  </a:lnTo>
                  <a:lnTo>
                    <a:pt x="173164" y="298799"/>
                  </a:lnTo>
                  <a:lnTo>
                    <a:pt x="182594" y="297751"/>
                  </a:lnTo>
                  <a:lnTo>
                    <a:pt x="188976" y="298323"/>
                  </a:lnTo>
                  <a:lnTo>
                    <a:pt x="195167" y="303181"/>
                  </a:lnTo>
                  <a:lnTo>
                    <a:pt x="207740" y="317278"/>
                  </a:lnTo>
                  <a:lnTo>
                    <a:pt x="213836" y="324802"/>
                  </a:lnTo>
                  <a:lnTo>
                    <a:pt x="219265" y="328422"/>
                  </a:lnTo>
                  <a:lnTo>
                    <a:pt x="223361" y="333280"/>
                  </a:lnTo>
                  <a:lnTo>
                    <a:pt x="227171" y="335375"/>
                  </a:lnTo>
                  <a:lnTo>
                    <a:pt x="232601" y="338042"/>
                  </a:lnTo>
                  <a:lnTo>
                    <a:pt x="239935" y="336137"/>
                  </a:lnTo>
                  <a:lnTo>
                    <a:pt x="246126" y="340995"/>
                  </a:lnTo>
                  <a:lnTo>
                    <a:pt x="250793" y="347567"/>
                  </a:lnTo>
                  <a:lnTo>
                    <a:pt x="252698" y="355759"/>
                  </a:lnTo>
                  <a:lnTo>
                    <a:pt x="251555" y="363188"/>
                  </a:lnTo>
                  <a:lnTo>
                    <a:pt x="240506" y="367284"/>
                  </a:lnTo>
                  <a:lnTo>
                    <a:pt x="226981" y="380809"/>
                  </a:lnTo>
                  <a:lnTo>
                    <a:pt x="224695" y="386334"/>
                  </a:lnTo>
                  <a:lnTo>
                    <a:pt x="220980" y="389477"/>
                  </a:lnTo>
                  <a:lnTo>
                    <a:pt x="218313" y="390906"/>
                  </a:lnTo>
                  <a:lnTo>
                    <a:pt x="211455" y="391477"/>
                  </a:lnTo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20" name="Figura a mano libera: forma 87">
              <a:extLst>
                <a:ext uri="{FF2B5EF4-FFF2-40B4-BE49-F238E27FC236}">
                  <a16:creationId xmlns:a16="http://schemas.microsoft.com/office/drawing/2014/main" xmlns="" id="{0BFDDAB1-E7EE-4B4B-AB7F-E40A5D07B8FF}"/>
                </a:ext>
              </a:extLst>
            </p:cNvPr>
            <p:cNvSpPr/>
            <p:nvPr/>
          </p:nvSpPr>
          <p:spPr>
            <a:xfrm>
              <a:off x="9918458" y="4965096"/>
              <a:ext cx="543210" cy="976122"/>
            </a:xfrm>
            <a:custGeom>
              <a:avLst/>
              <a:gdLst>
                <a:gd name="connsiteX0" fmla="*/ 538544 w 543210"/>
                <a:gd name="connsiteY0" fmla="*/ 490538 h 976122"/>
                <a:gd name="connsiteX1" fmla="*/ 526828 w 543210"/>
                <a:gd name="connsiteY1" fmla="*/ 486442 h 976122"/>
                <a:gd name="connsiteX2" fmla="*/ 524542 w 543210"/>
                <a:gd name="connsiteY2" fmla="*/ 484061 h 976122"/>
                <a:gd name="connsiteX3" fmla="*/ 523208 w 543210"/>
                <a:gd name="connsiteY3" fmla="*/ 480346 h 976122"/>
                <a:gd name="connsiteX4" fmla="*/ 515112 w 543210"/>
                <a:gd name="connsiteY4" fmla="*/ 464249 h 976122"/>
                <a:gd name="connsiteX5" fmla="*/ 514350 w 543210"/>
                <a:gd name="connsiteY5" fmla="*/ 450913 h 976122"/>
                <a:gd name="connsiteX6" fmla="*/ 520637 w 543210"/>
                <a:gd name="connsiteY6" fmla="*/ 425387 h 976122"/>
                <a:gd name="connsiteX7" fmla="*/ 522446 w 543210"/>
                <a:gd name="connsiteY7" fmla="*/ 411385 h 976122"/>
                <a:gd name="connsiteX8" fmla="*/ 521208 w 543210"/>
                <a:gd name="connsiteY8" fmla="*/ 406241 h 976122"/>
                <a:gd name="connsiteX9" fmla="*/ 515207 w 543210"/>
                <a:gd name="connsiteY9" fmla="*/ 396431 h 976122"/>
                <a:gd name="connsiteX10" fmla="*/ 512826 w 543210"/>
                <a:gd name="connsiteY10" fmla="*/ 391382 h 976122"/>
                <a:gd name="connsiteX11" fmla="*/ 511683 w 543210"/>
                <a:gd name="connsiteY11" fmla="*/ 385477 h 976122"/>
                <a:gd name="connsiteX12" fmla="*/ 511873 w 543210"/>
                <a:gd name="connsiteY12" fmla="*/ 379571 h 976122"/>
                <a:gd name="connsiteX13" fmla="*/ 514350 w 543210"/>
                <a:gd name="connsiteY13" fmla="*/ 354997 h 976122"/>
                <a:gd name="connsiteX14" fmla="*/ 526923 w 543210"/>
                <a:gd name="connsiteY14" fmla="*/ 324993 h 976122"/>
                <a:gd name="connsiteX15" fmla="*/ 515017 w 543210"/>
                <a:gd name="connsiteY15" fmla="*/ 323755 h 976122"/>
                <a:gd name="connsiteX16" fmla="*/ 502825 w 543210"/>
                <a:gd name="connsiteY16" fmla="*/ 317754 h 976122"/>
                <a:gd name="connsiteX17" fmla="*/ 491966 w 543210"/>
                <a:gd name="connsiteY17" fmla="*/ 309372 h 976122"/>
                <a:gd name="connsiteX18" fmla="*/ 484727 w 543210"/>
                <a:gd name="connsiteY18" fmla="*/ 300895 h 976122"/>
                <a:gd name="connsiteX19" fmla="*/ 480441 w 543210"/>
                <a:gd name="connsiteY19" fmla="*/ 294418 h 976122"/>
                <a:gd name="connsiteX20" fmla="*/ 476345 w 543210"/>
                <a:gd name="connsiteY20" fmla="*/ 289655 h 976122"/>
                <a:gd name="connsiteX21" fmla="*/ 470821 w 543210"/>
                <a:gd name="connsiteY21" fmla="*/ 286703 h 976122"/>
                <a:gd name="connsiteX22" fmla="*/ 462439 w 543210"/>
                <a:gd name="connsiteY22" fmla="*/ 285750 h 976122"/>
                <a:gd name="connsiteX23" fmla="*/ 456247 w 543210"/>
                <a:gd name="connsiteY23" fmla="*/ 283845 h 976122"/>
                <a:gd name="connsiteX24" fmla="*/ 440150 w 543210"/>
                <a:gd name="connsiteY24" fmla="*/ 270320 h 976122"/>
                <a:gd name="connsiteX25" fmla="*/ 419576 w 543210"/>
                <a:gd name="connsiteY25" fmla="*/ 260128 h 976122"/>
                <a:gd name="connsiteX26" fmla="*/ 416528 w 543210"/>
                <a:gd name="connsiteY26" fmla="*/ 256699 h 976122"/>
                <a:gd name="connsiteX27" fmla="*/ 414338 w 543210"/>
                <a:gd name="connsiteY27" fmla="*/ 249746 h 976122"/>
                <a:gd name="connsiteX28" fmla="*/ 409289 w 543210"/>
                <a:gd name="connsiteY28" fmla="*/ 243173 h 976122"/>
                <a:gd name="connsiteX29" fmla="*/ 403098 w 543210"/>
                <a:gd name="connsiteY29" fmla="*/ 237649 h 976122"/>
                <a:gd name="connsiteX30" fmla="*/ 397764 w 543210"/>
                <a:gd name="connsiteY30" fmla="*/ 234029 h 976122"/>
                <a:gd name="connsiteX31" fmla="*/ 386524 w 543210"/>
                <a:gd name="connsiteY31" fmla="*/ 230315 h 976122"/>
                <a:gd name="connsiteX32" fmla="*/ 343567 w 543210"/>
                <a:gd name="connsiteY32" fmla="*/ 227933 h 976122"/>
                <a:gd name="connsiteX33" fmla="*/ 332137 w 543210"/>
                <a:gd name="connsiteY33" fmla="*/ 222790 h 976122"/>
                <a:gd name="connsiteX34" fmla="*/ 316516 w 543210"/>
                <a:gd name="connsiteY34" fmla="*/ 212122 h 976122"/>
                <a:gd name="connsiteX35" fmla="*/ 306133 w 543210"/>
                <a:gd name="connsiteY35" fmla="*/ 199358 h 976122"/>
                <a:gd name="connsiteX36" fmla="*/ 310515 w 543210"/>
                <a:gd name="connsiteY36" fmla="*/ 188214 h 976122"/>
                <a:gd name="connsiteX37" fmla="*/ 310515 w 543210"/>
                <a:gd name="connsiteY37" fmla="*/ 185166 h 976122"/>
                <a:gd name="connsiteX38" fmla="*/ 301466 w 543210"/>
                <a:gd name="connsiteY38" fmla="*/ 173831 h 976122"/>
                <a:gd name="connsiteX39" fmla="*/ 297180 w 543210"/>
                <a:gd name="connsiteY39" fmla="*/ 161354 h 976122"/>
                <a:gd name="connsiteX40" fmla="*/ 297847 w 543210"/>
                <a:gd name="connsiteY40" fmla="*/ 147828 h 976122"/>
                <a:gd name="connsiteX41" fmla="*/ 303562 w 543210"/>
                <a:gd name="connsiteY41" fmla="*/ 133541 h 976122"/>
                <a:gd name="connsiteX42" fmla="*/ 315278 w 543210"/>
                <a:gd name="connsiteY42" fmla="*/ 112300 h 976122"/>
                <a:gd name="connsiteX43" fmla="*/ 331375 w 543210"/>
                <a:gd name="connsiteY43" fmla="*/ 96965 h 976122"/>
                <a:gd name="connsiteX44" fmla="*/ 336995 w 543210"/>
                <a:gd name="connsiteY44" fmla="*/ 86582 h 976122"/>
                <a:gd name="connsiteX45" fmla="*/ 342519 w 543210"/>
                <a:gd name="connsiteY45" fmla="*/ 81915 h 976122"/>
                <a:gd name="connsiteX46" fmla="*/ 345948 w 543210"/>
                <a:gd name="connsiteY46" fmla="*/ 76200 h 976122"/>
                <a:gd name="connsiteX47" fmla="*/ 339757 w 543210"/>
                <a:gd name="connsiteY47" fmla="*/ 62675 h 976122"/>
                <a:gd name="connsiteX48" fmla="*/ 334899 w 543210"/>
                <a:gd name="connsiteY48" fmla="*/ 45911 h 976122"/>
                <a:gd name="connsiteX49" fmla="*/ 334042 w 543210"/>
                <a:gd name="connsiteY49" fmla="*/ 40291 h 976122"/>
                <a:gd name="connsiteX50" fmla="*/ 336709 w 543210"/>
                <a:gd name="connsiteY50" fmla="*/ 23432 h 976122"/>
                <a:gd name="connsiteX51" fmla="*/ 343471 w 543210"/>
                <a:gd name="connsiteY51" fmla="*/ 12954 h 976122"/>
                <a:gd name="connsiteX52" fmla="*/ 348805 w 543210"/>
                <a:gd name="connsiteY52" fmla="*/ 8096 h 976122"/>
                <a:gd name="connsiteX53" fmla="*/ 342329 w 543210"/>
                <a:gd name="connsiteY53" fmla="*/ 6382 h 976122"/>
                <a:gd name="connsiteX54" fmla="*/ 320993 w 543210"/>
                <a:gd name="connsiteY54" fmla="*/ 4572 h 976122"/>
                <a:gd name="connsiteX55" fmla="*/ 310134 w 543210"/>
                <a:gd name="connsiteY55" fmla="*/ 6953 h 976122"/>
                <a:gd name="connsiteX56" fmla="*/ 308324 w 543210"/>
                <a:gd name="connsiteY56" fmla="*/ 7049 h 976122"/>
                <a:gd name="connsiteX57" fmla="*/ 306514 w 543210"/>
                <a:gd name="connsiteY57" fmla="*/ 6953 h 976122"/>
                <a:gd name="connsiteX58" fmla="*/ 293656 w 543210"/>
                <a:gd name="connsiteY58" fmla="*/ 4667 h 976122"/>
                <a:gd name="connsiteX59" fmla="*/ 283559 w 543210"/>
                <a:gd name="connsiteY59" fmla="*/ 5620 h 976122"/>
                <a:gd name="connsiteX60" fmla="*/ 282035 w 543210"/>
                <a:gd name="connsiteY60" fmla="*/ 5239 h 976122"/>
                <a:gd name="connsiteX61" fmla="*/ 280892 w 543210"/>
                <a:gd name="connsiteY61" fmla="*/ 4477 h 976122"/>
                <a:gd name="connsiteX62" fmla="*/ 280035 w 543210"/>
                <a:gd name="connsiteY62" fmla="*/ 3238 h 976122"/>
                <a:gd name="connsiteX63" fmla="*/ 278511 w 543210"/>
                <a:gd name="connsiteY63" fmla="*/ 762 h 976122"/>
                <a:gd name="connsiteX64" fmla="*/ 277368 w 543210"/>
                <a:gd name="connsiteY64" fmla="*/ 0 h 976122"/>
                <a:gd name="connsiteX65" fmla="*/ 275654 w 543210"/>
                <a:gd name="connsiteY65" fmla="*/ 191 h 976122"/>
                <a:gd name="connsiteX66" fmla="*/ 273653 w 543210"/>
                <a:gd name="connsiteY66" fmla="*/ 1905 h 976122"/>
                <a:gd name="connsiteX67" fmla="*/ 272415 w 543210"/>
                <a:gd name="connsiteY67" fmla="*/ 3429 h 976122"/>
                <a:gd name="connsiteX68" fmla="*/ 271558 w 543210"/>
                <a:gd name="connsiteY68" fmla="*/ 5144 h 976122"/>
                <a:gd name="connsiteX69" fmla="*/ 270986 w 543210"/>
                <a:gd name="connsiteY69" fmla="*/ 6668 h 976122"/>
                <a:gd name="connsiteX70" fmla="*/ 270415 w 543210"/>
                <a:gd name="connsiteY70" fmla="*/ 9335 h 976122"/>
                <a:gd name="connsiteX71" fmla="*/ 269938 w 543210"/>
                <a:gd name="connsiteY71" fmla="*/ 12859 h 976122"/>
                <a:gd name="connsiteX72" fmla="*/ 269557 w 543210"/>
                <a:gd name="connsiteY72" fmla="*/ 23813 h 976122"/>
                <a:gd name="connsiteX73" fmla="*/ 268700 w 543210"/>
                <a:gd name="connsiteY73" fmla="*/ 29718 h 976122"/>
                <a:gd name="connsiteX74" fmla="*/ 264986 w 543210"/>
                <a:gd name="connsiteY74" fmla="*/ 38957 h 976122"/>
                <a:gd name="connsiteX75" fmla="*/ 263462 w 543210"/>
                <a:gd name="connsiteY75" fmla="*/ 42101 h 976122"/>
                <a:gd name="connsiteX76" fmla="*/ 262319 w 543210"/>
                <a:gd name="connsiteY76" fmla="*/ 45244 h 976122"/>
                <a:gd name="connsiteX77" fmla="*/ 261938 w 543210"/>
                <a:gd name="connsiteY77" fmla="*/ 46958 h 976122"/>
                <a:gd name="connsiteX78" fmla="*/ 261747 w 543210"/>
                <a:gd name="connsiteY78" fmla="*/ 48768 h 976122"/>
                <a:gd name="connsiteX79" fmla="*/ 262509 w 543210"/>
                <a:gd name="connsiteY79" fmla="*/ 57245 h 976122"/>
                <a:gd name="connsiteX80" fmla="*/ 262509 w 543210"/>
                <a:gd name="connsiteY80" fmla="*/ 58960 h 976122"/>
                <a:gd name="connsiteX81" fmla="*/ 262128 w 543210"/>
                <a:gd name="connsiteY81" fmla="*/ 60865 h 976122"/>
                <a:gd name="connsiteX82" fmla="*/ 262033 w 543210"/>
                <a:gd name="connsiteY82" fmla="*/ 61151 h 976122"/>
                <a:gd name="connsiteX83" fmla="*/ 260795 w 543210"/>
                <a:gd name="connsiteY83" fmla="*/ 64103 h 976122"/>
                <a:gd name="connsiteX84" fmla="*/ 260032 w 543210"/>
                <a:gd name="connsiteY84" fmla="*/ 65437 h 976122"/>
                <a:gd name="connsiteX85" fmla="*/ 258223 w 543210"/>
                <a:gd name="connsiteY85" fmla="*/ 67723 h 976122"/>
                <a:gd name="connsiteX86" fmla="*/ 256222 w 543210"/>
                <a:gd name="connsiteY86" fmla="*/ 69913 h 976122"/>
                <a:gd name="connsiteX87" fmla="*/ 255270 w 543210"/>
                <a:gd name="connsiteY87" fmla="*/ 71057 h 976122"/>
                <a:gd name="connsiteX88" fmla="*/ 254508 w 543210"/>
                <a:gd name="connsiteY88" fmla="*/ 72390 h 976122"/>
                <a:gd name="connsiteX89" fmla="*/ 253460 w 543210"/>
                <a:gd name="connsiteY89" fmla="*/ 75533 h 976122"/>
                <a:gd name="connsiteX90" fmla="*/ 252317 w 543210"/>
                <a:gd name="connsiteY90" fmla="*/ 80963 h 976122"/>
                <a:gd name="connsiteX91" fmla="*/ 251746 w 543210"/>
                <a:gd name="connsiteY91" fmla="*/ 82582 h 976122"/>
                <a:gd name="connsiteX92" fmla="*/ 251174 w 543210"/>
                <a:gd name="connsiteY92" fmla="*/ 84106 h 976122"/>
                <a:gd name="connsiteX93" fmla="*/ 250317 w 543210"/>
                <a:gd name="connsiteY93" fmla="*/ 85344 h 976122"/>
                <a:gd name="connsiteX94" fmla="*/ 248317 w 543210"/>
                <a:gd name="connsiteY94" fmla="*/ 87535 h 976122"/>
                <a:gd name="connsiteX95" fmla="*/ 247555 w 543210"/>
                <a:gd name="connsiteY95" fmla="*/ 88773 h 976122"/>
                <a:gd name="connsiteX96" fmla="*/ 247174 w 543210"/>
                <a:gd name="connsiteY96" fmla="*/ 90011 h 976122"/>
                <a:gd name="connsiteX97" fmla="*/ 247650 w 543210"/>
                <a:gd name="connsiteY97" fmla="*/ 91250 h 976122"/>
                <a:gd name="connsiteX98" fmla="*/ 248698 w 543210"/>
                <a:gd name="connsiteY98" fmla="*/ 92107 h 976122"/>
                <a:gd name="connsiteX99" fmla="*/ 250127 w 543210"/>
                <a:gd name="connsiteY99" fmla="*/ 92678 h 976122"/>
                <a:gd name="connsiteX100" fmla="*/ 251174 w 543210"/>
                <a:gd name="connsiteY100" fmla="*/ 93631 h 976122"/>
                <a:gd name="connsiteX101" fmla="*/ 251841 w 543210"/>
                <a:gd name="connsiteY101" fmla="*/ 94964 h 976122"/>
                <a:gd name="connsiteX102" fmla="*/ 252222 w 543210"/>
                <a:gd name="connsiteY102" fmla="*/ 96488 h 976122"/>
                <a:gd name="connsiteX103" fmla="*/ 252698 w 543210"/>
                <a:gd name="connsiteY103" fmla="*/ 101537 h 976122"/>
                <a:gd name="connsiteX104" fmla="*/ 252603 w 543210"/>
                <a:gd name="connsiteY104" fmla="*/ 103346 h 976122"/>
                <a:gd name="connsiteX105" fmla="*/ 251841 w 543210"/>
                <a:gd name="connsiteY105" fmla="*/ 104775 h 976122"/>
                <a:gd name="connsiteX106" fmla="*/ 250698 w 543210"/>
                <a:gd name="connsiteY106" fmla="*/ 105442 h 976122"/>
                <a:gd name="connsiteX107" fmla="*/ 248126 w 543210"/>
                <a:gd name="connsiteY107" fmla="*/ 104108 h 976122"/>
                <a:gd name="connsiteX108" fmla="*/ 246602 w 543210"/>
                <a:gd name="connsiteY108" fmla="*/ 102870 h 976122"/>
                <a:gd name="connsiteX109" fmla="*/ 245459 w 543210"/>
                <a:gd name="connsiteY109" fmla="*/ 101441 h 976122"/>
                <a:gd name="connsiteX110" fmla="*/ 244221 w 543210"/>
                <a:gd name="connsiteY110" fmla="*/ 98774 h 976122"/>
                <a:gd name="connsiteX111" fmla="*/ 243554 w 543210"/>
                <a:gd name="connsiteY111" fmla="*/ 97536 h 976122"/>
                <a:gd name="connsiteX112" fmla="*/ 242697 w 543210"/>
                <a:gd name="connsiteY112" fmla="*/ 96393 h 976122"/>
                <a:gd name="connsiteX113" fmla="*/ 241459 w 543210"/>
                <a:gd name="connsiteY113" fmla="*/ 95441 h 976122"/>
                <a:gd name="connsiteX114" fmla="*/ 238982 w 543210"/>
                <a:gd name="connsiteY114" fmla="*/ 93726 h 976122"/>
                <a:gd name="connsiteX115" fmla="*/ 237839 w 543210"/>
                <a:gd name="connsiteY115" fmla="*/ 92774 h 976122"/>
                <a:gd name="connsiteX116" fmla="*/ 235934 w 543210"/>
                <a:gd name="connsiteY116" fmla="*/ 90583 h 976122"/>
                <a:gd name="connsiteX117" fmla="*/ 234696 w 543210"/>
                <a:gd name="connsiteY117" fmla="*/ 89726 h 976122"/>
                <a:gd name="connsiteX118" fmla="*/ 233172 w 543210"/>
                <a:gd name="connsiteY118" fmla="*/ 89154 h 976122"/>
                <a:gd name="connsiteX119" fmla="*/ 219265 w 543210"/>
                <a:gd name="connsiteY119" fmla="*/ 86963 h 976122"/>
                <a:gd name="connsiteX120" fmla="*/ 216027 w 543210"/>
                <a:gd name="connsiteY120" fmla="*/ 87154 h 976122"/>
                <a:gd name="connsiteX121" fmla="*/ 208693 w 543210"/>
                <a:gd name="connsiteY121" fmla="*/ 89630 h 976122"/>
                <a:gd name="connsiteX122" fmla="*/ 202882 w 543210"/>
                <a:gd name="connsiteY122" fmla="*/ 92869 h 976122"/>
                <a:gd name="connsiteX123" fmla="*/ 201835 w 543210"/>
                <a:gd name="connsiteY123" fmla="*/ 93821 h 976122"/>
                <a:gd name="connsiteX124" fmla="*/ 200978 w 543210"/>
                <a:gd name="connsiteY124" fmla="*/ 95155 h 976122"/>
                <a:gd name="connsiteX125" fmla="*/ 200025 w 543210"/>
                <a:gd name="connsiteY125" fmla="*/ 98203 h 976122"/>
                <a:gd name="connsiteX126" fmla="*/ 196882 w 543210"/>
                <a:gd name="connsiteY126" fmla="*/ 99251 h 976122"/>
                <a:gd name="connsiteX127" fmla="*/ 160115 w 543210"/>
                <a:gd name="connsiteY127" fmla="*/ 102394 h 976122"/>
                <a:gd name="connsiteX128" fmla="*/ 156972 w 543210"/>
                <a:gd name="connsiteY128" fmla="*/ 103156 h 976122"/>
                <a:gd name="connsiteX129" fmla="*/ 155067 w 543210"/>
                <a:gd name="connsiteY129" fmla="*/ 103156 h 976122"/>
                <a:gd name="connsiteX130" fmla="*/ 152781 w 543210"/>
                <a:gd name="connsiteY130" fmla="*/ 102775 h 976122"/>
                <a:gd name="connsiteX131" fmla="*/ 149352 w 543210"/>
                <a:gd name="connsiteY131" fmla="*/ 101251 h 976122"/>
                <a:gd name="connsiteX132" fmla="*/ 147542 w 543210"/>
                <a:gd name="connsiteY132" fmla="*/ 100013 h 976122"/>
                <a:gd name="connsiteX133" fmla="*/ 146209 w 543210"/>
                <a:gd name="connsiteY133" fmla="*/ 98774 h 976122"/>
                <a:gd name="connsiteX134" fmla="*/ 142113 w 543210"/>
                <a:gd name="connsiteY134" fmla="*/ 92774 h 976122"/>
                <a:gd name="connsiteX135" fmla="*/ 134398 w 543210"/>
                <a:gd name="connsiteY135" fmla="*/ 84201 h 976122"/>
                <a:gd name="connsiteX136" fmla="*/ 133540 w 543210"/>
                <a:gd name="connsiteY136" fmla="*/ 83058 h 976122"/>
                <a:gd name="connsiteX137" fmla="*/ 132874 w 543210"/>
                <a:gd name="connsiteY137" fmla="*/ 81725 h 976122"/>
                <a:gd name="connsiteX138" fmla="*/ 132683 w 543210"/>
                <a:gd name="connsiteY138" fmla="*/ 80105 h 976122"/>
                <a:gd name="connsiteX139" fmla="*/ 132779 w 543210"/>
                <a:gd name="connsiteY139" fmla="*/ 78296 h 976122"/>
                <a:gd name="connsiteX140" fmla="*/ 134017 w 543210"/>
                <a:gd name="connsiteY140" fmla="*/ 75057 h 976122"/>
                <a:gd name="connsiteX141" fmla="*/ 136779 w 543210"/>
                <a:gd name="connsiteY141" fmla="*/ 69342 h 976122"/>
                <a:gd name="connsiteX142" fmla="*/ 137160 w 543210"/>
                <a:gd name="connsiteY142" fmla="*/ 67913 h 976122"/>
                <a:gd name="connsiteX143" fmla="*/ 136398 w 543210"/>
                <a:gd name="connsiteY143" fmla="*/ 67056 h 976122"/>
                <a:gd name="connsiteX144" fmla="*/ 134588 w 543210"/>
                <a:gd name="connsiteY144" fmla="*/ 66961 h 976122"/>
                <a:gd name="connsiteX145" fmla="*/ 128206 w 543210"/>
                <a:gd name="connsiteY145" fmla="*/ 70295 h 976122"/>
                <a:gd name="connsiteX146" fmla="*/ 125825 w 543210"/>
                <a:gd name="connsiteY146" fmla="*/ 71057 h 976122"/>
                <a:gd name="connsiteX147" fmla="*/ 122872 w 543210"/>
                <a:gd name="connsiteY147" fmla="*/ 70580 h 976122"/>
                <a:gd name="connsiteX148" fmla="*/ 121158 w 543210"/>
                <a:gd name="connsiteY148" fmla="*/ 69818 h 976122"/>
                <a:gd name="connsiteX149" fmla="*/ 119729 w 543210"/>
                <a:gd name="connsiteY149" fmla="*/ 68771 h 976122"/>
                <a:gd name="connsiteX150" fmla="*/ 118777 w 543210"/>
                <a:gd name="connsiteY150" fmla="*/ 67628 h 976122"/>
                <a:gd name="connsiteX151" fmla="*/ 114395 w 543210"/>
                <a:gd name="connsiteY151" fmla="*/ 60674 h 976122"/>
                <a:gd name="connsiteX152" fmla="*/ 113824 w 543210"/>
                <a:gd name="connsiteY152" fmla="*/ 60008 h 976122"/>
                <a:gd name="connsiteX153" fmla="*/ 112586 w 543210"/>
                <a:gd name="connsiteY153" fmla="*/ 59246 h 976122"/>
                <a:gd name="connsiteX154" fmla="*/ 110680 w 543210"/>
                <a:gd name="connsiteY154" fmla="*/ 58674 h 976122"/>
                <a:gd name="connsiteX155" fmla="*/ 107537 w 543210"/>
                <a:gd name="connsiteY155" fmla="*/ 58674 h 976122"/>
                <a:gd name="connsiteX156" fmla="*/ 101727 w 543210"/>
                <a:gd name="connsiteY156" fmla="*/ 59341 h 976122"/>
                <a:gd name="connsiteX157" fmla="*/ 100203 w 543210"/>
                <a:gd name="connsiteY157" fmla="*/ 60198 h 976122"/>
                <a:gd name="connsiteX158" fmla="*/ 98965 w 543210"/>
                <a:gd name="connsiteY158" fmla="*/ 61532 h 976122"/>
                <a:gd name="connsiteX159" fmla="*/ 97060 w 543210"/>
                <a:gd name="connsiteY159" fmla="*/ 66389 h 976122"/>
                <a:gd name="connsiteX160" fmla="*/ 95917 w 543210"/>
                <a:gd name="connsiteY160" fmla="*/ 67628 h 976122"/>
                <a:gd name="connsiteX161" fmla="*/ 93821 w 543210"/>
                <a:gd name="connsiteY161" fmla="*/ 67342 h 976122"/>
                <a:gd name="connsiteX162" fmla="*/ 92488 w 543210"/>
                <a:gd name="connsiteY162" fmla="*/ 66485 h 976122"/>
                <a:gd name="connsiteX163" fmla="*/ 91345 w 543210"/>
                <a:gd name="connsiteY163" fmla="*/ 65342 h 976122"/>
                <a:gd name="connsiteX164" fmla="*/ 90488 w 543210"/>
                <a:gd name="connsiteY164" fmla="*/ 64199 h 976122"/>
                <a:gd name="connsiteX165" fmla="*/ 88392 w 543210"/>
                <a:gd name="connsiteY165" fmla="*/ 62198 h 976122"/>
                <a:gd name="connsiteX166" fmla="*/ 87058 w 543210"/>
                <a:gd name="connsiteY166" fmla="*/ 61151 h 976122"/>
                <a:gd name="connsiteX167" fmla="*/ 80486 w 543210"/>
                <a:gd name="connsiteY167" fmla="*/ 57531 h 976122"/>
                <a:gd name="connsiteX168" fmla="*/ 78010 w 543210"/>
                <a:gd name="connsiteY168" fmla="*/ 57817 h 976122"/>
                <a:gd name="connsiteX169" fmla="*/ 74581 w 543210"/>
                <a:gd name="connsiteY169" fmla="*/ 59436 h 976122"/>
                <a:gd name="connsiteX170" fmla="*/ 52388 w 543210"/>
                <a:gd name="connsiteY170" fmla="*/ 76676 h 976122"/>
                <a:gd name="connsiteX171" fmla="*/ 51149 w 543210"/>
                <a:gd name="connsiteY171" fmla="*/ 78296 h 976122"/>
                <a:gd name="connsiteX172" fmla="*/ 49435 w 543210"/>
                <a:gd name="connsiteY172" fmla="*/ 81058 h 976122"/>
                <a:gd name="connsiteX173" fmla="*/ 47815 w 543210"/>
                <a:gd name="connsiteY173" fmla="*/ 86011 h 976122"/>
                <a:gd name="connsiteX174" fmla="*/ 42767 w 543210"/>
                <a:gd name="connsiteY174" fmla="*/ 93536 h 976122"/>
                <a:gd name="connsiteX175" fmla="*/ 41815 w 543210"/>
                <a:gd name="connsiteY175" fmla="*/ 94774 h 976122"/>
                <a:gd name="connsiteX176" fmla="*/ 51625 w 543210"/>
                <a:gd name="connsiteY176" fmla="*/ 109728 h 976122"/>
                <a:gd name="connsiteX177" fmla="*/ 54197 w 543210"/>
                <a:gd name="connsiteY177" fmla="*/ 119729 h 976122"/>
                <a:gd name="connsiteX178" fmla="*/ 50006 w 543210"/>
                <a:gd name="connsiteY178" fmla="*/ 136875 h 976122"/>
                <a:gd name="connsiteX179" fmla="*/ 50578 w 543210"/>
                <a:gd name="connsiteY179" fmla="*/ 139351 h 976122"/>
                <a:gd name="connsiteX180" fmla="*/ 53149 w 543210"/>
                <a:gd name="connsiteY180" fmla="*/ 141351 h 976122"/>
                <a:gd name="connsiteX181" fmla="*/ 54864 w 543210"/>
                <a:gd name="connsiteY181" fmla="*/ 145828 h 976122"/>
                <a:gd name="connsiteX182" fmla="*/ 56579 w 543210"/>
                <a:gd name="connsiteY182" fmla="*/ 154591 h 976122"/>
                <a:gd name="connsiteX183" fmla="*/ 56579 w 543210"/>
                <a:gd name="connsiteY183" fmla="*/ 151829 h 976122"/>
                <a:gd name="connsiteX184" fmla="*/ 62579 w 543210"/>
                <a:gd name="connsiteY184" fmla="*/ 196787 h 976122"/>
                <a:gd name="connsiteX185" fmla="*/ 65818 w 543210"/>
                <a:gd name="connsiteY185" fmla="*/ 204121 h 976122"/>
                <a:gd name="connsiteX186" fmla="*/ 72962 w 543210"/>
                <a:gd name="connsiteY186" fmla="*/ 215837 h 976122"/>
                <a:gd name="connsiteX187" fmla="*/ 77724 w 543210"/>
                <a:gd name="connsiteY187" fmla="*/ 232601 h 976122"/>
                <a:gd name="connsiteX188" fmla="*/ 80963 w 543210"/>
                <a:gd name="connsiteY188" fmla="*/ 244126 h 976122"/>
                <a:gd name="connsiteX189" fmla="*/ 83629 w 543210"/>
                <a:gd name="connsiteY189" fmla="*/ 255175 h 976122"/>
                <a:gd name="connsiteX190" fmla="*/ 86582 w 543210"/>
                <a:gd name="connsiteY190" fmla="*/ 260700 h 976122"/>
                <a:gd name="connsiteX191" fmla="*/ 96393 w 543210"/>
                <a:gd name="connsiteY191" fmla="*/ 267557 h 976122"/>
                <a:gd name="connsiteX192" fmla="*/ 106108 w 543210"/>
                <a:gd name="connsiteY192" fmla="*/ 277463 h 976122"/>
                <a:gd name="connsiteX193" fmla="*/ 114681 w 543210"/>
                <a:gd name="connsiteY193" fmla="*/ 293466 h 976122"/>
                <a:gd name="connsiteX194" fmla="*/ 127540 w 543210"/>
                <a:gd name="connsiteY194" fmla="*/ 310610 h 976122"/>
                <a:gd name="connsiteX195" fmla="*/ 140779 w 543210"/>
                <a:gd name="connsiteY195" fmla="*/ 351949 h 976122"/>
                <a:gd name="connsiteX196" fmla="*/ 143542 w 543210"/>
                <a:gd name="connsiteY196" fmla="*/ 367284 h 976122"/>
                <a:gd name="connsiteX197" fmla="*/ 157544 w 543210"/>
                <a:gd name="connsiteY197" fmla="*/ 471106 h 976122"/>
                <a:gd name="connsiteX198" fmla="*/ 177070 w 543210"/>
                <a:gd name="connsiteY198" fmla="*/ 515779 h 976122"/>
                <a:gd name="connsiteX199" fmla="*/ 182023 w 543210"/>
                <a:gd name="connsiteY199" fmla="*/ 523971 h 976122"/>
                <a:gd name="connsiteX200" fmla="*/ 187071 w 543210"/>
                <a:gd name="connsiteY200" fmla="*/ 527590 h 976122"/>
                <a:gd name="connsiteX201" fmla="*/ 194215 w 543210"/>
                <a:gd name="connsiteY201" fmla="*/ 529019 h 976122"/>
                <a:gd name="connsiteX202" fmla="*/ 199358 w 543210"/>
                <a:gd name="connsiteY202" fmla="*/ 533210 h 976122"/>
                <a:gd name="connsiteX203" fmla="*/ 202787 w 543210"/>
                <a:gd name="connsiteY203" fmla="*/ 539782 h 976122"/>
                <a:gd name="connsiteX204" fmla="*/ 204597 w 543210"/>
                <a:gd name="connsiteY204" fmla="*/ 548545 h 976122"/>
                <a:gd name="connsiteX205" fmla="*/ 205169 w 543210"/>
                <a:gd name="connsiteY205" fmla="*/ 567214 h 976122"/>
                <a:gd name="connsiteX206" fmla="*/ 202882 w 543210"/>
                <a:gd name="connsiteY206" fmla="*/ 585883 h 976122"/>
                <a:gd name="connsiteX207" fmla="*/ 198025 w 543210"/>
                <a:gd name="connsiteY207" fmla="*/ 602361 h 976122"/>
                <a:gd name="connsiteX208" fmla="*/ 190595 w 543210"/>
                <a:gd name="connsiteY208" fmla="*/ 614744 h 976122"/>
                <a:gd name="connsiteX209" fmla="*/ 181451 w 543210"/>
                <a:gd name="connsiteY209" fmla="*/ 622363 h 976122"/>
                <a:gd name="connsiteX210" fmla="*/ 175736 w 543210"/>
                <a:gd name="connsiteY210" fmla="*/ 625412 h 976122"/>
                <a:gd name="connsiteX211" fmla="*/ 170593 w 543210"/>
                <a:gd name="connsiteY211" fmla="*/ 626745 h 976122"/>
                <a:gd name="connsiteX212" fmla="*/ 145828 w 543210"/>
                <a:gd name="connsiteY212" fmla="*/ 623792 h 976122"/>
                <a:gd name="connsiteX213" fmla="*/ 130016 w 543210"/>
                <a:gd name="connsiteY213" fmla="*/ 624745 h 976122"/>
                <a:gd name="connsiteX214" fmla="*/ 118110 w 543210"/>
                <a:gd name="connsiteY214" fmla="*/ 630365 h 976122"/>
                <a:gd name="connsiteX215" fmla="*/ 96393 w 543210"/>
                <a:gd name="connsiteY215" fmla="*/ 644938 h 976122"/>
                <a:gd name="connsiteX216" fmla="*/ 82105 w 543210"/>
                <a:gd name="connsiteY216" fmla="*/ 649796 h 976122"/>
                <a:gd name="connsiteX217" fmla="*/ 75724 w 543210"/>
                <a:gd name="connsiteY217" fmla="*/ 653224 h 976122"/>
                <a:gd name="connsiteX218" fmla="*/ 72962 w 543210"/>
                <a:gd name="connsiteY218" fmla="*/ 658273 h 976122"/>
                <a:gd name="connsiteX219" fmla="*/ 72485 w 543210"/>
                <a:gd name="connsiteY219" fmla="*/ 662464 h 976122"/>
                <a:gd name="connsiteX220" fmla="*/ 72009 w 543210"/>
                <a:gd name="connsiteY220" fmla="*/ 664845 h 976122"/>
                <a:gd name="connsiteX221" fmla="*/ 72580 w 543210"/>
                <a:gd name="connsiteY221" fmla="*/ 667322 h 976122"/>
                <a:gd name="connsiteX222" fmla="*/ 75533 w 543210"/>
                <a:gd name="connsiteY222" fmla="*/ 671798 h 976122"/>
                <a:gd name="connsiteX223" fmla="*/ 77533 w 543210"/>
                <a:gd name="connsiteY223" fmla="*/ 673799 h 976122"/>
                <a:gd name="connsiteX224" fmla="*/ 82201 w 543210"/>
                <a:gd name="connsiteY224" fmla="*/ 676085 h 976122"/>
                <a:gd name="connsiteX225" fmla="*/ 84677 w 543210"/>
                <a:gd name="connsiteY225" fmla="*/ 677799 h 976122"/>
                <a:gd name="connsiteX226" fmla="*/ 94774 w 543210"/>
                <a:gd name="connsiteY226" fmla="*/ 689134 h 976122"/>
                <a:gd name="connsiteX227" fmla="*/ 100298 w 543210"/>
                <a:gd name="connsiteY227" fmla="*/ 701326 h 976122"/>
                <a:gd name="connsiteX228" fmla="*/ 100870 w 543210"/>
                <a:gd name="connsiteY228" fmla="*/ 715994 h 976122"/>
                <a:gd name="connsiteX229" fmla="*/ 96393 w 543210"/>
                <a:gd name="connsiteY229" fmla="*/ 734758 h 976122"/>
                <a:gd name="connsiteX230" fmla="*/ 70675 w 543210"/>
                <a:gd name="connsiteY230" fmla="*/ 788384 h 976122"/>
                <a:gd name="connsiteX231" fmla="*/ 66008 w 543210"/>
                <a:gd name="connsiteY231" fmla="*/ 808006 h 976122"/>
                <a:gd name="connsiteX232" fmla="*/ 64865 w 543210"/>
                <a:gd name="connsiteY232" fmla="*/ 810292 h 976122"/>
                <a:gd name="connsiteX233" fmla="*/ 60007 w 543210"/>
                <a:gd name="connsiteY233" fmla="*/ 814673 h 976122"/>
                <a:gd name="connsiteX234" fmla="*/ 58960 w 543210"/>
                <a:gd name="connsiteY234" fmla="*/ 816864 h 976122"/>
                <a:gd name="connsiteX235" fmla="*/ 55816 w 543210"/>
                <a:gd name="connsiteY235" fmla="*/ 820198 h 976122"/>
                <a:gd name="connsiteX236" fmla="*/ 20669 w 543210"/>
                <a:gd name="connsiteY236" fmla="*/ 831057 h 976122"/>
                <a:gd name="connsiteX237" fmla="*/ 9144 w 543210"/>
                <a:gd name="connsiteY237" fmla="*/ 836295 h 976122"/>
                <a:gd name="connsiteX238" fmla="*/ 3048 w 543210"/>
                <a:gd name="connsiteY238" fmla="*/ 845344 h 976122"/>
                <a:gd name="connsiteX239" fmla="*/ 4763 w 543210"/>
                <a:gd name="connsiteY239" fmla="*/ 860203 h 976122"/>
                <a:gd name="connsiteX240" fmla="*/ 7715 w 543210"/>
                <a:gd name="connsiteY240" fmla="*/ 870585 h 976122"/>
                <a:gd name="connsiteX241" fmla="*/ 8191 w 543210"/>
                <a:gd name="connsiteY241" fmla="*/ 878872 h 976122"/>
                <a:gd name="connsiteX242" fmla="*/ 6001 w 543210"/>
                <a:gd name="connsiteY242" fmla="*/ 886301 h 976122"/>
                <a:gd name="connsiteX243" fmla="*/ 1143 w 543210"/>
                <a:gd name="connsiteY243" fmla="*/ 894397 h 976122"/>
                <a:gd name="connsiteX244" fmla="*/ 0 w 543210"/>
                <a:gd name="connsiteY244" fmla="*/ 901065 h 976122"/>
                <a:gd name="connsiteX245" fmla="*/ 2953 w 543210"/>
                <a:gd name="connsiteY245" fmla="*/ 908780 h 976122"/>
                <a:gd name="connsiteX246" fmla="*/ 11811 w 543210"/>
                <a:gd name="connsiteY246" fmla="*/ 922496 h 976122"/>
                <a:gd name="connsiteX247" fmla="*/ 4953 w 543210"/>
                <a:gd name="connsiteY247" fmla="*/ 928973 h 976122"/>
                <a:gd name="connsiteX248" fmla="*/ 3810 w 543210"/>
                <a:gd name="connsiteY248" fmla="*/ 937070 h 976122"/>
                <a:gd name="connsiteX249" fmla="*/ 7429 w 543210"/>
                <a:gd name="connsiteY249" fmla="*/ 946023 h 976122"/>
                <a:gd name="connsiteX250" fmla="*/ 14383 w 543210"/>
                <a:gd name="connsiteY250" fmla="*/ 955358 h 976122"/>
                <a:gd name="connsiteX251" fmla="*/ 20764 w 543210"/>
                <a:gd name="connsiteY251" fmla="*/ 961168 h 976122"/>
                <a:gd name="connsiteX252" fmla="*/ 28956 w 543210"/>
                <a:gd name="connsiteY252" fmla="*/ 966597 h 976122"/>
                <a:gd name="connsiteX253" fmla="*/ 38100 w 543210"/>
                <a:gd name="connsiteY253" fmla="*/ 970884 h 976122"/>
                <a:gd name="connsiteX254" fmla="*/ 47244 w 543210"/>
                <a:gd name="connsiteY254" fmla="*/ 973360 h 976122"/>
                <a:gd name="connsiteX255" fmla="*/ 109252 w 543210"/>
                <a:gd name="connsiteY255" fmla="*/ 970026 h 976122"/>
                <a:gd name="connsiteX256" fmla="*/ 129445 w 543210"/>
                <a:gd name="connsiteY256" fmla="*/ 976122 h 976122"/>
                <a:gd name="connsiteX257" fmla="*/ 134493 w 543210"/>
                <a:gd name="connsiteY257" fmla="*/ 973646 h 976122"/>
                <a:gd name="connsiteX258" fmla="*/ 150781 w 543210"/>
                <a:gd name="connsiteY258" fmla="*/ 970217 h 976122"/>
                <a:gd name="connsiteX259" fmla="*/ 155543 w 543210"/>
                <a:gd name="connsiteY259" fmla="*/ 967073 h 976122"/>
                <a:gd name="connsiteX260" fmla="*/ 160020 w 543210"/>
                <a:gd name="connsiteY260" fmla="*/ 962978 h 976122"/>
                <a:gd name="connsiteX261" fmla="*/ 163830 w 543210"/>
                <a:gd name="connsiteY261" fmla="*/ 958120 h 976122"/>
                <a:gd name="connsiteX262" fmla="*/ 167164 w 543210"/>
                <a:gd name="connsiteY262" fmla="*/ 952405 h 976122"/>
                <a:gd name="connsiteX263" fmla="*/ 172212 w 543210"/>
                <a:gd name="connsiteY263" fmla="*/ 938880 h 976122"/>
                <a:gd name="connsiteX264" fmla="*/ 181261 w 543210"/>
                <a:gd name="connsiteY264" fmla="*/ 892874 h 976122"/>
                <a:gd name="connsiteX265" fmla="*/ 187262 w 543210"/>
                <a:gd name="connsiteY265" fmla="*/ 878777 h 976122"/>
                <a:gd name="connsiteX266" fmla="*/ 234220 w 543210"/>
                <a:gd name="connsiteY266" fmla="*/ 820579 h 976122"/>
                <a:gd name="connsiteX267" fmla="*/ 245745 w 543210"/>
                <a:gd name="connsiteY267" fmla="*/ 810197 h 976122"/>
                <a:gd name="connsiteX268" fmla="*/ 278416 w 543210"/>
                <a:gd name="connsiteY268" fmla="*/ 793147 h 976122"/>
                <a:gd name="connsiteX269" fmla="*/ 289465 w 543210"/>
                <a:gd name="connsiteY269" fmla="*/ 789337 h 976122"/>
                <a:gd name="connsiteX270" fmla="*/ 299942 w 543210"/>
                <a:gd name="connsiteY270" fmla="*/ 780384 h 976122"/>
                <a:gd name="connsiteX271" fmla="*/ 303562 w 543210"/>
                <a:gd name="connsiteY271" fmla="*/ 779431 h 976122"/>
                <a:gd name="connsiteX272" fmla="*/ 308324 w 543210"/>
                <a:gd name="connsiteY272" fmla="*/ 772573 h 976122"/>
                <a:gd name="connsiteX273" fmla="*/ 321850 w 543210"/>
                <a:gd name="connsiteY273" fmla="*/ 759905 h 976122"/>
                <a:gd name="connsiteX274" fmla="*/ 324612 w 543210"/>
                <a:gd name="connsiteY274" fmla="*/ 754094 h 976122"/>
                <a:gd name="connsiteX275" fmla="*/ 327184 w 543210"/>
                <a:gd name="connsiteY275" fmla="*/ 722091 h 976122"/>
                <a:gd name="connsiteX276" fmla="*/ 327184 w 543210"/>
                <a:gd name="connsiteY276" fmla="*/ 710851 h 976122"/>
                <a:gd name="connsiteX277" fmla="*/ 320897 w 543210"/>
                <a:gd name="connsiteY277" fmla="*/ 681419 h 976122"/>
                <a:gd name="connsiteX278" fmla="*/ 317373 w 543210"/>
                <a:gd name="connsiteY278" fmla="*/ 648081 h 976122"/>
                <a:gd name="connsiteX279" fmla="*/ 317563 w 543210"/>
                <a:gd name="connsiteY279" fmla="*/ 640271 h 976122"/>
                <a:gd name="connsiteX280" fmla="*/ 316802 w 543210"/>
                <a:gd name="connsiteY280" fmla="*/ 638842 h 976122"/>
                <a:gd name="connsiteX281" fmla="*/ 312706 w 543210"/>
                <a:gd name="connsiteY281" fmla="*/ 635984 h 976122"/>
                <a:gd name="connsiteX282" fmla="*/ 314039 w 543210"/>
                <a:gd name="connsiteY282" fmla="*/ 625698 h 976122"/>
                <a:gd name="connsiteX283" fmla="*/ 318230 w 543210"/>
                <a:gd name="connsiteY283" fmla="*/ 617792 h 976122"/>
                <a:gd name="connsiteX284" fmla="*/ 322612 w 543210"/>
                <a:gd name="connsiteY284" fmla="*/ 611029 h 976122"/>
                <a:gd name="connsiteX285" fmla="*/ 326327 w 543210"/>
                <a:gd name="connsiteY285" fmla="*/ 598646 h 976122"/>
                <a:gd name="connsiteX286" fmla="*/ 330137 w 543210"/>
                <a:gd name="connsiteY286" fmla="*/ 593027 h 976122"/>
                <a:gd name="connsiteX287" fmla="*/ 338709 w 543210"/>
                <a:gd name="connsiteY287" fmla="*/ 584835 h 976122"/>
                <a:gd name="connsiteX288" fmla="*/ 359378 w 543210"/>
                <a:gd name="connsiteY288" fmla="*/ 574262 h 976122"/>
                <a:gd name="connsiteX289" fmla="*/ 362331 w 543210"/>
                <a:gd name="connsiteY289" fmla="*/ 571214 h 976122"/>
                <a:gd name="connsiteX290" fmla="*/ 365188 w 543210"/>
                <a:gd name="connsiteY290" fmla="*/ 567595 h 976122"/>
                <a:gd name="connsiteX291" fmla="*/ 378905 w 543210"/>
                <a:gd name="connsiteY291" fmla="*/ 557498 h 976122"/>
                <a:gd name="connsiteX292" fmla="*/ 417005 w 543210"/>
                <a:gd name="connsiteY292" fmla="*/ 540163 h 976122"/>
                <a:gd name="connsiteX293" fmla="*/ 450152 w 543210"/>
                <a:gd name="connsiteY293" fmla="*/ 531209 h 976122"/>
                <a:gd name="connsiteX294" fmla="*/ 457771 w 543210"/>
                <a:gd name="connsiteY294" fmla="*/ 530542 h 976122"/>
                <a:gd name="connsiteX295" fmla="*/ 465963 w 543210"/>
                <a:gd name="connsiteY295" fmla="*/ 531781 h 976122"/>
                <a:gd name="connsiteX296" fmla="*/ 471106 w 543210"/>
                <a:gd name="connsiteY296" fmla="*/ 535210 h 976122"/>
                <a:gd name="connsiteX297" fmla="*/ 479965 w 543210"/>
                <a:gd name="connsiteY297" fmla="*/ 545592 h 976122"/>
                <a:gd name="connsiteX298" fmla="*/ 486918 w 543210"/>
                <a:gd name="connsiteY298" fmla="*/ 541020 h 976122"/>
                <a:gd name="connsiteX299" fmla="*/ 496633 w 543210"/>
                <a:gd name="connsiteY299" fmla="*/ 538163 h 976122"/>
                <a:gd name="connsiteX300" fmla="*/ 505015 w 543210"/>
                <a:gd name="connsiteY300" fmla="*/ 539782 h 976122"/>
                <a:gd name="connsiteX301" fmla="*/ 508063 w 543210"/>
                <a:gd name="connsiteY301" fmla="*/ 548545 h 976122"/>
                <a:gd name="connsiteX302" fmla="*/ 513207 w 543210"/>
                <a:gd name="connsiteY302" fmla="*/ 539496 h 976122"/>
                <a:gd name="connsiteX303" fmla="*/ 516255 w 543210"/>
                <a:gd name="connsiteY303" fmla="*/ 535496 h 976122"/>
                <a:gd name="connsiteX304" fmla="*/ 518731 w 543210"/>
                <a:gd name="connsiteY304" fmla="*/ 533876 h 976122"/>
                <a:gd name="connsiteX305" fmla="*/ 520065 w 543210"/>
                <a:gd name="connsiteY305" fmla="*/ 532067 h 976122"/>
                <a:gd name="connsiteX306" fmla="*/ 531590 w 543210"/>
                <a:gd name="connsiteY306" fmla="*/ 521589 h 976122"/>
                <a:gd name="connsiteX307" fmla="*/ 531305 w 543210"/>
                <a:gd name="connsiteY307" fmla="*/ 519208 h 976122"/>
                <a:gd name="connsiteX308" fmla="*/ 531590 w 543210"/>
                <a:gd name="connsiteY308" fmla="*/ 501967 h 976122"/>
                <a:gd name="connsiteX309" fmla="*/ 533019 w 543210"/>
                <a:gd name="connsiteY309" fmla="*/ 498920 h 976122"/>
                <a:gd name="connsiteX310" fmla="*/ 536543 w 543210"/>
                <a:gd name="connsiteY310" fmla="*/ 495872 h 976122"/>
                <a:gd name="connsiteX311" fmla="*/ 543211 w 543210"/>
                <a:gd name="connsiteY311" fmla="*/ 491205 h 97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43210" h="976122">
                  <a:moveTo>
                    <a:pt x="538544" y="490538"/>
                  </a:moveTo>
                  <a:lnTo>
                    <a:pt x="526828" y="486442"/>
                  </a:lnTo>
                  <a:lnTo>
                    <a:pt x="524542" y="484061"/>
                  </a:lnTo>
                  <a:lnTo>
                    <a:pt x="523208" y="480346"/>
                  </a:lnTo>
                  <a:lnTo>
                    <a:pt x="515112" y="464249"/>
                  </a:lnTo>
                  <a:lnTo>
                    <a:pt x="514350" y="450913"/>
                  </a:lnTo>
                  <a:lnTo>
                    <a:pt x="520637" y="425387"/>
                  </a:lnTo>
                  <a:lnTo>
                    <a:pt x="522446" y="411385"/>
                  </a:lnTo>
                  <a:lnTo>
                    <a:pt x="521208" y="406241"/>
                  </a:lnTo>
                  <a:lnTo>
                    <a:pt x="515207" y="396431"/>
                  </a:lnTo>
                  <a:lnTo>
                    <a:pt x="512826" y="391382"/>
                  </a:lnTo>
                  <a:lnTo>
                    <a:pt x="511683" y="385477"/>
                  </a:lnTo>
                  <a:lnTo>
                    <a:pt x="511873" y="379571"/>
                  </a:lnTo>
                  <a:lnTo>
                    <a:pt x="514350" y="354997"/>
                  </a:lnTo>
                  <a:lnTo>
                    <a:pt x="526923" y="324993"/>
                  </a:lnTo>
                  <a:lnTo>
                    <a:pt x="515017" y="323755"/>
                  </a:lnTo>
                  <a:lnTo>
                    <a:pt x="502825" y="317754"/>
                  </a:lnTo>
                  <a:lnTo>
                    <a:pt x="491966" y="309372"/>
                  </a:lnTo>
                  <a:lnTo>
                    <a:pt x="484727" y="300895"/>
                  </a:lnTo>
                  <a:lnTo>
                    <a:pt x="480441" y="294418"/>
                  </a:lnTo>
                  <a:lnTo>
                    <a:pt x="476345" y="289655"/>
                  </a:lnTo>
                  <a:lnTo>
                    <a:pt x="470821" y="286703"/>
                  </a:lnTo>
                  <a:lnTo>
                    <a:pt x="462439" y="285750"/>
                  </a:lnTo>
                  <a:lnTo>
                    <a:pt x="456247" y="283845"/>
                  </a:lnTo>
                  <a:lnTo>
                    <a:pt x="440150" y="270320"/>
                  </a:lnTo>
                  <a:lnTo>
                    <a:pt x="419576" y="260128"/>
                  </a:lnTo>
                  <a:lnTo>
                    <a:pt x="416528" y="256699"/>
                  </a:lnTo>
                  <a:lnTo>
                    <a:pt x="414338" y="249746"/>
                  </a:lnTo>
                  <a:lnTo>
                    <a:pt x="409289" y="243173"/>
                  </a:lnTo>
                  <a:lnTo>
                    <a:pt x="403098" y="237649"/>
                  </a:lnTo>
                  <a:lnTo>
                    <a:pt x="397764" y="234029"/>
                  </a:lnTo>
                  <a:lnTo>
                    <a:pt x="386524" y="230315"/>
                  </a:lnTo>
                  <a:lnTo>
                    <a:pt x="343567" y="227933"/>
                  </a:lnTo>
                  <a:lnTo>
                    <a:pt x="332137" y="222790"/>
                  </a:lnTo>
                  <a:lnTo>
                    <a:pt x="316516" y="212122"/>
                  </a:lnTo>
                  <a:lnTo>
                    <a:pt x="306133" y="199358"/>
                  </a:lnTo>
                  <a:lnTo>
                    <a:pt x="310515" y="188214"/>
                  </a:lnTo>
                  <a:lnTo>
                    <a:pt x="310515" y="185166"/>
                  </a:lnTo>
                  <a:lnTo>
                    <a:pt x="301466" y="173831"/>
                  </a:lnTo>
                  <a:lnTo>
                    <a:pt x="297180" y="161354"/>
                  </a:lnTo>
                  <a:lnTo>
                    <a:pt x="297847" y="147828"/>
                  </a:lnTo>
                  <a:lnTo>
                    <a:pt x="303562" y="133541"/>
                  </a:lnTo>
                  <a:lnTo>
                    <a:pt x="315278" y="112300"/>
                  </a:lnTo>
                  <a:lnTo>
                    <a:pt x="331375" y="96965"/>
                  </a:lnTo>
                  <a:lnTo>
                    <a:pt x="336995" y="86582"/>
                  </a:lnTo>
                  <a:lnTo>
                    <a:pt x="342519" y="81915"/>
                  </a:lnTo>
                  <a:lnTo>
                    <a:pt x="345948" y="76200"/>
                  </a:lnTo>
                  <a:lnTo>
                    <a:pt x="339757" y="62675"/>
                  </a:lnTo>
                  <a:lnTo>
                    <a:pt x="334899" y="45911"/>
                  </a:lnTo>
                  <a:lnTo>
                    <a:pt x="334042" y="40291"/>
                  </a:lnTo>
                  <a:lnTo>
                    <a:pt x="336709" y="23432"/>
                  </a:lnTo>
                  <a:lnTo>
                    <a:pt x="343471" y="12954"/>
                  </a:lnTo>
                  <a:lnTo>
                    <a:pt x="348805" y="8096"/>
                  </a:lnTo>
                  <a:lnTo>
                    <a:pt x="342329" y="6382"/>
                  </a:lnTo>
                  <a:lnTo>
                    <a:pt x="320993" y="4572"/>
                  </a:lnTo>
                  <a:lnTo>
                    <a:pt x="310134" y="6953"/>
                  </a:lnTo>
                  <a:lnTo>
                    <a:pt x="308324" y="7049"/>
                  </a:lnTo>
                  <a:lnTo>
                    <a:pt x="306514" y="6953"/>
                  </a:lnTo>
                  <a:lnTo>
                    <a:pt x="293656" y="4667"/>
                  </a:lnTo>
                  <a:lnTo>
                    <a:pt x="283559" y="5620"/>
                  </a:lnTo>
                  <a:lnTo>
                    <a:pt x="282035" y="5239"/>
                  </a:lnTo>
                  <a:lnTo>
                    <a:pt x="280892" y="4477"/>
                  </a:lnTo>
                  <a:lnTo>
                    <a:pt x="280035" y="3238"/>
                  </a:lnTo>
                  <a:lnTo>
                    <a:pt x="278511" y="762"/>
                  </a:lnTo>
                  <a:lnTo>
                    <a:pt x="277368" y="0"/>
                  </a:lnTo>
                  <a:lnTo>
                    <a:pt x="275654" y="191"/>
                  </a:lnTo>
                  <a:lnTo>
                    <a:pt x="273653" y="1905"/>
                  </a:lnTo>
                  <a:lnTo>
                    <a:pt x="272415" y="3429"/>
                  </a:lnTo>
                  <a:lnTo>
                    <a:pt x="271558" y="5144"/>
                  </a:lnTo>
                  <a:lnTo>
                    <a:pt x="270986" y="6668"/>
                  </a:lnTo>
                  <a:lnTo>
                    <a:pt x="270415" y="9335"/>
                  </a:lnTo>
                  <a:lnTo>
                    <a:pt x="269938" y="12859"/>
                  </a:lnTo>
                  <a:lnTo>
                    <a:pt x="269557" y="23813"/>
                  </a:lnTo>
                  <a:lnTo>
                    <a:pt x="268700" y="29718"/>
                  </a:lnTo>
                  <a:lnTo>
                    <a:pt x="264986" y="38957"/>
                  </a:lnTo>
                  <a:lnTo>
                    <a:pt x="263462" y="42101"/>
                  </a:lnTo>
                  <a:lnTo>
                    <a:pt x="262319" y="45244"/>
                  </a:lnTo>
                  <a:lnTo>
                    <a:pt x="261938" y="46958"/>
                  </a:lnTo>
                  <a:lnTo>
                    <a:pt x="261747" y="48768"/>
                  </a:lnTo>
                  <a:lnTo>
                    <a:pt x="262509" y="57245"/>
                  </a:lnTo>
                  <a:lnTo>
                    <a:pt x="262509" y="58960"/>
                  </a:lnTo>
                  <a:lnTo>
                    <a:pt x="262128" y="60865"/>
                  </a:lnTo>
                  <a:lnTo>
                    <a:pt x="262033" y="61151"/>
                  </a:lnTo>
                  <a:lnTo>
                    <a:pt x="260795" y="64103"/>
                  </a:lnTo>
                  <a:lnTo>
                    <a:pt x="260032" y="65437"/>
                  </a:lnTo>
                  <a:lnTo>
                    <a:pt x="258223" y="67723"/>
                  </a:lnTo>
                  <a:lnTo>
                    <a:pt x="256222" y="69913"/>
                  </a:lnTo>
                  <a:lnTo>
                    <a:pt x="255270" y="71057"/>
                  </a:lnTo>
                  <a:lnTo>
                    <a:pt x="254508" y="72390"/>
                  </a:lnTo>
                  <a:lnTo>
                    <a:pt x="253460" y="75533"/>
                  </a:lnTo>
                  <a:lnTo>
                    <a:pt x="252317" y="80963"/>
                  </a:lnTo>
                  <a:lnTo>
                    <a:pt x="251746" y="82582"/>
                  </a:lnTo>
                  <a:lnTo>
                    <a:pt x="251174" y="84106"/>
                  </a:lnTo>
                  <a:lnTo>
                    <a:pt x="250317" y="85344"/>
                  </a:lnTo>
                  <a:lnTo>
                    <a:pt x="248317" y="87535"/>
                  </a:lnTo>
                  <a:lnTo>
                    <a:pt x="247555" y="88773"/>
                  </a:lnTo>
                  <a:lnTo>
                    <a:pt x="247174" y="90011"/>
                  </a:lnTo>
                  <a:lnTo>
                    <a:pt x="247650" y="91250"/>
                  </a:lnTo>
                  <a:lnTo>
                    <a:pt x="248698" y="92107"/>
                  </a:lnTo>
                  <a:lnTo>
                    <a:pt x="250127" y="92678"/>
                  </a:lnTo>
                  <a:lnTo>
                    <a:pt x="251174" y="93631"/>
                  </a:lnTo>
                  <a:lnTo>
                    <a:pt x="251841" y="94964"/>
                  </a:lnTo>
                  <a:lnTo>
                    <a:pt x="252222" y="96488"/>
                  </a:lnTo>
                  <a:lnTo>
                    <a:pt x="252698" y="101537"/>
                  </a:lnTo>
                  <a:lnTo>
                    <a:pt x="252603" y="103346"/>
                  </a:lnTo>
                  <a:lnTo>
                    <a:pt x="251841" y="104775"/>
                  </a:lnTo>
                  <a:lnTo>
                    <a:pt x="250698" y="105442"/>
                  </a:lnTo>
                  <a:lnTo>
                    <a:pt x="248126" y="104108"/>
                  </a:lnTo>
                  <a:lnTo>
                    <a:pt x="246602" y="102870"/>
                  </a:lnTo>
                  <a:lnTo>
                    <a:pt x="245459" y="101441"/>
                  </a:lnTo>
                  <a:lnTo>
                    <a:pt x="244221" y="98774"/>
                  </a:lnTo>
                  <a:lnTo>
                    <a:pt x="243554" y="97536"/>
                  </a:lnTo>
                  <a:lnTo>
                    <a:pt x="242697" y="96393"/>
                  </a:lnTo>
                  <a:lnTo>
                    <a:pt x="241459" y="95441"/>
                  </a:lnTo>
                  <a:lnTo>
                    <a:pt x="238982" y="93726"/>
                  </a:lnTo>
                  <a:lnTo>
                    <a:pt x="237839" y="92774"/>
                  </a:lnTo>
                  <a:lnTo>
                    <a:pt x="235934" y="90583"/>
                  </a:lnTo>
                  <a:lnTo>
                    <a:pt x="234696" y="89726"/>
                  </a:lnTo>
                  <a:lnTo>
                    <a:pt x="233172" y="89154"/>
                  </a:lnTo>
                  <a:lnTo>
                    <a:pt x="219265" y="86963"/>
                  </a:lnTo>
                  <a:lnTo>
                    <a:pt x="216027" y="87154"/>
                  </a:lnTo>
                  <a:lnTo>
                    <a:pt x="208693" y="89630"/>
                  </a:lnTo>
                  <a:lnTo>
                    <a:pt x="202882" y="92869"/>
                  </a:lnTo>
                  <a:lnTo>
                    <a:pt x="201835" y="93821"/>
                  </a:lnTo>
                  <a:lnTo>
                    <a:pt x="200978" y="95155"/>
                  </a:lnTo>
                  <a:lnTo>
                    <a:pt x="200025" y="98203"/>
                  </a:lnTo>
                  <a:lnTo>
                    <a:pt x="196882" y="99251"/>
                  </a:lnTo>
                  <a:lnTo>
                    <a:pt x="160115" y="102394"/>
                  </a:lnTo>
                  <a:lnTo>
                    <a:pt x="156972" y="103156"/>
                  </a:lnTo>
                  <a:lnTo>
                    <a:pt x="155067" y="103156"/>
                  </a:lnTo>
                  <a:lnTo>
                    <a:pt x="152781" y="102775"/>
                  </a:lnTo>
                  <a:lnTo>
                    <a:pt x="149352" y="101251"/>
                  </a:lnTo>
                  <a:lnTo>
                    <a:pt x="147542" y="100013"/>
                  </a:lnTo>
                  <a:lnTo>
                    <a:pt x="146209" y="98774"/>
                  </a:lnTo>
                  <a:lnTo>
                    <a:pt x="142113" y="92774"/>
                  </a:lnTo>
                  <a:lnTo>
                    <a:pt x="134398" y="84201"/>
                  </a:lnTo>
                  <a:lnTo>
                    <a:pt x="133540" y="83058"/>
                  </a:lnTo>
                  <a:lnTo>
                    <a:pt x="132874" y="81725"/>
                  </a:lnTo>
                  <a:lnTo>
                    <a:pt x="132683" y="80105"/>
                  </a:lnTo>
                  <a:lnTo>
                    <a:pt x="132779" y="78296"/>
                  </a:lnTo>
                  <a:lnTo>
                    <a:pt x="134017" y="75057"/>
                  </a:lnTo>
                  <a:lnTo>
                    <a:pt x="136779" y="69342"/>
                  </a:lnTo>
                  <a:lnTo>
                    <a:pt x="137160" y="67913"/>
                  </a:lnTo>
                  <a:lnTo>
                    <a:pt x="136398" y="67056"/>
                  </a:lnTo>
                  <a:lnTo>
                    <a:pt x="134588" y="66961"/>
                  </a:lnTo>
                  <a:lnTo>
                    <a:pt x="128206" y="70295"/>
                  </a:lnTo>
                  <a:lnTo>
                    <a:pt x="125825" y="71057"/>
                  </a:lnTo>
                  <a:lnTo>
                    <a:pt x="122872" y="70580"/>
                  </a:lnTo>
                  <a:lnTo>
                    <a:pt x="121158" y="69818"/>
                  </a:lnTo>
                  <a:lnTo>
                    <a:pt x="119729" y="68771"/>
                  </a:lnTo>
                  <a:lnTo>
                    <a:pt x="118777" y="67628"/>
                  </a:lnTo>
                  <a:lnTo>
                    <a:pt x="114395" y="60674"/>
                  </a:lnTo>
                  <a:lnTo>
                    <a:pt x="113824" y="60008"/>
                  </a:lnTo>
                  <a:lnTo>
                    <a:pt x="112586" y="59246"/>
                  </a:lnTo>
                  <a:lnTo>
                    <a:pt x="110680" y="58674"/>
                  </a:lnTo>
                  <a:lnTo>
                    <a:pt x="107537" y="58674"/>
                  </a:lnTo>
                  <a:lnTo>
                    <a:pt x="101727" y="59341"/>
                  </a:lnTo>
                  <a:lnTo>
                    <a:pt x="100203" y="60198"/>
                  </a:lnTo>
                  <a:lnTo>
                    <a:pt x="98965" y="61532"/>
                  </a:lnTo>
                  <a:lnTo>
                    <a:pt x="97060" y="66389"/>
                  </a:lnTo>
                  <a:lnTo>
                    <a:pt x="95917" y="67628"/>
                  </a:lnTo>
                  <a:lnTo>
                    <a:pt x="93821" y="67342"/>
                  </a:lnTo>
                  <a:lnTo>
                    <a:pt x="92488" y="66485"/>
                  </a:lnTo>
                  <a:lnTo>
                    <a:pt x="91345" y="65342"/>
                  </a:lnTo>
                  <a:lnTo>
                    <a:pt x="90488" y="64199"/>
                  </a:lnTo>
                  <a:lnTo>
                    <a:pt x="88392" y="62198"/>
                  </a:lnTo>
                  <a:lnTo>
                    <a:pt x="87058" y="61151"/>
                  </a:lnTo>
                  <a:lnTo>
                    <a:pt x="80486" y="57531"/>
                  </a:lnTo>
                  <a:lnTo>
                    <a:pt x="78010" y="57817"/>
                  </a:lnTo>
                  <a:lnTo>
                    <a:pt x="74581" y="59436"/>
                  </a:lnTo>
                  <a:lnTo>
                    <a:pt x="52388" y="76676"/>
                  </a:lnTo>
                  <a:lnTo>
                    <a:pt x="51149" y="78296"/>
                  </a:lnTo>
                  <a:lnTo>
                    <a:pt x="49435" y="81058"/>
                  </a:lnTo>
                  <a:lnTo>
                    <a:pt x="47815" y="86011"/>
                  </a:lnTo>
                  <a:lnTo>
                    <a:pt x="42767" y="93536"/>
                  </a:lnTo>
                  <a:lnTo>
                    <a:pt x="41815" y="94774"/>
                  </a:lnTo>
                  <a:lnTo>
                    <a:pt x="51625" y="109728"/>
                  </a:lnTo>
                  <a:lnTo>
                    <a:pt x="54197" y="119729"/>
                  </a:lnTo>
                  <a:lnTo>
                    <a:pt x="50006" y="136875"/>
                  </a:lnTo>
                  <a:lnTo>
                    <a:pt x="50578" y="139351"/>
                  </a:lnTo>
                  <a:lnTo>
                    <a:pt x="53149" y="141351"/>
                  </a:lnTo>
                  <a:lnTo>
                    <a:pt x="54864" y="145828"/>
                  </a:lnTo>
                  <a:lnTo>
                    <a:pt x="56579" y="154591"/>
                  </a:lnTo>
                  <a:lnTo>
                    <a:pt x="56579" y="151829"/>
                  </a:lnTo>
                  <a:lnTo>
                    <a:pt x="62579" y="196787"/>
                  </a:lnTo>
                  <a:lnTo>
                    <a:pt x="65818" y="204121"/>
                  </a:lnTo>
                  <a:lnTo>
                    <a:pt x="72962" y="215837"/>
                  </a:lnTo>
                  <a:lnTo>
                    <a:pt x="77724" y="232601"/>
                  </a:lnTo>
                  <a:lnTo>
                    <a:pt x="80963" y="244126"/>
                  </a:lnTo>
                  <a:lnTo>
                    <a:pt x="83629" y="255175"/>
                  </a:lnTo>
                  <a:lnTo>
                    <a:pt x="86582" y="260700"/>
                  </a:lnTo>
                  <a:lnTo>
                    <a:pt x="96393" y="267557"/>
                  </a:lnTo>
                  <a:lnTo>
                    <a:pt x="106108" y="277463"/>
                  </a:lnTo>
                  <a:lnTo>
                    <a:pt x="114681" y="293466"/>
                  </a:lnTo>
                  <a:lnTo>
                    <a:pt x="127540" y="310610"/>
                  </a:lnTo>
                  <a:lnTo>
                    <a:pt x="140779" y="351949"/>
                  </a:lnTo>
                  <a:lnTo>
                    <a:pt x="143542" y="367284"/>
                  </a:lnTo>
                  <a:lnTo>
                    <a:pt x="157544" y="471106"/>
                  </a:lnTo>
                  <a:lnTo>
                    <a:pt x="177070" y="515779"/>
                  </a:lnTo>
                  <a:lnTo>
                    <a:pt x="182023" y="523971"/>
                  </a:lnTo>
                  <a:lnTo>
                    <a:pt x="187071" y="527590"/>
                  </a:lnTo>
                  <a:lnTo>
                    <a:pt x="194215" y="529019"/>
                  </a:lnTo>
                  <a:lnTo>
                    <a:pt x="199358" y="533210"/>
                  </a:lnTo>
                  <a:lnTo>
                    <a:pt x="202787" y="539782"/>
                  </a:lnTo>
                  <a:lnTo>
                    <a:pt x="204597" y="548545"/>
                  </a:lnTo>
                  <a:lnTo>
                    <a:pt x="205169" y="567214"/>
                  </a:lnTo>
                  <a:lnTo>
                    <a:pt x="202882" y="585883"/>
                  </a:lnTo>
                  <a:lnTo>
                    <a:pt x="198025" y="602361"/>
                  </a:lnTo>
                  <a:lnTo>
                    <a:pt x="190595" y="614744"/>
                  </a:lnTo>
                  <a:lnTo>
                    <a:pt x="181451" y="622363"/>
                  </a:lnTo>
                  <a:lnTo>
                    <a:pt x="175736" y="625412"/>
                  </a:lnTo>
                  <a:lnTo>
                    <a:pt x="170593" y="626745"/>
                  </a:lnTo>
                  <a:lnTo>
                    <a:pt x="145828" y="623792"/>
                  </a:lnTo>
                  <a:lnTo>
                    <a:pt x="130016" y="624745"/>
                  </a:lnTo>
                  <a:lnTo>
                    <a:pt x="118110" y="630365"/>
                  </a:lnTo>
                  <a:lnTo>
                    <a:pt x="96393" y="644938"/>
                  </a:lnTo>
                  <a:lnTo>
                    <a:pt x="82105" y="649796"/>
                  </a:lnTo>
                  <a:lnTo>
                    <a:pt x="75724" y="653224"/>
                  </a:lnTo>
                  <a:lnTo>
                    <a:pt x="72962" y="658273"/>
                  </a:lnTo>
                  <a:lnTo>
                    <a:pt x="72485" y="662464"/>
                  </a:lnTo>
                  <a:lnTo>
                    <a:pt x="72009" y="664845"/>
                  </a:lnTo>
                  <a:lnTo>
                    <a:pt x="72580" y="667322"/>
                  </a:lnTo>
                  <a:lnTo>
                    <a:pt x="75533" y="671798"/>
                  </a:lnTo>
                  <a:lnTo>
                    <a:pt x="77533" y="673799"/>
                  </a:lnTo>
                  <a:lnTo>
                    <a:pt x="82201" y="676085"/>
                  </a:lnTo>
                  <a:lnTo>
                    <a:pt x="84677" y="677799"/>
                  </a:lnTo>
                  <a:lnTo>
                    <a:pt x="94774" y="689134"/>
                  </a:lnTo>
                  <a:lnTo>
                    <a:pt x="100298" y="701326"/>
                  </a:lnTo>
                  <a:lnTo>
                    <a:pt x="100870" y="715994"/>
                  </a:lnTo>
                  <a:lnTo>
                    <a:pt x="96393" y="734758"/>
                  </a:lnTo>
                  <a:lnTo>
                    <a:pt x="70675" y="788384"/>
                  </a:lnTo>
                  <a:lnTo>
                    <a:pt x="66008" y="808006"/>
                  </a:lnTo>
                  <a:lnTo>
                    <a:pt x="64865" y="810292"/>
                  </a:lnTo>
                  <a:lnTo>
                    <a:pt x="60007" y="814673"/>
                  </a:lnTo>
                  <a:lnTo>
                    <a:pt x="58960" y="816864"/>
                  </a:lnTo>
                  <a:lnTo>
                    <a:pt x="55816" y="820198"/>
                  </a:lnTo>
                  <a:lnTo>
                    <a:pt x="20669" y="831057"/>
                  </a:lnTo>
                  <a:lnTo>
                    <a:pt x="9144" y="836295"/>
                  </a:lnTo>
                  <a:lnTo>
                    <a:pt x="3048" y="845344"/>
                  </a:lnTo>
                  <a:lnTo>
                    <a:pt x="4763" y="860203"/>
                  </a:lnTo>
                  <a:lnTo>
                    <a:pt x="7715" y="870585"/>
                  </a:lnTo>
                  <a:lnTo>
                    <a:pt x="8191" y="878872"/>
                  </a:lnTo>
                  <a:lnTo>
                    <a:pt x="6001" y="886301"/>
                  </a:lnTo>
                  <a:lnTo>
                    <a:pt x="1143" y="894397"/>
                  </a:lnTo>
                  <a:lnTo>
                    <a:pt x="0" y="901065"/>
                  </a:lnTo>
                  <a:lnTo>
                    <a:pt x="2953" y="908780"/>
                  </a:lnTo>
                  <a:lnTo>
                    <a:pt x="11811" y="922496"/>
                  </a:lnTo>
                  <a:lnTo>
                    <a:pt x="4953" y="928973"/>
                  </a:lnTo>
                  <a:lnTo>
                    <a:pt x="3810" y="937070"/>
                  </a:lnTo>
                  <a:lnTo>
                    <a:pt x="7429" y="946023"/>
                  </a:lnTo>
                  <a:lnTo>
                    <a:pt x="14383" y="955358"/>
                  </a:lnTo>
                  <a:lnTo>
                    <a:pt x="20764" y="961168"/>
                  </a:lnTo>
                  <a:lnTo>
                    <a:pt x="28956" y="966597"/>
                  </a:lnTo>
                  <a:lnTo>
                    <a:pt x="38100" y="970884"/>
                  </a:lnTo>
                  <a:lnTo>
                    <a:pt x="47244" y="973360"/>
                  </a:lnTo>
                  <a:lnTo>
                    <a:pt x="109252" y="970026"/>
                  </a:lnTo>
                  <a:lnTo>
                    <a:pt x="129445" y="976122"/>
                  </a:lnTo>
                  <a:lnTo>
                    <a:pt x="134493" y="973646"/>
                  </a:lnTo>
                  <a:lnTo>
                    <a:pt x="150781" y="970217"/>
                  </a:lnTo>
                  <a:lnTo>
                    <a:pt x="155543" y="967073"/>
                  </a:lnTo>
                  <a:lnTo>
                    <a:pt x="160020" y="962978"/>
                  </a:lnTo>
                  <a:lnTo>
                    <a:pt x="163830" y="958120"/>
                  </a:lnTo>
                  <a:lnTo>
                    <a:pt x="167164" y="952405"/>
                  </a:lnTo>
                  <a:lnTo>
                    <a:pt x="172212" y="938880"/>
                  </a:lnTo>
                  <a:lnTo>
                    <a:pt x="181261" y="892874"/>
                  </a:lnTo>
                  <a:lnTo>
                    <a:pt x="187262" y="878777"/>
                  </a:lnTo>
                  <a:lnTo>
                    <a:pt x="234220" y="820579"/>
                  </a:lnTo>
                  <a:lnTo>
                    <a:pt x="245745" y="810197"/>
                  </a:lnTo>
                  <a:lnTo>
                    <a:pt x="278416" y="793147"/>
                  </a:lnTo>
                  <a:lnTo>
                    <a:pt x="289465" y="789337"/>
                  </a:lnTo>
                  <a:lnTo>
                    <a:pt x="299942" y="780384"/>
                  </a:lnTo>
                  <a:lnTo>
                    <a:pt x="303562" y="779431"/>
                  </a:lnTo>
                  <a:lnTo>
                    <a:pt x="308324" y="772573"/>
                  </a:lnTo>
                  <a:lnTo>
                    <a:pt x="321850" y="759905"/>
                  </a:lnTo>
                  <a:lnTo>
                    <a:pt x="324612" y="754094"/>
                  </a:lnTo>
                  <a:lnTo>
                    <a:pt x="327184" y="722091"/>
                  </a:lnTo>
                  <a:lnTo>
                    <a:pt x="327184" y="710851"/>
                  </a:lnTo>
                  <a:lnTo>
                    <a:pt x="320897" y="681419"/>
                  </a:lnTo>
                  <a:lnTo>
                    <a:pt x="317373" y="648081"/>
                  </a:lnTo>
                  <a:lnTo>
                    <a:pt x="317563" y="640271"/>
                  </a:lnTo>
                  <a:lnTo>
                    <a:pt x="316802" y="638842"/>
                  </a:lnTo>
                  <a:lnTo>
                    <a:pt x="312706" y="635984"/>
                  </a:lnTo>
                  <a:lnTo>
                    <a:pt x="314039" y="625698"/>
                  </a:lnTo>
                  <a:lnTo>
                    <a:pt x="318230" y="617792"/>
                  </a:lnTo>
                  <a:lnTo>
                    <a:pt x="322612" y="611029"/>
                  </a:lnTo>
                  <a:lnTo>
                    <a:pt x="326327" y="598646"/>
                  </a:lnTo>
                  <a:lnTo>
                    <a:pt x="330137" y="593027"/>
                  </a:lnTo>
                  <a:lnTo>
                    <a:pt x="338709" y="584835"/>
                  </a:lnTo>
                  <a:lnTo>
                    <a:pt x="359378" y="574262"/>
                  </a:lnTo>
                  <a:lnTo>
                    <a:pt x="362331" y="571214"/>
                  </a:lnTo>
                  <a:lnTo>
                    <a:pt x="365188" y="567595"/>
                  </a:lnTo>
                  <a:lnTo>
                    <a:pt x="378905" y="557498"/>
                  </a:lnTo>
                  <a:lnTo>
                    <a:pt x="417005" y="540163"/>
                  </a:lnTo>
                  <a:lnTo>
                    <a:pt x="450152" y="531209"/>
                  </a:lnTo>
                  <a:lnTo>
                    <a:pt x="457771" y="530542"/>
                  </a:lnTo>
                  <a:lnTo>
                    <a:pt x="465963" y="531781"/>
                  </a:lnTo>
                  <a:lnTo>
                    <a:pt x="471106" y="535210"/>
                  </a:lnTo>
                  <a:lnTo>
                    <a:pt x="479965" y="545592"/>
                  </a:lnTo>
                  <a:lnTo>
                    <a:pt x="486918" y="541020"/>
                  </a:lnTo>
                  <a:lnTo>
                    <a:pt x="496633" y="538163"/>
                  </a:lnTo>
                  <a:lnTo>
                    <a:pt x="505015" y="539782"/>
                  </a:lnTo>
                  <a:lnTo>
                    <a:pt x="508063" y="548545"/>
                  </a:lnTo>
                  <a:lnTo>
                    <a:pt x="513207" y="539496"/>
                  </a:lnTo>
                  <a:lnTo>
                    <a:pt x="516255" y="535496"/>
                  </a:lnTo>
                  <a:lnTo>
                    <a:pt x="518731" y="533876"/>
                  </a:lnTo>
                  <a:lnTo>
                    <a:pt x="520065" y="532067"/>
                  </a:lnTo>
                  <a:lnTo>
                    <a:pt x="531590" y="521589"/>
                  </a:lnTo>
                  <a:lnTo>
                    <a:pt x="531305" y="519208"/>
                  </a:lnTo>
                  <a:lnTo>
                    <a:pt x="531590" y="501967"/>
                  </a:lnTo>
                  <a:lnTo>
                    <a:pt x="533019" y="498920"/>
                  </a:lnTo>
                  <a:lnTo>
                    <a:pt x="536543" y="495872"/>
                  </a:lnTo>
                  <a:lnTo>
                    <a:pt x="543211" y="491205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21" name="Figura a mano libera: forma 88">
              <a:extLst>
                <a:ext uri="{FF2B5EF4-FFF2-40B4-BE49-F238E27FC236}">
                  <a16:creationId xmlns:a16="http://schemas.microsoft.com/office/drawing/2014/main" xmlns="" id="{E77AF00F-DCD6-4ADB-A3E7-8F36C31328AC}"/>
                </a:ext>
              </a:extLst>
            </p:cNvPr>
            <p:cNvSpPr/>
            <p:nvPr/>
          </p:nvSpPr>
          <p:spPr>
            <a:xfrm>
              <a:off x="9822446" y="4514563"/>
              <a:ext cx="521493" cy="555974"/>
            </a:xfrm>
            <a:custGeom>
              <a:avLst/>
              <a:gdLst>
                <a:gd name="connsiteX0" fmla="*/ 518541 w 521493"/>
                <a:gd name="connsiteY0" fmla="*/ 333851 h 555974"/>
                <a:gd name="connsiteX1" fmla="*/ 516255 w 521493"/>
                <a:gd name="connsiteY1" fmla="*/ 331946 h 555974"/>
                <a:gd name="connsiteX2" fmla="*/ 514922 w 521493"/>
                <a:gd name="connsiteY2" fmla="*/ 330137 h 555974"/>
                <a:gd name="connsiteX3" fmla="*/ 512921 w 521493"/>
                <a:gd name="connsiteY3" fmla="*/ 326327 h 555974"/>
                <a:gd name="connsiteX4" fmla="*/ 511588 w 521493"/>
                <a:gd name="connsiteY4" fmla="*/ 324231 h 555974"/>
                <a:gd name="connsiteX5" fmla="*/ 510350 w 521493"/>
                <a:gd name="connsiteY5" fmla="*/ 322707 h 555974"/>
                <a:gd name="connsiteX6" fmla="*/ 506825 w 521493"/>
                <a:gd name="connsiteY6" fmla="*/ 319754 h 555974"/>
                <a:gd name="connsiteX7" fmla="*/ 505968 w 521493"/>
                <a:gd name="connsiteY7" fmla="*/ 318706 h 555974"/>
                <a:gd name="connsiteX8" fmla="*/ 504158 w 521493"/>
                <a:gd name="connsiteY8" fmla="*/ 316325 h 555974"/>
                <a:gd name="connsiteX9" fmla="*/ 498825 w 521493"/>
                <a:gd name="connsiteY9" fmla="*/ 304133 h 555974"/>
                <a:gd name="connsiteX10" fmla="*/ 496919 w 521493"/>
                <a:gd name="connsiteY10" fmla="*/ 301371 h 555974"/>
                <a:gd name="connsiteX11" fmla="*/ 495014 w 521493"/>
                <a:gd name="connsiteY11" fmla="*/ 299656 h 555974"/>
                <a:gd name="connsiteX12" fmla="*/ 491871 w 521493"/>
                <a:gd name="connsiteY12" fmla="*/ 299466 h 555974"/>
                <a:gd name="connsiteX13" fmla="*/ 490347 w 521493"/>
                <a:gd name="connsiteY13" fmla="*/ 299752 h 555974"/>
                <a:gd name="connsiteX14" fmla="*/ 482632 w 521493"/>
                <a:gd name="connsiteY14" fmla="*/ 302514 h 555974"/>
                <a:gd name="connsiteX15" fmla="*/ 481108 w 521493"/>
                <a:gd name="connsiteY15" fmla="*/ 302609 h 555974"/>
                <a:gd name="connsiteX16" fmla="*/ 479489 w 521493"/>
                <a:gd name="connsiteY16" fmla="*/ 302228 h 555974"/>
                <a:gd name="connsiteX17" fmla="*/ 478441 w 521493"/>
                <a:gd name="connsiteY17" fmla="*/ 301371 h 555974"/>
                <a:gd name="connsiteX18" fmla="*/ 476060 w 521493"/>
                <a:gd name="connsiteY18" fmla="*/ 297847 h 555974"/>
                <a:gd name="connsiteX19" fmla="*/ 475012 w 521493"/>
                <a:gd name="connsiteY19" fmla="*/ 294608 h 555974"/>
                <a:gd name="connsiteX20" fmla="*/ 470916 w 521493"/>
                <a:gd name="connsiteY20" fmla="*/ 270701 h 555974"/>
                <a:gd name="connsiteX21" fmla="*/ 469583 w 521493"/>
                <a:gd name="connsiteY21" fmla="*/ 266129 h 555974"/>
                <a:gd name="connsiteX22" fmla="*/ 469297 w 521493"/>
                <a:gd name="connsiteY22" fmla="*/ 264509 h 555974"/>
                <a:gd name="connsiteX23" fmla="*/ 469964 w 521493"/>
                <a:gd name="connsiteY23" fmla="*/ 244221 h 555974"/>
                <a:gd name="connsiteX24" fmla="*/ 469106 w 521493"/>
                <a:gd name="connsiteY24" fmla="*/ 226219 h 555974"/>
                <a:gd name="connsiteX25" fmla="*/ 472345 w 521493"/>
                <a:gd name="connsiteY25" fmla="*/ 213741 h 555974"/>
                <a:gd name="connsiteX26" fmla="*/ 472535 w 521493"/>
                <a:gd name="connsiteY26" fmla="*/ 211741 h 555974"/>
                <a:gd name="connsiteX27" fmla="*/ 472250 w 521493"/>
                <a:gd name="connsiteY27" fmla="*/ 209455 h 555974"/>
                <a:gd name="connsiteX28" fmla="*/ 470916 w 521493"/>
                <a:gd name="connsiteY28" fmla="*/ 206026 h 555974"/>
                <a:gd name="connsiteX29" fmla="*/ 469487 w 521493"/>
                <a:gd name="connsiteY29" fmla="*/ 204311 h 555974"/>
                <a:gd name="connsiteX30" fmla="*/ 467963 w 521493"/>
                <a:gd name="connsiteY30" fmla="*/ 203073 h 555974"/>
                <a:gd name="connsiteX31" fmla="*/ 466630 w 521493"/>
                <a:gd name="connsiteY31" fmla="*/ 202311 h 555974"/>
                <a:gd name="connsiteX32" fmla="*/ 465392 w 521493"/>
                <a:gd name="connsiteY32" fmla="*/ 201263 h 555974"/>
                <a:gd name="connsiteX33" fmla="*/ 464439 w 521493"/>
                <a:gd name="connsiteY33" fmla="*/ 200215 h 555974"/>
                <a:gd name="connsiteX34" fmla="*/ 464249 w 521493"/>
                <a:gd name="connsiteY34" fmla="*/ 198882 h 555974"/>
                <a:gd name="connsiteX35" fmla="*/ 464820 w 521493"/>
                <a:gd name="connsiteY35" fmla="*/ 197548 h 555974"/>
                <a:gd name="connsiteX36" fmla="*/ 470535 w 521493"/>
                <a:gd name="connsiteY36" fmla="*/ 194977 h 555974"/>
                <a:gd name="connsiteX37" fmla="*/ 470821 w 521493"/>
                <a:gd name="connsiteY37" fmla="*/ 190690 h 555974"/>
                <a:gd name="connsiteX38" fmla="*/ 463582 w 521493"/>
                <a:gd name="connsiteY38" fmla="*/ 182499 h 555974"/>
                <a:gd name="connsiteX39" fmla="*/ 462344 w 521493"/>
                <a:gd name="connsiteY39" fmla="*/ 181546 h 555974"/>
                <a:gd name="connsiteX40" fmla="*/ 459962 w 521493"/>
                <a:gd name="connsiteY40" fmla="*/ 180594 h 555974"/>
                <a:gd name="connsiteX41" fmla="*/ 449390 w 521493"/>
                <a:gd name="connsiteY41" fmla="*/ 177832 h 555974"/>
                <a:gd name="connsiteX42" fmla="*/ 442341 w 521493"/>
                <a:gd name="connsiteY42" fmla="*/ 173736 h 555974"/>
                <a:gd name="connsiteX43" fmla="*/ 441008 w 521493"/>
                <a:gd name="connsiteY43" fmla="*/ 172403 h 555974"/>
                <a:gd name="connsiteX44" fmla="*/ 438341 w 521493"/>
                <a:gd name="connsiteY44" fmla="*/ 171260 h 555974"/>
                <a:gd name="connsiteX45" fmla="*/ 426530 w 521493"/>
                <a:gd name="connsiteY45" fmla="*/ 169545 h 555974"/>
                <a:gd name="connsiteX46" fmla="*/ 423672 w 521493"/>
                <a:gd name="connsiteY46" fmla="*/ 170212 h 555974"/>
                <a:gd name="connsiteX47" fmla="*/ 422434 w 521493"/>
                <a:gd name="connsiteY47" fmla="*/ 171450 h 555974"/>
                <a:gd name="connsiteX48" fmla="*/ 422815 w 521493"/>
                <a:gd name="connsiteY48" fmla="*/ 172974 h 555974"/>
                <a:gd name="connsiteX49" fmla="*/ 423101 w 521493"/>
                <a:gd name="connsiteY49" fmla="*/ 174498 h 555974"/>
                <a:gd name="connsiteX50" fmla="*/ 422339 w 521493"/>
                <a:gd name="connsiteY50" fmla="*/ 175451 h 555974"/>
                <a:gd name="connsiteX51" fmla="*/ 420529 w 521493"/>
                <a:gd name="connsiteY51" fmla="*/ 175451 h 555974"/>
                <a:gd name="connsiteX52" fmla="*/ 414338 w 521493"/>
                <a:gd name="connsiteY52" fmla="*/ 171736 h 555974"/>
                <a:gd name="connsiteX53" fmla="*/ 412147 w 521493"/>
                <a:gd name="connsiteY53" fmla="*/ 170974 h 555974"/>
                <a:gd name="connsiteX54" fmla="*/ 409766 w 521493"/>
                <a:gd name="connsiteY54" fmla="*/ 171736 h 555974"/>
                <a:gd name="connsiteX55" fmla="*/ 409099 w 521493"/>
                <a:gd name="connsiteY55" fmla="*/ 172974 h 555974"/>
                <a:gd name="connsiteX56" fmla="*/ 409099 w 521493"/>
                <a:gd name="connsiteY56" fmla="*/ 174307 h 555974"/>
                <a:gd name="connsiteX57" fmla="*/ 409766 w 521493"/>
                <a:gd name="connsiteY57" fmla="*/ 175546 h 555974"/>
                <a:gd name="connsiteX58" fmla="*/ 412528 w 521493"/>
                <a:gd name="connsiteY58" fmla="*/ 179070 h 555974"/>
                <a:gd name="connsiteX59" fmla="*/ 413290 w 521493"/>
                <a:gd name="connsiteY59" fmla="*/ 180308 h 555974"/>
                <a:gd name="connsiteX60" fmla="*/ 413766 w 521493"/>
                <a:gd name="connsiteY60" fmla="*/ 181642 h 555974"/>
                <a:gd name="connsiteX61" fmla="*/ 413576 w 521493"/>
                <a:gd name="connsiteY61" fmla="*/ 183166 h 555974"/>
                <a:gd name="connsiteX62" fmla="*/ 412623 w 521493"/>
                <a:gd name="connsiteY62" fmla="*/ 184118 h 555974"/>
                <a:gd name="connsiteX63" fmla="*/ 410813 w 521493"/>
                <a:gd name="connsiteY63" fmla="*/ 183928 h 555974"/>
                <a:gd name="connsiteX64" fmla="*/ 408718 w 521493"/>
                <a:gd name="connsiteY64" fmla="*/ 182499 h 555974"/>
                <a:gd name="connsiteX65" fmla="*/ 405575 w 521493"/>
                <a:gd name="connsiteY65" fmla="*/ 178784 h 555974"/>
                <a:gd name="connsiteX66" fmla="*/ 403193 w 521493"/>
                <a:gd name="connsiteY66" fmla="*/ 174403 h 555974"/>
                <a:gd name="connsiteX67" fmla="*/ 402146 w 521493"/>
                <a:gd name="connsiteY67" fmla="*/ 171736 h 555974"/>
                <a:gd name="connsiteX68" fmla="*/ 401288 w 521493"/>
                <a:gd name="connsiteY68" fmla="*/ 170688 h 555974"/>
                <a:gd name="connsiteX69" fmla="*/ 399955 w 521493"/>
                <a:gd name="connsiteY69" fmla="*/ 170021 h 555974"/>
                <a:gd name="connsiteX70" fmla="*/ 398145 w 521493"/>
                <a:gd name="connsiteY70" fmla="*/ 170497 h 555974"/>
                <a:gd name="connsiteX71" fmla="*/ 397002 w 521493"/>
                <a:gd name="connsiteY71" fmla="*/ 170974 h 555974"/>
                <a:gd name="connsiteX72" fmla="*/ 395954 w 521493"/>
                <a:gd name="connsiteY72" fmla="*/ 171545 h 555974"/>
                <a:gd name="connsiteX73" fmla="*/ 388525 w 521493"/>
                <a:gd name="connsiteY73" fmla="*/ 178213 h 555974"/>
                <a:gd name="connsiteX74" fmla="*/ 380810 w 521493"/>
                <a:gd name="connsiteY74" fmla="*/ 187262 h 555974"/>
                <a:gd name="connsiteX75" fmla="*/ 374428 w 521493"/>
                <a:gd name="connsiteY75" fmla="*/ 193357 h 555974"/>
                <a:gd name="connsiteX76" fmla="*/ 372047 w 521493"/>
                <a:gd name="connsiteY76" fmla="*/ 194977 h 555974"/>
                <a:gd name="connsiteX77" fmla="*/ 369284 w 521493"/>
                <a:gd name="connsiteY77" fmla="*/ 196215 h 555974"/>
                <a:gd name="connsiteX78" fmla="*/ 366046 w 521493"/>
                <a:gd name="connsiteY78" fmla="*/ 194977 h 555974"/>
                <a:gd name="connsiteX79" fmla="*/ 361188 w 521493"/>
                <a:gd name="connsiteY79" fmla="*/ 191833 h 555974"/>
                <a:gd name="connsiteX80" fmla="*/ 341948 w 521493"/>
                <a:gd name="connsiteY80" fmla="*/ 174117 h 555974"/>
                <a:gd name="connsiteX81" fmla="*/ 305753 w 521493"/>
                <a:gd name="connsiteY81" fmla="*/ 131254 h 555974"/>
                <a:gd name="connsiteX82" fmla="*/ 303181 w 521493"/>
                <a:gd name="connsiteY82" fmla="*/ 125539 h 555974"/>
                <a:gd name="connsiteX83" fmla="*/ 299085 w 521493"/>
                <a:gd name="connsiteY83" fmla="*/ 111252 h 555974"/>
                <a:gd name="connsiteX84" fmla="*/ 297942 w 521493"/>
                <a:gd name="connsiteY84" fmla="*/ 108395 h 555974"/>
                <a:gd name="connsiteX85" fmla="*/ 296609 w 521493"/>
                <a:gd name="connsiteY85" fmla="*/ 105728 h 555974"/>
                <a:gd name="connsiteX86" fmla="*/ 294989 w 521493"/>
                <a:gd name="connsiteY86" fmla="*/ 104013 h 555974"/>
                <a:gd name="connsiteX87" fmla="*/ 292608 w 521493"/>
                <a:gd name="connsiteY87" fmla="*/ 102203 h 555974"/>
                <a:gd name="connsiteX88" fmla="*/ 287369 w 521493"/>
                <a:gd name="connsiteY88" fmla="*/ 99155 h 555974"/>
                <a:gd name="connsiteX89" fmla="*/ 284417 w 521493"/>
                <a:gd name="connsiteY89" fmla="*/ 97822 h 555974"/>
                <a:gd name="connsiteX90" fmla="*/ 281750 w 521493"/>
                <a:gd name="connsiteY90" fmla="*/ 97060 h 555974"/>
                <a:gd name="connsiteX91" fmla="*/ 279940 w 521493"/>
                <a:gd name="connsiteY91" fmla="*/ 97060 h 555974"/>
                <a:gd name="connsiteX92" fmla="*/ 273653 w 521493"/>
                <a:gd name="connsiteY92" fmla="*/ 98584 h 555974"/>
                <a:gd name="connsiteX93" fmla="*/ 272225 w 521493"/>
                <a:gd name="connsiteY93" fmla="*/ 99155 h 555974"/>
                <a:gd name="connsiteX94" fmla="*/ 270986 w 521493"/>
                <a:gd name="connsiteY94" fmla="*/ 99917 h 555974"/>
                <a:gd name="connsiteX95" fmla="*/ 269939 w 521493"/>
                <a:gd name="connsiteY95" fmla="*/ 100870 h 555974"/>
                <a:gd name="connsiteX96" fmla="*/ 268129 w 521493"/>
                <a:gd name="connsiteY96" fmla="*/ 103441 h 555974"/>
                <a:gd name="connsiteX97" fmla="*/ 267176 w 521493"/>
                <a:gd name="connsiteY97" fmla="*/ 104585 h 555974"/>
                <a:gd name="connsiteX98" fmla="*/ 265938 w 521493"/>
                <a:gd name="connsiteY98" fmla="*/ 105442 h 555974"/>
                <a:gd name="connsiteX99" fmla="*/ 264509 w 521493"/>
                <a:gd name="connsiteY99" fmla="*/ 105728 h 555974"/>
                <a:gd name="connsiteX100" fmla="*/ 262890 w 521493"/>
                <a:gd name="connsiteY100" fmla="*/ 105442 h 555974"/>
                <a:gd name="connsiteX101" fmla="*/ 261461 w 521493"/>
                <a:gd name="connsiteY101" fmla="*/ 104870 h 555974"/>
                <a:gd name="connsiteX102" fmla="*/ 257556 w 521493"/>
                <a:gd name="connsiteY102" fmla="*/ 102394 h 555974"/>
                <a:gd name="connsiteX103" fmla="*/ 220790 w 521493"/>
                <a:gd name="connsiteY103" fmla="*/ 84772 h 555974"/>
                <a:gd name="connsiteX104" fmla="*/ 219647 w 521493"/>
                <a:gd name="connsiteY104" fmla="*/ 83534 h 555974"/>
                <a:gd name="connsiteX105" fmla="*/ 218789 w 521493"/>
                <a:gd name="connsiteY105" fmla="*/ 81915 h 555974"/>
                <a:gd name="connsiteX106" fmla="*/ 218885 w 521493"/>
                <a:gd name="connsiteY106" fmla="*/ 79248 h 555974"/>
                <a:gd name="connsiteX107" fmla="*/ 220028 w 521493"/>
                <a:gd name="connsiteY107" fmla="*/ 78105 h 555974"/>
                <a:gd name="connsiteX108" fmla="*/ 221552 w 521493"/>
                <a:gd name="connsiteY108" fmla="*/ 77724 h 555974"/>
                <a:gd name="connsiteX109" fmla="*/ 223076 w 521493"/>
                <a:gd name="connsiteY109" fmla="*/ 77819 h 555974"/>
                <a:gd name="connsiteX110" fmla="*/ 224409 w 521493"/>
                <a:gd name="connsiteY110" fmla="*/ 77629 h 555974"/>
                <a:gd name="connsiteX111" fmla="*/ 225266 w 521493"/>
                <a:gd name="connsiteY111" fmla="*/ 77343 h 555974"/>
                <a:gd name="connsiteX112" fmla="*/ 226219 w 521493"/>
                <a:gd name="connsiteY112" fmla="*/ 76771 h 555974"/>
                <a:gd name="connsiteX113" fmla="*/ 227267 w 521493"/>
                <a:gd name="connsiteY113" fmla="*/ 75914 h 555974"/>
                <a:gd name="connsiteX114" fmla="*/ 229076 w 521493"/>
                <a:gd name="connsiteY114" fmla="*/ 73533 h 555974"/>
                <a:gd name="connsiteX115" fmla="*/ 230791 w 521493"/>
                <a:gd name="connsiteY115" fmla="*/ 70961 h 555974"/>
                <a:gd name="connsiteX116" fmla="*/ 231362 w 521493"/>
                <a:gd name="connsiteY116" fmla="*/ 69532 h 555974"/>
                <a:gd name="connsiteX117" fmla="*/ 232601 w 521493"/>
                <a:gd name="connsiteY117" fmla="*/ 66199 h 555974"/>
                <a:gd name="connsiteX118" fmla="*/ 233553 w 521493"/>
                <a:gd name="connsiteY118" fmla="*/ 61913 h 555974"/>
                <a:gd name="connsiteX119" fmla="*/ 235553 w 521493"/>
                <a:gd name="connsiteY119" fmla="*/ 56007 h 555974"/>
                <a:gd name="connsiteX120" fmla="*/ 235839 w 521493"/>
                <a:gd name="connsiteY120" fmla="*/ 54388 h 555974"/>
                <a:gd name="connsiteX121" fmla="*/ 233649 w 521493"/>
                <a:gd name="connsiteY121" fmla="*/ 50863 h 555974"/>
                <a:gd name="connsiteX122" fmla="*/ 219551 w 521493"/>
                <a:gd name="connsiteY122" fmla="*/ 34576 h 555974"/>
                <a:gd name="connsiteX123" fmla="*/ 216027 w 521493"/>
                <a:gd name="connsiteY123" fmla="*/ 29623 h 555974"/>
                <a:gd name="connsiteX124" fmla="*/ 212217 w 521493"/>
                <a:gd name="connsiteY124" fmla="*/ 25622 h 555974"/>
                <a:gd name="connsiteX125" fmla="*/ 209074 w 521493"/>
                <a:gd name="connsiteY125" fmla="*/ 23336 h 555974"/>
                <a:gd name="connsiteX126" fmla="*/ 201359 w 521493"/>
                <a:gd name="connsiteY126" fmla="*/ 19431 h 555974"/>
                <a:gd name="connsiteX127" fmla="*/ 190881 w 521493"/>
                <a:gd name="connsiteY127" fmla="*/ 16193 h 555974"/>
                <a:gd name="connsiteX128" fmla="*/ 189452 w 521493"/>
                <a:gd name="connsiteY128" fmla="*/ 15430 h 555974"/>
                <a:gd name="connsiteX129" fmla="*/ 185261 w 521493"/>
                <a:gd name="connsiteY129" fmla="*/ 11525 h 555974"/>
                <a:gd name="connsiteX130" fmla="*/ 178975 w 521493"/>
                <a:gd name="connsiteY130" fmla="*/ 2857 h 555974"/>
                <a:gd name="connsiteX131" fmla="*/ 176499 w 521493"/>
                <a:gd name="connsiteY131" fmla="*/ 0 h 555974"/>
                <a:gd name="connsiteX132" fmla="*/ 173450 w 521493"/>
                <a:gd name="connsiteY132" fmla="*/ 2381 h 555974"/>
                <a:gd name="connsiteX133" fmla="*/ 146495 w 521493"/>
                <a:gd name="connsiteY133" fmla="*/ 14669 h 555974"/>
                <a:gd name="connsiteX134" fmla="*/ 140399 w 521493"/>
                <a:gd name="connsiteY134" fmla="*/ 15430 h 555974"/>
                <a:gd name="connsiteX135" fmla="*/ 86487 w 521493"/>
                <a:gd name="connsiteY135" fmla="*/ 12478 h 555974"/>
                <a:gd name="connsiteX136" fmla="*/ 82010 w 521493"/>
                <a:gd name="connsiteY136" fmla="*/ 14669 h 555974"/>
                <a:gd name="connsiteX137" fmla="*/ 77915 w 521493"/>
                <a:gd name="connsiteY137" fmla="*/ 18288 h 555974"/>
                <a:gd name="connsiteX138" fmla="*/ 74581 w 521493"/>
                <a:gd name="connsiteY138" fmla="*/ 23051 h 555974"/>
                <a:gd name="connsiteX139" fmla="*/ 72200 w 521493"/>
                <a:gd name="connsiteY139" fmla="*/ 30671 h 555974"/>
                <a:gd name="connsiteX140" fmla="*/ 73533 w 521493"/>
                <a:gd name="connsiteY140" fmla="*/ 37052 h 555974"/>
                <a:gd name="connsiteX141" fmla="*/ 79629 w 521493"/>
                <a:gd name="connsiteY141" fmla="*/ 50006 h 555974"/>
                <a:gd name="connsiteX142" fmla="*/ 80201 w 521493"/>
                <a:gd name="connsiteY142" fmla="*/ 57055 h 555974"/>
                <a:gd name="connsiteX143" fmla="*/ 78200 w 521493"/>
                <a:gd name="connsiteY143" fmla="*/ 63151 h 555974"/>
                <a:gd name="connsiteX144" fmla="*/ 72390 w 521493"/>
                <a:gd name="connsiteY144" fmla="*/ 74866 h 555974"/>
                <a:gd name="connsiteX145" fmla="*/ 68580 w 521493"/>
                <a:gd name="connsiteY145" fmla="*/ 87439 h 555974"/>
                <a:gd name="connsiteX146" fmla="*/ 66008 w 521493"/>
                <a:gd name="connsiteY146" fmla="*/ 92297 h 555974"/>
                <a:gd name="connsiteX147" fmla="*/ 61627 w 521493"/>
                <a:gd name="connsiteY147" fmla="*/ 96393 h 555974"/>
                <a:gd name="connsiteX148" fmla="*/ 49721 w 521493"/>
                <a:gd name="connsiteY148" fmla="*/ 103918 h 555974"/>
                <a:gd name="connsiteX149" fmla="*/ 43434 w 521493"/>
                <a:gd name="connsiteY149" fmla="*/ 106489 h 555974"/>
                <a:gd name="connsiteX150" fmla="*/ 8573 w 521493"/>
                <a:gd name="connsiteY150" fmla="*/ 107823 h 555974"/>
                <a:gd name="connsiteX151" fmla="*/ 7239 w 521493"/>
                <a:gd name="connsiteY151" fmla="*/ 113633 h 555974"/>
                <a:gd name="connsiteX152" fmla="*/ 5715 w 521493"/>
                <a:gd name="connsiteY152" fmla="*/ 118110 h 555974"/>
                <a:gd name="connsiteX153" fmla="*/ 5715 w 521493"/>
                <a:gd name="connsiteY153" fmla="*/ 124111 h 555974"/>
                <a:gd name="connsiteX154" fmla="*/ 6096 w 521493"/>
                <a:gd name="connsiteY154" fmla="*/ 127159 h 555974"/>
                <a:gd name="connsiteX155" fmla="*/ 7144 w 521493"/>
                <a:gd name="connsiteY155" fmla="*/ 130969 h 555974"/>
                <a:gd name="connsiteX156" fmla="*/ 7334 w 521493"/>
                <a:gd name="connsiteY156" fmla="*/ 132683 h 555974"/>
                <a:gd name="connsiteX157" fmla="*/ 6096 w 521493"/>
                <a:gd name="connsiteY157" fmla="*/ 136970 h 555974"/>
                <a:gd name="connsiteX158" fmla="*/ 0 w 521493"/>
                <a:gd name="connsiteY158" fmla="*/ 143161 h 555974"/>
                <a:gd name="connsiteX159" fmla="*/ 4667 w 521493"/>
                <a:gd name="connsiteY159" fmla="*/ 148304 h 555974"/>
                <a:gd name="connsiteX160" fmla="*/ 6287 w 521493"/>
                <a:gd name="connsiteY160" fmla="*/ 149066 h 555974"/>
                <a:gd name="connsiteX161" fmla="*/ 7716 w 521493"/>
                <a:gd name="connsiteY161" fmla="*/ 150495 h 555974"/>
                <a:gd name="connsiteX162" fmla="*/ 8477 w 521493"/>
                <a:gd name="connsiteY162" fmla="*/ 151543 h 555974"/>
                <a:gd name="connsiteX163" fmla="*/ 7906 w 521493"/>
                <a:gd name="connsiteY163" fmla="*/ 153448 h 555974"/>
                <a:gd name="connsiteX164" fmla="*/ 7334 w 521493"/>
                <a:gd name="connsiteY164" fmla="*/ 154591 h 555974"/>
                <a:gd name="connsiteX165" fmla="*/ 7049 w 521493"/>
                <a:gd name="connsiteY165" fmla="*/ 156020 h 555974"/>
                <a:gd name="connsiteX166" fmla="*/ 8096 w 521493"/>
                <a:gd name="connsiteY166" fmla="*/ 157353 h 555974"/>
                <a:gd name="connsiteX167" fmla="*/ 8573 w 521493"/>
                <a:gd name="connsiteY167" fmla="*/ 158782 h 555974"/>
                <a:gd name="connsiteX168" fmla="*/ 8382 w 521493"/>
                <a:gd name="connsiteY168" fmla="*/ 160782 h 555974"/>
                <a:gd name="connsiteX169" fmla="*/ 8287 w 521493"/>
                <a:gd name="connsiteY169" fmla="*/ 163258 h 555974"/>
                <a:gd name="connsiteX170" fmla="*/ 9620 w 521493"/>
                <a:gd name="connsiteY170" fmla="*/ 166688 h 555974"/>
                <a:gd name="connsiteX171" fmla="*/ 10097 w 521493"/>
                <a:gd name="connsiteY171" fmla="*/ 178879 h 555974"/>
                <a:gd name="connsiteX172" fmla="*/ 10668 w 521493"/>
                <a:gd name="connsiteY172" fmla="*/ 181356 h 555974"/>
                <a:gd name="connsiteX173" fmla="*/ 11716 w 521493"/>
                <a:gd name="connsiteY173" fmla="*/ 184404 h 555974"/>
                <a:gd name="connsiteX174" fmla="*/ 14383 w 521493"/>
                <a:gd name="connsiteY174" fmla="*/ 189357 h 555974"/>
                <a:gd name="connsiteX175" fmla="*/ 16097 w 521493"/>
                <a:gd name="connsiteY175" fmla="*/ 191833 h 555974"/>
                <a:gd name="connsiteX176" fmla="*/ 17621 w 521493"/>
                <a:gd name="connsiteY176" fmla="*/ 193453 h 555974"/>
                <a:gd name="connsiteX177" fmla="*/ 23051 w 521493"/>
                <a:gd name="connsiteY177" fmla="*/ 196787 h 555974"/>
                <a:gd name="connsiteX178" fmla="*/ 25337 w 521493"/>
                <a:gd name="connsiteY178" fmla="*/ 198691 h 555974"/>
                <a:gd name="connsiteX179" fmla="*/ 26289 w 521493"/>
                <a:gd name="connsiteY179" fmla="*/ 199835 h 555974"/>
                <a:gd name="connsiteX180" fmla="*/ 30194 w 521493"/>
                <a:gd name="connsiteY180" fmla="*/ 205930 h 555974"/>
                <a:gd name="connsiteX181" fmla="*/ 31147 w 521493"/>
                <a:gd name="connsiteY181" fmla="*/ 206978 h 555974"/>
                <a:gd name="connsiteX182" fmla="*/ 39053 w 521493"/>
                <a:gd name="connsiteY182" fmla="*/ 211646 h 555974"/>
                <a:gd name="connsiteX183" fmla="*/ 40862 w 521493"/>
                <a:gd name="connsiteY183" fmla="*/ 212217 h 555974"/>
                <a:gd name="connsiteX184" fmla="*/ 46482 w 521493"/>
                <a:gd name="connsiteY184" fmla="*/ 213265 h 555974"/>
                <a:gd name="connsiteX185" fmla="*/ 48101 w 521493"/>
                <a:gd name="connsiteY185" fmla="*/ 213931 h 555974"/>
                <a:gd name="connsiteX186" fmla="*/ 49149 w 521493"/>
                <a:gd name="connsiteY186" fmla="*/ 214884 h 555974"/>
                <a:gd name="connsiteX187" fmla="*/ 49721 w 521493"/>
                <a:gd name="connsiteY187" fmla="*/ 216503 h 555974"/>
                <a:gd name="connsiteX188" fmla="*/ 49816 w 521493"/>
                <a:gd name="connsiteY188" fmla="*/ 218504 h 555974"/>
                <a:gd name="connsiteX189" fmla="*/ 49054 w 521493"/>
                <a:gd name="connsiteY189" fmla="*/ 221552 h 555974"/>
                <a:gd name="connsiteX190" fmla="*/ 48101 w 521493"/>
                <a:gd name="connsiteY190" fmla="*/ 223171 h 555974"/>
                <a:gd name="connsiteX191" fmla="*/ 46863 w 521493"/>
                <a:gd name="connsiteY191" fmla="*/ 224314 h 555974"/>
                <a:gd name="connsiteX192" fmla="*/ 42958 w 521493"/>
                <a:gd name="connsiteY192" fmla="*/ 226504 h 555974"/>
                <a:gd name="connsiteX193" fmla="*/ 41720 w 521493"/>
                <a:gd name="connsiteY193" fmla="*/ 227362 h 555974"/>
                <a:gd name="connsiteX194" fmla="*/ 40672 w 521493"/>
                <a:gd name="connsiteY194" fmla="*/ 228410 h 555974"/>
                <a:gd name="connsiteX195" fmla="*/ 36671 w 521493"/>
                <a:gd name="connsiteY195" fmla="*/ 234220 h 555974"/>
                <a:gd name="connsiteX196" fmla="*/ 35624 w 521493"/>
                <a:gd name="connsiteY196" fmla="*/ 236315 h 555974"/>
                <a:gd name="connsiteX197" fmla="*/ 35147 w 521493"/>
                <a:gd name="connsiteY197" fmla="*/ 237649 h 555974"/>
                <a:gd name="connsiteX198" fmla="*/ 34862 w 521493"/>
                <a:gd name="connsiteY198" fmla="*/ 239173 h 555974"/>
                <a:gd name="connsiteX199" fmla="*/ 34766 w 521493"/>
                <a:gd name="connsiteY199" fmla="*/ 240221 h 555974"/>
                <a:gd name="connsiteX200" fmla="*/ 35147 w 521493"/>
                <a:gd name="connsiteY200" fmla="*/ 241649 h 555974"/>
                <a:gd name="connsiteX201" fmla="*/ 36005 w 521493"/>
                <a:gd name="connsiteY201" fmla="*/ 243173 h 555974"/>
                <a:gd name="connsiteX202" fmla="*/ 38291 w 521493"/>
                <a:gd name="connsiteY202" fmla="*/ 244888 h 555974"/>
                <a:gd name="connsiteX203" fmla="*/ 40386 w 521493"/>
                <a:gd name="connsiteY203" fmla="*/ 245554 h 555974"/>
                <a:gd name="connsiteX204" fmla="*/ 44482 w 521493"/>
                <a:gd name="connsiteY204" fmla="*/ 246316 h 555974"/>
                <a:gd name="connsiteX205" fmla="*/ 47720 w 521493"/>
                <a:gd name="connsiteY205" fmla="*/ 247364 h 555974"/>
                <a:gd name="connsiteX206" fmla="*/ 50292 w 521493"/>
                <a:gd name="connsiteY206" fmla="*/ 248983 h 555974"/>
                <a:gd name="connsiteX207" fmla="*/ 54769 w 521493"/>
                <a:gd name="connsiteY207" fmla="*/ 253079 h 555974"/>
                <a:gd name="connsiteX208" fmla="*/ 58579 w 521493"/>
                <a:gd name="connsiteY208" fmla="*/ 257461 h 555974"/>
                <a:gd name="connsiteX209" fmla="*/ 59436 w 521493"/>
                <a:gd name="connsiteY209" fmla="*/ 258604 h 555974"/>
                <a:gd name="connsiteX210" fmla="*/ 67056 w 521493"/>
                <a:gd name="connsiteY210" fmla="*/ 278702 h 555974"/>
                <a:gd name="connsiteX211" fmla="*/ 67247 w 521493"/>
                <a:gd name="connsiteY211" fmla="*/ 280797 h 555974"/>
                <a:gd name="connsiteX212" fmla="*/ 66770 w 521493"/>
                <a:gd name="connsiteY212" fmla="*/ 283940 h 555974"/>
                <a:gd name="connsiteX213" fmla="*/ 65723 w 521493"/>
                <a:gd name="connsiteY213" fmla="*/ 287560 h 555974"/>
                <a:gd name="connsiteX214" fmla="*/ 65532 w 521493"/>
                <a:gd name="connsiteY214" fmla="*/ 288893 h 555974"/>
                <a:gd name="connsiteX215" fmla="*/ 65437 w 521493"/>
                <a:gd name="connsiteY215" fmla="*/ 290417 h 555974"/>
                <a:gd name="connsiteX216" fmla="*/ 65723 w 521493"/>
                <a:gd name="connsiteY216" fmla="*/ 292513 h 555974"/>
                <a:gd name="connsiteX217" fmla="*/ 66485 w 521493"/>
                <a:gd name="connsiteY217" fmla="*/ 294608 h 555974"/>
                <a:gd name="connsiteX218" fmla="*/ 68294 w 521493"/>
                <a:gd name="connsiteY218" fmla="*/ 297656 h 555974"/>
                <a:gd name="connsiteX219" fmla="*/ 69628 w 521493"/>
                <a:gd name="connsiteY219" fmla="*/ 299371 h 555974"/>
                <a:gd name="connsiteX220" fmla="*/ 70961 w 521493"/>
                <a:gd name="connsiteY220" fmla="*/ 300799 h 555974"/>
                <a:gd name="connsiteX221" fmla="*/ 73247 w 521493"/>
                <a:gd name="connsiteY221" fmla="*/ 302705 h 555974"/>
                <a:gd name="connsiteX222" fmla="*/ 77343 w 521493"/>
                <a:gd name="connsiteY222" fmla="*/ 305086 h 555974"/>
                <a:gd name="connsiteX223" fmla="*/ 79629 w 521493"/>
                <a:gd name="connsiteY223" fmla="*/ 306800 h 555974"/>
                <a:gd name="connsiteX224" fmla="*/ 80963 w 521493"/>
                <a:gd name="connsiteY224" fmla="*/ 308801 h 555974"/>
                <a:gd name="connsiteX225" fmla="*/ 85058 w 521493"/>
                <a:gd name="connsiteY225" fmla="*/ 317659 h 555974"/>
                <a:gd name="connsiteX226" fmla="*/ 87249 w 521493"/>
                <a:gd name="connsiteY226" fmla="*/ 319849 h 555974"/>
                <a:gd name="connsiteX227" fmla="*/ 89154 w 521493"/>
                <a:gd name="connsiteY227" fmla="*/ 320802 h 555974"/>
                <a:gd name="connsiteX228" fmla="*/ 90869 w 521493"/>
                <a:gd name="connsiteY228" fmla="*/ 320707 h 555974"/>
                <a:gd name="connsiteX229" fmla="*/ 92678 w 521493"/>
                <a:gd name="connsiteY229" fmla="*/ 320897 h 555974"/>
                <a:gd name="connsiteX230" fmla="*/ 94202 w 521493"/>
                <a:gd name="connsiteY230" fmla="*/ 321373 h 555974"/>
                <a:gd name="connsiteX231" fmla="*/ 95631 w 521493"/>
                <a:gd name="connsiteY231" fmla="*/ 322136 h 555974"/>
                <a:gd name="connsiteX232" fmla="*/ 97631 w 521493"/>
                <a:gd name="connsiteY232" fmla="*/ 324231 h 555974"/>
                <a:gd name="connsiteX233" fmla="*/ 101060 w 521493"/>
                <a:gd name="connsiteY233" fmla="*/ 328994 h 555974"/>
                <a:gd name="connsiteX234" fmla="*/ 107061 w 521493"/>
                <a:gd name="connsiteY234" fmla="*/ 335280 h 555974"/>
                <a:gd name="connsiteX235" fmla="*/ 108299 w 521493"/>
                <a:gd name="connsiteY235" fmla="*/ 336137 h 555974"/>
                <a:gd name="connsiteX236" fmla="*/ 109728 w 521493"/>
                <a:gd name="connsiteY236" fmla="*/ 336804 h 555974"/>
                <a:gd name="connsiteX237" fmla="*/ 111252 w 521493"/>
                <a:gd name="connsiteY237" fmla="*/ 337280 h 555974"/>
                <a:gd name="connsiteX238" fmla="*/ 116491 w 521493"/>
                <a:gd name="connsiteY238" fmla="*/ 337566 h 555974"/>
                <a:gd name="connsiteX239" fmla="*/ 118110 w 521493"/>
                <a:gd name="connsiteY239" fmla="*/ 338042 h 555974"/>
                <a:gd name="connsiteX240" fmla="*/ 119444 w 521493"/>
                <a:gd name="connsiteY240" fmla="*/ 338709 h 555974"/>
                <a:gd name="connsiteX241" fmla="*/ 120587 w 521493"/>
                <a:gd name="connsiteY241" fmla="*/ 339662 h 555974"/>
                <a:gd name="connsiteX242" fmla="*/ 122587 w 521493"/>
                <a:gd name="connsiteY242" fmla="*/ 341852 h 555974"/>
                <a:gd name="connsiteX243" fmla="*/ 124206 w 521493"/>
                <a:gd name="connsiteY243" fmla="*/ 344233 h 555974"/>
                <a:gd name="connsiteX244" fmla="*/ 124778 w 521493"/>
                <a:gd name="connsiteY244" fmla="*/ 346615 h 555974"/>
                <a:gd name="connsiteX245" fmla="*/ 125921 w 521493"/>
                <a:gd name="connsiteY245" fmla="*/ 363474 h 555974"/>
                <a:gd name="connsiteX246" fmla="*/ 126778 w 521493"/>
                <a:gd name="connsiteY246" fmla="*/ 366522 h 555974"/>
                <a:gd name="connsiteX247" fmla="*/ 127921 w 521493"/>
                <a:gd name="connsiteY247" fmla="*/ 369284 h 555974"/>
                <a:gd name="connsiteX248" fmla="*/ 128683 w 521493"/>
                <a:gd name="connsiteY248" fmla="*/ 370427 h 555974"/>
                <a:gd name="connsiteX249" fmla="*/ 129635 w 521493"/>
                <a:gd name="connsiteY249" fmla="*/ 371570 h 555974"/>
                <a:gd name="connsiteX250" fmla="*/ 132017 w 521493"/>
                <a:gd name="connsiteY250" fmla="*/ 373475 h 555974"/>
                <a:gd name="connsiteX251" fmla="*/ 138779 w 521493"/>
                <a:gd name="connsiteY251" fmla="*/ 377380 h 555974"/>
                <a:gd name="connsiteX252" fmla="*/ 139827 w 521493"/>
                <a:gd name="connsiteY252" fmla="*/ 378428 h 555974"/>
                <a:gd name="connsiteX253" fmla="*/ 140780 w 521493"/>
                <a:gd name="connsiteY253" fmla="*/ 379476 h 555974"/>
                <a:gd name="connsiteX254" fmla="*/ 143066 w 521493"/>
                <a:gd name="connsiteY254" fmla="*/ 383191 h 555974"/>
                <a:gd name="connsiteX255" fmla="*/ 143923 w 521493"/>
                <a:gd name="connsiteY255" fmla="*/ 384429 h 555974"/>
                <a:gd name="connsiteX256" fmla="*/ 144971 w 521493"/>
                <a:gd name="connsiteY256" fmla="*/ 385477 h 555974"/>
                <a:gd name="connsiteX257" fmla="*/ 149543 w 521493"/>
                <a:gd name="connsiteY257" fmla="*/ 389191 h 555974"/>
                <a:gd name="connsiteX258" fmla="*/ 151448 w 521493"/>
                <a:gd name="connsiteY258" fmla="*/ 391478 h 555974"/>
                <a:gd name="connsiteX259" fmla="*/ 152114 w 521493"/>
                <a:gd name="connsiteY259" fmla="*/ 393002 h 555974"/>
                <a:gd name="connsiteX260" fmla="*/ 152686 w 521493"/>
                <a:gd name="connsiteY260" fmla="*/ 394621 h 555974"/>
                <a:gd name="connsiteX261" fmla="*/ 153162 w 521493"/>
                <a:gd name="connsiteY261" fmla="*/ 397002 h 555974"/>
                <a:gd name="connsiteX262" fmla="*/ 153162 w 521493"/>
                <a:gd name="connsiteY262" fmla="*/ 399097 h 555974"/>
                <a:gd name="connsiteX263" fmla="*/ 153067 w 521493"/>
                <a:gd name="connsiteY263" fmla="*/ 401003 h 555974"/>
                <a:gd name="connsiteX264" fmla="*/ 152686 w 521493"/>
                <a:gd name="connsiteY264" fmla="*/ 402622 h 555974"/>
                <a:gd name="connsiteX265" fmla="*/ 151257 w 521493"/>
                <a:gd name="connsiteY265" fmla="*/ 406718 h 555974"/>
                <a:gd name="connsiteX266" fmla="*/ 148019 w 521493"/>
                <a:gd name="connsiteY266" fmla="*/ 413480 h 555974"/>
                <a:gd name="connsiteX267" fmla="*/ 143733 w 521493"/>
                <a:gd name="connsiteY267" fmla="*/ 415862 h 555974"/>
                <a:gd name="connsiteX268" fmla="*/ 141732 w 521493"/>
                <a:gd name="connsiteY268" fmla="*/ 417481 h 555974"/>
                <a:gd name="connsiteX269" fmla="*/ 139065 w 521493"/>
                <a:gd name="connsiteY269" fmla="*/ 420910 h 555974"/>
                <a:gd name="connsiteX270" fmla="*/ 137351 w 521493"/>
                <a:gd name="connsiteY270" fmla="*/ 422529 h 555974"/>
                <a:gd name="connsiteX271" fmla="*/ 135731 w 521493"/>
                <a:gd name="connsiteY271" fmla="*/ 423767 h 555974"/>
                <a:gd name="connsiteX272" fmla="*/ 132969 w 521493"/>
                <a:gd name="connsiteY272" fmla="*/ 424910 h 555974"/>
                <a:gd name="connsiteX273" fmla="*/ 130302 w 521493"/>
                <a:gd name="connsiteY273" fmla="*/ 426434 h 555974"/>
                <a:gd name="connsiteX274" fmla="*/ 129254 w 521493"/>
                <a:gd name="connsiteY274" fmla="*/ 427291 h 555974"/>
                <a:gd name="connsiteX275" fmla="*/ 127826 w 521493"/>
                <a:gd name="connsiteY275" fmla="*/ 428720 h 555974"/>
                <a:gd name="connsiteX276" fmla="*/ 124301 w 521493"/>
                <a:gd name="connsiteY276" fmla="*/ 433292 h 555974"/>
                <a:gd name="connsiteX277" fmla="*/ 121444 w 521493"/>
                <a:gd name="connsiteY277" fmla="*/ 436055 h 555974"/>
                <a:gd name="connsiteX278" fmla="*/ 120587 w 521493"/>
                <a:gd name="connsiteY278" fmla="*/ 437483 h 555974"/>
                <a:gd name="connsiteX279" fmla="*/ 120015 w 521493"/>
                <a:gd name="connsiteY279" fmla="*/ 439293 h 555974"/>
                <a:gd name="connsiteX280" fmla="*/ 120110 w 521493"/>
                <a:gd name="connsiteY280" fmla="*/ 442341 h 555974"/>
                <a:gd name="connsiteX281" fmla="*/ 121158 w 521493"/>
                <a:gd name="connsiteY281" fmla="*/ 447961 h 555974"/>
                <a:gd name="connsiteX282" fmla="*/ 120968 w 521493"/>
                <a:gd name="connsiteY282" fmla="*/ 449771 h 555974"/>
                <a:gd name="connsiteX283" fmla="*/ 119729 w 521493"/>
                <a:gd name="connsiteY283" fmla="*/ 453390 h 555974"/>
                <a:gd name="connsiteX284" fmla="*/ 111252 w 521493"/>
                <a:gd name="connsiteY284" fmla="*/ 468249 h 555974"/>
                <a:gd name="connsiteX285" fmla="*/ 108204 w 521493"/>
                <a:gd name="connsiteY285" fmla="*/ 472154 h 555974"/>
                <a:gd name="connsiteX286" fmla="*/ 104870 w 521493"/>
                <a:gd name="connsiteY286" fmla="*/ 475583 h 555974"/>
                <a:gd name="connsiteX287" fmla="*/ 104680 w 521493"/>
                <a:gd name="connsiteY287" fmla="*/ 477012 h 555974"/>
                <a:gd name="connsiteX288" fmla="*/ 105442 w 521493"/>
                <a:gd name="connsiteY288" fmla="*/ 479203 h 555974"/>
                <a:gd name="connsiteX289" fmla="*/ 106585 w 521493"/>
                <a:gd name="connsiteY289" fmla="*/ 480251 h 555974"/>
                <a:gd name="connsiteX290" fmla="*/ 107537 w 521493"/>
                <a:gd name="connsiteY290" fmla="*/ 480822 h 555974"/>
                <a:gd name="connsiteX291" fmla="*/ 108776 w 521493"/>
                <a:gd name="connsiteY291" fmla="*/ 481203 h 555974"/>
                <a:gd name="connsiteX292" fmla="*/ 109824 w 521493"/>
                <a:gd name="connsiteY292" fmla="*/ 481774 h 555974"/>
                <a:gd name="connsiteX293" fmla="*/ 109347 w 521493"/>
                <a:gd name="connsiteY293" fmla="*/ 484441 h 555974"/>
                <a:gd name="connsiteX294" fmla="*/ 103823 w 521493"/>
                <a:gd name="connsiteY294" fmla="*/ 490728 h 555974"/>
                <a:gd name="connsiteX295" fmla="*/ 105537 w 521493"/>
                <a:gd name="connsiteY295" fmla="*/ 492252 h 555974"/>
                <a:gd name="connsiteX296" fmla="*/ 114872 w 521493"/>
                <a:gd name="connsiteY296" fmla="*/ 507778 h 555974"/>
                <a:gd name="connsiteX297" fmla="*/ 126587 w 521493"/>
                <a:gd name="connsiteY297" fmla="*/ 520160 h 555974"/>
                <a:gd name="connsiteX298" fmla="*/ 131731 w 521493"/>
                <a:gd name="connsiteY298" fmla="*/ 527685 h 555974"/>
                <a:gd name="connsiteX299" fmla="*/ 133826 w 521493"/>
                <a:gd name="connsiteY299" fmla="*/ 536829 h 555974"/>
                <a:gd name="connsiteX300" fmla="*/ 136398 w 521493"/>
                <a:gd name="connsiteY300" fmla="*/ 543115 h 555974"/>
                <a:gd name="connsiteX301" fmla="*/ 137827 w 521493"/>
                <a:gd name="connsiteY301" fmla="*/ 545306 h 555974"/>
                <a:gd name="connsiteX302" fmla="*/ 138779 w 521493"/>
                <a:gd name="connsiteY302" fmla="*/ 544068 h 555974"/>
                <a:gd name="connsiteX303" fmla="*/ 143828 w 521493"/>
                <a:gd name="connsiteY303" fmla="*/ 536543 h 555974"/>
                <a:gd name="connsiteX304" fmla="*/ 145447 w 521493"/>
                <a:gd name="connsiteY304" fmla="*/ 531590 h 555974"/>
                <a:gd name="connsiteX305" fmla="*/ 147161 w 521493"/>
                <a:gd name="connsiteY305" fmla="*/ 528828 h 555974"/>
                <a:gd name="connsiteX306" fmla="*/ 148400 w 521493"/>
                <a:gd name="connsiteY306" fmla="*/ 527209 h 555974"/>
                <a:gd name="connsiteX307" fmla="*/ 170593 w 521493"/>
                <a:gd name="connsiteY307" fmla="*/ 509969 h 555974"/>
                <a:gd name="connsiteX308" fmla="*/ 174022 w 521493"/>
                <a:gd name="connsiteY308" fmla="*/ 508349 h 555974"/>
                <a:gd name="connsiteX309" fmla="*/ 176499 w 521493"/>
                <a:gd name="connsiteY309" fmla="*/ 508063 h 555974"/>
                <a:gd name="connsiteX310" fmla="*/ 183071 w 521493"/>
                <a:gd name="connsiteY310" fmla="*/ 511683 h 555974"/>
                <a:gd name="connsiteX311" fmla="*/ 184404 w 521493"/>
                <a:gd name="connsiteY311" fmla="*/ 512731 h 555974"/>
                <a:gd name="connsiteX312" fmla="*/ 186500 w 521493"/>
                <a:gd name="connsiteY312" fmla="*/ 514731 h 555974"/>
                <a:gd name="connsiteX313" fmla="*/ 187357 w 521493"/>
                <a:gd name="connsiteY313" fmla="*/ 515874 h 555974"/>
                <a:gd name="connsiteX314" fmla="*/ 188500 w 521493"/>
                <a:gd name="connsiteY314" fmla="*/ 517017 h 555974"/>
                <a:gd name="connsiteX315" fmla="*/ 189833 w 521493"/>
                <a:gd name="connsiteY315" fmla="*/ 517874 h 555974"/>
                <a:gd name="connsiteX316" fmla="*/ 191929 w 521493"/>
                <a:gd name="connsiteY316" fmla="*/ 518160 h 555974"/>
                <a:gd name="connsiteX317" fmla="*/ 193072 w 521493"/>
                <a:gd name="connsiteY317" fmla="*/ 516922 h 555974"/>
                <a:gd name="connsiteX318" fmla="*/ 194977 w 521493"/>
                <a:gd name="connsiteY318" fmla="*/ 512064 h 555974"/>
                <a:gd name="connsiteX319" fmla="*/ 196215 w 521493"/>
                <a:gd name="connsiteY319" fmla="*/ 510730 h 555974"/>
                <a:gd name="connsiteX320" fmla="*/ 197739 w 521493"/>
                <a:gd name="connsiteY320" fmla="*/ 509873 h 555974"/>
                <a:gd name="connsiteX321" fmla="*/ 203550 w 521493"/>
                <a:gd name="connsiteY321" fmla="*/ 509206 h 555974"/>
                <a:gd name="connsiteX322" fmla="*/ 206693 w 521493"/>
                <a:gd name="connsiteY322" fmla="*/ 509206 h 555974"/>
                <a:gd name="connsiteX323" fmla="*/ 208598 w 521493"/>
                <a:gd name="connsiteY323" fmla="*/ 509778 h 555974"/>
                <a:gd name="connsiteX324" fmla="*/ 209836 w 521493"/>
                <a:gd name="connsiteY324" fmla="*/ 510540 h 555974"/>
                <a:gd name="connsiteX325" fmla="*/ 210408 w 521493"/>
                <a:gd name="connsiteY325" fmla="*/ 511207 h 555974"/>
                <a:gd name="connsiteX326" fmla="*/ 214789 w 521493"/>
                <a:gd name="connsiteY326" fmla="*/ 518160 h 555974"/>
                <a:gd name="connsiteX327" fmla="*/ 215741 w 521493"/>
                <a:gd name="connsiteY327" fmla="*/ 519303 h 555974"/>
                <a:gd name="connsiteX328" fmla="*/ 217170 w 521493"/>
                <a:gd name="connsiteY328" fmla="*/ 520351 h 555974"/>
                <a:gd name="connsiteX329" fmla="*/ 218885 w 521493"/>
                <a:gd name="connsiteY329" fmla="*/ 521113 h 555974"/>
                <a:gd name="connsiteX330" fmla="*/ 221837 w 521493"/>
                <a:gd name="connsiteY330" fmla="*/ 521589 h 555974"/>
                <a:gd name="connsiteX331" fmla="*/ 224219 w 521493"/>
                <a:gd name="connsiteY331" fmla="*/ 520827 h 555974"/>
                <a:gd name="connsiteX332" fmla="*/ 230600 w 521493"/>
                <a:gd name="connsiteY332" fmla="*/ 517493 h 555974"/>
                <a:gd name="connsiteX333" fmla="*/ 232410 w 521493"/>
                <a:gd name="connsiteY333" fmla="*/ 517588 h 555974"/>
                <a:gd name="connsiteX334" fmla="*/ 233172 w 521493"/>
                <a:gd name="connsiteY334" fmla="*/ 518446 h 555974"/>
                <a:gd name="connsiteX335" fmla="*/ 232791 w 521493"/>
                <a:gd name="connsiteY335" fmla="*/ 519874 h 555974"/>
                <a:gd name="connsiteX336" fmla="*/ 230029 w 521493"/>
                <a:gd name="connsiteY336" fmla="*/ 525589 h 555974"/>
                <a:gd name="connsiteX337" fmla="*/ 228791 w 521493"/>
                <a:gd name="connsiteY337" fmla="*/ 528828 h 555974"/>
                <a:gd name="connsiteX338" fmla="*/ 228695 w 521493"/>
                <a:gd name="connsiteY338" fmla="*/ 530638 h 555974"/>
                <a:gd name="connsiteX339" fmla="*/ 228886 w 521493"/>
                <a:gd name="connsiteY339" fmla="*/ 532257 h 555974"/>
                <a:gd name="connsiteX340" fmla="*/ 229553 w 521493"/>
                <a:gd name="connsiteY340" fmla="*/ 533590 h 555974"/>
                <a:gd name="connsiteX341" fmla="*/ 230410 w 521493"/>
                <a:gd name="connsiteY341" fmla="*/ 534733 h 555974"/>
                <a:gd name="connsiteX342" fmla="*/ 238125 w 521493"/>
                <a:gd name="connsiteY342" fmla="*/ 543306 h 555974"/>
                <a:gd name="connsiteX343" fmla="*/ 242221 w 521493"/>
                <a:gd name="connsiteY343" fmla="*/ 549307 h 555974"/>
                <a:gd name="connsiteX344" fmla="*/ 243554 w 521493"/>
                <a:gd name="connsiteY344" fmla="*/ 550545 h 555974"/>
                <a:gd name="connsiteX345" fmla="*/ 245364 w 521493"/>
                <a:gd name="connsiteY345" fmla="*/ 551783 h 555974"/>
                <a:gd name="connsiteX346" fmla="*/ 248793 w 521493"/>
                <a:gd name="connsiteY346" fmla="*/ 553307 h 555974"/>
                <a:gd name="connsiteX347" fmla="*/ 251079 w 521493"/>
                <a:gd name="connsiteY347" fmla="*/ 553688 h 555974"/>
                <a:gd name="connsiteX348" fmla="*/ 252984 w 521493"/>
                <a:gd name="connsiteY348" fmla="*/ 553688 h 555974"/>
                <a:gd name="connsiteX349" fmla="*/ 256127 w 521493"/>
                <a:gd name="connsiteY349" fmla="*/ 552926 h 555974"/>
                <a:gd name="connsiteX350" fmla="*/ 292894 w 521493"/>
                <a:gd name="connsiteY350" fmla="*/ 549783 h 555974"/>
                <a:gd name="connsiteX351" fmla="*/ 296037 w 521493"/>
                <a:gd name="connsiteY351" fmla="*/ 548735 h 555974"/>
                <a:gd name="connsiteX352" fmla="*/ 296990 w 521493"/>
                <a:gd name="connsiteY352" fmla="*/ 545687 h 555974"/>
                <a:gd name="connsiteX353" fmla="*/ 297847 w 521493"/>
                <a:gd name="connsiteY353" fmla="*/ 544354 h 555974"/>
                <a:gd name="connsiteX354" fmla="*/ 298895 w 521493"/>
                <a:gd name="connsiteY354" fmla="*/ 543401 h 555974"/>
                <a:gd name="connsiteX355" fmla="*/ 304705 w 521493"/>
                <a:gd name="connsiteY355" fmla="*/ 540163 h 555974"/>
                <a:gd name="connsiteX356" fmla="*/ 312039 w 521493"/>
                <a:gd name="connsiteY356" fmla="*/ 537686 h 555974"/>
                <a:gd name="connsiteX357" fmla="*/ 315278 w 521493"/>
                <a:gd name="connsiteY357" fmla="*/ 537496 h 555974"/>
                <a:gd name="connsiteX358" fmla="*/ 329184 w 521493"/>
                <a:gd name="connsiteY358" fmla="*/ 539687 h 555974"/>
                <a:gd name="connsiteX359" fmla="*/ 330708 w 521493"/>
                <a:gd name="connsiteY359" fmla="*/ 540258 h 555974"/>
                <a:gd name="connsiteX360" fmla="*/ 331946 w 521493"/>
                <a:gd name="connsiteY360" fmla="*/ 541115 h 555974"/>
                <a:gd name="connsiteX361" fmla="*/ 333851 w 521493"/>
                <a:gd name="connsiteY361" fmla="*/ 543306 h 555974"/>
                <a:gd name="connsiteX362" fmla="*/ 334994 w 521493"/>
                <a:gd name="connsiteY362" fmla="*/ 544258 h 555974"/>
                <a:gd name="connsiteX363" fmla="*/ 337471 w 521493"/>
                <a:gd name="connsiteY363" fmla="*/ 545973 h 555974"/>
                <a:gd name="connsiteX364" fmla="*/ 338709 w 521493"/>
                <a:gd name="connsiteY364" fmla="*/ 546926 h 555974"/>
                <a:gd name="connsiteX365" fmla="*/ 339566 w 521493"/>
                <a:gd name="connsiteY365" fmla="*/ 548069 h 555974"/>
                <a:gd name="connsiteX366" fmla="*/ 340233 w 521493"/>
                <a:gd name="connsiteY366" fmla="*/ 549307 h 555974"/>
                <a:gd name="connsiteX367" fmla="*/ 341471 w 521493"/>
                <a:gd name="connsiteY367" fmla="*/ 551974 h 555974"/>
                <a:gd name="connsiteX368" fmla="*/ 342614 w 521493"/>
                <a:gd name="connsiteY368" fmla="*/ 553403 h 555974"/>
                <a:gd name="connsiteX369" fmla="*/ 344138 w 521493"/>
                <a:gd name="connsiteY369" fmla="*/ 554641 h 555974"/>
                <a:gd name="connsiteX370" fmla="*/ 346710 w 521493"/>
                <a:gd name="connsiteY370" fmla="*/ 555974 h 555974"/>
                <a:gd name="connsiteX371" fmla="*/ 347853 w 521493"/>
                <a:gd name="connsiteY371" fmla="*/ 555307 h 555974"/>
                <a:gd name="connsiteX372" fmla="*/ 348615 w 521493"/>
                <a:gd name="connsiteY372" fmla="*/ 553879 h 555974"/>
                <a:gd name="connsiteX373" fmla="*/ 348710 w 521493"/>
                <a:gd name="connsiteY373" fmla="*/ 552069 h 555974"/>
                <a:gd name="connsiteX374" fmla="*/ 348234 w 521493"/>
                <a:gd name="connsiteY374" fmla="*/ 547021 h 555974"/>
                <a:gd name="connsiteX375" fmla="*/ 347853 w 521493"/>
                <a:gd name="connsiteY375" fmla="*/ 545497 h 555974"/>
                <a:gd name="connsiteX376" fmla="*/ 347186 w 521493"/>
                <a:gd name="connsiteY376" fmla="*/ 544163 h 555974"/>
                <a:gd name="connsiteX377" fmla="*/ 346139 w 521493"/>
                <a:gd name="connsiteY377" fmla="*/ 543211 h 555974"/>
                <a:gd name="connsiteX378" fmla="*/ 344710 w 521493"/>
                <a:gd name="connsiteY378" fmla="*/ 542639 h 555974"/>
                <a:gd name="connsiteX379" fmla="*/ 343662 w 521493"/>
                <a:gd name="connsiteY379" fmla="*/ 541782 h 555974"/>
                <a:gd name="connsiteX380" fmla="*/ 343186 w 521493"/>
                <a:gd name="connsiteY380" fmla="*/ 540544 h 555974"/>
                <a:gd name="connsiteX381" fmla="*/ 343567 w 521493"/>
                <a:gd name="connsiteY381" fmla="*/ 539305 h 555974"/>
                <a:gd name="connsiteX382" fmla="*/ 344329 w 521493"/>
                <a:gd name="connsiteY382" fmla="*/ 538067 h 555974"/>
                <a:gd name="connsiteX383" fmla="*/ 346329 w 521493"/>
                <a:gd name="connsiteY383" fmla="*/ 535877 h 555974"/>
                <a:gd name="connsiteX384" fmla="*/ 347186 w 521493"/>
                <a:gd name="connsiteY384" fmla="*/ 534638 h 555974"/>
                <a:gd name="connsiteX385" fmla="*/ 347758 w 521493"/>
                <a:gd name="connsiteY385" fmla="*/ 533114 h 555974"/>
                <a:gd name="connsiteX386" fmla="*/ 348329 w 521493"/>
                <a:gd name="connsiteY386" fmla="*/ 531495 h 555974"/>
                <a:gd name="connsiteX387" fmla="*/ 349472 w 521493"/>
                <a:gd name="connsiteY387" fmla="*/ 526066 h 555974"/>
                <a:gd name="connsiteX388" fmla="*/ 350520 w 521493"/>
                <a:gd name="connsiteY388" fmla="*/ 522922 h 555974"/>
                <a:gd name="connsiteX389" fmla="*/ 351282 w 521493"/>
                <a:gd name="connsiteY389" fmla="*/ 521589 h 555974"/>
                <a:gd name="connsiteX390" fmla="*/ 352235 w 521493"/>
                <a:gd name="connsiteY390" fmla="*/ 520446 h 555974"/>
                <a:gd name="connsiteX391" fmla="*/ 354235 w 521493"/>
                <a:gd name="connsiteY391" fmla="*/ 518255 h 555974"/>
                <a:gd name="connsiteX392" fmla="*/ 356045 w 521493"/>
                <a:gd name="connsiteY392" fmla="*/ 515969 h 555974"/>
                <a:gd name="connsiteX393" fmla="*/ 356807 w 521493"/>
                <a:gd name="connsiteY393" fmla="*/ 514636 h 555974"/>
                <a:gd name="connsiteX394" fmla="*/ 358045 w 521493"/>
                <a:gd name="connsiteY394" fmla="*/ 511683 h 555974"/>
                <a:gd name="connsiteX395" fmla="*/ 358140 w 521493"/>
                <a:gd name="connsiteY395" fmla="*/ 511397 h 555974"/>
                <a:gd name="connsiteX396" fmla="*/ 358521 w 521493"/>
                <a:gd name="connsiteY396" fmla="*/ 509492 h 555974"/>
                <a:gd name="connsiteX397" fmla="*/ 358521 w 521493"/>
                <a:gd name="connsiteY397" fmla="*/ 507778 h 555974"/>
                <a:gd name="connsiteX398" fmla="*/ 357759 w 521493"/>
                <a:gd name="connsiteY398" fmla="*/ 499301 h 555974"/>
                <a:gd name="connsiteX399" fmla="*/ 357950 w 521493"/>
                <a:gd name="connsiteY399" fmla="*/ 497491 h 555974"/>
                <a:gd name="connsiteX400" fmla="*/ 358331 w 521493"/>
                <a:gd name="connsiteY400" fmla="*/ 495776 h 555974"/>
                <a:gd name="connsiteX401" fmla="*/ 359474 w 521493"/>
                <a:gd name="connsiteY401" fmla="*/ 492633 h 555974"/>
                <a:gd name="connsiteX402" fmla="*/ 360998 w 521493"/>
                <a:gd name="connsiteY402" fmla="*/ 489490 h 555974"/>
                <a:gd name="connsiteX403" fmla="*/ 364712 w 521493"/>
                <a:gd name="connsiteY403" fmla="*/ 480251 h 555974"/>
                <a:gd name="connsiteX404" fmla="*/ 365570 w 521493"/>
                <a:gd name="connsiteY404" fmla="*/ 474345 h 555974"/>
                <a:gd name="connsiteX405" fmla="*/ 365951 w 521493"/>
                <a:gd name="connsiteY405" fmla="*/ 463391 h 555974"/>
                <a:gd name="connsiteX406" fmla="*/ 366427 w 521493"/>
                <a:gd name="connsiteY406" fmla="*/ 459867 h 555974"/>
                <a:gd name="connsiteX407" fmla="*/ 366999 w 521493"/>
                <a:gd name="connsiteY407" fmla="*/ 457200 h 555974"/>
                <a:gd name="connsiteX408" fmla="*/ 367570 w 521493"/>
                <a:gd name="connsiteY408" fmla="*/ 455676 h 555974"/>
                <a:gd name="connsiteX409" fmla="*/ 368427 w 521493"/>
                <a:gd name="connsiteY409" fmla="*/ 453962 h 555974"/>
                <a:gd name="connsiteX410" fmla="*/ 369666 w 521493"/>
                <a:gd name="connsiteY410" fmla="*/ 452438 h 555974"/>
                <a:gd name="connsiteX411" fmla="*/ 371666 w 521493"/>
                <a:gd name="connsiteY411" fmla="*/ 450723 h 555974"/>
                <a:gd name="connsiteX412" fmla="*/ 373380 w 521493"/>
                <a:gd name="connsiteY412" fmla="*/ 450532 h 555974"/>
                <a:gd name="connsiteX413" fmla="*/ 374523 w 521493"/>
                <a:gd name="connsiteY413" fmla="*/ 451295 h 555974"/>
                <a:gd name="connsiteX414" fmla="*/ 376047 w 521493"/>
                <a:gd name="connsiteY414" fmla="*/ 453771 h 555974"/>
                <a:gd name="connsiteX415" fmla="*/ 376904 w 521493"/>
                <a:gd name="connsiteY415" fmla="*/ 455009 h 555974"/>
                <a:gd name="connsiteX416" fmla="*/ 378047 w 521493"/>
                <a:gd name="connsiteY416" fmla="*/ 455771 h 555974"/>
                <a:gd name="connsiteX417" fmla="*/ 379571 w 521493"/>
                <a:gd name="connsiteY417" fmla="*/ 456152 h 555974"/>
                <a:gd name="connsiteX418" fmla="*/ 389668 w 521493"/>
                <a:gd name="connsiteY418" fmla="*/ 455200 h 555974"/>
                <a:gd name="connsiteX419" fmla="*/ 402527 w 521493"/>
                <a:gd name="connsiteY419" fmla="*/ 457486 h 555974"/>
                <a:gd name="connsiteX420" fmla="*/ 404336 w 521493"/>
                <a:gd name="connsiteY420" fmla="*/ 457581 h 555974"/>
                <a:gd name="connsiteX421" fmla="*/ 406146 w 521493"/>
                <a:gd name="connsiteY421" fmla="*/ 457486 h 555974"/>
                <a:gd name="connsiteX422" fmla="*/ 417005 w 521493"/>
                <a:gd name="connsiteY422" fmla="*/ 455105 h 555974"/>
                <a:gd name="connsiteX423" fmla="*/ 438341 w 521493"/>
                <a:gd name="connsiteY423" fmla="*/ 456914 h 555974"/>
                <a:gd name="connsiteX424" fmla="*/ 444818 w 521493"/>
                <a:gd name="connsiteY424" fmla="*/ 458629 h 555974"/>
                <a:gd name="connsiteX425" fmla="*/ 444818 w 521493"/>
                <a:gd name="connsiteY425" fmla="*/ 458629 h 555974"/>
                <a:gd name="connsiteX426" fmla="*/ 458343 w 521493"/>
                <a:gd name="connsiteY426" fmla="*/ 446437 h 555974"/>
                <a:gd name="connsiteX427" fmla="*/ 470916 w 521493"/>
                <a:gd name="connsiteY427" fmla="*/ 425196 h 555974"/>
                <a:gd name="connsiteX428" fmla="*/ 475964 w 521493"/>
                <a:gd name="connsiteY428" fmla="*/ 422053 h 555974"/>
                <a:gd name="connsiteX429" fmla="*/ 478346 w 521493"/>
                <a:gd name="connsiteY429" fmla="*/ 417386 h 555974"/>
                <a:gd name="connsiteX430" fmla="*/ 486537 w 521493"/>
                <a:gd name="connsiteY430" fmla="*/ 391096 h 555974"/>
                <a:gd name="connsiteX431" fmla="*/ 493776 w 521493"/>
                <a:gd name="connsiteY431" fmla="*/ 376809 h 555974"/>
                <a:gd name="connsiteX432" fmla="*/ 521494 w 521493"/>
                <a:gd name="connsiteY432" fmla="*/ 336709 h 55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</a:cxnLst>
              <a:rect l="l" t="t" r="r" b="b"/>
              <a:pathLst>
                <a:path w="521493" h="555974">
                  <a:moveTo>
                    <a:pt x="518541" y="333851"/>
                  </a:moveTo>
                  <a:lnTo>
                    <a:pt x="516255" y="331946"/>
                  </a:lnTo>
                  <a:lnTo>
                    <a:pt x="514922" y="330137"/>
                  </a:lnTo>
                  <a:lnTo>
                    <a:pt x="512921" y="326327"/>
                  </a:lnTo>
                  <a:lnTo>
                    <a:pt x="511588" y="324231"/>
                  </a:lnTo>
                  <a:lnTo>
                    <a:pt x="510350" y="322707"/>
                  </a:lnTo>
                  <a:lnTo>
                    <a:pt x="506825" y="319754"/>
                  </a:lnTo>
                  <a:lnTo>
                    <a:pt x="505968" y="318706"/>
                  </a:lnTo>
                  <a:lnTo>
                    <a:pt x="504158" y="316325"/>
                  </a:lnTo>
                  <a:lnTo>
                    <a:pt x="498825" y="304133"/>
                  </a:lnTo>
                  <a:lnTo>
                    <a:pt x="496919" y="301371"/>
                  </a:lnTo>
                  <a:lnTo>
                    <a:pt x="495014" y="299656"/>
                  </a:lnTo>
                  <a:lnTo>
                    <a:pt x="491871" y="299466"/>
                  </a:lnTo>
                  <a:lnTo>
                    <a:pt x="490347" y="299752"/>
                  </a:lnTo>
                  <a:lnTo>
                    <a:pt x="482632" y="302514"/>
                  </a:lnTo>
                  <a:lnTo>
                    <a:pt x="481108" y="302609"/>
                  </a:lnTo>
                  <a:lnTo>
                    <a:pt x="479489" y="302228"/>
                  </a:lnTo>
                  <a:lnTo>
                    <a:pt x="478441" y="301371"/>
                  </a:lnTo>
                  <a:lnTo>
                    <a:pt x="476060" y="297847"/>
                  </a:lnTo>
                  <a:lnTo>
                    <a:pt x="475012" y="294608"/>
                  </a:lnTo>
                  <a:lnTo>
                    <a:pt x="470916" y="270701"/>
                  </a:lnTo>
                  <a:lnTo>
                    <a:pt x="469583" y="266129"/>
                  </a:lnTo>
                  <a:lnTo>
                    <a:pt x="469297" y="264509"/>
                  </a:lnTo>
                  <a:lnTo>
                    <a:pt x="469964" y="244221"/>
                  </a:lnTo>
                  <a:lnTo>
                    <a:pt x="469106" y="226219"/>
                  </a:lnTo>
                  <a:lnTo>
                    <a:pt x="472345" y="213741"/>
                  </a:lnTo>
                  <a:lnTo>
                    <a:pt x="472535" y="211741"/>
                  </a:lnTo>
                  <a:lnTo>
                    <a:pt x="472250" y="209455"/>
                  </a:lnTo>
                  <a:lnTo>
                    <a:pt x="470916" y="206026"/>
                  </a:lnTo>
                  <a:lnTo>
                    <a:pt x="469487" y="204311"/>
                  </a:lnTo>
                  <a:lnTo>
                    <a:pt x="467963" y="203073"/>
                  </a:lnTo>
                  <a:lnTo>
                    <a:pt x="466630" y="202311"/>
                  </a:lnTo>
                  <a:lnTo>
                    <a:pt x="465392" y="201263"/>
                  </a:lnTo>
                  <a:lnTo>
                    <a:pt x="464439" y="200215"/>
                  </a:lnTo>
                  <a:lnTo>
                    <a:pt x="464249" y="198882"/>
                  </a:lnTo>
                  <a:lnTo>
                    <a:pt x="464820" y="197548"/>
                  </a:lnTo>
                  <a:lnTo>
                    <a:pt x="470535" y="194977"/>
                  </a:lnTo>
                  <a:lnTo>
                    <a:pt x="470821" y="190690"/>
                  </a:lnTo>
                  <a:lnTo>
                    <a:pt x="463582" y="182499"/>
                  </a:lnTo>
                  <a:lnTo>
                    <a:pt x="462344" y="181546"/>
                  </a:lnTo>
                  <a:lnTo>
                    <a:pt x="459962" y="180594"/>
                  </a:lnTo>
                  <a:lnTo>
                    <a:pt x="449390" y="177832"/>
                  </a:lnTo>
                  <a:lnTo>
                    <a:pt x="442341" y="173736"/>
                  </a:lnTo>
                  <a:lnTo>
                    <a:pt x="441008" y="172403"/>
                  </a:lnTo>
                  <a:lnTo>
                    <a:pt x="438341" y="171260"/>
                  </a:lnTo>
                  <a:lnTo>
                    <a:pt x="426530" y="169545"/>
                  </a:lnTo>
                  <a:lnTo>
                    <a:pt x="423672" y="170212"/>
                  </a:lnTo>
                  <a:lnTo>
                    <a:pt x="422434" y="171450"/>
                  </a:lnTo>
                  <a:lnTo>
                    <a:pt x="422815" y="172974"/>
                  </a:lnTo>
                  <a:lnTo>
                    <a:pt x="423101" y="174498"/>
                  </a:lnTo>
                  <a:lnTo>
                    <a:pt x="422339" y="175451"/>
                  </a:lnTo>
                  <a:lnTo>
                    <a:pt x="420529" y="175451"/>
                  </a:lnTo>
                  <a:lnTo>
                    <a:pt x="414338" y="171736"/>
                  </a:lnTo>
                  <a:lnTo>
                    <a:pt x="412147" y="170974"/>
                  </a:lnTo>
                  <a:lnTo>
                    <a:pt x="409766" y="171736"/>
                  </a:lnTo>
                  <a:lnTo>
                    <a:pt x="409099" y="172974"/>
                  </a:lnTo>
                  <a:lnTo>
                    <a:pt x="409099" y="174307"/>
                  </a:lnTo>
                  <a:lnTo>
                    <a:pt x="409766" y="175546"/>
                  </a:lnTo>
                  <a:lnTo>
                    <a:pt x="412528" y="179070"/>
                  </a:lnTo>
                  <a:lnTo>
                    <a:pt x="413290" y="180308"/>
                  </a:lnTo>
                  <a:lnTo>
                    <a:pt x="413766" y="181642"/>
                  </a:lnTo>
                  <a:lnTo>
                    <a:pt x="413576" y="183166"/>
                  </a:lnTo>
                  <a:lnTo>
                    <a:pt x="412623" y="184118"/>
                  </a:lnTo>
                  <a:lnTo>
                    <a:pt x="410813" y="183928"/>
                  </a:lnTo>
                  <a:lnTo>
                    <a:pt x="408718" y="182499"/>
                  </a:lnTo>
                  <a:lnTo>
                    <a:pt x="405575" y="178784"/>
                  </a:lnTo>
                  <a:lnTo>
                    <a:pt x="403193" y="174403"/>
                  </a:lnTo>
                  <a:lnTo>
                    <a:pt x="402146" y="171736"/>
                  </a:lnTo>
                  <a:lnTo>
                    <a:pt x="401288" y="170688"/>
                  </a:lnTo>
                  <a:lnTo>
                    <a:pt x="399955" y="170021"/>
                  </a:lnTo>
                  <a:lnTo>
                    <a:pt x="398145" y="170497"/>
                  </a:lnTo>
                  <a:lnTo>
                    <a:pt x="397002" y="170974"/>
                  </a:lnTo>
                  <a:lnTo>
                    <a:pt x="395954" y="171545"/>
                  </a:lnTo>
                  <a:lnTo>
                    <a:pt x="388525" y="178213"/>
                  </a:lnTo>
                  <a:lnTo>
                    <a:pt x="380810" y="187262"/>
                  </a:lnTo>
                  <a:lnTo>
                    <a:pt x="374428" y="193357"/>
                  </a:lnTo>
                  <a:lnTo>
                    <a:pt x="372047" y="194977"/>
                  </a:lnTo>
                  <a:lnTo>
                    <a:pt x="369284" y="196215"/>
                  </a:lnTo>
                  <a:lnTo>
                    <a:pt x="366046" y="194977"/>
                  </a:lnTo>
                  <a:lnTo>
                    <a:pt x="361188" y="191833"/>
                  </a:lnTo>
                  <a:lnTo>
                    <a:pt x="341948" y="174117"/>
                  </a:lnTo>
                  <a:lnTo>
                    <a:pt x="305753" y="131254"/>
                  </a:lnTo>
                  <a:lnTo>
                    <a:pt x="303181" y="125539"/>
                  </a:lnTo>
                  <a:lnTo>
                    <a:pt x="299085" y="111252"/>
                  </a:lnTo>
                  <a:lnTo>
                    <a:pt x="297942" y="108395"/>
                  </a:lnTo>
                  <a:lnTo>
                    <a:pt x="296609" y="105728"/>
                  </a:lnTo>
                  <a:lnTo>
                    <a:pt x="294989" y="104013"/>
                  </a:lnTo>
                  <a:lnTo>
                    <a:pt x="292608" y="102203"/>
                  </a:lnTo>
                  <a:lnTo>
                    <a:pt x="287369" y="99155"/>
                  </a:lnTo>
                  <a:lnTo>
                    <a:pt x="284417" y="97822"/>
                  </a:lnTo>
                  <a:lnTo>
                    <a:pt x="281750" y="97060"/>
                  </a:lnTo>
                  <a:lnTo>
                    <a:pt x="279940" y="97060"/>
                  </a:lnTo>
                  <a:lnTo>
                    <a:pt x="273653" y="98584"/>
                  </a:lnTo>
                  <a:lnTo>
                    <a:pt x="272225" y="99155"/>
                  </a:lnTo>
                  <a:lnTo>
                    <a:pt x="270986" y="99917"/>
                  </a:lnTo>
                  <a:lnTo>
                    <a:pt x="269939" y="100870"/>
                  </a:lnTo>
                  <a:lnTo>
                    <a:pt x="268129" y="103441"/>
                  </a:lnTo>
                  <a:lnTo>
                    <a:pt x="267176" y="104585"/>
                  </a:lnTo>
                  <a:lnTo>
                    <a:pt x="265938" y="105442"/>
                  </a:lnTo>
                  <a:lnTo>
                    <a:pt x="264509" y="105728"/>
                  </a:lnTo>
                  <a:lnTo>
                    <a:pt x="262890" y="105442"/>
                  </a:lnTo>
                  <a:lnTo>
                    <a:pt x="261461" y="104870"/>
                  </a:lnTo>
                  <a:lnTo>
                    <a:pt x="257556" y="102394"/>
                  </a:lnTo>
                  <a:lnTo>
                    <a:pt x="220790" y="84772"/>
                  </a:lnTo>
                  <a:lnTo>
                    <a:pt x="219647" y="83534"/>
                  </a:lnTo>
                  <a:lnTo>
                    <a:pt x="218789" y="81915"/>
                  </a:lnTo>
                  <a:lnTo>
                    <a:pt x="218885" y="79248"/>
                  </a:lnTo>
                  <a:lnTo>
                    <a:pt x="220028" y="78105"/>
                  </a:lnTo>
                  <a:lnTo>
                    <a:pt x="221552" y="77724"/>
                  </a:lnTo>
                  <a:lnTo>
                    <a:pt x="223076" y="77819"/>
                  </a:lnTo>
                  <a:lnTo>
                    <a:pt x="224409" y="77629"/>
                  </a:lnTo>
                  <a:lnTo>
                    <a:pt x="225266" y="77343"/>
                  </a:lnTo>
                  <a:lnTo>
                    <a:pt x="226219" y="76771"/>
                  </a:lnTo>
                  <a:lnTo>
                    <a:pt x="227267" y="75914"/>
                  </a:lnTo>
                  <a:lnTo>
                    <a:pt x="229076" y="73533"/>
                  </a:lnTo>
                  <a:lnTo>
                    <a:pt x="230791" y="70961"/>
                  </a:lnTo>
                  <a:lnTo>
                    <a:pt x="231362" y="69532"/>
                  </a:lnTo>
                  <a:lnTo>
                    <a:pt x="232601" y="66199"/>
                  </a:lnTo>
                  <a:lnTo>
                    <a:pt x="233553" y="61913"/>
                  </a:lnTo>
                  <a:lnTo>
                    <a:pt x="235553" y="56007"/>
                  </a:lnTo>
                  <a:lnTo>
                    <a:pt x="235839" y="54388"/>
                  </a:lnTo>
                  <a:lnTo>
                    <a:pt x="233649" y="50863"/>
                  </a:lnTo>
                  <a:lnTo>
                    <a:pt x="219551" y="34576"/>
                  </a:lnTo>
                  <a:lnTo>
                    <a:pt x="216027" y="29623"/>
                  </a:lnTo>
                  <a:lnTo>
                    <a:pt x="212217" y="25622"/>
                  </a:lnTo>
                  <a:lnTo>
                    <a:pt x="209074" y="23336"/>
                  </a:lnTo>
                  <a:lnTo>
                    <a:pt x="201359" y="19431"/>
                  </a:lnTo>
                  <a:lnTo>
                    <a:pt x="190881" y="16193"/>
                  </a:lnTo>
                  <a:lnTo>
                    <a:pt x="189452" y="15430"/>
                  </a:lnTo>
                  <a:lnTo>
                    <a:pt x="185261" y="11525"/>
                  </a:lnTo>
                  <a:lnTo>
                    <a:pt x="178975" y="2857"/>
                  </a:lnTo>
                  <a:lnTo>
                    <a:pt x="176499" y="0"/>
                  </a:lnTo>
                  <a:lnTo>
                    <a:pt x="173450" y="2381"/>
                  </a:lnTo>
                  <a:lnTo>
                    <a:pt x="146495" y="14669"/>
                  </a:lnTo>
                  <a:lnTo>
                    <a:pt x="140399" y="15430"/>
                  </a:lnTo>
                  <a:lnTo>
                    <a:pt x="86487" y="12478"/>
                  </a:lnTo>
                  <a:lnTo>
                    <a:pt x="82010" y="14669"/>
                  </a:lnTo>
                  <a:lnTo>
                    <a:pt x="77915" y="18288"/>
                  </a:lnTo>
                  <a:lnTo>
                    <a:pt x="74581" y="23051"/>
                  </a:lnTo>
                  <a:lnTo>
                    <a:pt x="72200" y="30671"/>
                  </a:lnTo>
                  <a:lnTo>
                    <a:pt x="73533" y="37052"/>
                  </a:lnTo>
                  <a:lnTo>
                    <a:pt x="79629" y="50006"/>
                  </a:lnTo>
                  <a:lnTo>
                    <a:pt x="80201" y="57055"/>
                  </a:lnTo>
                  <a:lnTo>
                    <a:pt x="78200" y="63151"/>
                  </a:lnTo>
                  <a:lnTo>
                    <a:pt x="72390" y="74866"/>
                  </a:lnTo>
                  <a:lnTo>
                    <a:pt x="68580" y="87439"/>
                  </a:lnTo>
                  <a:lnTo>
                    <a:pt x="66008" y="92297"/>
                  </a:lnTo>
                  <a:lnTo>
                    <a:pt x="61627" y="96393"/>
                  </a:lnTo>
                  <a:lnTo>
                    <a:pt x="49721" y="103918"/>
                  </a:lnTo>
                  <a:lnTo>
                    <a:pt x="43434" y="106489"/>
                  </a:lnTo>
                  <a:lnTo>
                    <a:pt x="8573" y="107823"/>
                  </a:lnTo>
                  <a:lnTo>
                    <a:pt x="7239" y="113633"/>
                  </a:lnTo>
                  <a:lnTo>
                    <a:pt x="5715" y="118110"/>
                  </a:lnTo>
                  <a:lnTo>
                    <a:pt x="5715" y="124111"/>
                  </a:lnTo>
                  <a:lnTo>
                    <a:pt x="6096" y="127159"/>
                  </a:lnTo>
                  <a:lnTo>
                    <a:pt x="7144" y="130969"/>
                  </a:lnTo>
                  <a:lnTo>
                    <a:pt x="7334" y="132683"/>
                  </a:lnTo>
                  <a:lnTo>
                    <a:pt x="6096" y="136970"/>
                  </a:lnTo>
                  <a:lnTo>
                    <a:pt x="0" y="143161"/>
                  </a:lnTo>
                  <a:lnTo>
                    <a:pt x="4667" y="148304"/>
                  </a:lnTo>
                  <a:lnTo>
                    <a:pt x="6287" y="149066"/>
                  </a:lnTo>
                  <a:lnTo>
                    <a:pt x="7716" y="150495"/>
                  </a:lnTo>
                  <a:lnTo>
                    <a:pt x="8477" y="151543"/>
                  </a:lnTo>
                  <a:lnTo>
                    <a:pt x="7906" y="153448"/>
                  </a:lnTo>
                  <a:lnTo>
                    <a:pt x="7334" y="154591"/>
                  </a:lnTo>
                  <a:lnTo>
                    <a:pt x="7049" y="156020"/>
                  </a:lnTo>
                  <a:lnTo>
                    <a:pt x="8096" y="157353"/>
                  </a:lnTo>
                  <a:lnTo>
                    <a:pt x="8573" y="158782"/>
                  </a:lnTo>
                  <a:lnTo>
                    <a:pt x="8382" y="160782"/>
                  </a:lnTo>
                  <a:lnTo>
                    <a:pt x="8287" y="163258"/>
                  </a:lnTo>
                  <a:lnTo>
                    <a:pt x="9620" y="166688"/>
                  </a:lnTo>
                  <a:lnTo>
                    <a:pt x="10097" y="178879"/>
                  </a:lnTo>
                  <a:lnTo>
                    <a:pt x="10668" y="181356"/>
                  </a:lnTo>
                  <a:lnTo>
                    <a:pt x="11716" y="184404"/>
                  </a:lnTo>
                  <a:lnTo>
                    <a:pt x="14383" y="189357"/>
                  </a:lnTo>
                  <a:lnTo>
                    <a:pt x="16097" y="191833"/>
                  </a:lnTo>
                  <a:lnTo>
                    <a:pt x="17621" y="193453"/>
                  </a:lnTo>
                  <a:lnTo>
                    <a:pt x="23051" y="196787"/>
                  </a:lnTo>
                  <a:lnTo>
                    <a:pt x="25337" y="198691"/>
                  </a:lnTo>
                  <a:lnTo>
                    <a:pt x="26289" y="199835"/>
                  </a:lnTo>
                  <a:lnTo>
                    <a:pt x="30194" y="205930"/>
                  </a:lnTo>
                  <a:lnTo>
                    <a:pt x="31147" y="206978"/>
                  </a:lnTo>
                  <a:lnTo>
                    <a:pt x="39053" y="211646"/>
                  </a:lnTo>
                  <a:lnTo>
                    <a:pt x="40862" y="212217"/>
                  </a:lnTo>
                  <a:lnTo>
                    <a:pt x="46482" y="213265"/>
                  </a:lnTo>
                  <a:lnTo>
                    <a:pt x="48101" y="213931"/>
                  </a:lnTo>
                  <a:lnTo>
                    <a:pt x="49149" y="214884"/>
                  </a:lnTo>
                  <a:lnTo>
                    <a:pt x="49721" y="216503"/>
                  </a:lnTo>
                  <a:lnTo>
                    <a:pt x="49816" y="218504"/>
                  </a:lnTo>
                  <a:lnTo>
                    <a:pt x="49054" y="221552"/>
                  </a:lnTo>
                  <a:lnTo>
                    <a:pt x="48101" y="223171"/>
                  </a:lnTo>
                  <a:lnTo>
                    <a:pt x="46863" y="224314"/>
                  </a:lnTo>
                  <a:lnTo>
                    <a:pt x="42958" y="226504"/>
                  </a:lnTo>
                  <a:lnTo>
                    <a:pt x="41720" y="227362"/>
                  </a:lnTo>
                  <a:lnTo>
                    <a:pt x="40672" y="228410"/>
                  </a:lnTo>
                  <a:lnTo>
                    <a:pt x="36671" y="234220"/>
                  </a:lnTo>
                  <a:lnTo>
                    <a:pt x="35624" y="236315"/>
                  </a:lnTo>
                  <a:lnTo>
                    <a:pt x="35147" y="237649"/>
                  </a:lnTo>
                  <a:lnTo>
                    <a:pt x="34862" y="239173"/>
                  </a:lnTo>
                  <a:lnTo>
                    <a:pt x="34766" y="240221"/>
                  </a:lnTo>
                  <a:lnTo>
                    <a:pt x="35147" y="241649"/>
                  </a:lnTo>
                  <a:lnTo>
                    <a:pt x="36005" y="243173"/>
                  </a:lnTo>
                  <a:lnTo>
                    <a:pt x="38291" y="244888"/>
                  </a:lnTo>
                  <a:lnTo>
                    <a:pt x="40386" y="245554"/>
                  </a:lnTo>
                  <a:lnTo>
                    <a:pt x="44482" y="246316"/>
                  </a:lnTo>
                  <a:lnTo>
                    <a:pt x="47720" y="247364"/>
                  </a:lnTo>
                  <a:lnTo>
                    <a:pt x="50292" y="248983"/>
                  </a:lnTo>
                  <a:lnTo>
                    <a:pt x="54769" y="253079"/>
                  </a:lnTo>
                  <a:lnTo>
                    <a:pt x="58579" y="257461"/>
                  </a:lnTo>
                  <a:lnTo>
                    <a:pt x="59436" y="258604"/>
                  </a:lnTo>
                  <a:lnTo>
                    <a:pt x="67056" y="278702"/>
                  </a:lnTo>
                  <a:lnTo>
                    <a:pt x="67247" y="280797"/>
                  </a:lnTo>
                  <a:lnTo>
                    <a:pt x="66770" y="283940"/>
                  </a:lnTo>
                  <a:lnTo>
                    <a:pt x="65723" y="287560"/>
                  </a:lnTo>
                  <a:lnTo>
                    <a:pt x="65532" y="288893"/>
                  </a:lnTo>
                  <a:lnTo>
                    <a:pt x="65437" y="290417"/>
                  </a:lnTo>
                  <a:lnTo>
                    <a:pt x="65723" y="292513"/>
                  </a:lnTo>
                  <a:lnTo>
                    <a:pt x="66485" y="294608"/>
                  </a:lnTo>
                  <a:lnTo>
                    <a:pt x="68294" y="297656"/>
                  </a:lnTo>
                  <a:lnTo>
                    <a:pt x="69628" y="299371"/>
                  </a:lnTo>
                  <a:lnTo>
                    <a:pt x="70961" y="300799"/>
                  </a:lnTo>
                  <a:lnTo>
                    <a:pt x="73247" y="302705"/>
                  </a:lnTo>
                  <a:lnTo>
                    <a:pt x="77343" y="305086"/>
                  </a:lnTo>
                  <a:lnTo>
                    <a:pt x="79629" y="306800"/>
                  </a:lnTo>
                  <a:lnTo>
                    <a:pt x="80963" y="308801"/>
                  </a:lnTo>
                  <a:lnTo>
                    <a:pt x="85058" y="317659"/>
                  </a:lnTo>
                  <a:lnTo>
                    <a:pt x="87249" y="319849"/>
                  </a:lnTo>
                  <a:lnTo>
                    <a:pt x="89154" y="320802"/>
                  </a:lnTo>
                  <a:lnTo>
                    <a:pt x="90869" y="320707"/>
                  </a:lnTo>
                  <a:lnTo>
                    <a:pt x="92678" y="320897"/>
                  </a:lnTo>
                  <a:lnTo>
                    <a:pt x="94202" y="321373"/>
                  </a:lnTo>
                  <a:lnTo>
                    <a:pt x="95631" y="322136"/>
                  </a:lnTo>
                  <a:lnTo>
                    <a:pt x="97631" y="324231"/>
                  </a:lnTo>
                  <a:lnTo>
                    <a:pt x="101060" y="328994"/>
                  </a:lnTo>
                  <a:lnTo>
                    <a:pt x="107061" y="335280"/>
                  </a:lnTo>
                  <a:lnTo>
                    <a:pt x="108299" y="336137"/>
                  </a:lnTo>
                  <a:lnTo>
                    <a:pt x="109728" y="336804"/>
                  </a:lnTo>
                  <a:lnTo>
                    <a:pt x="111252" y="337280"/>
                  </a:lnTo>
                  <a:lnTo>
                    <a:pt x="116491" y="337566"/>
                  </a:lnTo>
                  <a:lnTo>
                    <a:pt x="118110" y="338042"/>
                  </a:lnTo>
                  <a:lnTo>
                    <a:pt x="119444" y="338709"/>
                  </a:lnTo>
                  <a:lnTo>
                    <a:pt x="120587" y="339662"/>
                  </a:lnTo>
                  <a:lnTo>
                    <a:pt x="122587" y="341852"/>
                  </a:lnTo>
                  <a:lnTo>
                    <a:pt x="124206" y="344233"/>
                  </a:lnTo>
                  <a:lnTo>
                    <a:pt x="124778" y="346615"/>
                  </a:lnTo>
                  <a:lnTo>
                    <a:pt x="125921" y="363474"/>
                  </a:lnTo>
                  <a:lnTo>
                    <a:pt x="126778" y="366522"/>
                  </a:lnTo>
                  <a:lnTo>
                    <a:pt x="127921" y="369284"/>
                  </a:lnTo>
                  <a:lnTo>
                    <a:pt x="128683" y="370427"/>
                  </a:lnTo>
                  <a:lnTo>
                    <a:pt x="129635" y="371570"/>
                  </a:lnTo>
                  <a:lnTo>
                    <a:pt x="132017" y="373475"/>
                  </a:lnTo>
                  <a:lnTo>
                    <a:pt x="138779" y="377380"/>
                  </a:lnTo>
                  <a:lnTo>
                    <a:pt x="139827" y="378428"/>
                  </a:lnTo>
                  <a:lnTo>
                    <a:pt x="140780" y="379476"/>
                  </a:lnTo>
                  <a:lnTo>
                    <a:pt x="143066" y="383191"/>
                  </a:lnTo>
                  <a:lnTo>
                    <a:pt x="143923" y="384429"/>
                  </a:lnTo>
                  <a:lnTo>
                    <a:pt x="144971" y="385477"/>
                  </a:lnTo>
                  <a:lnTo>
                    <a:pt x="149543" y="389191"/>
                  </a:lnTo>
                  <a:lnTo>
                    <a:pt x="151448" y="391478"/>
                  </a:lnTo>
                  <a:lnTo>
                    <a:pt x="152114" y="393002"/>
                  </a:lnTo>
                  <a:lnTo>
                    <a:pt x="152686" y="394621"/>
                  </a:lnTo>
                  <a:lnTo>
                    <a:pt x="153162" y="397002"/>
                  </a:lnTo>
                  <a:lnTo>
                    <a:pt x="153162" y="399097"/>
                  </a:lnTo>
                  <a:lnTo>
                    <a:pt x="153067" y="401003"/>
                  </a:lnTo>
                  <a:lnTo>
                    <a:pt x="152686" y="402622"/>
                  </a:lnTo>
                  <a:lnTo>
                    <a:pt x="151257" y="406718"/>
                  </a:lnTo>
                  <a:lnTo>
                    <a:pt x="148019" y="413480"/>
                  </a:lnTo>
                  <a:lnTo>
                    <a:pt x="143733" y="415862"/>
                  </a:lnTo>
                  <a:lnTo>
                    <a:pt x="141732" y="417481"/>
                  </a:lnTo>
                  <a:lnTo>
                    <a:pt x="139065" y="420910"/>
                  </a:lnTo>
                  <a:lnTo>
                    <a:pt x="137351" y="422529"/>
                  </a:lnTo>
                  <a:lnTo>
                    <a:pt x="135731" y="423767"/>
                  </a:lnTo>
                  <a:lnTo>
                    <a:pt x="132969" y="424910"/>
                  </a:lnTo>
                  <a:lnTo>
                    <a:pt x="130302" y="426434"/>
                  </a:lnTo>
                  <a:lnTo>
                    <a:pt x="129254" y="427291"/>
                  </a:lnTo>
                  <a:lnTo>
                    <a:pt x="127826" y="428720"/>
                  </a:lnTo>
                  <a:lnTo>
                    <a:pt x="124301" y="433292"/>
                  </a:lnTo>
                  <a:lnTo>
                    <a:pt x="121444" y="436055"/>
                  </a:lnTo>
                  <a:lnTo>
                    <a:pt x="120587" y="437483"/>
                  </a:lnTo>
                  <a:lnTo>
                    <a:pt x="120015" y="439293"/>
                  </a:lnTo>
                  <a:lnTo>
                    <a:pt x="120110" y="442341"/>
                  </a:lnTo>
                  <a:lnTo>
                    <a:pt x="121158" y="447961"/>
                  </a:lnTo>
                  <a:lnTo>
                    <a:pt x="120968" y="449771"/>
                  </a:lnTo>
                  <a:lnTo>
                    <a:pt x="119729" y="453390"/>
                  </a:lnTo>
                  <a:lnTo>
                    <a:pt x="111252" y="468249"/>
                  </a:lnTo>
                  <a:lnTo>
                    <a:pt x="108204" y="472154"/>
                  </a:lnTo>
                  <a:lnTo>
                    <a:pt x="104870" y="475583"/>
                  </a:lnTo>
                  <a:lnTo>
                    <a:pt x="104680" y="477012"/>
                  </a:lnTo>
                  <a:lnTo>
                    <a:pt x="105442" y="479203"/>
                  </a:lnTo>
                  <a:lnTo>
                    <a:pt x="106585" y="480251"/>
                  </a:lnTo>
                  <a:lnTo>
                    <a:pt x="107537" y="480822"/>
                  </a:lnTo>
                  <a:lnTo>
                    <a:pt x="108776" y="481203"/>
                  </a:lnTo>
                  <a:lnTo>
                    <a:pt x="109824" y="481774"/>
                  </a:lnTo>
                  <a:lnTo>
                    <a:pt x="109347" y="484441"/>
                  </a:lnTo>
                  <a:lnTo>
                    <a:pt x="103823" y="490728"/>
                  </a:lnTo>
                  <a:lnTo>
                    <a:pt x="105537" y="492252"/>
                  </a:lnTo>
                  <a:lnTo>
                    <a:pt x="114872" y="507778"/>
                  </a:lnTo>
                  <a:lnTo>
                    <a:pt x="126587" y="520160"/>
                  </a:lnTo>
                  <a:lnTo>
                    <a:pt x="131731" y="527685"/>
                  </a:lnTo>
                  <a:lnTo>
                    <a:pt x="133826" y="536829"/>
                  </a:lnTo>
                  <a:lnTo>
                    <a:pt x="136398" y="543115"/>
                  </a:lnTo>
                  <a:lnTo>
                    <a:pt x="137827" y="545306"/>
                  </a:lnTo>
                  <a:lnTo>
                    <a:pt x="138779" y="544068"/>
                  </a:lnTo>
                  <a:lnTo>
                    <a:pt x="143828" y="536543"/>
                  </a:lnTo>
                  <a:lnTo>
                    <a:pt x="145447" y="531590"/>
                  </a:lnTo>
                  <a:lnTo>
                    <a:pt x="147161" y="528828"/>
                  </a:lnTo>
                  <a:lnTo>
                    <a:pt x="148400" y="527209"/>
                  </a:lnTo>
                  <a:lnTo>
                    <a:pt x="170593" y="509969"/>
                  </a:lnTo>
                  <a:lnTo>
                    <a:pt x="174022" y="508349"/>
                  </a:lnTo>
                  <a:lnTo>
                    <a:pt x="176499" y="508063"/>
                  </a:lnTo>
                  <a:lnTo>
                    <a:pt x="183071" y="511683"/>
                  </a:lnTo>
                  <a:lnTo>
                    <a:pt x="184404" y="512731"/>
                  </a:lnTo>
                  <a:lnTo>
                    <a:pt x="186500" y="514731"/>
                  </a:lnTo>
                  <a:lnTo>
                    <a:pt x="187357" y="515874"/>
                  </a:lnTo>
                  <a:lnTo>
                    <a:pt x="188500" y="517017"/>
                  </a:lnTo>
                  <a:lnTo>
                    <a:pt x="189833" y="517874"/>
                  </a:lnTo>
                  <a:lnTo>
                    <a:pt x="191929" y="518160"/>
                  </a:lnTo>
                  <a:lnTo>
                    <a:pt x="193072" y="516922"/>
                  </a:lnTo>
                  <a:lnTo>
                    <a:pt x="194977" y="512064"/>
                  </a:lnTo>
                  <a:lnTo>
                    <a:pt x="196215" y="510730"/>
                  </a:lnTo>
                  <a:lnTo>
                    <a:pt x="197739" y="509873"/>
                  </a:lnTo>
                  <a:lnTo>
                    <a:pt x="203550" y="509206"/>
                  </a:lnTo>
                  <a:lnTo>
                    <a:pt x="206693" y="509206"/>
                  </a:lnTo>
                  <a:lnTo>
                    <a:pt x="208598" y="509778"/>
                  </a:lnTo>
                  <a:lnTo>
                    <a:pt x="209836" y="510540"/>
                  </a:lnTo>
                  <a:lnTo>
                    <a:pt x="210408" y="511207"/>
                  </a:lnTo>
                  <a:lnTo>
                    <a:pt x="214789" y="518160"/>
                  </a:lnTo>
                  <a:lnTo>
                    <a:pt x="215741" y="519303"/>
                  </a:lnTo>
                  <a:lnTo>
                    <a:pt x="217170" y="520351"/>
                  </a:lnTo>
                  <a:lnTo>
                    <a:pt x="218885" y="521113"/>
                  </a:lnTo>
                  <a:lnTo>
                    <a:pt x="221837" y="521589"/>
                  </a:lnTo>
                  <a:lnTo>
                    <a:pt x="224219" y="520827"/>
                  </a:lnTo>
                  <a:lnTo>
                    <a:pt x="230600" y="517493"/>
                  </a:lnTo>
                  <a:lnTo>
                    <a:pt x="232410" y="517588"/>
                  </a:lnTo>
                  <a:lnTo>
                    <a:pt x="233172" y="518446"/>
                  </a:lnTo>
                  <a:lnTo>
                    <a:pt x="232791" y="519874"/>
                  </a:lnTo>
                  <a:lnTo>
                    <a:pt x="230029" y="525589"/>
                  </a:lnTo>
                  <a:lnTo>
                    <a:pt x="228791" y="528828"/>
                  </a:lnTo>
                  <a:lnTo>
                    <a:pt x="228695" y="530638"/>
                  </a:lnTo>
                  <a:lnTo>
                    <a:pt x="228886" y="532257"/>
                  </a:lnTo>
                  <a:lnTo>
                    <a:pt x="229553" y="533590"/>
                  </a:lnTo>
                  <a:lnTo>
                    <a:pt x="230410" y="534733"/>
                  </a:lnTo>
                  <a:lnTo>
                    <a:pt x="238125" y="543306"/>
                  </a:lnTo>
                  <a:lnTo>
                    <a:pt x="242221" y="549307"/>
                  </a:lnTo>
                  <a:lnTo>
                    <a:pt x="243554" y="550545"/>
                  </a:lnTo>
                  <a:lnTo>
                    <a:pt x="245364" y="551783"/>
                  </a:lnTo>
                  <a:lnTo>
                    <a:pt x="248793" y="553307"/>
                  </a:lnTo>
                  <a:lnTo>
                    <a:pt x="251079" y="553688"/>
                  </a:lnTo>
                  <a:lnTo>
                    <a:pt x="252984" y="553688"/>
                  </a:lnTo>
                  <a:lnTo>
                    <a:pt x="256127" y="552926"/>
                  </a:lnTo>
                  <a:lnTo>
                    <a:pt x="292894" y="549783"/>
                  </a:lnTo>
                  <a:lnTo>
                    <a:pt x="296037" y="548735"/>
                  </a:lnTo>
                  <a:lnTo>
                    <a:pt x="296990" y="545687"/>
                  </a:lnTo>
                  <a:lnTo>
                    <a:pt x="297847" y="544354"/>
                  </a:lnTo>
                  <a:lnTo>
                    <a:pt x="298895" y="543401"/>
                  </a:lnTo>
                  <a:lnTo>
                    <a:pt x="304705" y="540163"/>
                  </a:lnTo>
                  <a:lnTo>
                    <a:pt x="312039" y="537686"/>
                  </a:lnTo>
                  <a:lnTo>
                    <a:pt x="315278" y="537496"/>
                  </a:lnTo>
                  <a:lnTo>
                    <a:pt x="329184" y="539687"/>
                  </a:lnTo>
                  <a:lnTo>
                    <a:pt x="330708" y="540258"/>
                  </a:lnTo>
                  <a:lnTo>
                    <a:pt x="331946" y="541115"/>
                  </a:lnTo>
                  <a:lnTo>
                    <a:pt x="333851" y="543306"/>
                  </a:lnTo>
                  <a:lnTo>
                    <a:pt x="334994" y="544258"/>
                  </a:lnTo>
                  <a:lnTo>
                    <a:pt x="337471" y="545973"/>
                  </a:lnTo>
                  <a:lnTo>
                    <a:pt x="338709" y="546926"/>
                  </a:lnTo>
                  <a:lnTo>
                    <a:pt x="339566" y="548069"/>
                  </a:lnTo>
                  <a:lnTo>
                    <a:pt x="340233" y="549307"/>
                  </a:lnTo>
                  <a:lnTo>
                    <a:pt x="341471" y="551974"/>
                  </a:lnTo>
                  <a:lnTo>
                    <a:pt x="342614" y="553403"/>
                  </a:lnTo>
                  <a:lnTo>
                    <a:pt x="344138" y="554641"/>
                  </a:lnTo>
                  <a:lnTo>
                    <a:pt x="346710" y="555974"/>
                  </a:lnTo>
                  <a:lnTo>
                    <a:pt x="347853" y="555307"/>
                  </a:lnTo>
                  <a:lnTo>
                    <a:pt x="348615" y="553879"/>
                  </a:lnTo>
                  <a:lnTo>
                    <a:pt x="348710" y="552069"/>
                  </a:lnTo>
                  <a:lnTo>
                    <a:pt x="348234" y="547021"/>
                  </a:lnTo>
                  <a:lnTo>
                    <a:pt x="347853" y="545497"/>
                  </a:lnTo>
                  <a:lnTo>
                    <a:pt x="347186" y="544163"/>
                  </a:lnTo>
                  <a:lnTo>
                    <a:pt x="346139" y="543211"/>
                  </a:lnTo>
                  <a:lnTo>
                    <a:pt x="344710" y="542639"/>
                  </a:lnTo>
                  <a:lnTo>
                    <a:pt x="343662" y="541782"/>
                  </a:lnTo>
                  <a:lnTo>
                    <a:pt x="343186" y="540544"/>
                  </a:lnTo>
                  <a:lnTo>
                    <a:pt x="343567" y="539305"/>
                  </a:lnTo>
                  <a:lnTo>
                    <a:pt x="344329" y="538067"/>
                  </a:lnTo>
                  <a:lnTo>
                    <a:pt x="346329" y="535877"/>
                  </a:lnTo>
                  <a:lnTo>
                    <a:pt x="347186" y="534638"/>
                  </a:lnTo>
                  <a:lnTo>
                    <a:pt x="347758" y="533114"/>
                  </a:lnTo>
                  <a:lnTo>
                    <a:pt x="348329" y="531495"/>
                  </a:lnTo>
                  <a:lnTo>
                    <a:pt x="349472" y="526066"/>
                  </a:lnTo>
                  <a:lnTo>
                    <a:pt x="350520" y="522922"/>
                  </a:lnTo>
                  <a:lnTo>
                    <a:pt x="351282" y="521589"/>
                  </a:lnTo>
                  <a:lnTo>
                    <a:pt x="352235" y="520446"/>
                  </a:lnTo>
                  <a:lnTo>
                    <a:pt x="354235" y="518255"/>
                  </a:lnTo>
                  <a:lnTo>
                    <a:pt x="356045" y="515969"/>
                  </a:lnTo>
                  <a:lnTo>
                    <a:pt x="356807" y="514636"/>
                  </a:lnTo>
                  <a:lnTo>
                    <a:pt x="358045" y="511683"/>
                  </a:lnTo>
                  <a:lnTo>
                    <a:pt x="358140" y="511397"/>
                  </a:lnTo>
                  <a:lnTo>
                    <a:pt x="358521" y="509492"/>
                  </a:lnTo>
                  <a:lnTo>
                    <a:pt x="358521" y="507778"/>
                  </a:lnTo>
                  <a:lnTo>
                    <a:pt x="357759" y="499301"/>
                  </a:lnTo>
                  <a:lnTo>
                    <a:pt x="357950" y="497491"/>
                  </a:lnTo>
                  <a:lnTo>
                    <a:pt x="358331" y="495776"/>
                  </a:lnTo>
                  <a:lnTo>
                    <a:pt x="359474" y="492633"/>
                  </a:lnTo>
                  <a:lnTo>
                    <a:pt x="360998" y="489490"/>
                  </a:lnTo>
                  <a:lnTo>
                    <a:pt x="364712" y="480251"/>
                  </a:lnTo>
                  <a:lnTo>
                    <a:pt x="365570" y="474345"/>
                  </a:lnTo>
                  <a:lnTo>
                    <a:pt x="365951" y="463391"/>
                  </a:lnTo>
                  <a:lnTo>
                    <a:pt x="366427" y="459867"/>
                  </a:lnTo>
                  <a:lnTo>
                    <a:pt x="366999" y="457200"/>
                  </a:lnTo>
                  <a:lnTo>
                    <a:pt x="367570" y="455676"/>
                  </a:lnTo>
                  <a:lnTo>
                    <a:pt x="368427" y="453962"/>
                  </a:lnTo>
                  <a:lnTo>
                    <a:pt x="369666" y="452438"/>
                  </a:lnTo>
                  <a:lnTo>
                    <a:pt x="371666" y="450723"/>
                  </a:lnTo>
                  <a:lnTo>
                    <a:pt x="373380" y="450532"/>
                  </a:lnTo>
                  <a:lnTo>
                    <a:pt x="374523" y="451295"/>
                  </a:lnTo>
                  <a:lnTo>
                    <a:pt x="376047" y="453771"/>
                  </a:lnTo>
                  <a:lnTo>
                    <a:pt x="376904" y="455009"/>
                  </a:lnTo>
                  <a:lnTo>
                    <a:pt x="378047" y="455771"/>
                  </a:lnTo>
                  <a:lnTo>
                    <a:pt x="379571" y="456152"/>
                  </a:lnTo>
                  <a:lnTo>
                    <a:pt x="389668" y="455200"/>
                  </a:lnTo>
                  <a:lnTo>
                    <a:pt x="402527" y="457486"/>
                  </a:lnTo>
                  <a:lnTo>
                    <a:pt x="404336" y="457581"/>
                  </a:lnTo>
                  <a:lnTo>
                    <a:pt x="406146" y="457486"/>
                  </a:lnTo>
                  <a:lnTo>
                    <a:pt x="417005" y="455105"/>
                  </a:lnTo>
                  <a:lnTo>
                    <a:pt x="438341" y="456914"/>
                  </a:lnTo>
                  <a:lnTo>
                    <a:pt x="444818" y="458629"/>
                  </a:lnTo>
                  <a:lnTo>
                    <a:pt x="444818" y="458629"/>
                  </a:lnTo>
                  <a:lnTo>
                    <a:pt x="458343" y="446437"/>
                  </a:lnTo>
                  <a:lnTo>
                    <a:pt x="470916" y="425196"/>
                  </a:lnTo>
                  <a:lnTo>
                    <a:pt x="475964" y="422053"/>
                  </a:lnTo>
                  <a:lnTo>
                    <a:pt x="478346" y="417386"/>
                  </a:lnTo>
                  <a:lnTo>
                    <a:pt x="486537" y="391096"/>
                  </a:lnTo>
                  <a:lnTo>
                    <a:pt x="493776" y="376809"/>
                  </a:lnTo>
                  <a:lnTo>
                    <a:pt x="521494" y="336709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2" name="Figura a mano libera: forma 89">
              <a:extLst>
                <a:ext uri="{FF2B5EF4-FFF2-40B4-BE49-F238E27FC236}">
                  <a16:creationId xmlns:a16="http://schemas.microsoft.com/office/drawing/2014/main" xmlns="" id="{DE721EA1-0FF2-4D65-BAC1-DDE4B6A9273C}"/>
                </a:ext>
              </a:extLst>
            </p:cNvPr>
            <p:cNvSpPr/>
            <p:nvPr/>
          </p:nvSpPr>
          <p:spPr>
            <a:xfrm>
              <a:off x="6882840" y="2224849"/>
              <a:ext cx="390620" cy="253745"/>
            </a:xfrm>
            <a:custGeom>
              <a:avLst/>
              <a:gdLst>
                <a:gd name="connsiteX0" fmla="*/ 390239 w 390620"/>
                <a:gd name="connsiteY0" fmla="*/ 162592 h 253745"/>
                <a:gd name="connsiteX1" fmla="*/ 389763 w 390620"/>
                <a:gd name="connsiteY1" fmla="*/ 161068 h 253745"/>
                <a:gd name="connsiteX2" fmla="*/ 388049 w 390620"/>
                <a:gd name="connsiteY2" fmla="*/ 158210 h 253745"/>
                <a:gd name="connsiteX3" fmla="*/ 387668 w 390620"/>
                <a:gd name="connsiteY3" fmla="*/ 153924 h 253745"/>
                <a:gd name="connsiteX4" fmla="*/ 387668 w 390620"/>
                <a:gd name="connsiteY4" fmla="*/ 147352 h 253745"/>
                <a:gd name="connsiteX5" fmla="*/ 389382 w 390620"/>
                <a:gd name="connsiteY5" fmla="*/ 131540 h 253745"/>
                <a:gd name="connsiteX6" fmla="*/ 389477 w 390620"/>
                <a:gd name="connsiteY6" fmla="*/ 124968 h 253745"/>
                <a:gd name="connsiteX7" fmla="*/ 389001 w 390620"/>
                <a:gd name="connsiteY7" fmla="*/ 120777 h 253745"/>
                <a:gd name="connsiteX8" fmla="*/ 387858 w 390620"/>
                <a:gd name="connsiteY8" fmla="*/ 119634 h 253745"/>
                <a:gd name="connsiteX9" fmla="*/ 380714 w 390620"/>
                <a:gd name="connsiteY9" fmla="*/ 115824 h 253745"/>
                <a:gd name="connsiteX10" fmla="*/ 377762 w 390620"/>
                <a:gd name="connsiteY10" fmla="*/ 113538 h 253745"/>
                <a:gd name="connsiteX11" fmla="*/ 376809 w 390620"/>
                <a:gd name="connsiteY11" fmla="*/ 112490 h 253745"/>
                <a:gd name="connsiteX12" fmla="*/ 375856 w 390620"/>
                <a:gd name="connsiteY12" fmla="*/ 110776 h 253745"/>
                <a:gd name="connsiteX13" fmla="*/ 375190 w 390620"/>
                <a:gd name="connsiteY13" fmla="*/ 108490 h 253745"/>
                <a:gd name="connsiteX14" fmla="*/ 373761 w 390620"/>
                <a:gd name="connsiteY14" fmla="*/ 100108 h 253745"/>
                <a:gd name="connsiteX15" fmla="*/ 373189 w 390620"/>
                <a:gd name="connsiteY15" fmla="*/ 97726 h 253745"/>
                <a:gd name="connsiteX16" fmla="*/ 371380 w 390620"/>
                <a:gd name="connsiteY16" fmla="*/ 87535 h 253745"/>
                <a:gd name="connsiteX17" fmla="*/ 371285 w 390620"/>
                <a:gd name="connsiteY17" fmla="*/ 79438 h 253745"/>
                <a:gd name="connsiteX18" fmla="*/ 370141 w 390620"/>
                <a:gd name="connsiteY18" fmla="*/ 65246 h 253745"/>
                <a:gd name="connsiteX19" fmla="*/ 365951 w 390620"/>
                <a:gd name="connsiteY19" fmla="*/ 37529 h 253745"/>
                <a:gd name="connsiteX20" fmla="*/ 365951 w 390620"/>
                <a:gd name="connsiteY20" fmla="*/ 34004 h 253745"/>
                <a:gd name="connsiteX21" fmla="*/ 366427 w 390620"/>
                <a:gd name="connsiteY21" fmla="*/ 32575 h 253745"/>
                <a:gd name="connsiteX22" fmla="*/ 368713 w 390620"/>
                <a:gd name="connsiteY22" fmla="*/ 31909 h 253745"/>
                <a:gd name="connsiteX23" fmla="*/ 366617 w 390620"/>
                <a:gd name="connsiteY23" fmla="*/ 21812 h 253745"/>
                <a:gd name="connsiteX24" fmla="*/ 366141 w 390620"/>
                <a:gd name="connsiteY24" fmla="*/ 22670 h 253745"/>
                <a:gd name="connsiteX25" fmla="*/ 365093 w 390620"/>
                <a:gd name="connsiteY25" fmla="*/ 27718 h 253745"/>
                <a:gd name="connsiteX26" fmla="*/ 365379 w 390620"/>
                <a:gd name="connsiteY26" fmla="*/ 30289 h 253745"/>
                <a:gd name="connsiteX27" fmla="*/ 364522 w 390620"/>
                <a:gd name="connsiteY27" fmla="*/ 31909 h 253745"/>
                <a:gd name="connsiteX28" fmla="*/ 360235 w 390620"/>
                <a:gd name="connsiteY28" fmla="*/ 34290 h 253745"/>
                <a:gd name="connsiteX29" fmla="*/ 358235 w 390620"/>
                <a:gd name="connsiteY29" fmla="*/ 34195 h 253745"/>
                <a:gd name="connsiteX30" fmla="*/ 352139 w 390620"/>
                <a:gd name="connsiteY30" fmla="*/ 32290 h 253745"/>
                <a:gd name="connsiteX31" fmla="*/ 342710 w 390620"/>
                <a:gd name="connsiteY31" fmla="*/ 32480 h 253745"/>
                <a:gd name="connsiteX32" fmla="*/ 326231 w 390620"/>
                <a:gd name="connsiteY32" fmla="*/ 26384 h 253745"/>
                <a:gd name="connsiteX33" fmla="*/ 322802 w 390620"/>
                <a:gd name="connsiteY33" fmla="*/ 26765 h 253745"/>
                <a:gd name="connsiteX34" fmla="*/ 320231 w 390620"/>
                <a:gd name="connsiteY34" fmla="*/ 28004 h 253745"/>
                <a:gd name="connsiteX35" fmla="*/ 317373 w 390620"/>
                <a:gd name="connsiteY35" fmla="*/ 28670 h 253745"/>
                <a:gd name="connsiteX36" fmla="*/ 313182 w 390620"/>
                <a:gd name="connsiteY36" fmla="*/ 27242 h 253745"/>
                <a:gd name="connsiteX37" fmla="*/ 312610 w 390620"/>
                <a:gd name="connsiteY37" fmla="*/ 26003 h 253745"/>
                <a:gd name="connsiteX38" fmla="*/ 306229 w 390620"/>
                <a:gd name="connsiteY38" fmla="*/ 16574 h 253745"/>
                <a:gd name="connsiteX39" fmla="*/ 301085 w 390620"/>
                <a:gd name="connsiteY39" fmla="*/ 11811 h 253745"/>
                <a:gd name="connsiteX40" fmla="*/ 295656 w 390620"/>
                <a:gd name="connsiteY40" fmla="*/ 8763 h 253745"/>
                <a:gd name="connsiteX41" fmla="*/ 260699 w 390620"/>
                <a:gd name="connsiteY41" fmla="*/ 0 h 253745"/>
                <a:gd name="connsiteX42" fmla="*/ 254889 w 390620"/>
                <a:gd name="connsiteY42" fmla="*/ 2953 h 253745"/>
                <a:gd name="connsiteX43" fmla="*/ 251555 w 390620"/>
                <a:gd name="connsiteY43" fmla="*/ 8572 h 253745"/>
                <a:gd name="connsiteX44" fmla="*/ 247841 w 390620"/>
                <a:gd name="connsiteY44" fmla="*/ 13430 h 253745"/>
                <a:gd name="connsiteX45" fmla="*/ 240601 w 390620"/>
                <a:gd name="connsiteY45" fmla="*/ 14383 h 253745"/>
                <a:gd name="connsiteX46" fmla="*/ 230410 w 390620"/>
                <a:gd name="connsiteY46" fmla="*/ 18764 h 253745"/>
                <a:gd name="connsiteX47" fmla="*/ 210122 w 390620"/>
                <a:gd name="connsiteY47" fmla="*/ 33623 h 253745"/>
                <a:gd name="connsiteX48" fmla="*/ 199072 w 390620"/>
                <a:gd name="connsiteY48" fmla="*/ 37529 h 253745"/>
                <a:gd name="connsiteX49" fmla="*/ 173260 w 390620"/>
                <a:gd name="connsiteY49" fmla="*/ 34766 h 253745"/>
                <a:gd name="connsiteX50" fmla="*/ 168783 w 390620"/>
                <a:gd name="connsiteY50" fmla="*/ 36290 h 253745"/>
                <a:gd name="connsiteX51" fmla="*/ 159163 w 390620"/>
                <a:gd name="connsiteY51" fmla="*/ 42291 h 253745"/>
                <a:gd name="connsiteX52" fmla="*/ 137922 w 390620"/>
                <a:gd name="connsiteY52" fmla="*/ 50959 h 253745"/>
                <a:gd name="connsiteX53" fmla="*/ 127635 w 390620"/>
                <a:gd name="connsiteY53" fmla="*/ 52864 h 253745"/>
                <a:gd name="connsiteX54" fmla="*/ 116395 w 390620"/>
                <a:gd name="connsiteY54" fmla="*/ 53150 h 253745"/>
                <a:gd name="connsiteX55" fmla="*/ 105823 w 390620"/>
                <a:gd name="connsiteY55" fmla="*/ 50959 h 253745"/>
                <a:gd name="connsiteX56" fmla="*/ 97917 w 390620"/>
                <a:gd name="connsiteY56" fmla="*/ 46196 h 253745"/>
                <a:gd name="connsiteX57" fmla="*/ 82487 w 390620"/>
                <a:gd name="connsiteY57" fmla="*/ 28956 h 253745"/>
                <a:gd name="connsiteX58" fmla="*/ 77533 w 390620"/>
                <a:gd name="connsiteY58" fmla="*/ 31242 h 253745"/>
                <a:gd name="connsiteX59" fmla="*/ 73914 w 390620"/>
                <a:gd name="connsiteY59" fmla="*/ 35814 h 253745"/>
                <a:gd name="connsiteX60" fmla="*/ 71152 w 390620"/>
                <a:gd name="connsiteY60" fmla="*/ 41720 h 253745"/>
                <a:gd name="connsiteX61" fmla="*/ 68961 w 390620"/>
                <a:gd name="connsiteY61" fmla="*/ 48387 h 253745"/>
                <a:gd name="connsiteX62" fmla="*/ 64294 w 390620"/>
                <a:gd name="connsiteY62" fmla="*/ 56197 h 253745"/>
                <a:gd name="connsiteX63" fmla="*/ 57340 w 390620"/>
                <a:gd name="connsiteY63" fmla="*/ 62103 h 253745"/>
                <a:gd name="connsiteX64" fmla="*/ 49625 w 390620"/>
                <a:gd name="connsiteY64" fmla="*/ 66008 h 253745"/>
                <a:gd name="connsiteX65" fmla="*/ 42291 w 390620"/>
                <a:gd name="connsiteY65" fmla="*/ 68199 h 253745"/>
                <a:gd name="connsiteX66" fmla="*/ 33814 w 390620"/>
                <a:gd name="connsiteY66" fmla="*/ 68104 h 253745"/>
                <a:gd name="connsiteX67" fmla="*/ 31432 w 390620"/>
                <a:gd name="connsiteY67" fmla="*/ 68485 h 253745"/>
                <a:gd name="connsiteX68" fmla="*/ 30194 w 390620"/>
                <a:gd name="connsiteY68" fmla="*/ 68294 h 253745"/>
                <a:gd name="connsiteX69" fmla="*/ 27432 w 390620"/>
                <a:gd name="connsiteY69" fmla="*/ 66484 h 253745"/>
                <a:gd name="connsiteX70" fmla="*/ 26098 w 390620"/>
                <a:gd name="connsiteY70" fmla="*/ 66294 h 253745"/>
                <a:gd name="connsiteX71" fmla="*/ 24479 w 390620"/>
                <a:gd name="connsiteY71" fmla="*/ 67627 h 253745"/>
                <a:gd name="connsiteX72" fmla="*/ 22955 w 390620"/>
                <a:gd name="connsiteY72" fmla="*/ 69913 h 253745"/>
                <a:gd name="connsiteX73" fmla="*/ 22003 w 390620"/>
                <a:gd name="connsiteY73" fmla="*/ 72009 h 253745"/>
                <a:gd name="connsiteX74" fmla="*/ 22003 w 390620"/>
                <a:gd name="connsiteY74" fmla="*/ 72866 h 253745"/>
                <a:gd name="connsiteX75" fmla="*/ 11811 w 390620"/>
                <a:gd name="connsiteY75" fmla="*/ 74295 h 253745"/>
                <a:gd name="connsiteX76" fmla="*/ 6477 w 390620"/>
                <a:gd name="connsiteY76" fmla="*/ 77533 h 253745"/>
                <a:gd name="connsiteX77" fmla="*/ 2095 w 390620"/>
                <a:gd name="connsiteY77" fmla="*/ 84772 h 253745"/>
                <a:gd name="connsiteX78" fmla="*/ 286 w 390620"/>
                <a:gd name="connsiteY78" fmla="*/ 92774 h 253745"/>
                <a:gd name="connsiteX79" fmla="*/ 0 w 390620"/>
                <a:gd name="connsiteY79" fmla="*/ 101537 h 253745"/>
                <a:gd name="connsiteX80" fmla="*/ 952 w 390620"/>
                <a:gd name="connsiteY80" fmla="*/ 110300 h 253745"/>
                <a:gd name="connsiteX81" fmla="*/ 4858 w 390620"/>
                <a:gd name="connsiteY81" fmla="*/ 130588 h 253745"/>
                <a:gd name="connsiteX82" fmla="*/ 11716 w 390620"/>
                <a:gd name="connsiteY82" fmla="*/ 141065 h 253745"/>
                <a:gd name="connsiteX83" fmla="*/ 21050 w 390620"/>
                <a:gd name="connsiteY83" fmla="*/ 147923 h 253745"/>
                <a:gd name="connsiteX84" fmla="*/ 30004 w 390620"/>
                <a:gd name="connsiteY84" fmla="*/ 149828 h 253745"/>
                <a:gd name="connsiteX85" fmla="*/ 34576 w 390620"/>
                <a:gd name="connsiteY85" fmla="*/ 151543 h 253745"/>
                <a:gd name="connsiteX86" fmla="*/ 42386 w 390620"/>
                <a:gd name="connsiteY86" fmla="*/ 159258 h 253745"/>
                <a:gd name="connsiteX87" fmla="*/ 46958 w 390620"/>
                <a:gd name="connsiteY87" fmla="*/ 162782 h 253745"/>
                <a:gd name="connsiteX88" fmla="*/ 58102 w 390620"/>
                <a:gd name="connsiteY88" fmla="*/ 165545 h 253745"/>
                <a:gd name="connsiteX89" fmla="*/ 62293 w 390620"/>
                <a:gd name="connsiteY89" fmla="*/ 168497 h 253745"/>
                <a:gd name="connsiteX90" fmla="*/ 64389 w 390620"/>
                <a:gd name="connsiteY90" fmla="*/ 175831 h 253745"/>
                <a:gd name="connsiteX91" fmla="*/ 63627 w 390620"/>
                <a:gd name="connsiteY91" fmla="*/ 178594 h 253745"/>
                <a:gd name="connsiteX92" fmla="*/ 59626 w 390620"/>
                <a:gd name="connsiteY92" fmla="*/ 187166 h 253745"/>
                <a:gd name="connsiteX93" fmla="*/ 58769 w 390620"/>
                <a:gd name="connsiteY93" fmla="*/ 191262 h 253745"/>
                <a:gd name="connsiteX94" fmla="*/ 59436 w 390620"/>
                <a:gd name="connsiteY94" fmla="*/ 195167 h 253745"/>
                <a:gd name="connsiteX95" fmla="*/ 63151 w 390620"/>
                <a:gd name="connsiteY95" fmla="*/ 200977 h 253745"/>
                <a:gd name="connsiteX96" fmla="*/ 64484 w 390620"/>
                <a:gd name="connsiteY96" fmla="*/ 204597 h 253745"/>
                <a:gd name="connsiteX97" fmla="*/ 66389 w 390620"/>
                <a:gd name="connsiteY97" fmla="*/ 224790 h 253745"/>
                <a:gd name="connsiteX98" fmla="*/ 68961 w 390620"/>
                <a:gd name="connsiteY98" fmla="*/ 231838 h 253745"/>
                <a:gd name="connsiteX99" fmla="*/ 84677 w 390620"/>
                <a:gd name="connsiteY99" fmla="*/ 240601 h 253745"/>
                <a:gd name="connsiteX100" fmla="*/ 99631 w 390620"/>
                <a:gd name="connsiteY100" fmla="*/ 251936 h 253745"/>
                <a:gd name="connsiteX101" fmla="*/ 100774 w 390620"/>
                <a:gd name="connsiteY101" fmla="*/ 253746 h 253745"/>
                <a:gd name="connsiteX102" fmla="*/ 100774 w 390620"/>
                <a:gd name="connsiteY102" fmla="*/ 253746 h 253745"/>
                <a:gd name="connsiteX103" fmla="*/ 105537 w 390620"/>
                <a:gd name="connsiteY103" fmla="*/ 248507 h 253745"/>
                <a:gd name="connsiteX104" fmla="*/ 120110 w 390620"/>
                <a:gd name="connsiteY104" fmla="*/ 232410 h 253745"/>
                <a:gd name="connsiteX105" fmla="*/ 122206 w 390620"/>
                <a:gd name="connsiteY105" fmla="*/ 231553 h 253745"/>
                <a:gd name="connsiteX106" fmla="*/ 124015 w 390620"/>
                <a:gd name="connsiteY106" fmla="*/ 231267 h 253745"/>
                <a:gd name="connsiteX107" fmla="*/ 123825 w 390620"/>
                <a:gd name="connsiteY107" fmla="*/ 232981 h 253745"/>
                <a:gd name="connsiteX108" fmla="*/ 122587 w 390620"/>
                <a:gd name="connsiteY108" fmla="*/ 237172 h 253745"/>
                <a:gd name="connsiteX109" fmla="*/ 122587 w 390620"/>
                <a:gd name="connsiteY109" fmla="*/ 237649 h 253745"/>
                <a:gd name="connsiteX110" fmla="*/ 122682 w 390620"/>
                <a:gd name="connsiteY110" fmla="*/ 238411 h 253745"/>
                <a:gd name="connsiteX111" fmla="*/ 123158 w 390620"/>
                <a:gd name="connsiteY111" fmla="*/ 239649 h 253745"/>
                <a:gd name="connsiteX112" fmla="*/ 124015 w 390620"/>
                <a:gd name="connsiteY112" fmla="*/ 240506 h 253745"/>
                <a:gd name="connsiteX113" fmla="*/ 125063 w 390620"/>
                <a:gd name="connsiteY113" fmla="*/ 241078 h 253745"/>
                <a:gd name="connsiteX114" fmla="*/ 131064 w 390620"/>
                <a:gd name="connsiteY114" fmla="*/ 242888 h 253745"/>
                <a:gd name="connsiteX115" fmla="*/ 147733 w 390620"/>
                <a:gd name="connsiteY115" fmla="*/ 245174 h 253745"/>
                <a:gd name="connsiteX116" fmla="*/ 152019 w 390620"/>
                <a:gd name="connsiteY116" fmla="*/ 244983 h 253745"/>
                <a:gd name="connsiteX117" fmla="*/ 154781 w 390620"/>
                <a:gd name="connsiteY117" fmla="*/ 244316 h 253745"/>
                <a:gd name="connsiteX118" fmla="*/ 157067 w 390620"/>
                <a:gd name="connsiteY118" fmla="*/ 242221 h 253745"/>
                <a:gd name="connsiteX119" fmla="*/ 207264 w 390620"/>
                <a:gd name="connsiteY119" fmla="*/ 225457 h 253745"/>
                <a:gd name="connsiteX120" fmla="*/ 208502 w 390620"/>
                <a:gd name="connsiteY120" fmla="*/ 224504 h 253745"/>
                <a:gd name="connsiteX121" fmla="*/ 212884 w 390620"/>
                <a:gd name="connsiteY121" fmla="*/ 219837 h 253745"/>
                <a:gd name="connsiteX122" fmla="*/ 214122 w 390620"/>
                <a:gd name="connsiteY122" fmla="*/ 218884 h 253745"/>
                <a:gd name="connsiteX123" fmla="*/ 221170 w 390620"/>
                <a:gd name="connsiteY123" fmla="*/ 214693 h 253745"/>
                <a:gd name="connsiteX124" fmla="*/ 223456 w 390620"/>
                <a:gd name="connsiteY124" fmla="*/ 212503 h 253745"/>
                <a:gd name="connsiteX125" fmla="*/ 227552 w 390620"/>
                <a:gd name="connsiteY125" fmla="*/ 207550 h 253745"/>
                <a:gd name="connsiteX126" fmla="*/ 234410 w 390620"/>
                <a:gd name="connsiteY126" fmla="*/ 201073 h 253745"/>
                <a:gd name="connsiteX127" fmla="*/ 236791 w 390620"/>
                <a:gd name="connsiteY127" fmla="*/ 199834 h 253745"/>
                <a:gd name="connsiteX128" fmla="*/ 239458 w 390620"/>
                <a:gd name="connsiteY128" fmla="*/ 199263 h 253745"/>
                <a:gd name="connsiteX129" fmla="*/ 245745 w 390620"/>
                <a:gd name="connsiteY129" fmla="*/ 199644 h 253745"/>
                <a:gd name="connsiteX130" fmla="*/ 248698 w 390620"/>
                <a:gd name="connsiteY130" fmla="*/ 198882 h 253745"/>
                <a:gd name="connsiteX131" fmla="*/ 251841 w 390620"/>
                <a:gd name="connsiteY131" fmla="*/ 197644 h 253745"/>
                <a:gd name="connsiteX132" fmla="*/ 256508 w 390620"/>
                <a:gd name="connsiteY132" fmla="*/ 194881 h 253745"/>
                <a:gd name="connsiteX133" fmla="*/ 259556 w 390620"/>
                <a:gd name="connsiteY133" fmla="*/ 193929 h 253745"/>
                <a:gd name="connsiteX134" fmla="*/ 262318 w 390620"/>
                <a:gd name="connsiteY134" fmla="*/ 193453 h 253745"/>
                <a:gd name="connsiteX135" fmla="*/ 295466 w 390620"/>
                <a:gd name="connsiteY135" fmla="*/ 200882 h 253745"/>
                <a:gd name="connsiteX136" fmla="*/ 297085 w 390620"/>
                <a:gd name="connsiteY136" fmla="*/ 201549 h 253745"/>
                <a:gd name="connsiteX137" fmla="*/ 298514 w 390620"/>
                <a:gd name="connsiteY137" fmla="*/ 202311 h 253745"/>
                <a:gd name="connsiteX138" fmla="*/ 302609 w 390620"/>
                <a:gd name="connsiteY138" fmla="*/ 205264 h 253745"/>
                <a:gd name="connsiteX139" fmla="*/ 305943 w 390620"/>
                <a:gd name="connsiteY139" fmla="*/ 206216 h 253745"/>
                <a:gd name="connsiteX140" fmla="*/ 325945 w 390620"/>
                <a:gd name="connsiteY140" fmla="*/ 207169 h 253745"/>
                <a:gd name="connsiteX141" fmla="*/ 329565 w 390620"/>
                <a:gd name="connsiteY141" fmla="*/ 206692 h 253745"/>
                <a:gd name="connsiteX142" fmla="*/ 332137 w 390620"/>
                <a:gd name="connsiteY142" fmla="*/ 205930 h 253745"/>
                <a:gd name="connsiteX143" fmla="*/ 334899 w 390620"/>
                <a:gd name="connsiteY143" fmla="*/ 204311 h 253745"/>
                <a:gd name="connsiteX144" fmla="*/ 344043 w 390620"/>
                <a:gd name="connsiteY144" fmla="*/ 197549 h 253745"/>
                <a:gd name="connsiteX145" fmla="*/ 377095 w 390620"/>
                <a:gd name="connsiteY145" fmla="*/ 187166 h 253745"/>
                <a:gd name="connsiteX146" fmla="*/ 388239 w 390620"/>
                <a:gd name="connsiteY146" fmla="*/ 170879 h 253745"/>
                <a:gd name="connsiteX147" fmla="*/ 390620 w 390620"/>
                <a:gd name="connsiteY147" fmla="*/ 164497 h 25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390620" h="253745">
                  <a:moveTo>
                    <a:pt x="390239" y="162592"/>
                  </a:moveTo>
                  <a:lnTo>
                    <a:pt x="389763" y="161068"/>
                  </a:lnTo>
                  <a:lnTo>
                    <a:pt x="388049" y="158210"/>
                  </a:lnTo>
                  <a:lnTo>
                    <a:pt x="387668" y="153924"/>
                  </a:lnTo>
                  <a:lnTo>
                    <a:pt x="387668" y="147352"/>
                  </a:lnTo>
                  <a:lnTo>
                    <a:pt x="389382" y="131540"/>
                  </a:lnTo>
                  <a:lnTo>
                    <a:pt x="389477" y="124968"/>
                  </a:lnTo>
                  <a:lnTo>
                    <a:pt x="389001" y="120777"/>
                  </a:lnTo>
                  <a:lnTo>
                    <a:pt x="387858" y="119634"/>
                  </a:lnTo>
                  <a:lnTo>
                    <a:pt x="380714" y="115824"/>
                  </a:lnTo>
                  <a:lnTo>
                    <a:pt x="377762" y="113538"/>
                  </a:lnTo>
                  <a:lnTo>
                    <a:pt x="376809" y="112490"/>
                  </a:lnTo>
                  <a:lnTo>
                    <a:pt x="375856" y="110776"/>
                  </a:lnTo>
                  <a:lnTo>
                    <a:pt x="375190" y="108490"/>
                  </a:lnTo>
                  <a:lnTo>
                    <a:pt x="373761" y="100108"/>
                  </a:lnTo>
                  <a:lnTo>
                    <a:pt x="373189" y="97726"/>
                  </a:lnTo>
                  <a:lnTo>
                    <a:pt x="371380" y="87535"/>
                  </a:lnTo>
                  <a:lnTo>
                    <a:pt x="371285" y="79438"/>
                  </a:lnTo>
                  <a:lnTo>
                    <a:pt x="370141" y="65246"/>
                  </a:lnTo>
                  <a:lnTo>
                    <a:pt x="365951" y="37529"/>
                  </a:lnTo>
                  <a:lnTo>
                    <a:pt x="365951" y="34004"/>
                  </a:lnTo>
                  <a:lnTo>
                    <a:pt x="366427" y="32575"/>
                  </a:lnTo>
                  <a:lnTo>
                    <a:pt x="368713" y="31909"/>
                  </a:lnTo>
                  <a:lnTo>
                    <a:pt x="366617" y="21812"/>
                  </a:lnTo>
                  <a:lnTo>
                    <a:pt x="366141" y="22670"/>
                  </a:lnTo>
                  <a:lnTo>
                    <a:pt x="365093" y="27718"/>
                  </a:lnTo>
                  <a:lnTo>
                    <a:pt x="365379" y="30289"/>
                  </a:lnTo>
                  <a:lnTo>
                    <a:pt x="364522" y="31909"/>
                  </a:lnTo>
                  <a:lnTo>
                    <a:pt x="360235" y="34290"/>
                  </a:lnTo>
                  <a:lnTo>
                    <a:pt x="358235" y="34195"/>
                  </a:lnTo>
                  <a:lnTo>
                    <a:pt x="352139" y="32290"/>
                  </a:lnTo>
                  <a:lnTo>
                    <a:pt x="342710" y="32480"/>
                  </a:lnTo>
                  <a:lnTo>
                    <a:pt x="326231" y="26384"/>
                  </a:lnTo>
                  <a:lnTo>
                    <a:pt x="322802" y="26765"/>
                  </a:lnTo>
                  <a:lnTo>
                    <a:pt x="320231" y="28004"/>
                  </a:lnTo>
                  <a:lnTo>
                    <a:pt x="317373" y="28670"/>
                  </a:lnTo>
                  <a:lnTo>
                    <a:pt x="313182" y="27242"/>
                  </a:lnTo>
                  <a:lnTo>
                    <a:pt x="312610" y="26003"/>
                  </a:lnTo>
                  <a:lnTo>
                    <a:pt x="306229" y="16574"/>
                  </a:lnTo>
                  <a:lnTo>
                    <a:pt x="301085" y="11811"/>
                  </a:lnTo>
                  <a:lnTo>
                    <a:pt x="295656" y="8763"/>
                  </a:lnTo>
                  <a:lnTo>
                    <a:pt x="260699" y="0"/>
                  </a:lnTo>
                  <a:lnTo>
                    <a:pt x="254889" y="2953"/>
                  </a:lnTo>
                  <a:lnTo>
                    <a:pt x="251555" y="8572"/>
                  </a:lnTo>
                  <a:lnTo>
                    <a:pt x="247841" y="13430"/>
                  </a:lnTo>
                  <a:lnTo>
                    <a:pt x="240601" y="14383"/>
                  </a:lnTo>
                  <a:lnTo>
                    <a:pt x="230410" y="18764"/>
                  </a:lnTo>
                  <a:lnTo>
                    <a:pt x="210122" y="33623"/>
                  </a:lnTo>
                  <a:lnTo>
                    <a:pt x="199072" y="37529"/>
                  </a:lnTo>
                  <a:lnTo>
                    <a:pt x="173260" y="34766"/>
                  </a:lnTo>
                  <a:lnTo>
                    <a:pt x="168783" y="36290"/>
                  </a:lnTo>
                  <a:lnTo>
                    <a:pt x="159163" y="42291"/>
                  </a:lnTo>
                  <a:lnTo>
                    <a:pt x="137922" y="50959"/>
                  </a:lnTo>
                  <a:lnTo>
                    <a:pt x="127635" y="52864"/>
                  </a:lnTo>
                  <a:lnTo>
                    <a:pt x="116395" y="53150"/>
                  </a:lnTo>
                  <a:lnTo>
                    <a:pt x="105823" y="50959"/>
                  </a:lnTo>
                  <a:lnTo>
                    <a:pt x="97917" y="46196"/>
                  </a:lnTo>
                  <a:lnTo>
                    <a:pt x="82487" y="28956"/>
                  </a:lnTo>
                  <a:lnTo>
                    <a:pt x="77533" y="31242"/>
                  </a:lnTo>
                  <a:lnTo>
                    <a:pt x="73914" y="35814"/>
                  </a:lnTo>
                  <a:lnTo>
                    <a:pt x="71152" y="41720"/>
                  </a:lnTo>
                  <a:lnTo>
                    <a:pt x="68961" y="48387"/>
                  </a:lnTo>
                  <a:lnTo>
                    <a:pt x="64294" y="56197"/>
                  </a:lnTo>
                  <a:lnTo>
                    <a:pt x="57340" y="62103"/>
                  </a:lnTo>
                  <a:lnTo>
                    <a:pt x="49625" y="66008"/>
                  </a:lnTo>
                  <a:lnTo>
                    <a:pt x="42291" y="68199"/>
                  </a:lnTo>
                  <a:lnTo>
                    <a:pt x="33814" y="68104"/>
                  </a:lnTo>
                  <a:lnTo>
                    <a:pt x="31432" y="68485"/>
                  </a:lnTo>
                  <a:lnTo>
                    <a:pt x="30194" y="68294"/>
                  </a:lnTo>
                  <a:lnTo>
                    <a:pt x="27432" y="66484"/>
                  </a:lnTo>
                  <a:lnTo>
                    <a:pt x="26098" y="66294"/>
                  </a:lnTo>
                  <a:lnTo>
                    <a:pt x="24479" y="67627"/>
                  </a:lnTo>
                  <a:lnTo>
                    <a:pt x="22955" y="69913"/>
                  </a:lnTo>
                  <a:lnTo>
                    <a:pt x="22003" y="72009"/>
                  </a:lnTo>
                  <a:lnTo>
                    <a:pt x="22003" y="72866"/>
                  </a:lnTo>
                  <a:lnTo>
                    <a:pt x="11811" y="74295"/>
                  </a:lnTo>
                  <a:lnTo>
                    <a:pt x="6477" y="77533"/>
                  </a:lnTo>
                  <a:lnTo>
                    <a:pt x="2095" y="84772"/>
                  </a:lnTo>
                  <a:lnTo>
                    <a:pt x="286" y="92774"/>
                  </a:lnTo>
                  <a:lnTo>
                    <a:pt x="0" y="101537"/>
                  </a:lnTo>
                  <a:lnTo>
                    <a:pt x="952" y="110300"/>
                  </a:lnTo>
                  <a:lnTo>
                    <a:pt x="4858" y="130588"/>
                  </a:lnTo>
                  <a:lnTo>
                    <a:pt x="11716" y="141065"/>
                  </a:lnTo>
                  <a:lnTo>
                    <a:pt x="21050" y="147923"/>
                  </a:lnTo>
                  <a:lnTo>
                    <a:pt x="30004" y="149828"/>
                  </a:lnTo>
                  <a:lnTo>
                    <a:pt x="34576" y="151543"/>
                  </a:lnTo>
                  <a:lnTo>
                    <a:pt x="42386" y="159258"/>
                  </a:lnTo>
                  <a:lnTo>
                    <a:pt x="46958" y="162782"/>
                  </a:lnTo>
                  <a:lnTo>
                    <a:pt x="58102" y="165545"/>
                  </a:lnTo>
                  <a:lnTo>
                    <a:pt x="62293" y="168497"/>
                  </a:lnTo>
                  <a:lnTo>
                    <a:pt x="64389" y="175831"/>
                  </a:lnTo>
                  <a:lnTo>
                    <a:pt x="63627" y="178594"/>
                  </a:lnTo>
                  <a:lnTo>
                    <a:pt x="59626" y="187166"/>
                  </a:lnTo>
                  <a:lnTo>
                    <a:pt x="58769" y="191262"/>
                  </a:lnTo>
                  <a:lnTo>
                    <a:pt x="59436" y="195167"/>
                  </a:lnTo>
                  <a:lnTo>
                    <a:pt x="63151" y="200977"/>
                  </a:lnTo>
                  <a:lnTo>
                    <a:pt x="64484" y="204597"/>
                  </a:lnTo>
                  <a:lnTo>
                    <a:pt x="66389" y="224790"/>
                  </a:lnTo>
                  <a:lnTo>
                    <a:pt x="68961" y="231838"/>
                  </a:lnTo>
                  <a:lnTo>
                    <a:pt x="84677" y="240601"/>
                  </a:lnTo>
                  <a:lnTo>
                    <a:pt x="99631" y="251936"/>
                  </a:lnTo>
                  <a:lnTo>
                    <a:pt x="100774" y="253746"/>
                  </a:lnTo>
                  <a:lnTo>
                    <a:pt x="100774" y="253746"/>
                  </a:lnTo>
                  <a:lnTo>
                    <a:pt x="105537" y="248507"/>
                  </a:lnTo>
                  <a:lnTo>
                    <a:pt x="120110" y="232410"/>
                  </a:lnTo>
                  <a:lnTo>
                    <a:pt x="122206" y="231553"/>
                  </a:lnTo>
                  <a:lnTo>
                    <a:pt x="124015" y="231267"/>
                  </a:lnTo>
                  <a:lnTo>
                    <a:pt x="123825" y="232981"/>
                  </a:lnTo>
                  <a:lnTo>
                    <a:pt x="122587" y="237172"/>
                  </a:lnTo>
                  <a:lnTo>
                    <a:pt x="122587" y="237649"/>
                  </a:lnTo>
                  <a:lnTo>
                    <a:pt x="122682" y="238411"/>
                  </a:lnTo>
                  <a:lnTo>
                    <a:pt x="123158" y="239649"/>
                  </a:lnTo>
                  <a:lnTo>
                    <a:pt x="124015" y="240506"/>
                  </a:lnTo>
                  <a:lnTo>
                    <a:pt x="125063" y="241078"/>
                  </a:lnTo>
                  <a:lnTo>
                    <a:pt x="131064" y="242888"/>
                  </a:lnTo>
                  <a:lnTo>
                    <a:pt x="147733" y="245174"/>
                  </a:lnTo>
                  <a:lnTo>
                    <a:pt x="152019" y="244983"/>
                  </a:lnTo>
                  <a:lnTo>
                    <a:pt x="154781" y="244316"/>
                  </a:lnTo>
                  <a:lnTo>
                    <a:pt x="157067" y="242221"/>
                  </a:lnTo>
                  <a:lnTo>
                    <a:pt x="207264" y="225457"/>
                  </a:lnTo>
                  <a:lnTo>
                    <a:pt x="208502" y="224504"/>
                  </a:lnTo>
                  <a:lnTo>
                    <a:pt x="212884" y="219837"/>
                  </a:lnTo>
                  <a:lnTo>
                    <a:pt x="214122" y="218884"/>
                  </a:lnTo>
                  <a:lnTo>
                    <a:pt x="221170" y="214693"/>
                  </a:lnTo>
                  <a:lnTo>
                    <a:pt x="223456" y="212503"/>
                  </a:lnTo>
                  <a:lnTo>
                    <a:pt x="227552" y="207550"/>
                  </a:lnTo>
                  <a:lnTo>
                    <a:pt x="234410" y="201073"/>
                  </a:lnTo>
                  <a:lnTo>
                    <a:pt x="236791" y="199834"/>
                  </a:lnTo>
                  <a:lnTo>
                    <a:pt x="239458" y="199263"/>
                  </a:lnTo>
                  <a:lnTo>
                    <a:pt x="245745" y="199644"/>
                  </a:lnTo>
                  <a:lnTo>
                    <a:pt x="248698" y="198882"/>
                  </a:lnTo>
                  <a:lnTo>
                    <a:pt x="251841" y="197644"/>
                  </a:lnTo>
                  <a:lnTo>
                    <a:pt x="256508" y="194881"/>
                  </a:lnTo>
                  <a:lnTo>
                    <a:pt x="259556" y="193929"/>
                  </a:lnTo>
                  <a:lnTo>
                    <a:pt x="262318" y="193453"/>
                  </a:lnTo>
                  <a:lnTo>
                    <a:pt x="295466" y="200882"/>
                  </a:lnTo>
                  <a:lnTo>
                    <a:pt x="297085" y="201549"/>
                  </a:lnTo>
                  <a:lnTo>
                    <a:pt x="298514" y="202311"/>
                  </a:lnTo>
                  <a:lnTo>
                    <a:pt x="302609" y="205264"/>
                  </a:lnTo>
                  <a:lnTo>
                    <a:pt x="305943" y="206216"/>
                  </a:lnTo>
                  <a:lnTo>
                    <a:pt x="325945" y="207169"/>
                  </a:lnTo>
                  <a:lnTo>
                    <a:pt x="329565" y="206692"/>
                  </a:lnTo>
                  <a:lnTo>
                    <a:pt x="332137" y="205930"/>
                  </a:lnTo>
                  <a:lnTo>
                    <a:pt x="334899" y="204311"/>
                  </a:lnTo>
                  <a:lnTo>
                    <a:pt x="344043" y="197549"/>
                  </a:lnTo>
                  <a:lnTo>
                    <a:pt x="377095" y="187166"/>
                  </a:lnTo>
                  <a:lnTo>
                    <a:pt x="388239" y="170879"/>
                  </a:lnTo>
                  <a:lnTo>
                    <a:pt x="390620" y="164497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3" name="Figura a mano libera: forma 90">
              <a:extLst>
                <a:ext uri="{FF2B5EF4-FFF2-40B4-BE49-F238E27FC236}">
                  <a16:creationId xmlns:a16="http://schemas.microsoft.com/office/drawing/2014/main" xmlns="" id="{D6535FF1-BDA2-4B45-BF26-65F0E6C285F4}"/>
                </a:ext>
              </a:extLst>
            </p:cNvPr>
            <p:cNvSpPr/>
            <p:nvPr/>
          </p:nvSpPr>
          <p:spPr>
            <a:xfrm>
              <a:off x="9680618" y="4063078"/>
              <a:ext cx="1231201" cy="1053940"/>
            </a:xfrm>
            <a:custGeom>
              <a:avLst/>
              <a:gdLst>
                <a:gd name="connsiteX0" fmla="*/ 191453 w 1231201"/>
                <a:gd name="connsiteY0" fmla="*/ 7811 h 1053941"/>
                <a:gd name="connsiteX1" fmla="*/ 193072 w 1231201"/>
                <a:gd name="connsiteY1" fmla="*/ 3905 h 1053941"/>
                <a:gd name="connsiteX2" fmla="*/ 191738 w 1231201"/>
                <a:gd name="connsiteY2" fmla="*/ 286 h 1053941"/>
                <a:gd name="connsiteX3" fmla="*/ 190405 w 1231201"/>
                <a:gd name="connsiteY3" fmla="*/ 0 h 1053941"/>
                <a:gd name="connsiteX4" fmla="*/ 189357 w 1231201"/>
                <a:gd name="connsiteY4" fmla="*/ 1714 h 1053941"/>
                <a:gd name="connsiteX5" fmla="*/ 188690 w 1231201"/>
                <a:gd name="connsiteY5" fmla="*/ 2667 h 1053941"/>
                <a:gd name="connsiteX6" fmla="*/ 186690 w 1231201"/>
                <a:gd name="connsiteY6" fmla="*/ 5048 h 1053941"/>
                <a:gd name="connsiteX7" fmla="*/ 186595 w 1231201"/>
                <a:gd name="connsiteY7" fmla="*/ 9430 h 1053941"/>
                <a:gd name="connsiteX8" fmla="*/ 188881 w 1231201"/>
                <a:gd name="connsiteY8" fmla="*/ 10668 h 1053941"/>
                <a:gd name="connsiteX9" fmla="*/ 191453 w 1231201"/>
                <a:gd name="connsiteY9" fmla="*/ 7811 h 1053941"/>
                <a:gd name="connsiteX10" fmla="*/ 1229868 w 1231201"/>
                <a:gd name="connsiteY10" fmla="*/ 909352 h 1053941"/>
                <a:gd name="connsiteX11" fmla="*/ 1229011 w 1231201"/>
                <a:gd name="connsiteY11" fmla="*/ 906208 h 1053941"/>
                <a:gd name="connsiteX12" fmla="*/ 1230725 w 1231201"/>
                <a:gd name="connsiteY12" fmla="*/ 900970 h 1053941"/>
                <a:gd name="connsiteX13" fmla="*/ 1228439 w 1231201"/>
                <a:gd name="connsiteY13" fmla="*/ 899827 h 1053941"/>
                <a:gd name="connsiteX14" fmla="*/ 1226630 w 1231201"/>
                <a:gd name="connsiteY14" fmla="*/ 897731 h 1053941"/>
                <a:gd name="connsiteX15" fmla="*/ 1225201 w 1231201"/>
                <a:gd name="connsiteY15" fmla="*/ 895064 h 1053941"/>
                <a:gd name="connsiteX16" fmla="*/ 1203674 w 1231201"/>
                <a:gd name="connsiteY16" fmla="*/ 843439 h 1053941"/>
                <a:gd name="connsiteX17" fmla="*/ 1180719 w 1231201"/>
                <a:gd name="connsiteY17" fmla="*/ 811721 h 1053941"/>
                <a:gd name="connsiteX18" fmla="*/ 1177671 w 1231201"/>
                <a:gd name="connsiteY18" fmla="*/ 808768 h 1053941"/>
                <a:gd name="connsiteX19" fmla="*/ 1171575 w 1231201"/>
                <a:gd name="connsiteY19" fmla="*/ 805910 h 1053941"/>
                <a:gd name="connsiteX20" fmla="*/ 1166527 w 1231201"/>
                <a:gd name="connsiteY20" fmla="*/ 799147 h 1053941"/>
                <a:gd name="connsiteX21" fmla="*/ 1157669 w 1231201"/>
                <a:gd name="connsiteY21" fmla="*/ 784288 h 1053941"/>
                <a:gd name="connsiteX22" fmla="*/ 1146334 w 1231201"/>
                <a:gd name="connsiteY22" fmla="*/ 774668 h 1053941"/>
                <a:gd name="connsiteX23" fmla="*/ 1142429 w 1231201"/>
                <a:gd name="connsiteY23" fmla="*/ 770382 h 1053941"/>
                <a:gd name="connsiteX24" fmla="*/ 1135380 w 1231201"/>
                <a:gd name="connsiteY24" fmla="*/ 758285 h 1053941"/>
                <a:gd name="connsiteX25" fmla="*/ 1132999 w 1231201"/>
                <a:gd name="connsiteY25" fmla="*/ 756666 h 1053941"/>
                <a:gd name="connsiteX26" fmla="*/ 1126236 w 1231201"/>
                <a:gd name="connsiteY26" fmla="*/ 755142 h 1053941"/>
                <a:gd name="connsiteX27" fmla="*/ 1094708 w 1231201"/>
                <a:gd name="connsiteY27" fmla="*/ 737235 h 1053941"/>
                <a:gd name="connsiteX28" fmla="*/ 1066419 w 1231201"/>
                <a:gd name="connsiteY28" fmla="*/ 713708 h 1053941"/>
                <a:gd name="connsiteX29" fmla="*/ 1068419 w 1231201"/>
                <a:gd name="connsiteY29" fmla="*/ 693420 h 1053941"/>
                <a:gd name="connsiteX30" fmla="*/ 1067086 w 1231201"/>
                <a:gd name="connsiteY30" fmla="*/ 690658 h 1053941"/>
                <a:gd name="connsiteX31" fmla="*/ 1059085 w 1231201"/>
                <a:gd name="connsiteY31" fmla="*/ 683038 h 1053941"/>
                <a:gd name="connsiteX32" fmla="*/ 1057561 w 1231201"/>
                <a:gd name="connsiteY32" fmla="*/ 678466 h 1053941"/>
                <a:gd name="connsiteX33" fmla="*/ 1057465 w 1231201"/>
                <a:gd name="connsiteY33" fmla="*/ 674465 h 1053941"/>
                <a:gd name="connsiteX34" fmla="*/ 1056037 w 1231201"/>
                <a:gd name="connsiteY34" fmla="*/ 671513 h 1053941"/>
                <a:gd name="connsiteX35" fmla="*/ 1050893 w 1231201"/>
                <a:gd name="connsiteY35" fmla="*/ 670370 h 1053941"/>
                <a:gd name="connsiteX36" fmla="*/ 1042130 w 1231201"/>
                <a:gd name="connsiteY36" fmla="*/ 673227 h 1053941"/>
                <a:gd name="connsiteX37" fmla="*/ 1038225 w 1231201"/>
                <a:gd name="connsiteY37" fmla="*/ 673132 h 1053941"/>
                <a:gd name="connsiteX38" fmla="*/ 1038511 w 1231201"/>
                <a:gd name="connsiteY38" fmla="*/ 662559 h 1053941"/>
                <a:gd name="connsiteX39" fmla="*/ 1026890 w 1231201"/>
                <a:gd name="connsiteY39" fmla="*/ 656939 h 1053941"/>
                <a:gd name="connsiteX40" fmla="*/ 999935 w 1231201"/>
                <a:gd name="connsiteY40" fmla="*/ 651796 h 1053941"/>
                <a:gd name="connsiteX41" fmla="*/ 967169 w 1231201"/>
                <a:gd name="connsiteY41" fmla="*/ 627697 h 1053941"/>
                <a:gd name="connsiteX42" fmla="*/ 931736 w 1231201"/>
                <a:gd name="connsiteY42" fmla="*/ 613220 h 1053941"/>
                <a:gd name="connsiteX43" fmla="*/ 928021 w 1231201"/>
                <a:gd name="connsiteY43" fmla="*/ 610838 h 1053941"/>
                <a:gd name="connsiteX44" fmla="*/ 898398 w 1231201"/>
                <a:gd name="connsiteY44" fmla="*/ 603218 h 1053941"/>
                <a:gd name="connsiteX45" fmla="*/ 886015 w 1231201"/>
                <a:gd name="connsiteY45" fmla="*/ 594931 h 1053941"/>
                <a:gd name="connsiteX46" fmla="*/ 879062 w 1231201"/>
                <a:gd name="connsiteY46" fmla="*/ 593026 h 1053941"/>
                <a:gd name="connsiteX47" fmla="*/ 873633 w 1231201"/>
                <a:gd name="connsiteY47" fmla="*/ 590455 h 1053941"/>
                <a:gd name="connsiteX48" fmla="*/ 852202 w 1231201"/>
                <a:gd name="connsiteY48" fmla="*/ 567404 h 1053941"/>
                <a:gd name="connsiteX49" fmla="*/ 839914 w 1231201"/>
                <a:gd name="connsiteY49" fmla="*/ 557784 h 1053941"/>
                <a:gd name="connsiteX50" fmla="*/ 834199 w 1231201"/>
                <a:gd name="connsiteY50" fmla="*/ 555879 h 1053941"/>
                <a:gd name="connsiteX51" fmla="*/ 829628 w 1231201"/>
                <a:gd name="connsiteY51" fmla="*/ 553307 h 1053941"/>
                <a:gd name="connsiteX52" fmla="*/ 816673 w 1231201"/>
                <a:gd name="connsiteY52" fmla="*/ 533972 h 1053941"/>
                <a:gd name="connsiteX53" fmla="*/ 805148 w 1231201"/>
                <a:gd name="connsiteY53" fmla="*/ 522446 h 1053941"/>
                <a:gd name="connsiteX54" fmla="*/ 780002 w 1231201"/>
                <a:gd name="connsiteY54" fmla="*/ 503968 h 1053941"/>
                <a:gd name="connsiteX55" fmla="*/ 729901 w 1231201"/>
                <a:gd name="connsiteY55" fmla="*/ 476345 h 1053941"/>
                <a:gd name="connsiteX56" fmla="*/ 670941 w 1231201"/>
                <a:gd name="connsiteY56" fmla="*/ 457200 h 1053941"/>
                <a:gd name="connsiteX57" fmla="*/ 663797 w 1231201"/>
                <a:gd name="connsiteY57" fmla="*/ 449771 h 1053941"/>
                <a:gd name="connsiteX58" fmla="*/ 661606 w 1231201"/>
                <a:gd name="connsiteY58" fmla="*/ 449771 h 1053941"/>
                <a:gd name="connsiteX59" fmla="*/ 661606 w 1231201"/>
                <a:gd name="connsiteY59" fmla="*/ 453104 h 1053941"/>
                <a:gd name="connsiteX60" fmla="*/ 659321 w 1231201"/>
                <a:gd name="connsiteY60" fmla="*/ 453104 h 1053941"/>
                <a:gd name="connsiteX61" fmla="*/ 652177 w 1231201"/>
                <a:gd name="connsiteY61" fmla="*/ 447008 h 1053941"/>
                <a:gd name="connsiteX62" fmla="*/ 570929 w 1231201"/>
                <a:gd name="connsiteY62" fmla="*/ 419481 h 1053941"/>
                <a:gd name="connsiteX63" fmla="*/ 557308 w 1231201"/>
                <a:gd name="connsiteY63" fmla="*/ 410146 h 1053941"/>
                <a:gd name="connsiteX64" fmla="*/ 551879 w 1231201"/>
                <a:gd name="connsiteY64" fmla="*/ 404717 h 1053941"/>
                <a:gd name="connsiteX65" fmla="*/ 545687 w 1231201"/>
                <a:gd name="connsiteY65" fmla="*/ 399859 h 1053941"/>
                <a:gd name="connsiteX66" fmla="*/ 524923 w 1231201"/>
                <a:gd name="connsiteY66" fmla="*/ 394145 h 1053941"/>
                <a:gd name="connsiteX67" fmla="*/ 470345 w 1231201"/>
                <a:gd name="connsiteY67" fmla="*/ 364426 h 1053941"/>
                <a:gd name="connsiteX68" fmla="*/ 406051 w 1231201"/>
                <a:gd name="connsiteY68" fmla="*/ 334804 h 1053941"/>
                <a:gd name="connsiteX69" fmla="*/ 401288 w 1231201"/>
                <a:gd name="connsiteY69" fmla="*/ 329946 h 1053941"/>
                <a:gd name="connsiteX70" fmla="*/ 396049 w 1231201"/>
                <a:gd name="connsiteY70" fmla="*/ 325755 h 1053941"/>
                <a:gd name="connsiteX71" fmla="*/ 374237 w 1231201"/>
                <a:gd name="connsiteY71" fmla="*/ 318897 h 1053941"/>
                <a:gd name="connsiteX72" fmla="*/ 353473 w 1231201"/>
                <a:gd name="connsiteY72" fmla="*/ 304419 h 1053941"/>
                <a:gd name="connsiteX73" fmla="*/ 344043 w 1231201"/>
                <a:gd name="connsiteY73" fmla="*/ 295275 h 1053941"/>
                <a:gd name="connsiteX74" fmla="*/ 336518 w 1231201"/>
                <a:gd name="connsiteY74" fmla="*/ 284607 h 1053941"/>
                <a:gd name="connsiteX75" fmla="*/ 331184 w 1231201"/>
                <a:gd name="connsiteY75" fmla="*/ 269272 h 1053941"/>
                <a:gd name="connsiteX76" fmla="*/ 329470 w 1231201"/>
                <a:gd name="connsiteY76" fmla="*/ 250793 h 1053941"/>
                <a:gd name="connsiteX77" fmla="*/ 332422 w 1231201"/>
                <a:gd name="connsiteY77" fmla="*/ 233553 h 1053941"/>
                <a:gd name="connsiteX78" fmla="*/ 341090 w 1231201"/>
                <a:gd name="connsiteY78" fmla="*/ 221932 h 1053941"/>
                <a:gd name="connsiteX79" fmla="*/ 376142 w 1231201"/>
                <a:gd name="connsiteY79" fmla="*/ 203645 h 1053941"/>
                <a:gd name="connsiteX80" fmla="*/ 388334 w 1231201"/>
                <a:gd name="connsiteY80" fmla="*/ 193738 h 1053941"/>
                <a:gd name="connsiteX81" fmla="*/ 397478 w 1231201"/>
                <a:gd name="connsiteY81" fmla="*/ 182499 h 1053941"/>
                <a:gd name="connsiteX82" fmla="*/ 403479 w 1231201"/>
                <a:gd name="connsiteY82" fmla="*/ 177165 h 1053941"/>
                <a:gd name="connsiteX83" fmla="*/ 410528 w 1231201"/>
                <a:gd name="connsiteY83" fmla="*/ 174974 h 1053941"/>
                <a:gd name="connsiteX84" fmla="*/ 416719 w 1231201"/>
                <a:gd name="connsiteY84" fmla="*/ 172021 h 1053941"/>
                <a:gd name="connsiteX85" fmla="*/ 423863 w 1231201"/>
                <a:gd name="connsiteY85" fmla="*/ 165354 h 1053941"/>
                <a:gd name="connsiteX86" fmla="*/ 429958 w 1231201"/>
                <a:gd name="connsiteY86" fmla="*/ 157924 h 1053941"/>
                <a:gd name="connsiteX87" fmla="*/ 432911 w 1231201"/>
                <a:gd name="connsiteY87" fmla="*/ 152781 h 1053941"/>
                <a:gd name="connsiteX88" fmla="*/ 433006 w 1231201"/>
                <a:gd name="connsiteY88" fmla="*/ 144780 h 1053941"/>
                <a:gd name="connsiteX89" fmla="*/ 432721 w 1231201"/>
                <a:gd name="connsiteY89" fmla="*/ 138874 h 1053941"/>
                <a:gd name="connsiteX90" fmla="*/ 429768 w 1231201"/>
                <a:gd name="connsiteY90" fmla="*/ 121825 h 1053941"/>
                <a:gd name="connsiteX91" fmla="*/ 427196 w 1231201"/>
                <a:gd name="connsiteY91" fmla="*/ 113157 h 1053941"/>
                <a:gd name="connsiteX92" fmla="*/ 428244 w 1231201"/>
                <a:gd name="connsiteY92" fmla="*/ 105823 h 1053941"/>
                <a:gd name="connsiteX93" fmla="*/ 421957 w 1231201"/>
                <a:gd name="connsiteY93" fmla="*/ 106108 h 1053941"/>
                <a:gd name="connsiteX94" fmla="*/ 414909 w 1231201"/>
                <a:gd name="connsiteY94" fmla="*/ 93536 h 1053941"/>
                <a:gd name="connsiteX95" fmla="*/ 405098 w 1231201"/>
                <a:gd name="connsiteY95" fmla="*/ 90583 h 1053941"/>
                <a:gd name="connsiteX96" fmla="*/ 404717 w 1231201"/>
                <a:gd name="connsiteY96" fmla="*/ 89821 h 1053941"/>
                <a:gd name="connsiteX97" fmla="*/ 375952 w 1231201"/>
                <a:gd name="connsiteY97" fmla="*/ 82487 h 1053941"/>
                <a:gd name="connsiteX98" fmla="*/ 289179 w 1231201"/>
                <a:gd name="connsiteY98" fmla="*/ 92964 h 1053941"/>
                <a:gd name="connsiteX99" fmla="*/ 233172 w 1231201"/>
                <a:gd name="connsiteY99" fmla="*/ 89821 h 1053941"/>
                <a:gd name="connsiteX100" fmla="*/ 176403 w 1231201"/>
                <a:gd name="connsiteY100" fmla="*/ 99536 h 1053941"/>
                <a:gd name="connsiteX101" fmla="*/ 160782 w 1231201"/>
                <a:gd name="connsiteY101" fmla="*/ 99155 h 1053941"/>
                <a:gd name="connsiteX102" fmla="*/ 120015 w 1231201"/>
                <a:gd name="connsiteY102" fmla="*/ 89821 h 1053941"/>
                <a:gd name="connsiteX103" fmla="*/ 80105 w 1231201"/>
                <a:gd name="connsiteY103" fmla="*/ 89916 h 1053941"/>
                <a:gd name="connsiteX104" fmla="*/ 72580 w 1231201"/>
                <a:gd name="connsiteY104" fmla="*/ 88392 h 1053941"/>
                <a:gd name="connsiteX105" fmla="*/ 72580 w 1231201"/>
                <a:gd name="connsiteY105" fmla="*/ 88392 h 1053941"/>
                <a:gd name="connsiteX106" fmla="*/ 72104 w 1231201"/>
                <a:gd name="connsiteY106" fmla="*/ 89725 h 1053941"/>
                <a:gd name="connsiteX107" fmla="*/ 69723 w 1231201"/>
                <a:gd name="connsiteY107" fmla="*/ 107251 h 1053941"/>
                <a:gd name="connsiteX108" fmla="*/ 69818 w 1231201"/>
                <a:gd name="connsiteY108" fmla="*/ 109823 h 1053941"/>
                <a:gd name="connsiteX109" fmla="*/ 69437 w 1231201"/>
                <a:gd name="connsiteY109" fmla="*/ 113824 h 1053941"/>
                <a:gd name="connsiteX110" fmla="*/ 68675 w 1231201"/>
                <a:gd name="connsiteY110" fmla="*/ 116586 h 1053941"/>
                <a:gd name="connsiteX111" fmla="*/ 64389 w 1231201"/>
                <a:gd name="connsiteY111" fmla="*/ 124968 h 1053941"/>
                <a:gd name="connsiteX112" fmla="*/ 61055 w 1231201"/>
                <a:gd name="connsiteY112" fmla="*/ 129921 h 1053941"/>
                <a:gd name="connsiteX113" fmla="*/ 60293 w 1231201"/>
                <a:gd name="connsiteY113" fmla="*/ 132112 h 1053941"/>
                <a:gd name="connsiteX114" fmla="*/ 59912 w 1231201"/>
                <a:gd name="connsiteY114" fmla="*/ 134874 h 1053941"/>
                <a:gd name="connsiteX115" fmla="*/ 59912 w 1231201"/>
                <a:gd name="connsiteY115" fmla="*/ 140017 h 1053941"/>
                <a:gd name="connsiteX116" fmla="*/ 60198 w 1231201"/>
                <a:gd name="connsiteY116" fmla="*/ 142780 h 1053941"/>
                <a:gd name="connsiteX117" fmla="*/ 61722 w 1231201"/>
                <a:gd name="connsiteY117" fmla="*/ 150019 h 1053941"/>
                <a:gd name="connsiteX118" fmla="*/ 61436 w 1231201"/>
                <a:gd name="connsiteY118" fmla="*/ 152305 h 1053941"/>
                <a:gd name="connsiteX119" fmla="*/ 60674 w 1231201"/>
                <a:gd name="connsiteY119" fmla="*/ 155448 h 1053941"/>
                <a:gd name="connsiteX120" fmla="*/ 58864 w 1231201"/>
                <a:gd name="connsiteY120" fmla="*/ 160401 h 1053941"/>
                <a:gd name="connsiteX121" fmla="*/ 58674 w 1231201"/>
                <a:gd name="connsiteY121" fmla="*/ 165259 h 1053941"/>
                <a:gd name="connsiteX122" fmla="*/ 58960 w 1231201"/>
                <a:gd name="connsiteY122" fmla="*/ 168021 h 1053941"/>
                <a:gd name="connsiteX123" fmla="*/ 59627 w 1231201"/>
                <a:gd name="connsiteY123" fmla="*/ 169926 h 1053941"/>
                <a:gd name="connsiteX124" fmla="*/ 59912 w 1231201"/>
                <a:gd name="connsiteY124" fmla="*/ 171831 h 1053941"/>
                <a:gd name="connsiteX125" fmla="*/ 59627 w 1231201"/>
                <a:gd name="connsiteY125" fmla="*/ 177927 h 1053941"/>
                <a:gd name="connsiteX126" fmla="*/ 60293 w 1231201"/>
                <a:gd name="connsiteY126" fmla="*/ 181928 h 1053941"/>
                <a:gd name="connsiteX127" fmla="*/ 61436 w 1231201"/>
                <a:gd name="connsiteY127" fmla="*/ 184785 h 1053941"/>
                <a:gd name="connsiteX128" fmla="*/ 62198 w 1231201"/>
                <a:gd name="connsiteY128" fmla="*/ 186118 h 1053941"/>
                <a:gd name="connsiteX129" fmla="*/ 63151 w 1231201"/>
                <a:gd name="connsiteY129" fmla="*/ 187166 h 1053941"/>
                <a:gd name="connsiteX130" fmla="*/ 64484 w 1231201"/>
                <a:gd name="connsiteY130" fmla="*/ 188119 h 1053941"/>
                <a:gd name="connsiteX131" fmla="*/ 65913 w 1231201"/>
                <a:gd name="connsiteY131" fmla="*/ 188786 h 1053941"/>
                <a:gd name="connsiteX132" fmla="*/ 67628 w 1231201"/>
                <a:gd name="connsiteY132" fmla="*/ 189262 h 1053941"/>
                <a:gd name="connsiteX133" fmla="*/ 75533 w 1231201"/>
                <a:gd name="connsiteY133" fmla="*/ 190309 h 1053941"/>
                <a:gd name="connsiteX134" fmla="*/ 77248 w 1231201"/>
                <a:gd name="connsiteY134" fmla="*/ 190881 h 1053941"/>
                <a:gd name="connsiteX135" fmla="*/ 77819 w 1231201"/>
                <a:gd name="connsiteY135" fmla="*/ 191929 h 1053941"/>
                <a:gd name="connsiteX136" fmla="*/ 77248 w 1231201"/>
                <a:gd name="connsiteY136" fmla="*/ 193643 h 1053941"/>
                <a:gd name="connsiteX137" fmla="*/ 72962 w 1231201"/>
                <a:gd name="connsiteY137" fmla="*/ 197263 h 1053941"/>
                <a:gd name="connsiteX138" fmla="*/ 71247 w 1231201"/>
                <a:gd name="connsiteY138" fmla="*/ 198311 h 1053941"/>
                <a:gd name="connsiteX139" fmla="*/ 68294 w 1231201"/>
                <a:gd name="connsiteY139" fmla="*/ 199454 h 1053941"/>
                <a:gd name="connsiteX140" fmla="*/ 62008 w 1231201"/>
                <a:gd name="connsiteY140" fmla="*/ 200978 h 1053941"/>
                <a:gd name="connsiteX141" fmla="*/ 60770 w 1231201"/>
                <a:gd name="connsiteY141" fmla="*/ 201835 h 1053941"/>
                <a:gd name="connsiteX142" fmla="*/ 59341 w 1231201"/>
                <a:gd name="connsiteY142" fmla="*/ 203168 h 1053941"/>
                <a:gd name="connsiteX143" fmla="*/ 56102 w 1231201"/>
                <a:gd name="connsiteY143" fmla="*/ 206978 h 1053941"/>
                <a:gd name="connsiteX144" fmla="*/ 52102 w 1231201"/>
                <a:gd name="connsiteY144" fmla="*/ 210312 h 1053941"/>
                <a:gd name="connsiteX145" fmla="*/ 47815 w 1231201"/>
                <a:gd name="connsiteY145" fmla="*/ 215646 h 1053941"/>
                <a:gd name="connsiteX146" fmla="*/ 46387 w 1231201"/>
                <a:gd name="connsiteY146" fmla="*/ 216789 h 1053941"/>
                <a:gd name="connsiteX147" fmla="*/ 45053 w 1231201"/>
                <a:gd name="connsiteY147" fmla="*/ 217551 h 1053941"/>
                <a:gd name="connsiteX148" fmla="*/ 42005 w 1231201"/>
                <a:gd name="connsiteY148" fmla="*/ 218504 h 1053941"/>
                <a:gd name="connsiteX149" fmla="*/ 40196 w 1231201"/>
                <a:gd name="connsiteY149" fmla="*/ 219742 h 1053941"/>
                <a:gd name="connsiteX150" fmla="*/ 38195 w 1231201"/>
                <a:gd name="connsiteY150" fmla="*/ 221742 h 1053941"/>
                <a:gd name="connsiteX151" fmla="*/ 35243 w 1231201"/>
                <a:gd name="connsiteY151" fmla="*/ 226219 h 1053941"/>
                <a:gd name="connsiteX152" fmla="*/ 31242 w 1231201"/>
                <a:gd name="connsiteY152" fmla="*/ 229743 h 1053941"/>
                <a:gd name="connsiteX153" fmla="*/ 29432 w 1231201"/>
                <a:gd name="connsiteY153" fmla="*/ 230981 h 1053941"/>
                <a:gd name="connsiteX154" fmla="*/ 27718 w 1231201"/>
                <a:gd name="connsiteY154" fmla="*/ 231172 h 1053941"/>
                <a:gd name="connsiteX155" fmla="*/ 26194 w 1231201"/>
                <a:gd name="connsiteY155" fmla="*/ 230981 h 1053941"/>
                <a:gd name="connsiteX156" fmla="*/ 10763 w 1231201"/>
                <a:gd name="connsiteY156" fmla="*/ 224409 h 1053941"/>
                <a:gd name="connsiteX157" fmla="*/ 9049 w 1231201"/>
                <a:gd name="connsiteY157" fmla="*/ 224123 h 1053941"/>
                <a:gd name="connsiteX158" fmla="*/ 7429 w 1231201"/>
                <a:gd name="connsiteY158" fmla="*/ 224314 h 1053941"/>
                <a:gd name="connsiteX159" fmla="*/ 6001 w 1231201"/>
                <a:gd name="connsiteY159" fmla="*/ 224885 h 1053941"/>
                <a:gd name="connsiteX160" fmla="*/ 4667 w 1231201"/>
                <a:gd name="connsiteY160" fmla="*/ 225742 h 1053941"/>
                <a:gd name="connsiteX161" fmla="*/ 2477 w 1231201"/>
                <a:gd name="connsiteY161" fmla="*/ 227838 h 1053941"/>
                <a:gd name="connsiteX162" fmla="*/ 1524 w 1231201"/>
                <a:gd name="connsiteY162" fmla="*/ 229076 h 1053941"/>
                <a:gd name="connsiteX163" fmla="*/ 762 w 1231201"/>
                <a:gd name="connsiteY163" fmla="*/ 230791 h 1053941"/>
                <a:gd name="connsiteX164" fmla="*/ 190 w 1231201"/>
                <a:gd name="connsiteY164" fmla="*/ 232981 h 1053941"/>
                <a:gd name="connsiteX165" fmla="*/ 0 w 1231201"/>
                <a:gd name="connsiteY165" fmla="*/ 236601 h 1053941"/>
                <a:gd name="connsiteX166" fmla="*/ 381 w 1231201"/>
                <a:gd name="connsiteY166" fmla="*/ 242983 h 1053941"/>
                <a:gd name="connsiteX167" fmla="*/ 2381 w 1231201"/>
                <a:gd name="connsiteY167" fmla="*/ 256794 h 1053941"/>
                <a:gd name="connsiteX168" fmla="*/ 2381 w 1231201"/>
                <a:gd name="connsiteY168" fmla="*/ 258699 h 1053941"/>
                <a:gd name="connsiteX169" fmla="*/ 2096 w 1231201"/>
                <a:gd name="connsiteY169" fmla="*/ 262604 h 1053941"/>
                <a:gd name="connsiteX170" fmla="*/ 1048 w 1231201"/>
                <a:gd name="connsiteY170" fmla="*/ 268319 h 1053941"/>
                <a:gd name="connsiteX171" fmla="*/ 857 w 1231201"/>
                <a:gd name="connsiteY171" fmla="*/ 270320 h 1053941"/>
                <a:gd name="connsiteX172" fmla="*/ 857 w 1231201"/>
                <a:gd name="connsiteY172" fmla="*/ 272129 h 1053941"/>
                <a:gd name="connsiteX173" fmla="*/ 1048 w 1231201"/>
                <a:gd name="connsiteY173" fmla="*/ 273653 h 1053941"/>
                <a:gd name="connsiteX174" fmla="*/ 4858 w 1231201"/>
                <a:gd name="connsiteY174" fmla="*/ 278321 h 1053941"/>
                <a:gd name="connsiteX175" fmla="*/ 21717 w 1231201"/>
                <a:gd name="connsiteY175" fmla="*/ 293751 h 1053941"/>
                <a:gd name="connsiteX176" fmla="*/ 23336 w 1231201"/>
                <a:gd name="connsiteY176" fmla="*/ 294894 h 1053941"/>
                <a:gd name="connsiteX177" fmla="*/ 32480 w 1231201"/>
                <a:gd name="connsiteY177" fmla="*/ 299752 h 1053941"/>
                <a:gd name="connsiteX178" fmla="*/ 38957 w 1231201"/>
                <a:gd name="connsiteY178" fmla="*/ 302038 h 1053941"/>
                <a:gd name="connsiteX179" fmla="*/ 40767 w 1231201"/>
                <a:gd name="connsiteY179" fmla="*/ 303466 h 1053941"/>
                <a:gd name="connsiteX180" fmla="*/ 45053 w 1231201"/>
                <a:gd name="connsiteY180" fmla="*/ 310039 h 1053941"/>
                <a:gd name="connsiteX181" fmla="*/ 46672 w 1231201"/>
                <a:gd name="connsiteY181" fmla="*/ 312134 h 1053941"/>
                <a:gd name="connsiteX182" fmla="*/ 48196 w 1231201"/>
                <a:gd name="connsiteY182" fmla="*/ 313754 h 1053941"/>
                <a:gd name="connsiteX183" fmla="*/ 55531 w 1231201"/>
                <a:gd name="connsiteY183" fmla="*/ 317373 h 1053941"/>
                <a:gd name="connsiteX184" fmla="*/ 56674 w 1231201"/>
                <a:gd name="connsiteY184" fmla="*/ 319373 h 1053941"/>
                <a:gd name="connsiteX185" fmla="*/ 57531 w 1231201"/>
                <a:gd name="connsiteY185" fmla="*/ 322421 h 1053941"/>
                <a:gd name="connsiteX186" fmla="*/ 58483 w 1231201"/>
                <a:gd name="connsiteY186" fmla="*/ 332708 h 1053941"/>
                <a:gd name="connsiteX187" fmla="*/ 58293 w 1231201"/>
                <a:gd name="connsiteY187" fmla="*/ 335375 h 1053941"/>
                <a:gd name="connsiteX188" fmla="*/ 57912 w 1231201"/>
                <a:gd name="connsiteY188" fmla="*/ 337471 h 1053941"/>
                <a:gd name="connsiteX189" fmla="*/ 56864 w 1231201"/>
                <a:gd name="connsiteY189" fmla="*/ 338423 h 1053941"/>
                <a:gd name="connsiteX190" fmla="*/ 54007 w 1231201"/>
                <a:gd name="connsiteY190" fmla="*/ 339662 h 1053941"/>
                <a:gd name="connsiteX191" fmla="*/ 52959 w 1231201"/>
                <a:gd name="connsiteY191" fmla="*/ 340709 h 1053941"/>
                <a:gd name="connsiteX192" fmla="*/ 52292 w 1231201"/>
                <a:gd name="connsiteY192" fmla="*/ 342138 h 1053941"/>
                <a:gd name="connsiteX193" fmla="*/ 52006 w 1231201"/>
                <a:gd name="connsiteY193" fmla="*/ 343662 h 1053941"/>
                <a:gd name="connsiteX194" fmla="*/ 51435 w 1231201"/>
                <a:gd name="connsiteY194" fmla="*/ 345091 h 1053941"/>
                <a:gd name="connsiteX195" fmla="*/ 50578 w 1231201"/>
                <a:gd name="connsiteY195" fmla="*/ 346138 h 1053941"/>
                <a:gd name="connsiteX196" fmla="*/ 49339 w 1231201"/>
                <a:gd name="connsiteY196" fmla="*/ 346996 h 1053941"/>
                <a:gd name="connsiteX197" fmla="*/ 48196 w 1231201"/>
                <a:gd name="connsiteY197" fmla="*/ 348043 h 1053941"/>
                <a:gd name="connsiteX198" fmla="*/ 47244 w 1231201"/>
                <a:gd name="connsiteY198" fmla="*/ 349377 h 1053941"/>
                <a:gd name="connsiteX199" fmla="*/ 46482 w 1231201"/>
                <a:gd name="connsiteY199" fmla="*/ 350806 h 1053941"/>
                <a:gd name="connsiteX200" fmla="*/ 46291 w 1231201"/>
                <a:gd name="connsiteY200" fmla="*/ 352806 h 1053941"/>
                <a:gd name="connsiteX201" fmla="*/ 46577 w 1231201"/>
                <a:gd name="connsiteY201" fmla="*/ 355187 h 1053941"/>
                <a:gd name="connsiteX202" fmla="*/ 48292 w 1231201"/>
                <a:gd name="connsiteY202" fmla="*/ 361188 h 1053941"/>
                <a:gd name="connsiteX203" fmla="*/ 49435 w 1231201"/>
                <a:gd name="connsiteY203" fmla="*/ 363474 h 1053941"/>
                <a:gd name="connsiteX204" fmla="*/ 51054 w 1231201"/>
                <a:gd name="connsiteY204" fmla="*/ 365379 h 1053941"/>
                <a:gd name="connsiteX205" fmla="*/ 54959 w 1231201"/>
                <a:gd name="connsiteY205" fmla="*/ 367665 h 1053941"/>
                <a:gd name="connsiteX206" fmla="*/ 59817 w 1231201"/>
                <a:gd name="connsiteY206" fmla="*/ 369475 h 1053941"/>
                <a:gd name="connsiteX207" fmla="*/ 63627 w 1231201"/>
                <a:gd name="connsiteY207" fmla="*/ 370237 h 1053941"/>
                <a:gd name="connsiteX208" fmla="*/ 67532 w 1231201"/>
                <a:gd name="connsiteY208" fmla="*/ 373856 h 1053941"/>
                <a:gd name="connsiteX209" fmla="*/ 72771 w 1231201"/>
                <a:gd name="connsiteY209" fmla="*/ 388906 h 1053941"/>
                <a:gd name="connsiteX210" fmla="*/ 76771 w 1231201"/>
                <a:gd name="connsiteY210" fmla="*/ 388620 h 1053941"/>
                <a:gd name="connsiteX211" fmla="*/ 78105 w 1231201"/>
                <a:gd name="connsiteY211" fmla="*/ 388239 h 1053941"/>
                <a:gd name="connsiteX212" fmla="*/ 79629 w 1231201"/>
                <a:gd name="connsiteY212" fmla="*/ 387572 h 1053941"/>
                <a:gd name="connsiteX213" fmla="*/ 80867 w 1231201"/>
                <a:gd name="connsiteY213" fmla="*/ 386620 h 1053941"/>
                <a:gd name="connsiteX214" fmla="*/ 83629 w 1231201"/>
                <a:gd name="connsiteY214" fmla="*/ 382905 h 1053941"/>
                <a:gd name="connsiteX215" fmla="*/ 84868 w 1231201"/>
                <a:gd name="connsiteY215" fmla="*/ 382238 h 1053941"/>
                <a:gd name="connsiteX216" fmla="*/ 87725 w 1231201"/>
                <a:gd name="connsiteY216" fmla="*/ 383191 h 1053941"/>
                <a:gd name="connsiteX217" fmla="*/ 99251 w 1231201"/>
                <a:gd name="connsiteY217" fmla="*/ 389954 h 1053941"/>
                <a:gd name="connsiteX218" fmla="*/ 105918 w 1231201"/>
                <a:gd name="connsiteY218" fmla="*/ 392430 h 1053941"/>
                <a:gd name="connsiteX219" fmla="*/ 107918 w 1231201"/>
                <a:gd name="connsiteY219" fmla="*/ 393763 h 1053941"/>
                <a:gd name="connsiteX220" fmla="*/ 110014 w 1231201"/>
                <a:gd name="connsiteY220" fmla="*/ 396049 h 1053941"/>
                <a:gd name="connsiteX221" fmla="*/ 113538 w 1231201"/>
                <a:gd name="connsiteY221" fmla="*/ 401193 h 1053941"/>
                <a:gd name="connsiteX222" fmla="*/ 114776 w 1231201"/>
                <a:gd name="connsiteY222" fmla="*/ 403860 h 1053941"/>
                <a:gd name="connsiteX223" fmla="*/ 115253 w 1231201"/>
                <a:gd name="connsiteY223" fmla="*/ 405574 h 1053941"/>
                <a:gd name="connsiteX224" fmla="*/ 114681 w 1231201"/>
                <a:gd name="connsiteY224" fmla="*/ 406717 h 1053941"/>
                <a:gd name="connsiteX225" fmla="*/ 113729 w 1231201"/>
                <a:gd name="connsiteY225" fmla="*/ 407670 h 1053941"/>
                <a:gd name="connsiteX226" fmla="*/ 112490 w 1231201"/>
                <a:gd name="connsiteY226" fmla="*/ 408432 h 1053941"/>
                <a:gd name="connsiteX227" fmla="*/ 108013 w 1231201"/>
                <a:gd name="connsiteY227" fmla="*/ 409765 h 1053941"/>
                <a:gd name="connsiteX228" fmla="*/ 107347 w 1231201"/>
                <a:gd name="connsiteY228" fmla="*/ 410908 h 1053941"/>
                <a:gd name="connsiteX229" fmla="*/ 107823 w 1231201"/>
                <a:gd name="connsiteY229" fmla="*/ 412432 h 1053941"/>
                <a:gd name="connsiteX230" fmla="*/ 110299 w 1231201"/>
                <a:gd name="connsiteY230" fmla="*/ 416338 h 1053941"/>
                <a:gd name="connsiteX231" fmla="*/ 110585 w 1231201"/>
                <a:gd name="connsiteY231" fmla="*/ 418147 h 1053941"/>
                <a:gd name="connsiteX232" fmla="*/ 110109 w 1231201"/>
                <a:gd name="connsiteY232" fmla="*/ 419671 h 1053941"/>
                <a:gd name="connsiteX233" fmla="*/ 109347 w 1231201"/>
                <a:gd name="connsiteY233" fmla="*/ 421005 h 1053941"/>
                <a:gd name="connsiteX234" fmla="*/ 108395 w 1231201"/>
                <a:gd name="connsiteY234" fmla="*/ 422243 h 1053941"/>
                <a:gd name="connsiteX235" fmla="*/ 105156 w 1231201"/>
                <a:gd name="connsiteY235" fmla="*/ 425291 h 1053941"/>
                <a:gd name="connsiteX236" fmla="*/ 102870 w 1231201"/>
                <a:gd name="connsiteY236" fmla="*/ 427006 h 1053941"/>
                <a:gd name="connsiteX237" fmla="*/ 93059 w 1231201"/>
                <a:gd name="connsiteY237" fmla="*/ 438436 h 1053941"/>
                <a:gd name="connsiteX238" fmla="*/ 92393 w 1231201"/>
                <a:gd name="connsiteY238" fmla="*/ 439769 h 1053941"/>
                <a:gd name="connsiteX239" fmla="*/ 92107 w 1231201"/>
                <a:gd name="connsiteY239" fmla="*/ 441293 h 1053941"/>
                <a:gd name="connsiteX240" fmla="*/ 92393 w 1231201"/>
                <a:gd name="connsiteY240" fmla="*/ 442722 h 1053941"/>
                <a:gd name="connsiteX241" fmla="*/ 93059 w 1231201"/>
                <a:gd name="connsiteY241" fmla="*/ 443960 h 1053941"/>
                <a:gd name="connsiteX242" fmla="*/ 95155 w 1231201"/>
                <a:gd name="connsiteY242" fmla="*/ 445770 h 1053941"/>
                <a:gd name="connsiteX243" fmla="*/ 111062 w 1231201"/>
                <a:gd name="connsiteY243" fmla="*/ 455676 h 1053941"/>
                <a:gd name="connsiteX244" fmla="*/ 112109 w 1231201"/>
                <a:gd name="connsiteY244" fmla="*/ 456629 h 1053941"/>
                <a:gd name="connsiteX245" fmla="*/ 114014 w 1231201"/>
                <a:gd name="connsiteY245" fmla="*/ 458914 h 1053941"/>
                <a:gd name="connsiteX246" fmla="*/ 117824 w 1231201"/>
                <a:gd name="connsiteY246" fmla="*/ 465582 h 1053941"/>
                <a:gd name="connsiteX247" fmla="*/ 119634 w 1231201"/>
                <a:gd name="connsiteY247" fmla="*/ 466534 h 1053941"/>
                <a:gd name="connsiteX248" fmla="*/ 122111 w 1231201"/>
                <a:gd name="connsiteY248" fmla="*/ 467106 h 1053941"/>
                <a:gd name="connsiteX249" fmla="*/ 154686 w 1231201"/>
                <a:gd name="connsiteY249" fmla="*/ 469392 h 1053941"/>
                <a:gd name="connsiteX250" fmla="*/ 158020 w 1231201"/>
                <a:gd name="connsiteY250" fmla="*/ 468916 h 1053941"/>
                <a:gd name="connsiteX251" fmla="*/ 160020 w 1231201"/>
                <a:gd name="connsiteY251" fmla="*/ 466725 h 1053941"/>
                <a:gd name="connsiteX252" fmla="*/ 161163 w 1231201"/>
                <a:gd name="connsiteY252" fmla="*/ 465772 h 1053941"/>
                <a:gd name="connsiteX253" fmla="*/ 162687 w 1231201"/>
                <a:gd name="connsiteY253" fmla="*/ 465677 h 1053941"/>
                <a:gd name="connsiteX254" fmla="*/ 164687 w 1231201"/>
                <a:gd name="connsiteY254" fmla="*/ 466439 h 1053941"/>
                <a:gd name="connsiteX255" fmla="*/ 168973 w 1231201"/>
                <a:gd name="connsiteY255" fmla="*/ 470249 h 1053941"/>
                <a:gd name="connsiteX256" fmla="*/ 179641 w 1231201"/>
                <a:gd name="connsiteY256" fmla="*/ 477679 h 1053941"/>
                <a:gd name="connsiteX257" fmla="*/ 215074 w 1231201"/>
                <a:gd name="connsiteY257" fmla="*/ 488632 h 1053941"/>
                <a:gd name="connsiteX258" fmla="*/ 213741 w 1231201"/>
                <a:gd name="connsiteY258" fmla="*/ 482251 h 1053941"/>
                <a:gd name="connsiteX259" fmla="*/ 216122 w 1231201"/>
                <a:gd name="connsiteY259" fmla="*/ 474536 h 1053941"/>
                <a:gd name="connsiteX260" fmla="*/ 219456 w 1231201"/>
                <a:gd name="connsiteY260" fmla="*/ 469868 h 1053941"/>
                <a:gd name="connsiteX261" fmla="*/ 223552 w 1231201"/>
                <a:gd name="connsiteY261" fmla="*/ 466249 h 1053941"/>
                <a:gd name="connsiteX262" fmla="*/ 228124 w 1231201"/>
                <a:gd name="connsiteY262" fmla="*/ 464058 h 1053941"/>
                <a:gd name="connsiteX263" fmla="*/ 281940 w 1231201"/>
                <a:gd name="connsiteY263" fmla="*/ 467011 h 1053941"/>
                <a:gd name="connsiteX264" fmla="*/ 288131 w 1231201"/>
                <a:gd name="connsiteY264" fmla="*/ 466154 h 1053941"/>
                <a:gd name="connsiteX265" fmla="*/ 315087 w 1231201"/>
                <a:gd name="connsiteY265" fmla="*/ 453866 h 1053941"/>
                <a:gd name="connsiteX266" fmla="*/ 318135 w 1231201"/>
                <a:gd name="connsiteY266" fmla="*/ 451485 h 1053941"/>
                <a:gd name="connsiteX267" fmla="*/ 320707 w 1231201"/>
                <a:gd name="connsiteY267" fmla="*/ 454342 h 1053941"/>
                <a:gd name="connsiteX268" fmla="*/ 326898 w 1231201"/>
                <a:gd name="connsiteY268" fmla="*/ 463010 h 1053941"/>
                <a:gd name="connsiteX269" fmla="*/ 331089 w 1231201"/>
                <a:gd name="connsiteY269" fmla="*/ 466915 h 1053941"/>
                <a:gd name="connsiteX270" fmla="*/ 332613 w 1231201"/>
                <a:gd name="connsiteY270" fmla="*/ 467678 h 1053941"/>
                <a:gd name="connsiteX271" fmla="*/ 343090 w 1231201"/>
                <a:gd name="connsiteY271" fmla="*/ 470916 h 1053941"/>
                <a:gd name="connsiteX272" fmla="*/ 350806 w 1231201"/>
                <a:gd name="connsiteY272" fmla="*/ 474821 h 1053941"/>
                <a:gd name="connsiteX273" fmla="*/ 353949 w 1231201"/>
                <a:gd name="connsiteY273" fmla="*/ 477107 h 1053941"/>
                <a:gd name="connsiteX274" fmla="*/ 357759 w 1231201"/>
                <a:gd name="connsiteY274" fmla="*/ 481013 h 1053941"/>
                <a:gd name="connsiteX275" fmla="*/ 361283 w 1231201"/>
                <a:gd name="connsiteY275" fmla="*/ 486061 h 1053941"/>
                <a:gd name="connsiteX276" fmla="*/ 375380 w 1231201"/>
                <a:gd name="connsiteY276" fmla="*/ 502348 h 1053941"/>
                <a:gd name="connsiteX277" fmla="*/ 377571 w 1231201"/>
                <a:gd name="connsiteY277" fmla="*/ 505873 h 1053941"/>
                <a:gd name="connsiteX278" fmla="*/ 377285 w 1231201"/>
                <a:gd name="connsiteY278" fmla="*/ 507492 h 1053941"/>
                <a:gd name="connsiteX279" fmla="*/ 375285 w 1231201"/>
                <a:gd name="connsiteY279" fmla="*/ 513397 h 1053941"/>
                <a:gd name="connsiteX280" fmla="*/ 374237 w 1231201"/>
                <a:gd name="connsiteY280" fmla="*/ 517588 h 1053941"/>
                <a:gd name="connsiteX281" fmla="*/ 373094 w 1231201"/>
                <a:gd name="connsiteY281" fmla="*/ 520922 h 1053941"/>
                <a:gd name="connsiteX282" fmla="*/ 372428 w 1231201"/>
                <a:gd name="connsiteY282" fmla="*/ 522351 h 1053941"/>
                <a:gd name="connsiteX283" fmla="*/ 370808 w 1231201"/>
                <a:gd name="connsiteY283" fmla="*/ 524923 h 1053941"/>
                <a:gd name="connsiteX284" fmla="*/ 368998 w 1231201"/>
                <a:gd name="connsiteY284" fmla="*/ 527209 h 1053941"/>
                <a:gd name="connsiteX285" fmla="*/ 367951 w 1231201"/>
                <a:gd name="connsiteY285" fmla="*/ 528066 h 1053941"/>
                <a:gd name="connsiteX286" fmla="*/ 366998 w 1231201"/>
                <a:gd name="connsiteY286" fmla="*/ 528733 h 1053941"/>
                <a:gd name="connsiteX287" fmla="*/ 366046 w 1231201"/>
                <a:gd name="connsiteY287" fmla="*/ 529018 h 1053941"/>
                <a:gd name="connsiteX288" fmla="*/ 364807 w 1231201"/>
                <a:gd name="connsiteY288" fmla="*/ 529209 h 1053941"/>
                <a:gd name="connsiteX289" fmla="*/ 363283 w 1231201"/>
                <a:gd name="connsiteY289" fmla="*/ 529114 h 1053941"/>
                <a:gd name="connsiteX290" fmla="*/ 361664 w 1231201"/>
                <a:gd name="connsiteY290" fmla="*/ 529495 h 1053941"/>
                <a:gd name="connsiteX291" fmla="*/ 360521 w 1231201"/>
                <a:gd name="connsiteY291" fmla="*/ 530638 h 1053941"/>
                <a:gd name="connsiteX292" fmla="*/ 360426 w 1231201"/>
                <a:gd name="connsiteY292" fmla="*/ 533305 h 1053941"/>
                <a:gd name="connsiteX293" fmla="*/ 361188 w 1231201"/>
                <a:gd name="connsiteY293" fmla="*/ 534924 h 1053941"/>
                <a:gd name="connsiteX294" fmla="*/ 362426 w 1231201"/>
                <a:gd name="connsiteY294" fmla="*/ 536162 h 1053941"/>
                <a:gd name="connsiteX295" fmla="*/ 399193 w 1231201"/>
                <a:gd name="connsiteY295" fmla="*/ 553783 h 1053941"/>
                <a:gd name="connsiteX296" fmla="*/ 403003 w 1231201"/>
                <a:gd name="connsiteY296" fmla="*/ 556260 h 1053941"/>
                <a:gd name="connsiteX297" fmla="*/ 404431 w 1231201"/>
                <a:gd name="connsiteY297" fmla="*/ 556927 h 1053941"/>
                <a:gd name="connsiteX298" fmla="*/ 406051 w 1231201"/>
                <a:gd name="connsiteY298" fmla="*/ 557213 h 1053941"/>
                <a:gd name="connsiteX299" fmla="*/ 407480 w 1231201"/>
                <a:gd name="connsiteY299" fmla="*/ 556927 h 1053941"/>
                <a:gd name="connsiteX300" fmla="*/ 408622 w 1231201"/>
                <a:gd name="connsiteY300" fmla="*/ 556070 h 1053941"/>
                <a:gd name="connsiteX301" fmla="*/ 409670 w 1231201"/>
                <a:gd name="connsiteY301" fmla="*/ 554926 h 1053941"/>
                <a:gd name="connsiteX302" fmla="*/ 411385 w 1231201"/>
                <a:gd name="connsiteY302" fmla="*/ 552450 h 1053941"/>
                <a:gd name="connsiteX303" fmla="*/ 412432 w 1231201"/>
                <a:gd name="connsiteY303" fmla="*/ 551497 h 1053941"/>
                <a:gd name="connsiteX304" fmla="*/ 413671 w 1231201"/>
                <a:gd name="connsiteY304" fmla="*/ 550736 h 1053941"/>
                <a:gd name="connsiteX305" fmla="*/ 415099 w 1231201"/>
                <a:gd name="connsiteY305" fmla="*/ 550164 h 1053941"/>
                <a:gd name="connsiteX306" fmla="*/ 421386 w 1231201"/>
                <a:gd name="connsiteY306" fmla="*/ 548640 h 1053941"/>
                <a:gd name="connsiteX307" fmla="*/ 423196 w 1231201"/>
                <a:gd name="connsiteY307" fmla="*/ 548640 h 1053941"/>
                <a:gd name="connsiteX308" fmla="*/ 425863 w 1231201"/>
                <a:gd name="connsiteY308" fmla="*/ 549402 h 1053941"/>
                <a:gd name="connsiteX309" fmla="*/ 428815 w 1231201"/>
                <a:gd name="connsiteY309" fmla="*/ 550736 h 1053941"/>
                <a:gd name="connsiteX310" fmla="*/ 434054 w 1231201"/>
                <a:gd name="connsiteY310" fmla="*/ 553783 h 1053941"/>
                <a:gd name="connsiteX311" fmla="*/ 436436 w 1231201"/>
                <a:gd name="connsiteY311" fmla="*/ 555688 h 1053941"/>
                <a:gd name="connsiteX312" fmla="*/ 438055 w 1231201"/>
                <a:gd name="connsiteY312" fmla="*/ 557403 h 1053941"/>
                <a:gd name="connsiteX313" fmla="*/ 439483 w 1231201"/>
                <a:gd name="connsiteY313" fmla="*/ 560070 h 1053941"/>
                <a:gd name="connsiteX314" fmla="*/ 440627 w 1231201"/>
                <a:gd name="connsiteY314" fmla="*/ 562928 h 1053941"/>
                <a:gd name="connsiteX315" fmla="*/ 444722 w 1231201"/>
                <a:gd name="connsiteY315" fmla="*/ 577215 h 1053941"/>
                <a:gd name="connsiteX316" fmla="*/ 447199 w 1231201"/>
                <a:gd name="connsiteY316" fmla="*/ 582930 h 1053941"/>
                <a:gd name="connsiteX317" fmla="*/ 483489 w 1231201"/>
                <a:gd name="connsiteY317" fmla="*/ 625792 h 1053941"/>
                <a:gd name="connsiteX318" fmla="*/ 502730 w 1231201"/>
                <a:gd name="connsiteY318" fmla="*/ 643509 h 1053941"/>
                <a:gd name="connsiteX319" fmla="*/ 507492 w 1231201"/>
                <a:gd name="connsiteY319" fmla="*/ 646652 h 1053941"/>
                <a:gd name="connsiteX320" fmla="*/ 510826 w 1231201"/>
                <a:gd name="connsiteY320" fmla="*/ 647890 h 1053941"/>
                <a:gd name="connsiteX321" fmla="*/ 513493 w 1231201"/>
                <a:gd name="connsiteY321" fmla="*/ 646652 h 1053941"/>
                <a:gd name="connsiteX322" fmla="*/ 515969 w 1231201"/>
                <a:gd name="connsiteY322" fmla="*/ 645033 h 1053941"/>
                <a:gd name="connsiteX323" fmla="*/ 522351 w 1231201"/>
                <a:gd name="connsiteY323" fmla="*/ 638937 h 1053941"/>
                <a:gd name="connsiteX324" fmla="*/ 530066 w 1231201"/>
                <a:gd name="connsiteY324" fmla="*/ 629983 h 1053941"/>
                <a:gd name="connsiteX325" fmla="*/ 537496 w 1231201"/>
                <a:gd name="connsiteY325" fmla="*/ 623316 h 1053941"/>
                <a:gd name="connsiteX326" fmla="*/ 538544 w 1231201"/>
                <a:gd name="connsiteY326" fmla="*/ 622745 h 1053941"/>
                <a:gd name="connsiteX327" fmla="*/ 539687 w 1231201"/>
                <a:gd name="connsiteY327" fmla="*/ 622268 h 1053941"/>
                <a:gd name="connsiteX328" fmla="*/ 541496 w 1231201"/>
                <a:gd name="connsiteY328" fmla="*/ 621887 h 1053941"/>
                <a:gd name="connsiteX329" fmla="*/ 542830 w 1231201"/>
                <a:gd name="connsiteY329" fmla="*/ 622459 h 1053941"/>
                <a:gd name="connsiteX330" fmla="*/ 543687 w 1231201"/>
                <a:gd name="connsiteY330" fmla="*/ 623506 h 1053941"/>
                <a:gd name="connsiteX331" fmla="*/ 544735 w 1231201"/>
                <a:gd name="connsiteY331" fmla="*/ 626269 h 1053941"/>
                <a:gd name="connsiteX332" fmla="*/ 547116 w 1231201"/>
                <a:gd name="connsiteY332" fmla="*/ 630650 h 1053941"/>
                <a:gd name="connsiteX333" fmla="*/ 550259 w 1231201"/>
                <a:gd name="connsiteY333" fmla="*/ 634365 h 1053941"/>
                <a:gd name="connsiteX334" fmla="*/ 552450 w 1231201"/>
                <a:gd name="connsiteY334" fmla="*/ 635794 h 1053941"/>
                <a:gd name="connsiteX335" fmla="*/ 554164 w 1231201"/>
                <a:gd name="connsiteY335" fmla="*/ 635984 h 1053941"/>
                <a:gd name="connsiteX336" fmla="*/ 555117 w 1231201"/>
                <a:gd name="connsiteY336" fmla="*/ 635032 h 1053941"/>
                <a:gd name="connsiteX337" fmla="*/ 555307 w 1231201"/>
                <a:gd name="connsiteY337" fmla="*/ 633508 h 1053941"/>
                <a:gd name="connsiteX338" fmla="*/ 554831 w 1231201"/>
                <a:gd name="connsiteY338" fmla="*/ 632174 h 1053941"/>
                <a:gd name="connsiteX339" fmla="*/ 554069 w 1231201"/>
                <a:gd name="connsiteY339" fmla="*/ 630936 h 1053941"/>
                <a:gd name="connsiteX340" fmla="*/ 551307 w 1231201"/>
                <a:gd name="connsiteY340" fmla="*/ 627412 h 1053941"/>
                <a:gd name="connsiteX341" fmla="*/ 550640 w 1231201"/>
                <a:gd name="connsiteY341" fmla="*/ 626173 h 1053941"/>
                <a:gd name="connsiteX342" fmla="*/ 550640 w 1231201"/>
                <a:gd name="connsiteY342" fmla="*/ 624840 h 1053941"/>
                <a:gd name="connsiteX343" fmla="*/ 551307 w 1231201"/>
                <a:gd name="connsiteY343" fmla="*/ 623506 h 1053941"/>
                <a:gd name="connsiteX344" fmla="*/ 553688 w 1231201"/>
                <a:gd name="connsiteY344" fmla="*/ 622745 h 1053941"/>
                <a:gd name="connsiteX345" fmla="*/ 555879 w 1231201"/>
                <a:gd name="connsiteY345" fmla="*/ 623506 h 1053941"/>
                <a:gd name="connsiteX346" fmla="*/ 562165 w 1231201"/>
                <a:gd name="connsiteY346" fmla="*/ 627221 h 1053941"/>
                <a:gd name="connsiteX347" fmla="*/ 563975 w 1231201"/>
                <a:gd name="connsiteY347" fmla="*/ 627221 h 1053941"/>
                <a:gd name="connsiteX348" fmla="*/ 564737 w 1231201"/>
                <a:gd name="connsiteY348" fmla="*/ 626269 h 1053941"/>
                <a:gd name="connsiteX349" fmla="*/ 564452 w 1231201"/>
                <a:gd name="connsiteY349" fmla="*/ 624745 h 1053941"/>
                <a:gd name="connsiteX350" fmla="*/ 564071 w 1231201"/>
                <a:gd name="connsiteY350" fmla="*/ 623221 h 1053941"/>
                <a:gd name="connsiteX351" fmla="*/ 565309 w 1231201"/>
                <a:gd name="connsiteY351" fmla="*/ 621982 h 1053941"/>
                <a:gd name="connsiteX352" fmla="*/ 568262 w 1231201"/>
                <a:gd name="connsiteY352" fmla="*/ 621316 h 1053941"/>
                <a:gd name="connsiteX353" fmla="*/ 579977 w 1231201"/>
                <a:gd name="connsiteY353" fmla="*/ 623030 h 1053941"/>
                <a:gd name="connsiteX354" fmla="*/ 582739 w 1231201"/>
                <a:gd name="connsiteY354" fmla="*/ 624078 h 1053941"/>
                <a:gd name="connsiteX355" fmla="*/ 584073 w 1231201"/>
                <a:gd name="connsiteY355" fmla="*/ 625412 h 1053941"/>
                <a:gd name="connsiteX356" fmla="*/ 591122 w 1231201"/>
                <a:gd name="connsiteY356" fmla="*/ 629603 h 1053941"/>
                <a:gd name="connsiteX357" fmla="*/ 601694 w 1231201"/>
                <a:gd name="connsiteY357" fmla="*/ 632365 h 1053941"/>
                <a:gd name="connsiteX358" fmla="*/ 604076 w 1231201"/>
                <a:gd name="connsiteY358" fmla="*/ 633317 h 1053941"/>
                <a:gd name="connsiteX359" fmla="*/ 605219 w 1231201"/>
                <a:gd name="connsiteY359" fmla="*/ 634270 h 1053941"/>
                <a:gd name="connsiteX360" fmla="*/ 612457 w 1231201"/>
                <a:gd name="connsiteY360" fmla="*/ 642461 h 1053941"/>
                <a:gd name="connsiteX361" fmla="*/ 612267 w 1231201"/>
                <a:gd name="connsiteY361" fmla="*/ 646652 h 1053941"/>
                <a:gd name="connsiteX362" fmla="*/ 606552 w 1231201"/>
                <a:gd name="connsiteY362" fmla="*/ 649224 h 1053941"/>
                <a:gd name="connsiteX363" fmla="*/ 605980 w 1231201"/>
                <a:gd name="connsiteY363" fmla="*/ 650557 h 1053941"/>
                <a:gd name="connsiteX364" fmla="*/ 606171 w 1231201"/>
                <a:gd name="connsiteY364" fmla="*/ 651891 h 1053941"/>
                <a:gd name="connsiteX365" fmla="*/ 607123 w 1231201"/>
                <a:gd name="connsiteY365" fmla="*/ 652939 h 1053941"/>
                <a:gd name="connsiteX366" fmla="*/ 608362 w 1231201"/>
                <a:gd name="connsiteY366" fmla="*/ 653891 h 1053941"/>
                <a:gd name="connsiteX367" fmla="*/ 609695 w 1231201"/>
                <a:gd name="connsiteY367" fmla="*/ 654653 h 1053941"/>
                <a:gd name="connsiteX368" fmla="*/ 611219 w 1231201"/>
                <a:gd name="connsiteY368" fmla="*/ 655891 h 1053941"/>
                <a:gd name="connsiteX369" fmla="*/ 612648 w 1231201"/>
                <a:gd name="connsiteY369" fmla="*/ 657606 h 1053941"/>
                <a:gd name="connsiteX370" fmla="*/ 614077 w 1231201"/>
                <a:gd name="connsiteY370" fmla="*/ 660940 h 1053941"/>
                <a:gd name="connsiteX371" fmla="*/ 614363 w 1231201"/>
                <a:gd name="connsiteY371" fmla="*/ 663321 h 1053941"/>
                <a:gd name="connsiteX372" fmla="*/ 614172 w 1231201"/>
                <a:gd name="connsiteY372" fmla="*/ 665321 h 1053941"/>
                <a:gd name="connsiteX373" fmla="*/ 610933 w 1231201"/>
                <a:gd name="connsiteY373" fmla="*/ 677799 h 1053941"/>
                <a:gd name="connsiteX374" fmla="*/ 611886 w 1231201"/>
                <a:gd name="connsiteY374" fmla="*/ 695801 h 1053941"/>
                <a:gd name="connsiteX375" fmla="*/ 611219 w 1231201"/>
                <a:gd name="connsiteY375" fmla="*/ 716089 h 1053941"/>
                <a:gd name="connsiteX376" fmla="*/ 611505 w 1231201"/>
                <a:gd name="connsiteY376" fmla="*/ 717709 h 1053941"/>
                <a:gd name="connsiteX377" fmla="*/ 612838 w 1231201"/>
                <a:gd name="connsiteY377" fmla="*/ 722186 h 1053941"/>
                <a:gd name="connsiteX378" fmla="*/ 617030 w 1231201"/>
                <a:gd name="connsiteY378" fmla="*/ 746188 h 1053941"/>
                <a:gd name="connsiteX379" fmla="*/ 617982 w 1231201"/>
                <a:gd name="connsiteY379" fmla="*/ 749332 h 1053941"/>
                <a:gd name="connsiteX380" fmla="*/ 620363 w 1231201"/>
                <a:gd name="connsiteY380" fmla="*/ 752951 h 1053941"/>
                <a:gd name="connsiteX381" fmla="*/ 621506 w 1231201"/>
                <a:gd name="connsiteY381" fmla="*/ 753808 h 1053941"/>
                <a:gd name="connsiteX382" fmla="*/ 623030 w 1231201"/>
                <a:gd name="connsiteY382" fmla="*/ 754189 h 1053941"/>
                <a:gd name="connsiteX383" fmla="*/ 624554 w 1231201"/>
                <a:gd name="connsiteY383" fmla="*/ 754094 h 1053941"/>
                <a:gd name="connsiteX384" fmla="*/ 632365 w 1231201"/>
                <a:gd name="connsiteY384" fmla="*/ 751332 h 1053941"/>
                <a:gd name="connsiteX385" fmla="*/ 633794 w 1231201"/>
                <a:gd name="connsiteY385" fmla="*/ 751141 h 1053941"/>
                <a:gd name="connsiteX386" fmla="*/ 637032 w 1231201"/>
                <a:gd name="connsiteY386" fmla="*/ 751332 h 1053941"/>
                <a:gd name="connsiteX387" fmla="*/ 638842 w 1231201"/>
                <a:gd name="connsiteY387" fmla="*/ 753047 h 1053941"/>
                <a:gd name="connsiteX388" fmla="*/ 640747 w 1231201"/>
                <a:gd name="connsiteY388" fmla="*/ 755809 h 1053941"/>
                <a:gd name="connsiteX389" fmla="*/ 646081 w 1231201"/>
                <a:gd name="connsiteY389" fmla="*/ 768001 h 1053941"/>
                <a:gd name="connsiteX390" fmla="*/ 647890 w 1231201"/>
                <a:gd name="connsiteY390" fmla="*/ 770382 h 1053941"/>
                <a:gd name="connsiteX391" fmla="*/ 648748 w 1231201"/>
                <a:gd name="connsiteY391" fmla="*/ 771430 h 1053941"/>
                <a:gd name="connsiteX392" fmla="*/ 652272 w 1231201"/>
                <a:gd name="connsiteY392" fmla="*/ 774287 h 1053941"/>
                <a:gd name="connsiteX393" fmla="*/ 653510 w 1231201"/>
                <a:gd name="connsiteY393" fmla="*/ 775811 h 1053941"/>
                <a:gd name="connsiteX394" fmla="*/ 654844 w 1231201"/>
                <a:gd name="connsiteY394" fmla="*/ 777907 h 1053941"/>
                <a:gd name="connsiteX395" fmla="*/ 656844 w 1231201"/>
                <a:gd name="connsiteY395" fmla="*/ 781717 h 1053941"/>
                <a:gd name="connsiteX396" fmla="*/ 658178 w 1231201"/>
                <a:gd name="connsiteY396" fmla="*/ 783622 h 1053941"/>
                <a:gd name="connsiteX397" fmla="*/ 660463 w 1231201"/>
                <a:gd name="connsiteY397" fmla="*/ 785527 h 1053941"/>
                <a:gd name="connsiteX398" fmla="*/ 663416 w 1231201"/>
                <a:gd name="connsiteY398" fmla="*/ 788384 h 1053941"/>
                <a:gd name="connsiteX399" fmla="*/ 663416 w 1231201"/>
                <a:gd name="connsiteY399" fmla="*/ 788384 h 1053941"/>
                <a:gd name="connsiteX400" fmla="*/ 680180 w 1231201"/>
                <a:gd name="connsiteY400" fmla="*/ 764000 h 1053941"/>
                <a:gd name="connsiteX401" fmla="*/ 702183 w 1231201"/>
                <a:gd name="connsiteY401" fmla="*/ 742664 h 1053941"/>
                <a:gd name="connsiteX402" fmla="*/ 727424 w 1231201"/>
                <a:gd name="connsiteY402" fmla="*/ 730758 h 1053941"/>
                <a:gd name="connsiteX403" fmla="*/ 753142 w 1231201"/>
                <a:gd name="connsiteY403" fmla="*/ 732472 h 1053941"/>
                <a:gd name="connsiteX404" fmla="*/ 756190 w 1231201"/>
                <a:gd name="connsiteY404" fmla="*/ 733711 h 1053941"/>
                <a:gd name="connsiteX405" fmla="*/ 763905 w 1231201"/>
                <a:gd name="connsiteY405" fmla="*/ 733806 h 1053941"/>
                <a:gd name="connsiteX406" fmla="*/ 767429 w 1231201"/>
                <a:gd name="connsiteY406" fmla="*/ 735235 h 1053941"/>
                <a:gd name="connsiteX407" fmla="*/ 769334 w 1231201"/>
                <a:gd name="connsiteY407" fmla="*/ 738378 h 1053941"/>
                <a:gd name="connsiteX408" fmla="*/ 770954 w 1231201"/>
                <a:gd name="connsiteY408" fmla="*/ 742474 h 1053941"/>
                <a:gd name="connsiteX409" fmla="*/ 772763 w 1231201"/>
                <a:gd name="connsiteY409" fmla="*/ 745998 h 1053941"/>
                <a:gd name="connsiteX410" fmla="*/ 775526 w 1231201"/>
                <a:gd name="connsiteY410" fmla="*/ 747522 h 1053941"/>
                <a:gd name="connsiteX411" fmla="*/ 782669 w 1231201"/>
                <a:gd name="connsiteY411" fmla="*/ 745236 h 1053941"/>
                <a:gd name="connsiteX412" fmla="*/ 788956 w 1231201"/>
                <a:gd name="connsiteY412" fmla="*/ 740759 h 1053941"/>
                <a:gd name="connsiteX413" fmla="*/ 795242 w 1231201"/>
                <a:gd name="connsiteY413" fmla="*/ 738092 h 1053941"/>
                <a:gd name="connsiteX414" fmla="*/ 802481 w 1231201"/>
                <a:gd name="connsiteY414" fmla="*/ 741140 h 1053941"/>
                <a:gd name="connsiteX415" fmla="*/ 800767 w 1231201"/>
                <a:gd name="connsiteY415" fmla="*/ 743426 h 1053941"/>
                <a:gd name="connsiteX416" fmla="*/ 800195 w 1231201"/>
                <a:gd name="connsiteY416" fmla="*/ 744474 h 1053941"/>
                <a:gd name="connsiteX417" fmla="*/ 814769 w 1231201"/>
                <a:gd name="connsiteY417" fmla="*/ 739616 h 1053941"/>
                <a:gd name="connsiteX418" fmla="*/ 821341 w 1231201"/>
                <a:gd name="connsiteY418" fmla="*/ 740092 h 1053941"/>
                <a:gd name="connsiteX419" fmla="*/ 818960 w 1231201"/>
                <a:gd name="connsiteY419" fmla="*/ 747522 h 1053941"/>
                <a:gd name="connsiteX420" fmla="*/ 811911 w 1231201"/>
                <a:gd name="connsiteY420" fmla="*/ 751427 h 1053941"/>
                <a:gd name="connsiteX421" fmla="*/ 795338 w 1231201"/>
                <a:gd name="connsiteY421" fmla="*/ 748284 h 1053941"/>
                <a:gd name="connsiteX422" fmla="*/ 788480 w 1231201"/>
                <a:gd name="connsiteY422" fmla="*/ 750951 h 1053941"/>
                <a:gd name="connsiteX423" fmla="*/ 795433 w 1231201"/>
                <a:gd name="connsiteY423" fmla="*/ 758666 h 1053941"/>
                <a:gd name="connsiteX424" fmla="*/ 793718 w 1231201"/>
                <a:gd name="connsiteY424" fmla="*/ 765810 h 1053941"/>
                <a:gd name="connsiteX425" fmla="*/ 787051 w 1231201"/>
                <a:gd name="connsiteY425" fmla="*/ 771620 h 1053941"/>
                <a:gd name="connsiteX426" fmla="*/ 779050 w 1231201"/>
                <a:gd name="connsiteY426" fmla="*/ 775240 h 1053941"/>
                <a:gd name="connsiteX427" fmla="*/ 783431 w 1231201"/>
                <a:gd name="connsiteY427" fmla="*/ 781622 h 1053941"/>
                <a:gd name="connsiteX428" fmla="*/ 792766 w 1231201"/>
                <a:gd name="connsiteY428" fmla="*/ 786479 h 1053941"/>
                <a:gd name="connsiteX429" fmla="*/ 812102 w 1231201"/>
                <a:gd name="connsiteY429" fmla="*/ 793623 h 1053941"/>
                <a:gd name="connsiteX430" fmla="*/ 830961 w 1231201"/>
                <a:gd name="connsiteY430" fmla="*/ 804672 h 1053941"/>
                <a:gd name="connsiteX431" fmla="*/ 836771 w 1231201"/>
                <a:gd name="connsiteY431" fmla="*/ 806196 h 1053941"/>
                <a:gd name="connsiteX432" fmla="*/ 838962 w 1231201"/>
                <a:gd name="connsiteY432" fmla="*/ 807530 h 1053941"/>
                <a:gd name="connsiteX433" fmla="*/ 844963 w 1231201"/>
                <a:gd name="connsiteY433" fmla="*/ 813625 h 1053941"/>
                <a:gd name="connsiteX434" fmla="*/ 847439 w 1231201"/>
                <a:gd name="connsiteY434" fmla="*/ 815435 h 1053941"/>
                <a:gd name="connsiteX435" fmla="*/ 850868 w 1231201"/>
                <a:gd name="connsiteY435" fmla="*/ 815912 h 1053941"/>
                <a:gd name="connsiteX436" fmla="*/ 858012 w 1231201"/>
                <a:gd name="connsiteY436" fmla="*/ 815245 h 1053941"/>
                <a:gd name="connsiteX437" fmla="*/ 861441 w 1231201"/>
                <a:gd name="connsiteY437" fmla="*/ 815530 h 1053941"/>
                <a:gd name="connsiteX438" fmla="*/ 879824 w 1231201"/>
                <a:gd name="connsiteY438" fmla="*/ 826103 h 1053941"/>
                <a:gd name="connsiteX439" fmla="*/ 886015 w 1231201"/>
                <a:gd name="connsiteY439" fmla="*/ 827818 h 1053941"/>
                <a:gd name="connsiteX440" fmla="*/ 1001268 w 1231201"/>
                <a:gd name="connsiteY440" fmla="*/ 833914 h 1053941"/>
                <a:gd name="connsiteX441" fmla="*/ 1006602 w 1231201"/>
                <a:gd name="connsiteY441" fmla="*/ 835914 h 1053941"/>
                <a:gd name="connsiteX442" fmla="*/ 1023652 w 1231201"/>
                <a:gd name="connsiteY442" fmla="*/ 849535 h 1053941"/>
                <a:gd name="connsiteX443" fmla="*/ 1023652 w 1231201"/>
                <a:gd name="connsiteY443" fmla="*/ 851821 h 1053941"/>
                <a:gd name="connsiteX444" fmla="*/ 1019175 w 1231201"/>
                <a:gd name="connsiteY444" fmla="*/ 851821 h 1053941"/>
                <a:gd name="connsiteX445" fmla="*/ 1023080 w 1231201"/>
                <a:gd name="connsiteY445" fmla="*/ 855726 h 1053941"/>
                <a:gd name="connsiteX446" fmla="*/ 1025080 w 1231201"/>
                <a:gd name="connsiteY446" fmla="*/ 861727 h 1053941"/>
                <a:gd name="connsiteX447" fmla="*/ 1025843 w 1231201"/>
                <a:gd name="connsiteY447" fmla="*/ 869347 h 1053941"/>
                <a:gd name="connsiteX448" fmla="*/ 1025938 w 1231201"/>
                <a:gd name="connsiteY448" fmla="*/ 877919 h 1053941"/>
                <a:gd name="connsiteX449" fmla="*/ 1028129 w 1231201"/>
                <a:gd name="connsiteY449" fmla="*/ 884396 h 1053941"/>
                <a:gd name="connsiteX450" fmla="*/ 1033177 w 1231201"/>
                <a:gd name="connsiteY450" fmla="*/ 890302 h 1053941"/>
                <a:gd name="connsiteX451" fmla="*/ 1042416 w 1231201"/>
                <a:gd name="connsiteY451" fmla="*/ 897922 h 1053941"/>
                <a:gd name="connsiteX452" fmla="*/ 1052608 w 1231201"/>
                <a:gd name="connsiteY452" fmla="*/ 909352 h 1053941"/>
                <a:gd name="connsiteX453" fmla="*/ 1057370 w 1231201"/>
                <a:gd name="connsiteY453" fmla="*/ 920305 h 1053941"/>
                <a:gd name="connsiteX454" fmla="*/ 1054608 w 1231201"/>
                <a:gd name="connsiteY454" fmla="*/ 929926 h 1053941"/>
                <a:gd name="connsiteX455" fmla="*/ 1042416 w 1231201"/>
                <a:gd name="connsiteY455" fmla="*/ 937546 h 1053941"/>
                <a:gd name="connsiteX456" fmla="*/ 1046131 w 1231201"/>
                <a:gd name="connsiteY456" fmla="*/ 940117 h 1053941"/>
                <a:gd name="connsiteX457" fmla="*/ 1055370 w 1231201"/>
                <a:gd name="connsiteY457" fmla="*/ 943165 h 1053941"/>
                <a:gd name="connsiteX458" fmla="*/ 1058989 w 1231201"/>
                <a:gd name="connsiteY458" fmla="*/ 947071 h 1053941"/>
                <a:gd name="connsiteX459" fmla="*/ 1061180 w 1231201"/>
                <a:gd name="connsiteY459" fmla="*/ 953548 h 1053941"/>
                <a:gd name="connsiteX460" fmla="*/ 1060514 w 1231201"/>
                <a:gd name="connsiteY460" fmla="*/ 958691 h 1053941"/>
                <a:gd name="connsiteX461" fmla="*/ 1057370 w 1231201"/>
                <a:gd name="connsiteY461" fmla="*/ 961739 h 1053941"/>
                <a:gd name="connsiteX462" fmla="*/ 1051941 w 1231201"/>
                <a:gd name="connsiteY462" fmla="*/ 962025 h 1053941"/>
                <a:gd name="connsiteX463" fmla="*/ 1051941 w 1231201"/>
                <a:gd name="connsiteY463" fmla="*/ 965359 h 1053941"/>
                <a:gd name="connsiteX464" fmla="*/ 1056037 w 1231201"/>
                <a:gd name="connsiteY464" fmla="*/ 969455 h 1053941"/>
                <a:gd name="connsiteX465" fmla="*/ 1078039 w 1231201"/>
                <a:gd name="connsiteY465" fmla="*/ 1002697 h 1053941"/>
                <a:gd name="connsiteX466" fmla="*/ 1081278 w 1231201"/>
                <a:gd name="connsiteY466" fmla="*/ 1004983 h 1053941"/>
                <a:gd name="connsiteX467" fmla="*/ 1085850 w 1231201"/>
                <a:gd name="connsiteY467" fmla="*/ 1006602 h 1053941"/>
                <a:gd name="connsiteX468" fmla="*/ 1098328 w 1231201"/>
                <a:gd name="connsiteY468" fmla="*/ 1015174 h 1053941"/>
                <a:gd name="connsiteX469" fmla="*/ 1109091 w 1231201"/>
                <a:gd name="connsiteY469" fmla="*/ 1025366 h 1053941"/>
                <a:gd name="connsiteX470" fmla="*/ 1117568 w 1231201"/>
                <a:gd name="connsiteY470" fmla="*/ 1029272 h 1053941"/>
                <a:gd name="connsiteX471" fmla="*/ 1126046 w 1231201"/>
                <a:gd name="connsiteY471" fmla="*/ 1034891 h 1053941"/>
                <a:gd name="connsiteX472" fmla="*/ 1130522 w 1231201"/>
                <a:gd name="connsiteY472" fmla="*/ 1035653 h 1053941"/>
                <a:gd name="connsiteX473" fmla="*/ 1144714 w 1231201"/>
                <a:gd name="connsiteY473" fmla="*/ 1035653 h 1053941"/>
                <a:gd name="connsiteX474" fmla="*/ 1150334 w 1231201"/>
                <a:gd name="connsiteY474" fmla="*/ 1037654 h 1053941"/>
                <a:gd name="connsiteX475" fmla="*/ 1166908 w 1231201"/>
                <a:gd name="connsiteY475" fmla="*/ 1050893 h 1053941"/>
                <a:gd name="connsiteX476" fmla="*/ 1169670 w 1231201"/>
                <a:gd name="connsiteY476" fmla="*/ 1052322 h 1053941"/>
                <a:gd name="connsiteX477" fmla="*/ 1172432 w 1231201"/>
                <a:gd name="connsiteY477" fmla="*/ 1053274 h 1053941"/>
                <a:gd name="connsiteX478" fmla="*/ 1179957 w 1231201"/>
                <a:gd name="connsiteY478" fmla="*/ 1053941 h 1053941"/>
                <a:gd name="connsiteX479" fmla="*/ 1181767 w 1231201"/>
                <a:gd name="connsiteY479" fmla="*/ 1052513 h 1053941"/>
                <a:gd name="connsiteX480" fmla="*/ 1185291 w 1231201"/>
                <a:gd name="connsiteY480" fmla="*/ 1046226 h 1053941"/>
                <a:gd name="connsiteX481" fmla="*/ 1187101 w 1231201"/>
                <a:gd name="connsiteY481" fmla="*/ 1044797 h 1053941"/>
                <a:gd name="connsiteX482" fmla="*/ 1186148 w 1231201"/>
                <a:gd name="connsiteY482" fmla="*/ 1041082 h 1053941"/>
                <a:gd name="connsiteX483" fmla="*/ 1190815 w 1231201"/>
                <a:gd name="connsiteY483" fmla="*/ 1017365 h 1053941"/>
                <a:gd name="connsiteX484" fmla="*/ 1190720 w 1231201"/>
                <a:gd name="connsiteY484" fmla="*/ 1012126 h 1053941"/>
                <a:gd name="connsiteX485" fmla="*/ 1188244 w 1231201"/>
                <a:gd name="connsiteY485" fmla="*/ 1000601 h 1053941"/>
                <a:gd name="connsiteX486" fmla="*/ 1189006 w 1231201"/>
                <a:gd name="connsiteY486" fmla="*/ 996315 h 1053941"/>
                <a:gd name="connsiteX487" fmla="*/ 1192149 w 1231201"/>
                <a:gd name="connsiteY487" fmla="*/ 986599 h 1053941"/>
                <a:gd name="connsiteX488" fmla="*/ 1193482 w 1231201"/>
                <a:gd name="connsiteY488" fmla="*/ 977265 h 1053941"/>
                <a:gd name="connsiteX489" fmla="*/ 1194721 w 1231201"/>
                <a:gd name="connsiteY489" fmla="*/ 972693 h 1053941"/>
                <a:gd name="connsiteX490" fmla="*/ 1202531 w 1231201"/>
                <a:gd name="connsiteY490" fmla="*/ 953167 h 1053941"/>
                <a:gd name="connsiteX491" fmla="*/ 1215009 w 1231201"/>
                <a:gd name="connsiteY491" fmla="*/ 943832 h 1053941"/>
                <a:gd name="connsiteX492" fmla="*/ 1219581 w 1231201"/>
                <a:gd name="connsiteY492" fmla="*/ 938593 h 1053941"/>
                <a:gd name="connsiteX493" fmla="*/ 1222439 w 1231201"/>
                <a:gd name="connsiteY493" fmla="*/ 925449 h 1053941"/>
                <a:gd name="connsiteX494" fmla="*/ 1227963 w 1231201"/>
                <a:gd name="connsiteY494" fmla="*/ 921067 h 1053941"/>
                <a:gd name="connsiteX495" fmla="*/ 1230725 w 1231201"/>
                <a:gd name="connsiteY495" fmla="*/ 916591 h 1053941"/>
                <a:gd name="connsiteX496" fmla="*/ 1231202 w 1231201"/>
                <a:gd name="connsiteY496" fmla="*/ 912305 h 1053941"/>
                <a:gd name="connsiteX497" fmla="*/ 1229868 w 1231201"/>
                <a:gd name="connsiteY497" fmla="*/ 909352 h 105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</a:cxnLst>
              <a:rect l="l" t="t" r="r" b="b"/>
              <a:pathLst>
                <a:path w="1231201" h="1053941">
                  <a:moveTo>
                    <a:pt x="191453" y="7811"/>
                  </a:moveTo>
                  <a:lnTo>
                    <a:pt x="193072" y="3905"/>
                  </a:lnTo>
                  <a:lnTo>
                    <a:pt x="191738" y="286"/>
                  </a:lnTo>
                  <a:lnTo>
                    <a:pt x="190405" y="0"/>
                  </a:lnTo>
                  <a:lnTo>
                    <a:pt x="189357" y="1714"/>
                  </a:lnTo>
                  <a:lnTo>
                    <a:pt x="188690" y="2667"/>
                  </a:lnTo>
                  <a:lnTo>
                    <a:pt x="186690" y="5048"/>
                  </a:lnTo>
                  <a:lnTo>
                    <a:pt x="186595" y="9430"/>
                  </a:lnTo>
                  <a:lnTo>
                    <a:pt x="188881" y="10668"/>
                  </a:lnTo>
                  <a:lnTo>
                    <a:pt x="191453" y="7811"/>
                  </a:lnTo>
                  <a:close/>
                  <a:moveTo>
                    <a:pt x="1229868" y="909352"/>
                  </a:moveTo>
                  <a:lnTo>
                    <a:pt x="1229011" y="906208"/>
                  </a:lnTo>
                  <a:lnTo>
                    <a:pt x="1230725" y="900970"/>
                  </a:lnTo>
                  <a:lnTo>
                    <a:pt x="1228439" y="899827"/>
                  </a:lnTo>
                  <a:lnTo>
                    <a:pt x="1226630" y="897731"/>
                  </a:lnTo>
                  <a:lnTo>
                    <a:pt x="1225201" y="895064"/>
                  </a:lnTo>
                  <a:lnTo>
                    <a:pt x="1203674" y="843439"/>
                  </a:lnTo>
                  <a:lnTo>
                    <a:pt x="1180719" y="811721"/>
                  </a:lnTo>
                  <a:lnTo>
                    <a:pt x="1177671" y="808768"/>
                  </a:lnTo>
                  <a:lnTo>
                    <a:pt x="1171575" y="805910"/>
                  </a:lnTo>
                  <a:lnTo>
                    <a:pt x="1166527" y="799147"/>
                  </a:lnTo>
                  <a:lnTo>
                    <a:pt x="1157669" y="784288"/>
                  </a:lnTo>
                  <a:lnTo>
                    <a:pt x="1146334" y="774668"/>
                  </a:lnTo>
                  <a:lnTo>
                    <a:pt x="1142429" y="770382"/>
                  </a:lnTo>
                  <a:lnTo>
                    <a:pt x="1135380" y="758285"/>
                  </a:lnTo>
                  <a:lnTo>
                    <a:pt x="1132999" y="756666"/>
                  </a:lnTo>
                  <a:lnTo>
                    <a:pt x="1126236" y="755142"/>
                  </a:lnTo>
                  <a:lnTo>
                    <a:pt x="1094708" y="737235"/>
                  </a:lnTo>
                  <a:lnTo>
                    <a:pt x="1066419" y="713708"/>
                  </a:lnTo>
                  <a:lnTo>
                    <a:pt x="1068419" y="693420"/>
                  </a:lnTo>
                  <a:lnTo>
                    <a:pt x="1067086" y="690658"/>
                  </a:lnTo>
                  <a:lnTo>
                    <a:pt x="1059085" y="683038"/>
                  </a:lnTo>
                  <a:lnTo>
                    <a:pt x="1057561" y="678466"/>
                  </a:lnTo>
                  <a:lnTo>
                    <a:pt x="1057465" y="674465"/>
                  </a:lnTo>
                  <a:lnTo>
                    <a:pt x="1056037" y="671513"/>
                  </a:lnTo>
                  <a:lnTo>
                    <a:pt x="1050893" y="670370"/>
                  </a:lnTo>
                  <a:lnTo>
                    <a:pt x="1042130" y="673227"/>
                  </a:lnTo>
                  <a:lnTo>
                    <a:pt x="1038225" y="673132"/>
                  </a:lnTo>
                  <a:lnTo>
                    <a:pt x="1038511" y="662559"/>
                  </a:lnTo>
                  <a:lnTo>
                    <a:pt x="1026890" y="656939"/>
                  </a:lnTo>
                  <a:lnTo>
                    <a:pt x="999935" y="651796"/>
                  </a:lnTo>
                  <a:lnTo>
                    <a:pt x="967169" y="627697"/>
                  </a:lnTo>
                  <a:lnTo>
                    <a:pt x="931736" y="613220"/>
                  </a:lnTo>
                  <a:lnTo>
                    <a:pt x="928021" y="610838"/>
                  </a:lnTo>
                  <a:lnTo>
                    <a:pt x="898398" y="603218"/>
                  </a:lnTo>
                  <a:lnTo>
                    <a:pt x="886015" y="594931"/>
                  </a:lnTo>
                  <a:lnTo>
                    <a:pt x="879062" y="593026"/>
                  </a:lnTo>
                  <a:lnTo>
                    <a:pt x="873633" y="590455"/>
                  </a:lnTo>
                  <a:lnTo>
                    <a:pt x="852202" y="567404"/>
                  </a:lnTo>
                  <a:lnTo>
                    <a:pt x="839914" y="557784"/>
                  </a:lnTo>
                  <a:lnTo>
                    <a:pt x="834199" y="555879"/>
                  </a:lnTo>
                  <a:lnTo>
                    <a:pt x="829628" y="553307"/>
                  </a:lnTo>
                  <a:lnTo>
                    <a:pt x="816673" y="533972"/>
                  </a:lnTo>
                  <a:lnTo>
                    <a:pt x="805148" y="522446"/>
                  </a:lnTo>
                  <a:lnTo>
                    <a:pt x="780002" y="503968"/>
                  </a:lnTo>
                  <a:lnTo>
                    <a:pt x="729901" y="476345"/>
                  </a:lnTo>
                  <a:lnTo>
                    <a:pt x="670941" y="457200"/>
                  </a:lnTo>
                  <a:lnTo>
                    <a:pt x="663797" y="449771"/>
                  </a:lnTo>
                  <a:lnTo>
                    <a:pt x="661606" y="449771"/>
                  </a:lnTo>
                  <a:lnTo>
                    <a:pt x="661606" y="453104"/>
                  </a:lnTo>
                  <a:lnTo>
                    <a:pt x="659321" y="453104"/>
                  </a:lnTo>
                  <a:lnTo>
                    <a:pt x="652177" y="447008"/>
                  </a:lnTo>
                  <a:lnTo>
                    <a:pt x="570929" y="419481"/>
                  </a:lnTo>
                  <a:lnTo>
                    <a:pt x="557308" y="410146"/>
                  </a:lnTo>
                  <a:lnTo>
                    <a:pt x="551879" y="404717"/>
                  </a:lnTo>
                  <a:lnTo>
                    <a:pt x="545687" y="399859"/>
                  </a:lnTo>
                  <a:lnTo>
                    <a:pt x="524923" y="394145"/>
                  </a:lnTo>
                  <a:lnTo>
                    <a:pt x="470345" y="364426"/>
                  </a:lnTo>
                  <a:lnTo>
                    <a:pt x="406051" y="334804"/>
                  </a:lnTo>
                  <a:lnTo>
                    <a:pt x="401288" y="329946"/>
                  </a:lnTo>
                  <a:lnTo>
                    <a:pt x="396049" y="325755"/>
                  </a:lnTo>
                  <a:lnTo>
                    <a:pt x="374237" y="318897"/>
                  </a:lnTo>
                  <a:lnTo>
                    <a:pt x="353473" y="304419"/>
                  </a:lnTo>
                  <a:lnTo>
                    <a:pt x="344043" y="295275"/>
                  </a:lnTo>
                  <a:lnTo>
                    <a:pt x="336518" y="284607"/>
                  </a:lnTo>
                  <a:lnTo>
                    <a:pt x="331184" y="269272"/>
                  </a:lnTo>
                  <a:lnTo>
                    <a:pt x="329470" y="250793"/>
                  </a:lnTo>
                  <a:lnTo>
                    <a:pt x="332422" y="233553"/>
                  </a:lnTo>
                  <a:lnTo>
                    <a:pt x="341090" y="221932"/>
                  </a:lnTo>
                  <a:lnTo>
                    <a:pt x="376142" y="203645"/>
                  </a:lnTo>
                  <a:lnTo>
                    <a:pt x="388334" y="193738"/>
                  </a:lnTo>
                  <a:lnTo>
                    <a:pt x="397478" y="182499"/>
                  </a:lnTo>
                  <a:lnTo>
                    <a:pt x="403479" y="177165"/>
                  </a:lnTo>
                  <a:lnTo>
                    <a:pt x="410528" y="174974"/>
                  </a:lnTo>
                  <a:lnTo>
                    <a:pt x="416719" y="172021"/>
                  </a:lnTo>
                  <a:lnTo>
                    <a:pt x="423863" y="165354"/>
                  </a:lnTo>
                  <a:lnTo>
                    <a:pt x="429958" y="157924"/>
                  </a:lnTo>
                  <a:lnTo>
                    <a:pt x="432911" y="152781"/>
                  </a:lnTo>
                  <a:lnTo>
                    <a:pt x="433006" y="144780"/>
                  </a:lnTo>
                  <a:lnTo>
                    <a:pt x="432721" y="138874"/>
                  </a:lnTo>
                  <a:lnTo>
                    <a:pt x="429768" y="121825"/>
                  </a:lnTo>
                  <a:lnTo>
                    <a:pt x="427196" y="113157"/>
                  </a:lnTo>
                  <a:lnTo>
                    <a:pt x="428244" y="105823"/>
                  </a:lnTo>
                  <a:lnTo>
                    <a:pt x="421957" y="106108"/>
                  </a:lnTo>
                  <a:lnTo>
                    <a:pt x="414909" y="93536"/>
                  </a:lnTo>
                  <a:lnTo>
                    <a:pt x="405098" y="90583"/>
                  </a:lnTo>
                  <a:lnTo>
                    <a:pt x="404717" y="89821"/>
                  </a:lnTo>
                  <a:lnTo>
                    <a:pt x="375952" y="82487"/>
                  </a:lnTo>
                  <a:lnTo>
                    <a:pt x="289179" y="92964"/>
                  </a:lnTo>
                  <a:lnTo>
                    <a:pt x="233172" y="89821"/>
                  </a:lnTo>
                  <a:lnTo>
                    <a:pt x="176403" y="99536"/>
                  </a:lnTo>
                  <a:lnTo>
                    <a:pt x="160782" y="99155"/>
                  </a:lnTo>
                  <a:lnTo>
                    <a:pt x="120015" y="89821"/>
                  </a:lnTo>
                  <a:lnTo>
                    <a:pt x="80105" y="89916"/>
                  </a:lnTo>
                  <a:lnTo>
                    <a:pt x="72580" y="88392"/>
                  </a:lnTo>
                  <a:lnTo>
                    <a:pt x="72580" y="88392"/>
                  </a:lnTo>
                  <a:lnTo>
                    <a:pt x="72104" y="89725"/>
                  </a:lnTo>
                  <a:lnTo>
                    <a:pt x="69723" y="107251"/>
                  </a:lnTo>
                  <a:lnTo>
                    <a:pt x="69818" y="109823"/>
                  </a:lnTo>
                  <a:lnTo>
                    <a:pt x="69437" y="113824"/>
                  </a:lnTo>
                  <a:lnTo>
                    <a:pt x="68675" y="116586"/>
                  </a:lnTo>
                  <a:lnTo>
                    <a:pt x="64389" y="124968"/>
                  </a:lnTo>
                  <a:lnTo>
                    <a:pt x="61055" y="129921"/>
                  </a:lnTo>
                  <a:lnTo>
                    <a:pt x="60293" y="132112"/>
                  </a:lnTo>
                  <a:lnTo>
                    <a:pt x="59912" y="134874"/>
                  </a:lnTo>
                  <a:lnTo>
                    <a:pt x="59912" y="140017"/>
                  </a:lnTo>
                  <a:lnTo>
                    <a:pt x="60198" y="142780"/>
                  </a:lnTo>
                  <a:lnTo>
                    <a:pt x="61722" y="150019"/>
                  </a:lnTo>
                  <a:lnTo>
                    <a:pt x="61436" y="152305"/>
                  </a:lnTo>
                  <a:lnTo>
                    <a:pt x="60674" y="155448"/>
                  </a:lnTo>
                  <a:lnTo>
                    <a:pt x="58864" y="160401"/>
                  </a:lnTo>
                  <a:lnTo>
                    <a:pt x="58674" y="165259"/>
                  </a:lnTo>
                  <a:lnTo>
                    <a:pt x="58960" y="168021"/>
                  </a:lnTo>
                  <a:lnTo>
                    <a:pt x="59627" y="169926"/>
                  </a:lnTo>
                  <a:lnTo>
                    <a:pt x="59912" y="171831"/>
                  </a:lnTo>
                  <a:lnTo>
                    <a:pt x="59627" y="177927"/>
                  </a:lnTo>
                  <a:lnTo>
                    <a:pt x="60293" y="181928"/>
                  </a:lnTo>
                  <a:lnTo>
                    <a:pt x="61436" y="184785"/>
                  </a:lnTo>
                  <a:lnTo>
                    <a:pt x="62198" y="186118"/>
                  </a:lnTo>
                  <a:lnTo>
                    <a:pt x="63151" y="187166"/>
                  </a:lnTo>
                  <a:lnTo>
                    <a:pt x="64484" y="188119"/>
                  </a:lnTo>
                  <a:lnTo>
                    <a:pt x="65913" y="188786"/>
                  </a:lnTo>
                  <a:lnTo>
                    <a:pt x="67628" y="189262"/>
                  </a:lnTo>
                  <a:lnTo>
                    <a:pt x="75533" y="190309"/>
                  </a:lnTo>
                  <a:lnTo>
                    <a:pt x="77248" y="190881"/>
                  </a:lnTo>
                  <a:lnTo>
                    <a:pt x="77819" y="191929"/>
                  </a:lnTo>
                  <a:lnTo>
                    <a:pt x="77248" y="193643"/>
                  </a:lnTo>
                  <a:lnTo>
                    <a:pt x="72962" y="197263"/>
                  </a:lnTo>
                  <a:lnTo>
                    <a:pt x="71247" y="198311"/>
                  </a:lnTo>
                  <a:lnTo>
                    <a:pt x="68294" y="199454"/>
                  </a:lnTo>
                  <a:lnTo>
                    <a:pt x="62008" y="200978"/>
                  </a:lnTo>
                  <a:lnTo>
                    <a:pt x="60770" y="201835"/>
                  </a:lnTo>
                  <a:lnTo>
                    <a:pt x="59341" y="203168"/>
                  </a:lnTo>
                  <a:lnTo>
                    <a:pt x="56102" y="206978"/>
                  </a:lnTo>
                  <a:lnTo>
                    <a:pt x="52102" y="210312"/>
                  </a:lnTo>
                  <a:lnTo>
                    <a:pt x="47815" y="215646"/>
                  </a:lnTo>
                  <a:lnTo>
                    <a:pt x="46387" y="216789"/>
                  </a:lnTo>
                  <a:lnTo>
                    <a:pt x="45053" y="217551"/>
                  </a:lnTo>
                  <a:lnTo>
                    <a:pt x="42005" y="218504"/>
                  </a:lnTo>
                  <a:lnTo>
                    <a:pt x="40196" y="219742"/>
                  </a:lnTo>
                  <a:lnTo>
                    <a:pt x="38195" y="221742"/>
                  </a:lnTo>
                  <a:lnTo>
                    <a:pt x="35243" y="226219"/>
                  </a:lnTo>
                  <a:lnTo>
                    <a:pt x="31242" y="229743"/>
                  </a:lnTo>
                  <a:lnTo>
                    <a:pt x="29432" y="230981"/>
                  </a:lnTo>
                  <a:lnTo>
                    <a:pt x="27718" y="231172"/>
                  </a:lnTo>
                  <a:lnTo>
                    <a:pt x="26194" y="230981"/>
                  </a:lnTo>
                  <a:lnTo>
                    <a:pt x="10763" y="224409"/>
                  </a:lnTo>
                  <a:lnTo>
                    <a:pt x="9049" y="224123"/>
                  </a:lnTo>
                  <a:lnTo>
                    <a:pt x="7429" y="224314"/>
                  </a:lnTo>
                  <a:lnTo>
                    <a:pt x="6001" y="224885"/>
                  </a:lnTo>
                  <a:lnTo>
                    <a:pt x="4667" y="225742"/>
                  </a:lnTo>
                  <a:lnTo>
                    <a:pt x="2477" y="227838"/>
                  </a:lnTo>
                  <a:lnTo>
                    <a:pt x="1524" y="229076"/>
                  </a:lnTo>
                  <a:lnTo>
                    <a:pt x="762" y="230791"/>
                  </a:lnTo>
                  <a:lnTo>
                    <a:pt x="190" y="232981"/>
                  </a:lnTo>
                  <a:lnTo>
                    <a:pt x="0" y="236601"/>
                  </a:lnTo>
                  <a:lnTo>
                    <a:pt x="381" y="242983"/>
                  </a:lnTo>
                  <a:lnTo>
                    <a:pt x="2381" y="256794"/>
                  </a:lnTo>
                  <a:lnTo>
                    <a:pt x="2381" y="258699"/>
                  </a:lnTo>
                  <a:lnTo>
                    <a:pt x="2096" y="262604"/>
                  </a:lnTo>
                  <a:lnTo>
                    <a:pt x="1048" y="268319"/>
                  </a:lnTo>
                  <a:lnTo>
                    <a:pt x="857" y="270320"/>
                  </a:lnTo>
                  <a:lnTo>
                    <a:pt x="857" y="272129"/>
                  </a:lnTo>
                  <a:lnTo>
                    <a:pt x="1048" y="273653"/>
                  </a:lnTo>
                  <a:lnTo>
                    <a:pt x="4858" y="278321"/>
                  </a:lnTo>
                  <a:lnTo>
                    <a:pt x="21717" y="293751"/>
                  </a:lnTo>
                  <a:lnTo>
                    <a:pt x="23336" y="294894"/>
                  </a:lnTo>
                  <a:lnTo>
                    <a:pt x="32480" y="299752"/>
                  </a:lnTo>
                  <a:lnTo>
                    <a:pt x="38957" y="302038"/>
                  </a:lnTo>
                  <a:lnTo>
                    <a:pt x="40767" y="303466"/>
                  </a:lnTo>
                  <a:lnTo>
                    <a:pt x="45053" y="310039"/>
                  </a:lnTo>
                  <a:lnTo>
                    <a:pt x="46672" y="312134"/>
                  </a:lnTo>
                  <a:lnTo>
                    <a:pt x="48196" y="313754"/>
                  </a:lnTo>
                  <a:lnTo>
                    <a:pt x="55531" y="317373"/>
                  </a:lnTo>
                  <a:lnTo>
                    <a:pt x="56674" y="319373"/>
                  </a:lnTo>
                  <a:lnTo>
                    <a:pt x="57531" y="322421"/>
                  </a:lnTo>
                  <a:lnTo>
                    <a:pt x="58483" y="332708"/>
                  </a:lnTo>
                  <a:lnTo>
                    <a:pt x="58293" y="335375"/>
                  </a:lnTo>
                  <a:lnTo>
                    <a:pt x="57912" y="337471"/>
                  </a:lnTo>
                  <a:lnTo>
                    <a:pt x="56864" y="338423"/>
                  </a:lnTo>
                  <a:lnTo>
                    <a:pt x="54007" y="339662"/>
                  </a:lnTo>
                  <a:lnTo>
                    <a:pt x="52959" y="340709"/>
                  </a:lnTo>
                  <a:lnTo>
                    <a:pt x="52292" y="342138"/>
                  </a:lnTo>
                  <a:lnTo>
                    <a:pt x="52006" y="343662"/>
                  </a:lnTo>
                  <a:lnTo>
                    <a:pt x="51435" y="345091"/>
                  </a:lnTo>
                  <a:lnTo>
                    <a:pt x="50578" y="346138"/>
                  </a:lnTo>
                  <a:lnTo>
                    <a:pt x="49339" y="346996"/>
                  </a:lnTo>
                  <a:lnTo>
                    <a:pt x="48196" y="348043"/>
                  </a:lnTo>
                  <a:lnTo>
                    <a:pt x="47244" y="349377"/>
                  </a:lnTo>
                  <a:lnTo>
                    <a:pt x="46482" y="350806"/>
                  </a:lnTo>
                  <a:lnTo>
                    <a:pt x="46291" y="352806"/>
                  </a:lnTo>
                  <a:lnTo>
                    <a:pt x="46577" y="355187"/>
                  </a:lnTo>
                  <a:lnTo>
                    <a:pt x="48292" y="361188"/>
                  </a:lnTo>
                  <a:lnTo>
                    <a:pt x="49435" y="363474"/>
                  </a:lnTo>
                  <a:lnTo>
                    <a:pt x="51054" y="365379"/>
                  </a:lnTo>
                  <a:lnTo>
                    <a:pt x="54959" y="367665"/>
                  </a:lnTo>
                  <a:lnTo>
                    <a:pt x="59817" y="369475"/>
                  </a:lnTo>
                  <a:lnTo>
                    <a:pt x="63627" y="370237"/>
                  </a:lnTo>
                  <a:lnTo>
                    <a:pt x="67532" y="373856"/>
                  </a:lnTo>
                  <a:lnTo>
                    <a:pt x="72771" y="388906"/>
                  </a:lnTo>
                  <a:lnTo>
                    <a:pt x="76771" y="388620"/>
                  </a:lnTo>
                  <a:lnTo>
                    <a:pt x="78105" y="388239"/>
                  </a:lnTo>
                  <a:lnTo>
                    <a:pt x="79629" y="387572"/>
                  </a:lnTo>
                  <a:lnTo>
                    <a:pt x="80867" y="386620"/>
                  </a:lnTo>
                  <a:lnTo>
                    <a:pt x="83629" y="382905"/>
                  </a:lnTo>
                  <a:lnTo>
                    <a:pt x="84868" y="382238"/>
                  </a:lnTo>
                  <a:lnTo>
                    <a:pt x="87725" y="383191"/>
                  </a:lnTo>
                  <a:lnTo>
                    <a:pt x="99251" y="389954"/>
                  </a:lnTo>
                  <a:lnTo>
                    <a:pt x="105918" y="392430"/>
                  </a:lnTo>
                  <a:lnTo>
                    <a:pt x="107918" y="393763"/>
                  </a:lnTo>
                  <a:lnTo>
                    <a:pt x="110014" y="396049"/>
                  </a:lnTo>
                  <a:lnTo>
                    <a:pt x="113538" y="401193"/>
                  </a:lnTo>
                  <a:lnTo>
                    <a:pt x="114776" y="403860"/>
                  </a:lnTo>
                  <a:lnTo>
                    <a:pt x="115253" y="405574"/>
                  </a:lnTo>
                  <a:lnTo>
                    <a:pt x="114681" y="406717"/>
                  </a:lnTo>
                  <a:lnTo>
                    <a:pt x="113729" y="407670"/>
                  </a:lnTo>
                  <a:lnTo>
                    <a:pt x="112490" y="408432"/>
                  </a:lnTo>
                  <a:lnTo>
                    <a:pt x="108013" y="409765"/>
                  </a:lnTo>
                  <a:lnTo>
                    <a:pt x="107347" y="410908"/>
                  </a:lnTo>
                  <a:lnTo>
                    <a:pt x="107823" y="412432"/>
                  </a:lnTo>
                  <a:lnTo>
                    <a:pt x="110299" y="416338"/>
                  </a:lnTo>
                  <a:lnTo>
                    <a:pt x="110585" y="418147"/>
                  </a:lnTo>
                  <a:lnTo>
                    <a:pt x="110109" y="419671"/>
                  </a:lnTo>
                  <a:lnTo>
                    <a:pt x="109347" y="421005"/>
                  </a:lnTo>
                  <a:lnTo>
                    <a:pt x="108395" y="422243"/>
                  </a:lnTo>
                  <a:lnTo>
                    <a:pt x="105156" y="425291"/>
                  </a:lnTo>
                  <a:lnTo>
                    <a:pt x="102870" y="427006"/>
                  </a:lnTo>
                  <a:lnTo>
                    <a:pt x="93059" y="438436"/>
                  </a:lnTo>
                  <a:lnTo>
                    <a:pt x="92393" y="439769"/>
                  </a:lnTo>
                  <a:lnTo>
                    <a:pt x="92107" y="441293"/>
                  </a:lnTo>
                  <a:lnTo>
                    <a:pt x="92393" y="442722"/>
                  </a:lnTo>
                  <a:lnTo>
                    <a:pt x="93059" y="443960"/>
                  </a:lnTo>
                  <a:lnTo>
                    <a:pt x="95155" y="445770"/>
                  </a:lnTo>
                  <a:lnTo>
                    <a:pt x="111062" y="455676"/>
                  </a:lnTo>
                  <a:lnTo>
                    <a:pt x="112109" y="456629"/>
                  </a:lnTo>
                  <a:lnTo>
                    <a:pt x="114014" y="458914"/>
                  </a:lnTo>
                  <a:lnTo>
                    <a:pt x="117824" y="465582"/>
                  </a:lnTo>
                  <a:lnTo>
                    <a:pt x="119634" y="466534"/>
                  </a:lnTo>
                  <a:lnTo>
                    <a:pt x="122111" y="467106"/>
                  </a:lnTo>
                  <a:lnTo>
                    <a:pt x="154686" y="469392"/>
                  </a:lnTo>
                  <a:lnTo>
                    <a:pt x="158020" y="468916"/>
                  </a:lnTo>
                  <a:lnTo>
                    <a:pt x="160020" y="466725"/>
                  </a:lnTo>
                  <a:lnTo>
                    <a:pt x="161163" y="465772"/>
                  </a:lnTo>
                  <a:lnTo>
                    <a:pt x="162687" y="465677"/>
                  </a:lnTo>
                  <a:lnTo>
                    <a:pt x="164687" y="466439"/>
                  </a:lnTo>
                  <a:lnTo>
                    <a:pt x="168973" y="470249"/>
                  </a:lnTo>
                  <a:lnTo>
                    <a:pt x="179641" y="477679"/>
                  </a:lnTo>
                  <a:lnTo>
                    <a:pt x="215074" y="488632"/>
                  </a:lnTo>
                  <a:lnTo>
                    <a:pt x="213741" y="482251"/>
                  </a:lnTo>
                  <a:lnTo>
                    <a:pt x="216122" y="474536"/>
                  </a:lnTo>
                  <a:lnTo>
                    <a:pt x="219456" y="469868"/>
                  </a:lnTo>
                  <a:lnTo>
                    <a:pt x="223552" y="466249"/>
                  </a:lnTo>
                  <a:lnTo>
                    <a:pt x="228124" y="464058"/>
                  </a:lnTo>
                  <a:lnTo>
                    <a:pt x="281940" y="467011"/>
                  </a:lnTo>
                  <a:lnTo>
                    <a:pt x="288131" y="466154"/>
                  </a:lnTo>
                  <a:lnTo>
                    <a:pt x="315087" y="453866"/>
                  </a:lnTo>
                  <a:lnTo>
                    <a:pt x="318135" y="451485"/>
                  </a:lnTo>
                  <a:lnTo>
                    <a:pt x="320707" y="454342"/>
                  </a:lnTo>
                  <a:lnTo>
                    <a:pt x="326898" y="463010"/>
                  </a:lnTo>
                  <a:lnTo>
                    <a:pt x="331089" y="466915"/>
                  </a:lnTo>
                  <a:lnTo>
                    <a:pt x="332613" y="467678"/>
                  </a:lnTo>
                  <a:lnTo>
                    <a:pt x="343090" y="470916"/>
                  </a:lnTo>
                  <a:lnTo>
                    <a:pt x="350806" y="474821"/>
                  </a:lnTo>
                  <a:lnTo>
                    <a:pt x="353949" y="477107"/>
                  </a:lnTo>
                  <a:lnTo>
                    <a:pt x="357759" y="481013"/>
                  </a:lnTo>
                  <a:lnTo>
                    <a:pt x="361283" y="486061"/>
                  </a:lnTo>
                  <a:lnTo>
                    <a:pt x="375380" y="502348"/>
                  </a:lnTo>
                  <a:lnTo>
                    <a:pt x="377571" y="505873"/>
                  </a:lnTo>
                  <a:lnTo>
                    <a:pt x="377285" y="507492"/>
                  </a:lnTo>
                  <a:lnTo>
                    <a:pt x="375285" y="513397"/>
                  </a:lnTo>
                  <a:lnTo>
                    <a:pt x="374237" y="517588"/>
                  </a:lnTo>
                  <a:lnTo>
                    <a:pt x="373094" y="520922"/>
                  </a:lnTo>
                  <a:lnTo>
                    <a:pt x="372428" y="522351"/>
                  </a:lnTo>
                  <a:lnTo>
                    <a:pt x="370808" y="524923"/>
                  </a:lnTo>
                  <a:lnTo>
                    <a:pt x="368998" y="527209"/>
                  </a:lnTo>
                  <a:lnTo>
                    <a:pt x="367951" y="528066"/>
                  </a:lnTo>
                  <a:lnTo>
                    <a:pt x="366998" y="528733"/>
                  </a:lnTo>
                  <a:lnTo>
                    <a:pt x="366046" y="529018"/>
                  </a:lnTo>
                  <a:lnTo>
                    <a:pt x="364807" y="529209"/>
                  </a:lnTo>
                  <a:lnTo>
                    <a:pt x="363283" y="529114"/>
                  </a:lnTo>
                  <a:lnTo>
                    <a:pt x="361664" y="529495"/>
                  </a:lnTo>
                  <a:lnTo>
                    <a:pt x="360521" y="530638"/>
                  </a:lnTo>
                  <a:lnTo>
                    <a:pt x="360426" y="533305"/>
                  </a:lnTo>
                  <a:lnTo>
                    <a:pt x="361188" y="534924"/>
                  </a:lnTo>
                  <a:lnTo>
                    <a:pt x="362426" y="536162"/>
                  </a:lnTo>
                  <a:lnTo>
                    <a:pt x="399193" y="553783"/>
                  </a:lnTo>
                  <a:lnTo>
                    <a:pt x="403003" y="556260"/>
                  </a:lnTo>
                  <a:lnTo>
                    <a:pt x="404431" y="556927"/>
                  </a:lnTo>
                  <a:lnTo>
                    <a:pt x="406051" y="557213"/>
                  </a:lnTo>
                  <a:lnTo>
                    <a:pt x="407480" y="556927"/>
                  </a:lnTo>
                  <a:lnTo>
                    <a:pt x="408622" y="556070"/>
                  </a:lnTo>
                  <a:lnTo>
                    <a:pt x="409670" y="554926"/>
                  </a:lnTo>
                  <a:lnTo>
                    <a:pt x="411385" y="552450"/>
                  </a:lnTo>
                  <a:lnTo>
                    <a:pt x="412432" y="551497"/>
                  </a:lnTo>
                  <a:lnTo>
                    <a:pt x="413671" y="550736"/>
                  </a:lnTo>
                  <a:lnTo>
                    <a:pt x="415099" y="550164"/>
                  </a:lnTo>
                  <a:lnTo>
                    <a:pt x="421386" y="548640"/>
                  </a:lnTo>
                  <a:lnTo>
                    <a:pt x="423196" y="548640"/>
                  </a:lnTo>
                  <a:lnTo>
                    <a:pt x="425863" y="549402"/>
                  </a:lnTo>
                  <a:lnTo>
                    <a:pt x="428815" y="550736"/>
                  </a:lnTo>
                  <a:lnTo>
                    <a:pt x="434054" y="553783"/>
                  </a:lnTo>
                  <a:lnTo>
                    <a:pt x="436436" y="555688"/>
                  </a:lnTo>
                  <a:lnTo>
                    <a:pt x="438055" y="557403"/>
                  </a:lnTo>
                  <a:lnTo>
                    <a:pt x="439483" y="560070"/>
                  </a:lnTo>
                  <a:lnTo>
                    <a:pt x="440627" y="562928"/>
                  </a:lnTo>
                  <a:lnTo>
                    <a:pt x="444722" y="577215"/>
                  </a:lnTo>
                  <a:lnTo>
                    <a:pt x="447199" y="582930"/>
                  </a:lnTo>
                  <a:lnTo>
                    <a:pt x="483489" y="625792"/>
                  </a:lnTo>
                  <a:lnTo>
                    <a:pt x="502730" y="643509"/>
                  </a:lnTo>
                  <a:lnTo>
                    <a:pt x="507492" y="646652"/>
                  </a:lnTo>
                  <a:lnTo>
                    <a:pt x="510826" y="647890"/>
                  </a:lnTo>
                  <a:lnTo>
                    <a:pt x="513493" y="646652"/>
                  </a:lnTo>
                  <a:lnTo>
                    <a:pt x="515969" y="645033"/>
                  </a:lnTo>
                  <a:lnTo>
                    <a:pt x="522351" y="638937"/>
                  </a:lnTo>
                  <a:lnTo>
                    <a:pt x="530066" y="629983"/>
                  </a:lnTo>
                  <a:lnTo>
                    <a:pt x="537496" y="623316"/>
                  </a:lnTo>
                  <a:lnTo>
                    <a:pt x="538544" y="622745"/>
                  </a:lnTo>
                  <a:lnTo>
                    <a:pt x="539687" y="622268"/>
                  </a:lnTo>
                  <a:lnTo>
                    <a:pt x="541496" y="621887"/>
                  </a:lnTo>
                  <a:lnTo>
                    <a:pt x="542830" y="622459"/>
                  </a:lnTo>
                  <a:lnTo>
                    <a:pt x="543687" y="623506"/>
                  </a:lnTo>
                  <a:lnTo>
                    <a:pt x="544735" y="626269"/>
                  </a:lnTo>
                  <a:lnTo>
                    <a:pt x="547116" y="630650"/>
                  </a:lnTo>
                  <a:lnTo>
                    <a:pt x="550259" y="634365"/>
                  </a:lnTo>
                  <a:lnTo>
                    <a:pt x="552450" y="635794"/>
                  </a:lnTo>
                  <a:lnTo>
                    <a:pt x="554164" y="635984"/>
                  </a:lnTo>
                  <a:lnTo>
                    <a:pt x="555117" y="635032"/>
                  </a:lnTo>
                  <a:lnTo>
                    <a:pt x="555307" y="633508"/>
                  </a:lnTo>
                  <a:lnTo>
                    <a:pt x="554831" y="632174"/>
                  </a:lnTo>
                  <a:lnTo>
                    <a:pt x="554069" y="630936"/>
                  </a:lnTo>
                  <a:lnTo>
                    <a:pt x="551307" y="627412"/>
                  </a:lnTo>
                  <a:lnTo>
                    <a:pt x="550640" y="626173"/>
                  </a:lnTo>
                  <a:lnTo>
                    <a:pt x="550640" y="624840"/>
                  </a:lnTo>
                  <a:lnTo>
                    <a:pt x="551307" y="623506"/>
                  </a:lnTo>
                  <a:lnTo>
                    <a:pt x="553688" y="622745"/>
                  </a:lnTo>
                  <a:lnTo>
                    <a:pt x="555879" y="623506"/>
                  </a:lnTo>
                  <a:lnTo>
                    <a:pt x="562165" y="627221"/>
                  </a:lnTo>
                  <a:lnTo>
                    <a:pt x="563975" y="627221"/>
                  </a:lnTo>
                  <a:lnTo>
                    <a:pt x="564737" y="626269"/>
                  </a:lnTo>
                  <a:lnTo>
                    <a:pt x="564452" y="624745"/>
                  </a:lnTo>
                  <a:lnTo>
                    <a:pt x="564071" y="623221"/>
                  </a:lnTo>
                  <a:lnTo>
                    <a:pt x="565309" y="621982"/>
                  </a:lnTo>
                  <a:lnTo>
                    <a:pt x="568262" y="621316"/>
                  </a:lnTo>
                  <a:lnTo>
                    <a:pt x="579977" y="623030"/>
                  </a:lnTo>
                  <a:lnTo>
                    <a:pt x="582739" y="624078"/>
                  </a:lnTo>
                  <a:lnTo>
                    <a:pt x="584073" y="625412"/>
                  </a:lnTo>
                  <a:lnTo>
                    <a:pt x="591122" y="629603"/>
                  </a:lnTo>
                  <a:lnTo>
                    <a:pt x="601694" y="632365"/>
                  </a:lnTo>
                  <a:lnTo>
                    <a:pt x="604076" y="633317"/>
                  </a:lnTo>
                  <a:lnTo>
                    <a:pt x="605219" y="634270"/>
                  </a:lnTo>
                  <a:lnTo>
                    <a:pt x="612457" y="642461"/>
                  </a:lnTo>
                  <a:lnTo>
                    <a:pt x="612267" y="646652"/>
                  </a:lnTo>
                  <a:lnTo>
                    <a:pt x="606552" y="649224"/>
                  </a:lnTo>
                  <a:lnTo>
                    <a:pt x="605980" y="650557"/>
                  </a:lnTo>
                  <a:lnTo>
                    <a:pt x="606171" y="651891"/>
                  </a:lnTo>
                  <a:lnTo>
                    <a:pt x="607123" y="652939"/>
                  </a:lnTo>
                  <a:lnTo>
                    <a:pt x="608362" y="653891"/>
                  </a:lnTo>
                  <a:lnTo>
                    <a:pt x="609695" y="654653"/>
                  </a:lnTo>
                  <a:lnTo>
                    <a:pt x="611219" y="655891"/>
                  </a:lnTo>
                  <a:lnTo>
                    <a:pt x="612648" y="657606"/>
                  </a:lnTo>
                  <a:lnTo>
                    <a:pt x="614077" y="660940"/>
                  </a:lnTo>
                  <a:lnTo>
                    <a:pt x="614363" y="663321"/>
                  </a:lnTo>
                  <a:lnTo>
                    <a:pt x="614172" y="665321"/>
                  </a:lnTo>
                  <a:lnTo>
                    <a:pt x="610933" y="677799"/>
                  </a:lnTo>
                  <a:lnTo>
                    <a:pt x="611886" y="695801"/>
                  </a:lnTo>
                  <a:lnTo>
                    <a:pt x="611219" y="716089"/>
                  </a:lnTo>
                  <a:lnTo>
                    <a:pt x="611505" y="717709"/>
                  </a:lnTo>
                  <a:lnTo>
                    <a:pt x="612838" y="722186"/>
                  </a:lnTo>
                  <a:lnTo>
                    <a:pt x="617030" y="746188"/>
                  </a:lnTo>
                  <a:lnTo>
                    <a:pt x="617982" y="749332"/>
                  </a:lnTo>
                  <a:lnTo>
                    <a:pt x="620363" y="752951"/>
                  </a:lnTo>
                  <a:lnTo>
                    <a:pt x="621506" y="753808"/>
                  </a:lnTo>
                  <a:lnTo>
                    <a:pt x="623030" y="754189"/>
                  </a:lnTo>
                  <a:lnTo>
                    <a:pt x="624554" y="754094"/>
                  </a:lnTo>
                  <a:lnTo>
                    <a:pt x="632365" y="751332"/>
                  </a:lnTo>
                  <a:lnTo>
                    <a:pt x="633794" y="751141"/>
                  </a:lnTo>
                  <a:lnTo>
                    <a:pt x="637032" y="751332"/>
                  </a:lnTo>
                  <a:lnTo>
                    <a:pt x="638842" y="753047"/>
                  </a:lnTo>
                  <a:lnTo>
                    <a:pt x="640747" y="755809"/>
                  </a:lnTo>
                  <a:lnTo>
                    <a:pt x="646081" y="768001"/>
                  </a:lnTo>
                  <a:lnTo>
                    <a:pt x="647890" y="770382"/>
                  </a:lnTo>
                  <a:lnTo>
                    <a:pt x="648748" y="771430"/>
                  </a:lnTo>
                  <a:lnTo>
                    <a:pt x="652272" y="774287"/>
                  </a:lnTo>
                  <a:lnTo>
                    <a:pt x="653510" y="775811"/>
                  </a:lnTo>
                  <a:lnTo>
                    <a:pt x="654844" y="777907"/>
                  </a:lnTo>
                  <a:lnTo>
                    <a:pt x="656844" y="781717"/>
                  </a:lnTo>
                  <a:lnTo>
                    <a:pt x="658178" y="783622"/>
                  </a:lnTo>
                  <a:lnTo>
                    <a:pt x="660463" y="785527"/>
                  </a:lnTo>
                  <a:lnTo>
                    <a:pt x="663416" y="788384"/>
                  </a:lnTo>
                  <a:lnTo>
                    <a:pt x="663416" y="788384"/>
                  </a:lnTo>
                  <a:lnTo>
                    <a:pt x="680180" y="764000"/>
                  </a:lnTo>
                  <a:lnTo>
                    <a:pt x="702183" y="742664"/>
                  </a:lnTo>
                  <a:lnTo>
                    <a:pt x="727424" y="730758"/>
                  </a:lnTo>
                  <a:lnTo>
                    <a:pt x="753142" y="732472"/>
                  </a:lnTo>
                  <a:lnTo>
                    <a:pt x="756190" y="733711"/>
                  </a:lnTo>
                  <a:lnTo>
                    <a:pt x="763905" y="733806"/>
                  </a:lnTo>
                  <a:lnTo>
                    <a:pt x="767429" y="735235"/>
                  </a:lnTo>
                  <a:lnTo>
                    <a:pt x="769334" y="738378"/>
                  </a:lnTo>
                  <a:lnTo>
                    <a:pt x="770954" y="742474"/>
                  </a:lnTo>
                  <a:lnTo>
                    <a:pt x="772763" y="745998"/>
                  </a:lnTo>
                  <a:lnTo>
                    <a:pt x="775526" y="747522"/>
                  </a:lnTo>
                  <a:lnTo>
                    <a:pt x="782669" y="745236"/>
                  </a:lnTo>
                  <a:lnTo>
                    <a:pt x="788956" y="740759"/>
                  </a:lnTo>
                  <a:lnTo>
                    <a:pt x="795242" y="738092"/>
                  </a:lnTo>
                  <a:lnTo>
                    <a:pt x="802481" y="741140"/>
                  </a:lnTo>
                  <a:lnTo>
                    <a:pt x="800767" y="743426"/>
                  </a:lnTo>
                  <a:lnTo>
                    <a:pt x="800195" y="744474"/>
                  </a:lnTo>
                  <a:lnTo>
                    <a:pt x="814769" y="739616"/>
                  </a:lnTo>
                  <a:lnTo>
                    <a:pt x="821341" y="740092"/>
                  </a:lnTo>
                  <a:lnTo>
                    <a:pt x="818960" y="747522"/>
                  </a:lnTo>
                  <a:lnTo>
                    <a:pt x="811911" y="751427"/>
                  </a:lnTo>
                  <a:lnTo>
                    <a:pt x="795338" y="748284"/>
                  </a:lnTo>
                  <a:lnTo>
                    <a:pt x="788480" y="750951"/>
                  </a:lnTo>
                  <a:lnTo>
                    <a:pt x="795433" y="758666"/>
                  </a:lnTo>
                  <a:lnTo>
                    <a:pt x="793718" y="765810"/>
                  </a:lnTo>
                  <a:lnTo>
                    <a:pt x="787051" y="771620"/>
                  </a:lnTo>
                  <a:lnTo>
                    <a:pt x="779050" y="775240"/>
                  </a:lnTo>
                  <a:lnTo>
                    <a:pt x="783431" y="781622"/>
                  </a:lnTo>
                  <a:lnTo>
                    <a:pt x="792766" y="786479"/>
                  </a:lnTo>
                  <a:lnTo>
                    <a:pt x="812102" y="793623"/>
                  </a:lnTo>
                  <a:lnTo>
                    <a:pt x="830961" y="804672"/>
                  </a:lnTo>
                  <a:lnTo>
                    <a:pt x="836771" y="806196"/>
                  </a:lnTo>
                  <a:lnTo>
                    <a:pt x="838962" y="807530"/>
                  </a:lnTo>
                  <a:lnTo>
                    <a:pt x="844963" y="813625"/>
                  </a:lnTo>
                  <a:lnTo>
                    <a:pt x="847439" y="815435"/>
                  </a:lnTo>
                  <a:lnTo>
                    <a:pt x="850868" y="815912"/>
                  </a:lnTo>
                  <a:lnTo>
                    <a:pt x="858012" y="815245"/>
                  </a:lnTo>
                  <a:lnTo>
                    <a:pt x="861441" y="815530"/>
                  </a:lnTo>
                  <a:lnTo>
                    <a:pt x="879824" y="826103"/>
                  </a:lnTo>
                  <a:lnTo>
                    <a:pt x="886015" y="827818"/>
                  </a:lnTo>
                  <a:lnTo>
                    <a:pt x="1001268" y="833914"/>
                  </a:lnTo>
                  <a:lnTo>
                    <a:pt x="1006602" y="835914"/>
                  </a:lnTo>
                  <a:lnTo>
                    <a:pt x="1023652" y="849535"/>
                  </a:lnTo>
                  <a:lnTo>
                    <a:pt x="1023652" y="851821"/>
                  </a:lnTo>
                  <a:lnTo>
                    <a:pt x="1019175" y="851821"/>
                  </a:lnTo>
                  <a:lnTo>
                    <a:pt x="1023080" y="855726"/>
                  </a:lnTo>
                  <a:lnTo>
                    <a:pt x="1025080" y="861727"/>
                  </a:lnTo>
                  <a:lnTo>
                    <a:pt x="1025843" y="869347"/>
                  </a:lnTo>
                  <a:lnTo>
                    <a:pt x="1025938" y="877919"/>
                  </a:lnTo>
                  <a:lnTo>
                    <a:pt x="1028129" y="884396"/>
                  </a:lnTo>
                  <a:lnTo>
                    <a:pt x="1033177" y="890302"/>
                  </a:lnTo>
                  <a:lnTo>
                    <a:pt x="1042416" y="897922"/>
                  </a:lnTo>
                  <a:lnTo>
                    <a:pt x="1052608" y="909352"/>
                  </a:lnTo>
                  <a:lnTo>
                    <a:pt x="1057370" y="920305"/>
                  </a:lnTo>
                  <a:lnTo>
                    <a:pt x="1054608" y="929926"/>
                  </a:lnTo>
                  <a:lnTo>
                    <a:pt x="1042416" y="937546"/>
                  </a:lnTo>
                  <a:lnTo>
                    <a:pt x="1046131" y="940117"/>
                  </a:lnTo>
                  <a:lnTo>
                    <a:pt x="1055370" y="943165"/>
                  </a:lnTo>
                  <a:lnTo>
                    <a:pt x="1058989" y="947071"/>
                  </a:lnTo>
                  <a:lnTo>
                    <a:pt x="1061180" y="953548"/>
                  </a:lnTo>
                  <a:lnTo>
                    <a:pt x="1060514" y="958691"/>
                  </a:lnTo>
                  <a:lnTo>
                    <a:pt x="1057370" y="961739"/>
                  </a:lnTo>
                  <a:lnTo>
                    <a:pt x="1051941" y="962025"/>
                  </a:lnTo>
                  <a:lnTo>
                    <a:pt x="1051941" y="965359"/>
                  </a:lnTo>
                  <a:lnTo>
                    <a:pt x="1056037" y="969455"/>
                  </a:lnTo>
                  <a:lnTo>
                    <a:pt x="1078039" y="1002697"/>
                  </a:lnTo>
                  <a:lnTo>
                    <a:pt x="1081278" y="1004983"/>
                  </a:lnTo>
                  <a:lnTo>
                    <a:pt x="1085850" y="1006602"/>
                  </a:lnTo>
                  <a:lnTo>
                    <a:pt x="1098328" y="1015174"/>
                  </a:lnTo>
                  <a:lnTo>
                    <a:pt x="1109091" y="1025366"/>
                  </a:lnTo>
                  <a:lnTo>
                    <a:pt x="1117568" y="1029272"/>
                  </a:lnTo>
                  <a:lnTo>
                    <a:pt x="1126046" y="1034891"/>
                  </a:lnTo>
                  <a:lnTo>
                    <a:pt x="1130522" y="1035653"/>
                  </a:lnTo>
                  <a:lnTo>
                    <a:pt x="1144714" y="1035653"/>
                  </a:lnTo>
                  <a:lnTo>
                    <a:pt x="1150334" y="1037654"/>
                  </a:lnTo>
                  <a:lnTo>
                    <a:pt x="1166908" y="1050893"/>
                  </a:lnTo>
                  <a:lnTo>
                    <a:pt x="1169670" y="1052322"/>
                  </a:lnTo>
                  <a:lnTo>
                    <a:pt x="1172432" y="1053274"/>
                  </a:lnTo>
                  <a:lnTo>
                    <a:pt x="1179957" y="1053941"/>
                  </a:lnTo>
                  <a:lnTo>
                    <a:pt x="1181767" y="1052513"/>
                  </a:lnTo>
                  <a:lnTo>
                    <a:pt x="1185291" y="1046226"/>
                  </a:lnTo>
                  <a:lnTo>
                    <a:pt x="1187101" y="1044797"/>
                  </a:lnTo>
                  <a:lnTo>
                    <a:pt x="1186148" y="1041082"/>
                  </a:lnTo>
                  <a:lnTo>
                    <a:pt x="1190815" y="1017365"/>
                  </a:lnTo>
                  <a:lnTo>
                    <a:pt x="1190720" y="1012126"/>
                  </a:lnTo>
                  <a:lnTo>
                    <a:pt x="1188244" y="1000601"/>
                  </a:lnTo>
                  <a:lnTo>
                    <a:pt x="1189006" y="996315"/>
                  </a:lnTo>
                  <a:lnTo>
                    <a:pt x="1192149" y="986599"/>
                  </a:lnTo>
                  <a:lnTo>
                    <a:pt x="1193482" y="977265"/>
                  </a:lnTo>
                  <a:lnTo>
                    <a:pt x="1194721" y="972693"/>
                  </a:lnTo>
                  <a:lnTo>
                    <a:pt x="1202531" y="953167"/>
                  </a:lnTo>
                  <a:lnTo>
                    <a:pt x="1215009" y="943832"/>
                  </a:lnTo>
                  <a:lnTo>
                    <a:pt x="1219581" y="938593"/>
                  </a:lnTo>
                  <a:lnTo>
                    <a:pt x="1222439" y="925449"/>
                  </a:lnTo>
                  <a:lnTo>
                    <a:pt x="1227963" y="921067"/>
                  </a:lnTo>
                  <a:lnTo>
                    <a:pt x="1230725" y="916591"/>
                  </a:lnTo>
                  <a:lnTo>
                    <a:pt x="1231202" y="912305"/>
                  </a:lnTo>
                  <a:lnTo>
                    <a:pt x="1229868" y="909352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4" name="Figura a mano libera: forma 91">
              <a:extLst>
                <a:ext uri="{FF2B5EF4-FFF2-40B4-BE49-F238E27FC236}">
                  <a16:creationId xmlns:a16="http://schemas.microsoft.com/office/drawing/2014/main" xmlns="" id="{921E1A76-355B-4061-AFA5-551EFCC42B5B}"/>
                </a:ext>
              </a:extLst>
            </p:cNvPr>
            <p:cNvSpPr/>
            <p:nvPr/>
          </p:nvSpPr>
          <p:spPr>
            <a:xfrm>
              <a:off x="9021679" y="3702176"/>
              <a:ext cx="601313" cy="561594"/>
            </a:xfrm>
            <a:custGeom>
              <a:avLst/>
              <a:gdLst>
                <a:gd name="connsiteX0" fmla="*/ 600932 w 601313"/>
                <a:gd name="connsiteY0" fmla="*/ 383381 h 561594"/>
                <a:gd name="connsiteX1" fmla="*/ 601313 w 601313"/>
                <a:gd name="connsiteY1" fmla="*/ 381953 h 561594"/>
                <a:gd name="connsiteX2" fmla="*/ 601313 w 601313"/>
                <a:gd name="connsiteY2" fmla="*/ 381953 h 561594"/>
                <a:gd name="connsiteX3" fmla="*/ 599313 w 601313"/>
                <a:gd name="connsiteY3" fmla="*/ 381571 h 561594"/>
                <a:gd name="connsiteX4" fmla="*/ 593503 w 601313"/>
                <a:gd name="connsiteY4" fmla="*/ 378905 h 561594"/>
                <a:gd name="connsiteX5" fmla="*/ 589693 w 601313"/>
                <a:gd name="connsiteY5" fmla="*/ 372237 h 561594"/>
                <a:gd name="connsiteX6" fmla="*/ 587407 w 601313"/>
                <a:gd name="connsiteY6" fmla="*/ 363188 h 561594"/>
                <a:gd name="connsiteX7" fmla="*/ 585406 w 601313"/>
                <a:gd name="connsiteY7" fmla="*/ 344138 h 561594"/>
                <a:gd name="connsiteX8" fmla="*/ 582739 w 601313"/>
                <a:gd name="connsiteY8" fmla="*/ 336995 h 561594"/>
                <a:gd name="connsiteX9" fmla="*/ 577405 w 601313"/>
                <a:gd name="connsiteY9" fmla="*/ 332422 h 561594"/>
                <a:gd name="connsiteX10" fmla="*/ 563594 w 601313"/>
                <a:gd name="connsiteY10" fmla="*/ 329851 h 561594"/>
                <a:gd name="connsiteX11" fmla="*/ 543782 w 601313"/>
                <a:gd name="connsiteY11" fmla="*/ 321755 h 561594"/>
                <a:gd name="connsiteX12" fmla="*/ 531590 w 601313"/>
                <a:gd name="connsiteY12" fmla="*/ 313849 h 561594"/>
                <a:gd name="connsiteX13" fmla="*/ 486537 w 601313"/>
                <a:gd name="connsiteY13" fmla="*/ 269462 h 561594"/>
                <a:gd name="connsiteX14" fmla="*/ 472249 w 601313"/>
                <a:gd name="connsiteY14" fmla="*/ 245745 h 561594"/>
                <a:gd name="connsiteX15" fmla="*/ 461486 w 601313"/>
                <a:gd name="connsiteY15" fmla="*/ 236506 h 561594"/>
                <a:gd name="connsiteX16" fmla="*/ 436816 w 601313"/>
                <a:gd name="connsiteY16" fmla="*/ 220123 h 561594"/>
                <a:gd name="connsiteX17" fmla="*/ 414909 w 601313"/>
                <a:gd name="connsiteY17" fmla="*/ 200692 h 561594"/>
                <a:gd name="connsiteX18" fmla="*/ 365093 w 601313"/>
                <a:gd name="connsiteY18" fmla="*/ 141065 h 561594"/>
                <a:gd name="connsiteX19" fmla="*/ 362903 w 601313"/>
                <a:gd name="connsiteY19" fmla="*/ 136017 h 561594"/>
                <a:gd name="connsiteX20" fmla="*/ 360997 w 601313"/>
                <a:gd name="connsiteY20" fmla="*/ 128969 h 561594"/>
                <a:gd name="connsiteX21" fmla="*/ 339662 w 601313"/>
                <a:gd name="connsiteY21" fmla="*/ 94679 h 561594"/>
                <a:gd name="connsiteX22" fmla="*/ 332518 w 601313"/>
                <a:gd name="connsiteY22" fmla="*/ 79820 h 561594"/>
                <a:gd name="connsiteX23" fmla="*/ 320230 w 601313"/>
                <a:gd name="connsiteY23" fmla="*/ 48196 h 561594"/>
                <a:gd name="connsiteX24" fmla="*/ 306800 w 601313"/>
                <a:gd name="connsiteY24" fmla="*/ 0 h 561594"/>
                <a:gd name="connsiteX25" fmla="*/ 300990 w 601313"/>
                <a:gd name="connsiteY25" fmla="*/ 667 h 561594"/>
                <a:gd name="connsiteX26" fmla="*/ 276415 w 601313"/>
                <a:gd name="connsiteY26" fmla="*/ 6763 h 561594"/>
                <a:gd name="connsiteX27" fmla="*/ 257080 w 601313"/>
                <a:gd name="connsiteY27" fmla="*/ 15430 h 561594"/>
                <a:gd name="connsiteX28" fmla="*/ 250031 w 601313"/>
                <a:gd name="connsiteY28" fmla="*/ 17621 h 561594"/>
                <a:gd name="connsiteX29" fmla="*/ 244888 w 601313"/>
                <a:gd name="connsiteY29" fmla="*/ 17336 h 561594"/>
                <a:gd name="connsiteX30" fmla="*/ 242792 w 601313"/>
                <a:gd name="connsiteY30" fmla="*/ 18002 h 561594"/>
                <a:gd name="connsiteX31" fmla="*/ 240601 w 601313"/>
                <a:gd name="connsiteY31" fmla="*/ 19431 h 561594"/>
                <a:gd name="connsiteX32" fmla="*/ 237554 w 601313"/>
                <a:gd name="connsiteY32" fmla="*/ 22860 h 561594"/>
                <a:gd name="connsiteX33" fmla="*/ 236220 w 601313"/>
                <a:gd name="connsiteY33" fmla="*/ 25241 h 561594"/>
                <a:gd name="connsiteX34" fmla="*/ 235553 w 601313"/>
                <a:gd name="connsiteY34" fmla="*/ 27337 h 561594"/>
                <a:gd name="connsiteX35" fmla="*/ 235172 w 601313"/>
                <a:gd name="connsiteY35" fmla="*/ 31623 h 561594"/>
                <a:gd name="connsiteX36" fmla="*/ 234887 w 601313"/>
                <a:gd name="connsiteY36" fmla="*/ 33338 h 561594"/>
                <a:gd name="connsiteX37" fmla="*/ 234220 w 601313"/>
                <a:gd name="connsiteY37" fmla="*/ 34957 h 561594"/>
                <a:gd name="connsiteX38" fmla="*/ 233267 w 601313"/>
                <a:gd name="connsiteY38" fmla="*/ 36290 h 561594"/>
                <a:gd name="connsiteX39" fmla="*/ 232315 w 601313"/>
                <a:gd name="connsiteY39" fmla="*/ 37433 h 561594"/>
                <a:gd name="connsiteX40" fmla="*/ 229933 w 601313"/>
                <a:gd name="connsiteY40" fmla="*/ 39434 h 561594"/>
                <a:gd name="connsiteX41" fmla="*/ 224218 w 601313"/>
                <a:gd name="connsiteY41" fmla="*/ 42101 h 561594"/>
                <a:gd name="connsiteX42" fmla="*/ 214884 w 601313"/>
                <a:gd name="connsiteY42" fmla="*/ 43910 h 561594"/>
                <a:gd name="connsiteX43" fmla="*/ 212312 w 601313"/>
                <a:gd name="connsiteY43" fmla="*/ 43815 h 561594"/>
                <a:gd name="connsiteX44" fmla="*/ 210503 w 601313"/>
                <a:gd name="connsiteY44" fmla="*/ 43434 h 561594"/>
                <a:gd name="connsiteX45" fmla="*/ 207454 w 601313"/>
                <a:gd name="connsiteY45" fmla="*/ 42291 h 561594"/>
                <a:gd name="connsiteX46" fmla="*/ 205740 w 601313"/>
                <a:gd name="connsiteY46" fmla="*/ 42005 h 561594"/>
                <a:gd name="connsiteX47" fmla="*/ 203549 w 601313"/>
                <a:gd name="connsiteY47" fmla="*/ 42386 h 561594"/>
                <a:gd name="connsiteX48" fmla="*/ 194120 w 601313"/>
                <a:gd name="connsiteY48" fmla="*/ 45911 h 561594"/>
                <a:gd name="connsiteX49" fmla="*/ 191833 w 601313"/>
                <a:gd name="connsiteY49" fmla="*/ 46387 h 561594"/>
                <a:gd name="connsiteX50" fmla="*/ 189929 w 601313"/>
                <a:gd name="connsiteY50" fmla="*/ 46387 h 561594"/>
                <a:gd name="connsiteX51" fmla="*/ 188500 w 601313"/>
                <a:gd name="connsiteY51" fmla="*/ 45815 h 561594"/>
                <a:gd name="connsiteX52" fmla="*/ 187166 w 601313"/>
                <a:gd name="connsiteY52" fmla="*/ 45053 h 561594"/>
                <a:gd name="connsiteX53" fmla="*/ 184975 w 601313"/>
                <a:gd name="connsiteY53" fmla="*/ 42958 h 561594"/>
                <a:gd name="connsiteX54" fmla="*/ 183642 w 601313"/>
                <a:gd name="connsiteY54" fmla="*/ 42101 h 561594"/>
                <a:gd name="connsiteX55" fmla="*/ 182118 w 601313"/>
                <a:gd name="connsiteY55" fmla="*/ 41529 h 561594"/>
                <a:gd name="connsiteX56" fmla="*/ 180022 w 601313"/>
                <a:gd name="connsiteY56" fmla="*/ 42196 h 561594"/>
                <a:gd name="connsiteX57" fmla="*/ 178022 w 601313"/>
                <a:gd name="connsiteY57" fmla="*/ 43910 h 561594"/>
                <a:gd name="connsiteX58" fmla="*/ 175070 w 601313"/>
                <a:gd name="connsiteY58" fmla="*/ 48292 h 561594"/>
                <a:gd name="connsiteX59" fmla="*/ 171355 w 601313"/>
                <a:gd name="connsiteY59" fmla="*/ 56293 h 561594"/>
                <a:gd name="connsiteX60" fmla="*/ 170497 w 601313"/>
                <a:gd name="connsiteY60" fmla="*/ 57531 h 561594"/>
                <a:gd name="connsiteX61" fmla="*/ 167640 w 601313"/>
                <a:gd name="connsiteY61" fmla="*/ 61151 h 561594"/>
                <a:gd name="connsiteX62" fmla="*/ 166783 w 601313"/>
                <a:gd name="connsiteY62" fmla="*/ 62579 h 561594"/>
                <a:gd name="connsiteX63" fmla="*/ 166116 w 601313"/>
                <a:gd name="connsiteY63" fmla="*/ 64103 h 561594"/>
                <a:gd name="connsiteX64" fmla="*/ 165640 w 601313"/>
                <a:gd name="connsiteY64" fmla="*/ 65913 h 561594"/>
                <a:gd name="connsiteX65" fmla="*/ 165163 w 601313"/>
                <a:gd name="connsiteY65" fmla="*/ 69913 h 561594"/>
                <a:gd name="connsiteX66" fmla="*/ 164687 w 601313"/>
                <a:gd name="connsiteY66" fmla="*/ 71819 h 561594"/>
                <a:gd name="connsiteX67" fmla="*/ 164211 w 601313"/>
                <a:gd name="connsiteY67" fmla="*/ 73438 h 561594"/>
                <a:gd name="connsiteX68" fmla="*/ 162496 w 601313"/>
                <a:gd name="connsiteY68" fmla="*/ 74962 h 561594"/>
                <a:gd name="connsiteX69" fmla="*/ 160020 w 601313"/>
                <a:gd name="connsiteY69" fmla="*/ 76200 h 561594"/>
                <a:gd name="connsiteX70" fmla="*/ 154400 w 601313"/>
                <a:gd name="connsiteY70" fmla="*/ 77534 h 561594"/>
                <a:gd name="connsiteX71" fmla="*/ 151066 w 601313"/>
                <a:gd name="connsiteY71" fmla="*/ 78867 h 561594"/>
                <a:gd name="connsiteX72" fmla="*/ 148209 w 601313"/>
                <a:gd name="connsiteY72" fmla="*/ 80582 h 561594"/>
                <a:gd name="connsiteX73" fmla="*/ 145637 w 601313"/>
                <a:gd name="connsiteY73" fmla="*/ 84201 h 561594"/>
                <a:gd name="connsiteX74" fmla="*/ 144589 w 601313"/>
                <a:gd name="connsiteY74" fmla="*/ 86868 h 561594"/>
                <a:gd name="connsiteX75" fmla="*/ 144018 w 601313"/>
                <a:gd name="connsiteY75" fmla="*/ 89249 h 561594"/>
                <a:gd name="connsiteX76" fmla="*/ 143446 w 601313"/>
                <a:gd name="connsiteY76" fmla="*/ 93154 h 561594"/>
                <a:gd name="connsiteX77" fmla="*/ 140113 w 601313"/>
                <a:gd name="connsiteY77" fmla="*/ 95060 h 561594"/>
                <a:gd name="connsiteX78" fmla="*/ 137255 w 601313"/>
                <a:gd name="connsiteY78" fmla="*/ 96203 h 561594"/>
                <a:gd name="connsiteX79" fmla="*/ 111823 w 601313"/>
                <a:gd name="connsiteY79" fmla="*/ 99727 h 561594"/>
                <a:gd name="connsiteX80" fmla="*/ 111062 w 601313"/>
                <a:gd name="connsiteY80" fmla="*/ 103537 h 561594"/>
                <a:gd name="connsiteX81" fmla="*/ 111347 w 601313"/>
                <a:gd name="connsiteY81" fmla="*/ 105346 h 561594"/>
                <a:gd name="connsiteX82" fmla="*/ 112109 w 601313"/>
                <a:gd name="connsiteY82" fmla="*/ 107823 h 561594"/>
                <a:gd name="connsiteX83" fmla="*/ 114014 w 601313"/>
                <a:gd name="connsiteY83" fmla="*/ 110966 h 561594"/>
                <a:gd name="connsiteX84" fmla="*/ 115348 w 601313"/>
                <a:gd name="connsiteY84" fmla="*/ 112776 h 561594"/>
                <a:gd name="connsiteX85" fmla="*/ 116681 w 601313"/>
                <a:gd name="connsiteY85" fmla="*/ 114110 h 561594"/>
                <a:gd name="connsiteX86" fmla="*/ 118015 w 601313"/>
                <a:gd name="connsiteY86" fmla="*/ 114967 h 561594"/>
                <a:gd name="connsiteX87" fmla="*/ 119634 w 601313"/>
                <a:gd name="connsiteY87" fmla="*/ 115538 h 561594"/>
                <a:gd name="connsiteX88" fmla="*/ 123349 w 601313"/>
                <a:gd name="connsiteY88" fmla="*/ 116396 h 561594"/>
                <a:gd name="connsiteX89" fmla="*/ 124968 w 601313"/>
                <a:gd name="connsiteY89" fmla="*/ 117062 h 561594"/>
                <a:gd name="connsiteX90" fmla="*/ 126301 w 601313"/>
                <a:gd name="connsiteY90" fmla="*/ 117824 h 561594"/>
                <a:gd name="connsiteX91" fmla="*/ 127540 w 601313"/>
                <a:gd name="connsiteY91" fmla="*/ 118777 h 561594"/>
                <a:gd name="connsiteX92" fmla="*/ 128588 w 601313"/>
                <a:gd name="connsiteY92" fmla="*/ 119825 h 561594"/>
                <a:gd name="connsiteX93" fmla="*/ 128683 w 601313"/>
                <a:gd name="connsiteY93" fmla="*/ 123349 h 561594"/>
                <a:gd name="connsiteX94" fmla="*/ 128588 w 601313"/>
                <a:gd name="connsiteY94" fmla="*/ 126111 h 561594"/>
                <a:gd name="connsiteX95" fmla="*/ 122587 w 601313"/>
                <a:gd name="connsiteY95" fmla="*/ 146971 h 561594"/>
                <a:gd name="connsiteX96" fmla="*/ 112014 w 601313"/>
                <a:gd name="connsiteY96" fmla="*/ 152305 h 561594"/>
                <a:gd name="connsiteX97" fmla="*/ 110395 w 601313"/>
                <a:gd name="connsiteY97" fmla="*/ 152781 h 561594"/>
                <a:gd name="connsiteX98" fmla="*/ 108490 w 601313"/>
                <a:gd name="connsiteY98" fmla="*/ 152971 h 561594"/>
                <a:gd name="connsiteX99" fmla="*/ 101060 w 601313"/>
                <a:gd name="connsiteY99" fmla="*/ 152591 h 561594"/>
                <a:gd name="connsiteX100" fmla="*/ 95917 w 601313"/>
                <a:gd name="connsiteY100" fmla="*/ 153353 h 561594"/>
                <a:gd name="connsiteX101" fmla="*/ 94107 w 601313"/>
                <a:gd name="connsiteY101" fmla="*/ 153353 h 561594"/>
                <a:gd name="connsiteX102" fmla="*/ 90964 w 601313"/>
                <a:gd name="connsiteY102" fmla="*/ 152400 h 561594"/>
                <a:gd name="connsiteX103" fmla="*/ 89535 w 601313"/>
                <a:gd name="connsiteY103" fmla="*/ 151638 h 561594"/>
                <a:gd name="connsiteX104" fmla="*/ 86487 w 601313"/>
                <a:gd name="connsiteY104" fmla="*/ 150304 h 561594"/>
                <a:gd name="connsiteX105" fmla="*/ 84772 w 601313"/>
                <a:gd name="connsiteY105" fmla="*/ 149924 h 561594"/>
                <a:gd name="connsiteX106" fmla="*/ 75152 w 601313"/>
                <a:gd name="connsiteY106" fmla="*/ 149733 h 561594"/>
                <a:gd name="connsiteX107" fmla="*/ 71533 w 601313"/>
                <a:gd name="connsiteY107" fmla="*/ 148876 h 561594"/>
                <a:gd name="connsiteX108" fmla="*/ 66675 w 601313"/>
                <a:gd name="connsiteY108" fmla="*/ 146971 h 561594"/>
                <a:gd name="connsiteX109" fmla="*/ 63151 w 601313"/>
                <a:gd name="connsiteY109" fmla="*/ 146304 h 561594"/>
                <a:gd name="connsiteX110" fmla="*/ 61341 w 601313"/>
                <a:gd name="connsiteY110" fmla="*/ 146209 h 561594"/>
                <a:gd name="connsiteX111" fmla="*/ 59817 w 601313"/>
                <a:gd name="connsiteY111" fmla="*/ 146590 h 561594"/>
                <a:gd name="connsiteX112" fmla="*/ 58579 w 601313"/>
                <a:gd name="connsiteY112" fmla="*/ 148209 h 561594"/>
                <a:gd name="connsiteX113" fmla="*/ 57626 w 601313"/>
                <a:gd name="connsiteY113" fmla="*/ 150876 h 561594"/>
                <a:gd name="connsiteX114" fmla="*/ 56769 w 601313"/>
                <a:gd name="connsiteY114" fmla="*/ 156877 h 561594"/>
                <a:gd name="connsiteX115" fmla="*/ 55816 w 601313"/>
                <a:gd name="connsiteY115" fmla="*/ 160306 h 561594"/>
                <a:gd name="connsiteX116" fmla="*/ 53626 w 601313"/>
                <a:gd name="connsiteY116" fmla="*/ 163068 h 561594"/>
                <a:gd name="connsiteX117" fmla="*/ 51625 w 601313"/>
                <a:gd name="connsiteY117" fmla="*/ 163735 h 561594"/>
                <a:gd name="connsiteX118" fmla="*/ 46101 w 601313"/>
                <a:gd name="connsiteY118" fmla="*/ 164306 h 561594"/>
                <a:gd name="connsiteX119" fmla="*/ 44672 w 601313"/>
                <a:gd name="connsiteY119" fmla="*/ 164878 h 561594"/>
                <a:gd name="connsiteX120" fmla="*/ 43529 w 601313"/>
                <a:gd name="connsiteY120" fmla="*/ 165830 h 561594"/>
                <a:gd name="connsiteX121" fmla="*/ 42672 w 601313"/>
                <a:gd name="connsiteY121" fmla="*/ 167259 h 561594"/>
                <a:gd name="connsiteX122" fmla="*/ 42386 w 601313"/>
                <a:gd name="connsiteY122" fmla="*/ 169164 h 561594"/>
                <a:gd name="connsiteX123" fmla="*/ 43148 w 601313"/>
                <a:gd name="connsiteY123" fmla="*/ 171926 h 561594"/>
                <a:gd name="connsiteX124" fmla="*/ 44196 w 601313"/>
                <a:gd name="connsiteY124" fmla="*/ 173641 h 561594"/>
                <a:gd name="connsiteX125" fmla="*/ 45339 w 601313"/>
                <a:gd name="connsiteY125" fmla="*/ 174974 h 561594"/>
                <a:gd name="connsiteX126" fmla="*/ 49149 w 601313"/>
                <a:gd name="connsiteY126" fmla="*/ 177641 h 561594"/>
                <a:gd name="connsiteX127" fmla="*/ 50292 w 601313"/>
                <a:gd name="connsiteY127" fmla="*/ 178689 h 561594"/>
                <a:gd name="connsiteX128" fmla="*/ 51340 w 601313"/>
                <a:gd name="connsiteY128" fmla="*/ 179832 h 561594"/>
                <a:gd name="connsiteX129" fmla="*/ 52006 w 601313"/>
                <a:gd name="connsiteY129" fmla="*/ 181166 h 561594"/>
                <a:gd name="connsiteX130" fmla="*/ 52483 w 601313"/>
                <a:gd name="connsiteY130" fmla="*/ 182785 h 561594"/>
                <a:gd name="connsiteX131" fmla="*/ 52673 w 601313"/>
                <a:gd name="connsiteY131" fmla="*/ 184499 h 561594"/>
                <a:gd name="connsiteX132" fmla="*/ 52388 w 601313"/>
                <a:gd name="connsiteY132" fmla="*/ 187357 h 561594"/>
                <a:gd name="connsiteX133" fmla="*/ 52483 w 601313"/>
                <a:gd name="connsiteY133" fmla="*/ 188404 h 561594"/>
                <a:gd name="connsiteX134" fmla="*/ 53245 w 601313"/>
                <a:gd name="connsiteY134" fmla="*/ 191453 h 561594"/>
                <a:gd name="connsiteX135" fmla="*/ 53149 w 601313"/>
                <a:gd name="connsiteY135" fmla="*/ 193548 h 561594"/>
                <a:gd name="connsiteX136" fmla="*/ 52483 w 601313"/>
                <a:gd name="connsiteY136" fmla="*/ 196120 h 561594"/>
                <a:gd name="connsiteX137" fmla="*/ 50101 w 601313"/>
                <a:gd name="connsiteY137" fmla="*/ 199930 h 561594"/>
                <a:gd name="connsiteX138" fmla="*/ 48578 w 601313"/>
                <a:gd name="connsiteY138" fmla="*/ 201739 h 561594"/>
                <a:gd name="connsiteX139" fmla="*/ 46958 w 601313"/>
                <a:gd name="connsiteY139" fmla="*/ 203168 h 561594"/>
                <a:gd name="connsiteX140" fmla="*/ 42100 w 601313"/>
                <a:gd name="connsiteY140" fmla="*/ 206597 h 561594"/>
                <a:gd name="connsiteX141" fmla="*/ 41148 w 601313"/>
                <a:gd name="connsiteY141" fmla="*/ 207836 h 561594"/>
                <a:gd name="connsiteX142" fmla="*/ 40481 w 601313"/>
                <a:gd name="connsiteY142" fmla="*/ 209741 h 561594"/>
                <a:gd name="connsiteX143" fmla="*/ 40100 w 601313"/>
                <a:gd name="connsiteY143" fmla="*/ 212312 h 561594"/>
                <a:gd name="connsiteX144" fmla="*/ 40386 w 601313"/>
                <a:gd name="connsiteY144" fmla="*/ 216503 h 561594"/>
                <a:gd name="connsiteX145" fmla="*/ 40862 w 601313"/>
                <a:gd name="connsiteY145" fmla="*/ 218980 h 561594"/>
                <a:gd name="connsiteX146" fmla="*/ 41338 w 601313"/>
                <a:gd name="connsiteY146" fmla="*/ 220980 h 561594"/>
                <a:gd name="connsiteX147" fmla="*/ 42767 w 601313"/>
                <a:gd name="connsiteY147" fmla="*/ 223838 h 561594"/>
                <a:gd name="connsiteX148" fmla="*/ 44672 w 601313"/>
                <a:gd name="connsiteY148" fmla="*/ 226124 h 561594"/>
                <a:gd name="connsiteX149" fmla="*/ 45720 w 601313"/>
                <a:gd name="connsiteY149" fmla="*/ 227171 h 561594"/>
                <a:gd name="connsiteX150" fmla="*/ 48387 w 601313"/>
                <a:gd name="connsiteY150" fmla="*/ 228886 h 561594"/>
                <a:gd name="connsiteX151" fmla="*/ 54769 w 601313"/>
                <a:gd name="connsiteY151" fmla="*/ 231362 h 561594"/>
                <a:gd name="connsiteX152" fmla="*/ 56197 w 601313"/>
                <a:gd name="connsiteY152" fmla="*/ 232124 h 561594"/>
                <a:gd name="connsiteX153" fmla="*/ 57150 w 601313"/>
                <a:gd name="connsiteY153" fmla="*/ 233267 h 561594"/>
                <a:gd name="connsiteX154" fmla="*/ 57150 w 601313"/>
                <a:gd name="connsiteY154" fmla="*/ 235649 h 561594"/>
                <a:gd name="connsiteX155" fmla="*/ 56007 w 601313"/>
                <a:gd name="connsiteY155" fmla="*/ 239078 h 561594"/>
                <a:gd name="connsiteX156" fmla="*/ 50673 w 601313"/>
                <a:gd name="connsiteY156" fmla="*/ 248412 h 561594"/>
                <a:gd name="connsiteX157" fmla="*/ 49625 w 601313"/>
                <a:gd name="connsiteY157" fmla="*/ 250698 h 561594"/>
                <a:gd name="connsiteX158" fmla="*/ 49339 w 601313"/>
                <a:gd name="connsiteY158" fmla="*/ 252794 h 561594"/>
                <a:gd name="connsiteX159" fmla="*/ 49530 w 601313"/>
                <a:gd name="connsiteY159" fmla="*/ 256699 h 561594"/>
                <a:gd name="connsiteX160" fmla="*/ 50006 w 601313"/>
                <a:gd name="connsiteY160" fmla="*/ 258889 h 561594"/>
                <a:gd name="connsiteX161" fmla="*/ 50863 w 601313"/>
                <a:gd name="connsiteY161" fmla="*/ 260699 h 561594"/>
                <a:gd name="connsiteX162" fmla="*/ 52006 w 601313"/>
                <a:gd name="connsiteY162" fmla="*/ 261652 h 561594"/>
                <a:gd name="connsiteX163" fmla="*/ 60865 w 601313"/>
                <a:gd name="connsiteY163" fmla="*/ 265938 h 561594"/>
                <a:gd name="connsiteX164" fmla="*/ 64484 w 601313"/>
                <a:gd name="connsiteY164" fmla="*/ 268700 h 561594"/>
                <a:gd name="connsiteX165" fmla="*/ 66675 w 601313"/>
                <a:gd name="connsiteY165" fmla="*/ 270796 h 561594"/>
                <a:gd name="connsiteX166" fmla="*/ 68389 w 601313"/>
                <a:gd name="connsiteY166" fmla="*/ 273272 h 561594"/>
                <a:gd name="connsiteX167" fmla="*/ 69056 w 601313"/>
                <a:gd name="connsiteY167" fmla="*/ 274701 h 561594"/>
                <a:gd name="connsiteX168" fmla="*/ 69532 w 601313"/>
                <a:gd name="connsiteY168" fmla="*/ 276130 h 561594"/>
                <a:gd name="connsiteX169" fmla="*/ 70580 w 601313"/>
                <a:gd name="connsiteY169" fmla="*/ 283274 h 561594"/>
                <a:gd name="connsiteX170" fmla="*/ 71438 w 601313"/>
                <a:gd name="connsiteY170" fmla="*/ 286607 h 561594"/>
                <a:gd name="connsiteX171" fmla="*/ 72485 w 601313"/>
                <a:gd name="connsiteY171" fmla="*/ 289560 h 561594"/>
                <a:gd name="connsiteX172" fmla="*/ 74009 w 601313"/>
                <a:gd name="connsiteY172" fmla="*/ 292418 h 561594"/>
                <a:gd name="connsiteX173" fmla="*/ 74962 w 601313"/>
                <a:gd name="connsiteY173" fmla="*/ 293561 h 561594"/>
                <a:gd name="connsiteX174" fmla="*/ 81820 w 601313"/>
                <a:gd name="connsiteY174" fmla="*/ 299561 h 561594"/>
                <a:gd name="connsiteX175" fmla="*/ 82772 w 601313"/>
                <a:gd name="connsiteY175" fmla="*/ 300704 h 561594"/>
                <a:gd name="connsiteX176" fmla="*/ 83629 w 601313"/>
                <a:gd name="connsiteY176" fmla="*/ 301943 h 561594"/>
                <a:gd name="connsiteX177" fmla="*/ 87630 w 601313"/>
                <a:gd name="connsiteY177" fmla="*/ 310229 h 561594"/>
                <a:gd name="connsiteX178" fmla="*/ 88582 w 601313"/>
                <a:gd name="connsiteY178" fmla="*/ 311372 h 561594"/>
                <a:gd name="connsiteX179" fmla="*/ 89630 w 601313"/>
                <a:gd name="connsiteY179" fmla="*/ 312420 h 561594"/>
                <a:gd name="connsiteX180" fmla="*/ 90868 w 601313"/>
                <a:gd name="connsiteY180" fmla="*/ 313372 h 561594"/>
                <a:gd name="connsiteX181" fmla="*/ 92297 w 601313"/>
                <a:gd name="connsiteY181" fmla="*/ 314135 h 561594"/>
                <a:gd name="connsiteX182" fmla="*/ 98965 w 601313"/>
                <a:gd name="connsiteY182" fmla="*/ 315754 h 561594"/>
                <a:gd name="connsiteX183" fmla="*/ 99822 w 601313"/>
                <a:gd name="connsiteY183" fmla="*/ 316230 h 561594"/>
                <a:gd name="connsiteX184" fmla="*/ 100679 w 601313"/>
                <a:gd name="connsiteY184" fmla="*/ 316897 h 561594"/>
                <a:gd name="connsiteX185" fmla="*/ 101537 w 601313"/>
                <a:gd name="connsiteY185" fmla="*/ 318040 h 561594"/>
                <a:gd name="connsiteX186" fmla="*/ 102203 w 601313"/>
                <a:gd name="connsiteY186" fmla="*/ 319373 h 561594"/>
                <a:gd name="connsiteX187" fmla="*/ 102679 w 601313"/>
                <a:gd name="connsiteY187" fmla="*/ 320993 h 561594"/>
                <a:gd name="connsiteX188" fmla="*/ 103346 w 601313"/>
                <a:gd name="connsiteY188" fmla="*/ 324326 h 561594"/>
                <a:gd name="connsiteX189" fmla="*/ 103918 w 601313"/>
                <a:gd name="connsiteY189" fmla="*/ 325755 h 561594"/>
                <a:gd name="connsiteX190" fmla="*/ 104775 w 601313"/>
                <a:gd name="connsiteY190" fmla="*/ 327184 h 561594"/>
                <a:gd name="connsiteX191" fmla="*/ 105918 w 601313"/>
                <a:gd name="connsiteY191" fmla="*/ 328041 h 561594"/>
                <a:gd name="connsiteX192" fmla="*/ 107442 w 601313"/>
                <a:gd name="connsiteY192" fmla="*/ 328708 h 561594"/>
                <a:gd name="connsiteX193" fmla="*/ 111062 w 601313"/>
                <a:gd name="connsiteY193" fmla="*/ 329470 h 561594"/>
                <a:gd name="connsiteX194" fmla="*/ 116776 w 601313"/>
                <a:gd name="connsiteY194" fmla="*/ 329565 h 561594"/>
                <a:gd name="connsiteX195" fmla="*/ 118586 w 601313"/>
                <a:gd name="connsiteY195" fmla="*/ 329851 h 561594"/>
                <a:gd name="connsiteX196" fmla="*/ 120110 w 601313"/>
                <a:gd name="connsiteY196" fmla="*/ 330422 h 561594"/>
                <a:gd name="connsiteX197" fmla="*/ 121444 w 601313"/>
                <a:gd name="connsiteY197" fmla="*/ 331280 h 561594"/>
                <a:gd name="connsiteX198" fmla="*/ 122110 w 601313"/>
                <a:gd name="connsiteY198" fmla="*/ 332518 h 561594"/>
                <a:gd name="connsiteX199" fmla="*/ 120777 w 601313"/>
                <a:gd name="connsiteY199" fmla="*/ 334137 h 561594"/>
                <a:gd name="connsiteX200" fmla="*/ 117634 w 601313"/>
                <a:gd name="connsiteY200" fmla="*/ 335566 h 561594"/>
                <a:gd name="connsiteX201" fmla="*/ 104870 w 601313"/>
                <a:gd name="connsiteY201" fmla="*/ 338328 h 561594"/>
                <a:gd name="connsiteX202" fmla="*/ 100774 w 601313"/>
                <a:gd name="connsiteY202" fmla="*/ 340709 h 561594"/>
                <a:gd name="connsiteX203" fmla="*/ 99536 w 601313"/>
                <a:gd name="connsiteY203" fmla="*/ 342710 h 561594"/>
                <a:gd name="connsiteX204" fmla="*/ 99155 w 601313"/>
                <a:gd name="connsiteY204" fmla="*/ 344805 h 561594"/>
                <a:gd name="connsiteX205" fmla="*/ 99536 w 601313"/>
                <a:gd name="connsiteY205" fmla="*/ 346424 h 561594"/>
                <a:gd name="connsiteX206" fmla="*/ 100870 w 601313"/>
                <a:gd name="connsiteY206" fmla="*/ 349091 h 561594"/>
                <a:gd name="connsiteX207" fmla="*/ 101346 w 601313"/>
                <a:gd name="connsiteY207" fmla="*/ 350425 h 561594"/>
                <a:gd name="connsiteX208" fmla="*/ 101155 w 601313"/>
                <a:gd name="connsiteY208" fmla="*/ 351949 h 561594"/>
                <a:gd name="connsiteX209" fmla="*/ 100584 w 601313"/>
                <a:gd name="connsiteY209" fmla="*/ 353282 h 561594"/>
                <a:gd name="connsiteX210" fmla="*/ 99631 w 601313"/>
                <a:gd name="connsiteY210" fmla="*/ 354521 h 561594"/>
                <a:gd name="connsiteX211" fmla="*/ 98584 w 601313"/>
                <a:gd name="connsiteY211" fmla="*/ 355568 h 561594"/>
                <a:gd name="connsiteX212" fmla="*/ 97346 w 601313"/>
                <a:gd name="connsiteY212" fmla="*/ 356521 h 561594"/>
                <a:gd name="connsiteX213" fmla="*/ 95631 w 601313"/>
                <a:gd name="connsiteY213" fmla="*/ 357188 h 561594"/>
                <a:gd name="connsiteX214" fmla="*/ 93631 w 601313"/>
                <a:gd name="connsiteY214" fmla="*/ 357378 h 561594"/>
                <a:gd name="connsiteX215" fmla="*/ 90392 w 601313"/>
                <a:gd name="connsiteY215" fmla="*/ 356426 h 561594"/>
                <a:gd name="connsiteX216" fmla="*/ 86868 w 601313"/>
                <a:gd name="connsiteY216" fmla="*/ 354330 h 561594"/>
                <a:gd name="connsiteX217" fmla="*/ 85439 w 601313"/>
                <a:gd name="connsiteY217" fmla="*/ 354044 h 561594"/>
                <a:gd name="connsiteX218" fmla="*/ 83439 w 601313"/>
                <a:gd name="connsiteY218" fmla="*/ 355378 h 561594"/>
                <a:gd name="connsiteX219" fmla="*/ 80772 w 601313"/>
                <a:gd name="connsiteY219" fmla="*/ 357854 h 561594"/>
                <a:gd name="connsiteX220" fmla="*/ 78867 w 601313"/>
                <a:gd name="connsiteY220" fmla="*/ 358426 h 561594"/>
                <a:gd name="connsiteX221" fmla="*/ 76200 w 601313"/>
                <a:gd name="connsiteY221" fmla="*/ 358426 h 561594"/>
                <a:gd name="connsiteX222" fmla="*/ 71628 w 601313"/>
                <a:gd name="connsiteY222" fmla="*/ 357283 h 561594"/>
                <a:gd name="connsiteX223" fmla="*/ 69056 w 601313"/>
                <a:gd name="connsiteY223" fmla="*/ 356235 h 561594"/>
                <a:gd name="connsiteX224" fmla="*/ 67246 w 601313"/>
                <a:gd name="connsiteY224" fmla="*/ 355187 h 561594"/>
                <a:gd name="connsiteX225" fmla="*/ 60960 w 601313"/>
                <a:gd name="connsiteY225" fmla="*/ 350520 h 561594"/>
                <a:gd name="connsiteX226" fmla="*/ 55340 w 601313"/>
                <a:gd name="connsiteY226" fmla="*/ 347377 h 561594"/>
                <a:gd name="connsiteX227" fmla="*/ 44767 w 601313"/>
                <a:gd name="connsiteY227" fmla="*/ 344805 h 561594"/>
                <a:gd name="connsiteX228" fmla="*/ 29813 w 601313"/>
                <a:gd name="connsiteY228" fmla="*/ 337852 h 561594"/>
                <a:gd name="connsiteX229" fmla="*/ 28289 w 601313"/>
                <a:gd name="connsiteY229" fmla="*/ 338138 h 561594"/>
                <a:gd name="connsiteX230" fmla="*/ 26670 w 601313"/>
                <a:gd name="connsiteY230" fmla="*/ 339280 h 561594"/>
                <a:gd name="connsiteX231" fmla="*/ 25241 w 601313"/>
                <a:gd name="connsiteY231" fmla="*/ 343091 h 561594"/>
                <a:gd name="connsiteX232" fmla="*/ 24003 w 601313"/>
                <a:gd name="connsiteY232" fmla="*/ 347948 h 561594"/>
                <a:gd name="connsiteX233" fmla="*/ 23241 w 601313"/>
                <a:gd name="connsiteY233" fmla="*/ 349377 h 561594"/>
                <a:gd name="connsiteX234" fmla="*/ 22479 w 601313"/>
                <a:gd name="connsiteY234" fmla="*/ 350806 h 561594"/>
                <a:gd name="connsiteX235" fmla="*/ 21050 w 601313"/>
                <a:gd name="connsiteY235" fmla="*/ 352806 h 561594"/>
                <a:gd name="connsiteX236" fmla="*/ 13525 w 601313"/>
                <a:gd name="connsiteY236" fmla="*/ 360140 h 561594"/>
                <a:gd name="connsiteX237" fmla="*/ 667 w 601313"/>
                <a:gd name="connsiteY237" fmla="*/ 367951 h 561594"/>
                <a:gd name="connsiteX238" fmla="*/ 0 w 601313"/>
                <a:gd name="connsiteY238" fmla="*/ 370808 h 561594"/>
                <a:gd name="connsiteX239" fmla="*/ 0 w 601313"/>
                <a:gd name="connsiteY239" fmla="*/ 372237 h 561594"/>
                <a:gd name="connsiteX240" fmla="*/ 1714 w 601313"/>
                <a:gd name="connsiteY240" fmla="*/ 392716 h 561594"/>
                <a:gd name="connsiteX241" fmla="*/ 2096 w 601313"/>
                <a:gd name="connsiteY241" fmla="*/ 394240 h 561594"/>
                <a:gd name="connsiteX242" fmla="*/ 4096 w 601313"/>
                <a:gd name="connsiteY242" fmla="*/ 400336 h 561594"/>
                <a:gd name="connsiteX243" fmla="*/ 4763 w 601313"/>
                <a:gd name="connsiteY243" fmla="*/ 401669 h 561594"/>
                <a:gd name="connsiteX244" fmla="*/ 5715 w 601313"/>
                <a:gd name="connsiteY244" fmla="*/ 403193 h 561594"/>
                <a:gd name="connsiteX245" fmla="*/ 8382 w 601313"/>
                <a:gd name="connsiteY245" fmla="*/ 405003 h 561594"/>
                <a:gd name="connsiteX246" fmla="*/ 12763 w 601313"/>
                <a:gd name="connsiteY246" fmla="*/ 407194 h 561594"/>
                <a:gd name="connsiteX247" fmla="*/ 20669 w 601313"/>
                <a:gd name="connsiteY247" fmla="*/ 409099 h 561594"/>
                <a:gd name="connsiteX248" fmla="*/ 24193 w 601313"/>
                <a:gd name="connsiteY248" fmla="*/ 409194 h 561594"/>
                <a:gd name="connsiteX249" fmla="*/ 26575 w 601313"/>
                <a:gd name="connsiteY249" fmla="*/ 408432 h 561594"/>
                <a:gd name="connsiteX250" fmla="*/ 27622 w 601313"/>
                <a:gd name="connsiteY250" fmla="*/ 407480 h 561594"/>
                <a:gd name="connsiteX251" fmla="*/ 29242 w 601313"/>
                <a:gd name="connsiteY251" fmla="*/ 407003 h 561594"/>
                <a:gd name="connsiteX252" fmla="*/ 92107 w 601313"/>
                <a:gd name="connsiteY252" fmla="*/ 442341 h 561594"/>
                <a:gd name="connsiteX253" fmla="*/ 97441 w 601313"/>
                <a:gd name="connsiteY253" fmla="*/ 442151 h 561594"/>
                <a:gd name="connsiteX254" fmla="*/ 101251 w 601313"/>
                <a:gd name="connsiteY254" fmla="*/ 442722 h 561594"/>
                <a:gd name="connsiteX255" fmla="*/ 102965 w 601313"/>
                <a:gd name="connsiteY255" fmla="*/ 443675 h 561594"/>
                <a:gd name="connsiteX256" fmla="*/ 104775 w 601313"/>
                <a:gd name="connsiteY256" fmla="*/ 445103 h 561594"/>
                <a:gd name="connsiteX257" fmla="*/ 109442 w 601313"/>
                <a:gd name="connsiteY257" fmla="*/ 451390 h 561594"/>
                <a:gd name="connsiteX258" fmla="*/ 113157 w 601313"/>
                <a:gd name="connsiteY258" fmla="*/ 453580 h 561594"/>
                <a:gd name="connsiteX259" fmla="*/ 117157 w 601313"/>
                <a:gd name="connsiteY259" fmla="*/ 455009 h 561594"/>
                <a:gd name="connsiteX260" fmla="*/ 120777 w 601313"/>
                <a:gd name="connsiteY260" fmla="*/ 458153 h 561594"/>
                <a:gd name="connsiteX261" fmla="*/ 122491 w 601313"/>
                <a:gd name="connsiteY261" fmla="*/ 460248 h 561594"/>
                <a:gd name="connsiteX262" fmla="*/ 122968 w 601313"/>
                <a:gd name="connsiteY262" fmla="*/ 462439 h 561594"/>
                <a:gd name="connsiteX263" fmla="*/ 122872 w 601313"/>
                <a:gd name="connsiteY263" fmla="*/ 464439 h 561594"/>
                <a:gd name="connsiteX264" fmla="*/ 122587 w 601313"/>
                <a:gd name="connsiteY264" fmla="*/ 466249 h 561594"/>
                <a:gd name="connsiteX265" fmla="*/ 122015 w 601313"/>
                <a:gd name="connsiteY265" fmla="*/ 467868 h 561594"/>
                <a:gd name="connsiteX266" fmla="*/ 118967 w 601313"/>
                <a:gd name="connsiteY266" fmla="*/ 473583 h 561594"/>
                <a:gd name="connsiteX267" fmla="*/ 118396 w 601313"/>
                <a:gd name="connsiteY267" fmla="*/ 475107 h 561594"/>
                <a:gd name="connsiteX268" fmla="*/ 117920 w 601313"/>
                <a:gd name="connsiteY268" fmla="*/ 476917 h 561594"/>
                <a:gd name="connsiteX269" fmla="*/ 117253 w 601313"/>
                <a:gd name="connsiteY269" fmla="*/ 488918 h 561594"/>
                <a:gd name="connsiteX270" fmla="*/ 117348 w 601313"/>
                <a:gd name="connsiteY270" fmla="*/ 490823 h 561594"/>
                <a:gd name="connsiteX271" fmla="*/ 117538 w 601313"/>
                <a:gd name="connsiteY271" fmla="*/ 492538 h 561594"/>
                <a:gd name="connsiteX272" fmla="*/ 117920 w 601313"/>
                <a:gd name="connsiteY272" fmla="*/ 494157 h 561594"/>
                <a:gd name="connsiteX273" fmla="*/ 118491 w 601313"/>
                <a:gd name="connsiteY273" fmla="*/ 495586 h 561594"/>
                <a:gd name="connsiteX274" fmla="*/ 119920 w 601313"/>
                <a:gd name="connsiteY274" fmla="*/ 496634 h 561594"/>
                <a:gd name="connsiteX275" fmla="*/ 121920 w 601313"/>
                <a:gd name="connsiteY275" fmla="*/ 497110 h 561594"/>
                <a:gd name="connsiteX276" fmla="*/ 125539 w 601313"/>
                <a:gd name="connsiteY276" fmla="*/ 496443 h 561594"/>
                <a:gd name="connsiteX277" fmla="*/ 129730 w 601313"/>
                <a:gd name="connsiteY277" fmla="*/ 495300 h 561594"/>
                <a:gd name="connsiteX278" fmla="*/ 131445 w 601313"/>
                <a:gd name="connsiteY278" fmla="*/ 495014 h 561594"/>
                <a:gd name="connsiteX279" fmla="*/ 133255 w 601313"/>
                <a:gd name="connsiteY279" fmla="*/ 495014 h 561594"/>
                <a:gd name="connsiteX280" fmla="*/ 135064 w 601313"/>
                <a:gd name="connsiteY280" fmla="*/ 495300 h 561594"/>
                <a:gd name="connsiteX281" fmla="*/ 168116 w 601313"/>
                <a:gd name="connsiteY281" fmla="*/ 511588 h 561594"/>
                <a:gd name="connsiteX282" fmla="*/ 170688 w 601313"/>
                <a:gd name="connsiteY282" fmla="*/ 513969 h 561594"/>
                <a:gd name="connsiteX283" fmla="*/ 172307 w 601313"/>
                <a:gd name="connsiteY283" fmla="*/ 515969 h 561594"/>
                <a:gd name="connsiteX284" fmla="*/ 172783 w 601313"/>
                <a:gd name="connsiteY284" fmla="*/ 517493 h 561594"/>
                <a:gd name="connsiteX285" fmla="*/ 173355 w 601313"/>
                <a:gd name="connsiteY285" fmla="*/ 518827 h 561594"/>
                <a:gd name="connsiteX286" fmla="*/ 174117 w 601313"/>
                <a:gd name="connsiteY286" fmla="*/ 520160 h 561594"/>
                <a:gd name="connsiteX287" fmla="*/ 175165 w 601313"/>
                <a:gd name="connsiteY287" fmla="*/ 521208 h 561594"/>
                <a:gd name="connsiteX288" fmla="*/ 176308 w 601313"/>
                <a:gd name="connsiteY288" fmla="*/ 522351 h 561594"/>
                <a:gd name="connsiteX289" fmla="*/ 177641 w 601313"/>
                <a:gd name="connsiteY289" fmla="*/ 523208 h 561594"/>
                <a:gd name="connsiteX290" fmla="*/ 179927 w 601313"/>
                <a:gd name="connsiteY290" fmla="*/ 523875 h 561594"/>
                <a:gd name="connsiteX291" fmla="*/ 183071 w 601313"/>
                <a:gd name="connsiteY291" fmla="*/ 524351 h 561594"/>
                <a:gd name="connsiteX292" fmla="*/ 189071 w 601313"/>
                <a:gd name="connsiteY292" fmla="*/ 524351 h 561594"/>
                <a:gd name="connsiteX293" fmla="*/ 194691 w 601313"/>
                <a:gd name="connsiteY293" fmla="*/ 523589 h 561594"/>
                <a:gd name="connsiteX294" fmla="*/ 201644 w 601313"/>
                <a:gd name="connsiteY294" fmla="*/ 519875 h 561594"/>
                <a:gd name="connsiteX295" fmla="*/ 207073 w 601313"/>
                <a:gd name="connsiteY295" fmla="*/ 515112 h 561594"/>
                <a:gd name="connsiteX296" fmla="*/ 212884 w 601313"/>
                <a:gd name="connsiteY296" fmla="*/ 508254 h 561594"/>
                <a:gd name="connsiteX297" fmla="*/ 215170 w 601313"/>
                <a:gd name="connsiteY297" fmla="*/ 506159 h 561594"/>
                <a:gd name="connsiteX298" fmla="*/ 216503 w 601313"/>
                <a:gd name="connsiteY298" fmla="*/ 505492 h 561594"/>
                <a:gd name="connsiteX299" fmla="*/ 217932 w 601313"/>
                <a:gd name="connsiteY299" fmla="*/ 504920 h 561594"/>
                <a:gd name="connsiteX300" fmla="*/ 221075 w 601313"/>
                <a:gd name="connsiteY300" fmla="*/ 505396 h 561594"/>
                <a:gd name="connsiteX301" fmla="*/ 241363 w 601313"/>
                <a:gd name="connsiteY301" fmla="*/ 512159 h 561594"/>
                <a:gd name="connsiteX302" fmla="*/ 244221 w 601313"/>
                <a:gd name="connsiteY302" fmla="*/ 515112 h 561594"/>
                <a:gd name="connsiteX303" fmla="*/ 245650 w 601313"/>
                <a:gd name="connsiteY303" fmla="*/ 517017 h 561594"/>
                <a:gd name="connsiteX304" fmla="*/ 246602 w 601313"/>
                <a:gd name="connsiteY304" fmla="*/ 518922 h 561594"/>
                <a:gd name="connsiteX305" fmla="*/ 248507 w 601313"/>
                <a:gd name="connsiteY305" fmla="*/ 525018 h 561594"/>
                <a:gd name="connsiteX306" fmla="*/ 249746 w 601313"/>
                <a:gd name="connsiteY306" fmla="*/ 527876 h 561594"/>
                <a:gd name="connsiteX307" fmla="*/ 250507 w 601313"/>
                <a:gd name="connsiteY307" fmla="*/ 529304 h 561594"/>
                <a:gd name="connsiteX308" fmla="*/ 251460 w 601313"/>
                <a:gd name="connsiteY308" fmla="*/ 530543 h 561594"/>
                <a:gd name="connsiteX309" fmla="*/ 253365 w 601313"/>
                <a:gd name="connsiteY309" fmla="*/ 531876 h 561594"/>
                <a:gd name="connsiteX310" fmla="*/ 256413 w 601313"/>
                <a:gd name="connsiteY310" fmla="*/ 533114 h 561594"/>
                <a:gd name="connsiteX311" fmla="*/ 261556 w 601313"/>
                <a:gd name="connsiteY311" fmla="*/ 533781 h 561594"/>
                <a:gd name="connsiteX312" fmla="*/ 264223 w 601313"/>
                <a:gd name="connsiteY312" fmla="*/ 533591 h 561594"/>
                <a:gd name="connsiteX313" fmla="*/ 266129 w 601313"/>
                <a:gd name="connsiteY313" fmla="*/ 532924 h 561594"/>
                <a:gd name="connsiteX314" fmla="*/ 267176 w 601313"/>
                <a:gd name="connsiteY314" fmla="*/ 531876 h 561594"/>
                <a:gd name="connsiteX315" fmla="*/ 268510 w 601313"/>
                <a:gd name="connsiteY315" fmla="*/ 531114 h 561594"/>
                <a:gd name="connsiteX316" fmla="*/ 270796 w 601313"/>
                <a:gd name="connsiteY316" fmla="*/ 531495 h 561594"/>
                <a:gd name="connsiteX317" fmla="*/ 274225 w 601313"/>
                <a:gd name="connsiteY317" fmla="*/ 533114 h 561594"/>
                <a:gd name="connsiteX318" fmla="*/ 281083 w 601313"/>
                <a:gd name="connsiteY318" fmla="*/ 537877 h 561594"/>
                <a:gd name="connsiteX319" fmla="*/ 285369 w 601313"/>
                <a:gd name="connsiteY319" fmla="*/ 540163 h 561594"/>
                <a:gd name="connsiteX320" fmla="*/ 290798 w 601313"/>
                <a:gd name="connsiteY320" fmla="*/ 541687 h 561594"/>
                <a:gd name="connsiteX321" fmla="*/ 295561 w 601313"/>
                <a:gd name="connsiteY321" fmla="*/ 541592 h 561594"/>
                <a:gd name="connsiteX322" fmla="*/ 302133 w 601313"/>
                <a:gd name="connsiteY322" fmla="*/ 544735 h 561594"/>
                <a:gd name="connsiteX323" fmla="*/ 320612 w 601313"/>
                <a:gd name="connsiteY323" fmla="*/ 561022 h 561594"/>
                <a:gd name="connsiteX324" fmla="*/ 327088 w 601313"/>
                <a:gd name="connsiteY324" fmla="*/ 559213 h 561594"/>
                <a:gd name="connsiteX325" fmla="*/ 337375 w 601313"/>
                <a:gd name="connsiteY325" fmla="*/ 561594 h 561594"/>
                <a:gd name="connsiteX326" fmla="*/ 339662 w 601313"/>
                <a:gd name="connsiteY326" fmla="*/ 561308 h 561594"/>
                <a:gd name="connsiteX327" fmla="*/ 341947 w 601313"/>
                <a:gd name="connsiteY327" fmla="*/ 560356 h 561594"/>
                <a:gd name="connsiteX328" fmla="*/ 343853 w 601313"/>
                <a:gd name="connsiteY328" fmla="*/ 558641 h 561594"/>
                <a:gd name="connsiteX329" fmla="*/ 349758 w 601313"/>
                <a:gd name="connsiteY329" fmla="*/ 555212 h 561594"/>
                <a:gd name="connsiteX330" fmla="*/ 351282 w 601313"/>
                <a:gd name="connsiteY330" fmla="*/ 553974 h 561594"/>
                <a:gd name="connsiteX331" fmla="*/ 357854 w 601313"/>
                <a:gd name="connsiteY331" fmla="*/ 545497 h 561594"/>
                <a:gd name="connsiteX332" fmla="*/ 360902 w 601313"/>
                <a:gd name="connsiteY332" fmla="*/ 542449 h 561594"/>
                <a:gd name="connsiteX333" fmla="*/ 362998 w 601313"/>
                <a:gd name="connsiteY333" fmla="*/ 541401 h 561594"/>
                <a:gd name="connsiteX334" fmla="*/ 364903 w 601313"/>
                <a:gd name="connsiteY334" fmla="*/ 541306 h 561594"/>
                <a:gd name="connsiteX335" fmla="*/ 369189 w 601313"/>
                <a:gd name="connsiteY335" fmla="*/ 544259 h 561594"/>
                <a:gd name="connsiteX336" fmla="*/ 371761 w 601313"/>
                <a:gd name="connsiteY336" fmla="*/ 544830 h 561594"/>
                <a:gd name="connsiteX337" fmla="*/ 373189 w 601313"/>
                <a:gd name="connsiteY337" fmla="*/ 544163 h 561594"/>
                <a:gd name="connsiteX338" fmla="*/ 378238 w 601313"/>
                <a:gd name="connsiteY338" fmla="*/ 538544 h 561594"/>
                <a:gd name="connsiteX339" fmla="*/ 386810 w 601313"/>
                <a:gd name="connsiteY339" fmla="*/ 533114 h 561594"/>
                <a:gd name="connsiteX340" fmla="*/ 392144 w 601313"/>
                <a:gd name="connsiteY340" fmla="*/ 530447 h 561594"/>
                <a:gd name="connsiteX341" fmla="*/ 399383 w 601313"/>
                <a:gd name="connsiteY341" fmla="*/ 528066 h 561594"/>
                <a:gd name="connsiteX342" fmla="*/ 402050 w 601313"/>
                <a:gd name="connsiteY342" fmla="*/ 526733 h 561594"/>
                <a:gd name="connsiteX343" fmla="*/ 403479 w 601313"/>
                <a:gd name="connsiteY343" fmla="*/ 525399 h 561594"/>
                <a:gd name="connsiteX344" fmla="*/ 403479 w 601313"/>
                <a:gd name="connsiteY344" fmla="*/ 524351 h 561594"/>
                <a:gd name="connsiteX345" fmla="*/ 403098 w 601313"/>
                <a:gd name="connsiteY345" fmla="*/ 523304 h 561594"/>
                <a:gd name="connsiteX346" fmla="*/ 402336 w 601313"/>
                <a:gd name="connsiteY346" fmla="*/ 522351 h 561594"/>
                <a:gd name="connsiteX347" fmla="*/ 401288 w 601313"/>
                <a:gd name="connsiteY347" fmla="*/ 521399 h 561594"/>
                <a:gd name="connsiteX348" fmla="*/ 397383 w 601313"/>
                <a:gd name="connsiteY348" fmla="*/ 518732 h 561594"/>
                <a:gd name="connsiteX349" fmla="*/ 396430 w 601313"/>
                <a:gd name="connsiteY349" fmla="*/ 517684 h 561594"/>
                <a:gd name="connsiteX350" fmla="*/ 394811 w 601313"/>
                <a:gd name="connsiteY350" fmla="*/ 515112 h 561594"/>
                <a:gd name="connsiteX351" fmla="*/ 394145 w 601313"/>
                <a:gd name="connsiteY351" fmla="*/ 513683 h 561594"/>
                <a:gd name="connsiteX352" fmla="*/ 393097 w 601313"/>
                <a:gd name="connsiteY352" fmla="*/ 510159 h 561594"/>
                <a:gd name="connsiteX353" fmla="*/ 391954 w 601313"/>
                <a:gd name="connsiteY353" fmla="*/ 507778 h 561594"/>
                <a:gd name="connsiteX354" fmla="*/ 390620 w 601313"/>
                <a:gd name="connsiteY354" fmla="*/ 505682 h 561594"/>
                <a:gd name="connsiteX355" fmla="*/ 388430 w 601313"/>
                <a:gd name="connsiteY355" fmla="*/ 503015 h 561594"/>
                <a:gd name="connsiteX356" fmla="*/ 387858 w 601313"/>
                <a:gd name="connsiteY356" fmla="*/ 501205 h 561594"/>
                <a:gd name="connsiteX357" fmla="*/ 388048 w 601313"/>
                <a:gd name="connsiteY357" fmla="*/ 498729 h 561594"/>
                <a:gd name="connsiteX358" fmla="*/ 390525 w 601313"/>
                <a:gd name="connsiteY358" fmla="*/ 493776 h 561594"/>
                <a:gd name="connsiteX359" fmla="*/ 392335 w 601313"/>
                <a:gd name="connsiteY359" fmla="*/ 491680 h 561594"/>
                <a:gd name="connsiteX360" fmla="*/ 394335 w 601313"/>
                <a:gd name="connsiteY360" fmla="*/ 490538 h 561594"/>
                <a:gd name="connsiteX361" fmla="*/ 402717 w 601313"/>
                <a:gd name="connsiteY361" fmla="*/ 491680 h 561594"/>
                <a:gd name="connsiteX362" fmla="*/ 405003 w 601313"/>
                <a:gd name="connsiteY362" fmla="*/ 491585 h 561594"/>
                <a:gd name="connsiteX363" fmla="*/ 411861 w 601313"/>
                <a:gd name="connsiteY363" fmla="*/ 484632 h 561594"/>
                <a:gd name="connsiteX364" fmla="*/ 412909 w 601313"/>
                <a:gd name="connsiteY364" fmla="*/ 483489 h 561594"/>
                <a:gd name="connsiteX365" fmla="*/ 414052 w 601313"/>
                <a:gd name="connsiteY365" fmla="*/ 481679 h 561594"/>
                <a:gd name="connsiteX366" fmla="*/ 417385 w 601313"/>
                <a:gd name="connsiteY366" fmla="*/ 474726 h 561594"/>
                <a:gd name="connsiteX367" fmla="*/ 432530 w 601313"/>
                <a:gd name="connsiteY367" fmla="*/ 462058 h 561594"/>
                <a:gd name="connsiteX368" fmla="*/ 434149 w 601313"/>
                <a:gd name="connsiteY368" fmla="*/ 461391 h 561594"/>
                <a:gd name="connsiteX369" fmla="*/ 436340 w 601313"/>
                <a:gd name="connsiteY369" fmla="*/ 461010 h 561594"/>
                <a:gd name="connsiteX370" fmla="*/ 436912 w 601313"/>
                <a:gd name="connsiteY370" fmla="*/ 462153 h 561594"/>
                <a:gd name="connsiteX371" fmla="*/ 437483 w 601313"/>
                <a:gd name="connsiteY371" fmla="*/ 462820 h 561594"/>
                <a:gd name="connsiteX372" fmla="*/ 438245 w 601313"/>
                <a:gd name="connsiteY372" fmla="*/ 463582 h 561594"/>
                <a:gd name="connsiteX373" fmla="*/ 440436 w 601313"/>
                <a:gd name="connsiteY373" fmla="*/ 465296 h 561594"/>
                <a:gd name="connsiteX374" fmla="*/ 446437 w 601313"/>
                <a:gd name="connsiteY374" fmla="*/ 468154 h 561594"/>
                <a:gd name="connsiteX375" fmla="*/ 447675 w 601313"/>
                <a:gd name="connsiteY375" fmla="*/ 469011 h 561594"/>
                <a:gd name="connsiteX376" fmla="*/ 448723 w 601313"/>
                <a:gd name="connsiteY376" fmla="*/ 470059 h 561594"/>
                <a:gd name="connsiteX377" fmla="*/ 449485 w 601313"/>
                <a:gd name="connsiteY377" fmla="*/ 471297 h 561594"/>
                <a:gd name="connsiteX378" fmla="*/ 451675 w 601313"/>
                <a:gd name="connsiteY378" fmla="*/ 475393 h 561594"/>
                <a:gd name="connsiteX379" fmla="*/ 452438 w 601313"/>
                <a:gd name="connsiteY379" fmla="*/ 476631 h 561594"/>
                <a:gd name="connsiteX380" fmla="*/ 453771 w 601313"/>
                <a:gd name="connsiteY380" fmla="*/ 478060 h 561594"/>
                <a:gd name="connsiteX381" fmla="*/ 455485 w 601313"/>
                <a:gd name="connsiteY381" fmla="*/ 479488 h 561594"/>
                <a:gd name="connsiteX382" fmla="*/ 458724 w 601313"/>
                <a:gd name="connsiteY382" fmla="*/ 481298 h 561594"/>
                <a:gd name="connsiteX383" fmla="*/ 460724 w 601313"/>
                <a:gd name="connsiteY383" fmla="*/ 481584 h 561594"/>
                <a:gd name="connsiteX384" fmla="*/ 462248 w 601313"/>
                <a:gd name="connsiteY384" fmla="*/ 481013 h 561594"/>
                <a:gd name="connsiteX385" fmla="*/ 464534 w 601313"/>
                <a:gd name="connsiteY385" fmla="*/ 477679 h 561594"/>
                <a:gd name="connsiteX386" fmla="*/ 467106 w 601313"/>
                <a:gd name="connsiteY386" fmla="*/ 475964 h 561594"/>
                <a:gd name="connsiteX387" fmla="*/ 468535 w 601313"/>
                <a:gd name="connsiteY387" fmla="*/ 476155 h 561594"/>
                <a:gd name="connsiteX388" fmla="*/ 469773 w 601313"/>
                <a:gd name="connsiteY388" fmla="*/ 476917 h 561594"/>
                <a:gd name="connsiteX389" fmla="*/ 470821 w 601313"/>
                <a:gd name="connsiteY389" fmla="*/ 478346 h 561594"/>
                <a:gd name="connsiteX390" fmla="*/ 472249 w 601313"/>
                <a:gd name="connsiteY390" fmla="*/ 479679 h 561594"/>
                <a:gd name="connsiteX391" fmla="*/ 484156 w 601313"/>
                <a:gd name="connsiteY391" fmla="*/ 488156 h 561594"/>
                <a:gd name="connsiteX392" fmla="*/ 486251 w 601313"/>
                <a:gd name="connsiteY392" fmla="*/ 490347 h 561594"/>
                <a:gd name="connsiteX393" fmla="*/ 487204 w 601313"/>
                <a:gd name="connsiteY393" fmla="*/ 491490 h 561594"/>
                <a:gd name="connsiteX394" fmla="*/ 487871 w 601313"/>
                <a:gd name="connsiteY394" fmla="*/ 492824 h 561594"/>
                <a:gd name="connsiteX395" fmla="*/ 488347 w 601313"/>
                <a:gd name="connsiteY395" fmla="*/ 494347 h 561594"/>
                <a:gd name="connsiteX396" fmla="*/ 488537 w 601313"/>
                <a:gd name="connsiteY396" fmla="*/ 496062 h 561594"/>
                <a:gd name="connsiteX397" fmla="*/ 487680 w 601313"/>
                <a:gd name="connsiteY397" fmla="*/ 501491 h 561594"/>
                <a:gd name="connsiteX398" fmla="*/ 487680 w 601313"/>
                <a:gd name="connsiteY398" fmla="*/ 503396 h 561594"/>
                <a:gd name="connsiteX399" fmla="*/ 487966 w 601313"/>
                <a:gd name="connsiteY399" fmla="*/ 505016 h 561594"/>
                <a:gd name="connsiteX400" fmla="*/ 488632 w 601313"/>
                <a:gd name="connsiteY400" fmla="*/ 506349 h 561594"/>
                <a:gd name="connsiteX401" fmla="*/ 490347 w 601313"/>
                <a:gd name="connsiteY401" fmla="*/ 508921 h 561594"/>
                <a:gd name="connsiteX402" fmla="*/ 492157 w 601313"/>
                <a:gd name="connsiteY402" fmla="*/ 511207 h 561594"/>
                <a:gd name="connsiteX403" fmla="*/ 493776 w 601313"/>
                <a:gd name="connsiteY403" fmla="*/ 513779 h 561594"/>
                <a:gd name="connsiteX404" fmla="*/ 494347 w 601313"/>
                <a:gd name="connsiteY404" fmla="*/ 515207 h 561594"/>
                <a:gd name="connsiteX405" fmla="*/ 494538 w 601313"/>
                <a:gd name="connsiteY405" fmla="*/ 516827 h 561594"/>
                <a:gd name="connsiteX406" fmla="*/ 494252 w 601313"/>
                <a:gd name="connsiteY406" fmla="*/ 518446 h 561594"/>
                <a:gd name="connsiteX407" fmla="*/ 493109 w 601313"/>
                <a:gd name="connsiteY407" fmla="*/ 521684 h 561594"/>
                <a:gd name="connsiteX408" fmla="*/ 492823 w 601313"/>
                <a:gd name="connsiteY408" fmla="*/ 523208 h 561594"/>
                <a:gd name="connsiteX409" fmla="*/ 493205 w 601313"/>
                <a:gd name="connsiteY409" fmla="*/ 524923 h 561594"/>
                <a:gd name="connsiteX410" fmla="*/ 494538 w 601313"/>
                <a:gd name="connsiteY410" fmla="*/ 525494 h 561594"/>
                <a:gd name="connsiteX411" fmla="*/ 496348 w 601313"/>
                <a:gd name="connsiteY411" fmla="*/ 525399 h 561594"/>
                <a:gd name="connsiteX412" fmla="*/ 501777 w 601313"/>
                <a:gd name="connsiteY412" fmla="*/ 523970 h 561594"/>
                <a:gd name="connsiteX413" fmla="*/ 515874 w 601313"/>
                <a:gd name="connsiteY413" fmla="*/ 516160 h 561594"/>
                <a:gd name="connsiteX414" fmla="*/ 517493 w 601313"/>
                <a:gd name="connsiteY414" fmla="*/ 514445 h 561594"/>
                <a:gd name="connsiteX415" fmla="*/ 519398 w 601313"/>
                <a:gd name="connsiteY415" fmla="*/ 512064 h 561594"/>
                <a:gd name="connsiteX416" fmla="*/ 520351 w 601313"/>
                <a:gd name="connsiteY416" fmla="*/ 509492 h 561594"/>
                <a:gd name="connsiteX417" fmla="*/ 521875 w 601313"/>
                <a:gd name="connsiteY417" fmla="*/ 506254 h 561594"/>
                <a:gd name="connsiteX418" fmla="*/ 530638 w 601313"/>
                <a:gd name="connsiteY418" fmla="*/ 495110 h 561594"/>
                <a:gd name="connsiteX419" fmla="*/ 537210 w 601313"/>
                <a:gd name="connsiteY419" fmla="*/ 484251 h 561594"/>
                <a:gd name="connsiteX420" fmla="*/ 548449 w 601313"/>
                <a:gd name="connsiteY420" fmla="*/ 469392 h 561594"/>
                <a:gd name="connsiteX421" fmla="*/ 557022 w 601313"/>
                <a:gd name="connsiteY421" fmla="*/ 460058 h 561594"/>
                <a:gd name="connsiteX422" fmla="*/ 560546 w 601313"/>
                <a:gd name="connsiteY422" fmla="*/ 455200 h 561594"/>
                <a:gd name="connsiteX423" fmla="*/ 561880 w 601313"/>
                <a:gd name="connsiteY423" fmla="*/ 452438 h 561594"/>
                <a:gd name="connsiteX424" fmla="*/ 561689 w 601313"/>
                <a:gd name="connsiteY424" fmla="*/ 450628 h 561594"/>
                <a:gd name="connsiteX425" fmla="*/ 561022 w 601313"/>
                <a:gd name="connsiteY425" fmla="*/ 447008 h 561594"/>
                <a:gd name="connsiteX426" fmla="*/ 560832 w 601313"/>
                <a:gd name="connsiteY426" fmla="*/ 444913 h 561594"/>
                <a:gd name="connsiteX427" fmla="*/ 561404 w 601313"/>
                <a:gd name="connsiteY427" fmla="*/ 441960 h 561594"/>
                <a:gd name="connsiteX428" fmla="*/ 562451 w 601313"/>
                <a:gd name="connsiteY428" fmla="*/ 440722 h 561594"/>
                <a:gd name="connsiteX429" fmla="*/ 567023 w 601313"/>
                <a:gd name="connsiteY429" fmla="*/ 439007 h 561594"/>
                <a:gd name="connsiteX430" fmla="*/ 570452 w 601313"/>
                <a:gd name="connsiteY430" fmla="*/ 436531 h 561594"/>
                <a:gd name="connsiteX431" fmla="*/ 594741 w 601313"/>
                <a:gd name="connsiteY431" fmla="*/ 411861 h 561594"/>
                <a:gd name="connsiteX432" fmla="*/ 596170 w 601313"/>
                <a:gd name="connsiteY432" fmla="*/ 409575 h 561594"/>
                <a:gd name="connsiteX433" fmla="*/ 596265 w 601313"/>
                <a:gd name="connsiteY433" fmla="*/ 407861 h 561594"/>
                <a:gd name="connsiteX434" fmla="*/ 595979 w 601313"/>
                <a:gd name="connsiteY434" fmla="*/ 404336 h 561594"/>
                <a:gd name="connsiteX435" fmla="*/ 596074 w 601313"/>
                <a:gd name="connsiteY435" fmla="*/ 400621 h 561594"/>
                <a:gd name="connsiteX436" fmla="*/ 596455 w 601313"/>
                <a:gd name="connsiteY436" fmla="*/ 398717 h 561594"/>
                <a:gd name="connsiteX437" fmla="*/ 598265 w 601313"/>
                <a:gd name="connsiteY437" fmla="*/ 394526 h 561594"/>
                <a:gd name="connsiteX438" fmla="*/ 600075 w 601313"/>
                <a:gd name="connsiteY438" fmla="*/ 391287 h 561594"/>
                <a:gd name="connsiteX439" fmla="*/ 600932 w 601313"/>
                <a:gd name="connsiteY439" fmla="*/ 389382 h 561594"/>
                <a:gd name="connsiteX440" fmla="*/ 601313 w 601313"/>
                <a:gd name="connsiteY440" fmla="*/ 387953 h 56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</a:cxnLst>
              <a:rect l="l" t="t" r="r" b="b"/>
              <a:pathLst>
                <a:path w="601313" h="561594">
                  <a:moveTo>
                    <a:pt x="600932" y="383381"/>
                  </a:moveTo>
                  <a:lnTo>
                    <a:pt x="601313" y="381953"/>
                  </a:lnTo>
                  <a:lnTo>
                    <a:pt x="601313" y="381953"/>
                  </a:lnTo>
                  <a:lnTo>
                    <a:pt x="599313" y="381571"/>
                  </a:lnTo>
                  <a:lnTo>
                    <a:pt x="593503" y="378905"/>
                  </a:lnTo>
                  <a:lnTo>
                    <a:pt x="589693" y="372237"/>
                  </a:lnTo>
                  <a:lnTo>
                    <a:pt x="587407" y="363188"/>
                  </a:lnTo>
                  <a:lnTo>
                    <a:pt x="585406" y="344138"/>
                  </a:lnTo>
                  <a:lnTo>
                    <a:pt x="582739" y="336995"/>
                  </a:lnTo>
                  <a:lnTo>
                    <a:pt x="577405" y="332422"/>
                  </a:lnTo>
                  <a:lnTo>
                    <a:pt x="563594" y="329851"/>
                  </a:lnTo>
                  <a:lnTo>
                    <a:pt x="543782" y="321755"/>
                  </a:lnTo>
                  <a:lnTo>
                    <a:pt x="531590" y="313849"/>
                  </a:lnTo>
                  <a:lnTo>
                    <a:pt x="486537" y="269462"/>
                  </a:lnTo>
                  <a:lnTo>
                    <a:pt x="472249" y="245745"/>
                  </a:lnTo>
                  <a:lnTo>
                    <a:pt x="461486" y="236506"/>
                  </a:lnTo>
                  <a:lnTo>
                    <a:pt x="436816" y="220123"/>
                  </a:lnTo>
                  <a:lnTo>
                    <a:pt x="414909" y="200692"/>
                  </a:lnTo>
                  <a:lnTo>
                    <a:pt x="365093" y="141065"/>
                  </a:lnTo>
                  <a:lnTo>
                    <a:pt x="362903" y="136017"/>
                  </a:lnTo>
                  <a:lnTo>
                    <a:pt x="360997" y="128969"/>
                  </a:lnTo>
                  <a:lnTo>
                    <a:pt x="339662" y="94679"/>
                  </a:lnTo>
                  <a:lnTo>
                    <a:pt x="332518" y="79820"/>
                  </a:lnTo>
                  <a:lnTo>
                    <a:pt x="320230" y="48196"/>
                  </a:lnTo>
                  <a:lnTo>
                    <a:pt x="306800" y="0"/>
                  </a:lnTo>
                  <a:lnTo>
                    <a:pt x="300990" y="667"/>
                  </a:lnTo>
                  <a:lnTo>
                    <a:pt x="276415" y="6763"/>
                  </a:lnTo>
                  <a:lnTo>
                    <a:pt x="257080" y="15430"/>
                  </a:lnTo>
                  <a:lnTo>
                    <a:pt x="250031" y="17621"/>
                  </a:lnTo>
                  <a:lnTo>
                    <a:pt x="244888" y="17336"/>
                  </a:lnTo>
                  <a:lnTo>
                    <a:pt x="242792" y="18002"/>
                  </a:lnTo>
                  <a:lnTo>
                    <a:pt x="240601" y="19431"/>
                  </a:lnTo>
                  <a:lnTo>
                    <a:pt x="237554" y="22860"/>
                  </a:lnTo>
                  <a:lnTo>
                    <a:pt x="236220" y="25241"/>
                  </a:lnTo>
                  <a:lnTo>
                    <a:pt x="235553" y="27337"/>
                  </a:lnTo>
                  <a:lnTo>
                    <a:pt x="235172" y="31623"/>
                  </a:lnTo>
                  <a:lnTo>
                    <a:pt x="234887" y="33338"/>
                  </a:lnTo>
                  <a:lnTo>
                    <a:pt x="234220" y="34957"/>
                  </a:lnTo>
                  <a:lnTo>
                    <a:pt x="233267" y="36290"/>
                  </a:lnTo>
                  <a:lnTo>
                    <a:pt x="232315" y="37433"/>
                  </a:lnTo>
                  <a:lnTo>
                    <a:pt x="229933" y="39434"/>
                  </a:lnTo>
                  <a:lnTo>
                    <a:pt x="224218" y="42101"/>
                  </a:lnTo>
                  <a:lnTo>
                    <a:pt x="214884" y="43910"/>
                  </a:lnTo>
                  <a:lnTo>
                    <a:pt x="212312" y="43815"/>
                  </a:lnTo>
                  <a:lnTo>
                    <a:pt x="210503" y="43434"/>
                  </a:lnTo>
                  <a:lnTo>
                    <a:pt x="207454" y="42291"/>
                  </a:lnTo>
                  <a:lnTo>
                    <a:pt x="205740" y="42005"/>
                  </a:lnTo>
                  <a:lnTo>
                    <a:pt x="203549" y="42386"/>
                  </a:lnTo>
                  <a:lnTo>
                    <a:pt x="194120" y="45911"/>
                  </a:lnTo>
                  <a:lnTo>
                    <a:pt x="191833" y="46387"/>
                  </a:lnTo>
                  <a:lnTo>
                    <a:pt x="189929" y="46387"/>
                  </a:lnTo>
                  <a:lnTo>
                    <a:pt x="188500" y="45815"/>
                  </a:lnTo>
                  <a:lnTo>
                    <a:pt x="187166" y="45053"/>
                  </a:lnTo>
                  <a:lnTo>
                    <a:pt x="184975" y="42958"/>
                  </a:lnTo>
                  <a:lnTo>
                    <a:pt x="183642" y="42101"/>
                  </a:lnTo>
                  <a:lnTo>
                    <a:pt x="182118" y="41529"/>
                  </a:lnTo>
                  <a:lnTo>
                    <a:pt x="180022" y="42196"/>
                  </a:lnTo>
                  <a:lnTo>
                    <a:pt x="178022" y="43910"/>
                  </a:lnTo>
                  <a:lnTo>
                    <a:pt x="175070" y="48292"/>
                  </a:lnTo>
                  <a:lnTo>
                    <a:pt x="171355" y="56293"/>
                  </a:lnTo>
                  <a:lnTo>
                    <a:pt x="170497" y="57531"/>
                  </a:lnTo>
                  <a:lnTo>
                    <a:pt x="167640" y="61151"/>
                  </a:lnTo>
                  <a:lnTo>
                    <a:pt x="166783" y="62579"/>
                  </a:lnTo>
                  <a:lnTo>
                    <a:pt x="166116" y="64103"/>
                  </a:lnTo>
                  <a:lnTo>
                    <a:pt x="165640" y="65913"/>
                  </a:lnTo>
                  <a:lnTo>
                    <a:pt x="165163" y="69913"/>
                  </a:lnTo>
                  <a:lnTo>
                    <a:pt x="164687" y="71819"/>
                  </a:lnTo>
                  <a:lnTo>
                    <a:pt x="164211" y="73438"/>
                  </a:lnTo>
                  <a:lnTo>
                    <a:pt x="162496" y="74962"/>
                  </a:lnTo>
                  <a:lnTo>
                    <a:pt x="160020" y="76200"/>
                  </a:lnTo>
                  <a:lnTo>
                    <a:pt x="154400" y="77534"/>
                  </a:lnTo>
                  <a:lnTo>
                    <a:pt x="151066" y="78867"/>
                  </a:lnTo>
                  <a:lnTo>
                    <a:pt x="148209" y="80582"/>
                  </a:lnTo>
                  <a:lnTo>
                    <a:pt x="145637" y="84201"/>
                  </a:lnTo>
                  <a:lnTo>
                    <a:pt x="144589" y="86868"/>
                  </a:lnTo>
                  <a:lnTo>
                    <a:pt x="144018" y="89249"/>
                  </a:lnTo>
                  <a:lnTo>
                    <a:pt x="143446" y="93154"/>
                  </a:lnTo>
                  <a:lnTo>
                    <a:pt x="140113" y="95060"/>
                  </a:lnTo>
                  <a:lnTo>
                    <a:pt x="137255" y="96203"/>
                  </a:lnTo>
                  <a:lnTo>
                    <a:pt x="111823" y="99727"/>
                  </a:lnTo>
                  <a:lnTo>
                    <a:pt x="111062" y="103537"/>
                  </a:lnTo>
                  <a:lnTo>
                    <a:pt x="111347" y="105346"/>
                  </a:lnTo>
                  <a:lnTo>
                    <a:pt x="112109" y="107823"/>
                  </a:lnTo>
                  <a:lnTo>
                    <a:pt x="114014" y="110966"/>
                  </a:lnTo>
                  <a:lnTo>
                    <a:pt x="115348" y="112776"/>
                  </a:lnTo>
                  <a:lnTo>
                    <a:pt x="116681" y="114110"/>
                  </a:lnTo>
                  <a:lnTo>
                    <a:pt x="118015" y="114967"/>
                  </a:lnTo>
                  <a:lnTo>
                    <a:pt x="119634" y="115538"/>
                  </a:lnTo>
                  <a:lnTo>
                    <a:pt x="123349" y="116396"/>
                  </a:lnTo>
                  <a:lnTo>
                    <a:pt x="124968" y="117062"/>
                  </a:lnTo>
                  <a:lnTo>
                    <a:pt x="126301" y="117824"/>
                  </a:lnTo>
                  <a:lnTo>
                    <a:pt x="127540" y="118777"/>
                  </a:lnTo>
                  <a:lnTo>
                    <a:pt x="128588" y="119825"/>
                  </a:lnTo>
                  <a:lnTo>
                    <a:pt x="128683" y="123349"/>
                  </a:lnTo>
                  <a:lnTo>
                    <a:pt x="128588" y="126111"/>
                  </a:lnTo>
                  <a:lnTo>
                    <a:pt x="122587" y="146971"/>
                  </a:lnTo>
                  <a:lnTo>
                    <a:pt x="112014" y="152305"/>
                  </a:lnTo>
                  <a:lnTo>
                    <a:pt x="110395" y="152781"/>
                  </a:lnTo>
                  <a:lnTo>
                    <a:pt x="108490" y="152971"/>
                  </a:lnTo>
                  <a:lnTo>
                    <a:pt x="101060" y="152591"/>
                  </a:lnTo>
                  <a:lnTo>
                    <a:pt x="95917" y="153353"/>
                  </a:lnTo>
                  <a:lnTo>
                    <a:pt x="94107" y="153353"/>
                  </a:lnTo>
                  <a:lnTo>
                    <a:pt x="90964" y="152400"/>
                  </a:lnTo>
                  <a:lnTo>
                    <a:pt x="89535" y="151638"/>
                  </a:lnTo>
                  <a:lnTo>
                    <a:pt x="86487" y="150304"/>
                  </a:lnTo>
                  <a:lnTo>
                    <a:pt x="84772" y="149924"/>
                  </a:lnTo>
                  <a:lnTo>
                    <a:pt x="75152" y="149733"/>
                  </a:lnTo>
                  <a:lnTo>
                    <a:pt x="71533" y="148876"/>
                  </a:lnTo>
                  <a:lnTo>
                    <a:pt x="66675" y="146971"/>
                  </a:lnTo>
                  <a:lnTo>
                    <a:pt x="63151" y="146304"/>
                  </a:lnTo>
                  <a:lnTo>
                    <a:pt x="61341" y="146209"/>
                  </a:lnTo>
                  <a:lnTo>
                    <a:pt x="59817" y="146590"/>
                  </a:lnTo>
                  <a:lnTo>
                    <a:pt x="58579" y="148209"/>
                  </a:lnTo>
                  <a:lnTo>
                    <a:pt x="57626" y="150876"/>
                  </a:lnTo>
                  <a:lnTo>
                    <a:pt x="56769" y="156877"/>
                  </a:lnTo>
                  <a:lnTo>
                    <a:pt x="55816" y="160306"/>
                  </a:lnTo>
                  <a:lnTo>
                    <a:pt x="53626" y="163068"/>
                  </a:lnTo>
                  <a:lnTo>
                    <a:pt x="51625" y="163735"/>
                  </a:lnTo>
                  <a:lnTo>
                    <a:pt x="46101" y="164306"/>
                  </a:lnTo>
                  <a:lnTo>
                    <a:pt x="44672" y="164878"/>
                  </a:lnTo>
                  <a:lnTo>
                    <a:pt x="43529" y="165830"/>
                  </a:lnTo>
                  <a:lnTo>
                    <a:pt x="42672" y="167259"/>
                  </a:lnTo>
                  <a:lnTo>
                    <a:pt x="42386" y="169164"/>
                  </a:lnTo>
                  <a:lnTo>
                    <a:pt x="43148" y="171926"/>
                  </a:lnTo>
                  <a:lnTo>
                    <a:pt x="44196" y="173641"/>
                  </a:lnTo>
                  <a:lnTo>
                    <a:pt x="45339" y="174974"/>
                  </a:lnTo>
                  <a:lnTo>
                    <a:pt x="49149" y="177641"/>
                  </a:lnTo>
                  <a:lnTo>
                    <a:pt x="50292" y="178689"/>
                  </a:lnTo>
                  <a:lnTo>
                    <a:pt x="51340" y="179832"/>
                  </a:lnTo>
                  <a:lnTo>
                    <a:pt x="52006" y="181166"/>
                  </a:lnTo>
                  <a:lnTo>
                    <a:pt x="52483" y="182785"/>
                  </a:lnTo>
                  <a:lnTo>
                    <a:pt x="52673" y="184499"/>
                  </a:lnTo>
                  <a:lnTo>
                    <a:pt x="52388" y="187357"/>
                  </a:lnTo>
                  <a:lnTo>
                    <a:pt x="52483" y="188404"/>
                  </a:lnTo>
                  <a:lnTo>
                    <a:pt x="53245" y="191453"/>
                  </a:lnTo>
                  <a:lnTo>
                    <a:pt x="53149" y="193548"/>
                  </a:lnTo>
                  <a:lnTo>
                    <a:pt x="52483" y="196120"/>
                  </a:lnTo>
                  <a:lnTo>
                    <a:pt x="50101" y="199930"/>
                  </a:lnTo>
                  <a:lnTo>
                    <a:pt x="48578" y="201739"/>
                  </a:lnTo>
                  <a:lnTo>
                    <a:pt x="46958" y="203168"/>
                  </a:lnTo>
                  <a:lnTo>
                    <a:pt x="42100" y="206597"/>
                  </a:lnTo>
                  <a:lnTo>
                    <a:pt x="41148" y="207836"/>
                  </a:lnTo>
                  <a:lnTo>
                    <a:pt x="40481" y="209741"/>
                  </a:lnTo>
                  <a:lnTo>
                    <a:pt x="40100" y="212312"/>
                  </a:lnTo>
                  <a:lnTo>
                    <a:pt x="40386" y="216503"/>
                  </a:lnTo>
                  <a:lnTo>
                    <a:pt x="40862" y="218980"/>
                  </a:lnTo>
                  <a:lnTo>
                    <a:pt x="41338" y="220980"/>
                  </a:lnTo>
                  <a:lnTo>
                    <a:pt x="42767" y="223838"/>
                  </a:lnTo>
                  <a:lnTo>
                    <a:pt x="44672" y="226124"/>
                  </a:lnTo>
                  <a:lnTo>
                    <a:pt x="45720" y="227171"/>
                  </a:lnTo>
                  <a:lnTo>
                    <a:pt x="48387" y="228886"/>
                  </a:lnTo>
                  <a:lnTo>
                    <a:pt x="54769" y="231362"/>
                  </a:lnTo>
                  <a:lnTo>
                    <a:pt x="56197" y="232124"/>
                  </a:lnTo>
                  <a:lnTo>
                    <a:pt x="57150" y="233267"/>
                  </a:lnTo>
                  <a:lnTo>
                    <a:pt x="57150" y="235649"/>
                  </a:lnTo>
                  <a:lnTo>
                    <a:pt x="56007" y="239078"/>
                  </a:lnTo>
                  <a:lnTo>
                    <a:pt x="50673" y="248412"/>
                  </a:lnTo>
                  <a:lnTo>
                    <a:pt x="49625" y="250698"/>
                  </a:lnTo>
                  <a:lnTo>
                    <a:pt x="49339" y="252794"/>
                  </a:lnTo>
                  <a:lnTo>
                    <a:pt x="49530" y="256699"/>
                  </a:lnTo>
                  <a:lnTo>
                    <a:pt x="50006" y="258889"/>
                  </a:lnTo>
                  <a:lnTo>
                    <a:pt x="50863" y="260699"/>
                  </a:lnTo>
                  <a:lnTo>
                    <a:pt x="52006" y="261652"/>
                  </a:lnTo>
                  <a:lnTo>
                    <a:pt x="60865" y="265938"/>
                  </a:lnTo>
                  <a:lnTo>
                    <a:pt x="64484" y="268700"/>
                  </a:lnTo>
                  <a:lnTo>
                    <a:pt x="66675" y="270796"/>
                  </a:lnTo>
                  <a:lnTo>
                    <a:pt x="68389" y="273272"/>
                  </a:lnTo>
                  <a:lnTo>
                    <a:pt x="69056" y="274701"/>
                  </a:lnTo>
                  <a:lnTo>
                    <a:pt x="69532" y="276130"/>
                  </a:lnTo>
                  <a:lnTo>
                    <a:pt x="70580" y="283274"/>
                  </a:lnTo>
                  <a:lnTo>
                    <a:pt x="71438" y="286607"/>
                  </a:lnTo>
                  <a:lnTo>
                    <a:pt x="72485" y="289560"/>
                  </a:lnTo>
                  <a:lnTo>
                    <a:pt x="74009" y="292418"/>
                  </a:lnTo>
                  <a:lnTo>
                    <a:pt x="74962" y="293561"/>
                  </a:lnTo>
                  <a:lnTo>
                    <a:pt x="81820" y="299561"/>
                  </a:lnTo>
                  <a:lnTo>
                    <a:pt x="82772" y="300704"/>
                  </a:lnTo>
                  <a:lnTo>
                    <a:pt x="83629" y="301943"/>
                  </a:lnTo>
                  <a:lnTo>
                    <a:pt x="87630" y="310229"/>
                  </a:lnTo>
                  <a:lnTo>
                    <a:pt x="88582" y="311372"/>
                  </a:lnTo>
                  <a:lnTo>
                    <a:pt x="89630" y="312420"/>
                  </a:lnTo>
                  <a:lnTo>
                    <a:pt x="90868" y="313372"/>
                  </a:lnTo>
                  <a:lnTo>
                    <a:pt x="92297" y="314135"/>
                  </a:lnTo>
                  <a:lnTo>
                    <a:pt x="98965" y="315754"/>
                  </a:lnTo>
                  <a:lnTo>
                    <a:pt x="99822" y="316230"/>
                  </a:lnTo>
                  <a:lnTo>
                    <a:pt x="100679" y="316897"/>
                  </a:lnTo>
                  <a:lnTo>
                    <a:pt x="101537" y="318040"/>
                  </a:lnTo>
                  <a:lnTo>
                    <a:pt x="102203" y="319373"/>
                  </a:lnTo>
                  <a:lnTo>
                    <a:pt x="102679" y="320993"/>
                  </a:lnTo>
                  <a:lnTo>
                    <a:pt x="103346" y="324326"/>
                  </a:lnTo>
                  <a:lnTo>
                    <a:pt x="103918" y="325755"/>
                  </a:lnTo>
                  <a:lnTo>
                    <a:pt x="104775" y="327184"/>
                  </a:lnTo>
                  <a:lnTo>
                    <a:pt x="105918" y="328041"/>
                  </a:lnTo>
                  <a:lnTo>
                    <a:pt x="107442" y="328708"/>
                  </a:lnTo>
                  <a:lnTo>
                    <a:pt x="111062" y="329470"/>
                  </a:lnTo>
                  <a:lnTo>
                    <a:pt x="116776" y="329565"/>
                  </a:lnTo>
                  <a:lnTo>
                    <a:pt x="118586" y="329851"/>
                  </a:lnTo>
                  <a:lnTo>
                    <a:pt x="120110" y="330422"/>
                  </a:lnTo>
                  <a:lnTo>
                    <a:pt x="121444" y="331280"/>
                  </a:lnTo>
                  <a:lnTo>
                    <a:pt x="122110" y="332518"/>
                  </a:lnTo>
                  <a:lnTo>
                    <a:pt x="120777" y="334137"/>
                  </a:lnTo>
                  <a:lnTo>
                    <a:pt x="117634" y="335566"/>
                  </a:lnTo>
                  <a:lnTo>
                    <a:pt x="104870" y="338328"/>
                  </a:lnTo>
                  <a:lnTo>
                    <a:pt x="100774" y="340709"/>
                  </a:lnTo>
                  <a:lnTo>
                    <a:pt x="99536" y="342710"/>
                  </a:lnTo>
                  <a:lnTo>
                    <a:pt x="99155" y="344805"/>
                  </a:lnTo>
                  <a:lnTo>
                    <a:pt x="99536" y="346424"/>
                  </a:lnTo>
                  <a:lnTo>
                    <a:pt x="100870" y="349091"/>
                  </a:lnTo>
                  <a:lnTo>
                    <a:pt x="101346" y="350425"/>
                  </a:lnTo>
                  <a:lnTo>
                    <a:pt x="101155" y="351949"/>
                  </a:lnTo>
                  <a:lnTo>
                    <a:pt x="100584" y="353282"/>
                  </a:lnTo>
                  <a:lnTo>
                    <a:pt x="99631" y="354521"/>
                  </a:lnTo>
                  <a:lnTo>
                    <a:pt x="98584" y="355568"/>
                  </a:lnTo>
                  <a:lnTo>
                    <a:pt x="97346" y="356521"/>
                  </a:lnTo>
                  <a:lnTo>
                    <a:pt x="95631" y="357188"/>
                  </a:lnTo>
                  <a:lnTo>
                    <a:pt x="93631" y="357378"/>
                  </a:lnTo>
                  <a:lnTo>
                    <a:pt x="90392" y="356426"/>
                  </a:lnTo>
                  <a:lnTo>
                    <a:pt x="86868" y="354330"/>
                  </a:lnTo>
                  <a:lnTo>
                    <a:pt x="85439" y="354044"/>
                  </a:lnTo>
                  <a:lnTo>
                    <a:pt x="83439" y="355378"/>
                  </a:lnTo>
                  <a:lnTo>
                    <a:pt x="80772" y="357854"/>
                  </a:lnTo>
                  <a:lnTo>
                    <a:pt x="78867" y="358426"/>
                  </a:lnTo>
                  <a:lnTo>
                    <a:pt x="76200" y="358426"/>
                  </a:lnTo>
                  <a:lnTo>
                    <a:pt x="71628" y="357283"/>
                  </a:lnTo>
                  <a:lnTo>
                    <a:pt x="69056" y="356235"/>
                  </a:lnTo>
                  <a:lnTo>
                    <a:pt x="67246" y="355187"/>
                  </a:lnTo>
                  <a:lnTo>
                    <a:pt x="60960" y="350520"/>
                  </a:lnTo>
                  <a:lnTo>
                    <a:pt x="55340" y="347377"/>
                  </a:lnTo>
                  <a:lnTo>
                    <a:pt x="44767" y="344805"/>
                  </a:lnTo>
                  <a:lnTo>
                    <a:pt x="29813" y="337852"/>
                  </a:lnTo>
                  <a:lnTo>
                    <a:pt x="28289" y="338138"/>
                  </a:lnTo>
                  <a:lnTo>
                    <a:pt x="26670" y="339280"/>
                  </a:lnTo>
                  <a:lnTo>
                    <a:pt x="25241" y="343091"/>
                  </a:lnTo>
                  <a:lnTo>
                    <a:pt x="24003" y="347948"/>
                  </a:lnTo>
                  <a:lnTo>
                    <a:pt x="23241" y="349377"/>
                  </a:lnTo>
                  <a:lnTo>
                    <a:pt x="22479" y="350806"/>
                  </a:lnTo>
                  <a:lnTo>
                    <a:pt x="21050" y="352806"/>
                  </a:lnTo>
                  <a:lnTo>
                    <a:pt x="13525" y="360140"/>
                  </a:lnTo>
                  <a:lnTo>
                    <a:pt x="667" y="367951"/>
                  </a:lnTo>
                  <a:lnTo>
                    <a:pt x="0" y="370808"/>
                  </a:lnTo>
                  <a:lnTo>
                    <a:pt x="0" y="372237"/>
                  </a:lnTo>
                  <a:lnTo>
                    <a:pt x="1714" y="392716"/>
                  </a:lnTo>
                  <a:lnTo>
                    <a:pt x="2096" y="394240"/>
                  </a:lnTo>
                  <a:lnTo>
                    <a:pt x="4096" y="400336"/>
                  </a:lnTo>
                  <a:lnTo>
                    <a:pt x="4763" y="401669"/>
                  </a:lnTo>
                  <a:lnTo>
                    <a:pt x="5715" y="403193"/>
                  </a:lnTo>
                  <a:lnTo>
                    <a:pt x="8382" y="405003"/>
                  </a:lnTo>
                  <a:lnTo>
                    <a:pt x="12763" y="407194"/>
                  </a:lnTo>
                  <a:lnTo>
                    <a:pt x="20669" y="409099"/>
                  </a:lnTo>
                  <a:lnTo>
                    <a:pt x="24193" y="409194"/>
                  </a:lnTo>
                  <a:lnTo>
                    <a:pt x="26575" y="408432"/>
                  </a:lnTo>
                  <a:lnTo>
                    <a:pt x="27622" y="407480"/>
                  </a:lnTo>
                  <a:lnTo>
                    <a:pt x="29242" y="407003"/>
                  </a:lnTo>
                  <a:lnTo>
                    <a:pt x="92107" y="442341"/>
                  </a:lnTo>
                  <a:lnTo>
                    <a:pt x="97441" y="442151"/>
                  </a:lnTo>
                  <a:lnTo>
                    <a:pt x="101251" y="442722"/>
                  </a:lnTo>
                  <a:lnTo>
                    <a:pt x="102965" y="443675"/>
                  </a:lnTo>
                  <a:lnTo>
                    <a:pt x="104775" y="445103"/>
                  </a:lnTo>
                  <a:lnTo>
                    <a:pt x="109442" y="451390"/>
                  </a:lnTo>
                  <a:lnTo>
                    <a:pt x="113157" y="453580"/>
                  </a:lnTo>
                  <a:lnTo>
                    <a:pt x="117157" y="455009"/>
                  </a:lnTo>
                  <a:lnTo>
                    <a:pt x="120777" y="458153"/>
                  </a:lnTo>
                  <a:lnTo>
                    <a:pt x="122491" y="460248"/>
                  </a:lnTo>
                  <a:lnTo>
                    <a:pt x="122968" y="462439"/>
                  </a:lnTo>
                  <a:lnTo>
                    <a:pt x="122872" y="464439"/>
                  </a:lnTo>
                  <a:lnTo>
                    <a:pt x="122587" y="466249"/>
                  </a:lnTo>
                  <a:lnTo>
                    <a:pt x="122015" y="467868"/>
                  </a:lnTo>
                  <a:lnTo>
                    <a:pt x="118967" y="473583"/>
                  </a:lnTo>
                  <a:lnTo>
                    <a:pt x="118396" y="475107"/>
                  </a:lnTo>
                  <a:lnTo>
                    <a:pt x="117920" y="476917"/>
                  </a:lnTo>
                  <a:lnTo>
                    <a:pt x="117253" y="488918"/>
                  </a:lnTo>
                  <a:lnTo>
                    <a:pt x="117348" y="490823"/>
                  </a:lnTo>
                  <a:lnTo>
                    <a:pt x="117538" y="492538"/>
                  </a:lnTo>
                  <a:lnTo>
                    <a:pt x="117920" y="494157"/>
                  </a:lnTo>
                  <a:lnTo>
                    <a:pt x="118491" y="495586"/>
                  </a:lnTo>
                  <a:lnTo>
                    <a:pt x="119920" y="496634"/>
                  </a:lnTo>
                  <a:lnTo>
                    <a:pt x="121920" y="497110"/>
                  </a:lnTo>
                  <a:lnTo>
                    <a:pt x="125539" y="496443"/>
                  </a:lnTo>
                  <a:lnTo>
                    <a:pt x="129730" y="495300"/>
                  </a:lnTo>
                  <a:lnTo>
                    <a:pt x="131445" y="495014"/>
                  </a:lnTo>
                  <a:lnTo>
                    <a:pt x="133255" y="495014"/>
                  </a:lnTo>
                  <a:lnTo>
                    <a:pt x="135064" y="495300"/>
                  </a:lnTo>
                  <a:lnTo>
                    <a:pt x="168116" y="511588"/>
                  </a:lnTo>
                  <a:lnTo>
                    <a:pt x="170688" y="513969"/>
                  </a:lnTo>
                  <a:lnTo>
                    <a:pt x="172307" y="515969"/>
                  </a:lnTo>
                  <a:lnTo>
                    <a:pt x="172783" y="517493"/>
                  </a:lnTo>
                  <a:lnTo>
                    <a:pt x="173355" y="518827"/>
                  </a:lnTo>
                  <a:lnTo>
                    <a:pt x="174117" y="520160"/>
                  </a:lnTo>
                  <a:lnTo>
                    <a:pt x="175165" y="521208"/>
                  </a:lnTo>
                  <a:lnTo>
                    <a:pt x="176308" y="522351"/>
                  </a:lnTo>
                  <a:lnTo>
                    <a:pt x="177641" y="523208"/>
                  </a:lnTo>
                  <a:lnTo>
                    <a:pt x="179927" y="523875"/>
                  </a:lnTo>
                  <a:lnTo>
                    <a:pt x="183071" y="524351"/>
                  </a:lnTo>
                  <a:lnTo>
                    <a:pt x="189071" y="524351"/>
                  </a:lnTo>
                  <a:lnTo>
                    <a:pt x="194691" y="523589"/>
                  </a:lnTo>
                  <a:lnTo>
                    <a:pt x="201644" y="519875"/>
                  </a:lnTo>
                  <a:lnTo>
                    <a:pt x="207073" y="515112"/>
                  </a:lnTo>
                  <a:lnTo>
                    <a:pt x="212884" y="508254"/>
                  </a:lnTo>
                  <a:lnTo>
                    <a:pt x="215170" y="506159"/>
                  </a:lnTo>
                  <a:lnTo>
                    <a:pt x="216503" y="505492"/>
                  </a:lnTo>
                  <a:lnTo>
                    <a:pt x="217932" y="504920"/>
                  </a:lnTo>
                  <a:lnTo>
                    <a:pt x="221075" y="505396"/>
                  </a:lnTo>
                  <a:lnTo>
                    <a:pt x="241363" y="512159"/>
                  </a:lnTo>
                  <a:lnTo>
                    <a:pt x="244221" y="515112"/>
                  </a:lnTo>
                  <a:lnTo>
                    <a:pt x="245650" y="517017"/>
                  </a:lnTo>
                  <a:lnTo>
                    <a:pt x="246602" y="518922"/>
                  </a:lnTo>
                  <a:lnTo>
                    <a:pt x="248507" y="525018"/>
                  </a:lnTo>
                  <a:lnTo>
                    <a:pt x="249746" y="527876"/>
                  </a:lnTo>
                  <a:lnTo>
                    <a:pt x="250507" y="529304"/>
                  </a:lnTo>
                  <a:lnTo>
                    <a:pt x="251460" y="530543"/>
                  </a:lnTo>
                  <a:lnTo>
                    <a:pt x="253365" y="531876"/>
                  </a:lnTo>
                  <a:lnTo>
                    <a:pt x="256413" y="533114"/>
                  </a:lnTo>
                  <a:lnTo>
                    <a:pt x="261556" y="533781"/>
                  </a:lnTo>
                  <a:lnTo>
                    <a:pt x="264223" y="533591"/>
                  </a:lnTo>
                  <a:lnTo>
                    <a:pt x="266129" y="532924"/>
                  </a:lnTo>
                  <a:lnTo>
                    <a:pt x="267176" y="531876"/>
                  </a:lnTo>
                  <a:lnTo>
                    <a:pt x="268510" y="531114"/>
                  </a:lnTo>
                  <a:lnTo>
                    <a:pt x="270796" y="531495"/>
                  </a:lnTo>
                  <a:lnTo>
                    <a:pt x="274225" y="533114"/>
                  </a:lnTo>
                  <a:lnTo>
                    <a:pt x="281083" y="537877"/>
                  </a:lnTo>
                  <a:lnTo>
                    <a:pt x="285369" y="540163"/>
                  </a:lnTo>
                  <a:lnTo>
                    <a:pt x="290798" y="541687"/>
                  </a:lnTo>
                  <a:lnTo>
                    <a:pt x="295561" y="541592"/>
                  </a:lnTo>
                  <a:lnTo>
                    <a:pt x="302133" y="544735"/>
                  </a:lnTo>
                  <a:lnTo>
                    <a:pt x="320612" y="561022"/>
                  </a:lnTo>
                  <a:lnTo>
                    <a:pt x="327088" y="559213"/>
                  </a:lnTo>
                  <a:lnTo>
                    <a:pt x="337375" y="561594"/>
                  </a:lnTo>
                  <a:lnTo>
                    <a:pt x="339662" y="561308"/>
                  </a:lnTo>
                  <a:lnTo>
                    <a:pt x="341947" y="560356"/>
                  </a:lnTo>
                  <a:lnTo>
                    <a:pt x="343853" y="558641"/>
                  </a:lnTo>
                  <a:lnTo>
                    <a:pt x="349758" y="555212"/>
                  </a:lnTo>
                  <a:lnTo>
                    <a:pt x="351282" y="553974"/>
                  </a:lnTo>
                  <a:lnTo>
                    <a:pt x="357854" y="545497"/>
                  </a:lnTo>
                  <a:lnTo>
                    <a:pt x="360902" y="542449"/>
                  </a:lnTo>
                  <a:lnTo>
                    <a:pt x="362998" y="541401"/>
                  </a:lnTo>
                  <a:lnTo>
                    <a:pt x="364903" y="541306"/>
                  </a:lnTo>
                  <a:lnTo>
                    <a:pt x="369189" y="544259"/>
                  </a:lnTo>
                  <a:lnTo>
                    <a:pt x="371761" y="544830"/>
                  </a:lnTo>
                  <a:lnTo>
                    <a:pt x="373189" y="544163"/>
                  </a:lnTo>
                  <a:lnTo>
                    <a:pt x="378238" y="538544"/>
                  </a:lnTo>
                  <a:lnTo>
                    <a:pt x="386810" y="533114"/>
                  </a:lnTo>
                  <a:lnTo>
                    <a:pt x="392144" y="530447"/>
                  </a:lnTo>
                  <a:lnTo>
                    <a:pt x="399383" y="528066"/>
                  </a:lnTo>
                  <a:lnTo>
                    <a:pt x="402050" y="526733"/>
                  </a:lnTo>
                  <a:lnTo>
                    <a:pt x="403479" y="525399"/>
                  </a:lnTo>
                  <a:lnTo>
                    <a:pt x="403479" y="524351"/>
                  </a:lnTo>
                  <a:lnTo>
                    <a:pt x="403098" y="523304"/>
                  </a:lnTo>
                  <a:lnTo>
                    <a:pt x="402336" y="522351"/>
                  </a:lnTo>
                  <a:lnTo>
                    <a:pt x="401288" y="521399"/>
                  </a:lnTo>
                  <a:lnTo>
                    <a:pt x="397383" y="518732"/>
                  </a:lnTo>
                  <a:lnTo>
                    <a:pt x="396430" y="517684"/>
                  </a:lnTo>
                  <a:lnTo>
                    <a:pt x="394811" y="515112"/>
                  </a:lnTo>
                  <a:lnTo>
                    <a:pt x="394145" y="513683"/>
                  </a:lnTo>
                  <a:lnTo>
                    <a:pt x="393097" y="510159"/>
                  </a:lnTo>
                  <a:lnTo>
                    <a:pt x="391954" y="507778"/>
                  </a:lnTo>
                  <a:lnTo>
                    <a:pt x="390620" y="505682"/>
                  </a:lnTo>
                  <a:lnTo>
                    <a:pt x="388430" y="503015"/>
                  </a:lnTo>
                  <a:lnTo>
                    <a:pt x="387858" y="501205"/>
                  </a:lnTo>
                  <a:lnTo>
                    <a:pt x="388048" y="498729"/>
                  </a:lnTo>
                  <a:lnTo>
                    <a:pt x="390525" y="493776"/>
                  </a:lnTo>
                  <a:lnTo>
                    <a:pt x="392335" y="491680"/>
                  </a:lnTo>
                  <a:lnTo>
                    <a:pt x="394335" y="490538"/>
                  </a:lnTo>
                  <a:lnTo>
                    <a:pt x="402717" y="491680"/>
                  </a:lnTo>
                  <a:lnTo>
                    <a:pt x="405003" y="491585"/>
                  </a:lnTo>
                  <a:lnTo>
                    <a:pt x="411861" y="484632"/>
                  </a:lnTo>
                  <a:lnTo>
                    <a:pt x="412909" y="483489"/>
                  </a:lnTo>
                  <a:lnTo>
                    <a:pt x="414052" y="481679"/>
                  </a:lnTo>
                  <a:lnTo>
                    <a:pt x="417385" y="474726"/>
                  </a:lnTo>
                  <a:lnTo>
                    <a:pt x="432530" y="462058"/>
                  </a:lnTo>
                  <a:lnTo>
                    <a:pt x="434149" y="461391"/>
                  </a:lnTo>
                  <a:lnTo>
                    <a:pt x="436340" y="461010"/>
                  </a:lnTo>
                  <a:lnTo>
                    <a:pt x="436912" y="462153"/>
                  </a:lnTo>
                  <a:lnTo>
                    <a:pt x="437483" y="462820"/>
                  </a:lnTo>
                  <a:lnTo>
                    <a:pt x="438245" y="463582"/>
                  </a:lnTo>
                  <a:lnTo>
                    <a:pt x="440436" y="465296"/>
                  </a:lnTo>
                  <a:lnTo>
                    <a:pt x="446437" y="468154"/>
                  </a:lnTo>
                  <a:lnTo>
                    <a:pt x="447675" y="469011"/>
                  </a:lnTo>
                  <a:lnTo>
                    <a:pt x="448723" y="470059"/>
                  </a:lnTo>
                  <a:lnTo>
                    <a:pt x="449485" y="471297"/>
                  </a:lnTo>
                  <a:lnTo>
                    <a:pt x="451675" y="475393"/>
                  </a:lnTo>
                  <a:lnTo>
                    <a:pt x="452438" y="476631"/>
                  </a:lnTo>
                  <a:lnTo>
                    <a:pt x="453771" y="478060"/>
                  </a:lnTo>
                  <a:lnTo>
                    <a:pt x="455485" y="479488"/>
                  </a:lnTo>
                  <a:lnTo>
                    <a:pt x="458724" y="481298"/>
                  </a:lnTo>
                  <a:lnTo>
                    <a:pt x="460724" y="481584"/>
                  </a:lnTo>
                  <a:lnTo>
                    <a:pt x="462248" y="481013"/>
                  </a:lnTo>
                  <a:lnTo>
                    <a:pt x="464534" y="477679"/>
                  </a:lnTo>
                  <a:lnTo>
                    <a:pt x="467106" y="475964"/>
                  </a:lnTo>
                  <a:lnTo>
                    <a:pt x="468535" y="476155"/>
                  </a:lnTo>
                  <a:lnTo>
                    <a:pt x="469773" y="476917"/>
                  </a:lnTo>
                  <a:lnTo>
                    <a:pt x="470821" y="478346"/>
                  </a:lnTo>
                  <a:lnTo>
                    <a:pt x="472249" y="479679"/>
                  </a:lnTo>
                  <a:lnTo>
                    <a:pt x="484156" y="488156"/>
                  </a:lnTo>
                  <a:lnTo>
                    <a:pt x="486251" y="490347"/>
                  </a:lnTo>
                  <a:lnTo>
                    <a:pt x="487204" y="491490"/>
                  </a:lnTo>
                  <a:lnTo>
                    <a:pt x="487871" y="492824"/>
                  </a:lnTo>
                  <a:lnTo>
                    <a:pt x="488347" y="494347"/>
                  </a:lnTo>
                  <a:lnTo>
                    <a:pt x="488537" y="496062"/>
                  </a:lnTo>
                  <a:lnTo>
                    <a:pt x="487680" y="501491"/>
                  </a:lnTo>
                  <a:lnTo>
                    <a:pt x="487680" y="503396"/>
                  </a:lnTo>
                  <a:lnTo>
                    <a:pt x="487966" y="505016"/>
                  </a:lnTo>
                  <a:lnTo>
                    <a:pt x="488632" y="506349"/>
                  </a:lnTo>
                  <a:lnTo>
                    <a:pt x="490347" y="508921"/>
                  </a:lnTo>
                  <a:lnTo>
                    <a:pt x="492157" y="511207"/>
                  </a:lnTo>
                  <a:lnTo>
                    <a:pt x="493776" y="513779"/>
                  </a:lnTo>
                  <a:lnTo>
                    <a:pt x="494347" y="515207"/>
                  </a:lnTo>
                  <a:lnTo>
                    <a:pt x="494538" y="516827"/>
                  </a:lnTo>
                  <a:lnTo>
                    <a:pt x="494252" y="518446"/>
                  </a:lnTo>
                  <a:lnTo>
                    <a:pt x="493109" y="521684"/>
                  </a:lnTo>
                  <a:lnTo>
                    <a:pt x="492823" y="523208"/>
                  </a:lnTo>
                  <a:lnTo>
                    <a:pt x="493205" y="524923"/>
                  </a:lnTo>
                  <a:lnTo>
                    <a:pt x="494538" y="525494"/>
                  </a:lnTo>
                  <a:lnTo>
                    <a:pt x="496348" y="525399"/>
                  </a:lnTo>
                  <a:lnTo>
                    <a:pt x="501777" y="523970"/>
                  </a:lnTo>
                  <a:lnTo>
                    <a:pt x="515874" y="516160"/>
                  </a:lnTo>
                  <a:lnTo>
                    <a:pt x="517493" y="514445"/>
                  </a:lnTo>
                  <a:lnTo>
                    <a:pt x="519398" y="512064"/>
                  </a:lnTo>
                  <a:lnTo>
                    <a:pt x="520351" y="509492"/>
                  </a:lnTo>
                  <a:lnTo>
                    <a:pt x="521875" y="506254"/>
                  </a:lnTo>
                  <a:lnTo>
                    <a:pt x="530638" y="495110"/>
                  </a:lnTo>
                  <a:lnTo>
                    <a:pt x="537210" y="484251"/>
                  </a:lnTo>
                  <a:lnTo>
                    <a:pt x="548449" y="469392"/>
                  </a:lnTo>
                  <a:lnTo>
                    <a:pt x="557022" y="460058"/>
                  </a:lnTo>
                  <a:lnTo>
                    <a:pt x="560546" y="455200"/>
                  </a:lnTo>
                  <a:lnTo>
                    <a:pt x="561880" y="452438"/>
                  </a:lnTo>
                  <a:lnTo>
                    <a:pt x="561689" y="450628"/>
                  </a:lnTo>
                  <a:lnTo>
                    <a:pt x="561022" y="447008"/>
                  </a:lnTo>
                  <a:lnTo>
                    <a:pt x="560832" y="444913"/>
                  </a:lnTo>
                  <a:lnTo>
                    <a:pt x="561404" y="441960"/>
                  </a:lnTo>
                  <a:lnTo>
                    <a:pt x="562451" y="440722"/>
                  </a:lnTo>
                  <a:lnTo>
                    <a:pt x="567023" y="439007"/>
                  </a:lnTo>
                  <a:lnTo>
                    <a:pt x="570452" y="436531"/>
                  </a:lnTo>
                  <a:lnTo>
                    <a:pt x="594741" y="411861"/>
                  </a:lnTo>
                  <a:lnTo>
                    <a:pt x="596170" y="409575"/>
                  </a:lnTo>
                  <a:lnTo>
                    <a:pt x="596265" y="407861"/>
                  </a:lnTo>
                  <a:lnTo>
                    <a:pt x="595979" y="404336"/>
                  </a:lnTo>
                  <a:lnTo>
                    <a:pt x="596074" y="400621"/>
                  </a:lnTo>
                  <a:lnTo>
                    <a:pt x="596455" y="398717"/>
                  </a:lnTo>
                  <a:lnTo>
                    <a:pt x="598265" y="394526"/>
                  </a:lnTo>
                  <a:lnTo>
                    <a:pt x="600075" y="391287"/>
                  </a:lnTo>
                  <a:lnTo>
                    <a:pt x="600932" y="389382"/>
                  </a:lnTo>
                  <a:lnTo>
                    <a:pt x="601313" y="387953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125" name="Figura a mano libera: forma 10">
            <a:extLst>
              <a:ext uri="{FF2B5EF4-FFF2-40B4-BE49-F238E27FC236}">
                <a16:creationId xmlns:a16="http://schemas.microsoft.com/office/drawing/2014/main" xmlns="" id="{8BDF60A8-5D91-467B-B887-6C2DF9E996AC}"/>
              </a:ext>
            </a:extLst>
          </p:cNvPr>
          <p:cNvSpPr/>
          <p:nvPr/>
        </p:nvSpPr>
        <p:spPr>
          <a:xfrm>
            <a:off x="10854430" y="4741136"/>
            <a:ext cx="622001" cy="642720"/>
          </a:xfrm>
          <a:custGeom>
            <a:avLst/>
            <a:gdLst>
              <a:gd name="connsiteX0" fmla="*/ 362517 w 725034"/>
              <a:gd name="connsiteY0" fmla="*/ 362517 h 725033"/>
              <a:gd name="connsiteX1" fmla="*/ 362517 w 725034"/>
              <a:gd name="connsiteY1" fmla="*/ 0 h 725033"/>
              <a:gd name="connsiteX2" fmla="*/ 725034 w 725034"/>
              <a:gd name="connsiteY2" fmla="*/ 362517 h 725033"/>
              <a:gd name="connsiteX3" fmla="*/ 362517 w 725034"/>
              <a:gd name="connsiteY3" fmla="*/ 725034 h 725033"/>
              <a:gd name="connsiteX4" fmla="*/ 0 w 725034"/>
              <a:gd name="connsiteY4" fmla="*/ 362517 h 725033"/>
              <a:gd name="connsiteX5" fmla="*/ 362517 w 725034"/>
              <a:gd name="connsiteY5" fmla="*/ 0 h 725033"/>
              <a:gd name="connsiteX6" fmla="*/ 362517 w 725034"/>
              <a:gd name="connsiteY6" fmla="*/ 0 h 725033"/>
              <a:gd name="connsiteX7" fmla="*/ 362517 w 725034"/>
              <a:gd name="connsiteY7" fmla="*/ 362517 h 72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5034" h="725033">
                <a:moveTo>
                  <a:pt x="362517" y="362517"/>
                </a:moveTo>
                <a:lnTo>
                  <a:pt x="362517" y="0"/>
                </a:lnTo>
                <a:cubicBezTo>
                  <a:pt x="562678" y="0"/>
                  <a:pt x="725034" y="162231"/>
                  <a:pt x="725034" y="362517"/>
                </a:cubicBezTo>
                <a:cubicBezTo>
                  <a:pt x="725034" y="562677"/>
                  <a:pt x="562803" y="725034"/>
                  <a:pt x="362517" y="725034"/>
                </a:cubicBezTo>
                <a:cubicBezTo>
                  <a:pt x="162231" y="725034"/>
                  <a:pt x="0" y="562802"/>
                  <a:pt x="0" y="362517"/>
                </a:cubicBezTo>
                <a:cubicBezTo>
                  <a:pt x="0" y="162357"/>
                  <a:pt x="162231" y="0"/>
                  <a:pt x="362517" y="0"/>
                </a:cubicBezTo>
                <a:lnTo>
                  <a:pt x="362517" y="0"/>
                </a:lnTo>
                <a:lnTo>
                  <a:pt x="362517" y="362517"/>
                </a:lnTo>
                <a:close/>
              </a:path>
            </a:pathLst>
          </a:custGeom>
          <a:solidFill>
            <a:srgbClr val="D12529"/>
          </a:solidFill>
          <a:ln w="1251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dirty="0"/>
              <a:t>3</a:t>
            </a:r>
          </a:p>
        </p:txBody>
      </p:sp>
      <p:sp>
        <p:nvSpPr>
          <p:cNvPr id="126" name="Figura a mano libera: forma 22">
            <a:extLst>
              <a:ext uri="{FF2B5EF4-FFF2-40B4-BE49-F238E27FC236}">
                <a16:creationId xmlns:a16="http://schemas.microsoft.com/office/drawing/2014/main" xmlns="" id="{855136A7-3DF1-4906-8A0C-48182B46E973}"/>
              </a:ext>
            </a:extLst>
          </p:cNvPr>
          <p:cNvSpPr/>
          <p:nvPr/>
        </p:nvSpPr>
        <p:spPr>
          <a:xfrm>
            <a:off x="10280966" y="4205340"/>
            <a:ext cx="296945" cy="319859"/>
          </a:xfrm>
          <a:custGeom>
            <a:avLst/>
            <a:gdLst>
              <a:gd name="connsiteX0" fmla="*/ 91631 w 183261"/>
              <a:gd name="connsiteY0" fmla="*/ 91631 h 183261"/>
              <a:gd name="connsiteX1" fmla="*/ 91631 w 183261"/>
              <a:gd name="connsiteY1" fmla="*/ 0 h 183261"/>
              <a:gd name="connsiteX2" fmla="*/ 183261 w 183261"/>
              <a:gd name="connsiteY2" fmla="*/ 91631 h 183261"/>
              <a:gd name="connsiteX3" fmla="*/ 91631 w 183261"/>
              <a:gd name="connsiteY3" fmla="*/ 183261 h 183261"/>
              <a:gd name="connsiteX4" fmla="*/ 0 w 183261"/>
              <a:gd name="connsiteY4" fmla="*/ 91631 h 183261"/>
              <a:gd name="connsiteX5" fmla="*/ 91631 w 183261"/>
              <a:gd name="connsiteY5" fmla="*/ 0 h 183261"/>
              <a:gd name="connsiteX6" fmla="*/ 91631 w 183261"/>
              <a:gd name="connsiteY6" fmla="*/ 0 h 183261"/>
              <a:gd name="connsiteX7" fmla="*/ 91631 w 183261"/>
              <a:gd name="connsiteY7" fmla="*/ 91631 h 18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61" h="183261">
                <a:moveTo>
                  <a:pt x="91631" y="91631"/>
                </a:moveTo>
                <a:lnTo>
                  <a:pt x="91631" y="0"/>
                </a:lnTo>
                <a:cubicBezTo>
                  <a:pt x="142203" y="0"/>
                  <a:pt x="183261" y="41059"/>
                  <a:pt x="183261" y="91631"/>
                </a:cubicBezTo>
                <a:cubicBezTo>
                  <a:pt x="183261" y="142203"/>
                  <a:pt x="142203" y="183261"/>
                  <a:pt x="91631" y="183261"/>
                </a:cubicBezTo>
                <a:cubicBezTo>
                  <a:pt x="41059" y="183261"/>
                  <a:pt x="0" y="142203"/>
                  <a:pt x="0" y="91631"/>
                </a:cubicBezTo>
                <a:cubicBezTo>
                  <a:pt x="0" y="41059"/>
                  <a:pt x="41059" y="0"/>
                  <a:pt x="91631" y="0"/>
                </a:cubicBezTo>
                <a:lnTo>
                  <a:pt x="91631" y="0"/>
                </a:lnTo>
                <a:lnTo>
                  <a:pt x="91631" y="9163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51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128" name="CasellaDiTesto 20">
            <a:extLst>
              <a:ext uri="{FF2B5EF4-FFF2-40B4-BE49-F238E27FC236}">
                <a16:creationId xmlns:a16="http://schemas.microsoft.com/office/drawing/2014/main" xmlns="" id="{4091F190-2420-42B5-A253-47B3C4C23CE8}"/>
              </a:ext>
            </a:extLst>
          </p:cNvPr>
          <p:cNvSpPr txBox="1"/>
          <p:nvPr/>
        </p:nvSpPr>
        <p:spPr>
          <a:xfrm>
            <a:off x="4730271" y="64866"/>
            <a:ext cx="6814509" cy="723275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700" b="1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cs typeface="Calibri" pitchFamily="34"/>
              </a:rPr>
              <a:t/>
            </a:r>
            <a:br>
              <a:rPr lang="it-IT" sz="2700" b="1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cs typeface="Calibri" pitchFamily="34"/>
              </a:rPr>
            </a:br>
            <a:endParaRPr lang="it-IT" sz="1400" i="1" u="none" strike="noStrike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cs typeface="Calibri" pitchFamily="34"/>
            </a:endParaRPr>
          </a:p>
        </p:txBody>
      </p:sp>
      <p:sp>
        <p:nvSpPr>
          <p:cNvPr id="129" name="CasellaDiTesto 128">
            <a:extLst>
              <a:ext uri="{FF2B5EF4-FFF2-40B4-BE49-F238E27FC236}">
                <a16:creationId xmlns:a16="http://schemas.microsoft.com/office/drawing/2014/main" xmlns="" id="{A84F2BDE-5445-4681-A5D3-141B44AE9720}"/>
              </a:ext>
            </a:extLst>
          </p:cNvPr>
          <p:cNvSpPr txBox="1"/>
          <p:nvPr/>
        </p:nvSpPr>
        <p:spPr>
          <a:xfrm>
            <a:off x="5623836" y="5086293"/>
            <a:ext cx="180920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  <a:rtl val="0"/>
              </a:rPr>
              <a:t>Causa UE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  <a:rtl val="0"/>
              </a:rPr>
              <a:t>196-13</a:t>
            </a:r>
            <a:endParaRPr lang="it-IT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/>
              <a:sym typeface="Arial"/>
              <a:rtl val="0"/>
            </a:endParaRPr>
          </a:p>
        </p:txBody>
      </p:sp>
      <p:sp>
        <p:nvSpPr>
          <p:cNvPr id="130" name="CasellaDiTesto 129">
            <a:extLst>
              <a:ext uri="{FF2B5EF4-FFF2-40B4-BE49-F238E27FC236}">
                <a16:creationId xmlns:a16="http://schemas.microsoft.com/office/drawing/2014/main" xmlns="" id="{A84F2BDE-5445-4681-A5D3-141B44AE9720}"/>
              </a:ext>
            </a:extLst>
          </p:cNvPr>
          <p:cNvSpPr txBox="1"/>
          <p:nvPr/>
        </p:nvSpPr>
        <p:spPr>
          <a:xfrm>
            <a:off x="9421076" y="5458121"/>
            <a:ext cx="180920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  <a:rtl val="0"/>
              </a:rPr>
              <a:t>Causa UE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  <a:rtl val="0"/>
              </a:rPr>
              <a:t>498-17</a:t>
            </a:r>
            <a:endParaRPr lang="it-IT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/>
              <a:sym typeface="Arial"/>
              <a:rtl val="0"/>
            </a:endParaRPr>
          </a:p>
        </p:txBody>
      </p:sp>
      <p:sp>
        <p:nvSpPr>
          <p:cNvPr id="96" name="Rettangolo 95"/>
          <p:cNvSpPr/>
          <p:nvPr/>
        </p:nvSpPr>
        <p:spPr>
          <a:xfrm>
            <a:off x="3735805" y="8198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dirty="0">
                <a:solidFill>
                  <a:srgbClr val="D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/>
              </a:rPr>
              <a:t>Commissario Unico 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/>
            </a:r>
            <a:b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</a:br>
            <a:r>
              <a:rPr lang="it-I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Per la realizzazione degli interventi necessari all’adeguamento </a:t>
            </a: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alla normativa vigente delle discariche abusive presenti </a:t>
            </a: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sul territorio nazionale (D.P.C.M. 23 marzo 2017</a:t>
            </a:r>
            <a:r>
              <a:rPr lang="it-IT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)</a:t>
            </a:r>
          </a:p>
        </p:txBody>
      </p:sp>
      <p:grpSp>
        <p:nvGrpSpPr>
          <p:cNvPr id="127" name="Elemento grafico 2">
            <a:extLst>
              <a:ext uri="{FF2B5EF4-FFF2-40B4-BE49-F238E27FC236}">
                <a16:creationId xmlns:a16="http://schemas.microsoft.com/office/drawing/2014/main" xmlns="" id="{8DD2BBBD-C9E7-4241-A1B4-4D53501F7182}"/>
              </a:ext>
            </a:extLst>
          </p:cNvPr>
          <p:cNvGrpSpPr/>
          <p:nvPr/>
        </p:nvGrpSpPr>
        <p:grpSpPr>
          <a:xfrm rot="21258739">
            <a:off x="9605167" y="1405091"/>
            <a:ext cx="2604540" cy="2907025"/>
            <a:chOff x="6821309" y="1677162"/>
            <a:chExt cx="4090510" cy="4806600"/>
          </a:xfrm>
          <a:solidFill>
            <a:schemeClr val="bg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1" name="Figura a mano libera: forma 72">
              <a:extLst>
                <a:ext uri="{FF2B5EF4-FFF2-40B4-BE49-F238E27FC236}">
                  <a16:creationId xmlns:a16="http://schemas.microsoft.com/office/drawing/2014/main" xmlns="" id="{380624F3-5741-44DF-B109-F064010B667C}"/>
                </a:ext>
              </a:extLst>
            </p:cNvPr>
            <p:cNvSpPr/>
            <p:nvPr/>
          </p:nvSpPr>
          <p:spPr>
            <a:xfrm>
              <a:off x="8208244" y="1881948"/>
              <a:ext cx="841914" cy="922496"/>
            </a:xfrm>
            <a:custGeom>
              <a:avLst/>
              <a:gdLst>
                <a:gd name="connsiteX0" fmla="*/ 595217 w 841914"/>
                <a:gd name="connsiteY0" fmla="*/ 617982 h 922496"/>
                <a:gd name="connsiteX1" fmla="*/ 605028 w 841914"/>
                <a:gd name="connsiteY1" fmla="*/ 618077 h 922496"/>
                <a:gd name="connsiteX2" fmla="*/ 609600 w 841914"/>
                <a:gd name="connsiteY2" fmla="*/ 619030 h 922496"/>
                <a:gd name="connsiteX3" fmla="*/ 613982 w 841914"/>
                <a:gd name="connsiteY3" fmla="*/ 621316 h 922496"/>
                <a:gd name="connsiteX4" fmla="*/ 605980 w 841914"/>
                <a:gd name="connsiteY4" fmla="*/ 613981 h 922496"/>
                <a:gd name="connsiteX5" fmla="*/ 599694 w 841914"/>
                <a:gd name="connsiteY5" fmla="*/ 612553 h 922496"/>
                <a:gd name="connsiteX6" fmla="*/ 593788 w 841914"/>
                <a:gd name="connsiteY6" fmla="*/ 616744 h 922496"/>
                <a:gd name="connsiteX7" fmla="*/ 587026 w 841914"/>
                <a:gd name="connsiteY7" fmla="*/ 626174 h 922496"/>
                <a:gd name="connsiteX8" fmla="*/ 578739 w 841914"/>
                <a:gd name="connsiteY8" fmla="*/ 642366 h 922496"/>
                <a:gd name="connsiteX9" fmla="*/ 576072 w 841914"/>
                <a:gd name="connsiteY9" fmla="*/ 651224 h 922496"/>
                <a:gd name="connsiteX10" fmla="*/ 576548 w 841914"/>
                <a:gd name="connsiteY10" fmla="*/ 654177 h 922496"/>
                <a:gd name="connsiteX11" fmla="*/ 595217 w 841914"/>
                <a:gd name="connsiteY11" fmla="*/ 617982 h 922496"/>
                <a:gd name="connsiteX12" fmla="*/ 586930 w 841914"/>
                <a:gd name="connsiteY12" fmla="*/ 612362 h 922496"/>
                <a:gd name="connsiteX13" fmla="*/ 590264 w 841914"/>
                <a:gd name="connsiteY13" fmla="*/ 610362 h 922496"/>
                <a:gd name="connsiteX14" fmla="*/ 590836 w 841914"/>
                <a:gd name="connsiteY14" fmla="*/ 604742 h 922496"/>
                <a:gd name="connsiteX15" fmla="*/ 585121 w 841914"/>
                <a:gd name="connsiteY15" fmla="*/ 600266 h 922496"/>
                <a:gd name="connsiteX16" fmla="*/ 579215 w 841914"/>
                <a:gd name="connsiteY16" fmla="*/ 600266 h 922496"/>
                <a:gd name="connsiteX17" fmla="*/ 574643 w 841914"/>
                <a:gd name="connsiteY17" fmla="*/ 607981 h 922496"/>
                <a:gd name="connsiteX18" fmla="*/ 576072 w 841914"/>
                <a:gd name="connsiteY18" fmla="*/ 614458 h 922496"/>
                <a:gd name="connsiteX19" fmla="*/ 581787 w 841914"/>
                <a:gd name="connsiteY19" fmla="*/ 615696 h 922496"/>
                <a:gd name="connsiteX20" fmla="*/ 586930 w 841914"/>
                <a:gd name="connsiteY20" fmla="*/ 612362 h 922496"/>
                <a:gd name="connsiteX21" fmla="*/ 837057 w 841914"/>
                <a:gd name="connsiteY21" fmla="*/ 499491 h 922496"/>
                <a:gd name="connsiteX22" fmla="*/ 834961 w 841914"/>
                <a:gd name="connsiteY22" fmla="*/ 495014 h 922496"/>
                <a:gd name="connsiteX23" fmla="*/ 827151 w 841914"/>
                <a:gd name="connsiteY23" fmla="*/ 473107 h 922496"/>
                <a:gd name="connsiteX24" fmla="*/ 825436 w 841914"/>
                <a:gd name="connsiteY24" fmla="*/ 470345 h 922496"/>
                <a:gd name="connsiteX25" fmla="*/ 822008 w 841914"/>
                <a:gd name="connsiteY25" fmla="*/ 466154 h 922496"/>
                <a:gd name="connsiteX26" fmla="*/ 820293 w 841914"/>
                <a:gd name="connsiteY26" fmla="*/ 463677 h 922496"/>
                <a:gd name="connsiteX27" fmla="*/ 819245 w 841914"/>
                <a:gd name="connsiteY27" fmla="*/ 461391 h 922496"/>
                <a:gd name="connsiteX28" fmla="*/ 819436 w 841914"/>
                <a:gd name="connsiteY28" fmla="*/ 458057 h 922496"/>
                <a:gd name="connsiteX29" fmla="*/ 819531 w 841914"/>
                <a:gd name="connsiteY29" fmla="*/ 457295 h 922496"/>
                <a:gd name="connsiteX30" fmla="*/ 819245 w 841914"/>
                <a:gd name="connsiteY30" fmla="*/ 455771 h 922496"/>
                <a:gd name="connsiteX31" fmla="*/ 818198 w 841914"/>
                <a:gd name="connsiteY31" fmla="*/ 453200 h 922496"/>
                <a:gd name="connsiteX32" fmla="*/ 810006 w 841914"/>
                <a:gd name="connsiteY32" fmla="*/ 442246 h 922496"/>
                <a:gd name="connsiteX33" fmla="*/ 809434 w 841914"/>
                <a:gd name="connsiteY33" fmla="*/ 440436 h 922496"/>
                <a:gd name="connsiteX34" fmla="*/ 809053 w 841914"/>
                <a:gd name="connsiteY34" fmla="*/ 438055 h 922496"/>
                <a:gd name="connsiteX35" fmla="*/ 808482 w 841914"/>
                <a:gd name="connsiteY35" fmla="*/ 432245 h 922496"/>
                <a:gd name="connsiteX36" fmla="*/ 808387 w 841914"/>
                <a:gd name="connsiteY36" fmla="*/ 427101 h 922496"/>
                <a:gd name="connsiteX37" fmla="*/ 809149 w 841914"/>
                <a:gd name="connsiteY37" fmla="*/ 421958 h 922496"/>
                <a:gd name="connsiteX38" fmla="*/ 809053 w 841914"/>
                <a:gd name="connsiteY38" fmla="*/ 420814 h 922496"/>
                <a:gd name="connsiteX39" fmla="*/ 806768 w 841914"/>
                <a:gd name="connsiteY39" fmla="*/ 416909 h 922496"/>
                <a:gd name="connsiteX40" fmla="*/ 800005 w 841914"/>
                <a:gd name="connsiteY40" fmla="*/ 412433 h 922496"/>
                <a:gd name="connsiteX41" fmla="*/ 796385 w 841914"/>
                <a:gd name="connsiteY41" fmla="*/ 416909 h 922496"/>
                <a:gd name="connsiteX42" fmla="*/ 793814 w 841914"/>
                <a:gd name="connsiteY42" fmla="*/ 421767 h 922496"/>
                <a:gd name="connsiteX43" fmla="*/ 792766 w 841914"/>
                <a:gd name="connsiteY43" fmla="*/ 423196 h 922496"/>
                <a:gd name="connsiteX44" fmla="*/ 791051 w 841914"/>
                <a:gd name="connsiteY44" fmla="*/ 423863 h 922496"/>
                <a:gd name="connsiteX45" fmla="*/ 788670 w 841914"/>
                <a:gd name="connsiteY45" fmla="*/ 423863 h 922496"/>
                <a:gd name="connsiteX46" fmla="*/ 773144 w 841914"/>
                <a:gd name="connsiteY46" fmla="*/ 420624 h 922496"/>
                <a:gd name="connsiteX47" fmla="*/ 771144 w 841914"/>
                <a:gd name="connsiteY47" fmla="*/ 419005 h 922496"/>
                <a:gd name="connsiteX48" fmla="*/ 770382 w 841914"/>
                <a:gd name="connsiteY48" fmla="*/ 417290 h 922496"/>
                <a:gd name="connsiteX49" fmla="*/ 770668 w 841914"/>
                <a:gd name="connsiteY49" fmla="*/ 415576 h 922496"/>
                <a:gd name="connsiteX50" fmla="*/ 770382 w 841914"/>
                <a:gd name="connsiteY50" fmla="*/ 413956 h 922496"/>
                <a:gd name="connsiteX51" fmla="*/ 769525 w 841914"/>
                <a:gd name="connsiteY51" fmla="*/ 412623 h 922496"/>
                <a:gd name="connsiteX52" fmla="*/ 768286 w 841914"/>
                <a:gd name="connsiteY52" fmla="*/ 411575 h 922496"/>
                <a:gd name="connsiteX53" fmla="*/ 766667 w 841914"/>
                <a:gd name="connsiteY53" fmla="*/ 410813 h 922496"/>
                <a:gd name="connsiteX54" fmla="*/ 764953 w 841914"/>
                <a:gd name="connsiteY54" fmla="*/ 410242 h 922496"/>
                <a:gd name="connsiteX55" fmla="*/ 762572 w 841914"/>
                <a:gd name="connsiteY55" fmla="*/ 410432 h 922496"/>
                <a:gd name="connsiteX56" fmla="*/ 760000 w 841914"/>
                <a:gd name="connsiteY56" fmla="*/ 411385 h 922496"/>
                <a:gd name="connsiteX57" fmla="*/ 756476 w 841914"/>
                <a:gd name="connsiteY57" fmla="*/ 414242 h 922496"/>
                <a:gd name="connsiteX58" fmla="*/ 754856 w 841914"/>
                <a:gd name="connsiteY58" fmla="*/ 416433 h 922496"/>
                <a:gd name="connsiteX59" fmla="*/ 753713 w 841914"/>
                <a:gd name="connsiteY59" fmla="*/ 418433 h 922496"/>
                <a:gd name="connsiteX60" fmla="*/ 753047 w 841914"/>
                <a:gd name="connsiteY60" fmla="*/ 420052 h 922496"/>
                <a:gd name="connsiteX61" fmla="*/ 751713 w 841914"/>
                <a:gd name="connsiteY61" fmla="*/ 421005 h 922496"/>
                <a:gd name="connsiteX62" fmla="*/ 750094 w 841914"/>
                <a:gd name="connsiteY62" fmla="*/ 421196 h 922496"/>
                <a:gd name="connsiteX63" fmla="*/ 747332 w 841914"/>
                <a:gd name="connsiteY63" fmla="*/ 419576 h 922496"/>
                <a:gd name="connsiteX64" fmla="*/ 746189 w 841914"/>
                <a:gd name="connsiteY64" fmla="*/ 417862 h 922496"/>
                <a:gd name="connsiteX65" fmla="*/ 745808 w 841914"/>
                <a:gd name="connsiteY65" fmla="*/ 416433 h 922496"/>
                <a:gd name="connsiteX66" fmla="*/ 745903 w 841914"/>
                <a:gd name="connsiteY66" fmla="*/ 414909 h 922496"/>
                <a:gd name="connsiteX67" fmla="*/ 745808 w 841914"/>
                <a:gd name="connsiteY67" fmla="*/ 413195 h 922496"/>
                <a:gd name="connsiteX68" fmla="*/ 745426 w 841914"/>
                <a:gd name="connsiteY68" fmla="*/ 411480 h 922496"/>
                <a:gd name="connsiteX69" fmla="*/ 744569 w 841914"/>
                <a:gd name="connsiteY69" fmla="*/ 410146 h 922496"/>
                <a:gd name="connsiteX70" fmla="*/ 743426 w 841914"/>
                <a:gd name="connsiteY70" fmla="*/ 409004 h 922496"/>
                <a:gd name="connsiteX71" fmla="*/ 740950 w 841914"/>
                <a:gd name="connsiteY71" fmla="*/ 407003 h 922496"/>
                <a:gd name="connsiteX72" fmla="*/ 738092 w 841914"/>
                <a:gd name="connsiteY72" fmla="*/ 405575 h 922496"/>
                <a:gd name="connsiteX73" fmla="*/ 736568 w 841914"/>
                <a:gd name="connsiteY73" fmla="*/ 405955 h 922496"/>
                <a:gd name="connsiteX74" fmla="*/ 735330 w 841914"/>
                <a:gd name="connsiteY74" fmla="*/ 407003 h 922496"/>
                <a:gd name="connsiteX75" fmla="*/ 733425 w 841914"/>
                <a:gd name="connsiteY75" fmla="*/ 410146 h 922496"/>
                <a:gd name="connsiteX76" fmla="*/ 732282 w 841914"/>
                <a:gd name="connsiteY76" fmla="*/ 412337 h 922496"/>
                <a:gd name="connsiteX77" fmla="*/ 730758 w 841914"/>
                <a:gd name="connsiteY77" fmla="*/ 414242 h 922496"/>
                <a:gd name="connsiteX78" fmla="*/ 728853 w 841914"/>
                <a:gd name="connsiteY78" fmla="*/ 415385 h 922496"/>
                <a:gd name="connsiteX79" fmla="*/ 722852 w 841914"/>
                <a:gd name="connsiteY79" fmla="*/ 416433 h 922496"/>
                <a:gd name="connsiteX80" fmla="*/ 720090 w 841914"/>
                <a:gd name="connsiteY80" fmla="*/ 417767 h 922496"/>
                <a:gd name="connsiteX81" fmla="*/ 717328 w 841914"/>
                <a:gd name="connsiteY81" fmla="*/ 419862 h 922496"/>
                <a:gd name="connsiteX82" fmla="*/ 706184 w 841914"/>
                <a:gd name="connsiteY82" fmla="*/ 431483 h 922496"/>
                <a:gd name="connsiteX83" fmla="*/ 703135 w 841914"/>
                <a:gd name="connsiteY83" fmla="*/ 432911 h 922496"/>
                <a:gd name="connsiteX84" fmla="*/ 697135 w 841914"/>
                <a:gd name="connsiteY84" fmla="*/ 432149 h 922496"/>
                <a:gd name="connsiteX85" fmla="*/ 694658 w 841914"/>
                <a:gd name="connsiteY85" fmla="*/ 425958 h 922496"/>
                <a:gd name="connsiteX86" fmla="*/ 693039 w 841914"/>
                <a:gd name="connsiteY86" fmla="*/ 423863 h 922496"/>
                <a:gd name="connsiteX87" fmla="*/ 687324 w 841914"/>
                <a:gd name="connsiteY87" fmla="*/ 418624 h 922496"/>
                <a:gd name="connsiteX88" fmla="*/ 685419 w 841914"/>
                <a:gd name="connsiteY88" fmla="*/ 417481 h 922496"/>
                <a:gd name="connsiteX89" fmla="*/ 683800 w 841914"/>
                <a:gd name="connsiteY89" fmla="*/ 417005 h 922496"/>
                <a:gd name="connsiteX90" fmla="*/ 682180 w 841914"/>
                <a:gd name="connsiteY90" fmla="*/ 417195 h 922496"/>
                <a:gd name="connsiteX91" fmla="*/ 680561 w 841914"/>
                <a:gd name="connsiteY91" fmla="*/ 417671 h 922496"/>
                <a:gd name="connsiteX92" fmla="*/ 676561 w 841914"/>
                <a:gd name="connsiteY92" fmla="*/ 420338 h 922496"/>
                <a:gd name="connsiteX93" fmla="*/ 674846 w 841914"/>
                <a:gd name="connsiteY93" fmla="*/ 420719 h 922496"/>
                <a:gd name="connsiteX94" fmla="*/ 673132 w 841914"/>
                <a:gd name="connsiteY94" fmla="*/ 420529 h 922496"/>
                <a:gd name="connsiteX95" fmla="*/ 661035 w 841914"/>
                <a:gd name="connsiteY95" fmla="*/ 414338 h 922496"/>
                <a:gd name="connsiteX96" fmla="*/ 659797 w 841914"/>
                <a:gd name="connsiteY96" fmla="*/ 412813 h 922496"/>
                <a:gd name="connsiteX97" fmla="*/ 658654 w 841914"/>
                <a:gd name="connsiteY97" fmla="*/ 410623 h 922496"/>
                <a:gd name="connsiteX98" fmla="*/ 657606 w 841914"/>
                <a:gd name="connsiteY98" fmla="*/ 406527 h 922496"/>
                <a:gd name="connsiteX99" fmla="*/ 648843 w 841914"/>
                <a:gd name="connsiteY99" fmla="*/ 383096 h 922496"/>
                <a:gd name="connsiteX100" fmla="*/ 647986 w 841914"/>
                <a:gd name="connsiteY100" fmla="*/ 379000 h 922496"/>
                <a:gd name="connsiteX101" fmla="*/ 647605 w 841914"/>
                <a:gd name="connsiteY101" fmla="*/ 376333 h 922496"/>
                <a:gd name="connsiteX102" fmla="*/ 646843 w 841914"/>
                <a:gd name="connsiteY102" fmla="*/ 374333 h 922496"/>
                <a:gd name="connsiteX103" fmla="*/ 645414 w 841914"/>
                <a:gd name="connsiteY103" fmla="*/ 372427 h 922496"/>
                <a:gd name="connsiteX104" fmla="*/ 642176 w 841914"/>
                <a:gd name="connsiteY104" fmla="*/ 370237 h 922496"/>
                <a:gd name="connsiteX105" fmla="*/ 637032 w 841914"/>
                <a:gd name="connsiteY105" fmla="*/ 368522 h 922496"/>
                <a:gd name="connsiteX106" fmla="*/ 635794 w 841914"/>
                <a:gd name="connsiteY106" fmla="*/ 367760 h 922496"/>
                <a:gd name="connsiteX107" fmla="*/ 628555 w 841914"/>
                <a:gd name="connsiteY107" fmla="*/ 359664 h 922496"/>
                <a:gd name="connsiteX108" fmla="*/ 626650 w 841914"/>
                <a:gd name="connsiteY108" fmla="*/ 358330 h 922496"/>
                <a:gd name="connsiteX109" fmla="*/ 625221 w 841914"/>
                <a:gd name="connsiteY109" fmla="*/ 357759 h 922496"/>
                <a:gd name="connsiteX110" fmla="*/ 621601 w 841914"/>
                <a:gd name="connsiteY110" fmla="*/ 356806 h 922496"/>
                <a:gd name="connsiteX111" fmla="*/ 619887 w 841914"/>
                <a:gd name="connsiteY111" fmla="*/ 354997 h 922496"/>
                <a:gd name="connsiteX112" fmla="*/ 618839 w 841914"/>
                <a:gd name="connsiteY112" fmla="*/ 351758 h 922496"/>
                <a:gd name="connsiteX113" fmla="*/ 617315 w 841914"/>
                <a:gd name="connsiteY113" fmla="*/ 336328 h 922496"/>
                <a:gd name="connsiteX114" fmla="*/ 615315 w 841914"/>
                <a:gd name="connsiteY114" fmla="*/ 326898 h 922496"/>
                <a:gd name="connsiteX115" fmla="*/ 609981 w 841914"/>
                <a:gd name="connsiteY115" fmla="*/ 310229 h 922496"/>
                <a:gd name="connsiteX116" fmla="*/ 613886 w 841914"/>
                <a:gd name="connsiteY116" fmla="*/ 304133 h 922496"/>
                <a:gd name="connsiteX117" fmla="*/ 615601 w 841914"/>
                <a:gd name="connsiteY117" fmla="*/ 300704 h 922496"/>
                <a:gd name="connsiteX118" fmla="*/ 616934 w 841914"/>
                <a:gd name="connsiteY118" fmla="*/ 297371 h 922496"/>
                <a:gd name="connsiteX119" fmla="*/ 617696 w 841914"/>
                <a:gd name="connsiteY119" fmla="*/ 295751 h 922496"/>
                <a:gd name="connsiteX120" fmla="*/ 618649 w 841914"/>
                <a:gd name="connsiteY120" fmla="*/ 294322 h 922496"/>
                <a:gd name="connsiteX121" fmla="*/ 619697 w 841914"/>
                <a:gd name="connsiteY121" fmla="*/ 293084 h 922496"/>
                <a:gd name="connsiteX122" fmla="*/ 620935 w 841914"/>
                <a:gd name="connsiteY122" fmla="*/ 292037 h 922496"/>
                <a:gd name="connsiteX123" fmla="*/ 622268 w 841914"/>
                <a:gd name="connsiteY123" fmla="*/ 291179 h 922496"/>
                <a:gd name="connsiteX124" fmla="*/ 630650 w 841914"/>
                <a:gd name="connsiteY124" fmla="*/ 288608 h 922496"/>
                <a:gd name="connsiteX125" fmla="*/ 633508 w 841914"/>
                <a:gd name="connsiteY125" fmla="*/ 286988 h 922496"/>
                <a:gd name="connsiteX126" fmla="*/ 635889 w 841914"/>
                <a:gd name="connsiteY126" fmla="*/ 284893 h 922496"/>
                <a:gd name="connsiteX127" fmla="*/ 636842 w 841914"/>
                <a:gd name="connsiteY127" fmla="*/ 283750 h 922496"/>
                <a:gd name="connsiteX128" fmla="*/ 637508 w 841914"/>
                <a:gd name="connsiteY128" fmla="*/ 282512 h 922496"/>
                <a:gd name="connsiteX129" fmla="*/ 638461 w 841914"/>
                <a:gd name="connsiteY129" fmla="*/ 280321 h 922496"/>
                <a:gd name="connsiteX130" fmla="*/ 638651 w 841914"/>
                <a:gd name="connsiteY130" fmla="*/ 277082 h 922496"/>
                <a:gd name="connsiteX131" fmla="*/ 638461 w 841914"/>
                <a:gd name="connsiteY131" fmla="*/ 272320 h 922496"/>
                <a:gd name="connsiteX132" fmla="*/ 637127 w 841914"/>
                <a:gd name="connsiteY132" fmla="*/ 262509 h 922496"/>
                <a:gd name="connsiteX133" fmla="*/ 635984 w 841914"/>
                <a:gd name="connsiteY133" fmla="*/ 258223 h 922496"/>
                <a:gd name="connsiteX134" fmla="*/ 634746 w 841914"/>
                <a:gd name="connsiteY134" fmla="*/ 255365 h 922496"/>
                <a:gd name="connsiteX135" fmla="*/ 628174 w 841914"/>
                <a:gd name="connsiteY135" fmla="*/ 250412 h 922496"/>
                <a:gd name="connsiteX136" fmla="*/ 625793 w 841914"/>
                <a:gd name="connsiteY136" fmla="*/ 248221 h 922496"/>
                <a:gd name="connsiteX137" fmla="*/ 624840 w 841914"/>
                <a:gd name="connsiteY137" fmla="*/ 246983 h 922496"/>
                <a:gd name="connsiteX138" fmla="*/ 624078 w 841914"/>
                <a:gd name="connsiteY138" fmla="*/ 245554 h 922496"/>
                <a:gd name="connsiteX139" fmla="*/ 623792 w 841914"/>
                <a:gd name="connsiteY139" fmla="*/ 243840 h 922496"/>
                <a:gd name="connsiteX140" fmla="*/ 623221 w 841914"/>
                <a:gd name="connsiteY140" fmla="*/ 236792 h 922496"/>
                <a:gd name="connsiteX141" fmla="*/ 622649 w 841914"/>
                <a:gd name="connsiteY141" fmla="*/ 233172 h 922496"/>
                <a:gd name="connsiteX142" fmla="*/ 621411 w 841914"/>
                <a:gd name="connsiteY142" fmla="*/ 231553 h 922496"/>
                <a:gd name="connsiteX143" fmla="*/ 619697 w 841914"/>
                <a:gd name="connsiteY143" fmla="*/ 230886 h 922496"/>
                <a:gd name="connsiteX144" fmla="*/ 615791 w 841914"/>
                <a:gd name="connsiteY144" fmla="*/ 230791 h 922496"/>
                <a:gd name="connsiteX145" fmla="*/ 614077 w 841914"/>
                <a:gd name="connsiteY145" fmla="*/ 230505 h 922496"/>
                <a:gd name="connsiteX146" fmla="*/ 612934 w 841914"/>
                <a:gd name="connsiteY146" fmla="*/ 229457 h 922496"/>
                <a:gd name="connsiteX147" fmla="*/ 612267 w 841914"/>
                <a:gd name="connsiteY147" fmla="*/ 227933 h 922496"/>
                <a:gd name="connsiteX148" fmla="*/ 611696 w 841914"/>
                <a:gd name="connsiteY148" fmla="*/ 226219 h 922496"/>
                <a:gd name="connsiteX149" fmla="*/ 611029 w 841914"/>
                <a:gd name="connsiteY149" fmla="*/ 224695 h 922496"/>
                <a:gd name="connsiteX150" fmla="*/ 609981 w 841914"/>
                <a:gd name="connsiteY150" fmla="*/ 223552 h 922496"/>
                <a:gd name="connsiteX151" fmla="*/ 608362 w 841914"/>
                <a:gd name="connsiteY151" fmla="*/ 222980 h 922496"/>
                <a:gd name="connsiteX152" fmla="*/ 600647 w 841914"/>
                <a:gd name="connsiteY152" fmla="*/ 222790 h 922496"/>
                <a:gd name="connsiteX153" fmla="*/ 598932 w 841914"/>
                <a:gd name="connsiteY153" fmla="*/ 222123 h 922496"/>
                <a:gd name="connsiteX154" fmla="*/ 597408 w 841914"/>
                <a:gd name="connsiteY154" fmla="*/ 221361 h 922496"/>
                <a:gd name="connsiteX155" fmla="*/ 589026 w 841914"/>
                <a:gd name="connsiteY155" fmla="*/ 213931 h 922496"/>
                <a:gd name="connsiteX156" fmla="*/ 583787 w 841914"/>
                <a:gd name="connsiteY156" fmla="*/ 207645 h 922496"/>
                <a:gd name="connsiteX157" fmla="*/ 582930 w 841914"/>
                <a:gd name="connsiteY157" fmla="*/ 206312 h 922496"/>
                <a:gd name="connsiteX158" fmla="*/ 581692 w 841914"/>
                <a:gd name="connsiteY158" fmla="*/ 203359 h 922496"/>
                <a:gd name="connsiteX159" fmla="*/ 581501 w 841914"/>
                <a:gd name="connsiteY159" fmla="*/ 201835 h 922496"/>
                <a:gd name="connsiteX160" fmla="*/ 582359 w 841914"/>
                <a:gd name="connsiteY160" fmla="*/ 199454 h 922496"/>
                <a:gd name="connsiteX161" fmla="*/ 584073 w 841914"/>
                <a:gd name="connsiteY161" fmla="*/ 195643 h 922496"/>
                <a:gd name="connsiteX162" fmla="*/ 589788 w 841914"/>
                <a:gd name="connsiteY162" fmla="*/ 187642 h 922496"/>
                <a:gd name="connsiteX163" fmla="*/ 593312 w 841914"/>
                <a:gd name="connsiteY163" fmla="*/ 183642 h 922496"/>
                <a:gd name="connsiteX164" fmla="*/ 598361 w 841914"/>
                <a:gd name="connsiteY164" fmla="*/ 180022 h 922496"/>
                <a:gd name="connsiteX165" fmla="*/ 616077 w 841914"/>
                <a:gd name="connsiteY165" fmla="*/ 170879 h 922496"/>
                <a:gd name="connsiteX166" fmla="*/ 618839 w 841914"/>
                <a:gd name="connsiteY166" fmla="*/ 168116 h 922496"/>
                <a:gd name="connsiteX167" fmla="*/ 625888 w 841914"/>
                <a:gd name="connsiteY167" fmla="*/ 158877 h 922496"/>
                <a:gd name="connsiteX168" fmla="*/ 636842 w 841914"/>
                <a:gd name="connsiteY168" fmla="*/ 138589 h 922496"/>
                <a:gd name="connsiteX169" fmla="*/ 640366 w 841914"/>
                <a:gd name="connsiteY169" fmla="*/ 126111 h 922496"/>
                <a:gd name="connsiteX170" fmla="*/ 644747 w 841914"/>
                <a:gd name="connsiteY170" fmla="*/ 116300 h 922496"/>
                <a:gd name="connsiteX171" fmla="*/ 646081 w 841914"/>
                <a:gd name="connsiteY171" fmla="*/ 114586 h 922496"/>
                <a:gd name="connsiteX172" fmla="*/ 647891 w 841914"/>
                <a:gd name="connsiteY172" fmla="*/ 112967 h 922496"/>
                <a:gd name="connsiteX173" fmla="*/ 655415 w 841914"/>
                <a:gd name="connsiteY173" fmla="*/ 108775 h 922496"/>
                <a:gd name="connsiteX174" fmla="*/ 669798 w 841914"/>
                <a:gd name="connsiteY174" fmla="*/ 105632 h 922496"/>
                <a:gd name="connsiteX175" fmla="*/ 686181 w 841914"/>
                <a:gd name="connsiteY175" fmla="*/ 105537 h 922496"/>
                <a:gd name="connsiteX176" fmla="*/ 689896 w 841914"/>
                <a:gd name="connsiteY176" fmla="*/ 106585 h 922496"/>
                <a:gd name="connsiteX177" fmla="*/ 693039 w 841914"/>
                <a:gd name="connsiteY177" fmla="*/ 108109 h 922496"/>
                <a:gd name="connsiteX178" fmla="*/ 694658 w 841914"/>
                <a:gd name="connsiteY178" fmla="*/ 108490 h 922496"/>
                <a:gd name="connsiteX179" fmla="*/ 696182 w 841914"/>
                <a:gd name="connsiteY179" fmla="*/ 107918 h 922496"/>
                <a:gd name="connsiteX180" fmla="*/ 697040 w 841914"/>
                <a:gd name="connsiteY180" fmla="*/ 105823 h 922496"/>
                <a:gd name="connsiteX181" fmla="*/ 696944 w 841914"/>
                <a:gd name="connsiteY181" fmla="*/ 101441 h 922496"/>
                <a:gd name="connsiteX182" fmla="*/ 696277 w 841914"/>
                <a:gd name="connsiteY182" fmla="*/ 98965 h 922496"/>
                <a:gd name="connsiteX183" fmla="*/ 695134 w 841914"/>
                <a:gd name="connsiteY183" fmla="*/ 97155 h 922496"/>
                <a:gd name="connsiteX184" fmla="*/ 692182 w 841914"/>
                <a:gd name="connsiteY184" fmla="*/ 95441 h 922496"/>
                <a:gd name="connsiteX185" fmla="*/ 690467 w 841914"/>
                <a:gd name="connsiteY185" fmla="*/ 94869 h 922496"/>
                <a:gd name="connsiteX186" fmla="*/ 688943 w 841914"/>
                <a:gd name="connsiteY186" fmla="*/ 94107 h 922496"/>
                <a:gd name="connsiteX187" fmla="*/ 687705 w 841914"/>
                <a:gd name="connsiteY187" fmla="*/ 93154 h 922496"/>
                <a:gd name="connsiteX188" fmla="*/ 686753 w 841914"/>
                <a:gd name="connsiteY188" fmla="*/ 91821 h 922496"/>
                <a:gd name="connsiteX189" fmla="*/ 686848 w 841914"/>
                <a:gd name="connsiteY189" fmla="*/ 89535 h 922496"/>
                <a:gd name="connsiteX190" fmla="*/ 688181 w 841914"/>
                <a:gd name="connsiteY190" fmla="*/ 86582 h 922496"/>
                <a:gd name="connsiteX191" fmla="*/ 694087 w 841914"/>
                <a:gd name="connsiteY191" fmla="*/ 79248 h 922496"/>
                <a:gd name="connsiteX192" fmla="*/ 695897 w 841914"/>
                <a:gd name="connsiteY192" fmla="*/ 77533 h 922496"/>
                <a:gd name="connsiteX193" fmla="*/ 697325 w 841914"/>
                <a:gd name="connsiteY193" fmla="*/ 76581 h 922496"/>
                <a:gd name="connsiteX194" fmla="*/ 700278 w 841914"/>
                <a:gd name="connsiteY194" fmla="*/ 75057 h 922496"/>
                <a:gd name="connsiteX195" fmla="*/ 703612 w 841914"/>
                <a:gd name="connsiteY195" fmla="*/ 73914 h 922496"/>
                <a:gd name="connsiteX196" fmla="*/ 726186 w 841914"/>
                <a:gd name="connsiteY196" fmla="*/ 70390 h 922496"/>
                <a:gd name="connsiteX197" fmla="*/ 727234 w 841914"/>
                <a:gd name="connsiteY197" fmla="*/ 69151 h 922496"/>
                <a:gd name="connsiteX198" fmla="*/ 727805 w 841914"/>
                <a:gd name="connsiteY198" fmla="*/ 66770 h 922496"/>
                <a:gd name="connsiteX199" fmla="*/ 726853 w 841914"/>
                <a:gd name="connsiteY199" fmla="*/ 62579 h 922496"/>
                <a:gd name="connsiteX200" fmla="*/ 727519 w 841914"/>
                <a:gd name="connsiteY200" fmla="*/ 57817 h 922496"/>
                <a:gd name="connsiteX201" fmla="*/ 727710 w 841914"/>
                <a:gd name="connsiteY201" fmla="*/ 51435 h 922496"/>
                <a:gd name="connsiteX202" fmla="*/ 725329 w 841914"/>
                <a:gd name="connsiteY202" fmla="*/ 41053 h 922496"/>
                <a:gd name="connsiteX203" fmla="*/ 723233 w 841914"/>
                <a:gd name="connsiteY203" fmla="*/ 17335 h 922496"/>
                <a:gd name="connsiteX204" fmla="*/ 720281 w 841914"/>
                <a:gd name="connsiteY204" fmla="*/ 16383 h 922496"/>
                <a:gd name="connsiteX205" fmla="*/ 717614 w 841914"/>
                <a:gd name="connsiteY205" fmla="*/ 16764 h 922496"/>
                <a:gd name="connsiteX206" fmla="*/ 712089 w 841914"/>
                <a:gd name="connsiteY206" fmla="*/ 18955 h 922496"/>
                <a:gd name="connsiteX207" fmla="*/ 708851 w 841914"/>
                <a:gd name="connsiteY207" fmla="*/ 19050 h 922496"/>
                <a:gd name="connsiteX208" fmla="*/ 705707 w 841914"/>
                <a:gd name="connsiteY208" fmla="*/ 17621 h 922496"/>
                <a:gd name="connsiteX209" fmla="*/ 699421 w 841914"/>
                <a:gd name="connsiteY209" fmla="*/ 12859 h 922496"/>
                <a:gd name="connsiteX210" fmla="*/ 696754 w 841914"/>
                <a:gd name="connsiteY210" fmla="*/ 11621 h 922496"/>
                <a:gd name="connsiteX211" fmla="*/ 696182 w 841914"/>
                <a:gd name="connsiteY211" fmla="*/ 11335 h 922496"/>
                <a:gd name="connsiteX212" fmla="*/ 679228 w 841914"/>
                <a:gd name="connsiteY212" fmla="*/ 9620 h 922496"/>
                <a:gd name="connsiteX213" fmla="*/ 659225 w 841914"/>
                <a:gd name="connsiteY213" fmla="*/ 12287 h 922496"/>
                <a:gd name="connsiteX214" fmla="*/ 654177 w 841914"/>
                <a:gd name="connsiteY214" fmla="*/ 11811 h 922496"/>
                <a:gd name="connsiteX215" fmla="*/ 648462 w 841914"/>
                <a:gd name="connsiteY215" fmla="*/ 9049 h 922496"/>
                <a:gd name="connsiteX216" fmla="*/ 637889 w 841914"/>
                <a:gd name="connsiteY216" fmla="*/ 1810 h 922496"/>
                <a:gd name="connsiteX217" fmla="*/ 627507 w 841914"/>
                <a:gd name="connsiteY217" fmla="*/ 0 h 922496"/>
                <a:gd name="connsiteX218" fmla="*/ 618934 w 841914"/>
                <a:gd name="connsiteY218" fmla="*/ 5143 h 922496"/>
                <a:gd name="connsiteX219" fmla="*/ 614648 w 841914"/>
                <a:gd name="connsiteY219" fmla="*/ 9049 h 922496"/>
                <a:gd name="connsiteX220" fmla="*/ 612838 w 841914"/>
                <a:gd name="connsiteY220" fmla="*/ 11906 h 922496"/>
                <a:gd name="connsiteX221" fmla="*/ 611791 w 841914"/>
                <a:gd name="connsiteY221" fmla="*/ 13145 h 922496"/>
                <a:gd name="connsiteX222" fmla="*/ 609981 w 841914"/>
                <a:gd name="connsiteY222" fmla="*/ 14478 h 922496"/>
                <a:gd name="connsiteX223" fmla="*/ 603409 w 841914"/>
                <a:gd name="connsiteY223" fmla="*/ 18002 h 922496"/>
                <a:gd name="connsiteX224" fmla="*/ 601694 w 841914"/>
                <a:gd name="connsiteY224" fmla="*/ 19812 h 922496"/>
                <a:gd name="connsiteX225" fmla="*/ 601028 w 841914"/>
                <a:gd name="connsiteY225" fmla="*/ 21622 h 922496"/>
                <a:gd name="connsiteX226" fmla="*/ 601409 w 841914"/>
                <a:gd name="connsiteY226" fmla="*/ 25146 h 922496"/>
                <a:gd name="connsiteX227" fmla="*/ 601123 w 841914"/>
                <a:gd name="connsiteY227" fmla="*/ 26860 h 922496"/>
                <a:gd name="connsiteX228" fmla="*/ 599884 w 841914"/>
                <a:gd name="connsiteY228" fmla="*/ 28004 h 922496"/>
                <a:gd name="connsiteX229" fmla="*/ 597789 w 841914"/>
                <a:gd name="connsiteY229" fmla="*/ 28670 h 922496"/>
                <a:gd name="connsiteX230" fmla="*/ 593979 w 841914"/>
                <a:gd name="connsiteY230" fmla="*/ 28194 h 922496"/>
                <a:gd name="connsiteX231" fmla="*/ 591788 w 841914"/>
                <a:gd name="connsiteY231" fmla="*/ 27337 h 922496"/>
                <a:gd name="connsiteX232" fmla="*/ 589979 w 841914"/>
                <a:gd name="connsiteY232" fmla="*/ 26194 h 922496"/>
                <a:gd name="connsiteX233" fmla="*/ 588836 w 841914"/>
                <a:gd name="connsiteY233" fmla="*/ 25051 h 922496"/>
                <a:gd name="connsiteX234" fmla="*/ 587407 w 841914"/>
                <a:gd name="connsiteY234" fmla="*/ 24098 h 922496"/>
                <a:gd name="connsiteX235" fmla="*/ 585788 w 841914"/>
                <a:gd name="connsiteY235" fmla="*/ 23431 h 922496"/>
                <a:gd name="connsiteX236" fmla="*/ 583406 w 841914"/>
                <a:gd name="connsiteY236" fmla="*/ 23717 h 922496"/>
                <a:gd name="connsiteX237" fmla="*/ 580834 w 841914"/>
                <a:gd name="connsiteY237" fmla="*/ 24765 h 922496"/>
                <a:gd name="connsiteX238" fmla="*/ 577120 w 841914"/>
                <a:gd name="connsiteY238" fmla="*/ 27527 h 922496"/>
                <a:gd name="connsiteX239" fmla="*/ 573976 w 841914"/>
                <a:gd name="connsiteY239" fmla="*/ 29146 h 922496"/>
                <a:gd name="connsiteX240" fmla="*/ 570262 w 841914"/>
                <a:gd name="connsiteY240" fmla="*/ 30480 h 922496"/>
                <a:gd name="connsiteX241" fmla="*/ 553307 w 841914"/>
                <a:gd name="connsiteY241" fmla="*/ 32385 h 922496"/>
                <a:gd name="connsiteX242" fmla="*/ 547878 w 841914"/>
                <a:gd name="connsiteY242" fmla="*/ 34862 h 922496"/>
                <a:gd name="connsiteX243" fmla="*/ 539877 w 841914"/>
                <a:gd name="connsiteY243" fmla="*/ 39719 h 922496"/>
                <a:gd name="connsiteX244" fmla="*/ 537877 w 841914"/>
                <a:gd name="connsiteY244" fmla="*/ 40291 h 922496"/>
                <a:gd name="connsiteX245" fmla="*/ 536543 w 841914"/>
                <a:gd name="connsiteY245" fmla="*/ 38576 h 922496"/>
                <a:gd name="connsiteX246" fmla="*/ 535686 w 841914"/>
                <a:gd name="connsiteY246" fmla="*/ 34766 h 922496"/>
                <a:gd name="connsiteX247" fmla="*/ 535115 w 841914"/>
                <a:gd name="connsiteY247" fmla="*/ 33147 h 922496"/>
                <a:gd name="connsiteX248" fmla="*/ 527495 w 841914"/>
                <a:gd name="connsiteY248" fmla="*/ 20479 h 922496"/>
                <a:gd name="connsiteX249" fmla="*/ 526256 w 841914"/>
                <a:gd name="connsiteY249" fmla="*/ 19431 h 922496"/>
                <a:gd name="connsiteX250" fmla="*/ 524637 w 841914"/>
                <a:gd name="connsiteY250" fmla="*/ 18764 h 922496"/>
                <a:gd name="connsiteX251" fmla="*/ 516922 w 841914"/>
                <a:gd name="connsiteY251" fmla="*/ 17431 h 922496"/>
                <a:gd name="connsiteX252" fmla="*/ 513969 w 841914"/>
                <a:gd name="connsiteY252" fmla="*/ 15812 h 922496"/>
                <a:gd name="connsiteX253" fmla="*/ 500443 w 841914"/>
                <a:gd name="connsiteY253" fmla="*/ 4096 h 922496"/>
                <a:gd name="connsiteX254" fmla="*/ 498920 w 841914"/>
                <a:gd name="connsiteY254" fmla="*/ 3905 h 922496"/>
                <a:gd name="connsiteX255" fmla="*/ 497205 w 841914"/>
                <a:gd name="connsiteY255" fmla="*/ 4667 h 922496"/>
                <a:gd name="connsiteX256" fmla="*/ 495300 w 841914"/>
                <a:gd name="connsiteY256" fmla="*/ 8096 h 922496"/>
                <a:gd name="connsiteX257" fmla="*/ 494347 w 841914"/>
                <a:gd name="connsiteY257" fmla="*/ 10668 h 922496"/>
                <a:gd name="connsiteX258" fmla="*/ 493967 w 841914"/>
                <a:gd name="connsiteY258" fmla="*/ 13145 h 922496"/>
                <a:gd name="connsiteX259" fmla="*/ 493490 w 841914"/>
                <a:gd name="connsiteY259" fmla="*/ 19907 h 922496"/>
                <a:gd name="connsiteX260" fmla="*/ 492824 w 841914"/>
                <a:gd name="connsiteY260" fmla="*/ 24003 h 922496"/>
                <a:gd name="connsiteX261" fmla="*/ 490823 w 841914"/>
                <a:gd name="connsiteY261" fmla="*/ 31528 h 922496"/>
                <a:gd name="connsiteX262" fmla="*/ 488347 w 841914"/>
                <a:gd name="connsiteY262" fmla="*/ 38195 h 922496"/>
                <a:gd name="connsiteX263" fmla="*/ 485204 w 841914"/>
                <a:gd name="connsiteY263" fmla="*/ 44672 h 922496"/>
                <a:gd name="connsiteX264" fmla="*/ 480632 w 841914"/>
                <a:gd name="connsiteY264" fmla="*/ 50387 h 922496"/>
                <a:gd name="connsiteX265" fmla="*/ 479584 w 841914"/>
                <a:gd name="connsiteY265" fmla="*/ 52292 h 922496"/>
                <a:gd name="connsiteX266" fmla="*/ 478822 w 841914"/>
                <a:gd name="connsiteY266" fmla="*/ 54388 h 922496"/>
                <a:gd name="connsiteX267" fmla="*/ 477965 w 841914"/>
                <a:gd name="connsiteY267" fmla="*/ 60579 h 922496"/>
                <a:gd name="connsiteX268" fmla="*/ 477393 w 841914"/>
                <a:gd name="connsiteY268" fmla="*/ 62484 h 922496"/>
                <a:gd name="connsiteX269" fmla="*/ 476726 w 841914"/>
                <a:gd name="connsiteY269" fmla="*/ 64103 h 922496"/>
                <a:gd name="connsiteX270" fmla="*/ 475964 w 841914"/>
                <a:gd name="connsiteY270" fmla="*/ 65627 h 922496"/>
                <a:gd name="connsiteX271" fmla="*/ 475012 w 841914"/>
                <a:gd name="connsiteY271" fmla="*/ 66961 h 922496"/>
                <a:gd name="connsiteX272" fmla="*/ 473964 w 841914"/>
                <a:gd name="connsiteY272" fmla="*/ 68104 h 922496"/>
                <a:gd name="connsiteX273" fmla="*/ 468440 w 841914"/>
                <a:gd name="connsiteY273" fmla="*/ 70104 h 922496"/>
                <a:gd name="connsiteX274" fmla="*/ 415576 w 841914"/>
                <a:gd name="connsiteY274" fmla="*/ 80677 h 922496"/>
                <a:gd name="connsiteX275" fmla="*/ 408813 w 841914"/>
                <a:gd name="connsiteY275" fmla="*/ 85725 h 922496"/>
                <a:gd name="connsiteX276" fmla="*/ 409480 w 841914"/>
                <a:gd name="connsiteY276" fmla="*/ 95726 h 922496"/>
                <a:gd name="connsiteX277" fmla="*/ 412528 w 841914"/>
                <a:gd name="connsiteY277" fmla="*/ 98393 h 922496"/>
                <a:gd name="connsiteX278" fmla="*/ 422053 w 841914"/>
                <a:gd name="connsiteY278" fmla="*/ 100393 h 922496"/>
                <a:gd name="connsiteX279" fmla="*/ 425482 w 841914"/>
                <a:gd name="connsiteY279" fmla="*/ 101917 h 922496"/>
                <a:gd name="connsiteX280" fmla="*/ 428054 w 841914"/>
                <a:gd name="connsiteY280" fmla="*/ 103918 h 922496"/>
                <a:gd name="connsiteX281" fmla="*/ 429101 w 841914"/>
                <a:gd name="connsiteY281" fmla="*/ 105156 h 922496"/>
                <a:gd name="connsiteX282" fmla="*/ 429959 w 841914"/>
                <a:gd name="connsiteY282" fmla="*/ 106489 h 922496"/>
                <a:gd name="connsiteX283" fmla="*/ 430625 w 841914"/>
                <a:gd name="connsiteY283" fmla="*/ 108109 h 922496"/>
                <a:gd name="connsiteX284" fmla="*/ 430721 w 841914"/>
                <a:gd name="connsiteY284" fmla="*/ 110109 h 922496"/>
                <a:gd name="connsiteX285" fmla="*/ 430149 w 841914"/>
                <a:gd name="connsiteY285" fmla="*/ 112490 h 922496"/>
                <a:gd name="connsiteX286" fmla="*/ 428054 w 841914"/>
                <a:gd name="connsiteY286" fmla="*/ 115633 h 922496"/>
                <a:gd name="connsiteX287" fmla="*/ 426244 w 841914"/>
                <a:gd name="connsiteY287" fmla="*/ 117158 h 922496"/>
                <a:gd name="connsiteX288" fmla="*/ 423196 w 841914"/>
                <a:gd name="connsiteY288" fmla="*/ 119253 h 922496"/>
                <a:gd name="connsiteX289" fmla="*/ 420815 w 841914"/>
                <a:gd name="connsiteY289" fmla="*/ 121253 h 922496"/>
                <a:gd name="connsiteX290" fmla="*/ 419767 w 841914"/>
                <a:gd name="connsiteY290" fmla="*/ 122492 h 922496"/>
                <a:gd name="connsiteX291" fmla="*/ 418909 w 841914"/>
                <a:gd name="connsiteY291" fmla="*/ 123920 h 922496"/>
                <a:gd name="connsiteX292" fmla="*/ 417957 w 841914"/>
                <a:gd name="connsiteY292" fmla="*/ 126492 h 922496"/>
                <a:gd name="connsiteX293" fmla="*/ 417100 w 841914"/>
                <a:gd name="connsiteY293" fmla="*/ 130112 h 922496"/>
                <a:gd name="connsiteX294" fmla="*/ 415195 w 841914"/>
                <a:gd name="connsiteY294" fmla="*/ 144971 h 922496"/>
                <a:gd name="connsiteX295" fmla="*/ 414433 w 841914"/>
                <a:gd name="connsiteY295" fmla="*/ 146685 h 922496"/>
                <a:gd name="connsiteX296" fmla="*/ 412623 w 841914"/>
                <a:gd name="connsiteY296" fmla="*/ 148018 h 922496"/>
                <a:gd name="connsiteX297" fmla="*/ 407003 w 841914"/>
                <a:gd name="connsiteY297" fmla="*/ 148590 h 922496"/>
                <a:gd name="connsiteX298" fmla="*/ 405479 w 841914"/>
                <a:gd name="connsiteY298" fmla="*/ 149352 h 922496"/>
                <a:gd name="connsiteX299" fmla="*/ 398907 w 841914"/>
                <a:gd name="connsiteY299" fmla="*/ 154019 h 922496"/>
                <a:gd name="connsiteX300" fmla="*/ 397764 w 841914"/>
                <a:gd name="connsiteY300" fmla="*/ 155353 h 922496"/>
                <a:gd name="connsiteX301" fmla="*/ 397192 w 841914"/>
                <a:gd name="connsiteY301" fmla="*/ 157353 h 922496"/>
                <a:gd name="connsiteX302" fmla="*/ 397574 w 841914"/>
                <a:gd name="connsiteY302" fmla="*/ 160496 h 922496"/>
                <a:gd name="connsiteX303" fmla="*/ 398240 w 841914"/>
                <a:gd name="connsiteY303" fmla="*/ 162687 h 922496"/>
                <a:gd name="connsiteX304" fmla="*/ 399193 w 841914"/>
                <a:gd name="connsiteY304" fmla="*/ 164401 h 922496"/>
                <a:gd name="connsiteX305" fmla="*/ 411861 w 841914"/>
                <a:gd name="connsiteY305" fmla="*/ 178879 h 922496"/>
                <a:gd name="connsiteX306" fmla="*/ 413575 w 841914"/>
                <a:gd name="connsiteY306" fmla="*/ 181451 h 922496"/>
                <a:gd name="connsiteX307" fmla="*/ 414338 w 841914"/>
                <a:gd name="connsiteY307" fmla="*/ 182880 h 922496"/>
                <a:gd name="connsiteX308" fmla="*/ 415004 w 841914"/>
                <a:gd name="connsiteY308" fmla="*/ 184499 h 922496"/>
                <a:gd name="connsiteX309" fmla="*/ 415100 w 841914"/>
                <a:gd name="connsiteY309" fmla="*/ 187071 h 922496"/>
                <a:gd name="connsiteX310" fmla="*/ 414528 w 841914"/>
                <a:gd name="connsiteY310" fmla="*/ 195358 h 922496"/>
                <a:gd name="connsiteX311" fmla="*/ 415100 w 841914"/>
                <a:gd name="connsiteY311" fmla="*/ 198025 h 922496"/>
                <a:gd name="connsiteX312" fmla="*/ 416242 w 841914"/>
                <a:gd name="connsiteY312" fmla="*/ 199739 h 922496"/>
                <a:gd name="connsiteX313" fmla="*/ 417957 w 841914"/>
                <a:gd name="connsiteY313" fmla="*/ 200311 h 922496"/>
                <a:gd name="connsiteX314" fmla="*/ 419862 w 841914"/>
                <a:gd name="connsiteY314" fmla="*/ 200501 h 922496"/>
                <a:gd name="connsiteX315" fmla="*/ 427958 w 841914"/>
                <a:gd name="connsiteY315" fmla="*/ 200216 h 922496"/>
                <a:gd name="connsiteX316" fmla="*/ 429768 w 841914"/>
                <a:gd name="connsiteY316" fmla="*/ 200596 h 922496"/>
                <a:gd name="connsiteX317" fmla="*/ 431197 w 841914"/>
                <a:gd name="connsiteY317" fmla="*/ 201359 h 922496"/>
                <a:gd name="connsiteX318" fmla="*/ 432245 w 841914"/>
                <a:gd name="connsiteY318" fmla="*/ 202597 h 922496"/>
                <a:gd name="connsiteX319" fmla="*/ 433578 w 841914"/>
                <a:gd name="connsiteY319" fmla="*/ 205645 h 922496"/>
                <a:gd name="connsiteX320" fmla="*/ 434530 w 841914"/>
                <a:gd name="connsiteY320" fmla="*/ 206883 h 922496"/>
                <a:gd name="connsiteX321" fmla="*/ 435959 w 841914"/>
                <a:gd name="connsiteY321" fmla="*/ 207835 h 922496"/>
                <a:gd name="connsiteX322" fmla="*/ 439293 w 841914"/>
                <a:gd name="connsiteY322" fmla="*/ 209169 h 922496"/>
                <a:gd name="connsiteX323" fmla="*/ 440626 w 841914"/>
                <a:gd name="connsiteY323" fmla="*/ 209836 h 922496"/>
                <a:gd name="connsiteX324" fmla="*/ 441293 w 841914"/>
                <a:gd name="connsiteY324" fmla="*/ 210693 h 922496"/>
                <a:gd name="connsiteX325" fmla="*/ 441579 w 841914"/>
                <a:gd name="connsiteY325" fmla="*/ 210979 h 922496"/>
                <a:gd name="connsiteX326" fmla="*/ 439198 w 841914"/>
                <a:gd name="connsiteY326" fmla="*/ 219266 h 922496"/>
                <a:gd name="connsiteX327" fmla="*/ 438912 w 841914"/>
                <a:gd name="connsiteY327" fmla="*/ 222218 h 922496"/>
                <a:gd name="connsiteX328" fmla="*/ 439103 w 841914"/>
                <a:gd name="connsiteY328" fmla="*/ 224695 h 922496"/>
                <a:gd name="connsiteX329" fmla="*/ 439865 w 841914"/>
                <a:gd name="connsiteY329" fmla="*/ 226124 h 922496"/>
                <a:gd name="connsiteX330" fmla="*/ 440817 w 841914"/>
                <a:gd name="connsiteY330" fmla="*/ 227362 h 922496"/>
                <a:gd name="connsiteX331" fmla="*/ 443293 w 841914"/>
                <a:gd name="connsiteY331" fmla="*/ 229648 h 922496"/>
                <a:gd name="connsiteX332" fmla="*/ 453676 w 841914"/>
                <a:gd name="connsiteY332" fmla="*/ 235458 h 922496"/>
                <a:gd name="connsiteX333" fmla="*/ 454914 w 841914"/>
                <a:gd name="connsiteY333" fmla="*/ 236506 h 922496"/>
                <a:gd name="connsiteX334" fmla="*/ 455962 w 841914"/>
                <a:gd name="connsiteY334" fmla="*/ 237744 h 922496"/>
                <a:gd name="connsiteX335" fmla="*/ 456629 w 841914"/>
                <a:gd name="connsiteY335" fmla="*/ 239363 h 922496"/>
                <a:gd name="connsiteX336" fmla="*/ 456438 w 841914"/>
                <a:gd name="connsiteY336" fmla="*/ 241268 h 922496"/>
                <a:gd name="connsiteX337" fmla="*/ 455295 w 841914"/>
                <a:gd name="connsiteY337" fmla="*/ 243268 h 922496"/>
                <a:gd name="connsiteX338" fmla="*/ 451961 w 841914"/>
                <a:gd name="connsiteY338" fmla="*/ 245269 h 922496"/>
                <a:gd name="connsiteX339" fmla="*/ 447580 w 841914"/>
                <a:gd name="connsiteY339" fmla="*/ 247079 h 922496"/>
                <a:gd name="connsiteX340" fmla="*/ 445484 w 841914"/>
                <a:gd name="connsiteY340" fmla="*/ 248793 h 922496"/>
                <a:gd name="connsiteX341" fmla="*/ 443103 w 841914"/>
                <a:gd name="connsiteY341" fmla="*/ 251365 h 922496"/>
                <a:gd name="connsiteX342" fmla="*/ 435578 w 841914"/>
                <a:gd name="connsiteY342" fmla="*/ 262318 h 922496"/>
                <a:gd name="connsiteX343" fmla="*/ 434150 w 841914"/>
                <a:gd name="connsiteY343" fmla="*/ 265462 h 922496"/>
                <a:gd name="connsiteX344" fmla="*/ 432911 w 841914"/>
                <a:gd name="connsiteY344" fmla="*/ 267271 h 922496"/>
                <a:gd name="connsiteX345" fmla="*/ 430911 w 841914"/>
                <a:gd name="connsiteY345" fmla="*/ 269176 h 922496"/>
                <a:gd name="connsiteX346" fmla="*/ 426720 w 841914"/>
                <a:gd name="connsiteY346" fmla="*/ 271367 h 922496"/>
                <a:gd name="connsiteX347" fmla="*/ 411671 w 841914"/>
                <a:gd name="connsiteY347" fmla="*/ 276416 h 922496"/>
                <a:gd name="connsiteX348" fmla="*/ 404813 w 841914"/>
                <a:gd name="connsiteY348" fmla="*/ 280892 h 922496"/>
                <a:gd name="connsiteX349" fmla="*/ 401384 w 841914"/>
                <a:gd name="connsiteY349" fmla="*/ 281940 h 922496"/>
                <a:gd name="connsiteX350" fmla="*/ 397669 w 841914"/>
                <a:gd name="connsiteY350" fmla="*/ 282512 h 922496"/>
                <a:gd name="connsiteX351" fmla="*/ 378524 w 841914"/>
                <a:gd name="connsiteY351" fmla="*/ 282702 h 922496"/>
                <a:gd name="connsiteX352" fmla="*/ 367570 w 841914"/>
                <a:gd name="connsiteY352" fmla="*/ 284797 h 922496"/>
                <a:gd name="connsiteX353" fmla="*/ 365760 w 841914"/>
                <a:gd name="connsiteY353" fmla="*/ 285655 h 922496"/>
                <a:gd name="connsiteX354" fmla="*/ 364331 w 841914"/>
                <a:gd name="connsiteY354" fmla="*/ 287750 h 922496"/>
                <a:gd name="connsiteX355" fmla="*/ 363093 w 841914"/>
                <a:gd name="connsiteY355" fmla="*/ 291751 h 922496"/>
                <a:gd name="connsiteX356" fmla="*/ 363474 w 841914"/>
                <a:gd name="connsiteY356" fmla="*/ 297371 h 922496"/>
                <a:gd name="connsiteX357" fmla="*/ 363950 w 841914"/>
                <a:gd name="connsiteY357" fmla="*/ 300418 h 922496"/>
                <a:gd name="connsiteX358" fmla="*/ 365379 w 841914"/>
                <a:gd name="connsiteY358" fmla="*/ 304324 h 922496"/>
                <a:gd name="connsiteX359" fmla="*/ 365570 w 841914"/>
                <a:gd name="connsiteY359" fmla="*/ 306324 h 922496"/>
                <a:gd name="connsiteX360" fmla="*/ 365188 w 841914"/>
                <a:gd name="connsiteY360" fmla="*/ 308420 h 922496"/>
                <a:gd name="connsiteX361" fmla="*/ 363474 w 841914"/>
                <a:gd name="connsiteY361" fmla="*/ 310991 h 922496"/>
                <a:gd name="connsiteX362" fmla="*/ 360521 w 841914"/>
                <a:gd name="connsiteY362" fmla="*/ 313754 h 922496"/>
                <a:gd name="connsiteX363" fmla="*/ 359283 w 841914"/>
                <a:gd name="connsiteY363" fmla="*/ 316135 h 922496"/>
                <a:gd name="connsiteX364" fmla="*/ 358235 w 841914"/>
                <a:gd name="connsiteY364" fmla="*/ 319850 h 922496"/>
                <a:gd name="connsiteX365" fmla="*/ 356997 w 841914"/>
                <a:gd name="connsiteY365" fmla="*/ 332518 h 922496"/>
                <a:gd name="connsiteX366" fmla="*/ 358426 w 841914"/>
                <a:gd name="connsiteY366" fmla="*/ 342424 h 922496"/>
                <a:gd name="connsiteX367" fmla="*/ 347758 w 841914"/>
                <a:gd name="connsiteY367" fmla="*/ 346805 h 922496"/>
                <a:gd name="connsiteX368" fmla="*/ 342233 w 841914"/>
                <a:gd name="connsiteY368" fmla="*/ 347567 h 922496"/>
                <a:gd name="connsiteX369" fmla="*/ 333946 w 841914"/>
                <a:gd name="connsiteY369" fmla="*/ 346710 h 922496"/>
                <a:gd name="connsiteX370" fmla="*/ 330422 w 841914"/>
                <a:gd name="connsiteY370" fmla="*/ 345567 h 922496"/>
                <a:gd name="connsiteX371" fmla="*/ 328993 w 841914"/>
                <a:gd name="connsiteY371" fmla="*/ 344805 h 922496"/>
                <a:gd name="connsiteX372" fmla="*/ 327850 w 841914"/>
                <a:gd name="connsiteY372" fmla="*/ 343757 h 922496"/>
                <a:gd name="connsiteX373" fmla="*/ 326803 w 841914"/>
                <a:gd name="connsiteY373" fmla="*/ 342519 h 922496"/>
                <a:gd name="connsiteX374" fmla="*/ 326041 w 841914"/>
                <a:gd name="connsiteY374" fmla="*/ 341090 h 922496"/>
                <a:gd name="connsiteX375" fmla="*/ 323945 w 841914"/>
                <a:gd name="connsiteY375" fmla="*/ 334804 h 922496"/>
                <a:gd name="connsiteX376" fmla="*/ 323755 w 841914"/>
                <a:gd name="connsiteY376" fmla="*/ 334518 h 922496"/>
                <a:gd name="connsiteX377" fmla="*/ 321945 w 841914"/>
                <a:gd name="connsiteY377" fmla="*/ 331756 h 922496"/>
                <a:gd name="connsiteX378" fmla="*/ 319659 w 841914"/>
                <a:gd name="connsiteY378" fmla="*/ 329565 h 922496"/>
                <a:gd name="connsiteX379" fmla="*/ 318421 w 841914"/>
                <a:gd name="connsiteY379" fmla="*/ 328613 h 922496"/>
                <a:gd name="connsiteX380" fmla="*/ 316992 w 841914"/>
                <a:gd name="connsiteY380" fmla="*/ 327755 h 922496"/>
                <a:gd name="connsiteX381" fmla="*/ 315278 w 841914"/>
                <a:gd name="connsiteY381" fmla="*/ 327279 h 922496"/>
                <a:gd name="connsiteX382" fmla="*/ 313277 w 841914"/>
                <a:gd name="connsiteY382" fmla="*/ 326993 h 922496"/>
                <a:gd name="connsiteX383" fmla="*/ 308991 w 841914"/>
                <a:gd name="connsiteY383" fmla="*/ 326898 h 922496"/>
                <a:gd name="connsiteX384" fmla="*/ 293180 w 841914"/>
                <a:gd name="connsiteY384" fmla="*/ 328613 h 922496"/>
                <a:gd name="connsiteX385" fmla="*/ 290132 w 841914"/>
                <a:gd name="connsiteY385" fmla="*/ 329851 h 922496"/>
                <a:gd name="connsiteX386" fmla="*/ 274511 w 841914"/>
                <a:gd name="connsiteY386" fmla="*/ 340805 h 922496"/>
                <a:gd name="connsiteX387" fmla="*/ 265843 w 841914"/>
                <a:gd name="connsiteY387" fmla="*/ 343186 h 922496"/>
                <a:gd name="connsiteX388" fmla="*/ 258032 w 841914"/>
                <a:gd name="connsiteY388" fmla="*/ 344043 h 922496"/>
                <a:gd name="connsiteX389" fmla="*/ 256318 w 841914"/>
                <a:gd name="connsiteY389" fmla="*/ 345091 h 922496"/>
                <a:gd name="connsiteX390" fmla="*/ 254889 w 841914"/>
                <a:gd name="connsiteY390" fmla="*/ 346805 h 922496"/>
                <a:gd name="connsiteX391" fmla="*/ 253651 w 841914"/>
                <a:gd name="connsiteY391" fmla="*/ 350615 h 922496"/>
                <a:gd name="connsiteX392" fmla="*/ 253555 w 841914"/>
                <a:gd name="connsiteY392" fmla="*/ 353092 h 922496"/>
                <a:gd name="connsiteX393" fmla="*/ 253841 w 841914"/>
                <a:gd name="connsiteY393" fmla="*/ 355283 h 922496"/>
                <a:gd name="connsiteX394" fmla="*/ 255079 w 841914"/>
                <a:gd name="connsiteY394" fmla="*/ 358426 h 922496"/>
                <a:gd name="connsiteX395" fmla="*/ 255270 w 841914"/>
                <a:gd name="connsiteY395" fmla="*/ 360045 h 922496"/>
                <a:gd name="connsiteX396" fmla="*/ 254699 w 841914"/>
                <a:gd name="connsiteY396" fmla="*/ 361855 h 922496"/>
                <a:gd name="connsiteX397" fmla="*/ 252317 w 841914"/>
                <a:gd name="connsiteY397" fmla="*/ 364236 h 922496"/>
                <a:gd name="connsiteX398" fmla="*/ 250317 w 841914"/>
                <a:gd name="connsiteY398" fmla="*/ 366617 h 922496"/>
                <a:gd name="connsiteX399" fmla="*/ 248031 w 841914"/>
                <a:gd name="connsiteY399" fmla="*/ 370618 h 922496"/>
                <a:gd name="connsiteX400" fmla="*/ 246412 w 841914"/>
                <a:gd name="connsiteY400" fmla="*/ 372618 h 922496"/>
                <a:gd name="connsiteX401" fmla="*/ 243650 w 841914"/>
                <a:gd name="connsiteY401" fmla="*/ 373380 h 922496"/>
                <a:gd name="connsiteX402" fmla="*/ 241935 w 841914"/>
                <a:gd name="connsiteY402" fmla="*/ 372809 h 922496"/>
                <a:gd name="connsiteX403" fmla="*/ 240316 w 841914"/>
                <a:gd name="connsiteY403" fmla="*/ 371951 h 922496"/>
                <a:gd name="connsiteX404" fmla="*/ 237839 w 841914"/>
                <a:gd name="connsiteY404" fmla="*/ 369856 h 922496"/>
                <a:gd name="connsiteX405" fmla="*/ 236696 w 841914"/>
                <a:gd name="connsiteY405" fmla="*/ 368713 h 922496"/>
                <a:gd name="connsiteX406" fmla="*/ 235839 w 841914"/>
                <a:gd name="connsiteY406" fmla="*/ 367475 h 922496"/>
                <a:gd name="connsiteX407" fmla="*/ 235077 w 841914"/>
                <a:gd name="connsiteY407" fmla="*/ 366046 h 922496"/>
                <a:gd name="connsiteX408" fmla="*/ 234125 w 841914"/>
                <a:gd name="connsiteY408" fmla="*/ 364903 h 922496"/>
                <a:gd name="connsiteX409" fmla="*/ 232696 w 841914"/>
                <a:gd name="connsiteY409" fmla="*/ 364331 h 922496"/>
                <a:gd name="connsiteX410" fmla="*/ 231172 w 841914"/>
                <a:gd name="connsiteY410" fmla="*/ 364522 h 922496"/>
                <a:gd name="connsiteX411" fmla="*/ 229743 w 841914"/>
                <a:gd name="connsiteY411" fmla="*/ 365379 h 922496"/>
                <a:gd name="connsiteX412" fmla="*/ 228505 w 841914"/>
                <a:gd name="connsiteY412" fmla="*/ 366427 h 922496"/>
                <a:gd name="connsiteX413" fmla="*/ 224218 w 841914"/>
                <a:gd name="connsiteY413" fmla="*/ 371094 h 922496"/>
                <a:gd name="connsiteX414" fmla="*/ 218789 w 841914"/>
                <a:gd name="connsiteY414" fmla="*/ 374523 h 922496"/>
                <a:gd name="connsiteX415" fmla="*/ 217361 w 841914"/>
                <a:gd name="connsiteY415" fmla="*/ 376523 h 922496"/>
                <a:gd name="connsiteX416" fmla="*/ 216027 w 841914"/>
                <a:gd name="connsiteY416" fmla="*/ 379476 h 922496"/>
                <a:gd name="connsiteX417" fmla="*/ 214408 w 841914"/>
                <a:gd name="connsiteY417" fmla="*/ 385477 h 922496"/>
                <a:gd name="connsiteX418" fmla="*/ 211741 w 841914"/>
                <a:gd name="connsiteY418" fmla="*/ 391859 h 922496"/>
                <a:gd name="connsiteX419" fmla="*/ 192024 w 841914"/>
                <a:gd name="connsiteY419" fmla="*/ 427768 h 922496"/>
                <a:gd name="connsiteX420" fmla="*/ 191453 w 841914"/>
                <a:gd name="connsiteY420" fmla="*/ 429482 h 922496"/>
                <a:gd name="connsiteX421" fmla="*/ 191643 w 841914"/>
                <a:gd name="connsiteY421" fmla="*/ 431959 h 922496"/>
                <a:gd name="connsiteX422" fmla="*/ 192691 w 841914"/>
                <a:gd name="connsiteY422" fmla="*/ 435674 h 922496"/>
                <a:gd name="connsiteX423" fmla="*/ 192500 w 841914"/>
                <a:gd name="connsiteY423" fmla="*/ 437388 h 922496"/>
                <a:gd name="connsiteX424" fmla="*/ 191643 w 841914"/>
                <a:gd name="connsiteY424" fmla="*/ 438817 h 922496"/>
                <a:gd name="connsiteX425" fmla="*/ 187928 w 841914"/>
                <a:gd name="connsiteY425" fmla="*/ 441008 h 922496"/>
                <a:gd name="connsiteX426" fmla="*/ 186500 w 841914"/>
                <a:gd name="connsiteY426" fmla="*/ 442055 h 922496"/>
                <a:gd name="connsiteX427" fmla="*/ 185833 w 841914"/>
                <a:gd name="connsiteY427" fmla="*/ 443579 h 922496"/>
                <a:gd name="connsiteX428" fmla="*/ 186023 w 841914"/>
                <a:gd name="connsiteY428" fmla="*/ 446056 h 922496"/>
                <a:gd name="connsiteX429" fmla="*/ 186976 w 841914"/>
                <a:gd name="connsiteY429" fmla="*/ 451866 h 922496"/>
                <a:gd name="connsiteX430" fmla="*/ 186880 w 841914"/>
                <a:gd name="connsiteY430" fmla="*/ 453676 h 922496"/>
                <a:gd name="connsiteX431" fmla="*/ 186690 w 841914"/>
                <a:gd name="connsiteY431" fmla="*/ 455390 h 922496"/>
                <a:gd name="connsiteX432" fmla="*/ 174022 w 841914"/>
                <a:gd name="connsiteY432" fmla="*/ 477012 h 922496"/>
                <a:gd name="connsiteX433" fmla="*/ 168116 w 841914"/>
                <a:gd name="connsiteY433" fmla="*/ 482346 h 922496"/>
                <a:gd name="connsiteX434" fmla="*/ 162020 w 841914"/>
                <a:gd name="connsiteY434" fmla="*/ 482060 h 922496"/>
                <a:gd name="connsiteX435" fmla="*/ 145066 w 841914"/>
                <a:gd name="connsiteY435" fmla="*/ 476059 h 922496"/>
                <a:gd name="connsiteX436" fmla="*/ 143161 w 841914"/>
                <a:gd name="connsiteY436" fmla="*/ 475774 h 922496"/>
                <a:gd name="connsiteX437" fmla="*/ 141446 w 841914"/>
                <a:gd name="connsiteY437" fmla="*/ 475964 h 922496"/>
                <a:gd name="connsiteX438" fmla="*/ 138017 w 841914"/>
                <a:gd name="connsiteY438" fmla="*/ 476821 h 922496"/>
                <a:gd name="connsiteX439" fmla="*/ 135636 w 841914"/>
                <a:gd name="connsiteY439" fmla="*/ 476631 h 922496"/>
                <a:gd name="connsiteX440" fmla="*/ 132969 w 841914"/>
                <a:gd name="connsiteY440" fmla="*/ 476059 h 922496"/>
                <a:gd name="connsiteX441" fmla="*/ 129064 w 841914"/>
                <a:gd name="connsiteY441" fmla="*/ 474726 h 922496"/>
                <a:gd name="connsiteX442" fmla="*/ 127063 w 841914"/>
                <a:gd name="connsiteY442" fmla="*/ 475012 h 922496"/>
                <a:gd name="connsiteX443" fmla="*/ 125540 w 841914"/>
                <a:gd name="connsiteY443" fmla="*/ 475869 h 922496"/>
                <a:gd name="connsiteX444" fmla="*/ 121063 w 841914"/>
                <a:gd name="connsiteY444" fmla="*/ 482632 h 922496"/>
                <a:gd name="connsiteX445" fmla="*/ 120015 w 841914"/>
                <a:gd name="connsiteY445" fmla="*/ 483870 h 922496"/>
                <a:gd name="connsiteX446" fmla="*/ 118872 w 841914"/>
                <a:gd name="connsiteY446" fmla="*/ 484918 h 922496"/>
                <a:gd name="connsiteX447" fmla="*/ 117634 w 841914"/>
                <a:gd name="connsiteY447" fmla="*/ 485680 h 922496"/>
                <a:gd name="connsiteX448" fmla="*/ 116110 w 841914"/>
                <a:gd name="connsiteY448" fmla="*/ 486061 h 922496"/>
                <a:gd name="connsiteX449" fmla="*/ 110395 w 841914"/>
                <a:gd name="connsiteY449" fmla="*/ 484442 h 922496"/>
                <a:gd name="connsiteX450" fmla="*/ 108775 w 841914"/>
                <a:gd name="connsiteY450" fmla="*/ 484918 h 922496"/>
                <a:gd name="connsiteX451" fmla="*/ 107633 w 841914"/>
                <a:gd name="connsiteY451" fmla="*/ 485870 h 922496"/>
                <a:gd name="connsiteX452" fmla="*/ 105728 w 841914"/>
                <a:gd name="connsiteY452" fmla="*/ 488537 h 922496"/>
                <a:gd name="connsiteX453" fmla="*/ 104680 w 841914"/>
                <a:gd name="connsiteY453" fmla="*/ 489680 h 922496"/>
                <a:gd name="connsiteX454" fmla="*/ 103346 w 841914"/>
                <a:gd name="connsiteY454" fmla="*/ 490633 h 922496"/>
                <a:gd name="connsiteX455" fmla="*/ 101727 w 841914"/>
                <a:gd name="connsiteY455" fmla="*/ 491014 h 922496"/>
                <a:gd name="connsiteX456" fmla="*/ 99917 w 841914"/>
                <a:gd name="connsiteY456" fmla="*/ 490918 h 922496"/>
                <a:gd name="connsiteX457" fmla="*/ 97536 w 841914"/>
                <a:gd name="connsiteY457" fmla="*/ 489013 h 922496"/>
                <a:gd name="connsiteX458" fmla="*/ 94774 w 841914"/>
                <a:gd name="connsiteY458" fmla="*/ 485775 h 922496"/>
                <a:gd name="connsiteX459" fmla="*/ 89916 w 841914"/>
                <a:gd name="connsiteY459" fmla="*/ 478060 h 922496"/>
                <a:gd name="connsiteX460" fmla="*/ 86963 w 841914"/>
                <a:gd name="connsiteY460" fmla="*/ 475202 h 922496"/>
                <a:gd name="connsiteX461" fmla="*/ 84487 w 841914"/>
                <a:gd name="connsiteY461" fmla="*/ 473869 h 922496"/>
                <a:gd name="connsiteX462" fmla="*/ 80963 w 841914"/>
                <a:gd name="connsiteY462" fmla="*/ 474440 h 922496"/>
                <a:gd name="connsiteX463" fmla="*/ 79534 w 841914"/>
                <a:gd name="connsiteY463" fmla="*/ 473488 h 922496"/>
                <a:gd name="connsiteX464" fmla="*/ 78772 w 841914"/>
                <a:gd name="connsiteY464" fmla="*/ 471392 h 922496"/>
                <a:gd name="connsiteX465" fmla="*/ 78962 w 841914"/>
                <a:gd name="connsiteY465" fmla="*/ 467106 h 922496"/>
                <a:gd name="connsiteX466" fmla="*/ 80677 w 841914"/>
                <a:gd name="connsiteY466" fmla="*/ 457581 h 922496"/>
                <a:gd name="connsiteX467" fmla="*/ 80677 w 841914"/>
                <a:gd name="connsiteY467" fmla="*/ 457391 h 922496"/>
                <a:gd name="connsiteX468" fmla="*/ 80867 w 841914"/>
                <a:gd name="connsiteY468" fmla="*/ 455485 h 922496"/>
                <a:gd name="connsiteX469" fmla="*/ 81248 w 841914"/>
                <a:gd name="connsiteY469" fmla="*/ 453866 h 922496"/>
                <a:gd name="connsiteX470" fmla="*/ 81725 w 841914"/>
                <a:gd name="connsiteY470" fmla="*/ 452152 h 922496"/>
                <a:gd name="connsiteX471" fmla="*/ 82487 w 841914"/>
                <a:gd name="connsiteY471" fmla="*/ 450437 h 922496"/>
                <a:gd name="connsiteX472" fmla="*/ 83249 w 841914"/>
                <a:gd name="connsiteY472" fmla="*/ 449009 h 922496"/>
                <a:gd name="connsiteX473" fmla="*/ 87725 w 841914"/>
                <a:gd name="connsiteY473" fmla="*/ 444341 h 922496"/>
                <a:gd name="connsiteX474" fmla="*/ 88678 w 841914"/>
                <a:gd name="connsiteY474" fmla="*/ 443008 h 922496"/>
                <a:gd name="connsiteX475" fmla="*/ 89154 w 841914"/>
                <a:gd name="connsiteY475" fmla="*/ 440912 h 922496"/>
                <a:gd name="connsiteX476" fmla="*/ 88868 w 841914"/>
                <a:gd name="connsiteY476" fmla="*/ 437959 h 922496"/>
                <a:gd name="connsiteX477" fmla="*/ 87440 w 841914"/>
                <a:gd name="connsiteY477" fmla="*/ 433197 h 922496"/>
                <a:gd name="connsiteX478" fmla="*/ 86868 w 841914"/>
                <a:gd name="connsiteY478" fmla="*/ 430054 h 922496"/>
                <a:gd name="connsiteX479" fmla="*/ 85058 w 841914"/>
                <a:gd name="connsiteY479" fmla="*/ 426720 h 922496"/>
                <a:gd name="connsiteX480" fmla="*/ 83629 w 841914"/>
                <a:gd name="connsiteY480" fmla="*/ 424720 h 922496"/>
                <a:gd name="connsiteX481" fmla="*/ 70009 w 841914"/>
                <a:gd name="connsiteY481" fmla="*/ 416338 h 922496"/>
                <a:gd name="connsiteX482" fmla="*/ 55436 w 841914"/>
                <a:gd name="connsiteY482" fmla="*/ 438531 h 922496"/>
                <a:gd name="connsiteX483" fmla="*/ 53816 w 841914"/>
                <a:gd name="connsiteY483" fmla="*/ 441674 h 922496"/>
                <a:gd name="connsiteX484" fmla="*/ 48768 w 841914"/>
                <a:gd name="connsiteY484" fmla="*/ 454533 h 922496"/>
                <a:gd name="connsiteX485" fmla="*/ 41148 w 841914"/>
                <a:gd name="connsiteY485" fmla="*/ 467582 h 922496"/>
                <a:gd name="connsiteX486" fmla="*/ 36004 w 841914"/>
                <a:gd name="connsiteY486" fmla="*/ 473583 h 922496"/>
                <a:gd name="connsiteX487" fmla="*/ 1238 w 841914"/>
                <a:gd name="connsiteY487" fmla="*/ 526351 h 922496"/>
                <a:gd name="connsiteX488" fmla="*/ 191 w 841914"/>
                <a:gd name="connsiteY488" fmla="*/ 535496 h 922496"/>
                <a:gd name="connsiteX489" fmla="*/ 0 w 841914"/>
                <a:gd name="connsiteY489" fmla="*/ 549116 h 922496"/>
                <a:gd name="connsiteX490" fmla="*/ 3429 w 841914"/>
                <a:gd name="connsiteY490" fmla="*/ 580834 h 922496"/>
                <a:gd name="connsiteX491" fmla="*/ 3143 w 841914"/>
                <a:gd name="connsiteY491" fmla="*/ 599122 h 922496"/>
                <a:gd name="connsiteX492" fmla="*/ 2286 w 841914"/>
                <a:gd name="connsiteY492" fmla="*/ 599884 h 922496"/>
                <a:gd name="connsiteX493" fmla="*/ 953 w 841914"/>
                <a:gd name="connsiteY493" fmla="*/ 602742 h 922496"/>
                <a:gd name="connsiteX494" fmla="*/ 857 w 841914"/>
                <a:gd name="connsiteY494" fmla="*/ 605314 h 922496"/>
                <a:gd name="connsiteX495" fmla="*/ 1619 w 841914"/>
                <a:gd name="connsiteY495" fmla="*/ 608743 h 922496"/>
                <a:gd name="connsiteX496" fmla="*/ 3238 w 841914"/>
                <a:gd name="connsiteY496" fmla="*/ 613981 h 922496"/>
                <a:gd name="connsiteX497" fmla="*/ 7239 w 841914"/>
                <a:gd name="connsiteY497" fmla="*/ 619411 h 922496"/>
                <a:gd name="connsiteX498" fmla="*/ 16002 w 841914"/>
                <a:gd name="connsiteY498" fmla="*/ 617030 h 922496"/>
                <a:gd name="connsiteX499" fmla="*/ 21146 w 841914"/>
                <a:gd name="connsiteY499" fmla="*/ 617506 h 922496"/>
                <a:gd name="connsiteX500" fmla="*/ 21812 w 841914"/>
                <a:gd name="connsiteY500" fmla="*/ 627507 h 922496"/>
                <a:gd name="connsiteX501" fmla="*/ 21050 w 841914"/>
                <a:gd name="connsiteY501" fmla="*/ 637127 h 922496"/>
                <a:gd name="connsiteX502" fmla="*/ 22098 w 841914"/>
                <a:gd name="connsiteY502" fmla="*/ 641318 h 922496"/>
                <a:gd name="connsiteX503" fmla="*/ 26479 w 841914"/>
                <a:gd name="connsiteY503" fmla="*/ 644462 h 922496"/>
                <a:gd name="connsiteX504" fmla="*/ 26479 w 841914"/>
                <a:gd name="connsiteY504" fmla="*/ 647509 h 922496"/>
                <a:gd name="connsiteX505" fmla="*/ 22670 w 841914"/>
                <a:gd name="connsiteY505" fmla="*/ 651129 h 922496"/>
                <a:gd name="connsiteX506" fmla="*/ 22479 w 841914"/>
                <a:gd name="connsiteY506" fmla="*/ 662940 h 922496"/>
                <a:gd name="connsiteX507" fmla="*/ 19431 w 841914"/>
                <a:gd name="connsiteY507" fmla="*/ 667417 h 922496"/>
                <a:gd name="connsiteX508" fmla="*/ 26670 w 841914"/>
                <a:gd name="connsiteY508" fmla="*/ 669703 h 922496"/>
                <a:gd name="connsiteX509" fmla="*/ 30385 w 841914"/>
                <a:gd name="connsiteY509" fmla="*/ 668560 h 922496"/>
                <a:gd name="connsiteX510" fmla="*/ 32195 w 841914"/>
                <a:gd name="connsiteY510" fmla="*/ 668560 h 922496"/>
                <a:gd name="connsiteX511" fmla="*/ 34100 w 841914"/>
                <a:gd name="connsiteY511" fmla="*/ 669417 h 922496"/>
                <a:gd name="connsiteX512" fmla="*/ 35814 w 841914"/>
                <a:gd name="connsiteY512" fmla="*/ 671893 h 922496"/>
                <a:gd name="connsiteX513" fmla="*/ 36767 w 841914"/>
                <a:gd name="connsiteY513" fmla="*/ 673894 h 922496"/>
                <a:gd name="connsiteX514" fmla="*/ 38005 w 841914"/>
                <a:gd name="connsiteY514" fmla="*/ 677418 h 922496"/>
                <a:gd name="connsiteX515" fmla="*/ 38767 w 841914"/>
                <a:gd name="connsiteY515" fmla="*/ 678942 h 922496"/>
                <a:gd name="connsiteX516" fmla="*/ 39910 w 841914"/>
                <a:gd name="connsiteY516" fmla="*/ 679895 h 922496"/>
                <a:gd name="connsiteX517" fmla="*/ 41338 w 841914"/>
                <a:gd name="connsiteY517" fmla="*/ 680276 h 922496"/>
                <a:gd name="connsiteX518" fmla="*/ 43339 w 841914"/>
                <a:gd name="connsiteY518" fmla="*/ 679513 h 922496"/>
                <a:gd name="connsiteX519" fmla="*/ 44767 w 841914"/>
                <a:gd name="connsiteY519" fmla="*/ 678466 h 922496"/>
                <a:gd name="connsiteX520" fmla="*/ 45911 w 841914"/>
                <a:gd name="connsiteY520" fmla="*/ 677227 h 922496"/>
                <a:gd name="connsiteX521" fmla="*/ 47625 w 841914"/>
                <a:gd name="connsiteY521" fmla="*/ 674560 h 922496"/>
                <a:gd name="connsiteX522" fmla="*/ 48768 w 841914"/>
                <a:gd name="connsiteY522" fmla="*/ 673418 h 922496"/>
                <a:gd name="connsiteX523" fmla="*/ 50197 w 841914"/>
                <a:gd name="connsiteY523" fmla="*/ 672846 h 922496"/>
                <a:gd name="connsiteX524" fmla="*/ 52864 w 841914"/>
                <a:gd name="connsiteY524" fmla="*/ 673703 h 922496"/>
                <a:gd name="connsiteX525" fmla="*/ 56197 w 841914"/>
                <a:gd name="connsiteY525" fmla="*/ 675799 h 922496"/>
                <a:gd name="connsiteX526" fmla="*/ 66961 w 841914"/>
                <a:gd name="connsiteY526" fmla="*/ 686467 h 922496"/>
                <a:gd name="connsiteX527" fmla="*/ 68580 w 841914"/>
                <a:gd name="connsiteY527" fmla="*/ 689229 h 922496"/>
                <a:gd name="connsiteX528" fmla="*/ 70580 w 841914"/>
                <a:gd name="connsiteY528" fmla="*/ 693801 h 922496"/>
                <a:gd name="connsiteX529" fmla="*/ 71438 w 841914"/>
                <a:gd name="connsiteY529" fmla="*/ 695134 h 922496"/>
                <a:gd name="connsiteX530" fmla="*/ 104870 w 841914"/>
                <a:gd name="connsiteY530" fmla="*/ 721043 h 922496"/>
                <a:gd name="connsiteX531" fmla="*/ 116396 w 841914"/>
                <a:gd name="connsiteY531" fmla="*/ 725519 h 922496"/>
                <a:gd name="connsiteX532" fmla="*/ 119063 w 841914"/>
                <a:gd name="connsiteY532" fmla="*/ 726948 h 922496"/>
                <a:gd name="connsiteX533" fmla="*/ 121063 w 841914"/>
                <a:gd name="connsiteY533" fmla="*/ 728663 h 922496"/>
                <a:gd name="connsiteX534" fmla="*/ 123730 w 841914"/>
                <a:gd name="connsiteY534" fmla="*/ 731996 h 922496"/>
                <a:gd name="connsiteX535" fmla="*/ 124778 w 841914"/>
                <a:gd name="connsiteY535" fmla="*/ 733711 h 922496"/>
                <a:gd name="connsiteX536" fmla="*/ 125349 w 841914"/>
                <a:gd name="connsiteY536" fmla="*/ 735521 h 922496"/>
                <a:gd name="connsiteX537" fmla="*/ 124396 w 841914"/>
                <a:gd name="connsiteY537" fmla="*/ 737426 h 922496"/>
                <a:gd name="connsiteX538" fmla="*/ 124111 w 841914"/>
                <a:gd name="connsiteY538" fmla="*/ 738664 h 922496"/>
                <a:gd name="connsiteX539" fmla="*/ 122872 w 841914"/>
                <a:gd name="connsiteY539" fmla="*/ 741807 h 922496"/>
                <a:gd name="connsiteX540" fmla="*/ 122587 w 841914"/>
                <a:gd name="connsiteY540" fmla="*/ 742950 h 922496"/>
                <a:gd name="connsiteX541" fmla="*/ 122396 w 841914"/>
                <a:gd name="connsiteY541" fmla="*/ 744474 h 922496"/>
                <a:gd name="connsiteX542" fmla="*/ 122587 w 841914"/>
                <a:gd name="connsiteY542" fmla="*/ 745998 h 922496"/>
                <a:gd name="connsiteX543" fmla="*/ 122872 w 841914"/>
                <a:gd name="connsiteY543" fmla="*/ 747046 h 922496"/>
                <a:gd name="connsiteX544" fmla="*/ 123444 w 841914"/>
                <a:gd name="connsiteY544" fmla="*/ 747998 h 922496"/>
                <a:gd name="connsiteX545" fmla="*/ 124968 w 841914"/>
                <a:gd name="connsiteY545" fmla="*/ 748855 h 922496"/>
                <a:gd name="connsiteX546" fmla="*/ 127159 w 841914"/>
                <a:gd name="connsiteY546" fmla="*/ 749427 h 922496"/>
                <a:gd name="connsiteX547" fmla="*/ 131350 w 841914"/>
                <a:gd name="connsiteY547" fmla="*/ 749332 h 922496"/>
                <a:gd name="connsiteX548" fmla="*/ 136112 w 841914"/>
                <a:gd name="connsiteY548" fmla="*/ 748475 h 922496"/>
                <a:gd name="connsiteX549" fmla="*/ 138017 w 841914"/>
                <a:gd name="connsiteY549" fmla="*/ 748475 h 922496"/>
                <a:gd name="connsiteX550" fmla="*/ 139732 w 841914"/>
                <a:gd name="connsiteY550" fmla="*/ 749427 h 922496"/>
                <a:gd name="connsiteX551" fmla="*/ 141351 w 841914"/>
                <a:gd name="connsiteY551" fmla="*/ 751713 h 922496"/>
                <a:gd name="connsiteX552" fmla="*/ 141732 w 841914"/>
                <a:gd name="connsiteY552" fmla="*/ 753809 h 922496"/>
                <a:gd name="connsiteX553" fmla="*/ 141351 w 841914"/>
                <a:gd name="connsiteY553" fmla="*/ 755618 h 922496"/>
                <a:gd name="connsiteX554" fmla="*/ 139922 w 841914"/>
                <a:gd name="connsiteY554" fmla="*/ 758571 h 922496"/>
                <a:gd name="connsiteX555" fmla="*/ 139351 w 841914"/>
                <a:gd name="connsiteY555" fmla="*/ 760190 h 922496"/>
                <a:gd name="connsiteX556" fmla="*/ 139160 w 841914"/>
                <a:gd name="connsiteY556" fmla="*/ 762000 h 922496"/>
                <a:gd name="connsiteX557" fmla="*/ 139446 w 841914"/>
                <a:gd name="connsiteY557" fmla="*/ 763714 h 922496"/>
                <a:gd name="connsiteX558" fmla="*/ 140113 w 841914"/>
                <a:gd name="connsiteY558" fmla="*/ 765238 h 922496"/>
                <a:gd name="connsiteX559" fmla="*/ 140875 w 841914"/>
                <a:gd name="connsiteY559" fmla="*/ 766572 h 922496"/>
                <a:gd name="connsiteX560" fmla="*/ 145066 w 841914"/>
                <a:gd name="connsiteY560" fmla="*/ 771906 h 922496"/>
                <a:gd name="connsiteX561" fmla="*/ 146685 w 841914"/>
                <a:gd name="connsiteY561" fmla="*/ 773239 h 922496"/>
                <a:gd name="connsiteX562" fmla="*/ 149352 w 841914"/>
                <a:gd name="connsiteY562" fmla="*/ 774859 h 922496"/>
                <a:gd name="connsiteX563" fmla="*/ 151543 w 841914"/>
                <a:gd name="connsiteY563" fmla="*/ 775335 h 922496"/>
                <a:gd name="connsiteX564" fmla="*/ 153924 w 841914"/>
                <a:gd name="connsiteY564" fmla="*/ 774954 h 922496"/>
                <a:gd name="connsiteX565" fmla="*/ 156400 w 841914"/>
                <a:gd name="connsiteY565" fmla="*/ 773144 h 922496"/>
                <a:gd name="connsiteX566" fmla="*/ 157829 w 841914"/>
                <a:gd name="connsiteY566" fmla="*/ 771430 h 922496"/>
                <a:gd name="connsiteX567" fmla="*/ 159067 w 841914"/>
                <a:gd name="connsiteY567" fmla="*/ 770192 h 922496"/>
                <a:gd name="connsiteX568" fmla="*/ 160306 w 841914"/>
                <a:gd name="connsiteY568" fmla="*/ 769525 h 922496"/>
                <a:gd name="connsiteX569" fmla="*/ 170212 w 841914"/>
                <a:gd name="connsiteY569" fmla="*/ 768477 h 922496"/>
                <a:gd name="connsiteX570" fmla="*/ 172784 w 841914"/>
                <a:gd name="connsiteY570" fmla="*/ 767525 h 922496"/>
                <a:gd name="connsiteX571" fmla="*/ 174688 w 841914"/>
                <a:gd name="connsiteY571" fmla="*/ 766381 h 922496"/>
                <a:gd name="connsiteX572" fmla="*/ 175927 w 841914"/>
                <a:gd name="connsiteY572" fmla="*/ 765334 h 922496"/>
                <a:gd name="connsiteX573" fmla="*/ 178499 w 841914"/>
                <a:gd name="connsiteY573" fmla="*/ 765048 h 922496"/>
                <a:gd name="connsiteX574" fmla="*/ 182309 w 841914"/>
                <a:gd name="connsiteY574" fmla="*/ 765429 h 922496"/>
                <a:gd name="connsiteX575" fmla="*/ 192786 w 841914"/>
                <a:gd name="connsiteY575" fmla="*/ 768668 h 922496"/>
                <a:gd name="connsiteX576" fmla="*/ 194882 w 841914"/>
                <a:gd name="connsiteY576" fmla="*/ 772573 h 922496"/>
                <a:gd name="connsiteX577" fmla="*/ 189929 w 841914"/>
                <a:gd name="connsiteY577" fmla="*/ 776478 h 922496"/>
                <a:gd name="connsiteX578" fmla="*/ 188881 w 841914"/>
                <a:gd name="connsiteY578" fmla="*/ 777621 h 922496"/>
                <a:gd name="connsiteX579" fmla="*/ 188309 w 841914"/>
                <a:gd name="connsiteY579" fmla="*/ 779050 h 922496"/>
                <a:gd name="connsiteX580" fmla="*/ 188214 w 841914"/>
                <a:gd name="connsiteY580" fmla="*/ 780669 h 922496"/>
                <a:gd name="connsiteX581" fmla="*/ 189643 w 841914"/>
                <a:gd name="connsiteY581" fmla="*/ 791432 h 922496"/>
                <a:gd name="connsiteX582" fmla="*/ 189929 w 841914"/>
                <a:gd name="connsiteY582" fmla="*/ 792385 h 922496"/>
                <a:gd name="connsiteX583" fmla="*/ 195929 w 841914"/>
                <a:gd name="connsiteY583" fmla="*/ 794385 h 922496"/>
                <a:gd name="connsiteX584" fmla="*/ 216408 w 841914"/>
                <a:gd name="connsiteY584" fmla="*/ 794195 h 922496"/>
                <a:gd name="connsiteX585" fmla="*/ 216313 w 841914"/>
                <a:gd name="connsiteY585" fmla="*/ 806672 h 922496"/>
                <a:gd name="connsiteX586" fmla="*/ 227457 w 841914"/>
                <a:gd name="connsiteY586" fmla="*/ 816769 h 922496"/>
                <a:gd name="connsiteX587" fmla="*/ 256222 w 841914"/>
                <a:gd name="connsiteY587" fmla="*/ 835819 h 922496"/>
                <a:gd name="connsiteX588" fmla="*/ 262033 w 841914"/>
                <a:gd name="connsiteY588" fmla="*/ 836390 h 922496"/>
                <a:gd name="connsiteX589" fmla="*/ 266605 w 841914"/>
                <a:gd name="connsiteY589" fmla="*/ 839057 h 922496"/>
                <a:gd name="connsiteX590" fmla="*/ 267462 w 841914"/>
                <a:gd name="connsiteY590" fmla="*/ 847249 h 922496"/>
                <a:gd name="connsiteX591" fmla="*/ 270986 w 841914"/>
                <a:gd name="connsiteY591" fmla="*/ 853154 h 922496"/>
                <a:gd name="connsiteX592" fmla="*/ 277178 w 841914"/>
                <a:gd name="connsiteY592" fmla="*/ 853250 h 922496"/>
                <a:gd name="connsiteX593" fmla="*/ 290417 w 841914"/>
                <a:gd name="connsiteY593" fmla="*/ 850392 h 922496"/>
                <a:gd name="connsiteX594" fmla="*/ 297561 w 841914"/>
                <a:gd name="connsiteY594" fmla="*/ 850868 h 922496"/>
                <a:gd name="connsiteX595" fmla="*/ 302895 w 841914"/>
                <a:gd name="connsiteY595" fmla="*/ 852106 h 922496"/>
                <a:gd name="connsiteX596" fmla="*/ 312706 w 841914"/>
                <a:gd name="connsiteY596" fmla="*/ 857250 h 922496"/>
                <a:gd name="connsiteX597" fmla="*/ 330899 w 841914"/>
                <a:gd name="connsiteY597" fmla="*/ 871918 h 922496"/>
                <a:gd name="connsiteX598" fmla="*/ 336423 w 841914"/>
                <a:gd name="connsiteY598" fmla="*/ 873728 h 922496"/>
                <a:gd name="connsiteX599" fmla="*/ 342614 w 841914"/>
                <a:gd name="connsiteY599" fmla="*/ 872204 h 922496"/>
                <a:gd name="connsiteX600" fmla="*/ 347282 w 841914"/>
                <a:gd name="connsiteY600" fmla="*/ 868585 h 922496"/>
                <a:gd name="connsiteX601" fmla="*/ 355378 w 841914"/>
                <a:gd name="connsiteY601" fmla="*/ 860584 h 922496"/>
                <a:gd name="connsiteX602" fmla="*/ 369380 w 841914"/>
                <a:gd name="connsiteY602" fmla="*/ 856012 h 922496"/>
                <a:gd name="connsiteX603" fmla="*/ 375380 w 841914"/>
                <a:gd name="connsiteY603" fmla="*/ 852773 h 922496"/>
                <a:gd name="connsiteX604" fmla="*/ 376523 w 841914"/>
                <a:gd name="connsiteY604" fmla="*/ 847344 h 922496"/>
                <a:gd name="connsiteX605" fmla="*/ 379476 w 841914"/>
                <a:gd name="connsiteY605" fmla="*/ 843915 h 922496"/>
                <a:gd name="connsiteX606" fmla="*/ 382524 w 841914"/>
                <a:gd name="connsiteY606" fmla="*/ 841820 h 922496"/>
                <a:gd name="connsiteX607" fmla="*/ 386429 w 841914"/>
                <a:gd name="connsiteY607" fmla="*/ 840772 h 922496"/>
                <a:gd name="connsiteX608" fmla="*/ 391859 w 841914"/>
                <a:gd name="connsiteY608" fmla="*/ 840486 h 922496"/>
                <a:gd name="connsiteX609" fmla="*/ 393287 w 841914"/>
                <a:gd name="connsiteY609" fmla="*/ 839438 h 922496"/>
                <a:gd name="connsiteX610" fmla="*/ 395288 w 841914"/>
                <a:gd name="connsiteY610" fmla="*/ 834866 h 922496"/>
                <a:gd name="connsiteX611" fmla="*/ 396621 w 841914"/>
                <a:gd name="connsiteY611" fmla="*/ 833818 h 922496"/>
                <a:gd name="connsiteX612" fmla="*/ 404908 w 841914"/>
                <a:gd name="connsiteY612" fmla="*/ 833818 h 922496"/>
                <a:gd name="connsiteX613" fmla="*/ 421386 w 841914"/>
                <a:gd name="connsiteY613" fmla="*/ 830104 h 922496"/>
                <a:gd name="connsiteX614" fmla="*/ 430054 w 841914"/>
                <a:gd name="connsiteY614" fmla="*/ 832104 h 922496"/>
                <a:gd name="connsiteX615" fmla="*/ 435483 w 841914"/>
                <a:gd name="connsiteY615" fmla="*/ 832390 h 922496"/>
                <a:gd name="connsiteX616" fmla="*/ 439769 w 841914"/>
                <a:gd name="connsiteY616" fmla="*/ 833438 h 922496"/>
                <a:gd name="connsiteX617" fmla="*/ 442341 w 841914"/>
                <a:gd name="connsiteY617" fmla="*/ 833438 h 922496"/>
                <a:gd name="connsiteX618" fmla="*/ 455295 w 841914"/>
                <a:gd name="connsiteY618" fmla="*/ 830294 h 922496"/>
                <a:gd name="connsiteX619" fmla="*/ 458724 w 841914"/>
                <a:gd name="connsiteY619" fmla="*/ 830009 h 922496"/>
                <a:gd name="connsiteX620" fmla="*/ 461391 w 841914"/>
                <a:gd name="connsiteY620" fmla="*/ 830199 h 922496"/>
                <a:gd name="connsiteX621" fmla="*/ 463010 w 841914"/>
                <a:gd name="connsiteY621" fmla="*/ 830866 h 922496"/>
                <a:gd name="connsiteX622" fmla="*/ 496157 w 841914"/>
                <a:gd name="connsiteY622" fmla="*/ 837343 h 922496"/>
                <a:gd name="connsiteX623" fmla="*/ 501967 w 841914"/>
                <a:gd name="connsiteY623" fmla="*/ 840010 h 922496"/>
                <a:gd name="connsiteX624" fmla="*/ 505873 w 841914"/>
                <a:gd name="connsiteY624" fmla="*/ 842867 h 922496"/>
                <a:gd name="connsiteX625" fmla="*/ 506921 w 841914"/>
                <a:gd name="connsiteY625" fmla="*/ 844105 h 922496"/>
                <a:gd name="connsiteX626" fmla="*/ 507683 w 841914"/>
                <a:gd name="connsiteY626" fmla="*/ 845534 h 922496"/>
                <a:gd name="connsiteX627" fmla="*/ 509207 w 841914"/>
                <a:gd name="connsiteY627" fmla="*/ 850392 h 922496"/>
                <a:gd name="connsiteX628" fmla="*/ 510445 w 841914"/>
                <a:gd name="connsiteY628" fmla="*/ 852106 h 922496"/>
                <a:gd name="connsiteX629" fmla="*/ 512540 w 841914"/>
                <a:gd name="connsiteY629" fmla="*/ 853630 h 922496"/>
                <a:gd name="connsiteX630" fmla="*/ 517017 w 841914"/>
                <a:gd name="connsiteY630" fmla="*/ 855250 h 922496"/>
                <a:gd name="connsiteX631" fmla="*/ 519875 w 841914"/>
                <a:gd name="connsiteY631" fmla="*/ 855345 h 922496"/>
                <a:gd name="connsiteX632" fmla="*/ 522161 w 841914"/>
                <a:gd name="connsiteY632" fmla="*/ 854678 h 922496"/>
                <a:gd name="connsiteX633" fmla="*/ 524542 w 841914"/>
                <a:gd name="connsiteY633" fmla="*/ 853440 h 922496"/>
                <a:gd name="connsiteX634" fmla="*/ 526161 w 841914"/>
                <a:gd name="connsiteY634" fmla="*/ 853630 h 922496"/>
                <a:gd name="connsiteX635" fmla="*/ 531971 w 841914"/>
                <a:gd name="connsiteY635" fmla="*/ 856297 h 922496"/>
                <a:gd name="connsiteX636" fmla="*/ 542925 w 841914"/>
                <a:gd name="connsiteY636" fmla="*/ 858869 h 922496"/>
                <a:gd name="connsiteX637" fmla="*/ 545401 w 841914"/>
                <a:gd name="connsiteY637" fmla="*/ 858774 h 922496"/>
                <a:gd name="connsiteX638" fmla="*/ 546163 w 841914"/>
                <a:gd name="connsiteY638" fmla="*/ 858202 h 922496"/>
                <a:gd name="connsiteX639" fmla="*/ 547116 w 841914"/>
                <a:gd name="connsiteY639" fmla="*/ 857345 h 922496"/>
                <a:gd name="connsiteX640" fmla="*/ 548259 w 841914"/>
                <a:gd name="connsiteY640" fmla="*/ 856488 h 922496"/>
                <a:gd name="connsiteX641" fmla="*/ 550545 w 841914"/>
                <a:gd name="connsiteY641" fmla="*/ 855631 h 922496"/>
                <a:gd name="connsiteX642" fmla="*/ 559689 w 841914"/>
                <a:gd name="connsiteY642" fmla="*/ 853726 h 922496"/>
                <a:gd name="connsiteX643" fmla="*/ 562832 w 841914"/>
                <a:gd name="connsiteY643" fmla="*/ 853726 h 922496"/>
                <a:gd name="connsiteX644" fmla="*/ 565023 w 841914"/>
                <a:gd name="connsiteY644" fmla="*/ 854297 h 922496"/>
                <a:gd name="connsiteX645" fmla="*/ 566166 w 841914"/>
                <a:gd name="connsiteY645" fmla="*/ 855345 h 922496"/>
                <a:gd name="connsiteX646" fmla="*/ 566928 w 841914"/>
                <a:gd name="connsiteY646" fmla="*/ 856679 h 922496"/>
                <a:gd name="connsiteX647" fmla="*/ 567500 w 841914"/>
                <a:gd name="connsiteY647" fmla="*/ 858107 h 922496"/>
                <a:gd name="connsiteX648" fmla="*/ 567404 w 841914"/>
                <a:gd name="connsiteY648" fmla="*/ 859726 h 922496"/>
                <a:gd name="connsiteX649" fmla="*/ 566833 w 841914"/>
                <a:gd name="connsiteY649" fmla="*/ 861155 h 922496"/>
                <a:gd name="connsiteX650" fmla="*/ 565118 w 841914"/>
                <a:gd name="connsiteY650" fmla="*/ 863918 h 922496"/>
                <a:gd name="connsiteX651" fmla="*/ 564356 w 841914"/>
                <a:gd name="connsiteY651" fmla="*/ 865442 h 922496"/>
                <a:gd name="connsiteX652" fmla="*/ 563880 w 841914"/>
                <a:gd name="connsiteY652" fmla="*/ 867156 h 922496"/>
                <a:gd name="connsiteX653" fmla="*/ 563785 w 841914"/>
                <a:gd name="connsiteY653" fmla="*/ 869156 h 922496"/>
                <a:gd name="connsiteX654" fmla="*/ 563975 w 841914"/>
                <a:gd name="connsiteY654" fmla="*/ 870966 h 922496"/>
                <a:gd name="connsiteX655" fmla="*/ 564928 w 841914"/>
                <a:gd name="connsiteY655" fmla="*/ 876300 h 922496"/>
                <a:gd name="connsiteX656" fmla="*/ 565309 w 841914"/>
                <a:gd name="connsiteY656" fmla="*/ 881443 h 922496"/>
                <a:gd name="connsiteX657" fmla="*/ 565976 w 841914"/>
                <a:gd name="connsiteY657" fmla="*/ 885063 h 922496"/>
                <a:gd name="connsiteX658" fmla="*/ 566357 w 841914"/>
                <a:gd name="connsiteY658" fmla="*/ 886777 h 922496"/>
                <a:gd name="connsiteX659" fmla="*/ 566928 w 841914"/>
                <a:gd name="connsiteY659" fmla="*/ 888301 h 922496"/>
                <a:gd name="connsiteX660" fmla="*/ 568357 w 841914"/>
                <a:gd name="connsiteY660" fmla="*/ 889921 h 922496"/>
                <a:gd name="connsiteX661" fmla="*/ 570833 w 841914"/>
                <a:gd name="connsiteY661" fmla="*/ 891254 h 922496"/>
                <a:gd name="connsiteX662" fmla="*/ 578549 w 841914"/>
                <a:gd name="connsiteY662" fmla="*/ 893921 h 922496"/>
                <a:gd name="connsiteX663" fmla="*/ 580549 w 841914"/>
                <a:gd name="connsiteY663" fmla="*/ 894969 h 922496"/>
                <a:gd name="connsiteX664" fmla="*/ 581787 w 841914"/>
                <a:gd name="connsiteY664" fmla="*/ 896017 h 922496"/>
                <a:gd name="connsiteX665" fmla="*/ 582835 w 841914"/>
                <a:gd name="connsiteY665" fmla="*/ 897160 h 922496"/>
                <a:gd name="connsiteX666" fmla="*/ 583597 w 841914"/>
                <a:gd name="connsiteY666" fmla="*/ 898588 h 922496"/>
                <a:gd name="connsiteX667" fmla="*/ 584168 w 841914"/>
                <a:gd name="connsiteY667" fmla="*/ 900113 h 922496"/>
                <a:gd name="connsiteX668" fmla="*/ 584454 w 841914"/>
                <a:gd name="connsiteY668" fmla="*/ 901922 h 922496"/>
                <a:gd name="connsiteX669" fmla="*/ 584549 w 841914"/>
                <a:gd name="connsiteY669" fmla="*/ 906018 h 922496"/>
                <a:gd name="connsiteX670" fmla="*/ 584835 w 841914"/>
                <a:gd name="connsiteY670" fmla="*/ 907923 h 922496"/>
                <a:gd name="connsiteX671" fmla="*/ 585502 w 841914"/>
                <a:gd name="connsiteY671" fmla="*/ 909447 h 922496"/>
                <a:gd name="connsiteX672" fmla="*/ 586454 w 841914"/>
                <a:gd name="connsiteY672" fmla="*/ 910685 h 922496"/>
                <a:gd name="connsiteX673" fmla="*/ 591122 w 841914"/>
                <a:gd name="connsiteY673" fmla="*/ 914876 h 922496"/>
                <a:gd name="connsiteX674" fmla="*/ 601409 w 841914"/>
                <a:gd name="connsiteY674" fmla="*/ 922401 h 922496"/>
                <a:gd name="connsiteX675" fmla="*/ 601504 w 841914"/>
                <a:gd name="connsiteY675" fmla="*/ 922496 h 922496"/>
                <a:gd name="connsiteX676" fmla="*/ 603028 w 841914"/>
                <a:gd name="connsiteY676" fmla="*/ 922306 h 922496"/>
                <a:gd name="connsiteX677" fmla="*/ 609314 w 841914"/>
                <a:gd name="connsiteY677" fmla="*/ 917734 h 922496"/>
                <a:gd name="connsiteX678" fmla="*/ 611981 w 841914"/>
                <a:gd name="connsiteY678" fmla="*/ 909447 h 922496"/>
                <a:gd name="connsiteX679" fmla="*/ 609314 w 841914"/>
                <a:gd name="connsiteY679" fmla="*/ 908971 h 922496"/>
                <a:gd name="connsiteX680" fmla="*/ 605028 w 841914"/>
                <a:gd name="connsiteY680" fmla="*/ 907066 h 922496"/>
                <a:gd name="connsiteX681" fmla="*/ 602551 w 841914"/>
                <a:gd name="connsiteY681" fmla="*/ 906494 h 922496"/>
                <a:gd name="connsiteX682" fmla="*/ 602551 w 841914"/>
                <a:gd name="connsiteY682" fmla="*/ 903160 h 922496"/>
                <a:gd name="connsiteX683" fmla="*/ 606457 w 841914"/>
                <a:gd name="connsiteY683" fmla="*/ 901827 h 922496"/>
                <a:gd name="connsiteX684" fmla="*/ 609124 w 841914"/>
                <a:gd name="connsiteY684" fmla="*/ 898303 h 922496"/>
                <a:gd name="connsiteX685" fmla="*/ 609314 w 841914"/>
                <a:gd name="connsiteY685" fmla="*/ 894683 h 922496"/>
                <a:gd name="connsiteX686" fmla="*/ 600742 w 841914"/>
                <a:gd name="connsiteY686" fmla="*/ 890968 h 922496"/>
                <a:gd name="connsiteX687" fmla="*/ 600932 w 841914"/>
                <a:gd name="connsiteY687" fmla="*/ 886397 h 922496"/>
                <a:gd name="connsiteX688" fmla="*/ 604838 w 841914"/>
                <a:gd name="connsiteY688" fmla="*/ 878491 h 922496"/>
                <a:gd name="connsiteX689" fmla="*/ 605980 w 841914"/>
                <a:gd name="connsiteY689" fmla="*/ 875347 h 922496"/>
                <a:gd name="connsiteX690" fmla="*/ 608933 w 841914"/>
                <a:gd name="connsiteY690" fmla="*/ 871252 h 922496"/>
                <a:gd name="connsiteX691" fmla="*/ 612838 w 841914"/>
                <a:gd name="connsiteY691" fmla="*/ 868775 h 922496"/>
                <a:gd name="connsiteX692" fmla="*/ 616744 w 841914"/>
                <a:gd name="connsiteY692" fmla="*/ 870680 h 922496"/>
                <a:gd name="connsiteX693" fmla="*/ 618363 w 841914"/>
                <a:gd name="connsiteY693" fmla="*/ 876014 h 922496"/>
                <a:gd name="connsiteX694" fmla="*/ 617030 w 841914"/>
                <a:gd name="connsiteY694" fmla="*/ 882015 h 922496"/>
                <a:gd name="connsiteX695" fmla="*/ 611791 w 841914"/>
                <a:gd name="connsiteY695" fmla="*/ 893064 h 922496"/>
                <a:gd name="connsiteX696" fmla="*/ 614553 w 841914"/>
                <a:gd name="connsiteY696" fmla="*/ 897255 h 922496"/>
                <a:gd name="connsiteX697" fmla="*/ 616839 w 841914"/>
                <a:gd name="connsiteY697" fmla="*/ 902589 h 922496"/>
                <a:gd name="connsiteX698" fmla="*/ 618363 w 841914"/>
                <a:gd name="connsiteY698" fmla="*/ 907351 h 922496"/>
                <a:gd name="connsiteX699" fmla="*/ 618839 w 841914"/>
                <a:gd name="connsiteY699" fmla="*/ 909542 h 922496"/>
                <a:gd name="connsiteX700" fmla="*/ 628936 w 841914"/>
                <a:gd name="connsiteY700" fmla="*/ 897350 h 922496"/>
                <a:gd name="connsiteX701" fmla="*/ 633508 w 841914"/>
                <a:gd name="connsiteY701" fmla="*/ 889445 h 922496"/>
                <a:gd name="connsiteX702" fmla="*/ 635413 w 841914"/>
                <a:gd name="connsiteY702" fmla="*/ 881729 h 922496"/>
                <a:gd name="connsiteX703" fmla="*/ 636080 w 841914"/>
                <a:gd name="connsiteY703" fmla="*/ 866108 h 922496"/>
                <a:gd name="connsiteX704" fmla="*/ 637508 w 841914"/>
                <a:gd name="connsiteY704" fmla="*/ 860774 h 922496"/>
                <a:gd name="connsiteX705" fmla="*/ 640080 w 841914"/>
                <a:gd name="connsiteY705" fmla="*/ 860393 h 922496"/>
                <a:gd name="connsiteX706" fmla="*/ 642176 w 841914"/>
                <a:gd name="connsiteY706" fmla="*/ 860393 h 922496"/>
                <a:gd name="connsiteX707" fmla="*/ 643128 w 841914"/>
                <a:gd name="connsiteY707" fmla="*/ 857441 h 922496"/>
                <a:gd name="connsiteX708" fmla="*/ 644271 w 841914"/>
                <a:gd name="connsiteY708" fmla="*/ 854869 h 922496"/>
                <a:gd name="connsiteX709" fmla="*/ 647129 w 841914"/>
                <a:gd name="connsiteY709" fmla="*/ 850201 h 922496"/>
                <a:gd name="connsiteX710" fmla="*/ 645795 w 841914"/>
                <a:gd name="connsiteY710" fmla="*/ 846963 h 922496"/>
                <a:gd name="connsiteX711" fmla="*/ 649129 w 841914"/>
                <a:gd name="connsiteY711" fmla="*/ 841724 h 922496"/>
                <a:gd name="connsiteX712" fmla="*/ 649415 w 841914"/>
                <a:gd name="connsiteY712" fmla="*/ 837247 h 922496"/>
                <a:gd name="connsiteX713" fmla="*/ 647224 w 841914"/>
                <a:gd name="connsiteY713" fmla="*/ 832390 h 922496"/>
                <a:gd name="connsiteX714" fmla="*/ 643509 w 841914"/>
                <a:gd name="connsiteY714" fmla="*/ 828770 h 922496"/>
                <a:gd name="connsiteX715" fmla="*/ 638651 w 841914"/>
                <a:gd name="connsiteY715" fmla="*/ 826960 h 922496"/>
                <a:gd name="connsiteX716" fmla="*/ 632936 w 841914"/>
                <a:gd name="connsiteY716" fmla="*/ 827056 h 922496"/>
                <a:gd name="connsiteX717" fmla="*/ 632936 w 841914"/>
                <a:gd name="connsiteY717" fmla="*/ 830675 h 922496"/>
                <a:gd name="connsiteX718" fmla="*/ 633984 w 841914"/>
                <a:gd name="connsiteY718" fmla="*/ 830866 h 922496"/>
                <a:gd name="connsiteX719" fmla="*/ 636270 w 841914"/>
                <a:gd name="connsiteY719" fmla="*/ 830580 h 922496"/>
                <a:gd name="connsiteX720" fmla="*/ 637413 w 841914"/>
                <a:gd name="connsiteY720" fmla="*/ 830675 h 922496"/>
                <a:gd name="connsiteX721" fmla="*/ 632936 w 841914"/>
                <a:gd name="connsiteY721" fmla="*/ 834200 h 922496"/>
                <a:gd name="connsiteX722" fmla="*/ 625602 w 841914"/>
                <a:gd name="connsiteY722" fmla="*/ 826675 h 922496"/>
                <a:gd name="connsiteX723" fmla="*/ 618744 w 841914"/>
                <a:gd name="connsiteY723" fmla="*/ 817531 h 922496"/>
                <a:gd name="connsiteX724" fmla="*/ 615125 w 841914"/>
                <a:gd name="connsiteY724" fmla="*/ 815340 h 922496"/>
                <a:gd name="connsiteX725" fmla="*/ 612458 w 841914"/>
                <a:gd name="connsiteY725" fmla="*/ 813149 h 922496"/>
                <a:gd name="connsiteX726" fmla="*/ 606933 w 841914"/>
                <a:gd name="connsiteY726" fmla="*/ 807244 h 922496"/>
                <a:gd name="connsiteX727" fmla="*/ 607981 w 841914"/>
                <a:gd name="connsiteY727" fmla="*/ 802100 h 922496"/>
                <a:gd name="connsiteX728" fmla="*/ 603885 w 841914"/>
                <a:gd name="connsiteY728" fmla="*/ 798671 h 922496"/>
                <a:gd name="connsiteX729" fmla="*/ 597694 w 841914"/>
                <a:gd name="connsiteY729" fmla="*/ 795528 h 922496"/>
                <a:gd name="connsiteX730" fmla="*/ 592741 w 841914"/>
                <a:gd name="connsiteY730" fmla="*/ 791051 h 922496"/>
                <a:gd name="connsiteX731" fmla="*/ 596837 w 841914"/>
                <a:gd name="connsiteY731" fmla="*/ 798195 h 922496"/>
                <a:gd name="connsiteX732" fmla="*/ 598837 w 841914"/>
                <a:gd name="connsiteY732" fmla="*/ 804101 h 922496"/>
                <a:gd name="connsiteX733" fmla="*/ 597789 w 841914"/>
                <a:gd name="connsiteY733" fmla="*/ 810101 h 922496"/>
                <a:gd name="connsiteX734" fmla="*/ 592741 w 841914"/>
                <a:gd name="connsiteY734" fmla="*/ 817626 h 922496"/>
                <a:gd name="connsiteX735" fmla="*/ 588074 w 841914"/>
                <a:gd name="connsiteY735" fmla="*/ 811054 h 922496"/>
                <a:gd name="connsiteX736" fmla="*/ 590074 w 841914"/>
                <a:gd name="connsiteY736" fmla="*/ 809911 h 922496"/>
                <a:gd name="connsiteX737" fmla="*/ 591217 w 841914"/>
                <a:gd name="connsiteY737" fmla="*/ 808768 h 922496"/>
                <a:gd name="connsiteX738" fmla="*/ 592646 w 841914"/>
                <a:gd name="connsiteY738" fmla="*/ 807910 h 922496"/>
                <a:gd name="connsiteX739" fmla="*/ 595313 w 841914"/>
                <a:gd name="connsiteY739" fmla="*/ 807434 h 922496"/>
                <a:gd name="connsiteX740" fmla="*/ 595313 w 841914"/>
                <a:gd name="connsiteY740" fmla="*/ 804101 h 922496"/>
                <a:gd name="connsiteX741" fmla="*/ 590836 w 841914"/>
                <a:gd name="connsiteY741" fmla="*/ 797719 h 922496"/>
                <a:gd name="connsiteX742" fmla="*/ 587312 w 841914"/>
                <a:gd name="connsiteY742" fmla="*/ 790575 h 922496"/>
                <a:gd name="connsiteX743" fmla="*/ 583121 w 841914"/>
                <a:gd name="connsiteY743" fmla="*/ 783526 h 922496"/>
                <a:gd name="connsiteX744" fmla="*/ 576358 w 841914"/>
                <a:gd name="connsiteY744" fmla="*/ 777621 h 922496"/>
                <a:gd name="connsiteX745" fmla="*/ 577215 w 841914"/>
                <a:gd name="connsiteY745" fmla="*/ 780955 h 922496"/>
                <a:gd name="connsiteX746" fmla="*/ 577787 w 841914"/>
                <a:gd name="connsiteY746" fmla="*/ 782479 h 922496"/>
                <a:gd name="connsiteX747" fmla="*/ 578930 w 841914"/>
                <a:gd name="connsiteY747" fmla="*/ 784288 h 922496"/>
                <a:gd name="connsiteX748" fmla="*/ 571405 w 841914"/>
                <a:gd name="connsiteY748" fmla="*/ 784955 h 922496"/>
                <a:gd name="connsiteX749" fmla="*/ 567976 w 841914"/>
                <a:gd name="connsiteY749" fmla="*/ 780097 h 922496"/>
                <a:gd name="connsiteX750" fmla="*/ 568166 w 841914"/>
                <a:gd name="connsiteY750" fmla="*/ 771525 h 922496"/>
                <a:gd name="connsiteX751" fmla="*/ 571595 w 841914"/>
                <a:gd name="connsiteY751" fmla="*/ 760857 h 922496"/>
                <a:gd name="connsiteX752" fmla="*/ 571595 w 841914"/>
                <a:gd name="connsiteY752" fmla="*/ 762857 h 922496"/>
                <a:gd name="connsiteX753" fmla="*/ 571976 w 841914"/>
                <a:gd name="connsiteY753" fmla="*/ 767525 h 922496"/>
                <a:gd name="connsiteX754" fmla="*/ 571595 w 841914"/>
                <a:gd name="connsiteY754" fmla="*/ 770763 h 922496"/>
                <a:gd name="connsiteX755" fmla="*/ 575405 w 841914"/>
                <a:gd name="connsiteY755" fmla="*/ 772859 h 922496"/>
                <a:gd name="connsiteX756" fmla="*/ 578834 w 841914"/>
                <a:gd name="connsiteY756" fmla="*/ 774001 h 922496"/>
                <a:gd name="connsiteX757" fmla="*/ 576643 w 841914"/>
                <a:gd name="connsiteY757" fmla="*/ 755713 h 922496"/>
                <a:gd name="connsiteX758" fmla="*/ 576358 w 841914"/>
                <a:gd name="connsiteY758" fmla="*/ 739426 h 922496"/>
                <a:gd name="connsiteX759" fmla="*/ 574358 w 841914"/>
                <a:gd name="connsiteY759" fmla="*/ 732568 h 922496"/>
                <a:gd name="connsiteX760" fmla="*/ 570547 w 841914"/>
                <a:gd name="connsiteY760" fmla="*/ 725614 h 922496"/>
                <a:gd name="connsiteX761" fmla="*/ 568547 w 841914"/>
                <a:gd name="connsiteY761" fmla="*/ 718471 h 922496"/>
                <a:gd name="connsiteX762" fmla="*/ 571691 w 841914"/>
                <a:gd name="connsiteY762" fmla="*/ 711041 h 922496"/>
                <a:gd name="connsiteX763" fmla="*/ 567880 w 841914"/>
                <a:gd name="connsiteY763" fmla="*/ 713042 h 922496"/>
                <a:gd name="connsiteX764" fmla="*/ 560165 w 841914"/>
                <a:gd name="connsiteY764" fmla="*/ 720757 h 922496"/>
                <a:gd name="connsiteX765" fmla="*/ 555117 w 841914"/>
                <a:gd name="connsiteY765" fmla="*/ 724662 h 922496"/>
                <a:gd name="connsiteX766" fmla="*/ 556355 w 841914"/>
                <a:gd name="connsiteY766" fmla="*/ 725710 h 922496"/>
                <a:gd name="connsiteX767" fmla="*/ 556736 w 841914"/>
                <a:gd name="connsiteY767" fmla="*/ 725900 h 922496"/>
                <a:gd name="connsiteX768" fmla="*/ 557689 w 841914"/>
                <a:gd name="connsiteY768" fmla="*/ 727710 h 922496"/>
                <a:gd name="connsiteX769" fmla="*/ 551117 w 841914"/>
                <a:gd name="connsiteY769" fmla="*/ 727520 h 922496"/>
                <a:gd name="connsiteX770" fmla="*/ 545306 w 841914"/>
                <a:gd name="connsiteY770" fmla="*/ 723995 h 922496"/>
                <a:gd name="connsiteX771" fmla="*/ 542163 w 841914"/>
                <a:gd name="connsiteY771" fmla="*/ 718185 h 922496"/>
                <a:gd name="connsiteX772" fmla="*/ 543401 w 841914"/>
                <a:gd name="connsiteY772" fmla="*/ 711137 h 922496"/>
                <a:gd name="connsiteX773" fmla="*/ 540068 w 841914"/>
                <a:gd name="connsiteY773" fmla="*/ 708184 h 922496"/>
                <a:gd name="connsiteX774" fmla="*/ 538639 w 841914"/>
                <a:gd name="connsiteY774" fmla="*/ 705136 h 922496"/>
                <a:gd name="connsiteX775" fmla="*/ 539591 w 841914"/>
                <a:gd name="connsiteY775" fmla="*/ 702659 h 922496"/>
                <a:gd name="connsiteX776" fmla="*/ 543401 w 841914"/>
                <a:gd name="connsiteY776" fmla="*/ 701135 h 922496"/>
                <a:gd name="connsiteX777" fmla="*/ 541877 w 841914"/>
                <a:gd name="connsiteY777" fmla="*/ 692563 h 922496"/>
                <a:gd name="connsiteX778" fmla="*/ 542163 w 841914"/>
                <a:gd name="connsiteY778" fmla="*/ 685514 h 922496"/>
                <a:gd name="connsiteX779" fmla="*/ 540734 w 841914"/>
                <a:gd name="connsiteY779" fmla="*/ 680371 h 922496"/>
                <a:gd name="connsiteX780" fmla="*/ 533876 w 841914"/>
                <a:gd name="connsiteY780" fmla="*/ 677609 h 922496"/>
                <a:gd name="connsiteX781" fmla="*/ 535400 w 841914"/>
                <a:gd name="connsiteY781" fmla="*/ 683133 h 922496"/>
                <a:gd name="connsiteX782" fmla="*/ 534543 w 841914"/>
                <a:gd name="connsiteY782" fmla="*/ 689801 h 922496"/>
                <a:gd name="connsiteX783" fmla="*/ 531876 w 841914"/>
                <a:gd name="connsiteY783" fmla="*/ 695516 h 922496"/>
                <a:gd name="connsiteX784" fmla="*/ 528066 w 841914"/>
                <a:gd name="connsiteY784" fmla="*/ 697897 h 922496"/>
                <a:gd name="connsiteX785" fmla="*/ 523970 w 841914"/>
                <a:gd name="connsiteY785" fmla="*/ 695897 h 922496"/>
                <a:gd name="connsiteX786" fmla="*/ 520922 w 841914"/>
                <a:gd name="connsiteY786" fmla="*/ 685705 h 922496"/>
                <a:gd name="connsiteX787" fmla="*/ 517208 w 841914"/>
                <a:gd name="connsiteY787" fmla="*/ 681323 h 922496"/>
                <a:gd name="connsiteX788" fmla="*/ 519017 w 841914"/>
                <a:gd name="connsiteY788" fmla="*/ 670941 h 922496"/>
                <a:gd name="connsiteX789" fmla="*/ 521875 w 841914"/>
                <a:gd name="connsiteY789" fmla="*/ 669608 h 922496"/>
                <a:gd name="connsiteX790" fmla="*/ 525780 w 841914"/>
                <a:gd name="connsiteY790" fmla="*/ 672370 h 922496"/>
                <a:gd name="connsiteX791" fmla="*/ 530352 w 841914"/>
                <a:gd name="connsiteY791" fmla="*/ 674370 h 922496"/>
                <a:gd name="connsiteX792" fmla="*/ 537686 w 841914"/>
                <a:gd name="connsiteY792" fmla="*/ 673132 h 922496"/>
                <a:gd name="connsiteX793" fmla="*/ 540258 w 841914"/>
                <a:gd name="connsiteY793" fmla="*/ 669608 h 922496"/>
                <a:gd name="connsiteX794" fmla="*/ 541782 w 841914"/>
                <a:gd name="connsiteY794" fmla="*/ 664369 h 922496"/>
                <a:gd name="connsiteX795" fmla="*/ 545687 w 841914"/>
                <a:gd name="connsiteY795" fmla="*/ 657797 h 922496"/>
                <a:gd name="connsiteX796" fmla="*/ 542830 w 841914"/>
                <a:gd name="connsiteY796" fmla="*/ 651320 h 922496"/>
                <a:gd name="connsiteX797" fmla="*/ 544354 w 841914"/>
                <a:gd name="connsiteY797" fmla="*/ 649605 h 922496"/>
                <a:gd name="connsiteX798" fmla="*/ 547592 w 841914"/>
                <a:gd name="connsiteY798" fmla="*/ 649510 h 922496"/>
                <a:gd name="connsiteX799" fmla="*/ 550164 w 841914"/>
                <a:gd name="connsiteY799" fmla="*/ 647891 h 922496"/>
                <a:gd name="connsiteX800" fmla="*/ 551117 w 841914"/>
                <a:gd name="connsiteY800" fmla="*/ 643033 h 922496"/>
                <a:gd name="connsiteX801" fmla="*/ 550926 w 841914"/>
                <a:gd name="connsiteY801" fmla="*/ 639509 h 922496"/>
                <a:gd name="connsiteX802" fmla="*/ 551497 w 841914"/>
                <a:gd name="connsiteY802" fmla="*/ 635984 h 922496"/>
                <a:gd name="connsiteX803" fmla="*/ 554831 w 841914"/>
                <a:gd name="connsiteY803" fmla="*/ 631222 h 922496"/>
                <a:gd name="connsiteX804" fmla="*/ 551212 w 841914"/>
                <a:gd name="connsiteY804" fmla="*/ 627697 h 922496"/>
                <a:gd name="connsiteX805" fmla="*/ 550355 w 841914"/>
                <a:gd name="connsiteY805" fmla="*/ 623411 h 922496"/>
                <a:gd name="connsiteX806" fmla="*/ 551688 w 841914"/>
                <a:gd name="connsiteY806" fmla="*/ 618839 h 922496"/>
                <a:gd name="connsiteX807" fmla="*/ 554736 w 841914"/>
                <a:gd name="connsiteY807" fmla="*/ 614363 h 922496"/>
                <a:gd name="connsiteX808" fmla="*/ 552545 w 841914"/>
                <a:gd name="connsiteY808" fmla="*/ 614363 h 922496"/>
                <a:gd name="connsiteX809" fmla="*/ 552545 w 841914"/>
                <a:gd name="connsiteY809" fmla="*/ 611314 h 922496"/>
                <a:gd name="connsiteX810" fmla="*/ 559403 w 841914"/>
                <a:gd name="connsiteY810" fmla="*/ 597980 h 922496"/>
                <a:gd name="connsiteX811" fmla="*/ 572072 w 841914"/>
                <a:gd name="connsiteY811" fmla="*/ 585597 h 922496"/>
                <a:gd name="connsiteX812" fmla="*/ 586073 w 841914"/>
                <a:gd name="connsiteY812" fmla="*/ 577787 h 922496"/>
                <a:gd name="connsiteX813" fmla="*/ 597313 w 841914"/>
                <a:gd name="connsiteY813" fmla="*/ 577977 h 922496"/>
                <a:gd name="connsiteX814" fmla="*/ 596455 w 841914"/>
                <a:gd name="connsiteY814" fmla="*/ 582739 h 922496"/>
                <a:gd name="connsiteX815" fmla="*/ 600837 w 841914"/>
                <a:gd name="connsiteY815" fmla="*/ 584263 h 922496"/>
                <a:gd name="connsiteX816" fmla="*/ 607124 w 841914"/>
                <a:gd name="connsiteY816" fmla="*/ 583406 h 922496"/>
                <a:gd name="connsiteX817" fmla="*/ 611410 w 841914"/>
                <a:gd name="connsiteY817" fmla="*/ 581025 h 922496"/>
                <a:gd name="connsiteX818" fmla="*/ 611410 w 841914"/>
                <a:gd name="connsiteY818" fmla="*/ 577977 h 922496"/>
                <a:gd name="connsiteX819" fmla="*/ 599884 w 841914"/>
                <a:gd name="connsiteY819" fmla="*/ 573310 h 922496"/>
                <a:gd name="connsiteX820" fmla="*/ 597694 w 841914"/>
                <a:gd name="connsiteY820" fmla="*/ 568928 h 922496"/>
                <a:gd name="connsiteX821" fmla="*/ 601980 w 841914"/>
                <a:gd name="connsiteY821" fmla="*/ 561022 h 922496"/>
                <a:gd name="connsiteX822" fmla="*/ 604361 w 841914"/>
                <a:gd name="connsiteY822" fmla="*/ 571309 h 922496"/>
                <a:gd name="connsiteX823" fmla="*/ 606647 w 841914"/>
                <a:gd name="connsiteY823" fmla="*/ 571309 h 922496"/>
                <a:gd name="connsiteX824" fmla="*/ 609219 w 841914"/>
                <a:gd name="connsiteY824" fmla="*/ 568643 h 922496"/>
                <a:gd name="connsiteX825" fmla="*/ 615125 w 841914"/>
                <a:gd name="connsiteY825" fmla="*/ 574167 h 922496"/>
                <a:gd name="connsiteX826" fmla="*/ 620840 w 841914"/>
                <a:gd name="connsiteY826" fmla="*/ 574358 h 922496"/>
                <a:gd name="connsiteX827" fmla="*/ 620840 w 841914"/>
                <a:gd name="connsiteY827" fmla="*/ 571309 h 922496"/>
                <a:gd name="connsiteX828" fmla="*/ 617601 w 841914"/>
                <a:gd name="connsiteY828" fmla="*/ 565309 h 922496"/>
                <a:gd name="connsiteX829" fmla="*/ 623316 w 841914"/>
                <a:gd name="connsiteY829" fmla="*/ 556546 h 922496"/>
                <a:gd name="connsiteX830" fmla="*/ 632460 w 841914"/>
                <a:gd name="connsiteY830" fmla="*/ 548354 h 922496"/>
                <a:gd name="connsiteX831" fmla="*/ 639794 w 841914"/>
                <a:gd name="connsiteY831" fmla="*/ 544259 h 922496"/>
                <a:gd name="connsiteX832" fmla="*/ 641128 w 841914"/>
                <a:gd name="connsiteY832" fmla="*/ 551212 h 922496"/>
                <a:gd name="connsiteX833" fmla="*/ 643795 w 841914"/>
                <a:gd name="connsiteY833" fmla="*/ 555688 h 922496"/>
                <a:gd name="connsiteX834" fmla="*/ 650272 w 841914"/>
                <a:gd name="connsiteY834" fmla="*/ 562547 h 922496"/>
                <a:gd name="connsiteX835" fmla="*/ 652653 w 841914"/>
                <a:gd name="connsiteY835" fmla="*/ 562166 h 922496"/>
                <a:gd name="connsiteX836" fmla="*/ 661416 w 841914"/>
                <a:gd name="connsiteY836" fmla="*/ 555879 h 922496"/>
                <a:gd name="connsiteX837" fmla="*/ 665512 w 841914"/>
                <a:gd name="connsiteY837" fmla="*/ 554164 h 922496"/>
                <a:gd name="connsiteX838" fmla="*/ 662750 w 841914"/>
                <a:gd name="connsiteY838" fmla="*/ 560451 h 922496"/>
                <a:gd name="connsiteX839" fmla="*/ 658940 w 841914"/>
                <a:gd name="connsiteY839" fmla="*/ 564547 h 922496"/>
                <a:gd name="connsiteX840" fmla="*/ 653987 w 841914"/>
                <a:gd name="connsiteY840" fmla="*/ 566833 h 922496"/>
                <a:gd name="connsiteX841" fmla="*/ 647891 w 841914"/>
                <a:gd name="connsiteY841" fmla="*/ 567500 h 922496"/>
                <a:gd name="connsiteX842" fmla="*/ 644843 w 841914"/>
                <a:gd name="connsiteY842" fmla="*/ 570738 h 922496"/>
                <a:gd name="connsiteX843" fmla="*/ 644462 w 841914"/>
                <a:gd name="connsiteY843" fmla="*/ 577596 h 922496"/>
                <a:gd name="connsiteX844" fmla="*/ 642652 w 841914"/>
                <a:gd name="connsiteY844" fmla="*/ 583597 h 922496"/>
                <a:gd name="connsiteX845" fmla="*/ 635032 w 841914"/>
                <a:gd name="connsiteY845" fmla="*/ 584549 h 922496"/>
                <a:gd name="connsiteX846" fmla="*/ 635032 w 841914"/>
                <a:gd name="connsiteY846" fmla="*/ 580930 h 922496"/>
                <a:gd name="connsiteX847" fmla="*/ 638556 w 841914"/>
                <a:gd name="connsiteY847" fmla="*/ 581120 h 922496"/>
                <a:gd name="connsiteX848" fmla="*/ 639699 w 841914"/>
                <a:gd name="connsiteY848" fmla="*/ 580930 h 922496"/>
                <a:gd name="connsiteX849" fmla="*/ 639604 w 841914"/>
                <a:gd name="connsiteY849" fmla="*/ 580549 h 922496"/>
                <a:gd name="connsiteX850" fmla="*/ 638556 w 841914"/>
                <a:gd name="connsiteY850" fmla="*/ 578739 h 922496"/>
                <a:gd name="connsiteX851" fmla="*/ 637413 w 841914"/>
                <a:gd name="connsiteY851" fmla="*/ 577310 h 922496"/>
                <a:gd name="connsiteX852" fmla="*/ 637222 w 841914"/>
                <a:gd name="connsiteY852" fmla="*/ 577977 h 922496"/>
                <a:gd name="connsiteX853" fmla="*/ 636556 w 841914"/>
                <a:gd name="connsiteY853" fmla="*/ 576834 h 922496"/>
                <a:gd name="connsiteX854" fmla="*/ 633032 w 841914"/>
                <a:gd name="connsiteY854" fmla="*/ 578168 h 922496"/>
                <a:gd name="connsiteX855" fmla="*/ 629317 w 841914"/>
                <a:gd name="connsiteY855" fmla="*/ 578453 h 922496"/>
                <a:gd name="connsiteX856" fmla="*/ 625412 w 841914"/>
                <a:gd name="connsiteY856" fmla="*/ 577977 h 922496"/>
                <a:gd name="connsiteX857" fmla="*/ 630079 w 841914"/>
                <a:gd name="connsiteY857" fmla="*/ 584645 h 922496"/>
                <a:gd name="connsiteX858" fmla="*/ 627793 w 841914"/>
                <a:gd name="connsiteY858" fmla="*/ 587026 h 922496"/>
                <a:gd name="connsiteX859" fmla="*/ 626078 w 841914"/>
                <a:gd name="connsiteY859" fmla="*/ 587216 h 922496"/>
                <a:gd name="connsiteX860" fmla="*/ 624650 w 841914"/>
                <a:gd name="connsiteY860" fmla="*/ 585216 h 922496"/>
                <a:gd name="connsiteX861" fmla="*/ 623030 w 841914"/>
                <a:gd name="connsiteY861" fmla="*/ 581025 h 922496"/>
                <a:gd name="connsiteX862" fmla="*/ 620744 w 841914"/>
                <a:gd name="connsiteY862" fmla="*/ 581025 h 922496"/>
                <a:gd name="connsiteX863" fmla="*/ 620649 w 841914"/>
                <a:gd name="connsiteY863" fmla="*/ 585502 h 922496"/>
                <a:gd name="connsiteX864" fmla="*/ 619411 w 841914"/>
                <a:gd name="connsiteY864" fmla="*/ 587788 h 922496"/>
                <a:gd name="connsiteX865" fmla="*/ 617125 w 841914"/>
                <a:gd name="connsiteY865" fmla="*/ 588455 h 922496"/>
                <a:gd name="connsiteX866" fmla="*/ 613791 w 841914"/>
                <a:gd name="connsiteY866" fmla="*/ 587978 h 922496"/>
                <a:gd name="connsiteX867" fmla="*/ 615505 w 841914"/>
                <a:gd name="connsiteY867" fmla="*/ 592455 h 922496"/>
                <a:gd name="connsiteX868" fmla="*/ 613220 w 841914"/>
                <a:gd name="connsiteY868" fmla="*/ 597789 h 922496"/>
                <a:gd name="connsiteX869" fmla="*/ 609409 w 841914"/>
                <a:gd name="connsiteY869" fmla="*/ 604076 h 922496"/>
                <a:gd name="connsiteX870" fmla="*/ 606743 w 841914"/>
                <a:gd name="connsiteY870" fmla="*/ 611314 h 922496"/>
                <a:gd name="connsiteX871" fmla="*/ 611315 w 841914"/>
                <a:gd name="connsiteY871" fmla="*/ 610457 h 922496"/>
                <a:gd name="connsiteX872" fmla="*/ 620840 w 841914"/>
                <a:gd name="connsiteY872" fmla="*/ 604456 h 922496"/>
                <a:gd name="connsiteX873" fmla="*/ 633317 w 841914"/>
                <a:gd name="connsiteY873" fmla="*/ 601409 h 922496"/>
                <a:gd name="connsiteX874" fmla="*/ 636080 w 841914"/>
                <a:gd name="connsiteY874" fmla="*/ 599599 h 922496"/>
                <a:gd name="connsiteX875" fmla="*/ 641795 w 841914"/>
                <a:gd name="connsiteY875" fmla="*/ 594741 h 922496"/>
                <a:gd name="connsiteX876" fmla="*/ 675799 w 841914"/>
                <a:gd name="connsiteY876" fmla="*/ 582168 h 922496"/>
                <a:gd name="connsiteX877" fmla="*/ 733901 w 841914"/>
                <a:gd name="connsiteY877" fmla="*/ 554164 h 922496"/>
                <a:gd name="connsiteX878" fmla="*/ 789908 w 841914"/>
                <a:gd name="connsiteY878" fmla="*/ 517493 h 922496"/>
                <a:gd name="connsiteX879" fmla="*/ 802862 w 841914"/>
                <a:gd name="connsiteY879" fmla="*/ 514445 h 922496"/>
                <a:gd name="connsiteX880" fmla="*/ 829913 w 841914"/>
                <a:gd name="connsiteY880" fmla="*/ 513588 h 922496"/>
                <a:gd name="connsiteX881" fmla="*/ 838295 w 841914"/>
                <a:gd name="connsiteY881" fmla="*/ 511016 h 922496"/>
                <a:gd name="connsiteX882" fmla="*/ 841915 w 841914"/>
                <a:gd name="connsiteY882" fmla="*/ 505968 h 922496"/>
                <a:gd name="connsiteX883" fmla="*/ 841915 w 841914"/>
                <a:gd name="connsiteY883" fmla="*/ 505873 h 922496"/>
                <a:gd name="connsiteX884" fmla="*/ 837057 w 841914"/>
                <a:gd name="connsiteY884" fmla="*/ 499491 h 922496"/>
                <a:gd name="connsiteX885" fmla="*/ 604266 w 841914"/>
                <a:gd name="connsiteY885" fmla="*/ 598932 h 922496"/>
                <a:gd name="connsiteX886" fmla="*/ 602456 w 841914"/>
                <a:gd name="connsiteY886" fmla="*/ 601218 h 922496"/>
                <a:gd name="connsiteX887" fmla="*/ 599980 w 841914"/>
                <a:gd name="connsiteY887" fmla="*/ 602361 h 922496"/>
                <a:gd name="connsiteX888" fmla="*/ 594932 w 841914"/>
                <a:gd name="connsiteY888" fmla="*/ 604171 h 922496"/>
                <a:gd name="connsiteX889" fmla="*/ 598361 w 841914"/>
                <a:gd name="connsiteY889" fmla="*/ 608171 h 922496"/>
                <a:gd name="connsiteX890" fmla="*/ 602075 w 841914"/>
                <a:gd name="connsiteY890" fmla="*/ 606362 h 922496"/>
                <a:gd name="connsiteX891" fmla="*/ 606457 w 841914"/>
                <a:gd name="connsiteY891" fmla="*/ 602837 h 922496"/>
                <a:gd name="connsiteX892" fmla="*/ 609791 w 841914"/>
                <a:gd name="connsiteY892" fmla="*/ 596932 h 922496"/>
                <a:gd name="connsiteX893" fmla="*/ 608362 w 841914"/>
                <a:gd name="connsiteY893" fmla="*/ 594741 h 922496"/>
                <a:gd name="connsiteX894" fmla="*/ 604266 w 841914"/>
                <a:gd name="connsiteY894" fmla="*/ 598932 h 92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</a:cxnLst>
              <a:rect l="l" t="t" r="r" b="b"/>
              <a:pathLst>
                <a:path w="841914" h="922496">
                  <a:moveTo>
                    <a:pt x="595217" y="617982"/>
                  </a:moveTo>
                  <a:lnTo>
                    <a:pt x="605028" y="618077"/>
                  </a:lnTo>
                  <a:lnTo>
                    <a:pt x="609600" y="619030"/>
                  </a:lnTo>
                  <a:lnTo>
                    <a:pt x="613982" y="621316"/>
                  </a:lnTo>
                  <a:lnTo>
                    <a:pt x="605980" y="613981"/>
                  </a:lnTo>
                  <a:lnTo>
                    <a:pt x="599694" y="612553"/>
                  </a:lnTo>
                  <a:lnTo>
                    <a:pt x="593788" y="616744"/>
                  </a:lnTo>
                  <a:lnTo>
                    <a:pt x="587026" y="626174"/>
                  </a:lnTo>
                  <a:lnTo>
                    <a:pt x="578739" y="642366"/>
                  </a:lnTo>
                  <a:lnTo>
                    <a:pt x="576072" y="651224"/>
                  </a:lnTo>
                  <a:lnTo>
                    <a:pt x="576548" y="654177"/>
                  </a:lnTo>
                  <a:lnTo>
                    <a:pt x="595217" y="617982"/>
                  </a:lnTo>
                  <a:close/>
                  <a:moveTo>
                    <a:pt x="586930" y="612362"/>
                  </a:moveTo>
                  <a:lnTo>
                    <a:pt x="590264" y="610362"/>
                  </a:lnTo>
                  <a:lnTo>
                    <a:pt x="590836" y="604742"/>
                  </a:lnTo>
                  <a:lnTo>
                    <a:pt x="585121" y="600266"/>
                  </a:lnTo>
                  <a:lnTo>
                    <a:pt x="579215" y="600266"/>
                  </a:lnTo>
                  <a:lnTo>
                    <a:pt x="574643" y="607981"/>
                  </a:lnTo>
                  <a:lnTo>
                    <a:pt x="576072" y="614458"/>
                  </a:lnTo>
                  <a:lnTo>
                    <a:pt x="581787" y="615696"/>
                  </a:lnTo>
                  <a:lnTo>
                    <a:pt x="586930" y="612362"/>
                  </a:lnTo>
                  <a:close/>
                  <a:moveTo>
                    <a:pt x="837057" y="499491"/>
                  </a:moveTo>
                  <a:lnTo>
                    <a:pt x="834961" y="495014"/>
                  </a:lnTo>
                  <a:lnTo>
                    <a:pt x="827151" y="473107"/>
                  </a:lnTo>
                  <a:lnTo>
                    <a:pt x="825436" y="470345"/>
                  </a:lnTo>
                  <a:lnTo>
                    <a:pt x="822008" y="466154"/>
                  </a:lnTo>
                  <a:lnTo>
                    <a:pt x="820293" y="463677"/>
                  </a:lnTo>
                  <a:lnTo>
                    <a:pt x="819245" y="461391"/>
                  </a:lnTo>
                  <a:lnTo>
                    <a:pt x="819436" y="458057"/>
                  </a:lnTo>
                  <a:lnTo>
                    <a:pt x="819531" y="457295"/>
                  </a:lnTo>
                  <a:lnTo>
                    <a:pt x="819245" y="455771"/>
                  </a:lnTo>
                  <a:lnTo>
                    <a:pt x="818198" y="453200"/>
                  </a:lnTo>
                  <a:lnTo>
                    <a:pt x="810006" y="442246"/>
                  </a:lnTo>
                  <a:lnTo>
                    <a:pt x="809434" y="440436"/>
                  </a:lnTo>
                  <a:lnTo>
                    <a:pt x="809053" y="438055"/>
                  </a:lnTo>
                  <a:lnTo>
                    <a:pt x="808482" y="432245"/>
                  </a:lnTo>
                  <a:lnTo>
                    <a:pt x="808387" y="427101"/>
                  </a:lnTo>
                  <a:lnTo>
                    <a:pt x="809149" y="421958"/>
                  </a:lnTo>
                  <a:lnTo>
                    <a:pt x="809053" y="420814"/>
                  </a:lnTo>
                  <a:lnTo>
                    <a:pt x="806768" y="416909"/>
                  </a:lnTo>
                  <a:lnTo>
                    <a:pt x="800005" y="412433"/>
                  </a:lnTo>
                  <a:lnTo>
                    <a:pt x="796385" y="416909"/>
                  </a:lnTo>
                  <a:lnTo>
                    <a:pt x="793814" y="421767"/>
                  </a:lnTo>
                  <a:lnTo>
                    <a:pt x="792766" y="423196"/>
                  </a:lnTo>
                  <a:lnTo>
                    <a:pt x="791051" y="423863"/>
                  </a:lnTo>
                  <a:lnTo>
                    <a:pt x="788670" y="423863"/>
                  </a:lnTo>
                  <a:lnTo>
                    <a:pt x="773144" y="420624"/>
                  </a:lnTo>
                  <a:lnTo>
                    <a:pt x="771144" y="419005"/>
                  </a:lnTo>
                  <a:lnTo>
                    <a:pt x="770382" y="417290"/>
                  </a:lnTo>
                  <a:lnTo>
                    <a:pt x="770668" y="415576"/>
                  </a:lnTo>
                  <a:lnTo>
                    <a:pt x="770382" y="413956"/>
                  </a:lnTo>
                  <a:lnTo>
                    <a:pt x="769525" y="412623"/>
                  </a:lnTo>
                  <a:lnTo>
                    <a:pt x="768286" y="411575"/>
                  </a:lnTo>
                  <a:lnTo>
                    <a:pt x="766667" y="410813"/>
                  </a:lnTo>
                  <a:lnTo>
                    <a:pt x="764953" y="410242"/>
                  </a:lnTo>
                  <a:lnTo>
                    <a:pt x="762572" y="410432"/>
                  </a:lnTo>
                  <a:lnTo>
                    <a:pt x="760000" y="411385"/>
                  </a:lnTo>
                  <a:lnTo>
                    <a:pt x="756476" y="414242"/>
                  </a:lnTo>
                  <a:lnTo>
                    <a:pt x="754856" y="416433"/>
                  </a:lnTo>
                  <a:lnTo>
                    <a:pt x="753713" y="418433"/>
                  </a:lnTo>
                  <a:lnTo>
                    <a:pt x="753047" y="420052"/>
                  </a:lnTo>
                  <a:lnTo>
                    <a:pt x="751713" y="421005"/>
                  </a:lnTo>
                  <a:lnTo>
                    <a:pt x="750094" y="421196"/>
                  </a:lnTo>
                  <a:lnTo>
                    <a:pt x="747332" y="419576"/>
                  </a:lnTo>
                  <a:lnTo>
                    <a:pt x="746189" y="417862"/>
                  </a:lnTo>
                  <a:lnTo>
                    <a:pt x="745808" y="416433"/>
                  </a:lnTo>
                  <a:lnTo>
                    <a:pt x="745903" y="414909"/>
                  </a:lnTo>
                  <a:lnTo>
                    <a:pt x="745808" y="413195"/>
                  </a:lnTo>
                  <a:lnTo>
                    <a:pt x="745426" y="411480"/>
                  </a:lnTo>
                  <a:lnTo>
                    <a:pt x="744569" y="410146"/>
                  </a:lnTo>
                  <a:lnTo>
                    <a:pt x="743426" y="409004"/>
                  </a:lnTo>
                  <a:lnTo>
                    <a:pt x="740950" y="407003"/>
                  </a:lnTo>
                  <a:lnTo>
                    <a:pt x="738092" y="405575"/>
                  </a:lnTo>
                  <a:lnTo>
                    <a:pt x="736568" y="405955"/>
                  </a:lnTo>
                  <a:lnTo>
                    <a:pt x="735330" y="407003"/>
                  </a:lnTo>
                  <a:lnTo>
                    <a:pt x="733425" y="410146"/>
                  </a:lnTo>
                  <a:lnTo>
                    <a:pt x="732282" y="412337"/>
                  </a:lnTo>
                  <a:lnTo>
                    <a:pt x="730758" y="414242"/>
                  </a:lnTo>
                  <a:lnTo>
                    <a:pt x="728853" y="415385"/>
                  </a:lnTo>
                  <a:lnTo>
                    <a:pt x="722852" y="416433"/>
                  </a:lnTo>
                  <a:lnTo>
                    <a:pt x="720090" y="417767"/>
                  </a:lnTo>
                  <a:lnTo>
                    <a:pt x="717328" y="419862"/>
                  </a:lnTo>
                  <a:lnTo>
                    <a:pt x="706184" y="431483"/>
                  </a:lnTo>
                  <a:lnTo>
                    <a:pt x="703135" y="432911"/>
                  </a:lnTo>
                  <a:lnTo>
                    <a:pt x="697135" y="432149"/>
                  </a:lnTo>
                  <a:lnTo>
                    <a:pt x="694658" y="425958"/>
                  </a:lnTo>
                  <a:lnTo>
                    <a:pt x="693039" y="423863"/>
                  </a:lnTo>
                  <a:lnTo>
                    <a:pt x="687324" y="418624"/>
                  </a:lnTo>
                  <a:lnTo>
                    <a:pt x="685419" y="417481"/>
                  </a:lnTo>
                  <a:lnTo>
                    <a:pt x="683800" y="417005"/>
                  </a:lnTo>
                  <a:lnTo>
                    <a:pt x="682180" y="417195"/>
                  </a:lnTo>
                  <a:lnTo>
                    <a:pt x="680561" y="417671"/>
                  </a:lnTo>
                  <a:lnTo>
                    <a:pt x="676561" y="420338"/>
                  </a:lnTo>
                  <a:lnTo>
                    <a:pt x="674846" y="420719"/>
                  </a:lnTo>
                  <a:lnTo>
                    <a:pt x="673132" y="420529"/>
                  </a:lnTo>
                  <a:lnTo>
                    <a:pt x="661035" y="414338"/>
                  </a:lnTo>
                  <a:lnTo>
                    <a:pt x="659797" y="412813"/>
                  </a:lnTo>
                  <a:lnTo>
                    <a:pt x="658654" y="410623"/>
                  </a:lnTo>
                  <a:lnTo>
                    <a:pt x="657606" y="406527"/>
                  </a:lnTo>
                  <a:lnTo>
                    <a:pt x="648843" y="383096"/>
                  </a:lnTo>
                  <a:lnTo>
                    <a:pt x="647986" y="379000"/>
                  </a:lnTo>
                  <a:lnTo>
                    <a:pt x="647605" y="376333"/>
                  </a:lnTo>
                  <a:lnTo>
                    <a:pt x="646843" y="374333"/>
                  </a:lnTo>
                  <a:lnTo>
                    <a:pt x="645414" y="372427"/>
                  </a:lnTo>
                  <a:lnTo>
                    <a:pt x="642176" y="370237"/>
                  </a:lnTo>
                  <a:lnTo>
                    <a:pt x="637032" y="368522"/>
                  </a:lnTo>
                  <a:lnTo>
                    <a:pt x="635794" y="367760"/>
                  </a:lnTo>
                  <a:lnTo>
                    <a:pt x="628555" y="359664"/>
                  </a:lnTo>
                  <a:lnTo>
                    <a:pt x="626650" y="358330"/>
                  </a:lnTo>
                  <a:lnTo>
                    <a:pt x="625221" y="357759"/>
                  </a:lnTo>
                  <a:lnTo>
                    <a:pt x="621601" y="356806"/>
                  </a:lnTo>
                  <a:lnTo>
                    <a:pt x="619887" y="354997"/>
                  </a:lnTo>
                  <a:lnTo>
                    <a:pt x="618839" y="351758"/>
                  </a:lnTo>
                  <a:lnTo>
                    <a:pt x="617315" y="336328"/>
                  </a:lnTo>
                  <a:lnTo>
                    <a:pt x="615315" y="326898"/>
                  </a:lnTo>
                  <a:lnTo>
                    <a:pt x="609981" y="310229"/>
                  </a:lnTo>
                  <a:lnTo>
                    <a:pt x="613886" y="304133"/>
                  </a:lnTo>
                  <a:lnTo>
                    <a:pt x="615601" y="300704"/>
                  </a:lnTo>
                  <a:lnTo>
                    <a:pt x="616934" y="297371"/>
                  </a:lnTo>
                  <a:lnTo>
                    <a:pt x="617696" y="295751"/>
                  </a:lnTo>
                  <a:lnTo>
                    <a:pt x="618649" y="294322"/>
                  </a:lnTo>
                  <a:lnTo>
                    <a:pt x="619697" y="293084"/>
                  </a:lnTo>
                  <a:lnTo>
                    <a:pt x="620935" y="292037"/>
                  </a:lnTo>
                  <a:lnTo>
                    <a:pt x="622268" y="291179"/>
                  </a:lnTo>
                  <a:lnTo>
                    <a:pt x="630650" y="288608"/>
                  </a:lnTo>
                  <a:lnTo>
                    <a:pt x="633508" y="286988"/>
                  </a:lnTo>
                  <a:lnTo>
                    <a:pt x="635889" y="284893"/>
                  </a:lnTo>
                  <a:lnTo>
                    <a:pt x="636842" y="283750"/>
                  </a:lnTo>
                  <a:lnTo>
                    <a:pt x="637508" y="282512"/>
                  </a:lnTo>
                  <a:lnTo>
                    <a:pt x="638461" y="280321"/>
                  </a:lnTo>
                  <a:lnTo>
                    <a:pt x="638651" y="277082"/>
                  </a:lnTo>
                  <a:lnTo>
                    <a:pt x="638461" y="272320"/>
                  </a:lnTo>
                  <a:lnTo>
                    <a:pt x="637127" y="262509"/>
                  </a:lnTo>
                  <a:lnTo>
                    <a:pt x="635984" y="258223"/>
                  </a:lnTo>
                  <a:lnTo>
                    <a:pt x="634746" y="255365"/>
                  </a:lnTo>
                  <a:lnTo>
                    <a:pt x="628174" y="250412"/>
                  </a:lnTo>
                  <a:lnTo>
                    <a:pt x="625793" y="248221"/>
                  </a:lnTo>
                  <a:lnTo>
                    <a:pt x="624840" y="246983"/>
                  </a:lnTo>
                  <a:lnTo>
                    <a:pt x="624078" y="245554"/>
                  </a:lnTo>
                  <a:lnTo>
                    <a:pt x="623792" y="243840"/>
                  </a:lnTo>
                  <a:lnTo>
                    <a:pt x="623221" y="236792"/>
                  </a:lnTo>
                  <a:lnTo>
                    <a:pt x="622649" y="233172"/>
                  </a:lnTo>
                  <a:lnTo>
                    <a:pt x="621411" y="231553"/>
                  </a:lnTo>
                  <a:lnTo>
                    <a:pt x="619697" y="230886"/>
                  </a:lnTo>
                  <a:lnTo>
                    <a:pt x="615791" y="230791"/>
                  </a:lnTo>
                  <a:lnTo>
                    <a:pt x="614077" y="230505"/>
                  </a:lnTo>
                  <a:lnTo>
                    <a:pt x="612934" y="229457"/>
                  </a:lnTo>
                  <a:lnTo>
                    <a:pt x="612267" y="227933"/>
                  </a:lnTo>
                  <a:lnTo>
                    <a:pt x="611696" y="226219"/>
                  </a:lnTo>
                  <a:lnTo>
                    <a:pt x="611029" y="224695"/>
                  </a:lnTo>
                  <a:lnTo>
                    <a:pt x="609981" y="223552"/>
                  </a:lnTo>
                  <a:lnTo>
                    <a:pt x="608362" y="222980"/>
                  </a:lnTo>
                  <a:lnTo>
                    <a:pt x="600647" y="222790"/>
                  </a:lnTo>
                  <a:lnTo>
                    <a:pt x="598932" y="222123"/>
                  </a:lnTo>
                  <a:lnTo>
                    <a:pt x="597408" y="221361"/>
                  </a:lnTo>
                  <a:lnTo>
                    <a:pt x="589026" y="213931"/>
                  </a:lnTo>
                  <a:lnTo>
                    <a:pt x="583787" y="207645"/>
                  </a:lnTo>
                  <a:lnTo>
                    <a:pt x="582930" y="206312"/>
                  </a:lnTo>
                  <a:lnTo>
                    <a:pt x="581692" y="203359"/>
                  </a:lnTo>
                  <a:lnTo>
                    <a:pt x="581501" y="201835"/>
                  </a:lnTo>
                  <a:lnTo>
                    <a:pt x="582359" y="199454"/>
                  </a:lnTo>
                  <a:lnTo>
                    <a:pt x="584073" y="195643"/>
                  </a:lnTo>
                  <a:lnTo>
                    <a:pt x="589788" y="187642"/>
                  </a:lnTo>
                  <a:lnTo>
                    <a:pt x="593312" y="183642"/>
                  </a:lnTo>
                  <a:lnTo>
                    <a:pt x="598361" y="180022"/>
                  </a:lnTo>
                  <a:lnTo>
                    <a:pt x="616077" y="170879"/>
                  </a:lnTo>
                  <a:lnTo>
                    <a:pt x="618839" y="168116"/>
                  </a:lnTo>
                  <a:lnTo>
                    <a:pt x="625888" y="158877"/>
                  </a:lnTo>
                  <a:lnTo>
                    <a:pt x="636842" y="138589"/>
                  </a:lnTo>
                  <a:lnTo>
                    <a:pt x="640366" y="126111"/>
                  </a:lnTo>
                  <a:lnTo>
                    <a:pt x="644747" y="116300"/>
                  </a:lnTo>
                  <a:lnTo>
                    <a:pt x="646081" y="114586"/>
                  </a:lnTo>
                  <a:lnTo>
                    <a:pt x="647891" y="112967"/>
                  </a:lnTo>
                  <a:lnTo>
                    <a:pt x="655415" y="108775"/>
                  </a:lnTo>
                  <a:lnTo>
                    <a:pt x="669798" y="105632"/>
                  </a:lnTo>
                  <a:lnTo>
                    <a:pt x="686181" y="105537"/>
                  </a:lnTo>
                  <a:lnTo>
                    <a:pt x="689896" y="106585"/>
                  </a:lnTo>
                  <a:lnTo>
                    <a:pt x="693039" y="108109"/>
                  </a:lnTo>
                  <a:lnTo>
                    <a:pt x="694658" y="108490"/>
                  </a:lnTo>
                  <a:lnTo>
                    <a:pt x="696182" y="107918"/>
                  </a:lnTo>
                  <a:lnTo>
                    <a:pt x="697040" y="105823"/>
                  </a:lnTo>
                  <a:lnTo>
                    <a:pt x="696944" y="101441"/>
                  </a:lnTo>
                  <a:lnTo>
                    <a:pt x="696277" y="98965"/>
                  </a:lnTo>
                  <a:lnTo>
                    <a:pt x="695134" y="97155"/>
                  </a:lnTo>
                  <a:lnTo>
                    <a:pt x="692182" y="95441"/>
                  </a:lnTo>
                  <a:lnTo>
                    <a:pt x="690467" y="94869"/>
                  </a:lnTo>
                  <a:lnTo>
                    <a:pt x="688943" y="94107"/>
                  </a:lnTo>
                  <a:lnTo>
                    <a:pt x="687705" y="93154"/>
                  </a:lnTo>
                  <a:lnTo>
                    <a:pt x="686753" y="91821"/>
                  </a:lnTo>
                  <a:lnTo>
                    <a:pt x="686848" y="89535"/>
                  </a:lnTo>
                  <a:lnTo>
                    <a:pt x="688181" y="86582"/>
                  </a:lnTo>
                  <a:lnTo>
                    <a:pt x="694087" y="79248"/>
                  </a:lnTo>
                  <a:lnTo>
                    <a:pt x="695897" y="77533"/>
                  </a:lnTo>
                  <a:lnTo>
                    <a:pt x="697325" y="76581"/>
                  </a:lnTo>
                  <a:lnTo>
                    <a:pt x="700278" y="75057"/>
                  </a:lnTo>
                  <a:lnTo>
                    <a:pt x="703612" y="73914"/>
                  </a:lnTo>
                  <a:lnTo>
                    <a:pt x="726186" y="70390"/>
                  </a:lnTo>
                  <a:lnTo>
                    <a:pt x="727234" y="69151"/>
                  </a:lnTo>
                  <a:lnTo>
                    <a:pt x="727805" y="66770"/>
                  </a:lnTo>
                  <a:lnTo>
                    <a:pt x="726853" y="62579"/>
                  </a:lnTo>
                  <a:lnTo>
                    <a:pt x="727519" y="57817"/>
                  </a:lnTo>
                  <a:lnTo>
                    <a:pt x="727710" y="51435"/>
                  </a:lnTo>
                  <a:lnTo>
                    <a:pt x="725329" y="41053"/>
                  </a:lnTo>
                  <a:lnTo>
                    <a:pt x="723233" y="17335"/>
                  </a:lnTo>
                  <a:lnTo>
                    <a:pt x="720281" y="16383"/>
                  </a:lnTo>
                  <a:lnTo>
                    <a:pt x="717614" y="16764"/>
                  </a:lnTo>
                  <a:lnTo>
                    <a:pt x="712089" y="18955"/>
                  </a:lnTo>
                  <a:lnTo>
                    <a:pt x="708851" y="19050"/>
                  </a:lnTo>
                  <a:lnTo>
                    <a:pt x="705707" y="17621"/>
                  </a:lnTo>
                  <a:lnTo>
                    <a:pt x="699421" y="12859"/>
                  </a:lnTo>
                  <a:lnTo>
                    <a:pt x="696754" y="11621"/>
                  </a:lnTo>
                  <a:lnTo>
                    <a:pt x="696182" y="11335"/>
                  </a:lnTo>
                  <a:lnTo>
                    <a:pt x="679228" y="9620"/>
                  </a:lnTo>
                  <a:lnTo>
                    <a:pt x="659225" y="12287"/>
                  </a:lnTo>
                  <a:lnTo>
                    <a:pt x="654177" y="11811"/>
                  </a:lnTo>
                  <a:lnTo>
                    <a:pt x="648462" y="9049"/>
                  </a:lnTo>
                  <a:lnTo>
                    <a:pt x="637889" y="1810"/>
                  </a:lnTo>
                  <a:lnTo>
                    <a:pt x="627507" y="0"/>
                  </a:lnTo>
                  <a:lnTo>
                    <a:pt x="618934" y="5143"/>
                  </a:lnTo>
                  <a:lnTo>
                    <a:pt x="614648" y="9049"/>
                  </a:lnTo>
                  <a:lnTo>
                    <a:pt x="612838" y="11906"/>
                  </a:lnTo>
                  <a:lnTo>
                    <a:pt x="611791" y="13145"/>
                  </a:lnTo>
                  <a:lnTo>
                    <a:pt x="609981" y="14478"/>
                  </a:lnTo>
                  <a:lnTo>
                    <a:pt x="603409" y="18002"/>
                  </a:lnTo>
                  <a:lnTo>
                    <a:pt x="601694" y="19812"/>
                  </a:lnTo>
                  <a:lnTo>
                    <a:pt x="601028" y="21622"/>
                  </a:lnTo>
                  <a:lnTo>
                    <a:pt x="601409" y="25146"/>
                  </a:lnTo>
                  <a:lnTo>
                    <a:pt x="601123" y="26860"/>
                  </a:lnTo>
                  <a:lnTo>
                    <a:pt x="599884" y="28004"/>
                  </a:lnTo>
                  <a:lnTo>
                    <a:pt x="597789" y="28670"/>
                  </a:lnTo>
                  <a:lnTo>
                    <a:pt x="593979" y="28194"/>
                  </a:lnTo>
                  <a:lnTo>
                    <a:pt x="591788" y="27337"/>
                  </a:lnTo>
                  <a:lnTo>
                    <a:pt x="589979" y="26194"/>
                  </a:lnTo>
                  <a:lnTo>
                    <a:pt x="588836" y="25051"/>
                  </a:lnTo>
                  <a:lnTo>
                    <a:pt x="587407" y="24098"/>
                  </a:lnTo>
                  <a:lnTo>
                    <a:pt x="585788" y="23431"/>
                  </a:lnTo>
                  <a:lnTo>
                    <a:pt x="583406" y="23717"/>
                  </a:lnTo>
                  <a:lnTo>
                    <a:pt x="580834" y="24765"/>
                  </a:lnTo>
                  <a:lnTo>
                    <a:pt x="577120" y="27527"/>
                  </a:lnTo>
                  <a:lnTo>
                    <a:pt x="573976" y="29146"/>
                  </a:lnTo>
                  <a:lnTo>
                    <a:pt x="570262" y="30480"/>
                  </a:lnTo>
                  <a:lnTo>
                    <a:pt x="553307" y="32385"/>
                  </a:lnTo>
                  <a:lnTo>
                    <a:pt x="547878" y="34862"/>
                  </a:lnTo>
                  <a:lnTo>
                    <a:pt x="539877" y="39719"/>
                  </a:lnTo>
                  <a:lnTo>
                    <a:pt x="537877" y="40291"/>
                  </a:lnTo>
                  <a:lnTo>
                    <a:pt x="536543" y="38576"/>
                  </a:lnTo>
                  <a:lnTo>
                    <a:pt x="535686" y="34766"/>
                  </a:lnTo>
                  <a:lnTo>
                    <a:pt x="535115" y="33147"/>
                  </a:lnTo>
                  <a:lnTo>
                    <a:pt x="527495" y="20479"/>
                  </a:lnTo>
                  <a:lnTo>
                    <a:pt x="526256" y="19431"/>
                  </a:lnTo>
                  <a:lnTo>
                    <a:pt x="524637" y="18764"/>
                  </a:lnTo>
                  <a:lnTo>
                    <a:pt x="516922" y="17431"/>
                  </a:lnTo>
                  <a:lnTo>
                    <a:pt x="513969" y="15812"/>
                  </a:lnTo>
                  <a:lnTo>
                    <a:pt x="500443" y="4096"/>
                  </a:lnTo>
                  <a:lnTo>
                    <a:pt x="498920" y="3905"/>
                  </a:lnTo>
                  <a:lnTo>
                    <a:pt x="497205" y="4667"/>
                  </a:lnTo>
                  <a:lnTo>
                    <a:pt x="495300" y="8096"/>
                  </a:lnTo>
                  <a:lnTo>
                    <a:pt x="494347" y="10668"/>
                  </a:lnTo>
                  <a:lnTo>
                    <a:pt x="493967" y="13145"/>
                  </a:lnTo>
                  <a:lnTo>
                    <a:pt x="493490" y="19907"/>
                  </a:lnTo>
                  <a:lnTo>
                    <a:pt x="492824" y="24003"/>
                  </a:lnTo>
                  <a:lnTo>
                    <a:pt x="490823" y="31528"/>
                  </a:lnTo>
                  <a:lnTo>
                    <a:pt x="488347" y="38195"/>
                  </a:lnTo>
                  <a:lnTo>
                    <a:pt x="485204" y="44672"/>
                  </a:lnTo>
                  <a:lnTo>
                    <a:pt x="480632" y="50387"/>
                  </a:lnTo>
                  <a:lnTo>
                    <a:pt x="479584" y="52292"/>
                  </a:lnTo>
                  <a:lnTo>
                    <a:pt x="478822" y="54388"/>
                  </a:lnTo>
                  <a:lnTo>
                    <a:pt x="477965" y="60579"/>
                  </a:lnTo>
                  <a:lnTo>
                    <a:pt x="477393" y="62484"/>
                  </a:lnTo>
                  <a:lnTo>
                    <a:pt x="476726" y="64103"/>
                  </a:lnTo>
                  <a:lnTo>
                    <a:pt x="475964" y="65627"/>
                  </a:lnTo>
                  <a:lnTo>
                    <a:pt x="475012" y="66961"/>
                  </a:lnTo>
                  <a:lnTo>
                    <a:pt x="473964" y="68104"/>
                  </a:lnTo>
                  <a:lnTo>
                    <a:pt x="468440" y="70104"/>
                  </a:lnTo>
                  <a:lnTo>
                    <a:pt x="415576" y="80677"/>
                  </a:lnTo>
                  <a:lnTo>
                    <a:pt x="408813" y="85725"/>
                  </a:lnTo>
                  <a:lnTo>
                    <a:pt x="409480" y="95726"/>
                  </a:lnTo>
                  <a:lnTo>
                    <a:pt x="412528" y="98393"/>
                  </a:lnTo>
                  <a:lnTo>
                    <a:pt x="422053" y="100393"/>
                  </a:lnTo>
                  <a:lnTo>
                    <a:pt x="425482" y="101917"/>
                  </a:lnTo>
                  <a:lnTo>
                    <a:pt x="428054" y="103918"/>
                  </a:lnTo>
                  <a:lnTo>
                    <a:pt x="429101" y="105156"/>
                  </a:lnTo>
                  <a:lnTo>
                    <a:pt x="429959" y="106489"/>
                  </a:lnTo>
                  <a:lnTo>
                    <a:pt x="430625" y="108109"/>
                  </a:lnTo>
                  <a:lnTo>
                    <a:pt x="430721" y="110109"/>
                  </a:lnTo>
                  <a:lnTo>
                    <a:pt x="430149" y="112490"/>
                  </a:lnTo>
                  <a:lnTo>
                    <a:pt x="428054" y="115633"/>
                  </a:lnTo>
                  <a:lnTo>
                    <a:pt x="426244" y="117158"/>
                  </a:lnTo>
                  <a:lnTo>
                    <a:pt x="423196" y="119253"/>
                  </a:lnTo>
                  <a:lnTo>
                    <a:pt x="420815" y="121253"/>
                  </a:lnTo>
                  <a:lnTo>
                    <a:pt x="419767" y="122492"/>
                  </a:lnTo>
                  <a:lnTo>
                    <a:pt x="418909" y="123920"/>
                  </a:lnTo>
                  <a:lnTo>
                    <a:pt x="417957" y="126492"/>
                  </a:lnTo>
                  <a:lnTo>
                    <a:pt x="417100" y="130112"/>
                  </a:lnTo>
                  <a:lnTo>
                    <a:pt x="415195" y="144971"/>
                  </a:lnTo>
                  <a:lnTo>
                    <a:pt x="414433" y="146685"/>
                  </a:lnTo>
                  <a:lnTo>
                    <a:pt x="412623" y="148018"/>
                  </a:lnTo>
                  <a:lnTo>
                    <a:pt x="407003" y="148590"/>
                  </a:lnTo>
                  <a:lnTo>
                    <a:pt x="405479" y="149352"/>
                  </a:lnTo>
                  <a:lnTo>
                    <a:pt x="398907" y="154019"/>
                  </a:lnTo>
                  <a:lnTo>
                    <a:pt x="397764" y="155353"/>
                  </a:lnTo>
                  <a:lnTo>
                    <a:pt x="397192" y="157353"/>
                  </a:lnTo>
                  <a:lnTo>
                    <a:pt x="397574" y="160496"/>
                  </a:lnTo>
                  <a:lnTo>
                    <a:pt x="398240" y="162687"/>
                  </a:lnTo>
                  <a:lnTo>
                    <a:pt x="399193" y="164401"/>
                  </a:lnTo>
                  <a:lnTo>
                    <a:pt x="411861" y="178879"/>
                  </a:lnTo>
                  <a:lnTo>
                    <a:pt x="413575" y="181451"/>
                  </a:lnTo>
                  <a:lnTo>
                    <a:pt x="414338" y="182880"/>
                  </a:lnTo>
                  <a:lnTo>
                    <a:pt x="415004" y="184499"/>
                  </a:lnTo>
                  <a:lnTo>
                    <a:pt x="415100" y="187071"/>
                  </a:lnTo>
                  <a:lnTo>
                    <a:pt x="414528" y="195358"/>
                  </a:lnTo>
                  <a:lnTo>
                    <a:pt x="415100" y="198025"/>
                  </a:lnTo>
                  <a:lnTo>
                    <a:pt x="416242" y="199739"/>
                  </a:lnTo>
                  <a:lnTo>
                    <a:pt x="417957" y="200311"/>
                  </a:lnTo>
                  <a:lnTo>
                    <a:pt x="419862" y="200501"/>
                  </a:lnTo>
                  <a:lnTo>
                    <a:pt x="427958" y="200216"/>
                  </a:lnTo>
                  <a:lnTo>
                    <a:pt x="429768" y="200596"/>
                  </a:lnTo>
                  <a:lnTo>
                    <a:pt x="431197" y="201359"/>
                  </a:lnTo>
                  <a:lnTo>
                    <a:pt x="432245" y="202597"/>
                  </a:lnTo>
                  <a:lnTo>
                    <a:pt x="433578" y="205645"/>
                  </a:lnTo>
                  <a:lnTo>
                    <a:pt x="434530" y="206883"/>
                  </a:lnTo>
                  <a:lnTo>
                    <a:pt x="435959" y="207835"/>
                  </a:lnTo>
                  <a:lnTo>
                    <a:pt x="439293" y="209169"/>
                  </a:lnTo>
                  <a:lnTo>
                    <a:pt x="440626" y="209836"/>
                  </a:lnTo>
                  <a:lnTo>
                    <a:pt x="441293" y="210693"/>
                  </a:lnTo>
                  <a:lnTo>
                    <a:pt x="441579" y="210979"/>
                  </a:lnTo>
                  <a:lnTo>
                    <a:pt x="439198" y="219266"/>
                  </a:lnTo>
                  <a:lnTo>
                    <a:pt x="438912" y="222218"/>
                  </a:lnTo>
                  <a:lnTo>
                    <a:pt x="439103" y="224695"/>
                  </a:lnTo>
                  <a:lnTo>
                    <a:pt x="439865" y="226124"/>
                  </a:lnTo>
                  <a:lnTo>
                    <a:pt x="440817" y="227362"/>
                  </a:lnTo>
                  <a:lnTo>
                    <a:pt x="443293" y="229648"/>
                  </a:lnTo>
                  <a:lnTo>
                    <a:pt x="453676" y="235458"/>
                  </a:lnTo>
                  <a:lnTo>
                    <a:pt x="454914" y="236506"/>
                  </a:lnTo>
                  <a:lnTo>
                    <a:pt x="455962" y="237744"/>
                  </a:lnTo>
                  <a:lnTo>
                    <a:pt x="456629" y="239363"/>
                  </a:lnTo>
                  <a:lnTo>
                    <a:pt x="456438" y="241268"/>
                  </a:lnTo>
                  <a:lnTo>
                    <a:pt x="455295" y="243268"/>
                  </a:lnTo>
                  <a:lnTo>
                    <a:pt x="451961" y="245269"/>
                  </a:lnTo>
                  <a:lnTo>
                    <a:pt x="447580" y="247079"/>
                  </a:lnTo>
                  <a:lnTo>
                    <a:pt x="445484" y="248793"/>
                  </a:lnTo>
                  <a:lnTo>
                    <a:pt x="443103" y="251365"/>
                  </a:lnTo>
                  <a:lnTo>
                    <a:pt x="435578" y="262318"/>
                  </a:lnTo>
                  <a:lnTo>
                    <a:pt x="434150" y="265462"/>
                  </a:lnTo>
                  <a:lnTo>
                    <a:pt x="432911" y="267271"/>
                  </a:lnTo>
                  <a:lnTo>
                    <a:pt x="430911" y="269176"/>
                  </a:lnTo>
                  <a:lnTo>
                    <a:pt x="426720" y="271367"/>
                  </a:lnTo>
                  <a:lnTo>
                    <a:pt x="411671" y="276416"/>
                  </a:lnTo>
                  <a:lnTo>
                    <a:pt x="404813" y="280892"/>
                  </a:lnTo>
                  <a:lnTo>
                    <a:pt x="401384" y="281940"/>
                  </a:lnTo>
                  <a:lnTo>
                    <a:pt x="397669" y="282512"/>
                  </a:lnTo>
                  <a:lnTo>
                    <a:pt x="378524" y="282702"/>
                  </a:lnTo>
                  <a:lnTo>
                    <a:pt x="367570" y="284797"/>
                  </a:lnTo>
                  <a:lnTo>
                    <a:pt x="365760" y="285655"/>
                  </a:lnTo>
                  <a:lnTo>
                    <a:pt x="364331" y="287750"/>
                  </a:lnTo>
                  <a:lnTo>
                    <a:pt x="363093" y="291751"/>
                  </a:lnTo>
                  <a:lnTo>
                    <a:pt x="363474" y="297371"/>
                  </a:lnTo>
                  <a:lnTo>
                    <a:pt x="363950" y="300418"/>
                  </a:lnTo>
                  <a:lnTo>
                    <a:pt x="365379" y="304324"/>
                  </a:lnTo>
                  <a:lnTo>
                    <a:pt x="365570" y="306324"/>
                  </a:lnTo>
                  <a:lnTo>
                    <a:pt x="365188" y="308420"/>
                  </a:lnTo>
                  <a:lnTo>
                    <a:pt x="363474" y="310991"/>
                  </a:lnTo>
                  <a:lnTo>
                    <a:pt x="360521" y="313754"/>
                  </a:lnTo>
                  <a:lnTo>
                    <a:pt x="359283" y="316135"/>
                  </a:lnTo>
                  <a:lnTo>
                    <a:pt x="358235" y="319850"/>
                  </a:lnTo>
                  <a:lnTo>
                    <a:pt x="356997" y="332518"/>
                  </a:lnTo>
                  <a:lnTo>
                    <a:pt x="358426" y="342424"/>
                  </a:lnTo>
                  <a:lnTo>
                    <a:pt x="347758" y="346805"/>
                  </a:lnTo>
                  <a:lnTo>
                    <a:pt x="342233" y="347567"/>
                  </a:lnTo>
                  <a:lnTo>
                    <a:pt x="333946" y="346710"/>
                  </a:lnTo>
                  <a:lnTo>
                    <a:pt x="330422" y="345567"/>
                  </a:lnTo>
                  <a:lnTo>
                    <a:pt x="328993" y="344805"/>
                  </a:lnTo>
                  <a:lnTo>
                    <a:pt x="327850" y="343757"/>
                  </a:lnTo>
                  <a:lnTo>
                    <a:pt x="326803" y="342519"/>
                  </a:lnTo>
                  <a:lnTo>
                    <a:pt x="326041" y="341090"/>
                  </a:lnTo>
                  <a:lnTo>
                    <a:pt x="323945" y="334804"/>
                  </a:lnTo>
                  <a:lnTo>
                    <a:pt x="323755" y="334518"/>
                  </a:lnTo>
                  <a:lnTo>
                    <a:pt x="321945" y="331756"/>
                  </a:lnTo>
                  <a:lnTo>
                    <a:pt x="319659" y="329565"/>
                  </a:lnTo>
                  <a:lnTo>
                    <a:pt x="318421" y="328613"/>
                  </a:lnTo>
                  <a:lnTo>
                    <a:pt x="316992" y="327755"/>
                  </a:lnTo>
                  <a:lnTo>
                    <a:pt x="315278" y="327279"/>
                  </a:lnTo>
                  <a:lnTo>
                    <a:pt x="313277" y="326993"/>
                  </a:lnTo>
                  <a:lnTo>
                    <a:pt x="308991" y="326898"/>
                  </a:lnTo>
                  <a:lnTo>
                    <a:pt x="293180" y="328613"/>
                  </a:lnTo>
                  <a:lnTo>
                    <a:pt x="290132" y="329851"/>
                  </a:lnTo>
                  <a:lnTo>
                    <a:pt x="274511" y="340805"/>
                  </a:lnTo>
                  <a:lnTo>
                    <a:pt x="265843" y="343186"/>
                  </a:lnTo>
                  <a:lnTo>
                    <a:pt x="258032" y="344043"/>
                  </a:lnTo>
                  <a:lnTo>
                    <a:pt x="256318" y="345091"/>
                  </a:lnTo>
                  <a:lnTo>
                    <a:pt x="254889" y="346805"/>
                  </a:lnTo>
                  <a:lnTo>
                    <a:pt x="253651" y="350615"/>
                  </a:lnTo>
                  <a:lnTo>
                    <a:pt x="253555" y="353092"/>
                  </a:lnTo>
                  <a:lnTo>
                    <a:pt x="253841" y="355283"/>
                  </a:lnTo>
                  <a:lnTo>
                    <a:pt x="255079" y="358426"/>
                  </a:lnTo>
                  <a:lnTo>
                    <a:pt x="255270" y="360045"/>
                  </a:lnTo>
                  <a:lnTo>
                    <a:pt x="254699" y="361855"/>
                  </a:lnTo>
                  <a:lnTo>
                    <a:pt x="252317" y="364236"/>
                  </a:lnTo>
                  <a:lnTo>
                    <a:pt x="250317" y="366617"/>
                  </a:lnTo>
                  <a:lnTo>
                    <a:pt x="248031" y="370618"/>
                  </a:lnTo>
                  <a:lnTo>
                    <a:pt x="246412" y="372618"/>
                  </a:lnTo>
                  <a:lnTo>
                    <a:pt x="243650" y="373380"/>
                  </a:lnTo>
                  <a:lnTo>
                    <a:pt x="241935" y="372809"/>
                  </a:lnTo>
                  <a:lnTo>
                    <a:pt x="240316" y="371951"/>
                  </a:lnTo>
                  <a:lnTo>
                    <a:pt x="237839" y="369856"/>
                  </a:lnTo>
                  <a:lnTo>
                    <a:pt x="236696" y="368713"/>
                  </a:lnTo>
                  <a:lnTo>
                    <a:pt x="235839" y="367475"/>
                  </a:lnTo>
                  <a:lnTo>
                    <a:pt x="235077" y="366046"/>
                  </a:lnTo>
                  <a:lnTo>
                    <a:pt x="234125" y="364903"/>
                  </a:lnTo>
                  <a:lnTo>
                    <a:pt x="232696" y="364331"/>
                  </a:lnTo>
                  <a:lnTo>
                    <a:pt x="231172" y="364522"/>
                  </a:lnTo>
                  <a:lnTo>
                    <a:pt x="229743" y="365379"/>
                  </a:lnTo>
                  <a:lnTo>
                    <a:pt x="228505" y="366427"/>
                  </a:lnTo>
                  <a:lnTo>
                    <a:pt x="224218" y="371094"/>
                  </a:lnTo>
                  <a:lnTo>
                    <a:pt x="218789" y="374523"/>
                  </a:lnTo>
                  <a:lnTo>
                    <a:pt x="217361" y="376523"/>
                  </a:lnTo>
                  <a:lnTo>
                    <a:pt x="216027" y="379476"/>
                  </a:lnTo>
                  <a:lnTo>
                    <a:pt x="214408" y="385477"/>
                  </a:lnTo>
                  <a:lnTo>
                    <a:pt x="211741" y="391859"/>
                  </a:lnTo>
                  <a:lnTo>
                    <a:pt x="192024" y="427768"/>
                  </a:lnTo>
                  <a:lnTo>
                    <a:pt x="191453" y="429482"/>
                  </a:lnTo>
                  <a:lnTo>
                    <a:pt x="191643" y="431959"/>
                  </a:lnTo>
                  <a:lnTo>
                    <a:pt x="192691" y="435674"/>
                  </a:lnTo>
                  <a:lnTo>
                    <a:pt x="192500" y="437388"/>
                  </a:lnTo>
                  <a:lnTo>
                    <a:pt x="191643" y="438817"/>
                  </a:lnTo>
                  <a:lnTo>
                    <a:pt x="187928" y="441008"/>
                  </a:lnTo>
                  <a:lnTo>
                    <a:pt x="186500" y="442055"/>
                  </a:lnTo>
                  <a:lnTo>
                    <a:pt x="185833" y="443579"/>
                  </a:lnTo>
                  <a:lnTo>
                    <a:pt x="186023" y="446056"/>
                  </a:lnTo>
                  <a:lnTo>
                    <a:pt x="186976" y="451866"/>
                  </a:lnTo>
                  <a:lnTo>
                    <a:pt x="186880" y="453676"/>
                  </a:lnTo>
                  <a:lnTo>
                    <a:pt x="186690" y="455390"/>
                  </a:lnTo>
                  <a:lnTo>
                    <a:pt x="174022" y="477012"/>
                  </a:lnTo>
                  <a:lnTo>
                    <a:pt x="168116" y="482346"/>
                  </a:lnTo>
                  <a:lnTo>
                    <a:pt x="162020" y="482060"/>
                  </a:lnTo>
                  <a:lnTo>
                    <a:pt x="145066" y="476059"/>
                  </a:lnTo>
                  <a:lnTo>
                    <a:pt x="143161" y="475774"/>
                  </a:lnTo>
                  <a:lnTo>
                    <a:pt x="141446" y="475964"/>
                  </a:lnTo>
                  <a:lnTo>
                    <a:pt x="138017" y="476821"/>
                  </a:lnTo>
                  <a:lnTo>
                    <a:pt x="135636" y="476631"/>
                  </a:lnTo>
                  <a:lnTo>
                    <a:pt x="132969" y="476059"/>
                  </a:lnTo>
                  <a:lnTo>
                    <a:pt x="129064" y="474726"/>
                  </a:lnTo>
                  <a:lnTo>
                    <a:pt x="127063" y="475012"/>
                  </a:lnTo>
                  <a:lnTo>
                    <a:pt x="125540" y="475869"/>
                  </a:lnTo>
                  <a:lnTo>
                    <a:pt x="121063" y="482632"/>
                  </a:lnTo>
                  <a:lnTo>
                    <a:pt x="120015" y="483870"/>
                  </a:lnTo>
                  <a:lnTo>
                    <a:pt x="118872" y="484918"/>
                  </a:lnTo>
                  <a:lnTo>
                    <a:pt x="117634" y="485680"/>
                  </a:lnTo>
                  <a:lnTo>
                    <a:pt x="116110" y="486061"/>
                  </a:lnTo>
                  <a:lnTo>
                    <a:pt x="110395" y="484442"/>
                  </a:lnTo>
                  <a:lnTo>
                    <a:pt x="108775" y="484918"/>
                  </a:lnTo>
                  <a:lnTo>
                    <a:pt x="107633" y="485870"/>
                  </a:lnTo>
                  <a:lnTo>
                    <a:pt x="105728" y="488537"/>
                  </a:lnTo>
                  <a:lnTo>
                    <a:pt x="104680" y="489680"/>
                  </a:lnTo>
                  <a:lnTo>
                    <a:pt x="103346" y="490633"/>
                  </a:lnTo>
                  <a:lnTo>
                    <a:pt x="101727" y="491014"/>
                  </a:lnTo>
                  <a:lnTo>
                    <a:pt x="99917" y="490918"/>
                  </a:lnTo>
                  <a:lnTo>
                    <a:pt x="97536" y="489013"/>
                  </a:lnTo>
                  <a:lnTo>
                    <a:pt x="94774" y="485775"/>
                  </a:lnTo>
                  <a:lnTo>
                    <a:pt x="89916" y="478060"/>
                  </a:lnTo>
                  <a:lnTo>
                    <a:pt x="86963" y="475202"/>
                  </a:lnTo>
                  <a:lnTo>
                    <a:pt x="84487" y="473869"/>
                  </a:lnTo>
                  <a:lnTo>
                    <a:pt x="80963" y="474440"/>
                  </a:lnTo>
                  <a:lnTo>
                    <a:pt x="79534" y="473488"/>
                  </a:lnTo>
                  <a:lnTo>
                    <a:pt x="78772" y="471392"/>
                  </a:lnTo>
                  <a:lnTo>
                    <a:pt x="78962" y="467106"/>
                  </a:lnTo>
                  <a:lnTo>
                    <a:pt x="80677" y="457581"/>
                  </a:lnTo>
                  <a:lnTo>
                    <a:pt x="80677" y="457391"/>
                  </a:lnTo>
                  <a:lnTo>
                    <a:pt x="80867" y="455485"/>
                  </a:lnTo>
                  <a:lnTo>
                    <a:pt x="81248" y="453866"/>
                  </a:lnTo>
                  <a:lnTo>
                    <a:pt x="81725" y="452152"/>
                  </a:lnTo>
                  <a:lnTo>
                    <a:pt x="82487" y="450437"/>
                  </a:lnTo>
                  <a:lnTo>
                    <a:pt x="83249" y="449009"/>
                  </a:lnTo>
                  <a:lnTo>
                    <a:pt x="87725" y="444341"/>
                  </a:lnTo>
                  <a:lnTo>
                    <a:pt x="88678" y="443008"/>
                  </a:lnTo>
                  <a:lnTo>
                    <a:pt x="89154" y="440912"/>
                  </a:lnTo>
                  <a:lnTo>
                    <a:pt x="88868" y="437959"/>
                  </a:lnTo>
                  <a:lnTo>
                    <a:pt x="87440" y="433197"/>
                  </a:lnTo>
                  <a:lnTo>
                    <a:pt x="86868" y="430054"/>
                  </a:lnTo>
                  <a:lnTo>
                    <a:pt x="85058" y="426720"/>
                  </a:lnTo>
                  <a:lnTo>
                    <a:pt x="83629" y="424720"/>
                  </a:lnTo>
                  <a:lnTo>
                    <a:pt x="70009" y="416338"/>
                  </a:lnTo>
                  <a:lnTo>
                    <a:pt x="55436" y="438531"/>
                  </a:lnTo>
                  <a:lnTo>
                    <a:pt x="53816" y="441674"/>
                  </a:lnTo>
                  <a:lnTo>
                    <a:pt x="48768" y="454533"/>
                  </a:lnTo>
                  <a:lnTo>
                    <a:pt x="41148" y="467582"/>
                  </a:lnTo>
                  <a:lnTo>
                    <a:pt x="36004" y="473583"/>
                  </a:lnTo>
                  <a:lnTo>
                    <a:pt x="1238" y="526351"/>
                  </a:lnTo>
                  <a:lnTo>
                    <a:pt x="191" y="535496"/>
                  </a:lnTo>
                  <a:lnTo>
                    <a:pt x="0" y="549116"/>
                  </a:lnTo>
                  <a:lnTo>
                    <a:pt x="3429" y="580834"/>
                  </a:lnTo>
                  <a:lnTo>
                    <a:pt x="3143" y="599122"/>
                  </a:lnTo>
                  <a:lnTo>
                    <a:pt x="2286" y="599884"/>
                  </a:lnTo>
                  <a:lnTo>
                    <a:pt x="953" y="602742"/>
                  </a:lnTo>
                  <a:lnTo>
                    <a:pt x="857" y="605314"/>
                  </a:lnTo>
                  <a:lnTo>
                    <a:pt x="1619" y="608743"/>
                  </a:lnTo>
                  <a:lnTo>
                    <a:pt x="3238" y="613981"/>
                  </a:lnTo>
                  <a:lnTo>
                    <a:pt x="7239" y="619411"/>
                  </a:lnTo>
                  <a:lnTo>
                    <a:pt x="16002" y="617030"/>
                  </a:lnTo>
                  <a:lnTo>
                    <a:pt x="21146" y="617506"/>
                  </a:lnTo>
                  <a:lnTo>
                    <a:pt x="21812" y="627507"/>
                  </a:lnTo>
                  <a:lnTo>
                    <a:pt x="21050" y="637127"/>
                  </a:lnTo>
                  <a:lnTo>
                    <a:pt x="22098" y="641318"/>
                  </a:lnTo>
                  <a:lnTo>
                    <a:pt x="26479" y="644462"/>
                  </a:lnTo>
                  <a:lnTo>
                    <a:pt x="26479" y="647509"/>
                  </a:lnTo>
                  <a:lnTo>
                    <a:pt x="22670" y="651129"/>
                  </a:lnTo>
                  <a:lnTo>
                    <a:pt x="22479" y="662940"/>
                  </a:lnTo>
                  <a:lnTo>
                    <a:pt x="19431" y="667417"/>
                  </a:lnTo>
                  <a:lnTo>
                    <a:pt x="26670" y="669703"/>
                  </a:lnTo>
                  <a:lnTo>
                    <a:pt x="30385" y="668560"/>
                  </a:lnTo>
                  <a:lnTo>
                    <a:pt x="32195" y="668560"/>
                  </a:lnTo>
                  <a:lnTo>
                    <a:pt x="34100" y="669417"/>
                  </a:lnTo>
                  <a:lnTo>
                    <a:pt x="35814" y="671893"/>
                  </a:lnTo>
                  <a:lnTo>
                    <a:pt x="36767" y="673894"/>
                  </a:lnTo>
                  <a:lnTo>
                    <a:pt x="38005" y="677418"/>
                  </a:lnTo>
                  <a:lnTo>
                    <a:pt x="38767" y="678942"/>
                  </a:lnTo>
                  <a:lnTo>
                    <a:pt x="39910" y="679895"/>
                  </a:lnTo>
                  <a:lnTo>
                    <a:pt x="41338" y="680276"/>
                  </a:lnTo>
                  <a:lnTo>
                    <a:pt x="43339" y="679513"/>
                  </a:lnTo>
                  <a:lnTo>
                    <a:pt x="44767" y="678466"/>
                  </a:lnTo>
                  <a:lnTo>
                    <a:pt x="45911" y="677227"/>
                  </a:lnTo>
                  <a:lnTo>
                    <a:pt x="47625" y="674560"/>
                  </a:lnTo>
                  <a:lnTo>
                    <a:pt x="48768" y="673418"/>
                  </a:lnTo>
                  <a:lnTo>
                    <a:pt x="50197" y="672846"/>
                  </a:lnTo>
                  <a:lnTo>
                    <a:pt x="52864" y="673703"/>
                  </a:lnTo>
                  <a:lnTo>
                    <a:pt x="56197" y="675799"/>
                  </a:lnTo>
                  <a:lnTo>
                    <a:pt x="66961" y="686467"/>
                  </a:lnTo>
                  <a:lnTo>
                    <a:pt x="68580" y="689229"/>
                  </a:lnTo>
                  <a:lnTo>
                    <a:pt x="70580" y="693801"/>
                  </a:lnTo>
                  <a:lnTo>
                    <a:pt x="71438" y="695134"/>
                  </a:lnTo>
                  <a:lnTo>
                    <a:pt x="104870" y="721043"/>
                  </a:lnTo>
                  <a:lnTo>
                    <a:pt x="116396" y="725519"/>
                  </a:lnTo>
                  <a:lnTo>
                    <a:pt x="119063" y="726948"/>
                  </a:lnTo>
                  <a:lnTo>
                    <a:pt x="121063" y="728663"/>
                  </a:lnTo>
                  <a:lnTo>
                    <a:pt x="123730" y="731996"/>
                  </a:lnTo>
                  <a:lnTo>
                    <a:pt x="124778" y="733711"/>
                  </a:lnTo>
                  <a:lnTo>
                    <a:pt x="125349" y="735521"/>
                  </a:lnTo>
                  <a:lnTo>
                    <a:pt x="124396" y="737426"/>
                  </a:lnTo>
                  <a:lnTo>
                    <a:pt x="124111" y="738664"/>
                  </a:lnTo>
                  <a:lnTo>
                    <a:pt x="122872" y="741807"/>
                  </a:lnTo>
                  <a:lnTo>
                    <a:pt x="122587" y="742950"/>
                  </a:lnTo>
                  <a:lnTo>
                    <a:pt x="122396" y="744474"/>
                  </a:lnTo>
                  <a:lnTo>
                    <a:pt x="122587" y="745998"/>
                  </a:lnTo>
                  <a:lnTo>
                    <a:pt x="122872" y="747046"/>
                  </a:lnTo>
                  <a:lnTo>
                    <a:pt x="123444" y="747998"/>
                  </a:lnTo>
                  <a:lnTo>
                    <a:pt x="124968" y="748855"/>
                  </a:lnTo>
                  <a:lnTo>
                    <a:pt x="127159" y="749427"/>
                  </a:lnTo>
                  <a:lnTo>
                    <a:pt x="131350" y="749332"/>
                  </a:lnTo>
                  <a:lnTo>
                    <a:pt x="136112" y="748475"/>
                  </a:lnTo>
                  <a:lnTo>
                    <a:pt x="138017" y="748475"/>
                  </a:lnTo>
                  <a:lnTo>
                    <a:pt x="139732" y="749427"/>
                  </a:lnTo>
                  <a:lnTo>
                    <a:pt x="141351" y="751713"/>
                  </a:lnTo>
                  <a:lnTo>
                    <a:pt x="141732" y="753809"/>
                  </a:lnTo>
                  <a:lnTo>
                    <a:pt x="141351" y="755618"/>
                  </a:lnTo>
                  <a:lnTo>
                    <a:pt x="139922" y="758571"/>
                  </a:lnTo>
                  <a:lnTo>
                    <a:pt x="139351" y="760190"/>
                  </a:lnTo>
                  <a:lnTo>
                    <a:pt x="139160" y="762000"/>
                  </a:lnTo>
                  <a:lnTo>
                    <a:pt x="139446" y="763714"/>
                  </a:lnTo>
                  <a:lnTo>
                    <a:pt x="140113" y="765238"/>
                  </a:lnTo>
                  <a:lnTo>
                    <a:pt x="140875" y="766572"/>
                  </a:lnTo>
                  <a:lnTo>
                    <a:pt x="145066" y="771906"/>
                  </a:lnTo>
                  <a:lnTo>
                    <a:pt x="146685" y="773239"/>
                  </a:lnTo>
                  <a:lnTo>
                    <a:pt x="149352" y="774859"/>
                  </a:lnTo>
                  <a:lnTo>
                    <a:pt x="151543" y="775335"/>
                  </a:lnTo>
                  <a:lnTo>
                    <a:pt x="153924" y="774954"/>
                  </a:lnTo>
                  <a:lnTo>
                    <a:pt x="156400" y="773144"/>
                  </a:lnTo>
                  <a:lnTo>
                    <a:pt x="157829" y="771430"/>
                  </a:lnTo>
                  <a:lnTo>
                    <a:pt x="159067" y="770192"/>
                  </a:lnTo>
                  <a:lnTo>
                    <a:pt x="160306" y="769525"/>
                  </a:lnTo>
                  <a:lnTo>
                    <a:pt x="170212" y="768477"/>
                  </a:lnTo>
                  <a:lnTo>
                    <a:pt x="172784" y="767525"/>
                  </a:lnTo>
                  <a:lnTo>
                    <a:pt x="174688" y="766381"/>
                  </a:lnTo>
                  <a:lnTo>
                    <a:pt x="175927" y="765334"/>
                  </a:lnTo>
                  <a:lnTo>
                    <a:pt x="178499" y="765048"/>
                  </a:lnTo>
                  <a:lnTo>
                    <a:pt x="182309" y="765429"/>
                  </a:lnTo>
                  <a:lnTo>
                    <a:pt x="192786" y="768668"/>
                  </a:lnTo>
                  <a:lnTo>
                    <a:pt x="194882" y="772573"/>
                  </a:lnTo>
                  <a:lnTo>
                    <a:pt x="189929" y="776478"/>
                  </a:lnTo>
                  <a:lnTo>
                    <a:pt x="188881" y="777621"/>
                  </a:lnTo>
                  <a:lnTo>
                    <a:pt x="188309" y="779050"/>
                  </a:lnTo>
                  <a:lnTo>
                    <a:pt x="188214" y="780669"/>
                  </a:lnTo>
                  <a:lnTo>
                    <a:pt x="189643" y="791432"/>
                  </a:lnTo>
                  <a:lnTo>
                    <a:pt x="189929" y="792385"/>
                  </a:lnTo>
                  <a:lnTo>
                    <a:pt x="195929" y="794385"/>
                  </a:lnTo>
                  <a:lnTo>
                    <a:pt x="216408" y="794195"/>
                  </a:lnTo>
                  <a:lnTo>
                    <a:pt x="216313" y="806672"/>
                  </a:lnTo>
                  <a:lnTo>
                    <a:pt x="227457" y="816769"/>
                  </a:lnTo>
                  <a:lnTo>
                    <a:pt x="256222" y="835819"/>
                  </a:lnTo>
                  <a:lnTo>
                    <a:pt x="262033" y="836390"/>
                  </a:lnTo>
                  <a:lnTo>
                    <a:pt x="266605" y="839057"/>
                  </a:lnTo>
                  <a:lnTo>
                    <a:pt x="267462" y="847249"/>
                  </a:lnTo>
                  <a:lnTo>
                    <a:pt x="270986" y="853154"/>
                  </a:lnTo>
                  <a:lnTo>
                    <a:pt x="277178" y="853250"/>
                  </a:lnTo>
                  <a:lnTo>
                    <a:pt x="290417" y="850392"/>
                  </a:lnTo>
                  <a:lnTo>
                    <a:pt x="297561" y="850868"/>
                  </a:lnTo>
                  <a:lnTo>
                    <a:pt x="302895" y="852106"/>
                  </a:lnTo>
                  <a:lnTo>
                    <a:pt x="312706" y="857250"/>
                  </a:lnTo>
                  <a:lnTo>
                    <a:pt x="330899" y="871918"/>
                  </a:lnTo>
                  <a:lnTo>
                    <a:pt x="336423" y="873728"/>
                  </a:lnTo>
                  <a:lnTo>
                    <a:pt x="342614" y="872204"/>
                  </a:lnTo>
                  <a:lnTo>
                    <a:pt x="347282" y="868585"/>
                  </a:lnTo>
                  <a:lnTo>
                    <a:pt x="355378" y="860584"/>
                  </a:lnTo>
                  <a:lnTo>
                    <a:pt x="369380" y="856012"/>
                  </a:lnTo>
                  <a:lnTo>
                    <a:pt x="375380" y="852773"/>
                  </a:lnTo>
                  <a:lnTo>
                    <a:pt x="376523" y="847344"/>
                  </a:lnTo>
                  <a:lnTo>
                    <a:pt x="379476" y="843915"/>
                  </a:lnTo>
                  <a:lnTo>
                    <a:pt x="382524" y="841820"/>
                  </a:lnTo>
                  <a:lnTo>
                    <a:pt x="386429" y="840772"/>
                  </a:lnTo>
                  <a:lnTo>
                    <a:pt x="391859" y="840486"/>
                  </a:lnTo>
                  <a:lnTo>
                    <a:pt x="393287" y="839438"/>
                  </a:lnTo>
                  <a:lnTo>
                    <a:pt x="395288" y="834866"/>
                  </a:lnTo>
                  <a:lnTo>
                    <a:pt x="396621" y="833818"/>
                  </a:lnTo>
                  <a:lnTo>
                    <a:pt x="404908" y="833818"/>
                  </a:lnTo>
                  <a:lnTo>
                    <a:pt x="421386" y="830104"/>
                  </a:lnTo>
                  <a:lnTo>
                    <a:pt x="430054" y="832104"/>
                  </a:lnTo>
                  <a:lnTo>
                    <a:pt x="435483" y="832390"/>
                  </a:lnTo>
                  <a:lnTo>
                    <a:pt x="439769" y="833438"/>
                  </a:lnTo>
                  <a:lnTo>
                    <a:pt x="442341" y="833438"/>
                  </a:lnTo>
                  <a:lnTo>
                    <a:pt x="455295" y="830294"/>
                  </a:lnTo>
                  <a:lnTo>
                    <a:pt x="458724" y="830009"/>
                  </a:lnTo>
                  <a:lnTo>
                    <a:pt x="461391" y="830199"/>
                  </a:lnTo>
                  <a:lnTo>
                    <a:pt x="463010" y="830866"/>
                  </a:lnTo>
                  <a:lnTo>
                    <a:pt x="496157" y="837343"/>
                  </a:lnTo>
                  <a:lnTo>
                    <a:pt x="501967" y="840010"/>
                  </a:lnTo>
                  <a:lnTo>
                    <a:pt x="505873" y="842867"/>
                  </a:lnTo>
                  <a:lnTo>
                    <a:pt x="506921" y="844105"/>
                  </a:lnTo>
                  <a:lnTo>
                    <a:pt x="507683" y="845534"/>
                  </a:lnTo>
                  <a:lnTo>
                    <a:pt x="509207" y="850392"/>
                  </a:lnTo>
                  <a:lnTo>
                    <a:pt x="510445" y="852106"/>
                  </a:lnTo>
                  <a:lnTo>
                    <a:pt x="512540" y="853630"/>
                  </a:lnTo>
                  <a:lnTo>
                    <a:pt x="517017" y="855250"/>
                  </a:lnTo>
                  <a:lnTo>
                    <a:pt x="519875" y="855345"/>
                  </a:lnTo>
                  <a:lnTo>
                    <a:pt x="522161" y="854678"/>
                  </a:lnTo>
                  <a:lnTo>
                    <a:pt x="524542" y="853440"/>
                  </a:lnTo>
                  <a:lnTo>
                    <a:pt x="526161" y="853630"/>
                  </a:lnTo>
                  <a:lnTo>
                    <a:pt x="531971" y="856297"/>
                  </a:lnTo>
                  <a:lnTo>
                    <a:pt x="542925" y="858869"/>
                  </a:lnTo>
                  <a:lnTo>
                    <a:pt x="545401" y="858774"/>
                  </a:lnTo>
                  <a:lnTo>
                    <a:pt x="546163" y="858202"/>
                  </a:lnTo>
                  <a:lnTo>
                    <a:pt x="547116" y="857345"/>
                  </a:lnTo>
                  <a:lnTo>
                    <a:pt x="548259" y="856488"/>
                  </a:lnTo>
                  <a:lnTo>
                    <a:pt x="550545" y="855631"/>
                  </a:lnTo>
                  <a:lnTo>
                    <a:pt x="559689" y="853726"/>
                  </a:lnTo>
                  <a:lnTo>
                    <a:pt x="562832" y="853726"/>
                  </a:lnTo>
                  <a:lnTo>
                    <a:pt x="565023" y="854297"/>
                  </a:lnTo>
                  <a:lnTo>
                    <a:pt x="566166" y="855345"/>
                  </a:lnTo>
                  <a:lnTo>
                    <a:pt x="566928" y="856679"/>
                  </a:lnTo>
                  <a:lnTo>
                    <a:pt x="567500" y="858107"/>
                  </a:lnTo>
                  <a:lnTo>
                    <a:pt x="567404" y="859726"/>
                  </a:lnTo>
                  <a:lnTo>
                    <a:pt x="566833" y="861155"/>
                  </a:lnTo>
                  <a:lnTo>
                    <a:pt x="565118" y="863918"/>
                  </a:lnTo>
                  <a:lnTo>
                    <a:pt x="564356" y="865442"/>
                  </a:lnTo>
                  <a:lnTo>
                    <a:pt x="563880" y="867156"/>
                  </a:lnTo>
                  <a:lnTo>
                    <a:pt x="563785" y="869156"/>
                  </a:lnTo>
                  <a:lnTo>
                    <a:pt x="563975" y="870966"/>
                  </a:lnTo>
                  <a:lnTo>
                    <a:pt x="564928" y="876300"/>
                  </a:lnTo>
                  <a:lnTo>
                    <a:pt x="565309" y="881443"/>
                  </a:lnTo>
                  <a:lnTo>
                    <a:pt x="565976" y="885063"/>
                  </a:lnTo>
                  <a:lnTo>
                    <a:pt x="566357" y="886777"/>
                  </a:lnTo>
                  <a:lnTo>
                    <a:pt x="566928" y="888301"/>
                  </a:lnTo>
                  <a:lnTo>
                    <a:pt x="568357" y="889921"/>
                  </a:lnTo>
                  <a:lnTo>
                    <a:pt x="570833" y="891254"/>
                  </a:lnTo>
                  <a:lnTo>
                    <a:pt x="578549" y="893921"/>
                  </a:lnTo>
                  <a:lnTo>
                    <a:pt x="580549" y="894969"/>
                  </a:lnTo>
                  <a:lnTo>
                    <a:pt x="581787" y="896017"/>
                  </a:lnTo>
                  <a:lnTo>
                    <a:pt x="582835" y="897160"/>
                  </a:lnTo>
                  <a:lnTo>
                    <a:pt x="583597" y="898588"/>
                  </a:lnTo>
                  <a:lnTo>
                    <a:pt x="584168" y="900113"/>
                  </a:lnTo>
                  <a:lnTo>
                    <a:pt x="584454" y="901922"/>
                  </a:lnTo>
                  <a:lnTo>
                    <a:pt x="584549" y="906018"/>
                  </a:lnTo>
                  <a:lnTo>
                    <a:pt x="584835" y="907923"/>
                  </a:lnTo>
                  <a:lnTo>
                    <a:pt x="585502" y="909447"/>
                  </a:lnTo>
                  <a:lnTo>
                    <a:pt x="586454" y="910685"/>
                  </a:lnTo>
                  <a:lnTo>
                    <a:pt x="591122" y="914876"/>
                  </a:lnTo>
                  <a:lnTo>
                    <a:pt x="601409" y="922401"/>
                  </a:lnTo>
                  <a:lnTo>
                    <a:pt x="601504" y="922496"/>
                  </a:lnTo>
                  <a:lnTo>
                    <a:pt x="603028" y="922306"/>
                  </a:lnTo>
                  <a:lnTo>
                    <a:pt x="609314" y="917734"/>
                  </a:lnTo>
                  <a:lnTo>
                    <a:pt x="611981" y="909447"/>
                  </a:lnTo>
                  <a:lnTo>
                    <a:pt x="609314" y="908971"/>
                  </a:lnTo>
                  <a:lnTo>
                    <a:pt x="605028" y="907066"/>
                  </a:lnTo>
                  <a:lnTo>
                    <a:pt x="602551" y="906494"/>
                  </a:lnTo>
                  <a:lnTo>
                    <a:pt x="602551" y="903160"/>
                  </a:lnTo>
                  <a:lnTo>
                    <a:pt x="606457" y="901827"/>
                  </a:lnTo>
                  <a:lnTo>
                    <a:pt x="609124" y="898303"/>
                  </a:lnTo>
                  <a:lnTo>
                    <a:pt x="609314" y="894683"/>
                  </a:lnTo>
                  <a:lnTo>
                    <a:pt x="600742" y="890968"/>
                  </a:lnTo>
                  <a:lnTo>
                    <a:pt x="600932" y="886397"/>
                  </a:lnTo>
                  <a:lnTo>
                    <a:pt x="604838" y="878491"/>
                  </a:lnTo>
                  <a:lnTo>
                    <a:pt x="605980" y="875347"/>
                  </a:lnTo>
                  <a:lnTo>
                    <a:pt x="608933" y="871252"/>
                  </a:lnTo>
                  <a:lnTo>
                    <a:pt x="612838" y="868775"/>
                  </a:lnTo>
                  <a:lnTo>
                    <a:pt x="616744" y="870680"/>
                  </a:lnTo>
                  <a:lnTo>
                    <a:pt x="618363" y="876014"/>
                  </a:lnTo>
                  <a:lnTo>
                    <a:pt x="617030" y="882015"/>
                  </a:lnTo>
                  <a:lnTo>
                    <a:pt x="611791" y="893064"/>
                  </a:lnTo>
                  <a:lnTo>
                    <a:pt x="614553" y="897255"/>
                  </a:lnTo>
                  <a:lnTo>
                    <a:pt x="616839" y="902589"/>
                  </a:lnTo>
                  <a:lnTo>
                    <a:pt x="618363" y="907351"/>
                  </a:lnTo>
                  <a:lnTo>
                    <a:pt x="618839" y="909542"/>
                  </a:lnTo>
                  <a:lnTo>
                    <a:pt x="628936" y="897350"/>
                  </a:lnTo>
                  <a:lnTo>
                    <a:pt x="633508" y="889445"/>
                  </a:lnTo>
                  <a:lnTo>
                    <a:pt x="635413" y="881729"/>
                  </a:lnTo>
                  <a:lnTo>
                    <a:pt x="636080" y="866108"/>
                  </a:lnTo>
                  <a:lnTo>
                    <a:pt x="637508" y="860774"/>
                  </a:lnTo>
                  <a:lnTo>
                    <a:pt x="640080" y="860393"/>
                  </a:lnTo>
                  <a:lnTo>
                    <a:pt x="642176" y="860393"/>
                  </a:lnTo>
                  <a:lnTo>
                    <a:pt x="643128" y="857441"/>
                  </a:lnTo>
                  <a:lnTo>
                    <a:pt x="644271" y="854869"/>
                  </a:lnTo>
                  <a:lnTo>
                    <a:pt x="647129" y="850201"/>
                  </a:lnTo>
                  <a:lnTo>
                    <a:pt x="645795" y="846963"/>
                  </a:lnTo>
                  <a:lnTo>
                    <a:pt x="649129" y="841724"/>
                  </a:lnTo>
                  <a:lnTo>
                    <a:pt x="649415" y="837247"/>
                  </a:lnTo>
                  <a:lnTo>
                    <a:pt x="647224" y="832390"/>
                  </a:lnTo>
                  <a:lnTo>
                    <a:pt x="643509" y="828770"/>
                  </a:lnTo>
                  <a:lnTo>
                    <a:pt x="638651" y="826960"/>
                  </a:lnTo>
                  <a:lnTo>
                    <a:pt x="632936" y="827056"/>
                  </a:lnTo>
                  <a:lnTo>
                    <a:pt x="632936" y="830675"/>
                  </a:lnTo>
                  <a:lnTo>
                    <a:pt x="633984" y="830866"/>
                  </a:lnTo>
                  <a:lnTo>
                    <a:pt x="636270" y="830580"/>
                  </a:lnTo>
                  <a:lnTo>
                    <a:pt x="637413" y="830675"/>
                  </a:lnTo>
                  <a:lnTo>
                    <a:pt x="632936" y="834200"/>
                  </a:lnTo>
                  <a:lnTo>
                    <a:pt x="625602" y="826675"/>
                  </a:lnTo>
                  <a:lnTo>
                    <a:pt x="618744" y="817531"/>
                  </a:lnTo>
                  <a:lnTo>
                    <a:pt x="615125" y="815340"/>
                  </a:lnTo>
                  <a:lnTo>
                    <a:pt x="612458" y="813149"/>
                  </a:lnTo>
                  <a:lnTo>
                    <a:pt x="606933" y="807244"/>
                  </a:lnTo>
                  <a:lnTo>
                    <a:pt x="607981" y="802100"/>
                  </a:lnTo>
                  <a:lnTo>
                    <a:pt x="603885" y="798671"/>
                  </a:lnTo>
                  <a:lnTo>
                    <a:pt x="597694" y="795528"/>
                  </a:lnTo>
                  <a:lnTo>
                    <a:pt x="592741" y="791051"/>
                  </a:lnTo>
                  <a:lnTo>
                    <a:pt x="596837" y="798195"/>
                  </a:lnTo>
                  <a:lnTo>
                    <a:pt x="598837" y="804101"/>
                  </a:lnTo>
                  <a:lnTo>
                    <a:pt x="597789" y="810101"/>
                  </a:lnTo>
                  <a:lnTo>
                    <a:pt x="592741" y="817626"/>
                  </a:lnTo>
                  <a:lnTo>
                    <a:pt x="588074" y="811054"/>
                  </a:lnTo>
                  <a:lnTo>
                    <a:pt x="590074" y="809911"/>
                  </a:lnTo>
                  <a:lnTo>
                    <a:pt x="591217" y="808768"/>
                  </a:lnTo>
                  <a:lnTo>
                    <a:pt x="592646" y="807910"/>
                  </a:lnTo>
                  <a:lnTo>
                    <a:pt x="595313" y="807434"/>
                  </a:lnTo>
                  <a:lnTo>
                    <a:pt x="595313" y="804101"/>
                  </a:lnTo>
                  <a:lnTo>
                    <a:pt x="590836" y="797719"/>
                  </a:lnTo>
                  <a:lnTo>
                    <a:pt x="587312" y="790575"/>
                  </a:lnTo>
                  <a:lnTo>
                    <a:pt x="583121" y="783526"/>
                  </a:lnTo>
                  <a:lnTo>
                    <a:pt x="576358" y="777621"/>
                  </a:lnTo>
                  <a:lnTo>
                    <a:pt x="577215" y="780955"/>
                  </a:lnTo>
                  <a:lnTo>
                    <a:pt x="577787" y="782479"/>
                  </a:lnTo>
                  <a:lnTo>
                    <a:pt x="578930" y="784288"/>
                  </a:lnTo>
                  <a:lnTo>
                    <a:pt x="571405" y="784955"/>
                  </a:lnTo>
                  <a:lnTo>
                    <a:pt x="567976" y="780097"/>
                  </a:lnTo>
                  <a:lnTo>
                    <a:pt x="568166" y="771525"/>
                  </a:lnTo>
                  <a:lnTo>
                    <a:pt x="571595" y="760857"/>
                  </a:lnTo>
                  <a:lnTo>
                    <a:pt x="571595" y="762857"/>
                  </a:lnTo>
                  <a:lnTo>
                    <a:pt x="571976" y="767525"/>
                  </a:lnTo>
                  <a:lnTo>
                    <a:pt x="571595" y="770763"/>
                  </a:lnTo>
                  <a:lnTo>
                    <a:pt x="575405" y="772859"/>
                  </a:lnTo>
                  <a:lnTo>
                    <a:pt x="578834" y="774001"/>
                  </a:lnTo>
                  <a:lnTo>
                    <a:pt x="576643" y="755713"/>
                  </a:lnTo>
                  <a:lnTo>
                    <a:pt x="576358" y="739426"/>
                  </a:lnTo>
                  <a:lnTo>
                    <a:pt x="574358" y="732568"/>
                  </a:lnTo>
                  <a:lnTo>
                    <a:pt x="570547" y="725614"/>
                  </a:lnTo>
                  <a:lnTo>
                    <a:pt x="568547" y="718471"/>
                  </a:lnTo>
                  <a:lnTo>
                    <a:pt x="571691" y="711041"/>
                  </a:lnTo>
                  <a:lnTo>
                    <a:pt x="567880" y="713042"/>
                  </a:lnTo>
                  <a:lnTo>
                    <a:pt x="560165" y="720757"/>
                  </a:lnTo>
                  <a:lnTo>
                    <a:pt x="555117" y="724662"/>
                  </a:lnTo>
                  <a:lnTo>
                    <a:pt x="556355" y="725710"/>
                  </a:lnTo>
                  <a:lnTo>
                    <a:pt x="556736" y="725900"/>
                  </a:lnTo>
                  <a:lnTo>
                    <a:pt x="557689" y="727710"/>
                  </a:lnTo>
                  <a:lnTo>
                    <a:pt x="551117" y="727520"/>
                  </a:lnTo>
                  <a:lnTo>
                    <a:pt x="545306" y="723995"/>
                  </a:lnTo>
                  <a:lnTo>
                    <a:pt x="542163" y="718185"/>
                  </a:lnTo>
                  <a:lnTo>
                    <a:pt x="543401" y="711137"/>
                  </a:lnTo>
                  <a:lnTo>
                    <a:pt x="540068" y="708184"/>
                  </a:lnTo>
                  <a:lnTo>
                    <a:pt x="538639" y="705136"/>
                  </a:lnTo>
                  <a:lnTo>
                    <a:pt x="539591" y="702659"/>
                  </a:lnTo>
                  <a:lnTo>
                    <a:pt x="543401" y="701135"/>
                  </a:lnTo>
                  <a:lnTo>
                    <a:pt x="541877" y="692563"/>
                  </a:lnTo>
                  <a:lnTo>
                    <a:pt x="542163" y="685514"/>
                  </a:lnTo>
                  <a:lnTo>
                    <a:pt x="540734" y="680371"/>
                  </a:lnTo>
                  <a:lnTo>
                    <a:pt x="533876" y="677609"/>
                  </a:lnTo>
                  <a:lnTo>
                    <a:pt x="535400" y="683133"/>
                  </a:lnTo>
                  <a:lnTo>
                    <a:pt x="534543" y="689801"/>
                  </a:lnTo>
                  <a:lnTo>
                    <a:pt x="531876" y="695516"/>
                  </a:lnTo>
                  <a:lnTo>
                    <a:pt x="528066" y="697897"/>
                  </a:lnTo>
                  <a:lnTo>
                    <a:pt x="523970" y="695897"/>
                  </a:lnTo>
                  <a:lnTo>
                    <a:pt x="520922" y="685705"/>
                  </a:lnTo>
                  <a:lnTo>
                    <a:pt x="517208" y="681323"/>
                  </a:lnTo>
                  <a:lnTo>
                    <a:pt x="519017" y="670941"/>
                  </a:lnTo>
                  <a:lnTo>
                    <a:pt x="521875" y="669608"/>
                  </a:lnTo>
                  <a:lnTo>
                    <a:pt x="525780" y="672370"/>
                  </a:lnTo>
                  <a:lnTo>
                    <a:pt x="530352" y="674370"/>
                  </a:lnTo>
                  <a:lnTo>
                    <a:pt x="537686" y="673132"/>
                  </a:lnTo>
                  <a:lnTo>
                    <a:pt x="540258" y="669608"/>
                  </a:lnTo>
                  <a:lnTo>
                    <a:pt x="541782" y="664369"/>
                  </a:lnTo>
                  <a:lnTo>
                    <a:pt x="545687" y="657797"/>
                  </a:lnTo>
                  <a:lnTo>
                    <a:pt x="542830" y="651320"/>
                  </a:lnTo>
                  <a:lnTo>
                    <a:pt x="544354" y="649605"/>
                  </a:lnTo>
                  <a:lnTo>
                    <a:pt x="547592" y="649510"/>
                  </a:lnTo>
                  <a:lnTo>
                    <a:pt x="550164" y="647891"/>
                  </a:lnTo>
                  <a:lnTo>
                    <a:pt x="551117" y="643033"/>
                  </a:lnTo>
                  <a:lnTo>
                    <a:pt x="550926" y="639509"/>
                  </a:lnTo>
                  <a:lnTo>
                    <a:pt x="551497" y="635984"/>
                  </a:lnTo>
                  <a:lnTo>
                    <a:pt x="554831" y="631222"/>
                  </a:lnTo>
                  <a:lnTo>
                    <a:pt x="551212" y="627697"/>
                  </a:lnTo>
                  <a:lnTo>
                    <a:pt x="550355" y="623411"/>
                  </a:lnTo>
                  <a:lnTo>
                    <a:pt x="551688" y="618839"/>
                  </a:lnTo>
                  <a:lnTo>
                    <a:pt x="554736" y="614363"/>
                  </a:lnTo>
                  <a:lnTo>
                    <a:pt x="552545" y="614363"/>
                  </a:lnTo>
                  <a:lnTo>
                    <a:pt x="552545" y="611314"/>
                  </a:lnTo>
                  <a:lnTo>
                    <a:pt x="559403" y="597980"/>
                  </a:lnTo>
                  <a:lnTo>
                    <a:pt x="572072" y="585597"/>
                  </a:lnTo>
                  <a:lnTo>
                    <a:pt x="586073" y="577787"/>
                  </a:lnTo>
                  <a:lnTo>
                    <a:pt x="597313" y="577977"/>
                  </a:lnTo>
                  <a:lnTo>
                    <a:pt x="596455" y="582739"/>
                  </a:lnTo>
                  <a:lnTo>
                    <a:pt x="600837" y="584263"/>
                  </a:lnTo>
                  <a:lnTo>
                    <a:pt x="607124" y="583406"/>
                  </a:lnTo>
                  <a:lnTo>
                    <a:pt x="611410" y="581025"/>
                  </a:lnTo>
                  <a:lnTo>
                    <a:pt x="611410" y="577977"/>
                  </a:lnTo>
                  <a:lnTo>
                    <a:pt x="599884" y="573310"/>
                  </a:lnTo>
                  <a:lnTo>
                    <a:pt x="597694" y="568928"/>
                  </a:lnTo>
                  <a:lnTo>
                    <a:pt x="601980" y="561022"/>
                  </a:lnTo>
                  <a:lnTo>
                    <a:pt x="604361" y="571309"/>
                  </a:lnTo>
                  <a:lnTo>
                    <a:pt x="606647" y="571309"/>
                  </a:lnTo>
                  <a:lnTo>
                    <a:pt x="609219" y="568643"/>
                  </a:lnTo>
                  <a:lnTo>
                    <a:pt x="615125" y="574167"/>
                  </a:lnTo>
                  <a:lnTo>
                    <a:pt x="620840" y="574358"/>
                  </a:lnTo>
                  <a:lnTo>
                    <a:pt x="620840" y="571309"/>
                  </a:lnTo>
                  <a:lnTo>
                    <a:pt x="617601" y="565309"/>
                  </a:lnTo>
                  <a:lnTo>
                    <a:pt x="623316" y="556546"/>
                  </a:lnTo>
                  <a:lnTo>
                    <a:pt x="632460" y="548354"/>
                  </a:lnTo>
                  <a:lnTo>
                    <a:pt x="639794" y="544259"/>
                  </a:lnTo>
                  <a:lnTo>
                    <a:pt x="641128" y="551212"/>
                  </a:lnTo>
                  <a:lnTo>
                    <a:pt x="643795" y="555688"/>
                  </a:lnTo>
                  <a:lnTo>
                    <a:pt x="650272" y="562547"/>
                  </a:lnTo>
                  <a:lnTo>
                    <a:pt x="652653" y="562166"/>
                  </a:lnTo>
                  <a:lnTo>
                    <a:pt x="661416" y="555879"/>
                  </a:lnTo>
                  <a:lnTo>
                    <a:pt x="665512" y="554164"/>
                  </a:lnTo>
                  <a:lnTo>
                    <a:pt x="662750" y="560451"/>
                  </a:lnTo>
                  <a:lnTo>
                    <a:pt x="658940" y="564547"/>
                  </a:lnTo>
                  <a:lnTo>
                    <a:pt x="653987" y="566833"/>
                  </a:lnTo>
                  <a:lnTo>
                    <a:pt x="647891" y="567500"/>
                  </a:lnTo>
                  <a:lnTo>
                    <a:pt x="644843" y="570738"/>
                  </a:lnTo>
                  <a:lnTo>
                    <a:pt x="644462" y="577596"/>
                  </a:lnTo>
                  <a:lnTo>
                    <a:pt x="642652" y="583597"/>
                  </a:lnTo>
                  <a:lnTo>
                    <a:pt x="635032" y="584549"/>
                  </a:lnTo>
                  <a:lnTo>
                    <a:pt x="635032" y="580930"/>
                  </a:lnTo>
                  <a:lnTo>
                    <a:pt x="638556" y="581120"/>
                  </a:lnTo>
                  <a:lnTo>
                    <a:pt x="639699" y="580930"/>
                  </a:lnTo>
                  <a:lnTo>
                    <a:pt x="639604" y="580549"/>
                  </a:lnTo>
                  <a:lnTo>
                    <a:pt x="638556" y="578739"/>
                  </a:lnTo>
                  <a:lnTo>
                    <a:pt x="637413" y="577310"/>
                  </a:lnTo>
                  <a:lnTo>
                    <a:pt x="637222" y="577977"/>
                  </a:lnTo>
                  <a:lnTo>
                    <a:pt x="636556" y="576834"/>
                  </a:lnTo>
                  <a:lnTo>
                    <a:pt x="633032" y="578168"/>
                  </a:lnTo>
                  <a:lnTo>
                    <a:pt x="629317" y="578453"/>
                  </a:lnTo>
                  <a:lnTo>
                    <a:pt x="625412" y="577977"/>
                  </a:lnTo>
                  <a:lnTo>
                    <a:pt x="630079" y="584645"/>
                  </a:lnTo>
                  <a:lnTo>
                    <a:pt x="627793" y="587026"/>
                  </a:lnTo>
                  <a:lnTo>
                    <a:pt x="626078" y="587216"/>
                  </a:lnTo>
                  <a:lnTo>
                    <a:pt x="624650" y="585216"/>
                  </a:lnTo>
                  <a:lnTo>
                    <a:pt x="623030" y="581025"/>
                  </a:lnTo>
                  <a:lnTo>
                    <a:pt x="620744" y="581025"/>
                  </a:lnTo>
                  <a:lnTo>
                    <a:pt x="620649" y="585502"/>
                  </a:lnTo>
                  <a:lnTo>
                    <a:pt x="619411" y="587788"/>
                  </a:lnTo>
                  <a:lnTo>
                    <a:pt x="617125" y="588455"/>
                  </a:lnTo>
                  <a:lnTo>
                    <a:pt x="613791" y="587978"/>
                  </a:lnTo>
                  <a:lnTo>
                    <a:pt x="615505" y="592455"/>
                  </a:lnTo>
                  <a:lnTo>
                    <a:pt x="613220" y="597789"/>
                  </a:lnTo>
                  <a:lnTo>
                    <a:pt x="609409" y="604076"/>
                  </a:lnTo>
                  <a:lnTo>
                    <a:pt x="606743" y="611314"/>
                  </a:lnTo>
                  <a:lnTo>
                    <a:pt x="611315" y="610457"/>
                  </a:lnTo>
                  <a:lnTo>
                    <a:pt x="620840" y="604456"/>
                  </a:lnTo>
                  <a:lnTo>
                    <a:pt x="633317" y="601409"/>
                  </a:lnTo>
                  <a:lnTo>
                    <a:pt x="636080" y="599599"/>
                  </a:lnTo>
                  <a:lnTo>
                    <a:pt x="641795" y="594741"/>
                  </a:lnTo>
                  <a:lnTo>
                    <a:pt x="675799" y="582168"/>
                  </a:lnTo>
                  <a:lnTo>
                    <a:pt x="733901" y="554164"/>
                  </a:lnTo>
                  <a:lnTo>
                    <a:pt x="789908" y="517493"/>
                  </a:lnTo>
                  <a:lnTo>
                    <a:pt x="802862" y="514445"/>
                  </a:lnTo>
                  <a:lnTo>
                    <a:pt x="829913" y="513588"/>
                  </a:lnTo>
                  <a:lnTo>
                    <a:pt x="838295" y="511016"/>
                  </a:lnTo>
                  <a:lnTo>
                    <a:pt x="841915" y="505968"/>
                  </a:lnTo>
                  <a:lnTo>
                    <a:pt x="841915" y="505873"/>
                  </a:lnTo>
                  <a:lnTo>
                    <a:pt x="837057" y="499491"/>
                  </a:lnTo>
                  <a:close/>
                  <a:moveTo>
                    <a:pt x="604266" y="598932"/>
                  </a:moveTo>
                  <a:lnTo>
                    <a:pt x="602456" y="601218"/>
                  </a:lnTo>
                  <a:lnTo>
                    <a:pt x="599980" y="602361"/>
                  </a:lnTo>
                  <a:lnTo>
                    <a:pt x="594932" y="604171"/>
                  </a:lnTo>
                  <a:lnTo>
                    <a:pt x="598361" y="608171"/>
                  </a:lnTo>
                  <a:lnTo>
                    <a:pt x="602075" y="606362"/>
                  </a:lnTo>
                  <a:lnTo>
                    <a:pt x="606457" y="602837"/>
                  </a:lnTo>
                  <a:lnTo>
                    <a:pt x="609791" y="596932"/>
                  </a:lnTo>
                  <a:lnTo>
                    <a:pt x="608362" y="594741"/>
                  </a:lnTo>
                  <a:lnTo>
                    <a:pt x="604266" y="598932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2" name="Figura a mano libera: forma 73">
              <a:extLst>
                <a:ext uri="{FF2B5EF4-FFF2-40B4-BE49-F238E27FC236}">
                  <a16:creationId xmlns:a16="http://schemas.microsoft.com/office/drawing/2014/main" xmlns="" id="{F520330A-521F-4C3C-A0C7-CE5D73199F06}"/>
                </a:ext>
              </a:extLst>
            </p:cNvPr>
            <p:cNvSpPr/>
            <p:nvPr/>
          </p:nvSpPr>
          <p:spPr>
            <a:xfrm>
              <a:off x="8636203" y="3364514"/>
              <a:ext cx="469391" cy="585501"/>
            </a:xfrm>
            <a:custGeom>
              <a:avLst/>
              <a:gdLst>
                <a:gd name="connsiteX0" fmla="*/ 469392 w 469391"/>
                <a:gd name="connsiteY0" fmla="*/ 383953 h 585501"/>
                <a:gd name="connsiteX1" fmla="*/ 469201 w 469391"/>
                <a:gd name="connsiteY1" fmla="*/ 382143 h 585501"/>
                <a:gd name="connsiteX2" fmla="*/ 468344 w 469391"/>
                <a:gd name="connsiteY2" fmla="*/ 378905 h 585501"/>
                <a:gd name="connsiteX3" fmla="*/ 466249 w 469391"/>
                <a:gd name="connsiteY3" fmla="*/ 372713 h 585501"/>
                <a:gd name="connsiteX4" fmla="*/ 463582 w 469391"/>
                <a:gd name="connsiteY4" fmla="*/ 367093 h 585501"/>
                <a:gd name="connsiteX5" fmla="*/ 462724 w 469391"/>
                <a:gd name="connsiteY5" fmla="*/ 365760 h 585501"/>
                <a:gd name="connsiteX6" fmla="*/ 461772 w 469391"/>
                <a:gd name="connsiteY6" fmla="*/ 364617 h 585501"/>
                <a:gd name="connsiteX7" fmla="*/ 460820 w 469391"/>
                <a:gd name="connsiteY7" fmla="*/ 363855 h 585501"/>
                <a:gd name="connsiteX8" fmla="*/ 458438 w 469391"/>
                <a:gd name="connsiteY8" fmla="*/ 362807 h 585501"/>
                <a:gd name="connsiteX9" fmla="*/ 438626 w 469391"/>
                <a:gd name="connsiteY9" fmla="*/ 373666 h 585501"/>
                <a:gd name="connsiteX10" fmla="*/ 433006 w 469391"/>
                <a:gd name="connsiteY10" fmla="*/ 374047 h 585501"/>
                <a:gd name="connsiteX11" fmla="*/ 432340 w 469391"/>
                <a:gd name="connsiteY11" fmla="*/ 372618 h 585501"/>
                <a:gd name="connsiteX12" fmla="*/ 431768 w 469391"/>
                <a:gd name="connsiteY12" fmla="*/ 370999 h 585501"/>
                <a:gd name="connsiteX13" fmla="*/ 431197 w 469391"/>
                <a:gd name="connsiteY13" fmla="*/ 367474 h 585501"/>
                <a:gd name="connsiteX14" fmla="*/ 430721 w 469391"/>
                <a:gd name="connsiteY14" fmla="*/ 365950 h 585501"/>
                <a:gd name="connsiteX15" fmla="*/ 430149 w 469391"/>
                <a:gd name="connsiteY15" fmla="*/ 364522 h 585501"/>
                <a:gd name="connsiteX16" fmla="*/ 428530 w 469391"/>
                <a:gd name="connsiteY16" fmla="*/ 362045 h 585501"/>
                <a:gd name="connsiteX17" fmla="*/ 417481 w 469391"/>
                <a:gd name="connsiteY17" fmla="*/ 349472 h 585501"/>
                <a:gd name="connsiteX18" fmla="*/ 415862 w 469391"/>
                <a:gd name="connsiteY18" fmla="*/ 347091 h 585501"/>
                <a:gd name="connsiteX19" fmla="*/ 412623 w 469391"/>
                <a:gd name="connsiteY19" fmla="*/ 343757 h 585501"/>
                <a:gd name="connsiteX20" fmla="*/ 405289 w 469391"/>
                <a:gd name="connsiteY20" fmla="*/ 338138 h 585501"/>
                <a:gd name="connsiteX21" fmla="*/ 400717 w 469391"/>
                <a:gd name="connsiteY21" fmla="*/ 332613 h 585501"/>
                <a:gd name="connsiteX22" fmla="*/ 398145 w 469391"/>
                <a:gd name="connsiteY22" fmla="*/ 330137 h 585501"/>
                <a:gd name="connsiteX23" fmla="*/ 396145 w 469391"/>
                <a:gd name="connsiteY23" fmla="*/ 329374 h 585501"/>
                <a:gd name="connsiteX24" fmla="*/ 394621 w 469391"/>
                <a:gd name="connsiteY24" fmla="*/ 329660 h 585501"/>
                <a:gd name="connsiteX25" fmla="*/ 392525 w 469391"/>
                <a:gd name="connsiteY25" fmla="*/ 330422 h 585501"/>
                <a:gd name="connsiteX26" fmla="*/ 389572 w 469391"/>
                <a:gd name="connsiteY26" fmla="*/ 330898 h 585501"/>
                <a:gd name="connsiteX27" fmla="*/ 379666 w 469391"/>
                <a:gd name="connsiteY27" fmla="*/ 330422 h 585501"/>
                <a:gd name="connsiteX28" fmla="*/ 377476 w 469391"/>
                <a:gd name="connsiteY28" fmla="*/ 331089 h 585501"/>
                <a:gd name="connsiteX29" fmla="*/ 376714 w 469391"/>
                <a:gd name="connsiteY29" fmla="*/ 332327 h 585501"/>
                <a:gd name="connsiteX30" fmla="*/ 376618 w 469391"/>
                <a:gd name="connsiteY30" fmla="*/ 333946 h 585501"/>
                <a:gd name="connsiteX31" fmla="*/ 376999 w 469391"/>
                <a:gd name="connsiteY31" fmla="*/ 335471 h 585501"/>
                <a:gd name="connsiteX32" fmla="*/ 378238 w 469391"/>
                <a:gd name="connsiteY32" fmla="*/ 338423 h 585501"/>
                <a:gd name="connsiteX33" fmla="*/ 378619 w 469391"/>
                <a:gd name="connsiteY33" fmla="*/ 340042 h 585501"/>
                <a:gd name="connsiteX34" fmla="*/ 378142 w 469391"/>
                <a:gd name="connsiteY34" fmla="*/ 341757 h 585501"/>
                <a:gd name="connsiteX35" fmla="*/ 376714 w 469391"/>
                <a:gd name="connsiteY35" fmla="*/ 343281 h 585501"/>
                <a:gd name="connsiteX36" fmla="*/ 373475 w 469391"/>
                <a:gd name="connsiteY36" fmla="*/ 344329 h 585501"/>
                <a:gd name="connsiteX37" fmla="*/ 371856 w 469391"/>
                <a:gd name="connsiteY37" fmla="*/ 343662 h 585501"/>
                <a:gd name="connsiteX38" fmla="*/ 370904 w 469391"/>
                <a:gd name="connsiteY38" fmla="*/ 342233 h 585501"/>
                <a:gd name="connsiteX39" fmla="*/ 370713 w 469391"/>
                <a:gd name="connsiteY39" fmla="*/ 340519 h 585501"/>
                <a:gd name="connsiteX40" fmla="*/ 370808 w 469391"/>
                <a:gd name="connsiteY40" fmla="*/ 332613 h 585501"/>
                <a:gd name="connsiteX41" fmla="*/ 370713 w 469391"/>
                <a:gd name="connsiteY41" fmla="*/ 330708 h 585501"/>
                <a:gd name="connsiteX42" fmla="*/ 370427 w 469391"/>
                <a:gd name="connsiteY42" fmla="*/ 328993 h 585501"/>
                <a:gd name="connsiteX43" fmla="*/ 370046 w 469391"/>
                <a:gd name="connsiteY43" fmla="*/ 327279 h 585501"/>
                <a:gd name="connsiteX44" fmla="*/ 369284 w 469391"/>
                <a:gd name="connsiteY44" fmla="*/ 325946 h 585501"/>
                <a:gd name="connsiteX45" fmla="*/ 368332 w 469391"/>
                <a:gd name="connsiteY45" fmla="*/ 324707 h 585501"/>
                <a:gd name="connsiteX46" fmla="*/ 359473 w 469391"/>
                <a:gd name="connsiteY46" fmla="*/ 318421 h 585501"/>
                <a:gd name="connsiteX47" fmla="*/ 357283 w 469391"/>
                <a:gd name="connsiteY47" fmla="*/ 316325 h 585501"/>
                <a:gd name="connsiteX48" fmla="*/ 351568 w 469391"/>
                <a:gd name="connsiteY48" fmla="*/ 308800 h 585501"/>
                <a:gd name="connsiteX49" fmla="*/ 349472 w 469391"/>
                <a:gd name="connsiteY49" fmla="*/ 304990 h 585501"/>
                <a:gd name="connsiteX50" fmla="*/ 348710 w 469391"/>
                <a:gd name="connsiteY50" fmla="*/ 301657 h 585501"/>
                <a:gd name="connsiteX51" fmla="*/ 348615 w 469391"/>
                <a:gd name="connsiteY51" fmla="*/ 297656 h 585501"/>
                <a:gd name="connsiteX52" fmla="*/ 348520 w 469391"/>
                <a:gd name="connsiteY52" fmla="*/ 295846 h 585501"/>
                <a:gd name="connsiteX53" fmla="*/ 347948 w 469391"/>
                <a:gd name="connsiteY53" fmla="*/ 294227 h 585501"/>
                <a:gd name="connsiteX54" fmla="*/ 346520 w 469391"/>
                <a:gd name="connsiteY54" fmla="*/ 291370 h 585501"/>
                <a:gd name="connsiteX55" fmla="*/ 345853 w 469391"/>
                <a:gd name="connsiteY55" fmla="*/ 289846 h 585501"/>
                <a:gd name="connsiteX56" fmla="*/ 345662 w 469391"/>
                <a:gd name="connsiteY56" fmla="*/ 288322 h 585501"/>
                <a:gd name="connsiteX57" fmla="*/ 345662 w 469391"/>
                <a:gd name="connsiteY57" fmla="*/ 286512 h 585501"/>
                <a:gd name="connsiteX58" fmla="*/ 346234 w 469391"/>
                <a:gd name="connsiteY58" fmla="*/ 282702 h 585501"/>
                <a:gd name="connsiteX59" fmla="*/ 346329 w 469391"/>
                <a:gd name="connsiteY59" fmla="*/ 280892 h 585501"/>
                <a:gd name="connsiteX60" fmla="*/ 346234 w 469391"/>
                <a:gd name="connsiteY60" fmla="*/ 279273 h 585501"/>
                <a:gd name="connsiteX61" fmla="*/ 346138 w 469391"/>
                <a:gd name="connsiteY61" fmla="*/ 278321 h 585501"/>
                <a:gd name="connsiteX62" fmla="*/ 344424 w 469391"/>
                <a:gd name="connsiteY62" fmla="*/ 272701 h 585501"/>
                <a:gd name="connsiteX63" fmla="*/ 343948 w 469391"/>
                <a:gd name="connsiteY63" fmla="*/ 267081 h 585501"/>
                <a:gd name="connsiteX64" fmla="*/ 344138 w 469391"/>
                <a:gd name="connsiteY64" fmla="*/ 262985 h 585501"/>
                <a:gd name="connsiteX65" fmla="*/ 345186 w 469391"/>
                <a:gd name="connsiteY65" fmla="*/ 254889 h 585501"/>
                <a:gd name="connsiteX66" fmla="*/ 345472 w 469391"/>
                <a:gd name="connsiteY66" fmla="*/ 250793 h 585501"/>
                <a:gd name="connsiteX67" fmla="*/ 344614 w 469391"/>
                <a:gd name="connsiteY67" fmla="*/ 247745 h 585501"/>
                <a:gd name="connsiteX68" fmla="*/ 342900 w 469391"/>
                <a:gd name="connsiteY68" fmla="*/ 244126 h 585501"/>
                <a:gd name="connsiteX69" fmla="*/ 338518 w 469391"/>
                <a:gd name="connsiteY69" fmla="*/ 237554 h 585501"/>
                <a:gd name="connsiteX70" fmla="*/ 335947 w 469391"/>
                <a:gd name="connsiteY70" fmla="*/ 234696 h 585501"/>
                <a:gd name="connsiteX71" fmla="*/ 333375 w 469391"/>
                <a:gd name="connsiteY71" fmla="*/ 232981 h 585501"/>
                <a:gd name="connsiteX72" fmla="*/ 328136 w 469391"/>
                <a:gd name="connsiteY72" fmla="*/ 232219 h 585501"/>
                <a:gd name="connsiteX73" fmla="*/ 326517 w 469391"/>
                <a:gd name="connsiteY73" fmla="*/ 231076 h 585501"/>
                <a:gd name="connsiteX74" fmla="*/ 325564 w 469391"/>
                <a:gd name="connsiteY74" fmla="*/ 229648 h 585501"/>
                <a:gd name="connsiteX75" fmla="*/ 324326 w 469391"/>
                <a:gd name="connsiteY75" fmla="*/ 224790 h 585501"/>
                <a:gd name="connsiteX76" fmla="*/ 324326 w 469391"/>
                <a:gd name="connsiteY76" fmla="*/ 223171 h 585501"/>
                <a:gd name="connsiteX77" fmla="*/ 324898 w 469391"/>
                <a:gd name="connsiteY77" fmla="*/ 221742 h 585501"/>
                <a:gd name="connsiteX78" fmla="*/ 325755 w 469391"/>
                <a:gd name="connsiteY78" fmla="*/ 220599 h 585501"/>
                <a:gd name="connsiteX79" fmla="*/ 327850 w 469391"/>
                <a:gd name="connsiteY79" fmla="*/ 218504 h 585501"/>
                <a:gd name="connsiteX80" fmla="*/ 329851 w 469391"/>
                <a:gd name="connsiteY80" fmla="*/ 216027 h 585501"/>
                <a:gd name="connsiteX81" fmla="*/ 330613 w 469391"/>
                <a:gd name="connsiteY81" fmla="*/ 214503 h 585501"/>
                <a:gd name="connsiteX82" fmla="*/ 331375 w 469391"/>
                <a:gd name="connsiteY82" fmla="*/ 212884 h 585501"/>
                <a:gd name="connsiteX83" fmla="*/ 331851 w 469391"/>
                <a:gd name="connsiteY83" fmla="*/ 211264 h 585501"/>
                <a:gd name="connsiteX84" fmla="*/ 332232 w 469391"/>
                <a:gd name="connsiteY84" fmla="*/ 209455 h 585501"/>
                <a:gd name="connsiteX85" fmla="*/ 332422 w 469391"/>
                <a:gd name="connsiteY85" fmla="*/ 207454 h 585501"/>
                <a:gd name="connsiteX86" fmla="*/ 332422 w 469391"/>
                <a:gd name="connsiteY86" fmla="*/ 205549 h 585501"/>
                <a:gd name="connsiteX87" fmla="*/ 331946 w 469391"/>
                <a:gd name="connsiteY87" fmla="*/ 201930 h 585501"/>
                <a:gd name="connsiteX88" fmla="*/ 330232 w 469391"/>
                <a:gd name="connsiteY88" fmla="*/ 193929 h 585501"/>
                <a:gd name="connsiteX89" fmla="*/ 313372 w 469391"/>
                <a:gd name="connsiteY89" fmla="*/ 165544 h 585501"/>
                <a:gd name="connsiteX90" fmla="*/ 311277 w 469391"/>
                <a:gd name="connsiteY90" fmla="*/ 161163 h 585501"/>
                <a:gd name="connsiteX91" fmla="*/ 310801 w 469391"/>
                <a:gd name="connsiteY91" fmla="*/ 157639 h 585501"/>
                <a:gd name="connsiteX92" fmla="*/ 311277 w 469391"/>
                <a:gd name="connsiteY92" fmla="*/ 151447 h 585501"/>
                <a:gd name="connsiteX93" fmla="*/ 310420 w 469391"/>
                <a:gd name="connsiteY93" fmla="*/ 144399 h 585501"/>
                <a:gd name="connsiteX94" fmla="*/ 309753 w 469391"/>
                <a:gd name="connsiteY94" fmla="*/ 141827 h 585501"/>
                <a:gd name="connsiteX95" fmla="*/ 308896 w 469391"/>
                <a:gd name="connsiteY95" fmla="*/ 139732 h 585501"/>
                <a:gd name="connsiteX96" fmla="*/ 296989 w 469391"/>
                <a:gd name="connsiteY96" fmla="*/ 120396 h 585501"/>
                <a:gd name="connsiteX97" fmla="*/ 295275 w 469391"/>
                <a:gd name="connsiteY97" fmla="*/ 116872 h 585501"/>
                <a:gd name="connsiteX98" fmla="*/ 294322 w 469391"/>
                <a:gd name="connsiteY98" fmla="*/ 114014 h 585501"/>
                <a:gd name="connsiteX99" fmla="*/ 294418 w 469391"/>
                <a:gd name="connsiteY99" fmla="*/ 112014 h 585501"/>
                <a:gd name="connsiteX100" fmla="*/ 296704 w 469391"/>
                <a:gd name="connsiteY100" fmla="*/ 100774 h 585501"/>
                <a:gd name="connsiteX101" fmla="*/ 296989 w 469391"/>
                <a:gd name="connsiteY101" fmla="*/ 96774 h 585501"/>
                <a:gd name="connsiteX102" fmla="*/ 296894 w 469391"/>
                <a:gd name="connsiteY102" fmla="*/ 94774 h 585501"/>
                <a:gd name="connsiteX103" fmla="*/ 296989 w 469391"/>
                <a:gd name="connsiteY103" fmla="*/ 90964 h 585501"/>
                <a:gd name="connsiteX104" fmla="*/ 298037 w 469391"/>
                <a:gd name="connsiteY104" fmla="*/ 84868 h 585501"/>
                <a:gd name="connsiteX105" fmla="*/ 298513 w 469391"/>
                <a:gd name="connsiteY105" fmla="*/ 83058 h 585501"/>
                <a:gd name="connsiteX106" fmla="*/ 298418 w 469391"/>
                <a:gd name="connsiteY106" fmla="*/ 75152 h 585501"/>
                <a:gd name="connsiteX107" fmla="*/ 289465 w 469391"/>
                <a:gd name="connsiteY107" fmla="*/ 75343 h 585501"/>
                <a:gd name="connsiteX108" fmla="*/ 282797 w 469391"/>
                <a:gd name="connsiteY108" fmla="*/ 78676 h 585501"/>
                <a:gd name="connsiteX109" fmla="*/ 281178 w 469391"/>
                <a:gd name="connsiteY109" fmla="*/ 79915 h 585501"/>
                <a:gd name="connsiteX110" fmla="*/ 280130 w 469391"/>
                <a:gd name="connsiteY110" fmla="*/ 81058 h 585501"/>
                <a:gd name="connsiteX111" fmla="*/ 277082 w 469391"/>
                <a:gd name="connsiteY111" fmla="*/ 85725 h 585501"/>
                <a:gd name="connsiteX112" fmla="*/ 275368 w 469391"/>
                <a:gd name="connsiteY112" fmla="*/ 87916 h 585501"/>
                <a:gd name="connsiteX113" fmla="*/ 273558 w 469391"/>
                <a:gd name="connsiteY113" fmla="*/ 88297 h 585501"/>
                <a:gd name="connsiteX114" fmla="*/ 272129 w 469391"/>
                <a:gd name="connsiteY114" fmla="*/ 88011 h 585501"/>
                <a:gd name="connsiteX115" fmla="*/ 268033 w 469391"/>
                <a:gd name="connsiteY115" fmla="*/ 85534 h 585501"/>
                <a:gd name="connsiteX116" fmla="*/ 263462 w 469391"/>
                <a:gd name="connsiteY116" fmla="*/ 84106 h 585501"/>
                <a:gd name="connsiteX117" fmla="*/ 259461 w 469391"/>
                <a:gd name="connsiteY117" fmla="*/ 83344 h 585501"/>
                <a:gd name="connsiteX118" fmla="*/ 257365 w 469391"/>
                <a:gd name="connsiteY118" fmla="*/ 83534 h 585501"/>
                <a:gd name="connsiteX119" fmla="*/ 256032 w 469391"/>
                <a:gd name="connsiteY119" fmla="*/ 83820 h 585501"/>
                <a:gd name="connsiteX120" fmla="*/ 254984 w 469391"/>
                <a:gd name="connsiteY120" fmla="*/ 84582 h 585501"/>
                <a:gd name="connsiteX121" fmla="*/ 251936 w 469391"/>
                <a:gd name="connsiteY121" fmla="*/ 87916 h 585501"/>
                <a:gd name="connsiteX122" fmla="*/ 248888 w 469391"/>
                <a:gd name="connsiteY122" fmla="*/ 90297 h 585501"/>
                <a:gd name="connsiteX123" fmla="*/ 247078 w 469391"/>
                <a:gd name="connsiteY123" fmla="*/ 90392 h 585501"/>
                <a:gd name="connsiteX124" fmla="*/ 245650 w 469391"/>
                <a:gd name="connsiteY124" fmla="*/ 89725 h 585501"/>
                <a:gd name="connsiteX125" fmla="*/ 213360 w 469391"/>
                <a:gd name="connsiteY125" fmla="*/ 51054 h 585501"/>
                <a:gd name="connsiteX126" fmla="*/ 205740 w 469391"/>
                <a:gd name="connsiteY126" fmla="*/ 46577 h 585501"/>
                <a:gd name="connsiteX127" fmla="*/ 190024 w 469391"/>
                <a:gd name="connsiteY127" fmla="*/ 39719 h 585501"/>
                <a:gd name="connsiteX128" fmla="*/ 186309 w 469391"/>
                <a:gd name="connsiteY128" fmla="*/ 38767 h 585501"/>
                <a:gd name="connsiteX129" fmla="*/ 184499 w 469391"/>
                <a:gd name="connsiteY129" fmla="*/ 39148 h 585501"/>
                <a:gd name="connsiteX130" fmla="*/ 183166 w 469391"/>
                <a:gd name="connsiteY130" fmla="*/ 39814 h 585501"/>
                <a:gd name="connsiteX131" fmla="*/ 181927 w 469391"/>
                <a:gd name="connsiteY131" fmla="*/ 40767 h 585501"/>
                <a:gd name="connsiteX132" fmla="*/ 180022 w 469391"/>
                <a:gd name="connsiteY132" fmla="*/ 43243 h 585501"/>
                <a:gd name="connsiteX133" fmla="*/ 178403 w 469391"/>
                <a:gd name="connsiteY133" fmla="*/ 44482 h 585501"/>
                <a:gd name="connsiteX134" fmla="*/ 176498 w 469391"/>
                <a:gd name="connsiteY134" fmla="*/ 45529 h 585501"/>
                <a:gd name="connsiteX135" fmla="*/ 172879 w 469391"/>
                <a:gd name="connsiteY135" fmla="*/ 46387 h 585501"/>
                <a:gd name="connsiteX136" fmla="*/ 169164 w 469391"/>
                <a:gd name="connsiteY136" fmla="*/ 45339 h 585501"/>
                <a:gd name="connsiteX137" fmla="*/ 147923 w 469391"/>
                <a:gd name="connsiteY137" fmla="*/ 35147 h 585501"/>
                <a:gd name="connsiteX138" fmla="*/ 145351 w 469391"/>
                <a:gd name="connsiteY138" fmla="*/ 33338 h 585501"/>
                <a:gd name="connsiteX139" fmla="*/ 144209 w 469391"/>
                <a:gd name="connsiteY139" fmla="*/ 32385 h 585501"/>
                <a:gd name="connsiteX140" fmla="*/ 143351 w 469391"/>
                <a:gd name="connsiteY140" fmla="*/ 31051 h 585501"/>
                <a:gd name="connsiteX141" fmla="*/ 142780 w 469391"/>
                <a:gd name="connsiteY141" fmla="*/ 29623 h 585501"/>
                <a:gd name="connsiteX142" fmla="*/ 142780 w 469391"/>
                <a:gd name="connsiteY142" fmla="*/ 27908 h 585501"/>
                <a:gd name="connsiteX143" fmla="*/ 143446 w 469391"/>
                <a:gd name="connsiteY143" fmla="*/ 26479 h 585501"/>
                <a:gd name="connsiteX144" fmla="*/ 144399 w 469391"/>
                <a:gd name="connsiteY144" fmla="*/ 25432 h 585501"/>
                <a:gd name="connsiteX145" fmla="*/ 145828 w 469391"/>
                <a:gd name="connsiteY145" fmla="*/ 24955 h 585501"/>
                <a:gd name="connsiteX146" fmla="*/ 147542 w 469391"/>
                <a:gd name="connsiteY146" fmla="*/ 25051 h 585501"/>
                <a:gd name="connsiteX147" fmla="*/ 152971 w 469391"/>
                <a:gd name="connsiteY147" fmla="*/ 26194 h 585501"/>
                <a:gd name="connsiteX148" fmla="*/ 154781 w 469391"/>
                <a:gd name="connsiteY148" fmla="*/ 26098 h 585501"/>
                <a:gd name="connsiteX149" fmla="*/ 156210 w 469391"/>
                <a:gd name="connsiteY149" fmla="*/ 25527 h 585501"/>
                <a:gd name="connsiteX150" fmla="*/ 157543 w 469391"/>
                <a:gd name="connsiteY150" fmla="*/ 24670 h 585501"/>
                <a:gd name="connsiteX151" fmla="*/ 158496 w 469391"/>
                <a:gd name="connsiteY151" fmla="*/ 23431 h 585501"/>
                <a:gd name="connsiteX152" fmla="*/ 159353 w 469391"/>
                <a:gd name="connsiteY152" fmla="*/ 22098 h 585501"/>
                <a:gd name="connsiteX153" fmla="*/ 160020 w 469391"/>
                <a:gd name="connsiteY153" fmla="*/ 20574 h 585501"/>
                <a:gd name="connsiteX154" fmla="*/ 160496 w 469391"/>
                <a:gd name="connsiteY154" fmla="*/ 18955 h 585501"/>
                <a:gd name="connsiteX155" fmla="*/ 160782 w 469391"/>
                <a:gd name="connsiteY155" fmla="*/ 17335 h 585501"/>
                <a:gd name="connsiteX156" fmla="*/ 160591 w 469391"/>
                <a:gd name="connsiteY156" fmla="*/ 15716 h 585501"/>
                <a:gd name="connsiteX157" fmla="*/ 159448 w 469391"/>
                <a:gd name="connsiteY157" fmla="*/ 12859 h 585501"/>
                <a:gd name="connsiteX158" fmla="*/ 159448 w 469391"/>
                <a:gd name="connsiteY158" fmla="*/ 11239 h 585501"/>
                <a:gd name="connsiteX159" fmla="*/ 159925 w 469391"/>
                <a:gd name="connsiteY159" fmla="*/ 9715 h 585501"/>
                <a:gd name="connsiteX160" fmla="*/ 161258 w 469391"/>
                <a:gd name="connsiteY160" fmla="*/ 6572 h 585501"/>
                <a:gd name="connsiteX161" fmla="*/ 161830 w 469391"/>
                <a:gd name="connsiteY161" fmla="*/ 4763 h 585501"/>
                <a:gd name="connsiteX162" fmla="*/ 161925 w 469391"/>
                <a:gd name="connsiteY162" fmla="*/ 2762 h 585501"/>
                <a:gd name="connsiteX163" fmla="*/ 161258 w 469391"/>
                <a:gd name="connsiteY163" fmla="*/ 571 h 585501"/>
                <a:gd name="connsiteX164" fmla="*/ 159925 w 469391"/>
                <a:gd name="connsiteY164" fmla="*/ 0 h 585501"/>
                <a:gd name="connsiteX165" fmla="*/ 158496 w 469391"/>
                <a:gd name="connsiteY165" fmla="*/ 190 h 585501"/>
                <a:gd name="connsiteX166" fmla="*/ 144780 w 469391"/>
                <a:gd name="connsiteY166" fmla="*/ 5334 h 585501"/>
                <a:gd name="connsiteX167" fmla="*/ 143446 w 469391"/>
                <a:gd name="connsiteY167" fmla="*/ 6096 h 585501"/>
                <a:gd name="connsiteX168" fmla="*/ 142208 w 469391"/>
                <a:gd name="connsiteY168" fmla="*/ 7144 h 585501"/>
                <a:gd name="connsiteX169" fmla="*/ 141446 w 469391"/>
                <a:gd name="connsiteY169" fmla="*/ 8477 h 585501"/>
                <a:gd name="connsiteX170" fmla="*/ 140113 w 469391"/>
                <a:gd name="connsiteY170" fmla="*/ 11716 h 585501"/>
                <a:gd name="connsiteX171" fmla="*/ 138779 w 469391"/>
                <a:gd name="connsiteY171" fmla="*/ 13049 h 585501"/>
                <a:gd name="connsiteX172" fmla="*/ 136303 w 469391"/>
                <a:gd name="connsiteY172" fmla="*/ 13716 h 585501"/>
                <a:gd name="connsiteX173" fmla="*/ 134112 w 469391"/>
                <a:gd name="connsiteY173" fmla="*/ 12954 h 585501"/>
                <a:gd name="connsiteX174" fmla="*/ 127444 w 469391"/>
                <a:gd name="connsiteY174" fmla="*/ 8668 h 585501"/>
                <a:gd name="connsiteX175" fmla="*/ 122301 w 469391"/>
                <a:gd name="connsiteY175" fmla="*/ 6667 h 585501"/>
                <a:gd name="connsiteX176" fmla="*/ 119253 w 469391"/>
                <a:gd name="connsiteY176" fmla="*/ 5905 h 585501"/>
                <a:gd name="connsiteX177" fmla="*/ 114871 w 469391"/>
                <a:gd name="connsiteY177" fmla="*/ 5905 h 585501"/>
                <a:gd name="connsiteX178" fmla="*/ 111252 w 469391"/>
                <a:gd name="connsiteY178" fmla="*/ 5429 h 585501"/>
                <a:gd name="connsiteX179" fmla="*/ 109823 w 469391"/>
                <a:gd name="connsiteY179" fmla="*/ 4572 h 585501"/>
                <a:gd name="connsiteX180" fmla="*/ 108394 w 469391"/>
                <a:gd name="connsiteY180" fmla="*/ 1810 h 585501"/>
                <a:gd name="connsiteX181" fmla="*/ 90868 w 469391"/>
                <a:gd name="connsiteY181" fmla="*/ 34099 h 585501"/>
                <a:gd name="connsiteX182" fmla="*/ 85249 w 469391"/>
                <a:gd name="connsiteY182" fmla="*/ 42005 h 585501"/>
                <a:gd name="connsiteX183" fmla="*/ 83629 w 469391"/>
                <a:gd name="connsiteY183" fmla="*/ 42386 h 585501"/>
                <a:gd name="connsiteX184" fmla="*/ 79248 w 469391"/>
                <a:gd name="connsiteY184" fmla="*/ 42863 h 585501"/>
                <a:gd name="connsiteX185" fmla="*/ 76581 w 469391"/>
                <a:gd name="connsiteY185" fmla="*/ 43815 h 585501"/>
                <a:gd name="connsiteX186" fmla="*/ 72961 w 469391"/>
                <a:gd name="connsiteY186" fmla="*/ 46196 h 585501"/>
                <a:gd name="connsiteX187" fmla="*/ 71628 w 469391"/>
                <a:gd name="connsiteY187" fmla="*/ 48292 h 585501"/>
                <a:gd name="connsiteX188" fmla="*/ 71247 w 469391"/>
                <a:gd name="connsiteY188" fmla="*/ 50197 h 585501"/>
                <a:gd name="connsiteX189" fmla="*/ 71723 w 469391"/>
                <a:gd name="connsiteY189" fmla="*/ 51816 h 585501"/>
                <a:gd name="connsiteX190" fmla="*/ 72676 w 469391"/>
                <a:gd name="connsiteY190" fmla="*/ 53054 h 585501"/>
                <a:gd name="connsiteX191" fmla="*/ 74009 w 469391"/>
                <a:gd name="connsiteY191" fmla="*/ 53912 h 585501"/>
                <a:gd name="connsiteX192" fmla="*/ 80200 w 469391"/>
                <a:gd name="connsiteY192" fmla="*/ 56674 h 585501"/>
                <a:gd name="connsiteX193" fmla="*/ 82582 w 469391"/>
                <a:gd name="connsiteY193" fmla="*/ 58674 h 585501"/>
                <a:gd name="connsiteX194" fmla="*/ 83439 w 469391"/>
                <a:gd name="connsiteY194" fmla="*/ 60198 h 585501"/>
                <a:gd name="connsiteX195" fmla="*/ 84106 w 469391"/>
                <a:gd name="connsiteY195" fmla="*/ 62198 h 585501"/>
                <a:gd name="connsiteX196" fmla="*/ 84010 w 469391"/>
                <a:gd name="connsiteY196" fmla="*/ 65818 h 585501"/>
                <a:gd name="connsiteX197" fmla="*/ 83153 w 469391"/>
                <a:gd name="connsiteY197" fmla="*/ 67532 h 585501"/>
                <a:gd name="connsiteX198" fmla="*/ 81820 w 469391"/>
                <a:gd name="connsiteY198" fmla="*/ 68866 h 585501"/>
                <a:gd name="connsiteX199" fmla="*/ 78772 w 469391"/>
                <a:gd name="connsiteY199" fmla="*/ 69913 h 585501"/>
                <a:gd name="connsiteX200" fmla="*/ 76390 w 469391"/>
                <a:gd name="connsiteY200" fmla="*/ 71342 h 585501"/>
                <a:gd name="connsiteX201" fmla="*/ 73533 w 469391"/>
                <a:gd name="connsiteY201" fmla="*/ 73628 h 585501"/>
                <a:gd name="connsiteX202" fmla="*/ 66675 w 469391"/>
                <a:gd name="connsiteY202" fmla="*/ 82010 h 585501"/>
                <a:gd name="connsiteX203" fmla="*/ 64675 w 469391"/>
                <a:gd name="connsiteY203" fmla="*/ 83820 h 585501"/>
                <a:gd name="connsiteX204" fmla="*/ 63151 w 469391"/>
                <a:gd name="connsiteY204" fmla="*/ 84201 h 585501"/>
                <a:gd name="connsiteX205" fmla="*/ 60579 w 469391"/>
                <a:gd name="connsiteY205" fmla="*/ 85058 h 585501"/>
                <a:gd name="connsiteX206" fmla="*/ 57817 w 469391"/>
                <a:gd name="connsiteY206" fmla="*/ 86487 h 585501"/>
                <a:gd name="connsiteX207" fmla="*/ 52768 w 469391"/>
                <a:gd name="connsiteY207" fmla="*/ 91249 h 585501"/>
                <a:gd name="connsiteX208" fmla="*/ 51149 w 469391"/>
                <a:gd name="connsiteY208" fmla="*/ 94107 h 585501"/>
                <a:gd name="connsiteX209" fmla="*/ 50863 w 469391"/>
                <a:gd name="connsiteY209" fmla="*/ 96298 h 585501"/>
                <a:gd name="connsiteX210" fmla="*/ 51816 w 469391"/>
                <a:gd name="connsiteY210" fmla="*/ 97441 h 585501"/>
                <a:gd name="connsiteX211" fmla="*/ 53149 w 469391"/>
                <a:gd name="connsiteY211" fmla="*/ 98203 h 585501"/>
                <a:gd name="connsiteX212" fmla="*/ 54864 w 469391"/>
                <a:gd name="connsiteY212" fmla="*/ 98584 h 585501"/>
                <a:gd name="connsiteX213" fmla="*/ 61913 w 469391"/>
                <a:gd name="connsiteY213" fmla="*/ 98107 h 585501"/>
                <a:gd name="connsiteX214" fmla="*/ 63341 w 469391"/>
                <a:gd name="connsiteY214" fmla="*/ 98774 h 585501"/>
                <a:gd name="connsiteX215" fmla="*/ 64008 w 469391"/>
                <a:gd name="connsiteY215" fmla="*/ 100489 h 585501"/>
                <a:gd name="connsiteX216" fmla="*/ 64103 w 469391"/>
                <a:gd name="connsiteY216" fmla="*/ 103251 h 585501"/>
                <a:gd name="connsiteX217" fmla="*/ 63532 w 469391"/>
                <a:gd name="connsiteY217" fmla="*/ 110871 h 585501"/>
                <a:gd name="connsiteX218" fmla="*/ 63627 w 469391"/>
                <a:gd name="connsiteY218" fmla="*/ 113252 h 585501"/>
                <a:gd name="connsiteX219" fmla="*/ 64008 w 469391"/>
                <a:gd name="connsiteY219" fmla="*/ 114967 h 585501"/>
                <a:gd name="connsiteX220" fmla="*/ 64770 w 469391"/>
                <a:gd name="connsiteY220" fmla="*/ 116300 h 585501"/>
                <a:gd name="connsiteX221" fmla="*/ 65818 w 469391"/>
                <a:gd name="connsiteY221" fmla="*/ 117253 h 585501"/>
                <a:gd name="connsiteX222" fmla="*/ 79534 w 469391"/>
                <a:gd name="connsiteY222" fmla="*/ 121444 h 585501"/>
                <a:gd name="connsiteX223" fmla="*/ 82486 w 469391"/>
                <a:gd name="connsiteY223" fmla="*/ 123063 h 585501"/>
                <a:gd name="connsiteX224" fmla="*/ 83629 w 469391"/>
                <a:gd name="connsiteY224" fmla="*/ 124111 h 585501"/>
                <a:gd name="connsiteX225" fmla="*/ 84391 w 469391"/>
                <a:gd name="connsiteY225" fmla="*/ 127254 h 585501"/>
                <a:gd name="connsiteX226" fmla="*/ 84868 w 469391"/>
                <a:gd name="connsiteY226" fmla="*/ 132016 h 585501"/>
                <a:gd name="connsiteX227" fmla="*/ 84677 w 469391"/>
                <a:gd name="connsiteY227" fmla="*/ 142970 h 585501"/>
                <a:gd name="connsiteX228" fmla="*/ 84963 w 469391"/>
                <a:gd name="connsiteY228" fmla="*/ 147923 h 585501"/>
                <a:gd name="connsiteX229" fmla="*/ 85725 w 469391"/>
                <a:gd name="connsiteY229" fmla="*/ 151066 h 585501"/>
                <a:gd name="connsiteX230" fmla="*/ 87058 w 469391"/>
                <a:gd name="connsiteY230" fmla="*/ 151924 h 585501"/>
                <a:gd name="connsiteX231" fmla="*/ 90392 w 469391"/>
                <a:gd name="connsiteY231" fmla="*/ 153067 h 585501"/>
                <a:gd name="connsiteX232" fmla="*/ 92202 w 469391"/>
                <a:gd name="connsiteY232" fmla="*/ 153257 h 585501"/>
                <a:gd name="connsiteX233" fmla="*/ 96012 w 469391"/>
                <a:gd name="connsiteY233" fmla="*/ 153067 h 585501"/>
                <a:gd name="connsiteX234" fmla="*/ 97631 w 469391"/>
                <a:gd name="connsiteY234" fmla="*/ 152590 h 585501"/>
                <a:gd name="connsiteX235" fmla="*/ 98869 w 469391"/>
                <a:gd name="connsiteY235" fmla="*/ 151733 h 585501"/>
                <a:gd name="connsiteX236" fmla="*/ 99822 w 469391"/>
                <a:gd name="connsiteY236" fmla="*/ 150590 h 585501"/>
                <a:gd name="connsiteX237" fmla="*/ 100584 w 469391"/>
                <a:gd name="connsiteY237" fmla="*/ 149162 h 585501"/>
                <a:gd name="connsiteX238" fmla="*/ 102584 w 469391"/>
                <a:gd name="connsiteY238" fmla="*/ 144494 h 585501"/>
                <a:gd name="connsiteX239" fmla="*/ 103537 w 469391"/>
                <a:gd name="connsiteY239" fmla="*/ 143161 h 585501"/>
                <a:gd name="connsiteX240" fmla="*/ 104680 w 469391"/>
                <a:gd name="connsiteY240" fmla="*/ 142399 h 585501"/>
                <a:gd name="connsiteX241" fmla="*/ 106204 w 469391"/>
                <a:gd name="connsiteY241" fmla="*/ 142208 h 585501"/>
                <a:gd name="connsiteX242" fmla="*/ 107728 w 469391"/>
                <a:gd name="connsiteY242" fmla="*/ 142684 h 585501"/>
                <a:gd name="connsiteX243" fmla="*/ 109156 w 469391"/>
                <a:gd name="connsiteY243" fmla="*/ 144304 h 585501"/>
                <a:gd name="connsiteX244" fmla="*/ 110490 w 469391"/>
                <a:gd name="connsiteY244" fmla="*/ 146494 h 585501"/>
                <a:gd name="connsiteX245" fmla="*/ 112014 w 469391"/>
                <a:gd name="connsiteY245" fmla="*/ 150971 h 585501"/>
                <a:gd name="connsiteX246" fmla="*/ 111919 w 469391"/>
                <a:gd name="connsiteY246" fmla="*/ 153448 h 585501"/>
                <a:gd name="connsiteX247" fmla="*/ 111252 w 469391"/>
                <a:gd name="connsiteY247" fmla="*/ 155257 h 585501"/>
                <a:gd name="connsiteX248" fmla="*/ 106680 w 469391"/>
                <a:gd name="connsiteY248" fmla="*/ 159258 h 585501"/>
                <a:gd name="connsiteX249" fmla="*/ 92488 w 469391"/>
                <a:gd name="connsiteY249" fmla="*/ 168592 h 585501"/>
                <a:gd name="connsiteX250" fmla="*/ 91059 w 469391"/>
                <a:gd name="connsiteY250" fmla="*/ 169259 h 585501"/>
                <a:gd name="connsiteX251" fmla="*/ 89535 w 469391"/>
                <a:gd name="connsiteY251" fmla="*/ 169640 h 585501"/>
                <a:gd name="connsiteX252" fmla="*/ 81629 w 469391"/>
                <a:gd name="connsiteY252" fmla="*/ 169545 h 585501"/>
                <a:gd name="connsiteX253" fmla="*/ 80010 w 469391"/>
                <a:gd name="connsiteY253" fmla="*/ 170021 h 585501"/>
                <a:gd name="connsiteX254" fmla="*/ 78581 w 469391"/>
                <a:gd name="connsiteY254" fmla="*/ 170688 h 585501"/>
                <a:gd name="connsiteX255" fmla="*/ 77438 w 469391"/>
                <a:gd name="connsiteY255" fmla="*/ 171640 h 585501"/>
                <a:gd name="connsiteX256" fmla="*/ 75152 w 469391"/>
                <a:gd name="connsiteY256" fmla="*/ 173926 h 585501"/>
                <a:gd name="connsiteX257" fmla="*/ 72676 w 469391"/>
                <a:gd name="connsiteY257" fmla="*/ 175927 h 585501"/>
                <a:gd name="connsiteX258" fmla="*/ 71247 w 469391"/>
                <a:gd name="connsiteY258" fmla="*/ 176689 h 585501"/>
                <a:gd name="connsiteX259" fmla="*/ 69723 w 469391"/>
                <a:gd name="connsiteY259" fmla="*/ 177070 h 585501"/>
                <a:gd name="connsiteX260" fmla="*/ 67913 w 469391"/>
                <a:gd name="connsiteY260" fmla="*/ 176974 h 585501"/>
                <a:gd name="connsiteX261" fmla="*/ 64484 w 469391"/>
                <a:gd name="connsiteY261" fmla="*/ 176117 h 585501"/>
                <a:gd name="connsiteX262" fmla="*/ 55150 w 469391"/>
                <a:gd name="connsiteY262" fmla="*/ 171926 h 585501"/>
                <a:gd name="connsiteX263" fmla="*/ 53149 w 469391"/>
                <a:gd name="connsiteY263" fmla="*/ 171831 h 585501"/>
                <a:gd name="connsiteX264" fmla="*/ 50959 w 469391"/>
                <a:gd name="connsiteY264" fmla="*/ 172402 h 585501"/>
                <a:gd name="connsiteX265" fmla="*/ 48006 w 469391"/>
                <a:gd name="connsiteY265" fmla="*/ 174403 h 585501"/>
                <a:gd name="connsiteX266" fmla="*/ 46768 w 469391"/>
                <a:gd name="connsiteY266" fmla="*/ 176308 h 585501"/>
                <a:gd name="connsiteX267" fmla="*/ 46006 w 469391"/>
                <a:gd name="connsiteY267" fmla="*/ 178403 h 585501"/>
                <a:gd name="connsiteX268" fmla="*/ 43815 w 469391"/>
                <a:gd name="connsiteY268" fmla="*/ 192500 h 585501"/>
                <a:gd name="connsiteX269" fmla="*/ 43053 w 469391"/>
                <a:gd name="connsiteY269" fmla="*/ 195548 h 585501"/>
                <a:gd name="connsiteX270" fmla="*/ 42291 w 469391"/>
                <a:gd name="connsiteY270" fmla="*/ 197834 h 585501"/>
                <a:gd name="connsiteX271" fmla="*/ 41338 w 469391"/>
                <a:gd name="connsiteY271" fmla="*/ 199454 h 585501"/>
                <a:gd name="connsiteX272" fmla="*/ 38481 w 469391"/>
                <a:gd name="connsiteY272" fmla="*/ 202406 h 585501"/>
                <a:gd name="connsiteX273" fmla="*/ 36862 w 469391"/>
                <a:gd name="connsiteY273" fmla="*/ 203740 h 585501"/>
                <a:gd name="connsiteX274" fmla="*/ 35719 w 469391"/>
                <a:gd name="connsiteY274" fmla="*/ 204406 h 585501"/>
                <a:gd name="connsiteX275" fmla="*/ 26098 w 469391"/>
                <a:gd name="connsiteY275" fmla="*/ 207359 h 585501"/>
                <a:gd name="connsiteX276" fmla="*/ 23050 w 469391"/>
                <a:gd name="connsiteY276" fmla="*/ 209169 h 585501"/>
                <a:gd name="connsiteX277" fmla="*/ 19050 w 469391"/>
                <a:gd name="connsiteY277" fmla="*/ 213074 h 585501"/>
                <a:gd name="connsiteX278" fmla="*/ 11525 w 469391"/>
                <a:gd name="connsiteY278" fmla="*/ 227266 h 585501"/>
                <a:gd name="connsiteX279" fmla="*/ 9811 w 469391"/>
                <a:gd name="connsiteY279" fmla="*/ 234410 h 585501"/>
                <a:gd name="connsiteX280" fmla="*/ 10096 w 469391"/>
                <a:gd name="connsiteY280" fmla="*/ 236410 h 585501"/>
                <a:gd name="connsiteX281" fmla="*/ 10382 w 469391"/>
                <a:gd name="connsiteY281" fmla="*/ 238125 h 585501"/>
                <a:gd name="connsiteX282" fmla="*/ 10858 w 469391"/>
                <a:gd name="connsiteY282" fmla="*/ 239744 h 585501"/>
                <a:gd name="connsiteX283" fmla="*/ 11525 w 469391"/>
                <a:gd name="connsiteY283" fmla="*/ 241173 h 585501"/>
                <a:gd name="connsiteX284" fmla="*/ 12097 w 469391"/>
                <a:gd name="connsiteY284" fmla="*/ 243935 h 585501"/>
                <a:gd name="connsiteX285" fmla="*/ 12763 w 469391"/>
                <a:gd name="connsiteY285" fmla="*/ 247840 h 585501"/>
                <a:gd name="connsiteX286" fmla="*/ 13240 w 469391"/>
                <a:gd name="connsiteY286" fmla="*/ 255937 h 585501"/>
                <a:gd name="connsiteX287" fmla="*/ 14002 w 469391"/>
                <a:gd name="connsiteY287" fmla="*/ 259651 h 585501"/>
                <a:gd name="connsiteX288" fmla="*/ 15145 w 469391"/>
                <a:gd name="connsiteY288" fmla="*/ 261842 h 585501"/>
                <a:gd name="connsiteX289" fmla="*/ 16573 w 469391"/>
                <a:gd name="connsiteY289" fmla="*/ 262223 h 585501"/>
                <a:gd name="connsiteX290" fmla="*/ 18097 w 469391"/>
                <a:gd name="connsiteY290" fmla="*/ 261842 h 585501"/>
                <a:gd name="connsiteX291" fmla="*/ 19145 w 469391"/>
                <a:gd name="connsiteY291" fmla="*/ 260890 h 585501"/>
                <a:gd name="connsiteX292" fmla="*/ 20955 w 469391"/>
                <a:gd name="connsiteY292" fmla="*/ 258318 h 585501"/>
                <a:gd name="connsiteX293" fmla="*/ 22193 w 469391"/>
                <a:gd name="connsiteY293" fmla="*/ 257365 h 585501"/>
                <a:gd name="connsiteX294" fmla="*/ 23622 w 469391"/>
                <a:gd name="connsiteY294" fmla="*/ 256794 h 585501"/>
                <a:gd name="connsiteX295" fmla="*/ 25527 w 469391"/>
                <a:gd name="connsiteY295" fmla="*/ 257461 h 585501"/>
                <a:gd name="connsiteX296" fmla="*/ 27432 w 469391"/>
                <a:gd name="connsiteY296" fmla="*/ 259366 h 585501"/>
                <a:gd name="connsiteX297" fmla="*/ 29718 w 469391"/>
                <a:gd name="connsiteY297" fmla="*/ 264128 h 585501"/>
                <a:gd name="connsiteX298" fmla="*/ 30289 w 469391"/>
                <a:gd name="connsiteY298" fmla="*/ 267271 h 585501"/>
                <a:gd name="connsiteX299" fmla="*/ 30480 w 469391"/>
                <a:gd name="connsiteY299" fmla="*/ 270034 h 585501"/>
                <a:gd name="connsiteX300" fmla="*/ 29908 w 469391"/>
                <a:gd name="connsiteY300" fmla="*/ 278416 h 585501"/>
                <a:gd name="connsiteX301" fmla="*/ 29527 w 469391"/>
                <a:gd name="connsiteY301" fmla="*/ 280511 h 585501"/>
                <a:gd name="connsiteX302" fmla="*/ 29146 w 469391"/>
                <a:gd name="connsiteY302" fmla="*/ 282226 h 585501"/>
                <a:gd name="connsiteX303" fmla="*/ 28003 w 469391"/>
                <a:gd name="connsiteY303" fmla="*/ 285464 h 585501"/>
                <a:gd name="connsiteX304" fmla="*/ 27337 w 469391"/>
                <a:gd name="connsiteY304" fmla="*/ 286702 h 585501"/>
                <a:gd name="connsiteX305" fmla="*/ 23527 w 469391"/>
                <a:gd name="connsiteY305" fmla="*/ 291751 h 585501"/>
                <a:gd name="connsiteX306" fmla="*/ 21526 w 469391"/>
                <a:gd name="connsiteY306" fmla="*/ 296418 h 585501"/>
                <a:gd name="connsiteX307" fmla="*/ 19145 w 469391"/>
                <a:gd name="connsiteY307" fmla="*/ 307181 h 585501"/>
                <a:gd name="connsiteX308" fmla="*/ 17335 w 469391"/>
                <a:gd name="connsiteY308" fmla="*/ 312515 h 585501"/>
                <a:gd name="connsiteX309" fmla="*/ 14764 w 469391"/>
                <a:gd name="connsiteY309" fmla="*/ 325755 h 585501"/>
                <a:gd name="connsiteX310" fmla="*/ 14764 w 469391"/>
                <a:gd name="connsiteY310" fmla="*/ 329089 h 585501"/>
                <a:gd name="connsiteX311" fmla="*/ 15526 w 469391"/>
                <a:gd name="connsiteY311" fmla="*/ 331280 h 585501"/>
                <a:gd name="connsiteX312" fmla="*/ 18288 w 469391"/>
                <a:gd name="connsiteY312" fmla="*/ 333280 h 585501"/>
                <a:gd name="connsiteX313" fmla="*/ 19717 w 469391"/>
                <a:gd name="connsiteY313" fmla="*/ 334708 h 585501"/>
                <a:gd name="connsiteX314" fmla="*/ 21145 w 469391"/>
                <a:gd name="connsiteY314" fmla="*/ 337280 h 585501"/>
                <a:gd name="connsiteX315" fmla="*/ 21526 w 469391"/>
                <a:gd name="connsiteY315" fmla="*/ 339471 h 585501"/>
                <a:gd name="connsiteX316" fmla="*/ 21431 w 469391"/>
                <a:gd name="connsiteY316" fmla="*/ 341566 h 585501"/>
                <a:gd name="connsiteX317" fmla="*/ 20860 w 469391"/>
                <a:gd name="connsiteY317" fmla="*/ 343376 h 585501"/>
                <a:gd name="connsiteX318" fmla="*/ 20288 w 469391"/>
                <a:gd name="connsiteY318" fmla="*/ 344996 h 585501"/>
                <a:gd name="connsiteX319" fmla="*/ 19526 w 469391"/>
                <a:gd name="connsiteY319" fmla="*/ 346519 h 585501"/>
                <a:gd name="connsiteX320" fmla="*/ 18669 w 469391"/>
                <a:gd name="connsiteY320" fmla="*/ 347758 h 585501"/>
                <a:gd name="connsiteX321" fmla="*/ 16478 w 469391"/>
                <a:gd name="connsiteY321" fmla="*/ 350425 h 585501"/>
                <a:gd name="connsiteX322" fmla="*/ 0 w 469391"/>
                <a:gd name="connsiteY322" fmla="*/ 361569 h 585501"/>
                <a:gd name="connsiteX323" fmla="*/ 15145 w 469391"/>
                <a:gd name="connsiteY323" fmla="*/ 389191 h 585501"/>
                <a:gd name="connsiteX324" fmla="*/ 20288 w 469391"/>
                <a:gd name="connsiteY324" fmla="*/ 396145 h 585501"/>
                <a:gd name="connsiteX325" fmla="*/ 24574 w 469391"/>
                <a:gd name="connsiteY325" fmla="*/ 398526 h 585501"/>
                <a:gd name="connsiteX326" fmla="*/ 27908 w 469391"/>
                <a:gd name="connsiteY326" fmla="*/ 401383 h 585501"/>
                <a:gd name="connsiteX327" fmla="*/ 28956 w 469391"/>
                <a:gd name="connsiteY327" fmla="*/ 403574 h 585501"/>
                <a:gd name="connsiteX328" fmla="*/ 29146 w 469391"/>
                <a:gd name="connsiteY328" fmla="*/ 405574 h 585501"/>
                <a:gd name="connsiteX329" fmla="*/ 28670 w 469391"/>
                <a:gd name="connsiteY329" fmla="*/ 407194 h 585501"/>
                <a:gd name="connsiteX330" fmla="*/ 28099 w 469391"/>
                <a:gd name="connsiteY330" fmla="*/ 408718 h 585501"/>
                <a:gd name="connsiteX331" fmla="*/ 27337 w 469391"/>
                <a:gd name="connsiteY331" fmla="*/ 410051 h 585501"/>
                <a:gd name="connsiteX332" fmla="*/ 26575 w 469391"/>
                <a:gd name="connsiteY332" fmla="*/ 411480 h 585501"/>
                <a:gd name="connsiteX333" fmla="*/ 25527 w 469391"/>
                <a:gd name="connsiteY333" fmla="*/ 412718 h 585501"/>
                <a:gd name="connsiteX334" fmla="*/ 23241 w 469391"/>
                <a:gd name="connsiteY334" fmla="*/ 414623 h 585501"/>
                <a:gd name="connsiteX335" fmla="*/ 19145 w 469391"/>
                <a:gd name="connsiteY335" fmla="*/ 416623 h 585501"/>
                <a:gd name="connsiteX336" fmla="*/ 16669 w 469391"/>
                <a:gd name="connsiteY336" fmla="*/ 418338 h 585501"/>
                <a:gd name="connsiteX337" fmla="*/ 15335 w 469391"/>
                <a:gd name="connsiteY337" fmla="*/ 419576 h 585501"/>
                <a:gd name="connsiteX338" fmla="*/ 14288 w 469391"/>
                <a:gd name="connsiteY338" fmla="*/ 421100 h 585501"/>
                <a:gd name="connsiteX339" fmla="*/ 13335 w 469391"/>
                <a:gd name="connsiteY339" fmla="*/ 423958 h 585501"/>
                <a:gd name="connsiteX340" fmla="*/ 13525 w 469391"/>
                <a:gd name="connsiteY340" fmla="*/ 425767 h 585501"/>
                <a:gd name="connsiteX341" fmla="*/ 14192 w 469391"/>
                <a:gd name="connsiteY341" fmla="*/ 427387 h 585501"/>
                <a:gd name="connsiteX342" fmla="*/ 20479 w 469391"/>
                <a:gd name="connsiteY342" fmla="*/ 435483 h 585501"/>
                <a:gd name="connsiteX343" fmla="*/ 22384 w 469391"/>
                <a:gd name="connsiteY343" fmla="*/ 437483 h 585501"/>
                <a:gd name="connsiteX344" fmla="*/ 24193 w 469391"/>
                <a:gd name="connsiteY344" fmla="*/ 438817 h 585501"/>
                <a:gd name="connsiteX345" fmla="*/ 33147 w 469391"/>
                <a:gd name="connsiteY345" fmla="*/ 443103 h 585501"/>
                <a:gd name="connsiteX346" fmla="*/ 36576 w 469391"/>
                <a:gd name="connsiteY346" fmla="*/ 445960 h 585501"/>
                <a:gd name="connsiteX347" fmla="*/ 44958 w 469391"/>
                <a:gd name="connsiteY347" fmla="*/ 455581 h 585501"/>
                <a:gd name="connsiteX348" fmla="*/ 46768 w 469391"/>
                <a:gd name="connsiteY348" fmla="*/ 456914 h 585501"/>
                <a:gd name="connsiteX349" fmla="*/ 48292 w 469391"/>
                <a:gd name="connsiteY349" fmla="*/ 457009 h 585501"/>
                <a:gd name="connsiteX350" fmla="*/ 49625 w 469391"/>
                <a:gd name="connsiteY350" fmla="*/ 456724 h 585501"/>
                <a:gd name="connsiteX351" fmla="*/ 60103 w 469391"/>
                <a:gd name="connsiteY351" fmla="*/ 452247 h 585501"/>
                <a:gd name="connsiteX352" fmla="*/ 70199 w 469391"/>
                <a:gd name="connsiteY352" fmla="*/ 449961 h 585501"/>
                <a:gd name="connsiteX353" fmla="*/ 71914 w 469391"/>
                <a:gd name="connsiteY353" fmla="*/ 449961 h 585501"/>
                <a:gd name="connsiteX354" fmla="*/ 78772 w 469391"/>
                <a:gd name="connsiteY354" fmla="*/ 451675 h 585501"/>
                <a:gd name="connsiteX355" fmla="*/ 80677 w 469391"/>
                <a:gd name="connsiteY355" fmla="*/ 451771 h 585501"/>
                <a:gd name="connsiteX356" fmla="*/ 82296 w 469391"/>
                <a:gd name="connsiteY356" fmla="*/ 451485 h 585501"/>
                <a:gd name="connsiteX357" fmla="*/ 83629 w 469391"/>
                <a:gd name="connsiteY357" fmla="*/ 450723 h 585501"/>
                <a:gd name="connsiteX358" fmla="*/ 84772 w 469391"/>
                <a:gd name="connsiteY358" fmla="*/ 449675 h 585501"/>
                <a:gd name="connsiteX359" fmla="*/ 85725 w 469391"/>
                <a:gd name="connsiteY359" fmla="*/ 448532 h 585501"/>
                <a:gd name="connsiteX360" fmla="*/ 88201 w 469391"/>
                <a:gd name="connsiteY360" fmla="*/ 444532 h 585501"/>
                <a:gd name="connsiteX361" fmla="*/ 89249 w 469391"/>
                <a:gd name="connsiteY361" fmla="*/ 443484 h 585501"/>
                <a:gd name="connsiteX362" fmla="*/ 90392 w 469391"/>
                <a:gd name="connsiteY362" fmla="*/ 442913 h 585501"/>
                <a:gd name="connsiteX363" fmla="*/ 91821 w 469391"/>
                <a:gd name="connsiteY363" fmla="*/ 443103 h 585501"/>
                <a:gd name="connsiteX364" fmla="*/ 108299 w 469391"/>
                <a:gd name="connsiteY364" fmla="*/ 452818 h 585501"/>
                <a:gd name="connsiteX365" fmla="*/ 113538 w 469391"/>
                <a:gd name="connsiteY365" fmla="*/ 452533 h 585501"/>
                <a:gd name="connsiteX366" fmla="*/ 114109 w 469391"/>
                <a:gd name="connsiteY366" fmla="*/ 453580 h 585501"/>
                <a:gd name="connsiteX367" fmla="*/ 119063 w 469391"/>
                <a:gd name="connsiteY367" fmla="*/ 456057 h 585501"/>
                <a:gd name="connsiteX368" fmla="*/ 120682 w 469391"/>
                <a:gd name="connsiteY368" fmla="*/ 459962 h 585501"/>
                <a:gd name="connsiteX369" fmla="*/ 122301 w 469391"/>
                <a:gd name="connsiteY369" fmla="*/ 468916 h 585501"/>
                <a:gd name="connsiteX370" fmla="*/ 123063 w 469391"/>
                <a:gd name="connsiteY370" fmla="*/ 478631 h 585501"/>
                <a:gd name="connsiteX371" fmla="*/ 122396 w 469391"/>
                <a:gd name="connsiteY371" fmla="*/ 484822 h 585501"/>
                <a:gd name="connsiteX372" fmla="*/ 127063 w 469391"/>
                <a:gd name="connsiteY372" fmla="*/ 494062 h 585501"/>
                <a:gd name="connsiteX373" fmla="*/ 128206 w 469391"/>
                <a:gd name="connsiteY373" fmla="*/ 494729 h 585501"/>
                <a:gd name="connsiteX374" fmla="*/ 129826 w 469391"/>
                <a:gd name="connsiteY374" fmla="*/ 494062 h 585501"/>
                <a:gd name="connsiteX375" fmla="*/ 131350 w 469391"/>
                <a:gd name="connsiteY375" fmla="*/ 493871 h 585501"/>
                <a:gd name="connsiteX376" fmla="*/ 131921 w 469391"/>
                <a:gd name="connsiteY376" fmla="*/ 495776 h 585501"/>
                <a:gd name="connsiteX377" fmla="*/ 131731 w 469391"/>
                <a:gd name="connsiteY377" fmla="*/ 502158 h 585501"/>
                <a:gd name="connsiteX378" fmla="*/ 132683 w 469391"/>
                <a:gd name="connsiteY378" fmla="*/ 507873 h 585501"/>
                <a:gd name="connsiteX379" fmla="*/ 133350 w 469391"/>
                <a:gd name="connsiteY379" fmla="*/ 515779 h 585501"/>
                <a:gd name="connsiteX380" fmla="*/ 134302 w 469391"/>
                <a:gd name="connsiteY380" fmla="*/ 519684 h 585501"/>
                <a:gd name="connsiteX381" fmla="*/ 135541 w 469391"/>
                <a:gd name="connsiteY381" fmla="*/ 521684 h 585501"/>
                <a:gd name="connsiteX382" fmla="*/ 139446 w 469391"/>
                <a:gd name="connsiteY382" fmla="*/ 525971 h 585501"/>
                <a:gd name="connsiteX383" fmla="*/ 141351 w 469391"/>
                <a:gd name="connsiteY383" fmla="*/ 529209 h 585501"/>
                <a:gd name="connsiteX384" fmla="*/ 147638 w 469391"/>
                <a:gd name="connsiteY384" fmla="*/ 525494 h 585501"/>
                <a:gd name="connsiteX385" fmla="*/ 155829 w 469391"/>
                <a:gd name="connsiteY385" fmla="*/ 528256 h 585501"/>
                <a:gd name="connsiteX386" fmla="*/ 173260 w 469391"/>
                <a:gd name="connsiteY386" fmla="*/ 541972 h 585501"/>
                <a:gd name="connsiteX387" fmla="*/ 181356 w 469391"/>
                <a:gd name="connsiteY387" fmla="*/ 551688 h 585501"/>
                <a:gd name="connsiteX388" fmla="*/ 181546 w 469391"/>
                <a:gd name="connsiteY388" fmla="*/ 552831 h 585501"/>
                <a:gd name="connsiteX389" fmla="*/ 181165 w 469391"/>
                <a:gd name="connsiteY389" fmla="*/ 556641 h 585501"/>
                <a:gd name="connsiteX390" fmla="*/ 181356 w 469391"/>
                <a:gd name="connsiteY390" fmla="*/ 557689 h 585501"/>
                <a:gd name="connsiteX391" fmla="*/ 182404 w 469391"/>
                <a:gd name="connsiteY391" fmla="*/ 557879 h 585501"/>
                <a:gd name="connsiteX392" fmla="*/ 185166 w 469391"/>
                <a:gd name="connsiteY392" fmla="*/ 557403 h 585501"/>
                <a:gd name="connsiteX393" fmla="*/ 186118 w 469391"/>
                <a:gd name="connsiteY393" fmla="*/ 557689 h 585501"/>
                <a:gd name="connsiteX394" fmla="*/ 187642 w 469391"/>
                <a:gd name="connsiteY394" fmla="*/ 558832 h 585501"/>
                <a:gd name="connsiteX395" fmla="*/ 191548 w 469391"/>
                <a:gd name="connsiteY395" fmla="*/ 559975 h 585501"/>
                <a:gd name="connsiteX396" fmla="*/ 193072 w 469391"/>
                <a:gd name="connsiteY396" fmla="*/ 561118 h 585501"/>
                <a:gd name="connsiteX397" fmla="*/ 193072 w 469391"/>
                <a:gd name="connsiteY397" fmla="*/ 564071 h 585501"/>
                <a:gd name="connsiteX398" fmla="*/ 190976 w 469391"/>
                <a:gd name="connsiteY398" fmla="*/ 565785 h 585501"/>
                <a:gd name="connsiteX399" fmla="*/ 189357 w 469391"/>
                <a:gd name="connsiteY399" fmla="*/ 567785 h 585501"/>
                <a:gd name="connsiteX400" fmla="*/ 186118 w 469391"/>
                <a:gd name="connsiteY400" fmla="*/ 574072 h 585501"/>
                <a:gd name="connsiteX401" fmla="*/ 188690 w 469391"/>
                <a:gd name="connsiteY401" fmla="*/ 575977 h 585501"/>
                <a:gd name="connsiteX402" fmla="*/ 191548 w 469391"/>
                <a:gd name="connsiteY402" fmla="*/ 576453 h 585501"/>
                <a:gd name="connsiteX403" fmla="*/ 194500 w 469391"/>
                <a:gd name="connsiteY403" fmla="*/ 575786 h 585501"/>
                <a:gd name="connsiteX404" fmla="*/ 197358 w 469391"/>
                <a:gd name="connsiteY404" fmla="*/ 577024 h 585501"/>
                <a:gd name="connsiteX405" fmla="*/ 211074 w 469391"/>
                <a:gd name="connsiteY405" fmla="*/ 575215 h 585501"/>
                <a:gd name="connsiteX406" fmla="*/ 213169 w 469391"/>
                <a:gd name="connsiteY406" fmla="*/ 575786 h 585501"/>
                <a:gd name="connsiteX407" fmla="*/ 215360 w 469391"/>
                <a:gd name="connsiteY407" fmla="*/ 576834 h 585501"/>
                <a:gd name="connsiteX408" fmla="*/ 217456 w 469391"/>
                <a:gd name="connsiteY408" fmla="*/ 582358 h 585501"/>
                <a:gd name="connsiteX409" fmla="*/ 219456 w 469391"/>
                <a:gd name="connsiteY409" fmla="*/ 585025 h 585501"/>
                <a:gd name="connsiteX410" fmla="*/ 221075 w 469391"/>
                <a:gd name="connsiteY410" fmla="*/ 585502 h 585501"/>
                <a:gd name="connsiteX411" fmla="*/ 222409 w 469391"/>
                <a:gd name="connsiteY411" fmla="*/ 585121 h 585501"/>
                <a:gd name="connsiteX412" fmla="*/ 226695 w 469391"/>
                <a:gd name="connsiteY412" fmla="*/ 580739 h 585501"/>
                <a:gd name="connsiteX413" fmla="*/ 235934 w 469391"/>
                <a:gd name="connsiteY413" fmla="*/ 575405 h 585501"/>
                <a:gd name="connsiteX414" fmla="*/ 239649 w 469391"/>
                <a:gd name="connsiteY414" fmla="*/ 572738 h 585501"/>
                <a:gd name="connsiteX415" fmla="*/ 241554 w 469391"/>
                <a:gd name="connsiteY415" fmla="*/ 570452 h 585501"/>
                <a:gd name="connsiteX416" fmla="*/ 245459 w 469391"/>
                <a:gd name="connsiteY416" fmla="*/ 563594 h 585501"/>
                <a:gd name="connsiteX417" fmla="*/ 246697 w 469391"/>
                <a:gd name="connsiteY417" fmla="*/ 560546 h 585501"/>
                <a:gd name="connsiteX418" fmla="*/ 248126 w 469391"/>
                <a:gd name="connsiteY418" fmla="*/ 555212 h 585501"/>
                <a:gd name="connsiteX419" fmla="*/ 248317 w 469391"/>
                <a:gd name="connsiteY419" fmla="*/ 553402 h 585501"/>
                <a:gd name="connsiteX420" fmla="*/ 248221 w 469391"/>
                <a:gd name="connsiteY420" fmla="*/ 551593 h 585501"/>
                <a:gd name="connsiteX421" fmla="*/ 247840 w 469391"/>
                <a:gd name="connsiteY421" fmla="*/ 549973 h 585501"/>
                <a:gd name="connsiteX422" fmla="*/ 247269 w 469391"/>
                <a:gd name="connsiteY422" fmla="*/ 548449 h 585501"/>
                <a:gd name="connsiteX423" fmla="*/ 246888 w 469391"/>
                <a:gd name="connsiteY423" fmla="*/ 546640 h 585501"/>
                <a:gd name="connsiteX424" fmla="*/ 246983 w 469391"/>
                <a:gd name="connsiteY424" fmla="*/ 544639 h 585501"/>
                <a:gd name="connsiteX425" fmla="*/ 248221 w 469391"/>
                <a:gd name="connsiteY425" fmla="*/ 541687 h 585501"/>
                <a:gd name="connsiteX426" fmla="*/ 249936 w 469391"/>
                <a:gd name="connsiteY426" fmla="*/ 540544 h 585501"/>
                <a:gd name="connsiteX427" fmla="*/ 251746 w 469391"/>
                <a:gd name="connsiteY427" fmla="*/ 540258 h 585501"/>
                <a:gd name="connsiteX428" fmla="*/ 253174 w 469391"/>
                <a:gd name="connsiteY428" fmla="*/ 540925 h 585501"/>
                <a:gd name="connsiteX429" fmla="*/ 254222 w 469391"/>
                <a:gd name="connsiteY429" fmla="*/ 541972 h 585501"/>
                <a:gd name="connsiteX430" fmla="*/ 258985 w 469391"/>
                <a:gd name="connsiteY430" fmla="*/ 549783 h 585501"/>
                <a:gd name="connsiteX431" fmla="*/ 261938 w 469391"/>
                <a:gd name="connsiteY431" fmla="*/ 550640 h 585501"/>
                <a:gd name="connsiteX432" fmla="*/ 266605 w 469391"/>
                <a:gd name="connsiteY432" fmla="*/ 550735 h 585501"/>
                <a:gd name="connsiteX433" fmla="*/ 278035 w 469391"/>
                <a:gd name="connsiteY433" fmla="*/ 548830 h 585501"/>
                <a:gd name="connsiteX434" fmla="*/ 282892 w 469391"/>
                <a:gd name="connsiteY434" fmla="*/ 547402 h 585501"/>
                <a:gd name="connsiteX435" fmla="*/ 286036 w 469391"/>
                <a:gd name="connsiteY435" fmla="*/ 545878 h 585501"/>
                <a:gd name="connsiteX436" fmla="*/ 286893 w 469391"/>
                <a:gd name="connsiteY436" fmla="*/ 544639 h 585501"/>
                <a:gd name="connsiteX437" fmla="*/ 287464 w 469391"/>
                <a:gd name="connsiteY437" fmla="*/ 543211 h 585501"/>
                <a:gd name="connsiteX438" fmla="*/ 287846 w 469391"/>
                <a:gd name="connsiteY438" fmla="*/ 541687 h 585501"/>
                <a:gd name="connsiteX439" fmla="*/ 287846 w 469391"/>
                <a:gd name="connsiteY439" fmla="*/ 539972 h 585501"/>
                <a:gd name="connsiteX440" fmla="*/ 287369 w 469391"/>
                <a:gd name="connsiteY440" fmla="*/ 538353 h 585501"/>
                <a:gd name="connsiteX441" fmla="*/ 284702 w 469391"/>
                <a:gd name="connsiteY441" fmla="*/ 532733 h 585501"/>
                <a:gd name="connsiteX442" fmla="*/ 284131 w 469391"/>
                <a:gd name="connsiteY442" fmla="*/ 531019 h 585501"/>
                <a:gd name="connsiteX443" fmla="*/ 283940 w 469391"/>
                <a:gd name="connsiteY443" fmla="*/ 529399 h 585501"/>
                <a:gd name="connsiteX444" fmla="*/ 284512 w 469391"/>
                <a:gd name="connsiteY444" fmla="*/ 527304 h 585501"/>
                <a:gd name="connsiteX445" fmla="*/ 285750 w 469391"/>
                <a:gd name="connsiteY445" fmla="*/ 526256 h 585501"/>
                <a:gd name="connsiteX446" fmla="*/ 297371 w 469391"/>
                <a:gd name="connsiteY446" fmla="*/ 524447 h 585501"/>
                <a:gd name="connsiteX447" fmla="*/ 297561 w 469391"/>
                <a:gd name="connsiteY447" fmla="*/ 524256 h 585501"/>
                <a:gd name="connsiteX448" fmla="*/ 298323 w 469391"/>
                <a:gd name="connsiteY448" fmla="*/ 523684 h 585501"/>
                <a:gd name="connsiteX449" fmla="*/ 300038 w 469391"/>
                <a:gd name="connsiteY449" fmla="*/ 521970 h 585501"/>
                <a:gd name="connsiteX450" fmla="*/ 300990 w 469391"/>
                <a:gd name="connsiteY450" fmla="*/ 520732 h 585501"/>
                <a:gd name="connsiteX451" fmla="*/ 304705 w 469391"/>
                <a:gd name="connsiteY451" fmla="*/ 513397 h 585501"/>
                <a:gd name="connsiteX452" fmla="*/ 305848 w 469391"/>
                <a:gd name="connsiteY452" fmla="*/ 511969 h 585501"/>
                <a:gd name="connsiteX453" fmla="*/ 336613 w 469391"/>
                <a:gd name="connsiteY453" fmla="*/ 497014 h 585501"/>
                <a:gd name="connsiteX454" fmla="*/ 340233 w 469391"/>
                <a:gd name="connsiteY454" fmla="*/ 494538 h 585501"/>
                <a:gd name="connsiteX455" fmla="*/ 340805 w 469391"/>
                <a:gd name="connsiteY455" fmla="*/ 493014 h 585501"/>
                <a:gd name="connsiteX456" fmla="*/ 340805 w 469391"/>
                <a:gd name="connsiteY456" fmla="*/ 491299 h 585501"/>
                <a:gd name="connsiteX457" fmla="*/ 340423 w 469391"/>
                <a:gd name="connsiteY457" fmla="*/ 489585 h 585501"/>
                <a:gd name="connsiteX458" fmla="*/ 339852 w 469391"/>
                <a:gd name="connsiteY458" fmla="*/ 488156 h 585501"/>
                <a:gd name="connsiteX459" fmla="*/ 339280 w 469391"/>
                <a:gd name="connsiteY459" fmla="*/ 486727 h 585501"/>
                <a:gd name="connsiteX460" fmla="*/ 339947 w 469391"/>
                <a:gd name="connsiteY460" fmla="*/ 482632 h 585501"/>
                <a:gd name="connsiteX461" fmla="*/ 347758 w 469391"/>
                <a:gd name="connsiteY461" fmla="*/ 473678 h 585501"/>
                <a:gd name="connsiteX462" fmla="*/ 377285 w 469391"/>
                <a:gd name="connsiteY462" fmla="*/ 474440 h 585501"/>
                <a:gd name="connsiteX463" fmla="*/ 381190 w 469391"/>
                <a:gd name="connsiteY463" fmla="*/ 474059 h 585501"/>
                <a:gd name="connsiteX464" fmla="*/ 381857 w 469391"/>
                <a:gd name="connsiteY464" fmla="*/ 473488 h 585501"/>
                <a:gd name="connsiteX465" fmla="*/ 382714 w 469391"/>
                <a:gd name="connsiteY465" fmla="*/ 472440 h 585501"/>
                <a:gd name="connsiteX466" fmla="*/ 383381 w 469391"/>
                <a:gd name="connsiteY466" fmla="*/ 471202 h 585501"/>
                <a:gd name="connsiteX467" fmla="*/ 384715 w 469391"/>
                <a:gd name="connsiteY467" fmla="*/ 467677 h 585501"/>
                <a:gd name="connsiteX468" fmla="*/ 385763 w 469391"/>
                <a:gd name="connsiteY468" fmla="*/ 465677 h 585501"/>
                <a:gd name="connsiteX469" fmla="*/ 387477 w 469391"/>
                <a:gd name="connsiteY469" fmla="*/ 463487 h 585501"/>
                <a:gd name="connsiteX470" fmla="*/ 389096 w 469391"/>
                <a:gd name="connsiteY470" fmla="*/ 463010 h 585501"/>
                <a:gd name="connsiteX471" fmla="*/ 390620 w 469391"/>
                <a:gd name="connsiteY471" fmla="*/ 463391 h 585501"/>
                <a:gd name="connsiteX472" fmla="*/ 393668 w 469391"/>
                <a:gd name="connsiteY472" fmla="*/ 465296 h 585501"/>
                <a:gd name="connsiteX473" fmla="*/ 395764 w 469391"/>
                <a:gd name="connsiteY473" fmla="*/ 466249 h 585501"/>
                <a:gd name="connsiteX474" fmla="*/ 399574 w 469391"/>
                <a:gd name="connsiteY474" fmla="*/ 467106 h 585501"/>
                <a:gd name="connsiteX475" fmla="*/ 401764 w 469391"/>
                <a:gd name="connsiteY475" fmla="*/ 467106 h 585501"/>
                <a:gd name="connsiteX476" fmla="*/ 412623 w 469391"/>
                <a:gd name="connsiteY476" fmla="*/ 463867 h 585501"/>
                <a:gd name="connsiteX477" fmla="*/ 414338 w 469391"/>
                <a:gd name="connsiteY477" fmla="*/ 462915 h 585501"/>
                <a:gd name="connsiteX478" fmla="*/ 419957 w 469391"/>
                <a:gd name="connsiteY478" fmla="*/ 457581 h 585501"/>
                <a:gd name="connsiteX479" fmla="*/ 422148 w 469391"/>
                <a:gd name="connsiteY479" fmla="*/ 456819 h 585501"/>
                <a:gd name="connsiteX480" fmla="*/ 424624 w 469391"/>
                <a:gd name="connsiteY480" fmla="*/ 456914 h 585501"/>
                <a:gd name="connsiteX481" fmla="*/ 430625 w 469391"/>
                <a:gd name="connsiteY481" fmla="*/ 458343 h 585501"/>
                <a:gd name="connsiteX482" fmla="*/ 432721 w 469391"/>
                <a:gd name="connsiteY482" fmla="*/ 458057 h 585501"/>
                <a:gd name="connsiteX483" fmla="*/ 434245 w 469391"/>
                <a:gd name="connsiteY483" fmla="*/ 457200 h 585501"/>
                <a:gd name="connsiteX484" fmla="*/ 435102 w 469391"/>
                <a:gd name="connsiteY484" fmla="*/ 455962 h 585501"/>
                <a:gd name="connsiteX485" fmla="*/ 435959 w 469391"/>
                <a:gd name="connsiteY485" fmla="*/ 454533 h 585501"/>
                <a:gd name="connsiteX486" fmla="*/ 436626 w 469391"/>
                <a:gd name="connsiteY486" fmla="*/ 453104 h 585501"/>
                <a:gd name="connsiteX487" fmla="*/ 438340 w 469391"/>
                <a:gd name="connsiteY487" fmla="*/ 448151 h 585501"/>
                <a:gd name="connsiteX488" fmla="*/ 439674 w 469391"/>
                <a:gd name="connsiteY488" fmla="*/ 445008 h 585501"/>
                <a:gd name="connsiteX489" fmla="*/ 441293 w 469391"/>
                <a:gd name="connsiteY489" fmla="*/ 442436 h 585501"/>
                <a:gd name="connsiteX490" fmla="*/ 445103 w 469391"/>
                <a:gd name="connsiteY490" fmla="*/ 437579 h 585501"/>
                <a:gd name="connsiteX491" fmla="*/ 445865 w 469391"/>
                <a:gd name="connsiteY491" fmla="*/ 436150 h 585501"/>
                <a:gd name="connsiteX492" fmla="*/ 446341 w 469391"/>
                <a:gd name="connsiteY492" fmla="*/ 434435 h 585501"/>
                <a:gd name="connsiteX493" fmla="*/ 446246 w 469391"/>
                <a:gd name="connsiteY493" fmla="*/ 432816 h 585501"/>
                <a:gd name="connsiteX494" fmla="*/ 445961 w 469391"/>
                <a:gd name="connsiteY494" fmla="*/ 431101 h 585501"/>
                <a:gd name="connsiteX495" fmla="*/ 444913 w 469391"/>
                <a:gd name="connsiteY495" fmla="*/ 428054 h 585501"/>
                <a:gd name="connsiteX496" fmla="*/ 444532 w 469391"/>
                <a:gd name="connsiteY496" fmla="*/ 426434 h 585501"/>
                <a:gd name="connsiteX497" fmla="*/ 444341 w 469391"/>
                <a:gd name="connsiteY497" fmla="*/ 424624 h 585501"/>
                <a:gd name="connsiteX498" fmla="*/ 444627 w 469391"/>
                <a:gd name="connsiteY498" fmla="*/ 422434 h 585501"/>
                <a:gd name="connsiteX499" fmla="*/ 445103 w 469391"/>
                <a:gd name="connsiteY499" fmla="*/ 420624 h 585501"/>
                <a:gd name="connsiteX500" fmla="*/ 448151 w 469391"/>
                <a:gd name="connsiteY500" fmla="*/ 415576 h 585501"/>
                <a:gd name="connsiteX501" fmla="*/ 448151 w 469391"/>
                <a:gd name="connsiteY501" fmla="*/ 408813 h 585501"/>
                <a:gd name="connsiteX502" fmla="*/ 449866 w 469391"/>
                <a:gd name="connsiteY502" fmla="*/ 405574 h 585501"/>
                <a:gd name="connsiteX503" fmla="*/ 451295 w 469391"/>
                <a:gd name="connsiteY503" fmla="*/ 403765 h 585501"/>
                <a:gd name="connsiteX504" fmla="*/ 453104 w 469391"/>
                <a:gd name="connsiteY504" fmla="*/ 403479 h 585501"/>
                <a:gd name="connsiteX505" fmla="*/ 454628 w 469391"/>
                <a:gd name="connsiteY505" fmla="*/ 404050 h 585501"/>
                <a:gd name="connsiteX506" fmla="*/ 456629 w 469391"/>
                <a:gd name="connsiteY506" fmla="*/ 404527 h 585501"/>
                <a:gd name="connsiteX507" fmla="*/ 459010 w 469391"/>
                <a:gd name="connsiteY507" fmla="*/ 404431 h 585501"/>
                <a:gd name="connsiteX508" fmla="*/ 463201 w 469391"/>
                <a:gd name="connsiteY508" fmla="*/ 403003 h 585501"/>
                <a:gd name="connsiteX509" fmla="*/ 465487 w 469391"/>
                <a:gd name="connsiteY509" fmla="*/ 401479 h 585501"/>
                <a:gd name="connsiteX510" fmla="*/ 466820 w 469391"/>
                <a:gd name="connsiteY510" fmla="*/ 400050 h 585501"/>
                <a:gd name="connsiteX511" fmla="*/ 467392 w 469391"/>
                <a:gd name="connsiteY511" fmla="*/ 398621 h 585501"/>
                <a:gd name="connsiteX512" fmla="*/ 469297 w 469391"/>
                <a:gd name="connsiteY512" fmla="*/ 388620 h 585501"/>
                <a:gd name="connsiteX513" fmla="*/ 469392 w 469391"/>
                <a:gd name="connsiteY513" fmla="*/ 386143 h 58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</a:cxnLst>
              <a:rect l="l" t="t" r="r" b="b"/>
              <a:pathLst>
                <a:path w="469391" h="585501">
                  <a:moveTo>
                    <a:pt x="469392" y="383953"/>
                  </a:moveTo>
                  <a:lnTo>
                    <a:pt x="469201" y="382143"/>
                  </a:lnTo>
                  <a:lnTo>
                    <a:pt x="468344" y="378905"/>
                  </a:lnTo>
                  <a:lnTo>
                    <a:pt x="466249" y="372713"/>
                  </a:lnTo>
                  <a:lnTo>
                    <a:pt x="463582" y="367093"/>
                  </a:lnTo>
                  <a:lnTo>
                    <a:pt x="462724" y="365760"/>
                  </a:lnTo>
                  <a:lnTo>
                    <a:pt x="461772" y="364617"/>
                  </a:lnTo>
                  <a:lnTo>
                    <a:pt x="460820" y="363855"/>
                  </a:lnTo>
                  <a:lnTo>
                    <a:pt x="458438" y="362807"/>
                  </a:lnTo>
                  <a:lnTo>
                    <a:pt x="438626" y="373666"/>
                  </a:lnTo>
                  <a:lnTo>
                    <a:pt x="433006" y="374047"/>
                  </a:lnTo>
                  <a:lnTo>
                    <a:pt x="432340" y="372618"/>
                  </a:lnTo>
                  <a:lnTo>
                    <a:pt x="431768" y="370999"/>
                  </a:lnTo>
                  <a:lnTo>
                    <a:pt x="431197" y="367474"/>
                  </a:lnTo>
                  <a:lnTo>
                    <a:pt x="430721" y="365950"/>
                  </a:lnTo>
                  <a:lnTo>
                    <a:pt x="430149" y="364522"/>
                  </a:lnTo>
                  <a:lnTo>
                    <a:pt x="428530" y="362045"/>
                  </a:lnTo>
                  <a:lnTo>
                    <a:pt x="417481" y="349472"/>
                  </a:lnTo>
                  <a:lnTo>
                    <a:pt x="415862" y="347091"/>
                  </a:lnTo>
                  <a:lnTo>
                    <a:pt x="412623" y="343757"/>
                  </a:lnTo>
                  <a:lnTo>
                    <a:pt x="405289" y="338138"/>
                  </a:lnTo>
                  <a:lnTo>
                    <a:pt x="400717" y="332613"/>
                  </a:lnTo>
                  <a:lnTo>
                    <a:pt x="398145" y="330137"/>
                  </a:lnTo>
                  <a:lnTo>
                    <a:pt x="396145" y="329374"/>
                  </a:lnTo>
                  <a:lnTo>
                    <a:pt x="394621" y="329660"/>
                  </a:lnTo>
                  <a:lnTo>
                    <a:pt x="392525" y="330422"/>
                  </a:lnTo>
                  <a:lnTo>
                    <a:pt x="389572" y="330898"/>
                  </a:lnTo>
                  <a:lnTo>
                    <a:pt x="379666" y="330422"/>
                  </a:lnTo>
                  <a:lnTo>
                    <a:pt x="377476" y="331089"/>
                  </a:lnTo>
                  <a:lnTo>
                    <a:pt x="376714" y="332327"/>
                  </a:lnTo>
                  <a:lnTo>
                    <a:pt x="376618" y="333946"/>
                  </a:lnTo>
                  <a:lnTo>
                    <a:pt x="376999" y="335471"/>
                  </a:lnTo>
                  <a:lnTo>
                    <a:pt x="378238" y="338423"/>
                  </a:lnTo>
                  <a:lnTo>
                    <a:pt x="378619" y="340042"/>
                  </a:lnTo>
                  <a:lnTo>
                    <a:pt x="378142" y="341757"/>
                  </a:lnTo>
                  <a:lnTo>
                    <a:pt x="376714" y="343281"/>
                  </a:lnTo>
                  <a:lnTo>
                    <a:pt x="373475" y="344329"/>
                  </a:lnTo>
                  <a:lnTo>
                    <a:pt x="371856" y="343662"/>
                  </a:lnTo>
                  <a:lnTo>
                    <a:pt x="370904" y="342233"/>
                  </a:lnTo>
                  <a:lnTo>
                    <a:pt x="370713" y="340519"/>
                  </a:lnTo>
                  <a:lnTo>
                    <a:pt x="370808" y="332613"/>
                  </a:lnTo>
                  <a:lnTo>
                    <a:pt x="370713" y="330708"/>
                  </a:lnTo>
                  <a:lnTo>
                    <a:pt x="370427" y="328993"/>
                  </a:lnTo>
                  <a:lnTo>
                    <a:pt x="370046" y="327279"/>
                  </a:lnTo>
                  <a:lnTo>
                    <a:pt x="369284" y="325946"/>
                  </a:lnTo>
                  <a:lnTo>
                    <a:pt x="368332" y="324707"/>
                  </a:lnTo>
                  <a:lnTo>
                    <a:pt x="359473" y="318421"/>
                  </a:lnTo>
                  <a:lnTo>
                    <a:pt x="357283" y="316325"/>
                  </a:lnTo>
                  <a:lnTo>
                    <a:pt x="351568" y="308800"/>
                  </a:lnTo>
                  <a:lnTo>
                    <a:pt x="349472" y="304990"/>
                  </a:lnTo>
                  <a:lnTo>
                    <a:pt x="348710" y="301657"/>
                  </a:lnTo>
                  <a:lnTo>
                    <a:pt x="348615" y="297656"/>
                  </a:lnTo>
                  <a:lnTo>
                    <a:pt x="348520" y="295846"/>
                  </a:lnTo>
                  <a:lnTo>
                    <a:pt x="347948" y="294227"/>
                  </a:lnTo>
                  <a:lnTo>
                    <a:pt x="346520" y="291370"/>
                  </a:lnTo>
                  <a:lnTo>
                    <a:pt x="345853" y="289846"/>
                  </a:lnTo>
                  <a:lnTo>
                    <a:pt x="345662" y="288322"/>
                  </a:lnTo>
                  <a:lnTo>
                    <a:pt x="345662" y="286512"/>
                  </a:lnTo>
                  <a:lnTo>
                    <a:pt x="346234" y="282702"/>
                  </a:lnTo>
                  <a:lnTo>
                    <a:pt x="346329" y="280892"/>
                  </a:lnTo>
                  <a:lnTo>
                    <a:pt x="346234" y="279273"/>
                  </a:lnTo>
                  <a:lnTo>
                    <a:pt x="346138" y="278321"/>
                  </a:lnTo>
                  <a:lnTo>
                    <a:pt x="344424" y="272701"/>
                  </a:lnTo>
                  <a:lnTo>
                    <a:pt x="343948" y="267081"/>
                  </a:lnTo>
                  <a:lnTo>
                    <a:pt x="344138" y="262985"/>
                  </a:lnTo>
                  <a:lnTo>
                    <a:pt x="345186" y="254889"/>
                  </a:lnTo>
                  <a:lnTo>
                    <a:pt x="345472" y="250793"/>
                  </a:lnTo>
                  <a:lnTo>
                    <a:pt x="344614" y="247745"/>
                  </a:lnTo>
                  <a:lnTo>
                    <a:pt x="342900" y="244126"/>
                  </a:lnTo>
                  <a:lnTo>
                    <a:pt x="338518" y="237554"/>
                  </a:lnTo>
                  <a:lnTo>
                    <a:pt x="335947" y="234696"/>
                  </a:lnTo>
                  <a:lnTo>
                    <a:pt x="333375" y="232981"/>
                  </a:lnTo>
                  <a:lnTo>
                    <a:pt x="328136" y="232219"/>
                  </a:lnTo>
                  <a:lnTo>
                    <a:pt x="326517" y="231076"/>
                  </a:lnTo>
                  <a:lnTo>
                    <a:pt x="325564" y="229648"/>
                  </a:lnTo>
                  <a:lnTo>
                    <a:pt x="324326" y="224790"/>
                  </a:lnTo>
                  <a:lnTo>
                    <a:pt x="324326" y="223171"/>
                  </a:lnTo>
                  <a:lnTo>
                    <a:pt x="324898" y="221742"/>
                  </a:lnTo>
                  <a:lnTo>
                    <a:pt x="325755" y="220599"/>
                  </a:lnTo>
                  <a:lnTo>
                    <a:pt x="327850" y="218504"/>
                  </a:lnTo>
                  <a:lnTo>
                    <a:pt x="329851" y="216027"/>
                  </a:lnTo>
                  <a:lnTo>
                    <a:pt x="330613" y="214503"/>
                  </a:lnTo>
                  <a:lnTo>
                    <a:pt x="331375" y="212884"/>
                  </a:lnTo>
                  <a:lnTo>
                    <a:pt x="331851" y="211264"/>
                  </a:lnTo>
                  <a:lnTo>
                    <a:pt x="332232" y="209455"/>
                  </a:lnTo>
                  <a:lnTo>
                    <a:pt x="332422" y="207454"/>
                  </a:lnTo>
                  <a:lnTo>
                    <a:pt x="332422" y="205549"/>
                  </a:lnTo>
                  <a:lnTo>
                    <a:pt x="331946" y="201930"/>
                  </a:lnTo>
                  <a:lnTo>
                    <a:pt x="330232" y="193929"/>
                  </a:lnTo>
                  <a:lnTo>
                    <a:pt x="313372" y="165544"/>
                  </a:lnTo>
                  <a:lnTo>
                    <a:pt x="311277" y="161163"/>
                  </a:lnTo>
                  <a:lnTo>
                    <a:pt x="310801" y="157639"/>
                  </a:lnTo>
                  <a:lnTo>
                    <a:pt x="311277" y="151447"/>
                  </a:lnTo>
                  <a:lnTo>
                    <a:pt x="310420" y="144399"/>
                  </a:lnTo>
                  <a:lnTo>
                    <a:pt x="309753" y="141827"/>
                  </a:lnTo>
                  <a:lnTo>
                    <a:pt x="308896" y="139732"/>
                  </a:lnTo>
                  <a:lnTo>
                    <a:pt x="296989" y="120396"/>
                  </a:lnTo>
                  <a:lnTo>
                    <a:pt x="295275" y="116872"/>
                  </a:lnTo>
                  <a:lnTo>
                    <a:pt x="294322" y="114014"/>
                  </a:lnTo>
                  <a:lnTo>
                    <a:pt x="294418" y="112014"/>
                  </a:lnTo>
                  <a:lnTo>
                    <a:pt x="296704" y="100774"/>
                  </a:lnTo>
                  <a:lnTo>
                    <a:pt x="296989" y="96774"/>
                  </a:lnTo>
                  <a:lnTo>
                    <a:pt x="296894" y="94774"/>
                  </a:lnTo>
                  <a:lnTo>
                    <a:pt x="296989" y="90964"/>
                  </a:lnTo>
                  <a:lnTo>
                    <a:pt x="298037" y="84868"/>
                  </a:lnTo>
                  <a:lnTo>
                    <a:pt x="298513" y="83058"/>
                  </a:lnTo>
                  <a:lnTo>
                    <a:pt x="298418" y="75152"/>
                  </a:lnTo>
                  <a:lnTo>
                    <a:pt x="289465" y="75343"/>
                  </a:lnTo>
                  <a:lnTo>
                    <a:pt x="282797" y="78676"/>
                  </a:lnTo>
                  <a:lnTo>
                    <a:pt x="281178" y="79915"/>
                  </a:lnTo>
                  <a:lnTo>
                    <a:pt x="280130" y="81058"/>
                  </a:lnTo>
                  <a:lnTo>
                    <a:pt x="277082" y="85725"/>
                  </a:lnTo>
                  <a:lnTo>
                    <a:pt x="275368" y="87916"/>
                  </a:lnTo>
                  <a:lnTo>
                    <a:pt x="273558" y="88297"/>
                  </a:lnTo>
                  <a:lnTo>
                    <a:pt x="272129" y="88011"/>
                  </a:lnTo>
                  <a:lnTo>
                    <a:pt x="268033" y="85534"/>
                  </a:lnTo>
                  <a:lnTo>
                    <a:pt x="263462" y="84106"/>
                  </a:lnTo>
                  <a:lnTo>
                    <a:pt x="259461" y="83344"/>
                  </a:lnTo>
                  <a:lnTo>
                    <a:pt x="257365" y="83534"/>
                  </a:lnTo>
                  <a:lnTo>
                    <a:pt x="256032" y="83820"/>
                  </a:lnTo>
                  <a:lnTo>
                    <a:pt x="254984" y="84582"/>
                  </a:lnTo>
                  <a:lnTo>
                    <a:pt x="251936" y="87916"/>
                  </a:lnTo>
                  <a:lnTo>
                    <a:pt x="248888" y="90297"/>
                  </a:lnTo>
                  <a:lnTo>
                    <a:pt x="247078" y="90392"/>
                  </a:lnTo>
                  <a:lnTo>
                    <a:pt x="245650" y="89725"/>
                  </a:lnTo>
                  <a:lnTo>
                    <a:pt x="213360" y="51054"/>
                  </a:lnTo>
                  <a:lnTo>
                    <a:pt x="205740" y="46577"/>
                  </a:lnTo>
                  <a:lnTo>
                    <a:pt x="190024" y="39719"/>
                  </a:lnTo>
                  <a:lnTo>
                    <a:pt x="186309" y="38767"/>
                  </a:lnTo>
                  <a:lnTo>
                    <a:pt x="184499" y="39148"/>
                  </a:lnTo>
                  <a:lnTo>
                    <a:pt x="183166" y="39814"/>
                  </a:lnTo>
                  <a:lnTo>
                    <a:pt x="181927" y="40767"/>
                  </a:lnTo>
                  <a:lnTo>
                    <a:pt x="180022" y="43243"/>
                  </a:lnTo>
                  <a:lnTo>
                    <a:pt x="178403" y="44482"/>
                  </a:lnTo>
                  <a:lnTo>
                    <a:pt x="176498" y="45529"/>
                  </a:lnTo>
                  <a:lnTo>
                    <a:pt x="172879" y="46387"/>
                  </a:lnTo>
                  <a:lnTo>
                    <a:pt x="169164" y="45339"/>
                  </a:lnTo>
                  <a:lnTo>
                    <a:pt x="147923" y="35147"/>
                  </a:lnTo>
                  <a:lnTo>
                    <a:pt x="145351" y="33338"/>
                  </a:lnTo>
                  <a:lnTo>
                    <a:pt x="144209" y="32385"/>
                  </a:lnTo>
                  <a:lnTo>
                    <a:pt x="143351" y="31051"/>
                  </a:lnTo>
                  <a:lnTo>
                    <a:pt x="142780" y="29623"/>
                  </a:lnTo>
                  <a:lnTo>
                    <a:pt x="142780" y="27908"/>
                  </a:lnTo>
                  <a:lnTo>
                    <a:pt x="143446" y="26479"/>
                  </a:lnTo>
                  <a:lnTo>
                    <a:pt x="144399" y="25432"/>
                  </a:lnTo>
                  <a:lnTo>
                    <a:pt x="145828" y="24955"/>
                  </a:lnTo>
                  <a:lnTo>
                    <a:pt x="147542" y="25051"/>
                  </a:lnTo>
                  <a:lnTo>
                    <a:pt x="152971" y="26194"/>
                  </a:lnTo>
                  <a:lnTo>
                    <a:pt x="154781" y="26098"/>
                  </a:lnTo>
                  <a:lnTo>
                    <a:pt x="156210" y="25527"/>
                  </a:lnTo>
                  <a:lnTo>
                    <a:pt x="157543" y="24670"/>
                  </a:lnTo>
                  <a:lnTo>
                    <a:pt x="158496" y="23431"/>
                  </a:lnTo>
                  <a:lnTo>
                    <a:pt x="159353" y="22098"/>
                  </a:lnTo>
                  <a:lnTo>
                    <a:pt x="160020" y="20574"/>
                  </a:lnTo>
                  <a:lnTo>
                    <a:pt x="160496" y="18955"/>
                  </a:lnTo>
                  <a:lnTo>
                    <a:pt x="160782" y="17335"/>
                  </a:lnTo>
                  <a:lnTo>
                    <a:pt x="160591" y="15716"/>
                  </a:lnTo>
                  <a:lnTo>
                    <a:pt x="159448" y="12859"/>
                  </a:lnTo>
                  <a:lnTo>
                    <a:pt x="159448" y="11239"/>
                  </a:lnTo>
                  <a:lnTo>
                    <a:pt x="159925" y="9715"/>
                  </a:lnTo>
                  <a:lnTo>
                    <a:pt x="161258" y="6572"/>
                  </a:lnTo>
                  <a:lnTo>
                    <a:pt x="161830" y="4763"/>
                  </a:lnTo>
                  <a:lnTo>
                    <a:pt x="161925" y="2762"/>
                  </a:lnTo>
                  <a:lnTo>
                    <a:pt x="161258" y="571"/>
                  </a:lnTo>
                  <a:lnTo>
                    <a:pt x="159925" y="0"/>
                  </a:lnTo>
                  <a:lnTo>
                    <a:pt x="158496" y="190"/>
                  </a:lnTo>
                  <a:lnTo>
                    <a:pt x="144780" y="5334"/>
                  </a:lnTo>
                  <a:lnTo>
                    <a:pt x="143446" y="6096"/>
                  </a:lnTo>
                  <a:lnTo>
                    <a:pt x="142208" y="7144"/>
                  </a:lnTo>
                  <a:lnTo>
                    <a:pt x="141446" y="8477"/>
                  </a:lnTo>
                  <a:lnTo>
                    <a:pt x="140113" y="11716"/>
                  </a:lnTo>
                  <a:lnTo>
                    <a:pt x="138779" y="13049"/>
                  </a:lnTo>
                  <a:lnTo>
                    <a:pt x="136303" y="13716"/>
                  </a:lnTo>
                  <a:lnTo>
                    <a:pt x="134112" y="12954"/>
                  </a:lnTo>
                  <a:lnTo>
                    <a:pt x="127444" y="8668"/>
                  </a:lnTo>
                  <a:lnTo>
                    <a:pt x="122301" y="6667"/>
                  </a:lnTo>
                  <a:lnTo>
                    <a:pt x="119253" y="5905"/>
                  </a:lnTo>
                  <a:lnTo>
                    <a:pt x="114871" y="5905"/>
                  </a:lnTo>
                  <a:lnTo>
                    <a:pt x="111252" y="5429"/>
                  </a:lnTo>
                  <a:lnTo>
                    <a:pt x="109823" y="4572"/>
                  </a:lnTo>
                  <a:lnTo>
                    <a:pt x="108394" y="1810"/>
                  </a:lnTo>
                  <a:lnTo>
                    <a:pt x="90868" y="34099"/>
                  </a:lnTo>
                  <a:lnTo>
                    <a:pt x="85249" y="42005"/>
                  </a:lnTo>
                  <a:lnTo>
                    <a:pt x="83629" y="42386"/>
                  </a:lnTo>
                  <a:lnTo>
                    <a:pt x="79248" y="42863"/>
                  </a:lnTo>
                  <a:lnTo>
                    <a:pt x="76581" y="43815"/>
                  </a:lnTo>
                  <a:lnTo>
                    <a:pt x="72961" y="46196"/>
                  </a:lnTo>
                  <a:lnTo>
                    <a:pt x="71628" y="48292"/>
                  </a:lnTo>
                  <a:lnTo>
                    <a:pt x="71247" y="50197"/>
                  </a:lnTo>
                  <a:lnTo>
                    <a:pt x="71723" y="51816"/>
                  </a:lnTo>
                  <a:lnTo>
                    <a:pt x="72676" y="53054"/>
                  </a:lnTo>
                  <a:lnTo>
                    <a:pt x="74009" y="53912"/>
                  </a:lnTo>
                  <a:lnTo>
                    <a:pt x="80200" y="56674"/>
                  </a:lnTo>
                  <a:lnTo>
                    <a:pt x="82582" y="58674"/>
                  </a:lnTo>
                  <a:lnTo>
                    <a:pt x="83439" y="60198"/>
                  </a:lnTo>
                  <a:lnTo>
                    <a:pt x="84106" y="62198"/>
                  </a:lnTo>
                  <a:lnTo>
                    <a:pt x="84010" y="65818"/>
                  </a:lnTo>
                  <a:lnTo>
                    <a:pt x="83153" y="67532"/>
                  </a:lnTo>
                  <a:lnTo>
                    <a:pt x="81820" y="68866"/>
                  </a:lnTo>
                  <a:lnTo>
                    <a:pt x="78772" y="69913"/>
                  </a:lnTo>
                  <a:lnTo>
                    <a:pt x="76390" y="71342"/>
                  </a:lnTo>
                  <a:lnTo>
                    <a:pt x="73533" y="73628"/>
                  </a:lnTo>
                  <a:lnTo>
                    <a:pt x="66675" y="82010"/>
                  </a:lnTo>
                  <a:lnTo>
                    <a:pt x="64675" y="83820"/>
                  </a:lnTo>
                  <a:lnTo>
                    <a:pt x="63151" y="84201"/>
                  </a:lnTo>
                  <a:lnTo>
                    <a:pt x="60579" y="85058"/>
                  </a:lnTo>
                  <a:lnTo>
                    <a:pt x="57817" y="86487"/>
                  </a:lnTo>
                  <a:lnTo>
                    <a:pt x="52768" y="91249"/>
                  </a:lnTo>
                  <a:lnTo>
                    <a:pt x="51149" y="94107"/>
                  </a:lnTo>
                  <a:lnTo>
                    <a:pt x="50863" y="96298"/>
                  </a:lnTo>
                  <a:lnTo>
                    <a:pt x="51816" y="97441"/>
                  </a:lnTo>
                  <a:lnTo>
                    <a:pt x="53149" y="98203"/>
                  </a:lnTo>
                  <a:lnTo>
                    <a:pt x="54864" y="98584"/>
                  </a:lnTo>
                  <a:lnTo>
                    <a:pt x="61913" y="98107"/>
                  </a:lnTo>
                  <a:lnTo>
                    <a:pt x="63341" y="98774"/>
                  </a:lnTo>
                  <a:lnTo>
                    <a:pt x="64008" y="100489"/>
                  </a:lnTo>
                  <a:lnTo>
                    <a:pt x="64103" y="103251"/>
                  </a:lnTo>
                  <a:lnTo>
                    <a:pt x="63532" y="110871"/>
                  </a:lnTo>
                  <a:lnTo>
                    <a:pt x="63627" y="113252"/>
                  </a:lnTo>
                  <a:lnTo>
                    <a:pt x="64008" y="114967"/>
                  </a:lnTo>
                  <a:lnTo>
                    <a:pt x="64770" y="116300"/>
                  </a:lnTo>
                  <a:lnTo>
                    <a:pt x="65818" y="117253"/>
                  </a:lnTo>
                  <a:lnTo>
                    <a:pt x="79534" y="121444"/>
                  </a:lnTo>
                  <a:lnTo>
                    <a:pt x="82486" y="123063"/>
                  </a:lnTo>
                  <a:lnTo>
                    <a:pt x="83629" y="124111"/>
                  </a:lnTo>
                  <a:lnTo>
                    <a:pt x="84391" y="127254"/>
                  </a:lnTo>
                  <a:lnTo>
                    <a:pt x="84868" y="132016"/>
                  </a:lnTo>
                  <a:lnTo>
                    <a:pt x="84677" y="142970"/>
                  </a:lnTo>
                  <a:lnTo>
                    <a:pt x="84963" y="147923"/>
                  </a:lnTo>
                  <a:lnTo>
                    <a:pt x="85725" y="151066"/>
                  </a:lnTo>
                  <a:lnTo>
                    <a:pt x="87058" y="151924"/>
                  </a:lnTo>
                  <a:lnTo>
                    <a:pt x="90392" y="153067"/>
                  </a:lnTo>
                  <a:lnTo>
                    <a:pt x="92202" y="153257"/>
                  </a:lnTo>
                  <a:lnTo>
                    <a:pt x="96012" y="153067"/>
                  </a:lnTo>
                  <a:lnTo>
                    <a:pt x="97631" y="152590"/>
                  </a:lnTo>
                  <a:lnTo>
                    <a:pt x="98869" y="151733"/>
                  </a:lnTo>
                  <a:lnTo>
                    <a:pt x="99822" y="150590"/>
                  </a:lnTo>
                  <a:lnTo>
                    <a:pt x="100584" y="149162"/>
                  </a:lnTo>
                  <a:lnTo>
                    <a:pt x="102584" y="144494"/>
                  </a:lnTo>
                  <a:lnTo>
                    <a:pt x="103537" y="143161"/>
                  </a:lnTo>
                  <a:lnTo>
                    <a:pt x="104680" y="142399"/>
                  </a:lnTo>
                  <a:lnTo>
                    <a:pt x="106204" y="142208"/>
                  </a:lnTo>
                  <a:lnTo>
                    <a:pt x="107728" y="142684"/>
                  </a:lnTo>
                  <a:lnTo>
                    <a:pt x="109156" y="144304"/>
                  </a:lnTo>
                  <a:lnTo>
                    <a:pt x="110490" y="146494"/>
                  </a:lnTo>
                  <a:lnTo>
                    <a:pt x="112014" y="150971"/>
                  </a:lnTo>
                  <a:lnTo>
                    <a:pt x="111919" y="153448"/>
                  </a:lnTo>
                  <a:lnTo>
                    <a:pt x="111252" y="155257"/>
                  </a:lnTo>
                  <a:lnTo>
                    <a:pt x="106680" y="159258"/>
                  </a:lnTo>
                  <a:lnTo>
                    <a:pt x="92488" y="168592"/>
                  </a:lnTo>
                  <a:lnTo>
                    <a:pt x="91059" y="169259"/>
                  </a:lnTo>
                  <a:lnTo>
                    <a:pt x="89535" y="169640"/>
                  </a:lnTo>
                  <a:lnTo>
                    <a:pt x="81629" y="169545"/>
                  </a:lnTo>
                  <a:lnTo>
                    <a:pt x="80010" y="170021"/>
                  </a:lnTo>
                  <a:lnTo>
                    <a:pt x="78581" y="170688"/>
                  </a:lnTo>
                  <a:lnTo>
                    <a:pt x="77438" y="171640"/>
                  </a:lnTo>
                  <a:lnTo>
                    <a:pt x="75152" y="173926"/>
                  </a:lnTo>
                  <a:lnTo>
                    <a:pt x="72676" y="175927"/>
                  </a:lnTo>
                  <a:lnTo>
                    <a:pt x="71247" y="176689"/>
                  </a:lnTo>
                  <a:lnTo>
                    <a:pt x="69723" y="177070"/>
                  </a:lnTo>
                  <a:lnTo>
                    <a:pt x="67913" y="176974"/>
                  </a:lnTo>
                  <a:lnTo>
                    <a:pt x="64484" y="176117"/>
                  </a:lnTo>
                  <a:lnTo>
                    <a:pt x="55150" y="171926"/>
                  </a:lnTo>
                  <a:lnTo>
                    <a:pt x="53149" y="171831"/>
                  </a:lnTo>
                  <a:lnTo>
                    <a:pt x="50959" y="172402"/>
                  </a:lnTo>
                  <a:lnTo>
                    <a:pt x="48006" y="174403"/>
                  </a:lnTo>
                  <a:lnTo>
                    <a:pt x="46768" y="176308"/>
                  </a:lnTo>
                  <a:lnTo>
                    <a:pt x="46006" y="178403"/>
                  </a:lnTo>
                  <a:lnTo>
                    <a:pt x="43815" y="192500"/>
                  </a:lnTo>
                  <a:lnTo>
                    <a:pt x="43053" y="195548"/>
                  </a:lnTo>
                  <a:lnTo>
                    <a:pt x="42291" y="197834"/>
                  </a:lnTo>
                  <a:lnTo>
                    <a:pt x="41338" y="199454"/>
                  </a:lnTo>
                  <a:lnTo>
                    <a:pt x="38481" y="202406"/>
                  </a:lnTo>
                  <a:lnTo>
                    <a:pt x="36862" y="203740"/>
                  </a:lnTo>
                  <a:lnTo>
                    <a:pt x="35719" y="204406"/>
                  </a:lnTo>
                  <a:lnTo>
                    <a:pt x="26098" y="207359"/>
                  </a:lnTo>
                  <a:lnTo>
                    <a:pt x="23050" y="209169"/>
                  </a:lnTo>
                  <a:lnTo>
                    <a:pt x="19050" y="213074"/>
                  </a:lnTo>
                  <a:lnTo>
                    <a:pt x="11525" y="227266"/>
                  </a:lnTo>
                  <a:lnTo>
                    <a:pt x="9811" y="234410"/>
                  </a:lnTo>
                  <a:lnTo>
                    <a:pt x="10096" y="236410"/>
                  </a:lnTo>
                  <a:lnTo>
                    <a:pt x="10382" y="238125"/>
                  </a:lnTo>
                  <a:lnTo>
                    <a:pt x="10858" y="239744"/>
                  </a:lnTo>
                  <a:lnTo>
                    <a:pt x="11525" y="241173"/>
                  </a:lnTo>
                  <a:lnTo>
                    <a:pt x="12097" y="243935"/>
                  </a:lnTo>
                  <a:lnTo>
                    <a:pt x="12763" y="247840"/>
                  </a:lnTo>
                  <a:lnTo>
                    <a:pt x="13240" y="255937"/>
                  </a:lnTo>
                  <a:lnTo>
                    <a:pt x="14002" y="259651"/>
                  </a:lnTo>
                  <a:lnTo>
                    <a:pt x="15145" y="261842"/>
                  </a:lnTo>
                  <a:lnTo>
                    <a:pt x="16573" y="262223"/>
                  </a:lnTo>
                  <a:lnTo>
                    <a:pt x="18097" y="261842"/>
                  </a:lnTo>
                  <a:lnTo>
                    <a:pt x="19145" y="260890"/>
                  </a:lnTo>
                  <a:lnTo>
                    <a:pt x="20955" y="258318"/>
                  </a:lnTo>
                  <a:lnTo>
                    <a:pt x="22193" y="257365"/>
                  </a:lnTo>
                  <a:lnTo>
                    <a:pt x="23622" y="256794"/>
                  </a:lnTo>
                  <a:lnTo>
                    <a:pt x="25527" y="257461"/>
                  </a:lnTo>
                  <a:lnTo>
                    <a:pt x="27432" y="259366"/>
                  </a:lnTo>
                  <a:lnTo>
                    <a:pt x="29718" y="264128"/>
                  </a:lnTo>
                  <a:lnTo>
                    <a:pt x="30289" y="267271"/>
                  </a:lnTo>
                  <a:lnTo>
                    <a:pt x="30480" y="270034"/>
                  </a:lnTo>
                  <a:lnTo>
                    <a:pt x="29908" y="278416"/>
                  </a:lnTo>
                  <a:lnTo>
                    <a:pt x="29527" y="280511"/>
                  </a:lnTo>
                  <a:lnTo>
                    <a:pt x="29146" y="282226"/>
                  </a:lnTo>
                  <a:lnTo>
                    <a:pt x="28003" y="285464"/>
                  </a:lnTo>
                  <a:lnTo>
                    <a:pt x="27337" y="286702"/>
                  </a:lnTo>
                  <a:lnTo>
                    <a:pt x="23527" y="291751"/>
                  </a:lnTo>
                  <a:lnTo>
                    <a:pt x="21526" y="296418"/>
                  </a:lnTo>
                  <a:lnTo>
                    <a:pt x="19145" y="307181"/>
                  </a:lnTo>
                  <a:lnTo>
                    <a:pt x="17335" y="312515"/>
                  </a:lnTo>
                  <a:lnTo>
                    <a:pt x="14764" y="325755"/>
                  </a:lnTo>
                  <a:lnTo>
                    <a:pt x="14764" y="329089"/>
                  </a:lnTo>
                  <a:lnTo>
                    <a:pt x="15526" y="331280"/>
                  </a:lnTo>
                  <a:lnTo>
                    <a:pt x="18288" y="333280"/>
                  </a:lnTo>
                  <a:lnTo>
                    <a:pt x="19717" y="334708"/>
                  </a:lnTo>
                  <a:lnTo>
                    <a:pt x="21145" y="337280"/>
                  </a:lnTo>
                  <a:lnTo>
                    <a:pt x="21526" y="339471"/>
                  </a:lnTo>
                  <a:lnTo>
                    <a:pt x="21431" y="341566"/>
                  </a:lnTo>
                  <a:lnTo>
                    <a:pt x="20860" y="343376"/>
                  </a:lnTo>
                  <a:lnTo>
                    <a:pt x="20288" y="344996"/>
                  </a:lnTo>
                  <a:lnTo>
                    <a:pt x="19526" y="346519"/>
                  </a:lnTo>
                  <a:lnTo>
                    <a:pt x="18669" y="347758"/>
                  </a:lnTo>
                  <a:lnTo>
                    <a:pt x="16478" y="350425"/>
                  </a:lnTo>
                  <a:lnTo>
                    <a:pt x="0" y="361569"/>
                  </a:lnTo>
                  <a:lnTo>
                    <a:pt x="15145" y="389191"/>
                  </a:lnTo>
                  <a:lnTo>
                    <a:pt x="20288" y="396145"/>
                  </a:lnTo>
                  <a:lnTo>
                    <a:pt x="24574" y="398526"/>
                  </a:lnTo>
                  <a:lnTo>
                    <a:pt x="27908" y="401383"/>
                  </a:lnTo>
                  <a:lnTo>
                    <a:pt x="28956" y="403574"/>
                  </a:lnTo>
                  <a:lnTo>
                    <a:pt x="29146" y="405574"/>
                  </a:lnTo>
                  <a:lnTo>
                    <a:pt x="28670" y="407194"/>
                  </a:lnTo>
                  <a:lnTo>
                    <a:pt x="28099" y="408718"/>
                  </a:lnTo>
                  <a:lnTo>
                    <a:pt x="27337" y="410051"/>
                  </a:lnTo>
                  <a:lnTo>
                    <a:pt x="26575" y="411480"/>
                  </a:lnTo>
                  <a:lnTo>
                    <a:pt x="25527" y="412718"/>
                  </a:lnTo>
                  <a:lnTo>
                    <a:pt x="23241" y="414623"/>
                  </a:lnTo>
                  <a:lnTo>
                    <a:pt x="19145" y="416623"/>
                  </a:lnTo>
                  <a:lnTo>
                    <a:pt x="16669" y="418338"/>
                  </a:lnTo>
                  <a:lnTo>
                    <a:pt x="15335" y="419576"/>
                  </a:lnTo>
                  <a:lnTo>
                    <a:pt x="14288" y="421100"/>
                  </a:lnTo>
                  <a:lnTo>
                    <a:pt x="13335" y="423958"/>
                  </a:lnTo>
                  <a:lnTo>
                    <a:pt x="13525" y="425767"/>
                  </a:lnTo>
                  <a:lnTo>
                    <a:pt x="14192" y="427387"/>
                  </a:lnTo>
                  <a:lnTo>
                    <a:pt x="20479" y="435483"/>
                  </a:lnTo>
                  <a:lnTo>
                    <a:pt x="22384" y="437483"/>
                  </a:lnTo>
                  <a:lnTo>
                    <a:pt x="24193" y="438817"/>
                  </a:lnTo>
                  <a:lnTo>
                    <a:pt x="33147" y="443103"/>
                  </a:lnTo>
                  <a:lnTo>
                    <a:pt x="36576" y="445960"/>
                  </a:lnTo>
                  <a:lnTo>
                    <a:pt x="44958" y="455581"/>
                  </a:lnTo>
                  <a:lnTo>
                    <a:pt x="46768" y="456914"/>
                  </a:lnTo>
                  <a:lnTo>
                    <a:pt x="48292" y="457009"/>
                  </a:lnTo>
                  <a:lnTo>
                    <a:pt x="49625" y="456724"/>
                  </a:lnTo>
                  <a:lnTo>
                    <a:pt x="60103" y="452247"/>
                  </a:lnTo>
                  <a:lnTo>
                    <a:pt x="70199" y="449961"/>
                  </a:lnTo>
                  <a:lnTo>
                    <a:pt x="71914" y="449961"/>
                  </a:lnTo>
                  <a:lnTo>
                    <a:pt x="78772" y="451675"/>
                  </a:lnTo>
                  <a:lnTo>
                    <a:pt x="80677" y="451771"/>
                  </a:lnTo>
                  <a:lnTo>
                    <a:pt x="82296" y="451485"/>
                  </a:lnTo>
                  <a:lnTo>
                    <a:pt x="83629" y="450723"/>
                  </a:lnTo>
                  <a:lnTo>
                    <a:pt x="84772" y="449675"/>
                  </a:lnTo>
                  <a:lnTo>
                    <a:pt x="85725" y="448532"/>
                  </a:lnTo>
                  <a:lnTo>
                    <a:pt x="88201" y="444532"/>
                  </a:lnTo>
                  <a:lnTo>
                    <a:pt x="89249" y="443484"/>
                  </a:lnTo>
                  <a:lnTo>
                    <a:pt x="90392" y="442913"/>
                  </a:lnTo>
                  <a:lnTo>
                    <a:pt x="91821" y="443103"/>
                  </a:lnTo>
                  <a:lnTo>
                    <a:pt x="108299" y="452818"/>
                  </a:lnTo>
                  <a:lnTo>
                    <a:pt x="113538" y="452533"/>
                  </a:lnTo>
                  <a:lnTo>
                    <a:pt x="114109" y="453580"/>
                  </a:lnTo>
                  <a:lnTo>
                    <a:pt x="119063" y="456057"/>
                  </a:lnTo>
                  <a:lnTo>
                    <a:pt x="120682" y="459962"/>
                  </a:lnTo>
                  <a:lnTo>
                    <a:pt x="122301" y="468916"/>
                  </a:lnTo>
                  <a:lnTo>
                    <a:pt x="123063" y="478631"/>
                  </a:lnTo>
                  <a:lnTo>
                    <a:pt x="122396" y="484822"/>
                  </a:lnTo>
                  <a:lnTo>
                    <a:pt x="127063" y="494062"/>
                  </a:lnTo>
                  <a:lnTo>
                    <a:pt x="128206" y="494729"/>
                  </a:lnTo>
                  <a:lnTo>
                    <a:pt x="129826" y="494062"/>
                  </a:lnTo>
                  <a:lnTo>
                    <a:pt x="131350" y="493871"/>
                  </a:lnTo>
                  <a:lnTo>
                    <a:pt x="131921" y="495776"/>
                  </a:lnTo>
                  <a:lnTo>
                    <a:pt x="131731" y="502158"/>
                  </a:lnTo>
                  <a:lnTo>
                    <a:pt x="132683" y="507873"/>
                  </a:lnTo>
                  <a:lnTo>
                    <a:pt x="133350" y="515779"/>
                  </a:lnTo>
                  <a:lnTo>
                    <a:pt x="134302" y="519684"/>
                  </a:lnTo>
                  <a:lnTo>
                    <a:pt x="135541" y="521684"/>
                  </a:lnTo>
                  <a:lnTo>
                    <a:pt x="139446" y="525971"/>
                  </a:lnTo>
                  <a:lnTo>
                    <a:pt x="141351" y="529209"/>
                  </a:lnTo>
                  <a:lnTo>
                    <a:pt x="147638" y="525494"/>
                  </a:lnTo>
                  <a:lnTo>
                    <a:pt x="155829" y="528256"/>
                  </a:lnTo>
                  <a:lnTo>
                    <a:pt x="173260" y="541972"/>
                  </a:lnTo>
                  <a:lnTo>
                    <a:pt x="181356" y="551688"/>
                  </a:lnTo>
                  <a:lnTo>
                    <a:pt x="181546" y="552831"/>
                  </a:lnTo>
                  <a:lnTo>
                    <a:pt x="181165" y="556641"/>
                  </a:lnTo>
                  <a:lnTo>
                    <a:pt x="181356" y="557689"/>
                  </a:lnTo>
                  <a:lnTo>
                    <a:pt x="182404" y="557879"/>
                  </a:lnTo>
                  <a:lnTo>
                    <a:pt x="185166" y="557403"/>
                  </a:lnTo>
                  <a:lnTo>
                    <a:pt x="186118" y="557689"/>
                  </a:lnTo>
                  <a:lnTo>
                    <a:pt x="187642" y="558832"/>
                  </a:lnTo>
                  <a:lnTo>
                    <a:pt x="191548" y="559975"/>
                  </a:lnTo>
                  <a:lnTo>
                    <a:pt x="193072" y="561118"/>
                  </a:lnTo>
                  <a:lnTo>
                    <a:pt x="193072" y="564071"/>
                  </a:lnTo>
                  <a:lnTo>
                    <a:pt x="190976" y="565785"/>
                  </a:lnTo>
                  <a:lnTo>
                    <a:pt x="189357" y="567785"/>
                  </a:lnTo>
                  <a:lnTo>
                    <a:pt x="186118" y="574072"/>
                  </a:lnTo>
                  <a:lnTo>
                    <a:pt x="188690" y="575977"/>
                  </a:lnTo>
                  <a:lnTo>
                    <a:pt x="191548" y="576453"/>
                  </a:lnTo>
                  <a:lnTo>
                    <a:pt x="194500" y="575786"/>
                  </a:lnTo>
                  <a:lnTo>
                    <a:pt x="197358" y="577024"/>
                  </a:lnTo>
                  <a:lnTo>
                    <a:pt x="211074" y="575215"/>
                  </a:lnTo>
                  <a:lnTo>
                    <a:pt x="213169" y="575786"/>
                  </a:lnTo>
                  <a:lnTo>
                    <a:pt x="215360" y="576834"/>
                  </a:lnTo>
                  <a:lnTo>
                    <a:pt x="217456" y="582358"/>
                  </a:lnTo>
                  <a:lnTo>
                    <a:pt x="219456" y="585025"/>
                  </a:lnTo>
                  <a:lnTo>
                    <a:pt x="221075" y="585502"/>
                  </a:lnTo>
                  <a:lnTo>
                    <a:pt x="222409" y="585121"/>
                  </a:lnTo>
                  <a:lnTo>
                    <a:pt x="226695" y="580739"/>
                  </a:lnTo>
                  <a:lnTo>
                    <a:pt x="235934" y="575405"/>
                  </a:lnTo>
                  <a:lnTo>
                    <a:pt x="239649" y="572738"/>
                  </a:lnTo>
                  <a:lnTo>
                    <a:pt x="241554" y="570452"/>
                  </a:lnTo>
                  <a:lnTo>
                    <a:pt x="245459" y="563594"/>
                  </a:lnTo>
                  <a:lnTo>
                    <a:pt x="246697" y="560546"/>
                  </a:lnTo>
                  <a:lnTo>
                    <a:pt x="248126" y="555212"/>
                  </a:lnTo>
                  <a:lnTo>
                    <a:pt x="248317" y="553402"/>
                  </a:lnTo>
                  <a:lnTo>
                    <a:pt x="248221" y="551593"/>
                  </a:lnTo>
                  <a:lnTo>
                    <a:pt x="247840" y="549973"/>
                  </a:lnTo>
                  <a:lnTo>
                    <a:pt x="247269" y="548449"/>
                  </a:lnTo>
                  <a:lnTo>
                    <a:pt x="246888" y="546640"/>
                  </a:lnTo>
                  <a:lnTo>
                    <a:pt x="246983" y="544639"/>
                  </a:lnTo>
                  <a:lnTo>
                    <a:pt x="248221" y="541687"/>
                  </a:lnTo>
                  <a:lnTo>
                    <a:pt x="249936" y="540544"/>
                  </a:lnTo>
                  <a:lnTo>
                    <a:pt x="251746" y="540258"/>
                  </a:lnTo>
                  <a:lnTo>
                    <a:pt x="253174" y="540925"/>
                  </a:lnTo>
                  <a:lnTo>
                    <a:pt x="254222" y="541972"/>
                  </a:lnTo>
                  <a:lnTo>
                    <a:pt x="258985" y="549783"/>
                  </a:lnTo>
                  <a:lnTo>
                    <a:pt x="261938" y="550640"/>
                  </a:lnTo>
                  <a:lnTo>
                    <a:pt x="266605" y="550735"/>
                  </a:lnTo>
                  <a:lnTo>
                    <a:pt x="278035" y="548830"/>
                  </a:lnTo>
                  <a:lnTo>
                    <a:pt x="282892" y="547402"/>
                  </a:lnTo>
                  <a:lnTo>
                    <a:pt x="286036" y="545878"/>
                  </a:lnTo>
                  <a:lnTo>
                    <a:pt x="286893" y="544639"/>
                  </a:lnTo>
                  <a:lnTo>
                    <a:pt x="287464" y="543211"/>
                  </a:lnTo>
                  <a:lnTo>
                    <a:pt x="287846" y="541687"/>
                  </a:lnTo>
                  <a:lnTo>
                    <a:pt x="287846" y="539972"/>
                  </a:lnTo>
                  <a:lnTo>
                    <a:pt x="287369" y="538353"/>
                  </a:lnTo>
                  <a:lnTo>
                    <a:pt x="284702" y="532733"/>
                  </a:lnTo>
                  <a:lnTo>
                    <a:pt x="284131" y="531019"/>
                  </a:lnTo>
                  <a:lnTo>
                    <a:pt x="283940" y="529399"/>
                  </a:lnTo>
                  <a:lnTo>
                    <a:pt x="284512" y="527304"/>
                  </a:lnTo>
                  <a:lnTo>
                    <a:pt x="285750" y="526256"/>
                  </a:lnTo>
                  <a:lnTo>
                    <a:pt x="297371" y="524447"/>
                  </a:lnTo>
                  <a:lnTo>
                    <a:pt x="297561" y="524256"/>
                  </a:lnTo>
                  <a:lnTo>
                    <a:pt x="298323" y="523684"/>
                  </a:lnTo>
                  <a:lnTo>
                    <a:pt x="300038" y="521970"/>
                  </a:lnTo>
                  <a:lnTo>
                    <a:pt x="300990" y="520732"/>
                  </a:lnTo>
                  <a:lnTo>
                    <a:pt x="304705" y="513397"/>
                  </a:lnTo>
                  <a:lnTo>
                    <a:pt x="305848" y="511969"/>
                  </a:lnTo>
                  <a:lnTo>
                    <a:pt x="336613" y="497014"/>
                  </a:lnTo>
                  <a:lnTo>
                    <a:pt x="340233" y="494538"/>
                  </a:lnTo>
                  <a:lnTo>
                    <a:pt x="340805" y="493014"/>
                  </a:lnTo>
                  <a:lnTo>
                    <a:pt x="340805" y="491299"/>
                  </a:lnTo>
                  <a:lnTo>
                    <a:pt x="340423" y="489585"/>
                  </a:lnTo>
                  <a:lnTo>
                    <a:pt x="339852" y="488156"/>
                  </a:lnTo>
                  <a:lnTo>
                    <a:pt x="339280" y="486727"/>
                  </a:lnTo>
                  <a:lnTo>
                    <a:pt x="339947" y="482632"/>
                  </a:lnTo>
                  <a:lnTo>
                    <a:pt x="347758" y="473678"/>
                  </a:lnTo>
                  <a:lnTo>
                    <a:pt x="377285" y="474440"/>
                  </a:lnTo>
                  <a:lnTo>
                    <a:pt x="381190" y="474059"/>
                  </a:lnTo>
                  <a:lnTo>
                    <a:pt x="381857" y="473488"/>
                  </a:lnTo>
                  <a:lnTo>
                    <a:pt x="382714" y="472440"/>
                  </a:lnTo>
                  <a:lnTo>
                    <a:pt x="383381" y="471202"/>
                  </a:lnTo>
                  <a:lnTo>
                    <a:pt x="384715" y="467677"/>
                  </a:lnTo>
                  <a:lnTo>
                    <a:pt x="385763" y="465677"/>
                  </a:lnTo>
                  <a:lnTo>
                    <a:pt x="387477" y="463487"/>
                  </a:lnTo>
                  <a:lnTo>
                    <a:pt x="389096" y="463010"/>
                  </a:lnTo>
                  <a:lnTo>
                    <a:pt x="390620" y="463391"/>
                  </a:lnTo>
                  <a:lnTo>
                    <a:pt x="393668" y="465296"/>
                  </a:lnTo>
                  <a:lnTo>
                    <a:pt x="395764" y="466249"/>
                  </a:lnTo>
                  <a:lnTo>
                    <a:pt x="399574" y="467106"/>
                  </a:lnTo>
                  <a:lnTo>
                    <a:pt x="401764" y="467106"/>
                  </a:lnTo>
                  <a:lnTo>
                    <a:pt x="412623" y="463867"/>
                  </a:lnTo>
                  <a:lnTo>
                    <a:pt x="414338" y="462915"/>
                  </a:lnTo>
                  <a:lnTo>
                    <a:pt x="419957" y="457581"/>
                  </a:lnTo>
                  <a:lnTo>
                    <a:pt x="422148" y="456819"/>
                  </a:lnTo>
                  <a:lnTo>
                    <a:pt x="424624" y="456914"/>
                  </a:lnTo>
                  <a:lnTo>
                    <a:pt x="430625" y="458343"/>
                  </a:lnTo>
                  <a:lnTo>
                    <a:pt x="432721" y="458057"/>
                  </a:lnTo>
                  <a:lnTo>
                    <a:pt x="434245" y="457200"/>
                  </a:lnTo>
                  <a:lnTo>
                    <a:pt x="435102" y="455962"/>
                  </a:lnTo>
                  <a:lnTo>
                    <a:pt x="435959" y="454533"/>
                  </a:lnTo>
                  <a:lnTo>
                    <a:pt x="436626" y="453104"/>
                  </a:lnTo>
                  <a:lnTo>
                    <a:pt x="438340" y="448151"/>
                  </a:lnTo>
                  <a:lnTo>
                    <a:pt x="439674" y="445008"/>
                  </a:lnTo>
                  <a:lnTo>
                    <a:pt x="441293" y="442436"/>
                  </a:lnTo>
                  <a:lnTo>
                    <a:pt x="445103" y="437579"/>
                  </a:lnTo>
                  <a:lnTo>
                    <a:pt x="445865" y="436150"/>
                  </a:lnTo>
                  <a:lnTo>
                    <a:pt x="446341" y="434435"/>
                  </a:lnTo>
                  <a:lnTo>
                    <a:pt x="446246" y="432816"/>
                  </a:lnTo>
                  <a:lnTo>
                    <a:pt x="445961" y="431101"/>
                  </a:lnTo>
                  <a:lnTo>
                    <a:pt x="444913" y="428054"/>
                  </a:lnTo>
                  <a:lnTo>
                    <a:pt x="444532" y="426434"/>
                  </a:lnTo>
                  <a:lnTo>
                    <a:pt x="444341" y="424624"/>
                  </a:lnTo>
                  <a:lnTo>
                    <a:pt x="444627" y="422434"/>
                  </a:lnTo>
                  <a:lnTo>
                    <a:pt x="445103" y="420624"/>
                  </a:lnTo>
                  <a:lnTo>
                    <a:pt x="448151" y="415576"/>
                  </a:lnTo>
                  <a:lnTo>
                    <a:pt x="448151" y="408813"/>
                  </a:lnTo>
                  <a:lnTo>
                    <a:pt x="449866" y="405574"/>
                  </a:lnTo>
                  <a:lnTo>
                    <a:pt x="451295" y="403765"/>
                  </a:lnTo>
                  <a:lnTo>
                    <a:pt x="453104" y="403479"/>
                  </a:lnTo>
                  <a:lnTo>
                    <a:pt x="454628" y="404050"/>
                  </a:lnTo>
                  <a:lnTo>
                    <a:pt x="456629" y="404527"/>
                  </a:lnTo>
                  <a:lnTo>
                    <a:pt x="459010" y="404431"/>
                  </a:lnTo>
                  <a:lnTo>
                    <a:pt x="463201" y="403003"/>
                  </a:lnTo>
                  <a:lnTo>
                    <a:pt x="465487" y="401479"/>
                  </a:lnTo>
                  <a:lnTo>
                    <a:pt x="466820" y="400050"/>
                  </a:lnTo>
                  <a:lnTo>
                    <a:pt x="467392" y="398621"/>
                  </a:lnTo>
                  <a:lnTo>
                    <a:pt x="469297" y="388620"/>
                  </a:lnTo>
                  <a:lnTo>
                    <a:pt x="469392" y="386143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3" name="Figura a mano libera: forma 74">
              <a:extLst>
                <a:ext uri="{FF2B5EF4-FFF2-40B4-BE49-F238E27FC236}">
                  <a16:creationId xmlns:a16="http://schemas.microsoft.com/office/drawing/2014/main" xmlns="" id="{50DD2F9A-DBE8-4E49-B5EB-B351317FD9E1}"/>
                </a:ext>
              </a:extLst>
            </p:cNvPr>
            <p:cNvSpPr/>
            <p:nvPr/>
          </p:nvSpPr>
          <p:spPr>
            <a:xfrm>
              <a:off x="7880108" y="2954368"/>
              <a:ext cx="917543" cy="1056322"/>
            </a:xfrm>
            <a:custGeom>
              <a:avLst/>
              <a:gdLst>
                <a:gd name="connsiteX0" fmla="*/ 257270 w 917543"/>
                <a:gd name="connsiteY0" fmla="*/ 777430 h 1056322"/>
                <a:gd name="connsiteX1" fmla="*/ 259747 w 917543"/>
                <a:gd name="connsiteY1" fmla="*/ 774001 h 1056322"/>
                <a:gd name="connsiteX2" fmla="*/ 258032 w 917543"/>
                <a:gd name="connsiteY2" fmla="*/ 769334 h 1056322"/>
                <a:gd name="connsiteX3" fmla="*/ 255460 w 917543"/>
                <a:gd name="connsiteY3" fmla="*/ 765143 h 1056322"/>
                <a:gd name="connsiteX4" fmla="*/ 252413 w 917543"/>
                <a:gd name="connsiteY4" fmla="*/ 762190 h 1056322"/>
                <a:gd name="connsiteX5" fmla="*/ 249079 w 917543"/>
                <a:gd name="connsiteY5" fmla="*/ 761047 h 1056322"/>
                <a:gd name="connsiteX6" fmla="*/ 244792 w 917543"/>
                <a:gd name="connsiteY6" fmla="*/ 763143 h 1056322"/>
                <a:gd name="connsiteX7" fmla="*/ 242125 w 917543"/>
                <a:gd name="connsiteY7" fmla="*/ 768191 h 1056322"/>
                <a:gd name="connsiteX8" fmla="*/ 238411 w 917543"/>
                <a:gd name="connsiteY8" fmla="*/ 780097 h 1056322"/>
                <a:gd name="connsiteX9" fmla="*/ 236125 w 917543"/>
                <a:gd name="connsiteY9" fmla="*/ 782574 h 1056322"/>
                <a:gd name="connsiteX10" fmla="*/ 233077 w 917543"/>
                <a:gd name="connsiteY10" fmla="*/ 784479 h 1056322"/>
                <a:gd name="connsiteX11" fmla="*/ 230410 w 917543"/>
                <a:gd name="connsiteY11" fmla="*/ 786955 h 1056322"/>
                <a:gd name="connsiteX12" fmla="*/ 229267 w 917543"/>
                <a:gd name="connsiteY12" fmla="*/ 791337 h 1056322"/>
                <a:gd name="connsiteX13" fmla="*/ 226790 w 917543"/>
                <a:gd name="connsiteY13" fmla="*/ 792385 h 1056322"/>
                <a:gd name="connsiteX14" fmla="*/ 221742 w 917543"/>
                <a:gd name="connsiteY14" fmla="*/ 792289 h 1056322"/>
                <a:gd name="connsiteX15" fmla="*/ 218122 w 917543"/>
                <a:gd name="connsiteY15" fmla="*/ 789622 h 1056322"/>
                <a:gd name="connsiteX16" fmla="*/ 219742 w 917543"/>
                <a:gd name="connsiteY16" fmla="*/ 782860 h 1056322"/>
                <a:gd name="connsiteX17" fmla="*/ 206883 w 917543"/>
                <a:gd name="connsiteY17" fmla="*/ 783146 h 1056322"/>
                <a:gd name="connsiteX18" fmla="*/ 200977 w 917543"/>
                <a:gd name="connsiteY18" fmla="*/ 782383 h 1056322"/>
                <a:gd name="connsiteX19" fmla="*/ 200977 w 917543"/>
                <a:gd name="connsiteY19" fmla="*/ 786384 h 1056322"/>
                <a:gd name="connsiteX20" fmla="*/ 196501 w 917543"/>
                <a:gd name="connsiteY20" fmla="*/ 789527 h 1056322"/>
                <a:gd name="connsiteX21" fmla="*/ 197739 w 917543"/>
                <a:gd name="connsiteY21" fmla="*/ 790289 h 1056322"/>
                <a:gd name="connsiteX22" fmla="*/ 198310 w 917543"/>
                <a:gd name="connsiteY22" fmla="*/ 790194 h 1056322"/>
                <a:gd name="connsiteX23" fmla="*/ 198501 w 917543"/>
                <a:gd name="connsiteY23" fmla="*/ 790670 h 1056322"/>
                <a:gd name="connsiteX24" fmla="*/ 198882 w 917543"/>
                <a:gd name="connsiteY24" fmla="*/ 792956 h 1056322"/>
                <a:gd name="connsiteX25" fmla="*/ 190786 w 917543"/>
                <a:gd name="connsiteY25" fmla="*/ 793528 h 1056322"/>
                <a:gd name="connsiteX26" fmla="*/ 184690 w 917543"/>
                <a:gd name="connsiteY26" fmla="*/ 792956 h 1056322"/>
                <a:gd name="connsiteX27" fmla="*/ 180499 w 917543"/>
                <a:gd name="connsiteY27" fmla="*/ 791337 h 1056322"/>
                <a:gd name="connsiteX28" fmla="*/ 172879 w 917543"/>
                <a:gd name="connsiteY28" fmla="*/ 787146 h 1056322"/>
                <a:gd name="connsiteX29" fmla="*/ 169259 w 917543"/>
                <a:gd name="connsiteY29" fmla="*/ 786289 h 1056322"/>
                <a:gd name="connsiteX30" fmla="*/ 161925 w 917543"/>
                <a:gd name="connsiteY30" fmla="*/ 786955 h 1056322"/>
                <a:gd name="connsiteX31" fmla="*/ 153257 w 917543"/>
                <a:gd name="connsiteY31" fmla="*/ 789432 h 1056322"/>
                <a:gd name="connsiteX32" fmla="*/ 145923 w 917543"/>
                <a:gd name="connsiteY32" fmla="*/ 794385 h 1056322"/>
                <a:gd name="connsiteX33" fmla="*/ 142399 w 917543"/>
                <a:gd name="connsiteY33" fmla="*/ 802386 h 1056322"/>
                <a:gd name="connsiteX34" fmla="*/ 144209 w 917543"/>
                <a:gd name="connsiteY34" fmla="*/ 814768 h 1056322"/>
                <a:gd name="connsiteX35" fmla="*/ 150400 w 917543"/>
                <a:gd name="connsiteY35" fmla="*/ 821436 h 1056322"/>
                <a:gd name="connsiteX36" fmla="*/ 158115 w 917543"/>
                <a:gd name="connsiteY36" fmla="*/ 824103 h 1056322"/>
                <a:gd name="connsiteX37" fmla="*/ 186404 w 917543"/>
                <a:gd name="connsiteY37" fmla="*/ 824960 h 1056322"/>
                <a:gd name="connsiteX38" fmla="*/ 188309 w 917543"/>
                <a:gd name="connsiteY38" fmla="*/ 824770 h 1056322"/>
                <a:gd name="connsiteX39" fmla="*/ 189929 w 917543"/>
                <a:gd name="connsiteY39" fmla="*/ 822007 h 1056322"/>
                <a:gd name="connsiteX40" fmla="*/ 191738 w 917543"/>
                <a:gd name="connsiteY40" fmla="*/ 814864 h 1056322"/>
                <a:gd name="connsiteX41" fmla="*/ 198596 w 917543"/>
                <a:gd name="connsiteY41" fmla="*/ 820769 h 1056322"/>
                <a:gd name="connsiteX42" fmla="*/ 212026 w 917543"/>
                <a:gd name="connsiteY42" fmla="*/ 813721 h 1056322"/>
                <a:gd name="connsiteX43" fmla="*/ 215170 w 917543"/>
                <a:gd name="connsiteY43" fmla="*/ 821531 h 1056322"/>
                <a:gd name="connsiteX44" fmla="*/ 219075 w 917543"/>
                <a:gd name="connsiteY44" fmla="*/ 811339 h 1056322"/>
                <a:gd name="connsiteX45" fmla="*/ 223456 w 917543"/>
                <a:gd name="connsiteY45" fmla="*/ 811339 h 1056322"/>
                <a:gd name="connsiteX46" fmla="*/ 228029 w 917543"/>
                <a:gd name="connsiteY46" fmla="*/ 815626 h 1056322"/>
                <a:gd name="connsiteX47" fmla="*/ 232505 w 917543"/>
                <a:gd name="connsiteY47" fmla="*/ 818388 h 1056322"/>
                <a:gd name="connsiteX48" fmla="*/ 233553 w 917543"/>
                <a:gd name="connsiteY48" fmla="*/ 820198 h 1056322"/>
                <a:gd name="connsiteX49" fmla="*/ 236982 w 917543"/>
                <a:gd name="connsiteY49" fmla="*/ 828580 h 1056322"/>
                <a:gd name="connsiteX50" fmla="*/ 238411 w 917543"/>
                <a:gd name="connsiteY50" fmla="*/ 831056 h 1056322"/>
                <a:gd name="connsiteX51" fmla="*/ 242506 w 917543"/>
                <a:gd name="connsiteY51" fmla="*/ 833056 h 1056322"/>
                <a:gd name="connsiteX52" fmla="*/ 245935 w 917543"/>
                <a:gd name="connsiteY52" fmla="*/ 832771 h 1056322"/>
                <a:gd name="connsiteX53" fmla="*/ 248602 w 917543"/>
                <a:gd name="connsiteY53" fmla="*/ 833247 h 1056322"/>
                <a:gd name="connsiteX54" fmla="*/ 250126 w 917543"/>
                <a:gd name="connsiteY54" fmla="*/ 837438 h 1056322"/>
                <a:gd name="connsiteX55" fmla="*/ 255365 w 917543"/>
                <a:gd name="connsiteY55" fmla="*/ 831247 h 1056322"/>
                <a:gd name="connsiteX56" fmla="*/ 253460 w 917543"/>
                <a:gd name="connsiteY56" fmla="*/ 822579 h 1056322"/>
                <a:gd name="connsiteX57" fmla="*/ 247555 w 917543"/>
                <a:gd name="connsiteY57" fmla="*/ 814864 h 1056322"/>
                <a:gd name="connsiteX58" fmla="*/ 240983 w 917543"/>
                <a:gd name="connsiteY58" fmla="*/ 812006 h 1056322"/>
                <a:gd name="connsiteX59" fmla="*/ 247174 w 917543"/>
                <a:gd name="connsiteY59" fmla="*/ 809434 h 1056322"/>
                <a:gd name="connsiteX60" fmla="*/ 251746 w 917543"/>
                <a:gd name="connsiteY60" fmla="*/ 806005 h 1056322"/>
                <a:gd name="connsiteX61" fmla="*/ 255079 w 917543"/>
                <a:gd name="connsiteY61" fmla="*/ 800767 h 1056322"/>
                <a:gd name="connsiteX62" fmla="*/ 257366 w 917543"/>
                <a:gd name="connsiteY62" fmla="*/ 792956 h 1056322"/>
                <a:gd name="connsiteX63" fmla="*/ 255270 w 917543"/>
                <a:gd name="connsiteY63" fmla="*/ 787527 h 1056322"/>
                <a:gd name="connsiteX64" fmla="*/ 255460 w 917543"/>
                <a:gd name="connsiteY64" fmla="*/ 782098 h 1056322"/>
                <a:gd name="connsiteX65" fmla="*/ 257270 w 917543"/>
                <a:gd name="connsiteY65" fmla="*/ 777430 h 1056322"/>
                <a:gd name="connsiteX66" fmla="*/ 899065 w 917543"/>
                <a:gd name="connsiteY66" fmla="*/ 344900 h 1056322"/>
                <a:gd name="connsiteX67" fmla="*/ 894112 w 917543"/>
                <a:gd name="connsiteY67" fmla="*/ 341090 h 1056322"/>
                <a:gd name="connsiteX68" fmla="*/ 891254 w 917543"/>
                <a:gd name="connsiteY68" fmla="*/ 339471 h 1056322"/>
                <a:gd name="connsiteX69" fmla="*/ 889635 w 917543"/>
                <a:gd name="connsiteY69" fmla="*/ 338899 h 1056322"/>
                <a:gd name="connsiteX70" fmla="*/ 887921 w 917543"/>
                <a:gd name="connsiteY70" fmla="*/ 338614 h 1056322"/>
                <a:gd name="connsiteX71" fmla="*/ 886206 w 917543"/>
                <a:gd name="connsiteY71" fmla="*/ 338804 h 1056322"/>
                <a:gd name="connsiteX72" fmla="*/ 884777 w 917543"/>
                <a:gd name="connsiteY72" fmla="*/ 339471 h 1056322"/>
                <a:gd name="connsiteX73" fmla="*/ 881443 w 917543"/>
                <a:gd name="connsiteY73" fmla="*/ 342709 h 1056322"/>
                <a:gd name="connsiteX74" fmla="*/ 879920 w 917543"/>
                <a:gd name="connsiteY74" fmla="*/ 343281 h 1056322"/>
                <a:gd name="connsiteX75" fmla="*/ 878205 w 917543"/>
                <a:gd name="connsiteY75" fmla="*/ 343471 h 1056322"/>
                <a:gd name="connsiteX76" fmla="*/ 870871 w 917543"/>
                <a:gd name="connsiteY76" fmla="*/ 342138 h 1056322"/>
                <a:gd name="connsiteX77" fmla="*/ 869061 w 917543"/>
                <a:gd name="connsiteY77" fmla="*/ 342233 h 1056322"/>
                <a:gd name="connsiteX78" fmla="*/ 867537 w 917543"/>
                <a:gd name="connsiteY78" fmla="*/ 342805 h 1056322"/>
                <a:gd name="connsiteX79" fmla="*/ 866108 w 917543"/>
                <a:gd name="connsiteY79" fmla="*/ 343662 h 1056322"/>
                <a:gd name="connsiteX80" fmla="*/ 865060 w 917543"/>
                <a:gd name="connsiteY80" fmla="*/ 344709 h 1056322"/>
                <a:gd name="connsiteX81" fmla="*/ 861631 w 917543"/>
                <a:gd name="connsiteY81" fmla="*/ 349948 h 1056322"/>
                <a:gd name="connsiteX82" fmla="*/ 860584 w 917543"/>
                <a:gd name="connsiteY82" fmla="*/ 351091 h 1056322"/>
                <a:gd name="connsiteX83" fmla="*/ 859346 w 917543"/>
                <a:gd name="connsiteY83" fmla="*/ 351949 h 1056322"/>
                <a:gd name="connsiteX84" fmla="*/ 857726 w 917543"/>
                <a:gd name="connsiteY84" fmla="*/ 352330 h 1056322"/>
                <a:gd name="connsiteX85" fmla="*/ 856012 w 917543"/>
                <a:gd name="connsiteY85" fmla="*/ 352139 h 1056322"/>
                <a:gd name="connsiteX86" fmla="*/ 854393 w 917543"/>
                <a:gd name="connsiteY86" fmla="*/ 351568 h 1056322"/>
                <a:gd name="connsiteX87" fmla="*/ 852964 w 917543"/>
                <a:gd name="connsiteY87" fmla="*/ 350615 h 1056322"/>
                <a:gd name="connsiteX88" fmla="*/ 848487 w 917543"/>
                <a:gd name="connsiteY88" fmla="*/ 346424 h 1056322"/>
                <a:gd name="connsiteX89" fmla="*/ 846010 w 917543"/>
                <a:gd name="connsiteY89" fmla="*/ 344519 h 1056322"/>
                <a:gd name="connsiteX90" fmla="*/ 842772 w 917543"/>
                <a:gd name="connsiteY90" fmla="*/ 343090 h 1056322"/>
                <a:gd name="connsiteX91" fmla="*/ 839152 w 917543"/>
                <a:gd name="connsiteY91" fmla="*/ 342328 h 1056322"/>
                <a:gd name="connsiteX92" fmla="*/ 837152 w 917543"/>
                <a:gd name="connsiteY92" fmla="*/ 342233 h 1056322"/>
                <a:gd name="connsiteX93" fmla="*/ 833438 w 917543"/>
                <a:gd name="connsiteY93" fmla="*/ 342900 h 1056322"/>
                <a:gd name="connsiteX94" fmla="*/ 829151 w 917543"/>
                <a:gd name="connsiteY94" fmla="*/ 344709 h 1056322"/>
                <a:gd name="connsiteX95" fmla="*/ 821626 w 917543"/>
                <a:gd name="connsiteY95" fmla="*/ 346996 h 1056322"/>
                <a:gd name="connsiteX96" fmla="*/ 817340 w 917543"/>
                <a:gd name="connsiteY96" fmla="*/ 346900 h 1056322"/>
                <a:gd name="connsiteX97" fmla="*/ 783336 w 917543"/>
                <a:gd name="connsiteY97" fmla="*/ 337947 h 1056322"/>
                <a:gd name="connsiteX98" fmla="*/ 778288 w 917543"/>
                <a:gd name="connsiteY98" fmla="*/ 334137 h 1056322"/>
                <a:gd name="connsiteX99" fmla="*/ 772001 w 917543"/>
                <a:gd name="connsiteY99" fmla="*/ 327374 h 1056322"/>
                <a:gd name="connsiteX100" fmla="*/ 766191 w 917543"/>
                <a:gd name="connsiteY100" fmla="*/ 323564 h 1056322"/>
                <a:gd name="connsiteX101" fmla="*/ 754571 w 917543"/>
                <a:gd name="connsiteY101" fmla="*/ 317944 h 1056322"/>
                <a:gd name="connsiteX102" fmla="*/ 751332 w 917543"/>
                <a:gd name="connsiteY102" fmla="*/ 316992 h 1056322"/>
                <a:gd name="connsiteX103" fmla="*/ 735521 w 917543"/>
                <a:gd name="connsiteY103" fmla="*/ 315373 h 1056322"/>
                <a:gd name="connsiteX104" fmla="*/ 732187 w 917543"/>
                <a:gd name="connsiteY104" fmla="*/ 314611 h 1056322"/>
                <a:gd name="connsiteX105" fmla="*/ 729805 w 917543"/>
                <a:gd name="connsiteY105" fmla="*/ 313658 h 1056322"/>
                <a:gd name="connsiteX106" fmla="*/ 728567 w 917543"/>
                <a:gd name="connsiteY106" fmla="*/ 312706 h 1056322"/>
                <a:gd name="connsiteX107" fmla="*/ 724472 w 917543"/>
                <a:gd name="connsiteY107" fmla="*/ 308038 h 1056322"/>
                <a:gd name="connsiteX108" fmla="*/ 721805 w 917543"/>
                <a:gd name="connsiteY108" fmla="*/ 304133 h 1056322"/>
                <a:gd name="connsiteX109" fmla="*/ 720185 w 917543"/>
                <a:gd name="connsiteY109" fmla="*/ 302705 h 1056322"/>
                <a:gd name="connsiteX110" fmla="*/ 702183 w 917543"/>
                <a:gd name="connsiteY110" fmla="*/ 292703 h 1056322"/>
                <a:gd name="connsiteX111" fmla="*/ 698183 w 917543"/>
                <a:gd name="connsiteY111" fmla="*/ 289274 h 1056322"/>
                <a:gd name="connsiteX112" fmla="*/ 694087 w 917543"/>
                <a:gd name="connsiteY112" fmla="*/ 284988 h 1056322"/>
                <a:gd name="connsiteX113" fmla="*/ 693992 w 917543"/>
                <a:gd name="connsiteY113" fmla="*/ 268509 h 1056322"/>
                <a:gd name="connsiteX114" fmla="*/ 693230 w 917543"/>
                <a:gd name="connsiteY114" fmla="*/ 266414 h 1056322"/>
                <a:gd name="connsiteX115" fmla="*/ 691610 w 917543"/>
                <a:gd name="connsiteY115" fmla="*/ 263842 h 1056322"/>
                <a:gd name="connsiteX116" fmla="*/ 689610 w 917543"/>
                <a:gd name="connsiteY116" fmla="*/ 262890 h 1056322"/>
                <a:gd name="connsiteX117" fmla="*/ 686943 w 917543"/>
                <a:gd name="connsiteY117" fmla="*/ 261366 h 1056322"/>
                <a:gd name="connsiteX118" fmla="*/ 686086 w 917543"/>
                <a:gd name="connsiteY118" fmla="*/ 259556 h 1056322"/>
                <a:gd name="connsiteX119" fmla="*/ 685991 w 917543"/>
                <a:gd name="connsiteY119" fmla="*/ 257175 h 1056322"/>
                <a:gd name="connsiteX120" fmla="*/ 686657 w 917543"/>
                <a:gd name="connsiteY120" fmla="*/ 250507 h 1056322"/>
                <a:gd name="connsiteX121" fmla="*/ 686086 w 917543"/>
                <a:gd name="connsiteY121" fmla="*/ 248317 h 1056322"/>
                <a:gd name="connsiteX122" fmla="*/ 685229 w 917543"/>
                <a:gd name="connsiteY122" fmla="*/ 246602 h 1056322"/>
                <a:gd name="connsiteX123" fmla="*/ 677323 w 917543"/>
                <a:gd name="connsiteY123" fmla="*/ 239458 h 1056322"/>
                <a:gd name="connsiteX124" fmla="*/ 675037 w 917543"/>
                <a:gd name="connsiteY124" fmla="*/ 236696 h 1056322"/>
                <a:gd name="connsiteX125" fmla="*/ 674084 w 917543"/>
                <a:gd name="connsiteY125" fmla="*/ 234601 h 1056322"/>
                <a:gd name="connsiteX126" fmla="*/ 673894 w 917543"/>
                <a:gd name="connsiteY126" fmla="*/ 232600 h 1056322"/>
                <a:gd name="connsiteX127" fmla="*/ 674180 w 917543"/>
                <a:gd name="connsiteY127" fmla="*/ 230505 h 1056322"/>
                <a:gd name="connsiteX128" fmla="*/ 674275 w 917543"/>
                <a:gd name="connsiteY128" fmla="*/ 224218 h 1056322"/>
                <a:gd name="connsiteX129" fmla="*/ 674656 w 917543"/>
                <a:gd name="connsiteY129" fmla="*/ 221837 h 1056322"/>
                <a:gd name="connsiteX130" fmla="*/ 675799 w 917543"/>
                <a:gd name="connsiteY130" fmla="*/ 220313 h 1056322"/>
                <a:gd name="connsiteX131" fmla="*/ 677418 w 917543"/>
                <a:gd name="connsiteY131" fmla="*/ 219837 h 1056322"/>
                <a:gd name="connsiteX132" fmla="*/ 683228 w 917543"/>
                <a:gd name="connsiteY132" fmla="*/ 219265 h 1056322"/>
                <a:gd name="connsiteX133" fmla="*/ 684657 w 917543"/>
                <a:gd name="connsiteY133" fmla="*/ 218599 h 1056322"/>
                <a:gd name="connsiteX134" fmla="*/ 685800 w 917543"/>
                <a:gd name="connsiteY134" fmla="*/ 217551 h 1056322"/>
                <a:gd name="connsiteX135" fmla="*/ 689420 w 917543"/>
                <a:gd name="connsiteY135" fmla="*/ 212026 h 1056322"/>
                <a:gd name="connsiteX136" fmla="*/ 690372 w 917543"/>
                <a:gd name="connsiteY136" fmla="*/ 210121 h 1056322"/>
                <a:gd name="connsiteX137" fmla="*/ 692277 w 917543"/>
                <a:gd name="connsiteY137" fmla="*/ 205073 h 1056322"/>
                <a:gd name="connsiteX138" fmla="*/ 698087 w 917543"/>
                <a:gd name="connsiteY138" fmla="*/ 196977 h 1056322"/>
                <a:gd name="connsiteX139" fmla="*/ 699040 w 917543"/>
                <a:gd name="connsiteY139" fmla="*/ 194691 h 1056322"/>
                <a:gd name="connsiteX140" fmla="*/ 700088 w 917543"/>
                <a:gd name="connsiteY140" fmla="*/ 191452 h 1056322"/>
                <a:gd name="connsiteX141" fmla="*/ 701612 w 917543"/>
                <a:gd name="connsiteY141" fmla="*/ 184785 h 1056322"/>
                <a:gd name="connsiteX142" fmla="*/ 704374 w 917543"/>
                <a:gd name="connsiteY142" fmla="*/ 178784 h 1056322"/>
                <a:gd name="connsiteX143" fmla="*/ 705612 w 917543"/>
                <a:gd name="connsiteY143" fmla="*/ 176593 h 1056322"/>
                <a:gd name="connsiteX144" fmla="*/ 707326 w 917543"/>
                <a:gd name="connsiteY144" fmla="*/ 172402 h 1056322"/>
                <a:gd name="connsiteX145" fmla="*/ 707422 w 917543"/>
                <a:gd name="connsiteY145" fmla="*/ 170021 h 1056322"/>
                <a:gd name="connsiteX146" fmla="*/ 706850 w 917543"/>
                <a:gd name="connsiteY146" fmla="*/ 168402 h 1056322"/>
                <a:gd name="connsiteX147" fmla="*/ 705422 w 917543"/>
                <a:gd name="connsiteY147" fmla="*/ 167640 h 1056322"/>
                <a:gd name="connsiteX148" fmla="*/ 703707 w 917543"/>
                <a:gd name="connsiteY148" fmla="*/ 167259 h 1056322"/>
                <a:gd name="connsiteX149" fmla="*/ 702088 w 917543"/>
                <a:gd name="connsiteY149" fmla="*/ 167164 h 1056322"/>
                <a:gd name="connsiteX150" fmla="*/ 699040 w 917543"/>
                <a:gd name="connsiteY150" fmla="*/ 167640 h 1056322"/>
                <a:gd name="connsiteX151" fmla="*/ 688467 w 917543"/>
                <a:gd name="connsiteY151" fmla="*/ 168211 h 1056322"/>
                <a:gd name="connsiteX152" fmla="*/ 683990 w 917543"/>
                <a:gd name="connsiteY152" fmla="*/ 169545 h 1056322"/>
                <a:gd name="connsiteX153" fmla="*/ 675322 w 917543"/>
                <a:gd name="connsiteY153" fmla="*/ 173831 h 1056322"/>
                <a:gd name="connsiteX154" fmla="*/ 672084 w 917543"/>
                <a:gd name="connsiteY154" fmla="*/ 174498 h 1056322"/>
                <a:gd name="connsiteX155" fmla="*/ 668560 w 917543"/>
                <a:gd name="connsiteY155" fmla="*/ 174307 h 1056322"/>
                <a:gd name="connsiteX156" fmla="*/ 657987 w 917543"/>
                <a:gd name="connsiteY156" fmla="*/ 171736 h 1056322"/>
                <a:gd name="connsiteX157" fmla="*/ 654653 w 917543"/>
                <a:gd name="connsiteY157" fmla="*/ 170497 h 1056322"/>
                <a:gd name="connsiteX158" fmla="*/ 652748 w 917543"/>
                <a:gd name="connsiteY158" fmla="*/ 169069 h 1056322"/>
                <a:gd name="connsiteX159" fmla="*/ 652843 w 917543"/>
                <a:gd name="connsiteY159" fmla="*/ 167545 h 1056322"/>
                <a:gd name="connsiteX160" fmla="*/ 653415 w 917543"/>
                <a:gd name="connsiteY160" fmla="*/ 166021 h 1056322"/>
                <a:gd name="connsiteX161" fmla="*/ 654463 w 917543"/>
                <a:gd name="connsiteY161" fmla="*/ 164687 h 1056322"/>
                <a:gd name="connsiteX162" fmla="*/ 658749 w 917543"/>
                <a:gd name="connsiteY162" fmla="*/ 160591 h 1056322"/>
                <a:gd name="connsiteX163" fmla="*/ 659797 w 917543"/>
                <a:gd name="connsiteY163" fmla="*/ 159353 h 1056322"/>
                <a:gd name="connsiteX164" fmla="*/ 660463 w 917543"/>
                <a:gd name="connsiteY164" fmla="*/ 157924 h 1056322"/>
                <a:gd name="connsiteX165" fmla="*/ 659987 w 917543"/>
                <a:gd name="connsiteY165" fmla="*/ 155734 h 1056322"/>
                <a:gd name="connsiteX166" fmla="*/ 658177 w 917543"/>
                <a:gd name="connsiteY166" fmla="*/ 153067 h 1056322"/>
                <a:gd name="connsiteX167" fmla="*/ 652748 w 917543"/>
                <a:gd name="connsiteY167" fmla="*/ 149161 h 1056322"/>
                <a:gd name="connsiteX168" fmla="*/ 649510 w 917543"/>
                <a:gd name="connsiteY168" fmla="*/ 147923 h 1056322"/>
                <a:gd name="connsiteX169" fmla="*/ 647033 w 917543"/>
                <a:gd name="connsiteY169" fmla="*/ 147733 h 1056322"/>
                <a:gd name="connsiteX170" fmla="*/ 645605 w 917543"/>
                <a:gd name="connsiteY170" fmla="*/ 148590 h 1056322"/>
                <a:gd name="connsiteX171" fmla="*/ 644557 w 917543"/>
                <a:gd name="connsiteY171" fmla="*/ 149733 h 1056322"/>
                <a:gd name="connsiteX172" fmla="*/ 643700 w 917543"/>
                <a:gd name="connsiteY172" fmla="*/ 151066 h 1056322"/>
                <a:gd name="connsiteX173" fmla="*/ 641699 w 917543"/>
                <a:gd name="connsiteY173" fmla="*/ 152305 h 1056322"/>
                <a:gd name="connsiteX174" fmla="*/ 639985 w 917543"/>
                <a:gd name="connsiteY174" fmla="*/ 153067 h 1056322"/>
                <a:gd name="connsiteX175" fmla="*/ 628364 w 917543"/>
                <a:gd name="connsiteY175" fmla="*/ 153352 h 1056322"/>
                <a:gd name="connsiteX176" fmla="*/ 621030 w 917543"/>
                <a:gd name="connsiteY176" fmla="*/ 151257 h 1056322"/>
                <a:gd name="connsiteX177" fmla="*/ 617125 w 917543"/>
                <a:gd name="connsiteY177" fmla="*/ 147542 h 1056322"/>
                <a:gd name="connsiteX178" fmla="*/ 605123 w 917543"/>
                <a:gd name="connsiteY178" fmla="*/ 133159 h 1056322"/>
                <a:gd name="connsiteX179" fmla="*/ 603123 w 917543"/>
                <a:gd name="connsiteY179" fmla="*/ 129635 h 1056322"/>
                <a:gd name="connsiteX180" fmla="*/ 601789 w 917543"/>
                <a:gd name="connsiteY180" fmla="*/ 125730 h 1056322"/>
                <a:gd name="connsiteX181" fmla="*/ 600361 w 917543"/>
                <a:gd name="connsiteY181" fmla="*/ 123730 h 1056322"/>
                <a:gd name="connsiteX182" fmla="*/ 599122 w 917543"/>
                <a:gd name="connsiteY182" fmla="*/ 122301 h 1056322"/>
                <a:gd name="connsiteX183" fmla="*/ 594551 w 917543"/>
                <a:gd name="connsiteY183" fmla="*/ 119920 h 1056322"/>
                <a:gd name="connsiteX184" fmla="*/ 592455 w 917543"/>
                <a:gd name="connsiteY184" fmla="*/ 119253 h 1056322"/>
                <a:gd name="connsiteX185" fmla="*/ 589121 w 917543"/>
                <a:gd name="connsiteY185" fmla="*/ 118586 h 1056322"/>
                <a:gd name="connsiteX186" fmla="*/ 587026 w 917543"/>
                <a:gd name="connsiteY186" fmla="*/ 118967 h 1056322"/>
                <a:gd name="connsiteX187" fmla="*/ 585502 w 917543"/>
                <a:gd name="connsiteY187" fmla="*/ 119824 h 1056322"/>
                <a:gd name="connsiteX188" fmla="*/ 584549 w 917543"/>
                <a:gd name="connsiteY188" fmla="*/ 121063 h 1056322"/>
                <a:gd name="connsiteX189" fmla="*/ 583692 w 917543"/>
                <a:gd name="connsiteY189" fmla="*/ 122396 h 1056322"/>
                <a:gd name="connsiteX190" fmla="*/ 580834 w 917543"/>
                <a:gd name="connsiteY190" fmla="*/ 128397 h 1056322"/>
                <a:gd name="connsiteX191" fmla="*/ 579882 w 917543"/>
                <a:gd name="connsiteY191" fmla="*/ 129730 h 1056322"/>
                <a:gd name="connsiteX192" fmla="*/ 577882 w 917543"/>
                <a:gd name="connsiteY192" fmla="*/ 130588 h 1056322"/>
                <a:gd name="connsiteX193" fmla="*/ 574738 w 917543"/>
                <a:gd name="connsiteY193" fmla="*/ 131159 h 1056322"/>
                <a:gd name="connsiteX194" fmla="*/ 568357 w 917543"/>
                <a:gd name="connsiteY194" fmla="*/ 131159 h 1056322"/>
                <a:gd name="connsiteX195" fmla="*/ 565690 w 917543"/>
                <a:gd name="connsiteY195" fmla="*/ 132207 h 1056322"/>
                <a:gd name="connsiteX196" fmla="*/ 564166 w 917543"/>
                <a:gd name="connsiteY196" fmla="*/ 133540 h 1056322"/>
                <a:gd name="connsiteX197" fmla="*/ 563689 w 917543"/>
                <a:gd name="connsiteY197" fmla="*/ 134683 h 1056322"/>
                <a:gd name="connsiteX198" fmla="*/ 563118 w 917543"/>
                <a:gd name="connsiteY198" fmla="*/ 135731 h 1056322"/>
                <a:gd name="connsiteX199" fmla="*/ 561499 w 917543"/>
                <a:gd name="connsiteY199" fmla="*/ 138017 h 1056322"/>
                <a:gd name="connsiteX200" fmla="*/ 550831 w 917543"/>
                <a:gd name="connsiteY200" fmla="*/ 149257 h 1056322"/>
                <a:gd name="connsiteX201" fmla="*/ 547402 w 917543"/>
                <a:gd name="connsiteY201" fmla="*/ 150400 h 1056322"/>
                <a:gd name="connsiteX202" fmla="*/ 520732 w 917543"/>
                <a:gd name="connsiteY202" fmla="*/ 154972 h 1056322"/>
                <a:gd name="connsiteX203" fmla="*/ 519589 w 917543"/>
                <a:gd name="connsiteY203" fmla="*/ 156019 h 1056322"/>
                <a:gd name="connsiteX204" fmla="*/ 518731 w 917543"/>
                <a:gd name="connsiteY204" fmla="*/ 157353 h 1056322"/>
                <a:gd name="connsiteX205" fmla="*/ 518255 w 917543"/>
                <a:gd name="connsiteY205" fmla="*/ 158877 h 1056322"/>
                <a:gd name="connsiteX206" fmla="*/ 518350 w 917543"/>
                <a:gd name="connsiteY206" fmla="*/ 160591 h 1056322"/>
                <a:gd name="connsiteX207" fmla="*/ 518731 w 917543"/>
                <a:gd name="connsiteY207" fmla="*/ 162115 h 1056322"/>
                <a:gd name="connsiteX208" fmla="*/ 519493 w 917543"/>
                <a:gd name="connsiteY208" fmla="*/ 163544 h 1056322"/>
                <a:gd name="connsiteX209" fmla="*/ 520446 w 917543"/>
                <a:gd name="connsiteY209" fmla="*/ 164687 h 1056322"/>
                <a:gd name="connsiteX210" fmla="*/ 521589 w 917543"/>
                <a:gd name="connsiteY210" fmla="*/ 165735 h 1056322"/>
                <a:gd name="connsiteX211" fmla="*/ 524447 w 917543"/>
                <a:gd name="connsiteY211" fmla="*/ 167354 h 1056322"/>
                <a:gd name="connsiteX212" fmla="*/ 535686 w 917543"/>
                <a:gd name="connsiteY212" fmla="*/ 171926 h 1056322"/>
                <a:gd name="connsiteX213" fmla="*/ 537115 w 917543"/>
                <a:gd name="connsiteY213" fmla="*/ 172783 h 1056322"/>
                <a:gd name="connsiteX214" fmla="*/ 538258 w 917543"/>
                <a:gd name="connsiteY214" fmla="*/ 173831 h 1056322"/>
                <a:gd name="connsiteX215" fmla="*/ 538639 w 917543"/>
                <a:gd name="connsiteY215" fmla="*/ 175260 h 1056322"/>
                <a:gd name="connsiteX216" fmla="*/ 537877 w 917543"/>
                <a:gd name="connsiteY216" fmla="*/ 177070 h 1056322"/>
                <a:gd name="connsiteX217" fmla="*/ 535019 w 917543"/>
                <a:gd name="connsiteY217" fmla="*/ 179641 h 1056322"/>
                <a:gd name="connsiteX218" fmla="*/ 529304 w 917543"/>
                <a:gd name="connsiteY218" fmla="*/ 181642 h 1056322"/>
                <a:gd name="connsiteX219" fmla="*/ 524066 w 917543"/>
                <a:gd name="connsiteY219" fmla="*/ 181642 h 1056322"/>
                <a:gd name="connsiteX220" fmla="*/ 518446 w 917543"/>
                <a:gd name="connsiteY220" fmla="*/ 180499 h 1056322"/>
                <a:gd name="connsiteX221" fmla="*/ 464820 w 917543"/>
                <a:gd name="connsiteY221" fmla="*/ 186785 h 1056322"/>
                <a:gd name="connsiteX222" fmla="*/ 453295 w 917543"/>
                <a:gd name="connsiteY222" fmla="*/ 180880 h 1056322"/>
                <a:gd name="connsiteX223" fmla="*/ 452152 w 917543"/>
                <a:gd name="connsiteY223" fmla="*/ 179165 h 1056322"/>
                <a:gd name="connsiteX224" fmla="*/ 451009 w 917543"/>
                <a:gd name="connsiteY224" fmla="*/ 176879 h 1056322"/>
                <a:gd name="connsiteX225" fmla="*/ 451485 w 917543"/>
                <a:gd name="connsiteY225" fmla="*/ 175165 h 1056322"/>
                <a:gd name="connsiteX226" fmla="*/ 452342 w 917543"/>
                <a:gd name="connsiteY226" fmla="*/ 173641 h 1056322"/>
                <a:gd name="connsiteX227" fmla="*/ 454723 w 917543"/>
                <a:gd name="connsiteY227" fmla="*/ 171069 h 1056322"/>
                <a:gd name="connsiteX228" fmla="*/ 455867 w 917543"/>
                <a:gd name="connsiteY228" fmla="*/ 169450 h 1056322"/>
                <a:gd name="connsiteX229" fmla="*/ 456533 w 917543"/>
                <a:gd name="connsiteY229" fmla="*/ 166783 h 1056322"/>
                <a:gd name="connsiteX230" fmla="*/ 455771 w 917543"/>
                <a:gd name="connsiteY230" fmla="*/ 165163 h 1056322"/>
                <a:gd name="connsiteX231" fmla="*/ 453962 w 917543"/>
                <a:gd name="connsiteY231" fmla="*/ 163830 h 1056322"/>
                <a:gd name="connsiteX232" fmla="*/ 452152 w 917543"/>
                <a:gd name="connsiteY232" fmla="*/ 163354 h 1056322"/>
                <a:gd name="connsiteX233" fmla="*/ 450628 w 917543"/>
                <a:gd name="connsiteY233" fmla="*/ 163258 h 1056322"/>
                <a:gd name="connsiteX234" fmla="*/ 447484 w 917543"/>
                <a:gd name="connsiteY234" fmla="*/ 163734 h 1056322"/>
                <a:gd name="connsiteX235" fmla="*/ 447008 w 917543"/>
                <a:gd name="connsiteY235" fmla="*/ 164973 h 1056322"/>
                <a:gd name="connsiteX236" fmla="*/ 446722 w 917543"/>
                <a:gd name="connsiteY236" fmla="*/ 166592 h 1056322"/>
                <a:gd name="connsiteX237" fmla="*/ 446532 w 917543"/>
                <a:gd name="connsiteY237" fmla="*/ 168211 h 1056322"/>
                <a:gd name="connsiteX238" fmla="*/ 446151 w 917543"/>
                <a:gd name="connsiteY238" fmla="*/ 169450 h 1056322"/>
                <a:gd name="connsiteX239" fmla="*/ 445770 w 917543"/>
                <a:gd name="connsiteY239" fmla="*/ 170307 h 1056322"/>
                <a:gd name="connsiteX240" fmla="*/ 445008 w 917543"/>
                <a:gd name="connsiteY240" fmla="*/ 171355 h 1056322"/>
                <a:gd name="connsiteX241" fmla="*/ 441770 w 917543"/>
                <a:gd name="connsiteY241" fmla="*/ 174498 h 1056322"/>
                <a:gd name="connsiteX242" fmla="*/ 440817 w 917543"/>
                <a:gd name="connsiteY242" fmla="*/ 175736 h 1056322"/>
                <a:gd name="connsiteX243" fmla="*/ 437769 w 917543"/>
                <a:gd name="connsiteY243" fmla="*/ 181546 h 1056322"/>
                <a:gd name="connsiteX244" fmla="*/ 424529 w 917543"/>
                <a:gd name="connsiteY244" fmla="*/ 197834 h 1056322"/>
                <a:gd name="connsiteX245" fmla="*/ 423100 w 917543"/>
                <a:gd name="connsiteY245" fmla="*/ 197929 h 1056322"/>
                <a:gd name="connsiteX246" fmla="*/ 421576 w 917543"/>
                <a:gd name="connsiteY246" fmla="*/ 197548 h 1056322"/>
                <a:gd name="connsiteX247" fmla="*/ 415576 w 917543"/>
                <a:gd name="connsiteY247" fmla="*/ 194500 h 1056322"/>
                <a:gd name="connsiteX248" fmla="*/ 413004 w 917543"/>
                <a:gd name="connsiteY248" fmla="*/ 192786 h 1056322"/>
                <a:gd name="connsiteX249" fmla="*/ 409956 w 917543"/>
                <a:gd name="connsiteY249" fmla="*/ 189262 h 1056322"/>
                <a:gd name="connsiteX250" fmla="*/ 408432 w 917543"/>
                <a:gd name="connsiteY250" fmla="*/ 188119 h 1056322"/>
                <a:gd name="connsiteX251" fmla="*/ 401193 w 917543"/>
                <a:gd name="connsiteY251" fmla="*/ 185166 h 1056322"/>
                <a:gd name="connsiteX252" fmla="*/ 399574 w 917543"/>
                <a:gd name="connsiteY252" fmla="*/ 184118 h 1056322"/>
                <a:gd name="connsiteX253" fmla="*/ 398526 w 917543"/>
                <a:gd name="connsiteY253" fmla="*/ 183071 h 1056322"/>
                <a:gd name="connsiteX254" fmla="*/ 397573 w 917543"/>
                <a:gd name="connsiteY254" fmla="*/ 181737 h 1056322"/>
                <a:gd name="connsiteX255" fmla="*/ 393954 w 917543"/>
                <a:gd name="connsiteY255" fmla="*/ 178689 h 1056322"/>
                <a:gd name="connsiteX256" fmla="*/ 382524 w 917543"/>
                <a:gd name="connsiteY256" fmla="*/ 174212 h 1056322"/>
                <a:gd name="connsiteX257" fmla="*/ 359378 w 917543"/>
                <a:gd name="connsiteY257" fmla="*/ 156591 h 1056322"/>
                <a:gd name="connsiteX258" fmla="*/ 350234 w 917543"/>
                <a:gd name="connsiteY258" fmla="*/ 153067 h 1056322"/>
                <a:gd name="connsiteX259" fmla="*/ 330517 w 917543"/>
                <a:gd name="connsiteY259" fmla="*/ 155067 h 1056322"/>
                <a:gd name="connsiteX260" fmla="*/ 328993 w 917543"/>
                <a:gd name="connsiteY260" fmla="*/ 155543 h 1056322"/>
                <a:gd name="connsiteX261" fmla="*/ 325755 w 917543"/>
                <a:gd name="connsiteY261" fmla="*/ 157163 h 1056322"/>
                <a:gd name="connsiteX262" fmla="*/ 324612 w 917543"/>
                <a:gd name="connsiteY262" fmla="*/ 158115 h 1056322"/>
                <a:gd name="connsiteX263" fmla="*/ 323659 w 917543"/>
                <a:gd name="connsiteY263" fmla="*/ 159258 h 1056322"/>
                <a:gd name="connsiteX264" fmla="*/ 322897 w 917543"/>
                <a:gd name="connsiteY264" fmla="*/ 160687 h 1056322"/>
                <a:gd name="connsiteX265" fmla="*/ 320992 w 917543"/>
                <a:gd name="connsiteY265" fmla="*/ 165354 h 1056322"/>
                <a:gd name="connsiteX266" fmla="*/ 319183 w 917543"/>
                <a:gd name="connsiteY266" fmla="*/ 168021 h 1056322"/>
                <a:gd name="connsiteX267" fmla="*/ 316992 w 917543"/>
                <a:gd name="connsiteY267" fmla="*/ 170497 h 1056322"/>
                <a:gd name="connsiteX268" fmla="*/ 307276 w 917543"/>
                <a:gd name="connsiteY268" fmla="*/ 171736 h 1056322"/>
                <a:gd name="connsiteX269" fmla="*/ 303276 w 917543"/>
                <a:gd name="connsiteY269" fmla="*/ 170593 h 1056322"/>
                <a:gd name="connsiteX270" fmla="*/ 286798 w 917543"/>
                <a:gd name="connsiteY270" fmla="*/ 156400 h 1056322"/>
                <a:gd name="connsiteX271" fmla="*/ 284321 w 917543"/>
                <a:gd name="connsiteY271" fmla="*/ 153162 h 1056322"/>
                <a:gd name="connsiteX272" fmla="*/ 273558 w 917543"/>
                <a:gd name="connsiteY272" fmla="*/ 141446 h 1056322"/>
                <a:gd name="connsiteX273" fmla="*/ 272796 w 917543"/>
                <a:gd name="connsiteY273" fmla="*/ 140017 h 1056322"/>
                <a:gd name="connsiteX274" fmla="*/ 272129 w 917543"/>
                <a:gd name="connsiteY274" fmla="*/ 138589 h 1056322"/>
                <a:gd name="connsiteX275" fmla="*/ 271748 w 917543"/>
                <a:gd name="connsiteY275" fmla="*/ 136874 h 1056322"/>
                <a:gd name="connsiteX276" fmla="*/ 271463 w 917543"/>
                <a:gd name="connsiteY276" fmla="*/ 135064 h 1056322"/>
                <a:gd name="connsiteX277" fmla="*/ 271081 w 917543"/>
                <a:gd name="connsiteY277" fmla="*/ 128778 h 1056322"/>
                <a:gd name="connsiteX278" fmla="*/ 269367 w 917543"/>
                <a:gd name="connsiteY278" fmla="*/ 123444 h 1056322"/>
                <a:gd name="connsiteX279" fmla="*/ 250603 w 917543"/>
                <a:gd name="connsiteY279" fmla="*/ 120205 h 1056322"/>
                <a:gd name="connsiteX280" fmla="*/ 244983 w 917543"/>
                <a:gd name="connsiteY280" fmla="*/ 118015 h 1056322"/>
                <a:gd name="connsiteX281" fmla="*/ 243935 w 917543"/>
                <a:gd name="connsiteY281" fmla="*/ 116872 h 1056322"/>
                <a:gd name="connsiteX282" fmla="*/ 235077 w 917543"/>
                <a:gd name="connsiteY282" fmla="*/ 104775 h 1056322"/>
                <a:gd name="connsiteX283" fmla="*/ 230886 w 917543"/>
                <a:gd name="connsiteY283" fmla="*/ 100679 h 1056322"/>
                <a:gd name="connsiteX284" fmla="*/ 228029 w 917543"/>
                <a:gd name="connsiteY284" fmla="*/ 99250 h 1056322"/>
                <a:gd name="connsiteX285" fmla="*/ 209264 w 917543"/>
                <a:gd name="connsiteY285" fmla="*/ 95726 h 1056322"/>
                <a:gd name="connsiteX286" fmla="*/ 206407 w 917543"/>
                <a:gd name="connsiteY286" fmla="*/ 95726 h 1056322"/>
                <a:gd name="connsiteX287" fmla="*/ 198120 w 917543"/>
                <a:gd name="connsiteY287" fmla="*/ 100679 h 1056322"/>
                <a:gd name="connsiteX288" fmla="*/ 193072 w 917543"/>
                <a:gd name="connsiteY288" fmla="*/ 101727 h 1056322"/>
                <a:gd name="connsiteX289" fmla="*/ 186309 w 917543"/>
                <a:gd name="connsiteY289" fmla="*/ 96202 h 1056322"/>
                <a:gd name="connsiteX290" fmla="*/ 182309 w 917543"/>
                <a:gd name="connsiteY290" fmla="*/ 90868 h 1056322"/>
                <a:gd name="connsiteX291" fmla="*/ 181261 w 917543"/>
                <a:gd name="connsiteY291" fmla="*/ 89059 h 1056322"/>
                <a:gd name="connsiteX292" fmla="*/ 177737 w 917543"/>
                <a:gd name="connsiteY292" fmla="*/ 80581 h 1056322"/>
                <a:gd name="connsiteX293" fmla="*/ 176022 w 917543"/>
                <a:gd name="connsiteY293" fmla="*/ 78676 h 1056322"/>
                <a:gd name="connsiteX294" fmla="*/ 174117 w 917543"/>
                <a:gd name="connsiteY294" fmla="*/ 77533 h 1056322"/>
                <a:gd name="connsiteX295" fmla="*/ 172212 w 917543"/>
                <a:gd name="connsiteY295" fmla="*/ 77248 h 1056322"/>
                <a:gd name="connsiteX296" fmla="*/ 165640 w 917543"/>
                <a:gd name="connsiteY296" fmla="*/ 74866 h 1056322"/>
                <a:gd name="connsiteX297" fmla="*/ 149352 w 917543"/>
                <a:gd name="connsiteY297" fmla="*/ 64484 h 1056322"/>
                <a:gd name="connsiteX298" fmla="*/ 136874 w 917543"/>
                <a:gd name="connsiteY298" fmla="*/ 64103 h 1056322"/>
                <a:gd name="connsiteX299" fmla="*/ 132493 w 917543"/>
                <a:gd name="connsiteY299" fmla="*/ 62579 h 1056322"/>
                <a:gd name="connsiteX300" fmla="*/ 128206 w 917543"/>
                <a:gd name="connsiteY300" fmla="*/ 58198 h 1056322"/>
                <a:gd name="connsiteX301" fmla="*/ 126301 w 917543"/>
                <a:gd name="connsiteY301" fmla="*/ 55721 h 1056322"/>
                <a:gd name="connsiteX302" fmla="*/ 125539 w 917543"/>
                <a:gd name="connsiteY302" fmla="*/ 54388 h 1056322"/>
                <a:gd name="connsiteX303" fmla="*/ 104584 w 917543"/>
                <a:gd name="connsiteY303" fmla="*/ 36481 h 1056322"/>
                <a:gd name="connsiteX304" fmla="*/ 102394 w 917543"/>
                <a:gd name="connsiteY304" fmla="*/ 33528 h 1056322"/>
                <a:gd name="connsiteX305" fmla="*/ 102489 w 917543"/>
                <a:gd name="connsiteY305" fmla="*/ 31909 h 1056322"/>
                <a:gd name="connsiteX306" fmla="*/ 103156 w 917543"/>
                <a:gd name="connsiteY306" fmla="*/ 30384 h 1056322"/>
                <a:gd name="connsiteX307" fmla="*/ 104299 w 917543"/>
                <a:gd name="connsiteY307" fmla="*/ 29337 h 1056322"/>
                <a:gd name="connsiteX308" fmla="*/ 107633 w 917543"/>
                <a:gd name="connsiteY308" fmla="*/ 27432 h 1056322"/>
                <a:gd name="connsiteX309" fmla="*/ 108204 w 917543"/>
                <a:gd name="connsiteY309" fmla="*/ 26194 h 1056322"/>
                <a:gd name="connsiteX310" fmla="*/ 108299 w 917543"/>
                <a:gd name="connsiteY310" fmla="*/ 24098 h 1056322"/>
                <a:gd name="connsiteX311" fmla="*/ 107061 w 917543"/>
                <a:gd name="connsiteY311" fmla="*/ 20098 h 1056322"/>
                <a:gd name="connsiteX312" fmla="*/ 105727 w 917543"/>
                <a:gd name="connsiteY312" fmla="*/ 18097 h 1056322"/>
                <a:gd name="connsiteX313" fmla="*/ 104204 w 917543"/>
                <a:gd name="connsiteY313" fmla="*/ 16669 h 1056322"/>
                <a:gd name="connsiteX314" fmla="*/ 85534 w 917543"/>
                <a:gd name="connsiteY314" fmla="*/ 6001 h 1056322"/>
                <a:gd name="connsiteX315" fmla="*/ 72200 w 917543"/>
                <a:gd name="connsiteY315" fmla="*/ 1619 h 1056322"/>
                <a:gd name="connsiteX316" fmla="*/ 61817 w 917543"/>
                <a:gd name="connsiteY316" fmla="*/ 0 h 1056322"/>
                <a:gd name="connsiteX317" fmla="*/ 59246 w 917543"/>
                <a:gd name="connsiteY317" fmla="*/ 0 h 1056322"/>
                <a:gd name="connsiteX318" fmla="*/ 57055 w 917543"/>
                <a:gd name="connsiteY318" fmla="*/ 381 h 1056322"/>
                <a:gd name="connsiteX319" fmla="*/ 54007 w 917543"/>
                <a:gd name="connsiteY319" fmla="*/ 1619 h 1056322"/>
                <a:gd name="connsiteX320" fmla="*/ 51245 w 917543"/>
                <a:gd name="connsiteY320" fmla="*/ 3238 h 1056322"/>
                <a:gd name="connsiteX321" fmla="*/ 45910 w 917543"/>
                <a:gd name="connsiteY321" fmla="*/ 8858 h 1056322"/>
                <a:gd name="connsiteX322" fmla="*/ 39624 w 917543"/>
                <a:gd name="connsiteY322" fmla="*/ 18097 h 1056322"/>
                <a:gd name="connsiteX323" fmla="*/ 31337 w 917543"/>
                <a:gd name="connsiteY323" fmla="*/ 27527 h 1056322"/>
                <a:gd name="connsiteX324" fmla="*/ 25908 w 917543"/>
                <a:gd name="connsiteY324" fmla="*/ 35242 h 1056322"/>
                <a:gd name="connsiteX325" fmla="*/ 25146 w 917543"/>
                <a:gd name="connsiteY325" fmla="*/ 36671 h 1056322"/>
                <a:gd name="connsiteX326" fmla="*/ 24479 w 917543"/>
                <a:gd name="connsiteY326" fmla="*/ 38290 h 1056322"/>
                <a:gd name="connsiteX327" fmla="*/ 23050 w 917543"/>
                <a:gd name="connsiteY327" fmla="*/ 43529 h 1056322"/>
                <a:gd name="connsiteX328" fmla="*/ 22193 w 917543"/>
                <a:gd name="connsiteY328" fmla="*/ 44863 h 1056322"/>
                <a:gd name="connsiteX329" fmla="*/ 20955 w 917543"/>
                <a:gd name="connsiteY329" fmla="*/ 45815 h 1056322"/>
                <a:gd name="connsiteX330" fmla="*/ 19526 w 917543"/>
                <a:gd name="connsiteY330" fmla="*/ 46577 h 1056322"/>
                <a:gd name="connsiteX331" fmla="*/ 10001 w 917543"/>
                <a:gd name="connsiteY331" fmla="*/ 50006 h 1056322"/>
                <a:gd name="connsiteX332" fmla="*/ 4381 w 917543"/>
                <a:gd name="connsiteY332" fmla="*/ 50959 h 1056322"/>
                <a:gd name="connsiteX333" fmla="*/ 2953 w 917543"/>
                <a:gd name="connsiteY333" fmla="*/ 51721 h 1056322"/>
                <a:gd name="connsiteX334" fmla="*/ 1619 w 917543"/>
                <a:gd name="connsiteY334" fmla="*/ 52673 h 1056322"/>
                <a:gd name="connsiteX335" fmla="*/ 667 w 917543"/>
                <a:gd name="connsiteY335" fmla="*/ 54007 h 1056322"/>
                <a:gd name="connsiteX336" fmla="*/ 95 w 917543"/>
                <a:gd name="connsiteY336" fmla="*/ 55626 h 1056322"/>
                <a:gd name="connsiteX337" fmla="*/ 0 w 917543"/>
                <a:gd name="connsiteY337" fmla="*/ 57150 h 1056322"/>
                <a:gd name="connsiteX338" fmla="*/ 952 w 917543"/>
                <a:gd name="connsiteY338" fmla="*/ 60007 h 1056322"/>
                <a:gd name="connsiteX339" fmla="*/ 10096 w 917543"/>
                <a:gd name="connsiteY339" fmla="*/ 73247 h 1056322"/>
                <a:gd name="connsiteX340" fmla="*/ 22288 w 917543"/>
                <a:gd name="connsiteY340" fmla="*/ 84867 h 1056322"/>
                <a:gd name="connsiteX341" fmla="*/ 51816 w 917543"/>
                <a:gd name="connsiteY341" fmla="*/ 105346 h 1056322"/>
                <a:gd name="connsiteX342" fmla="*/ 54769 w 917543"/>
                <a:gd name="connsiteY342" fmla="*/ 107918 h 1056322"/>
                <a:gd name="connsiteX343" fmla="*/ 56674 w 917543"/>
                <a:gd name="connsiteY343" fmla="*/ 110109 h 1056322"/>
                <a:gd name="connsiteX344" fmla="*/ 57150 w 917543"/>
                <a:gd name="connsiteY344" fmla="*/ 111728 h 1056322"/>
                <a:gd name="connsiteX345" fmla="*/ 57436 w 917543"/>
                <a:gd name="connsiteY345" fmla="*/ 113538 h 1056322"/>
                <a:gd name="connsiteX346" fmla="*/ 57341 w 917543"/>
                <a:gd name="connsiteY346" fmla="*/ 115538 h 1056322"/>
                <a:gd name="connsiteX347" fmla="*/ 57150 w 917543"/>
                <a:gd name="connsiteY347" fmla="*/ 117538 h 1056322"/>
                <a:gd name="connsiteX348" fmla="*/ 57055 w 917543"/>
                <a:gd name="connsiteY348" fmla="*/ 119539 h 1056322"/>
                <a:gd name="connsiteX349" fmla="*/ 57150 w 917543"/>
                <a:gd name="connsiteY349" fmla="*/ 121539 h 1056322"/>
                <a:gd name="connsiteX350" fmla="*/ 59150 w 917543"/>
                <a:gd name="connsiteY350" fmla="*/ 130492 h 1056322"/>
                <a:gd name="connsiteX351" fmla="*/ 59341 w 917543"/>
                <a:gd name="connsiteY351" fmla="*/ 132302 h 1056322"/>
                <a:gd name="connsiteX352" fmla="*/ 59246 w 917543"/>
                <a:gd name="connsiteY352" fmla="*/ 134207 h 1056322"/>
                <a:gd name="connsiteX353" fmla="*/ 58674 w 917543"/>
                <a:gd name="connsiteY353" fmla="*/ 138303 h 1056322"/>
                <a:gd name="connsiteX354" fmla="*/ 58864 w 917543"/>
                <a:gd name="connsiteY354" fmla="*/ 140779 h 1056322"/>
                <a:gd name="connsiteX355" fmla="*/ 59817 w 917543"/>
                <a:gd name="connsiteY355" fmla="*/ 141922 h 1056322"/>
                <a:gd name="connsiteX356" fmla="*/ 61246 w 917543"/>
                <a:gd name="connsiteY356" fmla="*/ 142113 h 1056322"/>
                <a:gd name="connsiteX357" fmla="*/ 62389 w 917543"/>
                <a:gd name="connsiteY357" fmla="*/ 141160 h 1056322"/>
                <a:gd name="connsiteX358" fmla="*/ 63341 w 917543"/>
                <a:gd name="connsiteY358" fmla="*/ 139922 h 1056322"/>
                <a:gd name="connsiteX359" fmla="*/ 66294 w 917543"/>
                <a:gd name="connsiteY359" fmla="*/ 134017 h 1056322"/>
                <a:gd name="connsiteX360" fmla="*/ 67818 w 917543"/>
                <a:gd name="connsiteY360" fmla="*/ 133159 h 1056322"/>
                <a:gd name="connsiteX361" fmla="*/ 69818 w 917543"/>
                <a:gd name="connsiteY361" fmla="*/ 133159 h 1056322"/>
                <a:gd name="connsiteX362" fmla="*/ 73819 w 917543"/>
                <a:gd name="connsiteY362" fmla="*/ 135350 h 1056322"/>
                <a:gd name="connsiteX363" fmla="*/ 75343 w 917543"/>
                <a:gd name="connsiteY363" fmla="*/ 137350 h 1056322"/>
                <a:gd name="connsiteX364" fmla="*/ 75914 w 917543"/>
                <a:gd name="connsiteY364" fmla="*/ 139446 h 1056322"/>
                <a:gd name="connsiteX365" fmla="*/ 75438 w 917543"/>
                <a:gd name="connsiteY365" fmla="*/ 141160 h 1056322"/>
                <a:gd name="connsiteX366" fmla="*/ 72962 w 917543"/>
                <a:gd name="connsiteY366" fmla="*/ 145828 h 1056322"/>
                <a:gd name="connsiteX367" fmla="*/ 72390 w 917543"/>
                <a:gd name="connsiteY367" fmla="*/ 147638 h 1056322"/>
                <a:gd name="connsiteX368" fmla="*/ 72009 w 917543"/>
                <a:gd name="connsiteY368" fmla="*/ 150114 h 1056322"/>
                <a:gd name="connsiteX369" fmla="*/ 72580 w 917543"/>
                <a:gd name="connsiteY369" fmla="*/ 151257 h 1056322"/>
                <a:gd name="connsiteX370" fmla="*/ 73342 w 917543"/>
                <a:gd name="connsiteY370" fmla="*/ 151924 h 1056322"/>
                <a:gd name="connsiteX371" fmla="*/ 76676 w 917543"/>
                <a:gd name="connsiteY371" fmla="*/ 152495 h 1056322"/>
                <a:gd name="connsiteX372" fmla="*/ 80010 w 917543"/>
                <a:gd name="connsiteY372" fmla="*/ 152590 h 1056322"/>
                <a:gd name="connsiteX373" fmla="*/ 86296 w 917543"/>
                <a:gd name="connsiteY373" fmla="*/ 151638 h 1056322"/>
                <a:gd name="connsiteX374" fmla="*/ 88773 w 917543"/>
                <a:gd name="connsiteY374" fmla="*/ 151638 h 1056322"/>
                <a:gd name="connsiteX375" fmla="*/ 91630 w 917543"/>
                <a:gd name="connsiteY375" fmla="*/ 152114 h 1056322"/>
                <a:gd name="connsiteX376" fmla="*/ 96488 w 917543"/>
                <a:gd name="connsiteY376" fmla="*/ 154209 h 1056322"/>
                <a:gd name="connsiteX377" fmla="*/ 98965 w 917543"/>
                <a:gd name="connsiteY377" fmla="*/ 155734 h 1056322"/>
                <a:gd name="connsiteX378" fmla="*/ 100489 w 917543"/>
                <a:gd name="connsiteY378" fmla="*/ 157353 h 1056322"/>
                <a:gd name="connsiteX379" fmla="*/ 101060 w 917543"/>
                <a:gd name="connsiteY379" fmla="*/ 158877 h 1056322"/>
                <a:gd name="connsiteX380" fmla="*/ 101155 w 917543"/>
                <a:gd name="connsiteY380" fmla="*/ 160782 h 1056322"/>
                <a:gd name="connsiteX381" fmla="*/ 100965 w 917543"/>
                <a:gd name="connsiteY381" fmla="*/ 162687 h 1056322"/>
                <a:gd name="connsiteX382" fmla="*/ 100870 w 917543"/>
                <a:gd name="connsiteY382" fmla="*/ 165068 h 1056322"/>
                <a:gd name="connsiteX383" fmla="*/ 101155 w 917543"/>
                <a:gd name="connsiteY383" fmla="*/ 167926 h 1056322"/>
                <a:gd name="connsiteX384" fmla="*/ 102584 w 917543"/>
                <a:gd name="connsiteY384" fmla="*/ 172402 h 1056322"/>
                <a:gd name="connsiteX385" fmla="*/ 104013 w 917543"/>
                <a:gd name="connsiteY385" fmla="*/ 174403 h 1056322"/>
                <a:gd name="connsiteX386" fmla="*/ 105632 w 917543"/>
                <a:gd name="connsiteY386" fmla="*/ 175546 h 1056322"/>
                <a:gd name="connsiteX387" fmla="*/ 108013 w 917543"/>
                <a:gd name="connsiteY387" fmla="*/ 175355 h 1056322"/>
                <a:gd name="connsiteX388" fmla="*/ 110776 w 917543"/>
                <a:gd name="connsiteY388" fmla="*/ 174498 h 1056322"/>
                <a:gd name="connsiteX389" fmla="*/ 113347 w 917543"/>
                <a:gd name="connsiteY389" fmla="*/ 174784 h 1056322"/>
                <a:gd name="connsiteX390" fmla="*/ 116681 w 917543"/>
                <a:gd name="connsiteY390" fmla="*/ 176022 h 1056322"/>
                <a:gd name="connsiteX391" fmla="*/ 123063 w 917543"/>
                <a:gd name="connsiteY391" fmla="*/ 180499 h 1056322"/>
                <a:gd name="connsiteX392" fmla="*/ 125730 w 917543"/>
                <a:gd name="connsiteY392" fmla="*/ 183071 h 1056322"/>
                <a:gd name="connsiteX393" fmla="*/ 126968 w 917543"/>
                <a:gd name="connsiteY393" fmla="*/ 185452 h 1056322"/>
                <a:gd name="connsiteX394" fmla="*/ 126778 w 917543"/>
                <a:gd name="connsiteY394" fmla="*/ 187261 h 1056322"/>
                <a:gd name="connsiteX395" fmla="*/ 126111 w 917543"/>
                <a:gd name="connsiteY395" fmla="*/ 188785 h 1056322"/>
                <a:gd name="connsiteX396" fmla="*/ 125349 w 917543"/>
                <a:gd name="connsiteY396" fmla="*/ 190214 h 1056322"/>
                <a:gd name="connsiteX397" fmla="*/ 122301 w 917543"/>
                <a:gd name="connsiteY397" fmla="*/ 194310 h 1056322"/>
                <a:gd name="connsiteX398" fmla="*/ 119825 w 917543"/>
                <a:gd name="connsiteY398" fmla="*/ 198882 h 1056322"/>
                <a:gd name="connsiteX399" fmla="*/ 118777 w 917543"/>
                <a:gd name="connsiteY399" fmla="*/ 201454 h 1056322"/>
                <a:gd name="connsiteX400" fmla="*/ 117920 w 917543"/>
                <a:gd name="connsiteY400" fmla="*/ 204025 h 1056322"/>
                <a:gd name="connsiteX401" fmla="*/ 117348 w 917543"/>
                <a:gd name="connsiteY401" fmla="*/ 206311 h 1056322"/>
                <a:gd name="connsiteX402" fmla="*/ 117253 w 917543"/>
                <a:gd name="connsiteY402" fmla="*/ 206883 h 1056322"/>
                <a:gd name="connsiteX403" fmla="*/ 117253 w 917543"/>
                <a:gd name="connsiteY403" fmla="*/ 206978 h 1056322"/>
                <a:gd name="connsiteX404" fmla="*/ 119634 w 917543"/>
                <a:gd name="connsiteY404" fmla="*/ 207645 h 1056322"/>
                <a:gd name="connsiteX405" fmla="*/ 132207 w 917543"/>
                <a:gd name="connsiteY405" fmla="*/ 216313 h 1056322"/>
                <a:gd name="connsiteX406" fmla="*/ 138589 w 917543"/>
                <a:gd name="connsiteY406" fmla="*/ 218313 h 1056322"/>
                <a:gd name="connsiteX407" fmla="*/ 143827 w 917543"/>
                <a:gd name="connsiteY407" fmla="*/ 222409 h 1056322"/>
                <a:gd name="connsiteX408" fmla="*/ 154400 w 917543"/>
                <a:gd name="connsiteY408" fmla="*/ 240506 h 1056322"/>
                <a:gd name="connsiteX409" fmla="*/ 169545 w 917543"/>
                <a:gd name="connsiteY409" fmla="*/ 251650 h 1056322"/>
                <a:gd name="connsiteX410" fmla="*/ 179642 w 917543"/>
                <a:gd name="connsiteY410" fmla="*/ 268319 h 1056322"/>
                <a:gd name="connsiteX411" fmla="*/ 193929 w 917543"/>
                <a:gd name="connsiteY411" fmla="*/ 303276 h 1056322"/>
                <a:gd name="connsiteX412" fmla="*/ 198215 w 917543"/>
                <a:gd name="connsiteY412" fmla="*/ 320897 h 1056322"/>
                <a:gd name="connsiteX413" fmla="*/ 208788 w 917543"/>
                <a:gd name="connsiteY413" fmla="*/ 434816 h 1056322"/>
                <a:gd name="connsiteX414" fmla="*/ 216503 w 917543"/>
                <a:gd name="connsiteY414" fmla="*/ 470630 h 1056322"/>
                <a:gd name="connsiteX415" fmla="*/ 219646 w 917543"/>
                <a:gd name="connsiteY415" fmla="*/ 478059 h 1056322"/>
                <a:gd name="connsiteX416" fmla="*/ 230886 w 917543"/>
                <a:gd name="connsiteY416" fmla="*/ 483489 h 1056322"/>
                <a:gd name="connsiteX417" fmla="*/ 235744 w 917543"/>
                <a:gd name="connsiteY417" fmla="*/ 489204 h 1056322"/>
                <a:gd name="connsiteX418" fmla="*/ 257556 w 917543"/>
                <a:gd name="connsiteY418" fmla="*/ 519589 h 1056322"/>
                <a:gd name="connsiteX419" fmla="*/ 284988 w 917543"/>
                <a:gd name="connsiteY419" fmla="*/ 576834 h 1056322"/>
                <a:gd name="connsiteX420" fmla="*/ 288798 w 917543"/>
                <a:gd name="connsiteY420" fmla="*/ 586264 h 1056322"/>
                <a:gd name="connsiteX421" fmla="*/ 290417 w 917543"/>
                <a:gd name="connsiteY421" fmla="*/ 595884 h 1056322"/>
                <a:gd name="connsiteX422" fmla="*/ 290989 w 917543"/>
                <a:gd name="connsiteY422" fmla="*/ 615124 h 1056322"/>
                <a:gd name="connsiteX423" fmla="*/ 292322 w 917543"/>
                <a:gd name="connsiteY423" fmla="*/ 625030 h 1056322"/>
                <a:gd name="connsiteX424" fmla="*/ 295180 w 917543"/>
                <a:gd name="connsiteY424" fmla="*/ 633031 h 1056322"/>
                <a:gd name="connsiteX425" fmla="*/ 292703 w 917543"/>
                <a:gd name="connsiteY425" fmla="*/ 639127 h 1056322"/>
                <a:gd name="connsiteX426" fmla="*/ 291465 w 917543"/>
                <a:gd name="connsiteY426" fmla="*/ 649224 h 1056322"/>
                <a:gd name="connsiteX427" fmla="*/ 291465 w 917543"/>
                <a:gd name="connsiteY427" fmla="*/ 659130 h 1056322"/>
                <a:gd name="connsiteX428" fmla="*/ 292608 w 917543"/>
                <a:gd name="connsiteY428" fmla="*/ 664750 h 1056322"/>
                <a:gd name="connsiteX429" fmla="*/ 285083 w 917543"/>
                <a:gd name="connsiteY429" fmla="*/ 690753 h 1056322"/>
                <a:gd name="connsiteX430" fmla="*/ 280130 w 917543"/>
                <a:gd name="connsiteY430" fmla="*/ 699325 h 1056322"/>
                <a:gd name="connsiteX431" fmla="*/ 271463 w 917543"/>
                <a:gd name="connsiteY431" fmla="*/ 706564 h 1056322"/>
                <a:gd name="connsiteX432" fmla="*/ 278987 w 917543"/>
                <a:gd name="connsiteY432" fmla="*/ 729710 h 1056322"/>
                <a:gd name="connsiteX433" fmla="*/ 285559 w 917543"/>
                <a:gd name="connsiteY433" fmla="*/ 736854 h 1056322"/>
                <a:gd name="connsiteX434" fmla="*/ 295180 w 917543"/>
                <a:gd name="connsiteY434" fmla="*/ 732472 h 1056322"/>
                <a:gd name="connsiteX435" fmla="*/ 294132 w 917543"/>
                <a:gd name="connsiteY435" fmla="*/ 730567 h 1056322"/>
                <a:gd name="connsiteX436" fmla="*/ 292608 w 917543"/>
                <a:gd name="connsiteY436" fmla="*/ 725710 h 1056322"/>
                <a:gd name="connsiteX437" fmla="*/ 307753 w 917543"/>
                <a:gd name="connsiteY437" fmla="*/ 720757 h 1056322"/>
                <a:gd name="connsiteX438" fmla="*/ 324612 w 917543"/>
                <a:gd name="connsiteY438" fmla="*/ 721328 h 1056322"/>
                <a:gd name="connsiteX439" fmla="*/ 341376 w 917543"/>
                <a:gd name="connsiteY439" fmla="*/ 725710 h 1056322"/>
                <a:gd name="connsiteX440" fmla="*/ 365188 w 917543"/>
                <a:gd name="connsiteY440" fmla="*/ 736854 h 1056322"/>
                <a:gd name="connsiteX441" fmla="*/ 369570 w 917543"/>
                <a:gd name="connsiteY441" fmla="*/ 740092 h 1056322"/>
                <a:gd name="connsiteX442" fmla="*/ 372809 w 917543"/>
                <a:gd name="connsiteY442" fmla="*/ 744855 h 1056322"/>
                <a:gd name="connsiteX443" fmla="*/ 374428 w 917543"/>
                <a:gd name="connsiteY443" fmla="*/ 751141 h 1056322"/>
                <a:gd name="connsiteX444" fmla="*/ 373380 w 917543"/>
                <a:gd name="connsiteY444" fmla="*/ 754189 h 1056322"/>
                <a:gd name="connsiteX445" fmla="*/ 371380 w 917543"/>
                <a:gd name="connsiteY445" fmla="*/ 756190 h 1056322"/>
                <a:gd name="connsiteX446" fmla="*/ 370332 w 917543"/>
                <a:gd name="connsiteY446" fmla="*/ 759333 h 1056322"/>
                <a:gd name="connsiteX447" fmla="*/ 370618 w 917543"/>
                <a:gd name="connsiteY447" fmla="*/ 770001 h 1056322"/>
                <a:gd name="connsiteX448" fmla="*/ 370142 w 917543"/>
                <a:gd name="connsiteY448" fmla="*/ 778859 h 1056322"/>
                <a:gd name="connsiteX449" fmla="*/ 366903 w 917543"/>
                <a:gd name="connsiteY449" fmla="*/ 786384 h 1056322"/>
                <a:gd name="connsiteX450" fmla="*/ 358616 w 917543"/>
                <a:gd name="connsiteY450" fmla="*/ 793242 h 1056322"/>
                <a:gd name="connsiteX451" fmla="*/ 413385 w 917543"/>
                <a:gd name="connsiteY451" fmla="*/ 812101 h 1056322"/>
                <a:gd name="connsiteX452" fmla="*/ 431483 w 917543"/>
                <a:gd name="connsiteY452" fmla="*/ 821817 h 1056322"/>
                <a:gd name="connsiteX453" fmla="*/ 441388 w 917543"/>
                <a:gd name="connsiteY453" fmla="*/ 832485 h 1056322"/>
                <a:gd name="connsiteX454" fmla="*/ 444437 w 917543"/>
                <a:gd name="connsiteY454" fmla="*/ 834199 h 1056322"/>
                <a:gd name="connsiteX455" fmla="*/ 447484 w 917543"/>
                <a:gd name="connsiteY455" fmla="*/ 836962 h 1056322"/>
                <a:gd name="connsiteX456" fmla="*/ 449389 w 917543"/>
                <a:gd name="connsiteY456" fmla="*/ 843629 h 1056322"/>
                <a:gd name="connsiteX457" fmla="*/ 451009 w 917543"/>
                <a:gd name="connsiteY457" fmla="*/ 851154 h 1056322"/>
                <a:gd name="connsiteX458" fmla="*/ 452914 w 917543"/>
                <a:gd name="connsiteY458" fmla="*/ 856678 h 1056322"/>
                <a:gd name="connsiteX459" fmla="*/ 469297 w 917543"/>
                <a:gd name="connsiteY459" fmla="*/ 866394 h 1056322"/>
                <a:gd name="connsiteX460" fmla="*/ 477679 w 917543"/>
                <a:gd name="connsiteY460" fmla="*/ 873252 h 1056322"/>
                <a:gd name="connsiteX461" fmla="*/ 478726 w 917543"/>
                <a:gd name="connsiteY461" fmla="*/ 882301 h 1056322"/>
                <a:gd name="connsiteX462" fmla="*/ 484442 w 917543"/>
                <a:gd name="connsiteY462" fmla="*/ 884968 h 1056322"/>
                <a:gd name="connsiteX463" fmla="*/ 487871 w 917543"/>
                <a:gd name="connsiteY463" fmla="*/ 892492 h 1056322"/>
                <a:gd name="connsiteX464" fmla="*/ 490823 w 917543"/>
                <a:gd name="connsiteY464" fmla="*/ 901255 h 1056322"/>
                <a:gd name="connsiteX465" fmla="*/ 495205 w 917543"/>
                <a:gd name="connsiteY465" fmla="*/ 907732 h 1056322"/>
                <a:gd name="connsiteX466" fmla="*/ 498158 w 917543"/>
                <a:gd name="connsiteY466" fmla="*/ 907351 h 1056322"/>
                <a:gd name="connsiteX467" fmla="*/ 502063 w 917543"/>
                <a:gd name="connsiteY467" fmla="*/ 905351 h 1056322"/>
                <a:gd name="connsiteX468" fmla="*/ 505492 w 917543"/>
                <a:gd name="connsiteY468" fmla="*/ 904970 h 1056322"/>
                <a:gd name="connsiteX469" fmla="*/ 508063 w 917543"/>
                <a:gd name="connsiteY469" fmla="*/ 913257 h 1056322"/>
                <a:gd name="connsiteX470" fmla="*/ 515207 w 917543"/>
                <a:gd name="connsiteY470" fmla="*/ 925068 h 1056322"/>
                <a:gd name="connsiteX471" fmla="*/ 515969 w 917543"/>
                <a:gd name="connsiteY471" fmla="*/ 932497 h 1056322"/>
                <a:gd name="connsiteX472" fmla="*/ 515779 w 917543"/>
                <a:gd name="connsiteY472" fmla="*/ 943832 h 1056322"/>
                <a:gd name="connsiteX473" fmla="*/ 512731 w 917543"/>
                <a:gd name="connsiteY473" fmla="*/ 954881 h 1056322"/>
                <a:gd name="connsiteX474" fmla="*/ 507397 w 917543"/>
                <a:gd name="connsiteY474" fmla="*/ 962597 h 1056322"/>
                <a:gd name="connsiteX475" fmla="*/ 499681 w 917543"/>
                <a:gd name="connsiteY475" fmla="*/ 963073 h 1056322"/>
                <a:gd name="connsiteX476" fmla="*/ 489775 w 917543"/>
                <a:gd name="connsiteY476" fmla="*/ 959548 h 1056322"/>
                <a:gd name="connsiteX477" fmla="*/ 485013 w 917543"/>
                <a:gd name="connsiteY477" fmla="*/ 961168 h 1056322"/>
                <a:gd name="connsiteX478" fmla="*/ 480822 w 917543"/>
                <a:gd name="connsiteY478" fmla="*/ 967359 h 1056322"/>
                <a:gd name="connsiteX479" fmla="*/ 480727 w 917543"/>
                <a:gd name="connsiteY479" fmla="*/ 972502 h 1056322"/>
                <a:gd name="connsiteX480" fmla="*/ 483394 w 917543"/>
                <a:gd name="connsiteY480" fmla="*/ 979741 h 1056322"/>
                <a:gd name="connsiteX481" fmla="*/ 487585 w 917543"/>
                <a:gd name="connsiteY481" fmla="*/ 985075 h 1056322"/>
                <a:gd name="connsiteX482" fmla="*/ 497205 w 917543"/>
                <a:gd name="connsiteY482" fmla="*/ 988314 h 1056322"/>
                <a:gd name="connsiteX483" fmla="*/ 501777 w 917543"/>
                <a:gd name="connsiteY483" fmla="*/ 994219 h 1056322"/>
                <a:gd name="connsiteX484" fmla="*/ 504539 w 917543"/>
                <a:gd name="connsiteY484" fmla="*/ 996601 h 1056322"/>
                <a:gd name="connsiteX485" fmla="*/ 505016 w 917543"/>
                <a:gd name="connsiteY485" fmla="*/ 995934 h 1056322"/>
                <a:gd name="connsiteX486" fmla="*/ 507492 w 917543"/>
                <a:gd name="connsiteY486" fmla="*/ 995172 h 1056322"/>
                <a:gd name="connsiteX487" fmla="*/ 510921 w 917543"/>
                <a:gd name="connsiteY487" fmla="*/ 995172 h 1056322"/>
                <a:gd name="connsiteX488" fmla="*/ 514064 w 917543"/>
                <a:gd name="connsiteY488" fmla="*/ 996601 h 1056322"/>
                <a:gd name="connsiteX489" fmla="*/ 514921 w 917543"/>
                <a:gd name="connsiteY489" fmla="*/ 990600 h 1056322"/>
                <a:gd name="connsiteX490" fmla="*/ 519970 w 917543"/>
                <a:gd name="connsiteY490" fmla="*/ 983075 h 1056322"/>
                <a:gd name="connsiteX491" fmla="*/ 521113 w 917543"/>
                <a:gd name="connsiteY491" fmla="*/ 975931 h 1056322"/>
                <a:gd name="connsiteX492" fmla="*/ 523494 w 917543"/>
                <a:gd name="connsiteY492" fmla="*/ 972217 h 1056322"/>
                <a:gd name="connsiteX493" fmla="*/ 529018 w 917543"/>
                <a:gd name="connsiteY493" fmla="*/ 970693 h 1056322"/>
                <a:gd name="connsiteX494" fmla="*/ 535305 w 917543"/>
                <a:gd name="connsiteY494" fmla="*/ 970597 h 1056322"/>
                <a:gd name="connsiteX495" fmla="*/ 539877 w 917543"/>
                <a:gd name="connsiteY495" fmla="*/ 971264 h 1056322"/>
                <a:gd name="connsiteX496" fmla="*/ 565309 w 917543"/>
                <a:gd name="connsiteY496" fmla="*/ 980694 h 1056322"/>
                <a:gd name="connsiteX497" fmla="*/ 575310 w 917543"/>
                <a:gd name="connsiteY497" fmla="*/ 980789 h 1056322"/>
                <a:gd name="connsiteX498" fmla="*/ 572738 w 917543"/>
                <a:gd name="connsiteY498" fmla="*/ 977646 h 1056322"/>
                <a:gd name="connsiteX499" fmla="*/ 576548 w 917543"/>
                <a:gd name="connsiteY499" fmla="*/ 977360 h 1056322"/>
                <a:gd name="connsiteX500" fmla="*/ 580263 w 917543"/>
                <a:gd name="connsiteY500" fmla="*/ 977836 h 1056322"/>
                <a:gd name="connsiteX501" fmla="*/ 583787 w 917543"/>
                <a:gd name="connsiteY501" fmla="*/ 979075 h 1056322"/>
                <a:gd name="connsiteX502" fmla="*/ 586930 w 917543"/>
                <a:gd name="connsiteY502" fmla="*/ 980884 h 1056322"/>
                <a:gd name="connsiteX503" fmla="*/ 586930 w 917543"/>
                <a:gd name="connsiteY503" fmla="*/ 984313 h 1056322"/>
                <a:gd name="connsiteX504" fmla="*/ 595313 w 917543"/>
                <a:gd name="connsiteY504" fmla="*/ 987266 h 1056322"/>
                <a:gd name="connsiteX505" fmla="*/ 605885 w 917543"/>
                <a:gd name="connsiteY505" fmla="*/ 992981 h 1056322"/>
                <a:gd name="connsiteX506" fmla="*/ 605885 w 917543"/>
                <a:gd name="connsiteY506" fmla="*/ 992886 h 1056322"/>
                <a:gd name="connsiteX507" fmla="*/ 612838 w 917543"/>
                <a:gd name="connsiteY507" fmla="*/ 972502 h 1056322"/>
                <a:gd name="connsiteX508" fmla="*/ 613791 w 917543"/>
                <a:gd name="connsiteY508" fmla="*/ 970883 h 1056322"/>
                <a:gd name="connsiteX509" fmla="*/ 615220 w 917543"/>
                <a:gd name="connsiteY509" fmla="*/ 969169 h 1056322"/>
                <a:gd name="connsiteX510" fmla="*/ 618077 w 917543"/>
                <a:gd name="connsiteY510" fmla="*/ 967073 h 1056322"/>
                <a:gd name="connsiteX511" fmla="*/ 620077 w 917543"/>
                <a:gd name="connsiteY511" fmla="*/ 966025 h 1056322"/>
                <a:gd name="connsiteX512" fmla="*/ 621792 w 917543"/>
                <a:gd name="connsiteY512" fmla="*/ 965454 h 1056322"/>
                <a:gd name="connsiteX513" fmla="*/ 653415 w 917543"/>
                <a:gd name="connsiteY513" fmla="*/ 961834 h 1056322"/>
                <a:gd name="connsiteX514" fmla="*/ 654939 w 917543"/>
                <a:gd name="connsiteY514" fmla="*/ 961168 h 1056322"/>
                <a:gd name="connsiteX515" fmla="*/ 656368 w 917543"/>
                <a:gd name="connsiteY515" fmla="*/ 960310 h 1056322"/>
                <a:gd name="connsiteX516" fmla="*/ 657511 w 917543"/>
                <a:gd name="connsiteY516" fmla="*/ 959263 h 1056322"/>
                <a:gd name="connsiteX517" fmla="*/ 658559 w 917543"/>
                <a:gd name="connsiteY517" fmla="*/ 956977 h 1056322"/>
                <a:gd name="connsiteX518" fmla="*/ 659416 w 917543"/>
                <a:gd name="connsiteY518" fmla="*/ 953643 h 1056322"/>
                <a:gd name="connsiteX519" fmla="*/ 660178 w 917543"/>
                <a:gd name="connsiteY519" fmla="*/ 946690 h 1056322"/>
                <a:gd name="connsiteX520" fmla="*/ 660178 w 917543"/>
                <a:gd name="connsiteY520" fmla="*/ 943165 h 1056322"/>
                <a:gd name="connsiteX521" fmla="*/ 659606 w 917543"/>
                <a:gd name="connsiteY521" fmla="*/ 940784 h 1056322"/>
                <a:gd name="connsiteX522" fmla="*/ 658749 w 917543"/>
                <a:gd name="connsiteY522" fmla="*/ 939546 h 1056322"/>
                <a:gd name="connsiteX523" fmla="*/ 656749 w 917543"/>
                <a:gd name="connsiteY523" fmla="*/ 937355 h 1056322"/>
                <a:gd name="connsiteX524" fmla="*/ 647129 w 917543"/>
                <a:gd name="connsiteY524" fmla="*/ 929830 h 1056322"/>
                <a:gd name="connsiteX525" fmla="*/ 646081 w 917543"/>
                <a:gd name="connsiteY525" fmla="*/ 928688 h 1056322"/>
                <a:gd name="connsiteX526" fmla="*/ 645319 w 917543"/>
                <a:gd name="connsiteY526" fmla="*/ 927449 h 1056322"/>
                <a:gd name="connsiteX527" fmla="*/ 645605 w 917543"/>
                <a:gd name="connsiteY527" fmla="*/ 925544 h 1056322"/>
                <a:gd name="connsiteX528" fmla="*/ 646843 w 917543"/>
                <a:gd name="connsiteY528" fmla="*/ 923449 h 1056322"/>
                <a:gd name="connsiteX529" fmla="*/ 651986 w 917543"/>
                <a:gd name="connsiteY529" fmla="*/ 918305 h 1056322"/>
                <a:gd name="connsiteX530" fmla="*/ 652748 w 917543"/>
                <a:gd name="connsiteY530" fmla="*/ 915067 h 1056322"/>
                <a:gd name="connsiteX531" fmla="*/ 652653 w 917543"/>
                <a:gd name="connsiteY531" fmla="*/ 912971 h 1056322"/>
                <a:gd name="connsiteX532" fmla="*/ 652367 w 917543"/>
                <a:gd name="connsiteY532" fmla="*/ 910971 h 1056322"/>
                <a:gd name="connsiteX533" fmla="*/ 651891 w 917543"/>
                <a:gd name="connsiteY533" fmla="*/ 909352 h 1056322"/>
                <a:gd name="connsiteX534" fmla="*/ 651605 w 917543"/>
                <a:gd name="connsiteY534" fmla="*/ 907732 h 1056322"/>
                <a:gd name="connsiteX535" fmla="*/ 651796 w 917543"/>
                <a:gd name="connsiteY535" fmla="*/ 905923 h 1056322"/>
                <a:gd name="connsiteX536" fmla="*/ 652843 w 917543"/>
                <a:gd name="connsiteY536" fmla="*/ 904303 h 1056322"/>
                <a:gd name="connsiteX537" fmla="*/ 655320 w 917543"/>
                <a:gd name="connsiteY537" fmla="*/ 902875 h 1056322"/>
                <a:gd name="connsiteX538" fmla="*/ 657320 w 917543"/>
                <a:gd name="connsiteY538" fmla="*/ 902780 h 1056322"/>
                <a:gd name="connsiteX539" fmla="*/ 658939 w 917543"/>
                <a:gd name="connsiteY539" fmla="*/ 903256 h 1056322"/>
                <a:gd name="connsiteX540" fmla="*/ 661511 w 917543"/>
                <a:gd name="connsiteY540" fmla="*/ 906685 h 1056322"/>
                <a:gd name="connsiteX541" fmla="*/ 662654 w 917543"/>
                <a:gd name="connsiteY541" fmla="*/ 907256 h 1056322"/>
                <a:gd name="connsiteX542" fmla="*/ 663988 w 917543"/>
                <a:gd name="connsiteY542" fmla="*/ 907066 h 1056322"/>
                <a:gd name="connsiteX543" fmla="*/ 681323 w 917543"/>
                <a:gd name="connsiteY543" fmla="*/ 899255 h 1056322"/>
                <a:gd name="connsiteX544" fmla="*/ 682657 w 917543"/>
                <a:gd name="connsiteY544" fmla="*/ 898398 h 1056322"/>
                <a:gd name="connsiteX545" fmla="*/ 683800 w 917543"/>
                <a:gd name="connsiteY545" fmla="*/ 897446 h 1056322"/>
                <a:gd name="connsiteX546" fmla="*/ 684752 w 917543"/>
                <a:gd name="connsiteY546" fmla="*/ 896207 h 1056322"/>
                <a:gd name="connsiteX547" fmla="*/ 689134 w 917543"/>
                <a:gd name="connsiteY547" fmla="*/ 889349 h 1056322"/>
                <a:gd name="connsiteX548" fmla="*/ 690753 w 917543"/>
                <a:gd name="connsiteY548" fmla="*/ 887730 h 1056322"/>
                <a:gd name="connsiteX549" fmla="*/ 692372 w 917543"/>
                <a:gd name="connsiteY549" fmla="*/ 886682 h 1056322"/>
                <a:gd name="connsiteX550" fmla="*/ 698563 w 917543"/>
                <a:gd name="connsiteY550" fmla="*/ 884682 h 1056322"/>
                <a:gd name="connsiteX551" fmla="*/ 701135 w 917543"/>
                <a:gd name="connsiteY551" fmla="*/ 883158 h 1056322"/>
                <a:gd name="connsiteX552" fmla="*/ 703326 w 917543"/>
                <a:gd name="connsiteY552" fmla="*/ 880967 h 1056322"/>
                <a:gd name="connsiteX553" fmla="*/ 704374 w 917543"/>
                <a:gd name="connsiteY553" fmla="*/ 879443 h 1056322"/>
                <a:gd name="connsiteX554" fmla="*/ 705422 w 917543"/>
                <a:gd name="connsiteY554" fmla="*/ 877538 h 1056322"/>
                <a:gd name="connsiteX555" fmla="*/ 708279 w 917543"/>
                <a:gd name="connsiteY555" fmla="*/ 870680 h 1056322"/>
                <a:gd name="connsiteX556" fmla="*/ 708946 w 917543"/>
                <a:gd name="connsiteY556" fmla="*/ 869442 h 1056322"/>
                <a:gd name="connsiteX557" fmla="*/ 709803 w 917543"/>
                <a:gd name="connsiteY557" fmla="*/ 868394 h 1056322"/>
                <a:gd name="connsiteX558" fmla="*/ 710565 w 917543"/>
                <a:gd name="connsiteY558" fmla="*/ 867823 h 1056322"/>
                <a:gd name="connsiteX559" fmla="*/ 711613 w 917543"/>
                <a:gd name="connsiteY559" fmla="*/ 867251 h 1056322"/>
                <a:gd name="connsiteX560" fmla="*/ 713042 w 917543"/>
                <a:gd name="connsiteY560" fmla="*/ 866775 h 1056322"/>
                <a:gd name="connsiteX561" fmla="*/ 718376 w 917543"/>
                <a:gd name="connsiteY561" fmla="*/ 866013 h 1056322"/>
                <a:gd name="connsiteX562" fmla="*/ 719900 w 917543"/>
                <a:gd name="connsiteY562" fmla="*/ 865441 h 1056322"/>
                <a:gd name="connsiteX563" fmla="*/ 721233 w 917543"/>
                <a:gd name="connsiteY563" fmla="*/ 864680 h 1056322"/>
                <a:gd name="connsiteX564" fmla="*/ 721900 w 917543"/>
                <a:gd name="connsiteY564" fmla="*/ 861060 h 1056322"/>
                <a:gd name="connsiteX565" fmla="*/ 722185 w 917543"/>
                <a:gd name="connsiteY565" fmla="*/ 855440 h 1056322"/>
                <a:gd name="connsiteX566" fmla="*/ 721138 w 917543"/>
                <a:gd name="connsiteY566" fmla="*/ 841819 h 1056322"/>
                <a:gd name="connsiteX567" fmla="*/ 721900 w 917543"/>
                <a:gd name="connsiteY567" fmla="*/ 836866 h 1056322"/>
                <a:gd name="connsiteX568" fmla="*/ 723043 w 917543"/>
                <a:gd name="connsiteY568" fmla="*/ 833818 h 1056322"/>
                <a:gd name="connsiteX569" fmla="*/ 724281 w 917543"/>
                <a:gd name="connsiteY569" fmla="*/ 832961 h 1056322"/>
                <a:gd name="connsiteX570" fmla="*/ 725234 w 917543"/>
                <a:gd name="connsiteY570" fmla="*/ 831818 h 1056322"/>
                <a:gd name="connsiteX571" fmla="*/ 726758 w 917543"/>
                <a:gd name="connsiteY571" fmla="*/ 828961 h 1056322"/>
                <a:gd name="connsiteX572" fmla="*/ 727996 w 917543"/>
                <a:gd name="connsiteY572" fmla="*/ 825817 h 1056322"/>
                <a:gd name="connsiteX573" fmla="*/ 728377 w 917543"/>
                <a:gd name="connsiteY573" fmla="*/ 824103 h 1056322"/>
                <a:gd name="connsiteX574" fmla="*/ 728091 w 917543"/>
                <a:gd name="connsiteY574" fmla="*/ 822198 h 1056322"/>
                <a:gd name="connsiteX575" fmla="*/ 727043 w 917543"/>
                <a:gd name="connsiteY575" fmla="*/ 820293 h 1056322"/>
                <a:gd name="connsiteX576" fmla="*/ 724091 w 917543"/>
                <a:gd name="connsiteY576" fmla="*/ 818102 h 1056322"/>
                <a:gd name="connsiteX577" fmla="*/ 722185 w 917543"/>
                <a:gd name="connsiteY577" fmla="*/ 816292 h 1056322"/>
                <a:gd name="connsiteX578" fmla="*/ 720757 w 917543"/>
                <a:gd name="connsiteY578" fmla="*/ 814197 h 1056322"/>
                <a:gd name="connsiteX579" fmla="*/ 719518 w 917543"/>
                <a:gd name="connsiteY579" fmla="*/ 808768 h 1056322"/>
                <a:gd name="connsiteX580" fmla="*/ 717995 w 917543"/>
                <a:gd name="connsiteY580" fmla="*/ 806196 h 1056322"/>
                <a:gd name="connsiteX581" fmla="*/ 716756 w 917543"/>
                <a:gd name="connsiteY581" fmla="*/ 804386 h 1056322"/>
                <a:gd name="connsiteX582" fmla="*/ 707612 w 917543"/>
                <a:gd name="connsiteY582" fmla="*/ 796099 h 1056322"/>
                <a:gd name="connsiteX583" fmla="*/ 708755 w 917543"/>
                <a:gd name="connsiteY583" fmla="*/ 792480 h 1056322"/>
                <a:gd name="connsiteX584" fmla="*/ 709517 w 917543"/>
                <a:gd name="connsiteY584" fmla="*/ 791432 h 1056322"/>
                <a:gd name="connsiteX585" fmla="*/ 713708 w 917543"/>
                <a:gd name="connsiteY585" fmla="*/ 786765 h 1056322"/>
                <a:gd name="connsiteX586" fmla="*/ 715232 w 917543"/>
                <a:gd name="connsiteY586" fmla="*/ 786003 h 1056322"/>
                <a:gd name="connsiteX587" fmla="*/ 717137 w 917543"/>
                <a:gd name="connsiteY587" fmla="*/ 785717 h 1056322"/>
                <a:gd name="connsiteX588" fmla="*/ 720280 w 917543"/>
                <a:gd name="connsiteY588" fmla="*/ 786670 h 1056322"/>
                <a:gd name="connsiteX589" fmla="*/ 721995 w 917543"/>
                <a:gd name="connsiteY589" fmla="*/ 787908 h 1056322"/>
                <a:gd name="connsiteX590" fmla="*/ 724376 w 917543"/>
                <a:gd name="connsiteY590" fmla="*/ 790194 h 1056322"/>
                <a:gd name="connsiteX591" fmla="*/ 726091 w 917543"/>
                <a:gd name="connsiteY591" fmla="*/ 790289 h 1056322"/>
                <a:gd name="connsiteX592" fmla="*/ 728567 w 917543"/>
                <a:gd name="connsiteY592" fmla="*/ 789241 h 1056322"/>
                <a:gd name="connsiteX593" fmla="*/ 737045 w 917543"/>
                <a:gd name="connsiteY593" fmla="*/ 780288 h 1056322"/>
                <a:gd name="connsiteX594" fmla="*/ 739807 w 917543"/>
                <a:gd name="connsiteY594" fmla="*/ 778764 h 1056322"/>
                <a:gd name="connsiteX595" fmla="*/ 756476 w 917543"/>
                <a:gd name="connsiteY595" fmla="*/ 772001 h 1056322"/>
                <a:gd name="connsiteX596" fmla="*/ 772954 w 917543"/>
                <a:gd name="connsiteY596" fmla="*/ 760857 h 1056322"/>
                <a:gd name="connsiteX597" fmla="*/ 775145 w 917543"/>
                <a:gd name="connsiteY597" fmla="*/ 758190 h 1056322"/>
                <a:gd name="connsiteX598" fmla="*/ 775906 w 917543"/>
                <a:gd name="connsiteY598" fmla="*/ 756952 h 1056322"/>
                <a:gd name="connsiteX599" fmla="*/ 776668 w 917543"/>
                <a:gd name="connsiteY599" fmla="*/ 755428 h 1056322"/>
                <a:gd name="connsiteX600" fmla="*/ 777240 w 917543"/>
                <a:gd name="connsiteY600" fmla="*/ 753808 h 1056322"/>
                <a:gd name="connsiteX601" fmla="*/ 777812 w 917543"/>
                <a:gd name="connsiteY601" fmla="*/ 751999 h 1056322"/>
                <a:gd name="connsiteX602" fmla="*/ 777907 w 917543"/>
                <a:gd name="connsiteY602" fmla="*/ 749903 h 1056322"/>
                <a:gd name="connsiteX603" fmla="*/ 777526 w 917543"/>
                <a:gd name="connsiteY603" fmla="*/ 747713 h 1056322"/>
                <a:gd name="connsiteX604" fmla="*/ 776097 w 917543"/>
                <a:gd name="connsiteY604" fmla="*/ 745141 h 1056322"/>
                <a:gd name="connsiteX605" fmla="*/ 774668 w 917543"/>
                <a:gd name="connsiteY605" fmla="*/ 743712 h 1056322"/>
                <a:gd name="connsiteX606" fmla="*/ 771906 w 917543"/>
                <a:gd name="connsiteY606" fmla="*/ 741712 h 1056322"/>
                <a:gd name="connsiteX607" fmla="*/ 771144 w 917543"/>
                <a:gd name="connsiteY607" fmla="*/ 739521 h 1056322"/>
                <a:gd name="connsiteX608" fmla="*/ 771239 w 917543"/>
                <a:gd name="connsiteY608" fmla="*/ 736092 h 1056322"/>
                <a:gd name="connsiteX609" fmla="*/ 773716 w 917543"/>
                <a:gd name="connsiteY609" fmla="*/ 722852 h 1056322"/>
                <a:gd name="connsiteX610" fmla="*/ 775621 w 917543"/>
                <a:gd name="connsiteY610" fmla="*/ 717518 h 1056322"/>
                <a:gd name="connsiteX611" fmla="*/ 778002 w 917543"/>
                <a:gd name="connsiteY611" fmla="*/ 706755 h 1056322"/>
                <a:gd name="connsiteX612" fmla="*/ 780002 w 917543"/>
                <a:gd name="connsiteY612" fmla="*/ 702183 h 1056322"/>
                <a:gd name="connsiteX613" fmla="*/ 783812 w 917543"/>
                <a:gd name="connsiteY613" fmla="*/ 697135 h 1056322"/>
                <a:gd name="connsiteX614" fmla="*/ 784479 w 917543"/>
                <a:gd name="connsiteY614" fmla="*/ 695897 h 1056322"/>
                <a:gd name="connsiteX615" fmla="*/ 785622 w 917543"/>
                <a:gd name="connsiteY615" fmla="*/ 692658 h 1056322"/>
                <a:gd name="connsiteX616" fmla="*/ 786003 w 917543"/>
                <a:gd name="connsiteY616" fmla="*/ 690848 h 1056322"/>
                <a:gd name="connsiteX617" fmla="*/ 786289 w 917543"/>
                <a:gd name="connsiteY617" fmla="*/ 688753 h 1056322"/>
                <a:gd name="connsiteX618" fmla="*/ 786860 w 917543"/>
                <a:gd name="connsiteY618" fmla="*/ 680371 h 1056322"/>
                <a:gd name="connsiteX619" fmla="*/ 786670 w 917543"/>
                <a:gd name="connsiteY619" fmla="*/ 677608 h 1056322"/>
                <a:gd name="connsiteX620" fmla="*/ 786003 w 917543"/>
                <a:gd name="connsiteY620" fmla="*/ 674465 h 1056322"/>
                <a:gd name="connsiteX621" fmla="*/ 783717 w 917543"/>
                <a:gd name="connsiteY621" fmla="*/ 669703 h 1056322"/>
                <a:gd name="connsiteX622" fmla="*/ 781907 w 917543"/>
                <a:gd name="connsiteY622" fmla="*/ 667798 h 1056322"/>
                <a:gd name="connsiteX623" fmla="*/ 779907 w 917543"/>
                <a:gd name="connsiteY623" fmla="*/ 667131 h 1056322"/>
                <a:gd name="connsiteX624" fmla="*/ 778478 w 917543"/>
                <a:gd name="connsiteY624" fmla="*/ 667702 h 1056322"/>
                <a:gd name="connsiteX625" fmla="*/ 777240 w 917543"/>
                <a:gd name="connsiteY625" fmla="*/ 668655 h 1056322"/>
                <a:gd name="connsiteX626" fmla="*/ 775526 w 917543"/>
                <a:gd name="connsiteY626" fmla="*/ 671227 h 1056322"/>
                <a:gd name="connsiteX627" fmla="*/ 774478 w 917543"/>
                <a:gd name="connsiteY627" fmla="*/ 672179 h 1056322"/>
                <a:gd name="connsiteX628" fmla="*/ 772954 w 917543"/>
                <a:gd name="connsiteY628" fmla="*/ 672560 h 1056322"/>
                <a:gd name="connsiteX629" fmla="*/ 771525 w 917543"/>
                <a:gd name="connsiteY629" fmla="*/ 672179 h 1056322"/>
                <a:gd name="connsiteX630" fmla="*/ 770382 w 917543"/>
                <a:gd name="connsiteY630" fmla="*/ 669988 h 1056322"/>
                <a:gd name="connsiteX631" fmla="*/ 769620 w 917543"/>
                <a:gd name="connsiteY631" fmla="*/ 666369 h 1056322"/>
                <a:gd name="connsiteX632" fmla="*/ 769144 w 917543"/>
                <a:gd name="connsiteY632" fmla="*/ 658177 h 1056322"/>
                <a:gd name="connsiteX633" fmla="*/ 768572 w 917543"/>
                <a:gd name="connsiteY633" fmla="*/ 654367 h 1056322"/>
                <a:gd name="connsiteX634" fmla="*/ 767905 w 917543"/>
                <a:gd name="connsiteY634" fmla="*/ 651605 h 1056322"/>
                <a:gd name="connsiteX635" fmla="*/ 767239 w 917543"/>
                <a:gd name="connsiteY635" fmla="*/ 650081 h 1056322"/>
                <a:gd name="connsiteX636" fmla="*/ 766763 w 917543"/>
                <a:gd name="connsiteY636" fmla="*/ 648462 h 1056322"/>
                <a:gd name="connsiteX637" fmla="*/ 766477 w 917543"/>
                <a:gd name="connsiteY637" fmla="*/ 646747 h 1056322"/>
                <a:gd name="connsiteX638" fmla="*/ 766286 w 917543"/>
                <a:gd name="connsiteY638" fmla="*/ 644747 h 1056322"/>
                <a:gd name="connsiteX639" fmla="*/ 768001 w 917543"/>
                <a:gd name="connsiteY639" fmla="*/ 637699 h 1056322"/>
                <a:gd name="connsiteX640" fmla="*/ 775526 w 917543"/>
                <a:gd name="connsiteY640" fmla="*/ 623506 h 1056322"/>
                <a:gd name="connsiteX641" fmla="*/ 779526 w 917543"/>
                <a:gd name="connsiteY641" fmla="*/ 619601 h 1056322"/>
                <a:gd name="connsiteX642" fmla="*/ 782574 w 917543"/>
                <a:gd name="connsiteY642" fmla="*/ 617791 h 1056322"/>
                <a:gd name="connsiteX643" fmla="*/ 792099 w 917543"/>
                <a:gd name="connsiteY643" fmla="*/ 614839 h 1056322"/>
                <a:gd name="connsiteX644" fmla="*/ 793337 w 917543"/>
                <a:gd name="connsiteY644" fmla="*/ 614172 h 1056322"/>
                <a:gd name="connsiteX645" fmla="*/ 794956 w 917543"/>
                <a:gd name="connsiteY645" fmla="*/ 612934 h 1056322"/>
                <a:gd name="connsiteX646" fmla="*/ 797814 w 917543"/>
                <a:gd name="connsiteY646" fmla="*/ 609981 h 1056322"/>
                <a:gd name="connsiteX647" fmla="*/ 798767 w 917543"/>
                <a:gd name="connsiteY647" fmla="*/ 608362 h 1056322"/>
                <a:gd name="connsiteX648" fmla="*/ 799529 w 917543"/>
                <a:gd name="connsiteY648" fmla="*/ 606076 h 1056322"/>
                <a:gd name="connsiteX649" fmla="*/ 800291 w 917543"/>
                <a:gd name="connsiteY649" fmla="*/ 603028 h 1056322"/>
                <a:gd name="connsiteX650" fmla="*/ 802481 w 917543"/>
                <a:gd name="connsiteY650" fmla="*/ 588931 h 1056322"/>
                <a:gd name="connsiteX651" fmla="*/ 803243 w 917543"/>
                <a:gd name="connsiteY651" fmla="*/ 586930 h 1056322"/>
                <a:gd name="connsiteX652" fmla="*/ 804577 w 917543"/>
                <a:gd name="connsiteY652" fmla="*/ 585025 h 1056322"/>
                <a:gd name="connsiteX653" fmla="*/ 807434 w 917543"/>
                <a:gd name="connsiteY653" fmla="*/ 582930 h 1056322"/>
                <a:gd name="connsiteX654" fmla="*/ 809625 w 917543"/>
                <a:gd name="connsiteY654" fmla="*/ 582454 h 1056322"/>
                <a:gd name="connsiteX655" fmla="*/ 811625 w 917543"/>
                <a:gd name="connsiteY655" fmla="*/ 582549 h 1056322"/>
                <a:gd name="connsiteX656" fmla="*/ 820960 w 917543"/>
                <a:gd name="connsiteY656" fmla="*/ 586740 h 1056322"/>
                <a:gd name="connsiteX657" fmla="*/ 824389 w 917543"/>
                <a:gd name="connsiteY657" fmla="*/ 587597 h 1056322"/>
                <a:gd name="connsiteX658" fmla="*/ 826198 w 917543"/>
                <a:gd name="connsiteY658" fmla="*/ 587597 h 1056322"/>
                <a:gd name="connsiteX659" fmla="*/ 827722 w 917543"/>
                <a:gd name="connsiteY659" fmla="*/ 587216 h 1056322"/>
                <a:gd name="connsiteX660" fmla="*/ 829151 w 917543"/>
                <a:gd name="connsiteY660" fmla="*/ 586454 h 1056322"/>
                <a:gd name="connsiteX661" fmla="*/ 831628 w 917543"/>
                <a:gd name="connsiteY661" fmla="*/ 584454 h 1056322"/>
                <a:gd name="connsiteX662" fmla="*/ 833818 w 917543"/>
                <a:gd name="connsiteY662" fmla="*/ 582168 h 1056322"/>
                <a:gd name="connsiteX663" fmla="*/ 834962 w 917543"/>
                <a:gd name="connsiteY663" fmla="*/ 581215 h 1056322"/>
                <a:gd name="connsiteX664" fmla="*/ 836390 w 917543"/>
                <a:gd name="connsiteY664" fmla="*/ 580453 h 1056322"/>
                <a:gd name="connsiteX665" fmla="*/ 838009 w 917543"/>
                <a:gd name="connsiteY665" fmla="*/ 580072 h 1056322"/>
                <a:gd name="connsiteX666" fmla="*/ 845820 w 917543"/>
                <a:gd name="connsiteY666" fmla="*/ 580168 h 1056322"/>
                <a:gd name="connsiteX667" fmla="*/ 847439 w 917543"/>
                <a:gd name="connsiteY667" fmla="*/ 579787 h 1056322"/>
                <a:gd name="connsiteX668" fmla="*/ 848868 w 917543"/>
                <a:gd name="connsiteY668" fmla="*/ 579120 h 1056322"/>
                <a:gd name="connsiteX669" fmla="*/ 863060 w 917543"/>
                <a:gd name="connsiteY669" fmla="*/ 569785 h 1056322"/>
                <a:gd name="connsiteX670" fmla="*/ 867632 w 917543"/>
                <a:gd name="connsiteY670" fmla="*/ 565785 h 1056322"/>
                <a:gd name="connsiteX671" fmla="*/ 868299 w 917543"/>
                <a:gd name="connsiteY671" fmla="*/ 563975 h 1056322"/>
                <a:gd name="connsiteX672" fmla="*/ 868394 w 917543"/>
                <a:gd name="connsiteY672" fmla="*/ 561499 h 1056322"/>
                <a:gd name="connsiteX673" fmla="*/ 866870 w 917543"/>
                <a:gd name="connsiteY673" fmla="*/ 557022 h 1056322"/>
                <a:gd name="connsiteX674" fmla="*/ 865537 w 917543"/>
                <a:gd name="connsiteY674" fmla="*/ 554831 h 1056322"/>
                <a:gd name="connsiteX675" fmla="*/ 864013 w 917543"/>
                <a:gd name="connsiteY675" fmla="*/ 553307 h 1056322"/>
                <a:gd name="connsiteX676" fmla="*/ 862489 w 917543"/>
                <a:gd name="connsiteY676" fmla="*/ 552831 h 1056322"/>
                <a:gd name="connsiteX677" fmla="*/ 860965 w 917543"/>
                <a:gd name="connsiteY677" fmla="*/ 553022 h 1056322"/>
                <a:gd name="connsiteX678" fmla="*/ 859822 w 917543"/>
                <a:gd name="connsiteY678" fmla="*/ 553783 h 1056322"/>
                <a:gd name="connsiteX679" fmla="*/ 858964 w 917543"/>
                <a:gd name="connsiteY679" fmla="*/ 555117 h 1056322"/>
                <a:gd name="connsiteX680" fmla="*/ 856964 w 917543"/>
                <a:gd name="connsiteY680" fmla="*/ 559784 h 1056322"/>
                <a:gd name="connsiteX681" fmla="*/ 856202 w 917543"/>
                <a:gd name="connsiteY681" fmla="*/ 561213 h 1056322"/>
                <a:gd name="connsiteX682" fmla="*/ 855250 w 917543"/>
                <a:gd name="connsiteY682" fmla="*/ 562356 h 1056322"/>
                <a:gd name="connsiteX683" fmla="*/ 854012 w 917543"/>
                <a:gd name="connsiteY683" fmla="*/ 563213 h 1056322"/>
                <a:gd name="connsiteX684" fmla="*/ 852392 w 917543"/>
                <a:gd name="connsiteY684" fmla="*/ 563785 h 1056322"/>
                <a:gd name="connsiteX685" fmla="*/ 848582 w 917543"/>
                <a:gd name="connsiteY685" fmla="*/ 563975 h 1056322"/>
                <a:gd name="connsiteX686" fmla="*/ 846677 w 917543"/>
                <a:gd name="connsiteY686" fmla="*/ 563689 h 1056322"/>
                <a:gd name="connsiteX687" fmla="*/ 843343 w 917543"/>
                <a:gd name="connsiteY687" fmla="*/ 562547 h 1056322"/>
                <a:gd name="connsiteX688" fmla="*/ 842010 w 917543"/>
                <a:gd name="connsiteY688" fmla="*/ 561689 h 1056322"/>
                <a:gd name="connsiteX689" fmla="*/ 841343 w 917543"/>
                <a:gd name="connsiteY689" fmla="*/ 558546 h 1056322"/>
                <a:gd name="connsiteX690" fmla="*/ 841058 w 917543"/>
                <a:gd name="connsiteY690" fmla="*/ 553593 h 1056322"/>
                <a:gd name="connsiteX691" fmla="*/ 841248 w 917543"/>
                <a:gd name="connsiteY691" fmla="*/ 542639 h 1056322"/>
                <a:gd name="connsiteX692" fmla="*/ 840867 w 917543"/>
                <a:gd name="connsiteY692" fmla="*/ 537877 h 1056322"/>
                <a:gd name="connsiteX693" fmla="*/ 840010 w 917543"/>
                <a:gd name="connsiteY693" fmla="*/ 534733 h 1056322"/>
                <a:gd name="connsiteX694" fmla="*/ 838867 w 917543"/>
                <a:gd name="connsiteY694" fmla="*/ 533686 h 1056322"/>
                <a:gd name="connsiteX695" fmla="*/ 836009 w 917543"/>
                <a:gd name="connsiteY695" fmla="*/ 532066 h 1056322"/>
                <a:gd name="connsiteX696" fmla="*/ 822293 w 917543"/>
                <a:gd name="connsiteY696" fmla="*/ 527875 h 1056322"/>
                <a:gd name="connsiteX697" fmla="*/ 821246 w 917543"/>
                <a:gd name="connsiteY697" fmla="*/ 526923 h 1056322"/>
                <a:gd name="connsiteX698" fmla="*/ 820484 w 917543"/>
                <a:gd name="connsiteY698" fmla="*/ 525494 h 1056322"/>
                <a:gd name="connsiteX699" fmla="*/ 820102 w 917543"/>
                <a:gd name="connsiteY699" fmla="*/ 523780 h 1056322"/>
                <a:gd name="connsiteX700" fmla="*/ 820007 w 917543"/>
                <a:gd name="connsiteY700" fmla="*/ 521398 h 1056322"/>
                <a:gd name="connsiteX701" fmla="*/ 820579 w 917543"/>
                <a:gd name="connsiteY701" fmla="*/ 513874 h 1056322"/>
                <a:gd name="connsiteX702" fmla="*/ 820484 w 917543"/>
                <a:gd name="connsiteY702" fmla="*/ 511111 h 1056322"/>
                <a:gd name="connsiteX703" fmla="*/ 819912 w 917543"/>
                <a:gd name="connsiteY703" fmla="*/ 509302 h 1056322"/>
                <a:gd name="connsiteX704" fmla="*/ 818388 w 917543"/>
                <a:gd name="connsiteY704" fmla="*/ 508635 h 1056322"/>
                <a:gd name="connsiteX705" fmla="*/ 811339 w 917543"/>
                <a:gd name="connsiteY705" fmla="*/ 509111 h 1056322"/>
                <a:gd name="connsiteX706" fmla="*/ 809625 w 917543"/>
                <a:gd name="connsiteY706" fmla="*/ 508730 h 1056322"/>
                <a:gd name="connsiteX707" fmla="*/ 808292 w 917543"/>
                <a:gd name="connsiteY707" fmla="*/ 507873 h 1056322"/>
                <a:gd name="connsiteX708" fmla="*/ 807339 w 917543"/>
                <a:gd name="connsiteY708" fmla="*/ 506730 h 1056322"/>
                <a:gd name="connsiteX709" fmla="*/ 807720 w 917543"/>
                <a:gd name="connsiteY709" fmla="*/ 504539 h 1056322"/>
                <a:gd name="connsiteX710" fmla="*/ 809339 w 917543"/>
                <a:gd name="connsiteY710" fmla="*/ 501777 h 1056322"/>
                <a:gd name="connsiteX711" fmla="*/ 814388 w 917543"/>
                <a:gd name="connsiteY711" fmla="*/ 496919 h 1056322"/>
                <a:gd name="connsiteX712" fmla="*/ 817150 w 917543"/>
                <a:gd name="connsiteY712" fmla="*/ 495490 h 1056322"/>
                <a:gd name="connsiteX713" fmla="*/ 819722 w 917543"/>
                <a:gd name="connsiteY713" fmla="*/ 494633 h 1056322"/>
                <a:gd name="connsiteX714" fmla="*/ 821341 w 917543"/>
                <a:gd name="connsiteY714" fmla="*/ 494252 h 1056322"/>
                <a:gd name="connsiteX715" fmla="*/ 823341 w 917543"/>
                <a:gd name="connsiteY715" fmla="*/ 492442 h 1056322"/>
                <a:gd name="connsiteX716" fmla="*/ 830199 w 917543"/>
                <a:gd name="connsiteY716" fmla="*/ 484060 h 1056322"/>
                <a:gd name="connsiteX717" fmla="*/ 833056 w 917543"/>
                <a:gd name="connsiteY717" fmla="*/ 481870 h 1056322"/>
                <a:gd name="connsiteX718" fmla="*/ 835343 w 917543"/>
                <a:gd name="connsiteY718" fmla="*/ 480441 h 1056322"/>
                <a:gd name="connsiteX719" fmla="*/ 838486 w 917543"/>
                <a:gd name="connsiteY719" fmla="*/ 479298 h 1056322"/>
                <a:gd name="connsiteX720" fmla="*/ 839819 w 917543"/>
                <a:gd name="connsiteY720" fmla="*/ 478059 h 1056322"/>
                <a:gd name="connsiteX721" fmla="*/ 840676 w 917543"/>
                <a:gd name="connsiteY721" fmla="*/ 476345 h 1056322"/>
                <a:gd name="connsiteX722" fmla="*/ 840772 w 917543"/>
                <a:gd name="connsiteY722" fmla="*/ 472726 h 1056322"/>
                <a:gd name="connsiteX723" fmla="*/ 840105 w 917543"/>
                <a:gd name="connsiteY723" fmla="*/ 470821 h 1056322"/>
                <a:gd name="connsiteX724" fmla="*/ 839152 w 917543"/>
                <a:gd name="connsiteY724" fmla="*/ 469201 h 1056322"/>
                <a:gd name="connsiteX725" fmla="*/ 836771 w 917543"/>
                <a:gd name="connsiteY725" fmla="*/ 467201 h 1056322"/>
                <a:gd name="connsiteX726" fmla="*/ 830675 w 917543"/>
                <a:gd name="connsiteY726" fmla="*/ 464439 h 1056322"/>
                <a:gd name="connsiteX727" fmla="*/ 829342 w 917543"/>
                <a:gd name="connsiteY727" fmla="*/ 463486 h 1056322"/>
                <a:gd name="connsiteX728" fmla="*/ 828389 w 917543"/>
                <a:gd name="connsiteY728" fmla="*/ 462248 h 1056322"/>
                <a:gd name="connsiteX729" fmla="*/ 827818 w 917543"/>
                <a:gd name="connsiteY729" fmla="*/ 460724 h 1056322"/>
                <a:gd name="connsiteX730" fmla="*/ 828199 w 917543"/>
                <a:gd name="connsiteY730" fmla="*/ 458819 h 1056322"/>
                <a:gd name="connsiteX731" fmla="*/ 829532 w 917543"/>
                <a:gd name="connsiteY731" fmla="*/ 456724 h 1056322"/>
                <a:gd name="connsiteX732" fmla="*/ 833247 w 917543"/>
                <a:gd name="connsiteY732" fmla="*/ 454247 h 1056322"/>
                <a:gd name="connsiteX733" fmla="*/ 835819 w 917543"/>
                <a:gd name="connsiteY733" fmla="*/ 453390 h 1056322"/>
                <a:gd name="connsiteX734" fmla="*/ 840200 w 917543"/>
                <a:gd name="connsiteY734" fmla="*/ 452914 h 1056322"/>
                <a:gd name="connsiteX735" fmla="*/ 841915 w 917543"/>
                <a:gd name="connsiteY735" fmla="*/ 452533 h 1056322"/>
                <a:gd name="connsiteX736" fmla="*/ 847534 w 917543"/>
                <a:gd name="connsiteY736" fmla="*/ 444627 h 1056322"/>
                <a:gd name="connsiteX737" fmla="*/ 865060 w 917543"/>
                <a:gd name="connsiteY737" fmla="*/ 412337 h 1056322"/>
                <a:gd name="connsiteX738" fmla="*/ 861155 w 917543"/>
                <a:gd name="connsiteY738" fmla="*/ 399383 h 1056322"/>
                <a:gd name="connsiteX739" fmla="*/ 861441 w 917543"/>
                <a:gd name="connsiteY739" fmla="*/ 397383 h 1056322"/>
                <a:gd name="connsiteX740" fmla="*/ 862013 w 917543"/>
                <a:gd name="connsiteY740" fmla="*/ 395097 h 1056322"/>
                <a:gd name="connsiteX741" fmla="*/ 863346 w 917543"/>
                <a:gd name="connsiteY741" fmla="*/ 394335 h 1056322"/>
                <a:gd name="connsiteX742" fmla="*/ 868109 w 917543"/>
                <a:gd name="connsiteY742" fmla="*/ 392716 h 1056322"/>
                <a:gd name="connsiteX743" fmla="*/ 870204 w 917543"/>
                <a:gd name="connsiteY743" fmla="*/ 391382 h 1056322"/>
                <a:gd name="connsiteX744" fmla="*/ 872680 w 917543"/>
                <a:gd name="connsiteY744" fmla="*/ 389477 h 1056322"/>
                <a:gd name="connsiteX745" fmla="*/ 878776 w 917543"/>
                <a:gd name="connsiteY745" fmla="*/ 382905 h 1056322"/>
                <a:gd name="connsiteX746" fmla="*/ 880586 w 917543"/>
                <a:gd name="connsiteY746" fmla="*/ 381381 h 1056322"/>
                <a:gd name="connsiteX747" fmla="*/ 886873 w 917543"/>
                <a:gd name="connsiteY747" fmla="*/ 379762 h 1056322"/>
                <a:gd name="connsiteX748" fmla="*/ 890206 w 917543"/>
                <a:gd name="connsiteY748" fmla="*/ 377952 h 1056322"/>
                <a:gd name="connsiteX749" fmla="*/ 891826 w 917543"/>
                <a:gd name="connsiteY749" fmla="*/ 376238 h 1056322"/>
                <a:gd name="connsiteX750" fmla="*/ 892683 w 917543"/>
                <a:gd name="connsiteY750" fmla="*/ 374237 h 1056322"/>
                <a:gd name="connsiteX751" fmla="*/ 894397 w 917543"/>
                <a:gd name="connsiteY751" fmla="*/ 367760 h 1056322"/>
                <a:gd name="connsiteX752" fmla="*/ 896779 w 917543"/>
                <a:gd name="connsiteY752" fmla="*/ 361664 h 1056322"/>
                <a:gd name="connsiteX753" fmla="*/ 898493 w 917543"/>
                <a:gd name="connsiteY753" fmla="*/ 359378 h 1056322"/>
                <a:gd name="connsiteX754" fmla="*/ 900017 w 917543"/>
                <a:gd name="connsiteY754" fmla="*/ 358902 h 1056322"/>
                <a:gd name="connsiteX755" fmla="*/ 900779 w 917543"/>
                <a:gd name="connsiteY755" fmla="*/ 360045 h 1056322"/>
                <a:gd name="connsiteX756" fmla="*/ 901255 w 917543"/>
                <a:gd name="connsiteY756" fmla="*/ 361664 h 1056322"/>
                <a:gd name="connsiteX757" fmla="*/ 902494 w 917543"/>
                <a:gd name="connsiteY757" fmla="*/ 376714 h 1056322"/>
                <a:gd name="connsiteX758" fmla="*/ 903256 w 917543"/>
                <a:gd name="connsiteY758" fmla="*/ 378428 h 1056322"/>
                <a:gd name="connsiteX759" fmla="*/ 904304 w 917543"/>
                <a:gd name="connsiteY759" fmla="*/ 379857 h 1056322"/>
                <a:gd name="connsiteX760" fmla="*/ 906304 w 917543"/>
                <a:gd name="connsiteY760" fmla="*/ 380905 h 1056322"/>
                <a:gd name="connsiteX761" fmla="*/ 907542 w 917543"/>
                <a:gd name="connsiteY761" fmla="*/ 380428 h 1056322"/>
                <a:gd name="connsiteX762" fmla="*/ 909447 w 917543"/>
                <a:gd name="connsiteY762" fmla="*/ 378238 h 1056322"/>
                <a:gd name="connsiteX763" fmla="*/ 911543 w 917543"/>
                <a:gd name="connsiteY763" fmla="*/ 374618 h 1056322"/>
                <a:gd name="connsiteX764" fmla="*/ 916400 w 917543"/>
                <a:gd name="connsiteY764" fmla="*/ 367760 h 1056322"/>
                <a:gd name="connsiteX765" fmla="*/ 917448 w 917543"/>
                <a:gd name="connsiteY765" fmla="*/ 364522 h 1056322"/>
                <a:gd name="connsiteX766" fmla="*/ 917543 w 917543"/>
                <a:gd name="connsiteY766" fmla="*/ 362331 h 1056322"/>
                <a:gd name="connsiteX767" fmla="*/ 899065 w 917543"/>
                <a:gd name="connsiteY767" fmla="*/ 344900 h 1056322"/>
                <a:gd name="connsiteX768" fmla="*/ 487109 w 917543"/>
                <a:gd name="connsiteY768" fmla="*/ 1044607 h 1056322"/>
                <a:gd name="connsiteX769" fmla="*/ 485584 w 917543"/>
                <a:gd name="connsiteY769" fmla="*/ 1045940 h 1056322"/>
                <a:gd name="connsiteX770" fmla="*/ 483394 w 917543"/>
                <a:gd name="connsiteY770" fmla="*/ 1046035 h 1056322"/>
                <a:gd name="connsiteX771" fmla="*/ 482822 w 917543"/>
                <a:gd name="connsiteY771" fmla="*/ 1047750 h 1056322"/>
                <a:gd name="connsiteX772" fmla="*/ 482632 w 917543"/>
                <a:gd name="connsiteY772" fmla="*/ 1049750 h 1056322"/>
                <a:gd name="connsiteX773" fmla="*/ 483489 w 917543"/>
                <a:gd name="connsiteY773" fmla="*/ 1052513 h 1056322"/>
                <a:gd name="connsiteX774" fmla="*/ 484060 w 917543"/>
                <a:gd name="connsiteY774" fmla="*/ 1053846 h 1056322"/>
                <a:gd name="connsiteX775" fmla="*/ 487871 w 917543"/>
                <a:gd name="connsiteY775" fmla="*/ 1056323 h 1056322"/>
                <a:gd name="connsiteX776" fmla="*/ 487394 w 917543"/>
                <a:gd name="connsiteY776" fmla="*/ 1052703 h 1056322"/>
                <a:gd name="connsiteX777" fmla="*/ 486537 w 917543"/>
                <a:gd name="connsiteY777" fmla="*/ 1048702 h 1056322"/>
                <a:gd name="connsiteX778" fmla="*/ 487394 w 917543"/>
                <a:gd name="connsiteY778" fmla="*/ 1048226 h 1056322"/>
                <a:gd name="connsiteX779" fmla="*/ 488537 w 917543"/>
                <a:gd name="connsiteY779" fmla="*/ 1048322 h 1056322"/>
                <a:gd name="connsiteX780" fmla="*/ 489966 w 917543"/>
                <a:gd name="connsiteY780" fmla="*/ 1049464 h 1056322"/>
                <a:gd name="connsiteX781" fmla="*/ 489395 w 917543"/>
                <a:gd name="connsiteY781" fmla="*/ 1045559 h 1056322"/>
                <a:gd name="connsiteX782" fmla="*/ 487109 w 917543"/>
                <a:gd name="connsiteY782" fmla="*/ 1044607 h 105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</a:cxnLst>
              <a:rect l="l" t="t" r="r" b="b"/>
              <a:pathLst>
                <a:path w="917543" h="1056322">
                  <a:moveTo>
                    <a:pt x="257270" y="777430"/>
                  </a:moveTo>
                  <a:lnTo>
                    <a:pt x="259747" y="774001"/>
                  </a:lnTo>
                  <a:lnTo>
                    <a:pt x="258032" y="769334"/>
                  </a:lnTo>
                  <a:lnTo>
                    <a:pt x="255460" y="765143"/>
                  </a:lnTo>
                  <a:lnTo>
                    <a:pt x="252413" y="762190"/>
                  </a:lnTo>
                  <a:lnTo>
                    <a:pt x="249079" y="761047"/>
                  </a:lnTo>
                  <a:lnTo>
                    <a:pt x="244792" y="763143"/>
                  </a:lnTo>
                  <a:lnTo>
                    <a:pt x="242125" y="768191"/>
                  </a:lnTo>
                  <a:lnTo>
                    <a:pt x="238411" y="780097"/>
                  </a:lnTo>
                  <a:lnTo>
                    <a:pt x="236125" y="782574"/>
                  </a:lnTo>
                  <a:lnTo>
                    <a:pt x="233077" y="784479"/>
                  </a:lnTo>
                  <a:lnTo>
                    <a:pt x="230410" y="786955"/>
                  </a:lnTo>
                  <a:lnTo>
                    <a:pt x="229267" y="791337"/>
                  </a:lnTo>
                  <a:lnTo>
                    <a:pt x="226790" y="792385"/>
                  </a:lnTo>
                  <a:lnTo>
                    <a:pt x="221742" y="792289"/>
                  </a:lnTo>
                  <a:lnTo>
                    <a:pt x="218122" y="789622"/>
                  </a:lnTo>
                  <a:lnTo>
                    <a:pt x="219742" y="782860"/>
                  </a:lnTo>
                  <a:lnTo>
                    <a:pt x="206883" y="783146"/>
                  </a:lnTo>
                  <a:lnTo>
                    <a:pt x="200977" y="782383"/>
                  </a:lnTo>
                  <a:lnTo>
                    <a:pt x="200977" y="786384"/>
                  </a:lnTo>
                  <a:lnTo>
                    <a:pt x="196501" y="789527"/>
                  </a:lnTo>
                  <a:lnTo>
                    <a:pt x="197739" y="790289"/>
                  </a:lnTo>
                  <a:lnTo>
                    <a:pt x="198310" y="790194"/>
                  </a:lnTo>
                  <a:lnTo>
                    <a:pt x="198501" y="790670"/>
                  </a:lnTo>
                  <a:lnTo>
                    <a:pt x="198882" y="792956"/>
                  </a:lnTo>
                  <a:lnTo>
                    <a:pt x="190786" y="793528"/>
                  </a:lnTo>
                  <a:lnTo>
                    <a:pt x="184690" y="792956"/>
                  </a:lnTo>
                  <a:lnTo>
                    <a:pt x="180499" y="791337"/>
                  </a:lnTo>
                  <a:lnTo>
                    <a:pt x="172879" y="787146"/>
                  </a:lnTo>
                  <a:lnTo>
                    <a:pt x="169259" y="786289"/>
                  </a:lnTo>
                  <a:lnTo>
                    <a:pt x="161925" y="786955"/>
                  </a:lnTo>
                  <a:lnTo>
                    <a:pt x="153257" y="789432"/>
                  </a:lnTo>
                  <a:lnTo>
                    <a:pt x="145923" y="794385"/>
                  </a:lnTo>
                  <a:lnTo>
                    <a:pt x="142399" y="802386"/>
                  </a:lnTo>
                  <a:lnTo>
                    <a:pt x="144209" y="814768"/>
                  </a:lnTo>
                  <a:lnTo>
                    <a:pt x="150400" y="821436"/>
                  </a:lnTo>
                  <a:lnTo>
                    <a:pt x="158115" y="824103"/>
                  </a:lnTo>
                  <a:lnTo>
                    <a:pt x="186404" y="824960"/>
                  </a:lnTo>
                  <a:lnTo>
                    <a:pt x="188309" y="824770"/>
                  </a:lnTo>
                  <a:lnTo>
                    <a:pt x="189929" y="822007"/>
                  </a:lnTo>
                  <a:lnTo>
                    <a:pt x="191738" y="814864"/>
                  </a:lnTo>
                  <a:lnTo>
                    <a:pt x="198596" y="820769"/>
                  </a:lnTo>
                  <a:lnTo>
                    <a:pt x="212026" y="813721"/>
                  </a:lnTo>
                  <a:lnTo>
                    <a:pt x="215170" y="821531"/>
                  </a:lnTo>
                  <a:lnTo>
                    <a:pt x="219075" y="811339"/>
                  </a:lnTo>
                  <a:lnTo>
                    <a:pt x="223456" y="811339"/>
                  </a:lnTo>
                  <a:lnTo>
                    <a:pt x="228029" y="815626"/>
                  </a:lnTo>
                  <a:lnTo>
                    <a:pt x="232505" y="818388"/>
                  </a:lnTo>
                  <a:lnTo>
                    <a:pt x="233553" y="820198"/>
                  </a:lnTo>
                  <a:lnTo>
                    <a:pt x="236982" y="828580"/>
                  </a:lnTo>
                  <a:lnTo>
                    <a:pt x="238411" y="831056"/>
                  </a:lnTo>
                  <a:lnTo>
                    <a:pt x="242506" y="833056"/>
                  </a:lnTo>
                  <a:lnTo>
                    <a:pt x="245935" y="832771"/>
                  </a:lnTo>
                  <a:lnTo>
                    <a:pt x="248602" y="833247"/>
                  </a:lnTo>
                  <a:lnTo>
                    <a:pt x="250126" y="837438"/>
                  </a:lnTo>
                  <a:lnTo>
                    <a:pt x="255365" y="831247"/>
                  </a:lnTo>
                  <a:lnTo>
                    <a:pt x="253460" y="822579"/>
                  </a:lnTo>
                  <a:lnTo>
                    <a:pt x="247555" y="814864"/>
                  </a:lnTo>
                  <a:lnTo>
                    <a:pt x="240983" y="812006"/>
                  </a:lnTo>
                  <a:lnTo>
                    <a:pt x="247174" y="809434"/>
                  </a:lnTo>
                  <a:lnTo>
                    <a:pt x="251746" y="806005"/>
                  </a:lnTo>
                  <a:lnTo>
                    <a:pt x="255079" y="800767"/>
                  </a:lnTo>
                  <a:lnTo>
                    <a:pt x="257366" y="792956"/>
                  </a:lnTo>
                  <a:lnTo>
                    <a:pt x="255270" y="787527"/>
                  </a:lnTo>
                  <a:lnTo>
                    <a:pt x="255460" y="782098"/>
                  </a:lnTo>
                  <a:lnTo>
                    <a:pt x="257270" y="777430"/>
                  </a:lnTo>
                  <a:close/>
                  <a:moveTo>
                    <a:pt x="899065" y="344900"/>
                  </a:moveTo>
                  <a:lnTo>
                    <a:pt x="894112" y="341090"/>
                  </a:lnTo>
                  <a:lnTo>
                    <a:pt x="891254" y="339471"/>
                  </a:lnTo>
                  <a:lnTo>
                    <a:pt x="889635" y="338899"/>
                  </a:lnTo>
                  <a:lnTo>
                    <a:pt x="887921" y="338614"/>
                  </a:lnTo>
                  <a:lnTo>
                    <a:pt x="886206" y="338804"/>
                  </a:lnTo>
                  <a:lnTo>
                    <a:pt x="884777" y="339471"/>
                  </a:lnTo>
                  <a:lnTo>
                    <a:pt x="881443" y="342709"/>
                  </a:lnTo>
                  <a:lnTo>
                    <a:pt x="879920" y="343281"/>
                  </a:lnTo>
                  <a:lnTo>
                    <a:pt x="878205" y="343471"/>
                  </a:lnTo>
                  <a:lnTo>
                    <a:pt x="870871" y="342138"/>
                  </a:lnTo>
                  <a:lnTo>
                    <a:pt x="869061" y="342233"/>
                  </a:lnTo>
                  <a:lnTo>
                    <a:pt x="867537" y="342805"/>
                  </a:lnTo>
                  <a:lnTo>
                    <a:pt x="866108" y="343662"/>
                  </a:lnTo>
                  <a:lnTo>
                    <a:pt x="865060" y="344709"/>
                  </a:lnTo>
                  <a:lnTo>
                    <a:pt x="861631" y="349948"/>
                  </a:lnTo>
                  <a:lnTo>
                    <a:pt x="860584" y="351091"/>
                  </a:lnTo>
                  <a:lnTo>
                    <a:pt x="859346" y="351949"/>
                  </a:lnTo>
                  <a:lnTo>
                    <a:pt x="857726" y="352330"/>
                  </a:lnTo>
                  <a:lnTo>
                    <a:pt x="856012" y="352139"/>
                  </a:lnTo>
                  <a:lnTo>
                    <a:pt x="854393" y="351568"/>
                  </a:lnTo>
                  <a:lnTo>
                    <a:pt x="852964" y="350615"/>
                  </a:lnTo>
                  <a:lnTo>
                    <a:pt x="848487" y="346424"/>
                  </a:lnTo>
                  <a:lnTo>
                    <a:pt x="846010" y="344519"/>
                  </a:lnTo>
                  <a:lnTo>
                    <a:pt x="842772" y="343090"/>
                  </a:lnTo>
                  <a:lnTo>
                    <a:pt x="839152" y="342328"/>
                  </a:lnTo>
                  <a:lnTo>
                    <a:pt x="837152" y="342233"/>
                  </a:lnTo>
                  <a:lnTo>
                    <a:pt x="833438" y="342900"/>
                  </a:lnTo>
                  <a:lnTo>
                    <a:pt x="829151" y="344709"/>
                  </a:lnTo>
                  <a:lnTo>
                    <a:pt x="821626" y="346996"/>
                  </a:lnTo>
                  <a:lnTo>
                    <a:pt x="817340" y="346900"/>
                  </a:lnTo>
                  <a:lnTo>
                    <a:pt x="783336" y="337947"/>
                  </a:lnTo>
                  <a:lnTo>
                    <a:pt x="778288" y="334137"/>
                  </a:lnTo>
                  <a:lnTo>
                    <a:pt x="772001" y="327374"/>
                  </a:lnTo>
                  <a:lnTo>
                    <a:pt x="766191" y="323564"/>
                  </a:lnTo>
                  <a:lnTo>
                    <a:pt x="754571" y="317944"/>
                  </a:lnTo>
                  <a:lnTo>
                    <a:pt x="751332" y="316992"/>
                  </a:lnTo>
                  <a:lnTo>
                    <a:pt x="735521" y="315373"/>
                  </a:lnTo>
                  <a:lnTo>
                    <a:pt x="732187" y="314611"/>
                  </a:lnTo>
                  <a:lnTo>
                    <a:pt x="729805" y="313658"/>
                  </a:lnTo>
                  <a:lnTo>
                    <a:pt x="728567" y="312706"/>
                  </a:lnTo>
                  <a:lnTo>
                    <a:pt x="724472" y="308038"/>
                  </a:lnTo>
                  <a:lnTo>
                    <a:pt x="721805" y="304133"/>
                  </a:lnTo>
                  <a:lnTo>
                    <a:pt x="720185" y="302705"/>
                  </a:lnTo>
                  <a:lnTo>
                    <a:pt x="702183" y="292703"/>
                  </a:lnTo>
                  <a:lnTo>
                    <a:pt x="698183" y="289274"/>
                  </a:lnTo>
                  <a:lnTo>
                    <a:pt x="694087" y="284988"/>
                  </a:lnTo>
                  <a:lnTo>
                    <a:pt x="693992" y="268509"/>
                  </a:lnTo>
                  <a:lnTo>
                    <a:pt x="693230" y="266414"/>
                  </a:lnTo>
                  <a:lnTo>
                    <a:pt x="691610" y="263842"/>
                  </a:lnTo>
                  <a:lnTo>
                    <a:pt x="689610" y="262890"/>
                  </a:lnTo>
                  <a:lnTo>
                    <a:pt x="686943" y="261366"/>
                  </a:lnTo>
                  <a:lnTo>
                    <a:pt x="686086" y="259556"/>
                  </a:lnTo>
                  <a:lnTo>
                    <a:pt x="685991" y="257175"/>
                  </a:lnTo>
                  <a:lnTo>
                    <a:pt x="686657" y="250507"/>
                  </a:lnTo>
                  <a:lnTo>
                    <a:pt x="686086" y="248317"/>
                  </a:lnTo>
                  <a:lnTo>
                    <a:pt x="685229" y="246602"/>
                  </a:lnTo>
                  <a:lnTo>
                    <a:pt x="677323" y="239458"/>
                  </a:lnTo>
                  <a:lnTo>
                    <a:pt x="675037" y="236696"/>
                  </a:lnTo>
                  <a:lnTo>
                    <a:pt x="674084" y="234601"/>
                  </a:lnTo>
                  <a:lnTo>
                    <a:pt x="673894" y="232600"/>
                  </a:lnTo>
                  <a:lnTo>
                    <a:pt x="674180" y="230505"/>
                  </a:lnTo>
                  <a:lnTo>
                    <a:pt x="674275" y="224218"/>
                  </a:lnTo>
                  <a:lnTo>
                    <a:pt x="674656" y="221837"/>
                  </a:lnTo>
                  <a:lnTo>
                    <a:pt x="675799" y="220313"/>
                  </a:lnTo>
                  <a:lnTo>
                    <a:pt x="677418" y="219837"/>
                  </a:lnTo>
                  <a:lnTo>
                    <a:pt x="683228" y="219265"/>
                  </a:lnTo>
                  <a:lnTo>
                    <a:pt x="684657" y="218599"/>
                  </a:lnTo>
                  <a:lnTo>
                    <a:pt x="685800" y="217551"/>
                  </a:lnTo>
                  <a:lnTo>
                    <a:pt x="689420" y="212026"/>
                  </a:lnTo>
                  <a:lnTo>
                    <a:pt x="690372" y="210121"/>
                  </a:lnTo>
                  <a:lnTo>
                    <a:pt x="692277" y="205073"/>
                  </a:lnTo>
                  <a:lnTo>
                    <a:pt x="698087" y="196977"/>
                  </a:lnTo>
                  <a:lnTo>
                    <a:pt x="699040" y="194691"/>
                  </a:lnTo>
                  <a:lnTo>
                    <a:pt x="700088" y="191452"/>
                  </a:lnTo>
                  <a:lnTo>
                    <a:pt x="701612" y="184785"/>
                  </a:lnTo>
                  <a:lnTo>
                    <a:pt x="704374" y="178784"/>
                  </a:lnTo>
                  <a:lnTo>
                    <a:pt x="705612" y="176593"/>
                  </a:lnTo>
                  <a:lnTo>
                    <a:pt x="707326" y="172402"/>
                  </a:lnTo>
                  <a:lnTo>
                    <a:pt x="707422" y="170021"/>
                  </a:lnTo>
                  <a:lnTo>
                    <a:pt x="706850" y="168402"/>
                  </a:lnTo>
                  <a:lnTo>
                    <a:pt x="705422" y="167640"/>
                  </a:lnTo>
                  <a:lnTo>
                    <a:pt x="703707" y="167259"/>
                  </a:lnTo>
                  <a:lnTo>
                    <a:pt x="702088" y="167164"/>
                  </a:lnTo>
                  <a:lnTo>
                    <a:pt x="699040" y="167640"/>
                  </a:lnTo>
                  <a:lnTo>
                    <a:pt x="688467" y="168211"/>
                  </a:lnTo>
                  <a:lnTo>
                    <a:pt x="683990" y="169545"/>
                  </a:lnTo>
                  <a:lnTo>
                    <a:pt x="675322" y="173831"/>
                  </a:lnTo>
                  <a:lnTo>
                    <a:pt x="672084" y="174498"/>
                  </a:lnTo>
                  <a:lnTo>
                    <a:pt x="668560" y="174307"/>
                  </a:lnTo>
                  <a:lnTo>
                    <a:pt x="657987" y="171736"/>
                  </a:lnTo>
                  <a:lnTo>
                    <a:pt x="654653" y="170497"/>
                  </a:lnTo>
                  <a:lnTo>
                    <a:pt x="652748" y="169069"/>
                  </a:lnTo>
                  <a:lnTo>
                    <a:pt x="652843" y="167545"/>
                  </a:lnTo>
                  <a:lnTo>
                    <a:pt x="653415" y="166021"/>
                  </a:lnTo>
                  <a:lnTo>
                    <a:pt x="654463" y="164687"/>
                  </a:lnTo>
                  <a:lnTo>
                    <a:pt x="658749" y="160591"/>
                  </a:lnTo>
                  <a:lnTo>
                    <a:pt x="659797" y="159353"/>
                  </a:lnTo>
                  <a:lnTo>
                    <a:pt x="660463" y="157924"/>
                  </a:lnTo>
                  <a:lnTo>
                    <a:pt x="659987" y="155734"/>
                  </a:lnTo>
                  <a:lnTo>
                    <a:pt x="658177" y="153067"/>
                  </a:lnTo>
                  <a:lnTo>
                    <a:pt x="652748" y="149161"/>
                  </a:lnTo>
                  <a:lnTo>
                    <a:pt x="649510" y="147923"/>
                  </a:lnTo>
                  <a:lnTo>
                    <a:pt x="647033" y="147733"/>
                  </a:lnTo>
                  <a:lnTo>
                    <a:pt x="645605" y="148590"/>
                  </a:lnTo>
                  <a:lnTo>
                    <a:pt x="644557" y="149733"/>
                  </a:lnTo>
                  <a:lnTo>
                    <a:pt x="643700" y="151066"/>
                  </a:lnTo>
                  <a:lnTo>
                    <a:pt x="641699" y="152305"/>
                  </a:lnTo>
                  <a:lnTo>
                    <a:pt x="639985" y="153067"/>
                  </a:lnTo>
                  <a:lnTo>
                    <a:pt x="628364" y="153352"/>
                  </a:lnTo>
                  <a:lnTo>
                    <a:pt x="621030" y="151257"/>
                  </a:lnTo>
                  <a:lnTo>
                    <a:pt x="617125" y="147542"/>
                  </a:lnTo>
                  <a:lnTo>
                    <a:pt x="605123" y="133159"/>
                  </a:lnTo>
                  <a:lnTo>
                    <a:pt x="603123" y="129635"/>
                  </a:lnTo>
                  <a:lnTo>
                    <a:pt x="601789" y="125730"/>
                  </a:lnTo>
                  <a:lnTo>
                    <a:pt x="600361" y="123730"/>
                  </a:lnTo>
                  <a:lnTo>
                    <a:pt x="599122" y="122301"/>
                  </a:lnTo>
                  <a:lnTo>
                    <a:pt x="594551" y="119920"/>
                  </a:lnTo>
                  <a:lnTo>
                    <a:pt x="592455" y="119253"/>
                  </a:lnTo>
                  <a:lnTo>
                    <a:pt x="589121" y="118586"/>
                  </a:lnTo>
                  <a:lnTo>
                    <a:pt x="587026" y="118967"/>
                  </a:lnTo>
                  <a:lnTo>
                    <a:pt x="585502" y="119824"/>
                  </a:lnTo>
                  <a:lnTo>
                    <a:pt x="584549" y="121063"/>
                  </a:lnTo>
                  <a:lnTo>
                    <a:pt x="583692" y="122396"/>
                  </a:lnTo>
                  <a:lnTo>
                    <a:pt x="580834" y="128397"/>
                  </a:lnTo>
                  <a:lnTo>
                    <a:pt x="579882" y="129730"/>
                  </a:lnTo>
                  <a:lnTo>
                    <a:pt x="577882" y="130588"/>
                  </a:lnTo>
                  <a:lnTo>
                    <a:pt x="574738" y="131159"/>
                  </a:lnTo>
                  <a:lnTo>
                    <a:pt x="568357" y="131159"/>
                  </a:lnTo>
                  <a:lnTo>
                    <a:pt x="565690" y="132207"/>
                  </a:lnTo>
                  <a:lnTo>
                    <a:pt x="564166" y="133540"/>
                  </a:lnTo>
                  <a:lnTo>
                    <a:pt x="563689" y="134683"/>
                  </a:lnTo>
                  <a:lnTo>
                    <a:pt x="563118" y="135731"/>
                  </a:lnTo>
                  <a:lnTo>
                    <a:pt x="561499" y="138017"/>
                  </a:lnTo>
                  <a:lnTo>
                    <a:pt x="550831" y="149257"/>
                  </a:lnTo>
                  <a:lnTo>
                    <a:pt x="547402" y="150400"/>
                  </a:lnTo>
                  <a:lnTo>
                    <a:pt x="520732" y="154972"/>
                  </a:lnTo>
                  <a:lnTo>
                    <a:pt x="519589" y="156019"/>
                  </a:lnTo>
                  <a:lnTo>
                    <a:pt x="518731" y="157353"/>
                  </a:lnTo>
                  <a:lnTo>
                    <a:pt x="518255" y="158877"/>
                  </a:lnTo>
                  <a:lnTo>
                    <a:pt x="518350" y="160591"/>
                  </a:lnTo>
                  <a:lnTo>
                    <a:pt x="518731" y="162115"/>
                  </a:lnTo>
                  <a:lnTo>
                    <a:pt x="519493" y="163544"/>
                  </a:lnTo>
                  <a:lnTo>
                    <a:pt x="520446" y="164687"/>
                  </a:lnTo>
                  <a:lnTo>
                    <a:pt x="521589" y="165735"/>
                  </a:lnTo>
                  <a:lnTo>
                    <a:pt x="524447" y="167354"/>
                  </a:lnTo>
                  <a:lnTo>
                    <a:pt x="535686" y="171926"/>
                  </a:lnTo>
                  <a:lnTo>
                    <a:pt x="537115" y="172783"/>
                  </a:lnTo>
                  <a:lnTo>
                    <a:pt x="538258" y="173831"/>
                  </a:lnTo>
                  <a:lnTo>
                    <a:pt x="538639" y="175260"/>
                  </a:lnTo>
                  <a:lnTo>
                    <a:pt x="537877" y="177070"/>
                  </a:lnTo>
                  <a:lnTo>
                    <a:pt x="535019" y="179641"/>
                  </a:lnTo>
                  <a:lnTo>
                    <a:pt x="529304" y="181642"/>
                  </a:lnTo>
                  <a:lnTo>
                    <a:pt x="524066" y="181642"/>
                  </a:lnTo>
                  <a:lnTo>
                    <a:pt x="518446" y="180499"/>
                  </a:lnTo>
                  <a:lnTo>
                    <a:pt x="464820" y="186785"/>
                  </a:lnTo>
                  <a:lnTo>
                    <a:pt x="453295" y="180880"/>
                  </a:lnTo>
                  <a:lnTo>
                    <a:pt x="452152" y="179165"/>
                  </a:lnTo>
                  <a:lnTo>
                    <a:pt x="451009" y="176879"/>
                  </a:lnTo>
                  <a:lnTo>
                    <a:pt x="451485" y="175165"/>
                  </a:lnTo>
                  <a:lnTo>
                    <a:pt x="452342" y="173641"/>
                  </a:lnTo>
                  <a:lnTo>
                    <a:pt x="454723" y="171069"/>
                  </a:lnTo>
                  <a:lnTo>
                    <a:pt x="455867" y="169450"/>
                  </a:lnTo>
                  <a:lnTo>
                    <a:pt x="456533" y="166783"/>
                  </a:lnTo>
                  <a:lnTo>
                    <a:pt x="455771" y="165163"/>
                  </a:lnTo>
                  <a:lnTo>
                    <a:pt x="453962" y="163830"/>
                  </a:lnTo>
                  <a:lnTo>
                    <a:pt x="452152" y="163354"/>
                  </a:lnTo>
                  <a:lnTo>
                    <a:pt x="450628" y="163258"/>
                  </a:lnTo>
                  <a:lnTo>
                    <a:pt x="447484" y="163734"/>
                  </a:lnTo>
                  <a:lnTo>
                    <a:pt x="447008" y="164973"/>
                  </a:lnTo>
                  <a:lnTo>
                    <a:pt x="446722" y="166592"/>
                  </a:lnTo>
                  <a:lnTo>
                    <a:pt x="446532" y="168211"/>
                  </a:lnTo>
                  <a:lnTo>
                    <a:pt x="446151" y="169450"/>
                  </a:lnTo>
                  <a:lnTo>
                    <a:pt x="445770" y="170307"/>
                  </a:lnTo>
                  <a:lnTo>
                    <a:pt x="445008" y="171355"/>
                  </a:lnTo>
                  <a:lnTo>
                    <a:pt x="441770" y="174498"/>
                  </a:lnTo>
                  <a:lnTo>
                    <a:pt x="440817" y="175736"/>
                  </a:lnTo>
                  <a:lnTo>
                    <a:pt x="437769" y="181546"/>
                  </a:lnTo>
                  <a:lnTo>
                    <a:pt x="424529" y="197834"/>
                  </a:lnTo>
                  <a:lnTo>
                    <a:pt x="423100" y="197929"/>
                  </a:lnTo>
                  <a:lnTo>
                    <a:pt x="421576" y="197548"/>
                  </a:lnTo>
                  <a:lnTo>
                    <a:pt x="415576" y="194500"/>
                  </a:lnTo>
                  <a:lnTo>
                    <a:pt x="413004" y="192786"/>
                  </a:lnTo>
                  <a:lnTo>
                    <a:pt x="409956" y="189262"/>
                  </a:lnTo>
                  <a:lnTo>
                    <a:pt x="408432" y="188119"/>
                  </a:lnTo>
                  <a:lnTo>
                    <a:pt x="401193" y="185166"/>
                  </a:lnTo>
                  <a:lnTo>
                    <a:pt x="399574" y="184118"/>
                  </a:lnTo>
                  <a:lnTo>
                    <a:pt x="398526" y="183071"/>
                  </a:lnTo>
                  <a:lnTo>
                    <a:pt x="397573" y="181737"/>
                  </a:lnTo>
                  <a:lnTo>
                    <a:pt x="393954" y="178689"/>
                  </a:lnTo>
                  <a:lnTo>
                    <a:pt x="382524" y="174212"/>
                  </a:lnTo>
                  <a:lnTo>
                    <a:pt x="359378" y="156591"/>
                  </a:lnTo>
                  <a:lnTo>
                    <a:pt x="350234" y="153067"/>
                  </a:lnTo>
                  <a:lnTo>
                    <a:pt x="330517" y="155067"/>
                  </a:lnTo>
                  <a:lnTo>
                    <a:pt x="328993" y="155543"/>
                  </a:lnTo>
                  <a:lnTo>
                    <a:pt x="325755" y="157163"/>
                  </a:lnTo>
                  <a:lnTo>
                    <a:pt x="324612" y="158115"/>
                  </a:lnTo>
                  <a:lnTo>
                    <a:pt x="323659" y="159258"/>
                  </a:lnTo>
                  <a:lnTo>
                    <a:pt x="322897" y="160687"/>
                  </a:lnTo>
                  <a:lnTo>
                    <a:pt x="320992" y="165354"/>
                  </a:lnTo>
                  <a:lnTo>
                    <a:pt x="319183" y="168021"/>
                  </a:lnTo>
                  <a:lnTo>
                    <a:pt x="316992" y="170497"/>
                  </a:lnTo>
                  <a:lnTo>
                    <a:pt x="307276" y="171736"/>
                  </a:lnTo>
                  <a:lnTo>
                    <a:pt x="303276" y="170593"/>
                  </a:lnTo>
                  <a:lnTo>
                    <a:pt x="286798" y="156400"/>
                  </a:lnTo>
                  <a:lnTo>
                    <a:pt x="284321" y="153162"/>
                  </a:lnTo>
                  <a:lnTo>
                    <a:pt x="273558" y="141446"/>
                  </a:lnTo>
                  <a:lnTo>
                    <a:pt x="272796" y="140017"/>
                  </a:lnTo>
                  <a:lnTo>
                    <a:pt x="272129" y="138589"/>
                  </a:lnTo>
                  <a:lnTo>
                    <a:pt x="271748" y="136874"/>
                  </a:lnTo>
                  <a:lnTo>
                    <a:pt x="271463" y="135064"/>
                  </a:lnTo>
                  <a:lnTo>
                    <a:pt x="271081" y="128778"/>
                  </a:lnTo>
                  <a:lnTo>
                    <a:pt x="269367" y="123444"/>
                  </a:lnTo>
                  <a:lnTo>
                    <a:pt x="250603" y="120205"/>
                  </a:lnTo>
                  <a:lnTo>
                    <a:pt x="244983" y="118015"/>
                  </a:lnTo>
                  <a:lnTo>
                    <a:pt x="243935" y="116872"/>
                  </a:lnTo>
                  <a:lnTo>
                    <a:pt x="235077" y="104775"/>
                  </a:lnTo>
                  <a:lnTo>
                    <a:pt x="230886" y="100679"/>
                  </a:lnTo>
                  <a:lnTo>
                    <a:pt x="228029" y="99250"/>
                  </a:lnTo>
                  <a:lnTo>
                    <a:pt x="209264" y="95726"/>
                  </a:lnTo>
                  <a:lnTo>
                    <a:pt x="206407" y="95726"/>
                  </a:lnTo>
                  <a:lnTo>
                    <a:pt x="198120" y="100679"/>
                  </a:lnTo>
                  <a:lnTo>
                    <a:pt x="193072" y="101727"/>
                  </a:lnTo>
                  <a:lnTo>
                    <a:pt x="186309" y="96202"/>
                  </a:lnTo>
                  <a:lnTo>
                    <a:pt x="182309" y="90868"/>
                  </a:lnTo>
                  <a:lnTo>
                    <a:pt x="181261" y="89059"/>
                  </a:lnTo>
                  <a:lnTo>
                    <a:pt x="177737" y="80581"/>
                  </a:lnTo>
                  <a:lnTo>
                    <a:pt x="176022" y="78676"/>
                  </a:lnTo>
                  <a:lnTo>
                    <a:pt x="174117" y="77533"/>
                  </a:lnTo>
                  <a:lnTo>
                    <a:pt x="172212" y="77248"/>
                  </a:lnTo>
                  <a:lnTo>
                    <a:pt x="165640" y="74866"/>
                  </a:lnTo>
                  <a:lnTo>
                    <a:pt x="149352" y="64484"/>
                  </a:lnTo>
                  <a:lnTo>
                    <a:pt x="136874" y="64103"/>
                  </a:lnTo>
                  <a:lnTo>
                    <a:pt x="132493" y="62579"/>
                  </a:lnTo>
                  <a:lnTo>
                    <a:pt x="128206" y="58198"/>
                  </a:lnTo>
                  <a:lnTo>
                    <a:pt x="126301" y="55721"/>
                  </a:lnTo>
                  <a:lnTo>
                    <a:pt x="125539" y="54388"/>
                  </a:lnTo>
                  <a:lnTo>
                    <a:pt x="104584" y="36481"/>
                  </a:lnTo>
                  <a:lnTo>
                    <a:pt x="102394" y="33528"/>
                  </a:lnTo>
                  <a:lnTo>
                    <a:pt x="102489" y="31909"/>
                  </a:lnTo>
                  <a:lnTo>
                    <a:pt x="103156" y="30384"/>
                  </a:lnTo>
                  <a:lnTo>
                    <a:pt x="104299" y="29337"/>
                  </a:lnTo>
                  <a:lnTo>
                    <a:pt x="107633" y="27432"/>
                  </a:lnTo>
                  <a:lnTo>
                    <a:pt x="108204" y="26194"/>
                  </a:lnTo>
                  <a:lnTo>
                    <a:pt x="108299" y="24098"/>
                  </a:lnTo>
                  <a:lnTo>
                    <a:pt x="107061" y="20098"/>
                  </a:lnTo>
                  <a:lnTo>
                    <a:pt x="105727" y="18097"/>
                  </a:lnTo>
                  <a:lnTo>
                    <a:pt x="104204" y="16669"/>
                  </a:lnTo>
                  <a:lnTo>
                    <a:pt x="85534" y="6001"/>
                  </a:lnTo>
                  <a:lnTo>
                    <a:pt x="72200" y="1619"/>
                  </a:lnTo>
                  <a:lnTo>
                    <a:pt x="61817" y="0"/>
                  </a:lnTo>
                  <a:lnTo>
                    <a:pt x="59246" y="0"/>
                  </a:lnTo>
                  <a:lnTo>
                    <a:pt x="57055" y="381"/>
                  </a:lnTo>
                  <a:lnTo>
                    <a:pt x="54007" y="1619"/>
                  </a:lnTo>
                  <a:lnTo>
                    <a:pt x="51245" y="3238"/>
                  </a:lnTo>
                  <a:lnTo>
                    <a:pt x="45910" y="8858"/>
                  </a:lnTo>
                  <a:lnTo>
                    <a:pt x="39624" y="18097"/>
                  </a:lnTo>
                  <a:lnTo>
                    <a:pt x="31337" y="27527"/>
                  </a:lnTo>
                  <a:lnTo>
                    <a:pt x="25908" y="35242"/>
                  </a:lnTo>
                  <a:lnTo>
                    <a:pt x="25146" y="36671"/>
                  </a:lnTo>
                  <a:lnTo>
                    <a:pt x="24479" y="38290"/>
                  </a:lnTo>
                  <a:lnTo>
                    <a:pt x="23050" y="43529"/>
                  </a:lnTo>
                  <a:lnTo>
                    <a:pt x="22193" y="44863"/>
                  </a:lnTo>
                  <a:lnTo>
                    <a:pt x="20955" y="45815"/>
                  </a:lnTo>
                  <a:lnTo>
                    <a:pt x="19526" y="46577"/>
                  </a:lnTo>
                  <a:lnTo>
                    <a:pt x="10001" y="50006"/>
                  </a:lnTo>
                  <a:lnTo>
                    <a:pt x="4381" y="50959"/>
                  </a:lnTo>
                  <a:lnTo>
                    <a:pt x="2953" y="51721"/>
                  </a:lnTo>
                  <a:lnTo>
                    <a:pt x="1619" y="52673"/>
                  </a:lnTo>
                  <a:lnTo>
                    <a:pt x="667" y="54007"/>
                  </a:lnTo>
                  <a:lnTo>
                    <a:pt x="95" y="55626"/>
                  </a:lnTo>
                  <a:lnTo>
                    <a:pt x="0" y="57150"/>
                  </a:lnTo>
                  <a:lnTo>
                    <a:pt x="952" y="60007"/>
                  </a:lnTo>
                  <a:lnTo>
                    <a:pt x="10096" y="73247"/>
                  </a:lnTo>
                  <a:lnTo>
                    <a:pt x="22288" y="84867"/>
                  </a:lnTo>
                  <a:lnTo>
                    <a:pt x="51816" y="105346"/>
                  </a:lnTo>
                  <a:lnTo>
                    <a:pt x="54769" y="107918"/>
                  </a:lnTo>
                  <a:lnTo>
                    <a:pt x="56674" y="110109"/>
                  </a:lnTo>
                  <a:lnTo>
                    <a:pt x="57150" y="111728"/>
                  </a:lnTo>
                  <a:lnTo>
                    <a:pt x="57436" y="113538"/>
                  </a:lnTo>
                  <a:lnTo>
                    <a:pt x="57341" y="115538"/>
                  </a:lnTo>
                  <a:lnTo>
                    <a:pt x="57150" y="117538"/>
                  </a:lnTo>
                  <a:lnTo>
                    <a:pt x="57055" y="119539"/>
                  </a:lnTo>
                  <a:lnTo>
                    <a:pt x="57150" y="121539"/>
                  </a:lnTo>
                  <a:lnTo>
                    <a:pt x="59150" y="130492"/>
                  </a:lnTo>
                  <a:lnTo>
                    <a:pt x="59341" y="132302"/>
                  </a:lnTo>
                  <a:lnTo>
                    <a:pt x="59246" y="134207"/>
                  </a:lnTo>
                  <a:lnTo>
                    <a:pt x="58674" y="138303"/>
                  </a:lnTo>
                  <a:lnTo>
                    <a:pt x="58864" y="140779"/>
                  </a:lnTo>
                  <a:lnTo>
                    <a:pt x="59817" y="141922"/>
                  </a:lnTo>
                  <a:lnTo>
                    <a:pt x="61246" y="142113"/>
                  </a:lnTo>
                  <a:lnTo>
                    <a:pt x="62389" y="141160"/>
                  </a:lnTo>
                  <a:lnTo>
                    <a:pt x="63341" y="139922"/>
                  </a:lnTo>
                  <a:lnTo>
                    <a:pt x="66294" y="134017"/>
                  </a:lnTo>
                  <a:lnTo>
                    <a:pt x="67818" y="133159"/>
                  </a:lnTo>
                  <a:lnTo>
                    <a:pt x="69818" y="133159"/>
                  </a:lnTo>
                  <a:lnTo>
                    <a:pt x="73819" y="135350"/>
                  </a:lnTo>
                  <a:lnTo>
                    <a:pt x="75343" y="137350"/>
                  </a:lnTo>
                  <a:lnTo>
                    <a:pt x="75914" y="139446"/>
                  </a:lnTo>
                  <a:lnTo>
                    <a:pt x="75438" y="141160"/>
                  </a:lnTo>
                  <a:lnTo>
                    <a:pt x="72962" y="145828"/>
                  </a:lnTo>
                  <a:lnTo>
                    <a:pt x="72390" y="147638"/>
                  </a:lnTo>
                  <a:lnTo>
                    <a:pt x="72009" y="150114"/>
                  </a:lnTo>
                  <a:lnTo>
                    <a:pt x="72580" y="151257"/>
                  </a:lnTo>
                  <a:lnTo>
                    <a:pt x="73342" y="151924"/>
                  </a:lnTo>
                  <a:lnTo>
                    <a:pt x="76676" y="152495"/>
                  </a:lnTo>
                  <a:lnTo>
                    <a:pt x="80010" y="152590"/>
                  </a:lnTo>
                  <a:lnTo>
                    <a:pt x="86296" y="151638"/>
                  </a:lnTo>
                  <a:lnTo>
                    <a:pt x="88773" y="151638"/>
                  </a:lnTo>
                  <a:lnTo>
                    <a:pt x="91630" y="152114"/>
                  </a:lnTo>
                  <a:lnTo>
                    <a:pt x="96488" y="154209"/>
                  </a:lnTo>
                  <a:lnTo>
                    <a:pt x="98965" y="155734"/>
                  </a:lnTo>
                  <a:lnTo>
                    <a:pt x="100489" y="157353"/>
                  </a:lnTo>
                  <a:lnTo>
                    <a:pt x="101060" y="158877"/>
                  </a:lnTo>
                  <a:lnTo>
                    <a:pt x="101155" y="160782"/>
                  </a:lnTo>
                  <a:lnTo>
                    <a:pt x="100965" y="162687"/>
                  </a:lnTo>
                  <a:lnTo>
                    <a:pt x="100870" y="165068"/>
                  </a:lnTo>
                  <a:lnTo>
                    <a:pt x="101155" y="167926"/>
                  </a:lnTo>
                  <a:lnTo>
                    <a:pt x="102584" y="172402"/>
                  </a:lnTo>
                  <a:lnTo>
                    <a:pt x="104013" y="174403"/>
                  </a:lnTo>
                  <a:lnTo>
                    <a:pt x="105632" y="175546"/>
                  </a:lnTo>
                  <a:lnTo>
                    <a:pt x="108013" y="175355"/>
                  </a:lnTo>
                  <a:lnTo>
                    <a:pt x="110776" y="174498"/>
                  </a:lnTo>
                  <a:lnTo>
                    <a:pt x="113347" y="174784"/>
                  </a:lnTo>
                  <a:lnTo>
                    <a:pt x="116681" y="176022"/>
                  </a:lnTo>
                  <a:lnTo>
                    <a:pt x="123063" y="180499"/>
                  </a:lnTo>
                  <a:lnTo>
                    <a:pt x="125730" y="183071"/>
                  </a:lnTo>
                  <a:lnTo>
                    <a:pt x="126968" y="185452"/>
                  </a:lnTo>
                  <a:lnTo>
                    <a:pt x="126778" y="187261"/>
                  </a:lnTo>
                  <a:lnTo>
                    <a:pt x="126111" y="188785"/>
                  </a:lnTo>
                  <a:lnTo>
                    <a:pt x="125349" y="190214"/>
                  </a:lnTo>
                  <a:lnTo>
                    <a:pt x="122301" y="194310"/>
                  </a:lnTo>
                  <a:lnTo>
                    <a:pt x="119825" y="198882"/>
                  </a:lnTo>
                  <a:lnTo>
                    <a:pt x="118777" y="201454"/>
                  </a:lnTo>
                  <a:lnTo>
                    <a:pt x="117920" y="204025"/>
                  </a:lnTo>
                  <a:lnTo>
                    <a:pt x="117348" y="206311"/>
                  </a:lnTo>
                  <a:lnTo>
                    <a:pt x="117253" y="206883"/>
                  </a:lnTo>
                  <a:lnTo>
                    <a:pt x="117253" y="206978"/>
                  </a:lnTo>
                  <a:lnTo>
                    <a:pt x="119634" y="207645"/>
                  </a:lnTo>
                  <a:lnTo>
                    <a:pt x="132207" y="216313"/>
                  </a:lnTo>
                  <a:lnTo>
                    <a:pt x="138589" y="218313"/>
                  </a:lnTo>
                  <a:lnTo>
                    <a:pt x="143827" y="222409"/>
                  </a:lnTo>
                  <a:lnTo>
                    <a:pt x="154400" y="240506"/>
                  </a:lnTo>
                  <a:lnTo>
                    <a:pt x="169545" y="251650"/>
                  </a:lnTo>
                  <a:lnTo>
                    <a:pt x="179642" y="268319"/>
                  </a:lnTo>
                  <a:lnTo>
                    <a:pt x="193929" y="303276"/>
                  </a:lnTo>
                  <a:lnTo>
                    <a:pt x="198215" y="320897"/>
                  </a:lnTo>
                  <a:lnTo>
                    <a:pt x="208788" y="434816"/>
                  </a:lnTo>
                  <a:lnTo>
                    <a:pt x="216503" y="470630"/>
                  </a:lnTo>
                  <a:lnTo>
                    <a:pt x="219646" y="478059"/>
                  </a:lnTo>
                  <a:lnTo>
                    <a:pt x="230886" y="483489"/>
                  </a:lnTo>
                  <a:lnTo>
                    <a:pt x="235744" y="489204"/>
                  </a:lnTo>
                  <a:lnTo>
                    <a:pt x="257556" y="519589"/>
                  </a:lnTo>
                  <a:lnTo>
                    <a:pt x="284988" y="576834"/>
                  </a:lnTo>
                  <a:lnTo>
                    <a:pt x="288798" y="586264"/>
                  </a:lnTo>
                  <a:lnTo>
                    <a:pt x="290417" y="595884"/>
                  </a:lnTo>
                  <a:lnTo>
                    <a:pt x="290989" y="615124"/>
                  </a:lnTo>
                  <a:lnTo>
                    <a:pt x="292322" y="625030"/>
                  </a:lnTo>
                  <a:lnTo>
                    <a:pt x="295180" y="633031"/>
                  </a:lnTo>
                  <a:lnTo>
                    <a:pt x="292703" y="639127"/>
                  </a:lnTo>
                  <a:lnTo>
                    <a:pt x="291465" y="649224"/>
                  </a:lnTo>
                  <a:lnTo>
                    <a:pt x="291465" y="659130"/>
                  </a:lnTo>
                  <a:lnTo>
                    <a:pt x="292608" y="664750"/>
                  </a:lnTo>
                  <a:lnTo>
                    <a:pt x="285083" y="690753"/>
                  </a:lnTo>
                  <a:lnTo>
                    <a:pt x="280130" y="699325"/>
                  </a:lnTo>
                  <a:lnTo>
                    <a:pt x="271463" y="706564"/>
                  </a:lnTo>
                  <a:lnTo>
                    <a:pt x="278987" y="729710"/>
                  </a:lnTo>
                  <a:lnTo>
                    <a:pt x="285559" y="736854"/>
                  </a:lnTo>
                  <a:lnTo>
                    <a:pt x="295180" y="732472"/>
                  </a:lnTo>
                  <a:lnTo>
                    <a:pt x="294132" y="730567"/>
                  </a:lnTo>
                  <a:lnTo>
                    <a:pt x="292608" y="725710"/>
                  </a:lnTo>
                  <a:lnTo>
                    <a:pt x="307753" y="720757"/>
                  </a:lnTo>
                  <a:lnTo>
                    <a:pt x="324612" y="721328"/>
                  </a:lnTo>
                  <a:lnTo>
                    <a:pt x="341376" y="725710"/>
                  </a:lnTo>
                  <a:lnTo>
                    <a:pt x="365188" y="736854"/>
                  </a:lnTo>
                  <a:lnTo>
                    <a:pt x="369570" y="740092"/>
                  </a:lnTo>
                  <a:lnTo>
                    <a:pt x="372809" y="744855"/>
                  </a:lnTo>
                  <a:lnTo>
                    <a:pt x="374428" y="751141"/>
                  </a:lnTo>
                  <a:lnTo>
                    <a:pt x="373380" y="754189"/>
                  </a:lnTo>
                  <a:lnTo>
                    <a:pt x="371380" y="756190"/>
                  </a:lnTo>
                  <a:lnTo>
                    <a:pt x="370332" y="759333"/>
                  </a:lnTo>
                  <a:lnTo>
                    <a:pt x="370618" y="770001"/>
                  </a:lnTo>
                  <a:lnTo>
                    <a:pt x="370142" y="778859"/>
                  </a:lnTo>
                  <a:lnTo>
                    <a:pt x="366903" y="786384"/>
                  </a:lnTo>
                  <a:lnTo>
                    <a:pt x="358616" y="793242"/>
                  </a:lnTo>
                  <a:lnTo>
                    <a:pt x="413385" y="812101"/>
                  </a:lnTo>
                  <a:lnTo>
                    <a:pt x="431483" y="821817"/>
                  </a:lnTo>
                  <a:lnTo>
                    <a:pt x="441388" y="832485"/>
                  </a:lnTo>
                  <a:lnTo>
                    <a:pt x="444437" y="834199"/>
                  </a:lnTo>
                  <a:lnTo>
                    <a:pt x="447484" y="836962"/>
                  </a:lnTo>
                  <a:lnTo>
                    <a:pt x="449389" y="843629"/>
                  </a:lnTo>
                  <a:lnTo>
                    <a:pt x="451009" y="851154"/>
                  </a:lnTo>
                  <a:lnTo>
                    <a:pt x="452914" y="856678"/>
                  </a:lnTo>
                  <a:lnTo>
                    <a:pt x="469297" y="866394"/>
                  </a:lnTo>
                  <a:lnTo>
                    <a:pt x="477679" y="873252"/>
                  </a:lnTo>
                  <a:lnTo>
                    <a:pt x="478726" y="882301"/>
                  </a:lnTo>
                  <a:lnTo>
                    <a:pt x="484442" y="884968"/>
                  </a:lnTo>
                  <a:lnTo>
                    <a:pt x="487871" y="892492"/>
                  </a:lnTo>
                  <a:lnTo>
                    <a:pt x="490823" y="901255"/>
                  </a:lnTo>
                  <a:lnTo>
                    <a:pt x="495205" y="907732"/>
                  </a:lnTo>
                  <a:lnTo>
                    <a:pt x="498158" y="907351"/>
                  </a:lnTo>
                  <a:lnTo>
                    <a:pt x="502063" y="905351"/>
                  </a:lnTo>
                  <a:lnTo>
                    <a:pt x="505492" y="904970"/>
                  </a:lnTo>
                  <a:lnTo>
                    <a:pt x="508063" y="913257"/>
                  </a:lnTo>
                  <a:lnTo>
                    <a:pt x="515207" y="925068"/>
                  </a:lnTo>
                  <a:lnTo>
                    <a:pt x="515969" y="932497"/>
                  </a:lnTo>
                  <a:lnTo>
                    <a:pt x="515779" y="943832"/>
                  </a:lnTo>
                  <a:lnTo>
                    <a:pt x="512731" y="954881"/>
                  </a:lnTo>
                  <a:lnTo>
                    <a:pt x="507397" y="962597"/>
                  </a:lnTo>
                  <a:lnTo>
                    <a:pt x="499681" y="963073"/>
                  </a:lnTo>
                  <a:lnTo>
                    <a:pt x="489775" y="959548"/>
                  </a:lnTo>
                  <a:lnTo>
                    <a:pt x="485013" y="961168"/>
                  </a:lnTo>
                  <a:lnTo>
                    <a:pt x="480822" y="967359"/>
                  </a:lnTo>
                  <a:lnTo>
                    <a:pt x="480727" y="972502"/>
                  </a:lnTo>
                  <a:lnTo>
                    <a:pt x="483394" y="979741"/>
                  </a:lnTo>
                  <a:lnTo>
                    <a:pt x="487585" y="985075"/>
                  </a:lnTo>
                  <a:lnTo>
                    <a:pt x="497205" y="988314"/>
                  </a:lnTo>
                  <a:lnTo>
                    <a:pt x="501777" y="994219"/>
                  </a:lnTo>
                  <a:lnTo>
                    <a:pt x="504539" y="996601"/>
                  </a:lnTo>
                  <a:lnTo>
                    <a:pt x="505016" y="995934"/>
                  </a:lnTo>
                  <a:lnTo>
                    <a:pt x="507492" y="995172"/>
                  </a:lnTo>
                  <a:lnTo>
                    <a:pt x="510921" y="995172"/>
                  </a:lnTo>
                  <a:lnTo>
                    <a:pt x="514064" y="996601"/>
                  </a:lnTo>
                  <a:lnTo>
                    <a:pt x="514921" y="990600"/>
                  </a:lnTo>
                  <a:lnTo>
                    <a:pt x="519970" y="983075"/>
                  </a:lnTo>
                  <a:lnTo>
                    <a:pt x="521113" y="975931"/>
                  </a:lnTo>
                  <a:lnTo>
                    <a:pt x="523494" y="972217"/>
                  </a:lnTo>
                  <a:lnTo>
                    <a:pt x="529018" y="970693"/>
                  </a:lnTo>
                  <a:lnTo>
                    <a:pt x="535305" y="970597"/>
                  </a:lnTo>
                  <a:lnTo>
                    <a:pt x="539877" y="971264"/>
                  </a:lnTo>
                  <a:lnTo>
                    <a:pt x="565309" y="980694"/>
                  </a:lnTo>
                  <a:lnTo>
                    <a:pt x="575310" y="980789"/>
                  </a:lnTo>
                  <a:lnTo>
                    <a:pt x="572738" y="977646"/>
                  </a:lnTo>
                  <a:lnTo>
                    <a:pt x="576548" y="977360"/>
                  </a:lnTo>
                  <a:lnTo>
                    <a:pt x="580263" y="977836"/>
                  </a:lnTo>
                  <a:lnTo>
                    <a:pt x="583787" y="979075"/>
                  </a:lnTo>
                  <a:lnTo>
                    <a:pt x="586930" y="980884"/>
                  </a:lnTo>
                  <a:lnTo>
                    <a:pt x="586930" y="984313"/>
                  </a:lnTo>
                  <a:lnTo>
                    <a:pt x="595313" y="987266"/>
                  </a:lnTo>
                  <a:lnTo>
                    <a:pt x="605885" y="992981"/>
                  </a:lnTo>
                  <a:lnTo>
                    <a:pt x="605885" y="992886"/>
                  </a:lnTo>
                  <a:lnTo>
                    <a:pt x="612838" y="972502"/>
                  </a:lnTo>
                  <a:lnTo>
                    <a:pt x="613791" y="970883"/>
                  </a:lnTo>
                  <a:lnTo>
                    <a:pt x="615220" y="969169"/>
                  </a:lnTo>
                  <a:lnTo>
                    <a:pt x="618077" y="967073"/>
                  </a:lnTo>
                  <a:lnTo>
                    <a:pt x="620077" y="966025"/>
                  </a:lnTo>
                  <a:lnTo>
                    <a:pt x="621792" y="965454"/>
                  </a:lnTo>
                  <a:lnTo>
                    <a:pt x="653415" y="961834"/>
                  </a:lnTo>
                  <a:lnTo>
                    <a:pt x="654939" y="961168"/>
                  </a:lnTo>
                  <a:lnTo>
                    <a:pt x="656368" y="960310"/>
                  </a:lnTo>
                  <a:lnTo>
                    <a:pt x="657511" y="959263"/>
                  </a:lnTo>
                  <a:lnTo>
                    <a:pt x="658559" y="956977"/>
                  </a:lnTo>
                  <a:lnTo>
                    <a:pt x="659416" y="953643"/>
                  </a:lnTo>
                  <a:lnTo>
                    <a:pt x="660178" y="946690"/>
                  </a:lnTo>
                  <a:lnTo>
                    <a:pt x="660178" y="943165"/>
                  </a:lnTo>
                  <a:lnTo>
                    <a:pt x="659606" y="940784"/>
                  </a:lnTo>
                  <a:lnTo>
                    <a:pt x="658749" y="939546"/>
                  </a:lnTo>
                  <a:lnTo>
                    <a:pt x="656749" y="937355"/>
                  </a:lnTo>
                  <a:lnTo>
                    <a:pt x="647129" y="929830"/>
                  </a:lnTo>
                  <a:lnTo>
                    <a:pt x="646081" y="928688"/>
                  </a:lnTo>
                  <a:lnTo>
                    <a:pt x="645319" y="927449"/>
                  </a:lnTo>
                  <a:lnTo>
                    <a:pt x="645605" y="925544"/>
                  </a:lnTo>
                  <a:lnTo>
                    <a:pt x="646843" y="923449"/>
                  </a:lnTo>
                  <a:lnTo>
                    <a:pt x="651986" y="918305"/>
                  </a:lnTo>
                  <a:lnTo>
                    <a:pt x="652748" y="915067"/>
                  </a:lnTo>
                  <a:lnTo>
                    <a:pt x="652653" y="912971"/>
                  </a:lnTo>
                  <a:lnTo>
                    <a:pt x="652367" y="910971"/>
                  </a:lnTo>
                  <a:lnTo>
                    <a:pt x="651891" y="909352"/>
                  </a:lnTo>
                  <a:lnTo>
                    <a:pt x="651605" y="907732"/>
                  </a:lnTo>
                  <a:lnTo>
                    <a:pt x="651796" y="905923"/>
                  </a:lnTo>
                  <a:lnTo>
                    <a:pt x="652843" y="904303"/>
                  </a:lnTo>
                  <a:lnTo>
                    <a:pt x="655320" y="902875"/>
                  </a:lnTo>
                  <a:lnTo>
                    <a:pt x="657320" y="902780"/>
                  </a:lnTo>
                  <a:lnTo>
                    <a:pt x="658939" y="903256"/>
                  </a:lnTo>
                  <a:lnTo>
                    <a:pt x="661511" y="906685"/>
                  </a:lnTo>
                  <a:lnTo>
                    <a:pt x="662654" y="907256"/>
                  </a:lnTo>
                  <a:lnTo>
                    <a:pt x="663988" y="907066"/>
                  </a:lnTo>
                  <a:lnTo>
                    <a:pt x="681323" y="899255"/>
                  </a:lnTo>
                  <a:lnTo>
                    <a:pt x="682657" y="898398"/>
                  </a:lnTo>
                  <a:lnTo>
                    <a:pt x="683800" y="897446"/>
                  </a:lnTo>
                  <a:lnTo>
                    <a:pt x="684752" y="896207"/>
                  </a:lnTo>
                  <a:lnTo>
                    <a:pt x="689134" y="889349"/>
                  </a:lnTo>
                  <a:lnTo>
                    <a:pt x="690753" y="887730"/>
                  </a:lnTo>
                  <a:lnTo>
                    <a:pt x="692372" y="886682"/>
                  </a:lnTo>
                  <a:lnTo>
                    <a:pt x="698563" y="884682"/>
                  </a:lnTo>
                  <a:lnTo>
                    <a:pt x="701135" y="883158"/>
                  </a:lnTo>
                  <a:lnTo>
                    <a:pt x="703326" y="880967"/>
                  </a:lnTo>
                  <a:lnTo>
                    <a:pt x="704374" y="879443"/>
                  </a:lnTo>
                  <a:lnTo>
                    <a:pt x="705422" y="877538"/>
                  </a:lnTo>
                  <a:lnTo>
                    <a:pt x="708279" y="870680"/>
                  </a:lnTo>
                  <a:lnTo>
                    <a:pt x="708946" y="869442"/>
                  </a:lnTo>
                  <a:lnTo>
                    <a:pt x="709803" y="868394"/>
                  </a:lnTo>
                  <a:lnTo>
                    <a:pt x="710565" y="867823"/>
                  </a:lnTo>
                  <a:lnTo>
                    <a:pt x="711613" y="867251"/>
                  </a:lnTo>
                  <a:lnTo>
                    <a:pt x="713042" y="866775"/>
                  </a:lnTo>
                  <a:lnTo>
                    <a:pt x="718376" y="866013"/>
                  </a:lnTo>
                  <a:lnTo>
                    <a:pt x="719900" y="865441"/>
                  </a:lnTo>
                  <a:lnTo>
                    <a:pt x="721233" y="864680"/>
                  </a:lnTo>
                  <a:lnTo>
                    <a:pt x="721900" y="861060"/>
                  </a:lnTo>
                  <a:lnTo>
                    <a:pt x="722185" y="855440"/>
                  </a:lnTo>
                  <a:lnTo>
                    <a:pt x="721138" y="841819"/>
                  </a:lnTo>
                  <a:lnTo>
                    <a:pt x="721900" y="836866"/>
                  </a:lnTo>
                  <a:lnTo>
                    <a:pt x="723043" y="833818"/>
                  </a:lnTo>
                  <a:lnTo>
                    <a:pt x="724281" y="832961"/>
                  </a:lnTo>
                  <a:lnTo>
                    <a:pt x="725234" y="831818"/>
                  </a:lnTo>
                  <a:lnTo>
                    <a:pt x="726758" y="828961"/>
                  </a:lnTo>
                  <a:lnTo>
                    <a:pt x="727996" y="825817"/>
                  </a:lnTo>
                  <a:lnTo>
                    <a:pt x="728377" y="824103"/>
                  </a:lnTo>
                  <a:lnTo>
                    <a:pt x="728091" y="822198"/>
                  </a:lnTo>
                  <a:lnTo>
                    <a:pt x="727043" y="820293"/>
                  </a:lnTo>
                  <a:lnTo>
                    <a:pt x="724091" y="818102"/>
                  </a:lnTo>
                  <a:lnTo>
                    <a:pt x="722185" y="816292"/>
                  </a:lnTo>
                  <a:lnTo>
                    <a:pt x="720757" y="814197"/>
                  </a:lnTo>
                  <a:lnTo>
                    <a:pt x="719518" y="808768"/>
                  </a:lnTo>
                  <a:lnTo>
                    <a:pt x="717995" y="806196"/>
                  </a:lnTo>
                  <a:lnTo>
                    <a:pt x="716756" y="804386"/>
                  </a:lnTo>
                  <a:lnTo>
                    <a:pt x="707612" y="796099"/>
                  </a:lnTo>
                  <a:lnTo>
                    <a:pt x="708755" y="792480"/>
                  </a:lnTo>
                  <a:lnTo>
                    <a:pt x="709517" y="791432"/>
                  </a:lnTo>
                  <a:lnTo>
                    <a:pt x="713708" y="786765"/>
                  </a:lnTo>
                  <a:lnTo>
                    <a:pt x="715232" y="786003"/>
                  </a:lnTo>
                  <a:lnTo>
                    <a:pt x="717137" y="785717"/>
                  </a:lnTo>
                  <a:lnTo>
                    <a:pt x="720280" y="786670"/>
                  </a:lnTo>
                  <a:lnTo>
                    <a:pt x="721995" y="787908"/>
                  </a:lnTo>
                  <a:lnTo>
                    <a:pt x="724376" y="790194"/>
                  </a:lnTo>
                  <a:lnTo>
                    <a:pt x="726091" y="790289"/>
                  </a:lnTo>
                  <a:lnTo>
                    <a:pt x="728567" y="789241"/>
                  </a:lnTo>
                  <a:lnTo>
                    <a:pt x="737045" y="780288"/>
                  </a:lnTo>
                  <a:lnTo>
                    <a:pt x="739807" y="778764"/>
                  </a:lnTo>
                  <a:lnTo>
                    <a:pt x="756476" y="772001"/>
                  </a:lnTo>
                  <a:lnTo>
                    <a:pt x="772954" y="760857"/>
                  </a:lnTo>
                  <a:lnTo>
                    <a:pt x="775145" y="758190"/>
                  </a:lnTo>
                  <a:lnTo>
                    <a:pt x="775906" y="756952"/>
                  </a:lnTo>
                  <a:lnTo>
                    <a:pt x="776668" y="755428"/>
                  </a:lnTo>
                  <a:lnTo>
                    <a:pt x="777240" y="753808"/>
                  </a:lnTo>
                  <a:lnTo>
                    <a:pt x="777812" y="751999"/>
                  </a:lnTo>
                  <a:lnTo>
                    <a:pt x="777907" y="749903"/>
                  </a:lnTo>
                  <a:lnTo>
                    <a:pt x="777526" y="747713"/>
                  </a:lnTo>
                  <a:lnTo>
                    <a:pt x="776097" y="745141"/>
                  </a:lnTo>
                  <a:lnTo>
                    <a:pt x="774668" y="743712"/>
                  </a:lnTo>
                  <a:lnTo>
                    <a:pt x="771906" y="741712"/>
                  </a:lnTo>
                  <a:lnTo>
                    <a:pt x="771144" y="739521"/>
                  </a:lnTo>
                  <a:lnTo>
                    <a:pt x="771239" y="736092"/>
                  </a:lnTo>
                  <a:lnTo>
                    <a:pt x="773716" y="722852"/>
                  </a:lnTo>
                  <a:lnTo>
                    <a:pt x="775621" y="717518"/>
                  </a:lnTo>
                  <a:lnTo>
                    <a:pt x="778002" y="706755"/>
                  </a:lnTo>
                  <a:lnTo>
                    <a:pt x="780002" y="702183"/>
                  </a:lnTo>
                  <a:lnTo>
                    <a:pt x="783812" y="697135"/>
                  </a:lnTo>
                  <a:lnTo>
                    <a:pt x="784479" y="695897"/>
                  </a:lnTo>
                  <a:lnTo>
                    <a:pt x="785622" y="692658"/>
                  </a:lnTo>
                  <a:lnTo>
                    <a:pt x="786003" y="690848"/>
                  </a:lnTo>
                  <a:lnTo>
                    <a:pt x="786289" y="688753"/>
                  </a:lnTo>
                  <a:lnTo>
                    <a:pt x="786860" y="680371"/>
                  </a:lnTo>
                  <a:lnTo>
                    <a:pt x="786670" y="677608"/>
                  </a:lnTo>
                  <a:lnTo>
                    <a:pt x="786003" y="674465"/>
                  </a:lnTo>
                  <a:lnTo>
                    <a:pt x="783717" y="669703"/>
                  </a:lnTo>
                  <a:lnTo>
                    <a:pt x="781907" y="667798"/>
                  </a:lnTo>
                  <a:lnTo>
                    <a:pt x="779907" y="667131"/>
                  </a:lnTo>
                  <a:lnTo>
                    <a:pt x="778478" y="667702"/>
                  </a:lnTo>
                  <a:lnTo>
                    <a:pt x="777240" y="668655"/>
                  </a:lnTo>
                  <a:lnTo>
                    <a:pt x="775526" y="671227"/>
                  </a:lnTo>
                  <a:lnTo>
                    <a:pt x="774478" y="672179"/>
                  </a:lnTo>
                  <a:lnTo>
                    <a:pt x="772954" y="672560"/>
                  </a:lnTo>
                  <a:lnTo>
                    <a:pt x="771525" y="672179"/>
                  </a:lnTo>
                  <a:lnTo>
                    <a:pt x="770382" y="669988"/>
                  </a:lnTo>
                  <a:lnTo>
                    <a:pt x="769620" y="666369"/>
                  </a:lnTo>
                  <a:lnTo>
                    <a:pt x="769144" y="658177"/>
                  </a:lnTo>
                  <a:lnTo>
                    <a:pt x="768572" y="654367"/>
                  </a:lnTo>
                  <a:lnTo>
                    <a:pt x="767905" y="651605"/>
                  </a:lnTo>
                  <a:lnTo>
                    <a:pt x="767239" y="650081"/>
                  </a:lnTo>
                  <a:lnTo>
                    <a:pt x="766763" y="648462"/>
                  </a:lnTo>
                  <a:lnTo>
                    <a:pt x="766477" y="646747"/>
                  </a:lnTo>
                  <a:lnTo>
                    <a:pt x="766286" y="644747"/>
                  </a:lnTo>
                  <a:lnTo>
                    <a:pt x="768001" y="637699"/>
                  </a:lnTo>
                  <a:lnTo>
                    <a:pt x="775526" y="623506"/>
                  </a:lnTo>
                  <a:lnTo>
                    <a:pt x="779526" y="619601"/>
                  </a:lnTo>
                  <a:lnTo>
                    <a:pt x="782574" y="617791"/>
                  </a:lnTo>
                  <a:lnTo>
                    <a:pt x="792099" y="614839"/>
                  </a:lnTo>
                  <a:lnTo>
                    <a:pt x="793337" y="614172"/>
                  </a:lnTo>
                  <a:lnTo>
                    <a:pt x="794956" y="612934"/>
                  </a:lnTo>
                  <a:lnTo>
                    <a:pt x="797814" y="609981"/>
                  </a:lnTo>
                  <a:lnTo>
                    <a:pt x="798767" y="608362"/>
                  </a:lnTo>
                  <a:lnTo>
                    <a:pt x="799529" y="606076"/>
                  </a:lnTo>
                  <a:lnTo>
                    <a:pt x="800291" y="603028"/>
                  </a:lnTo>
                  <a:lnTo>
                    <a:pt x="802481" y="588931"/>
                  </a:lnTo>
                  <a:lnTo>
                    <a:pt x="803243" y="586930"/>
                  </a:lnTo>
                  <a:lnTo>
                    <a:pt x="804577" y="585025"/>
                  </a:lnTo>
                  <a:lnTo>
                    <a:pt x="807434" y="582930"/>
                  </a:lnTo>
                  <a:lnTo>
                    <a:pt x="809625" y="582454"/>
                  </a:lnTo>
                  <a:lnTo>
                    <a:pt x="811625" y="582549"/>
                  </a:lnTo>
                  <a:lnTo>
                    <a:pt x="820960" y="586740"/>
                  </a:lnTo>
                  <a:lnTo>
                    <a:pt x="824389" y="587597"/>
                  </a:lnTo>
                  <a:lnTo>
                    <a:pt x="826198" y="587597"/>
                  </a:lnTo>
                  <a:lnTo>
                    <a:pt x="827722" y="587216"/>
                  </a:lnTo>
                  <a:lnTo>
                    <a:pt x="829151" y="586454"/>
                  </a:lnTo>
                  <a:lnTo>
                    <a:pt x="831628" y="584454"/>
                  </a:lnTo>
                  <a:lnTo>
                    <a:pt x="833818" y="582168"/>
                  </a:lnTo>
                  <a:lnTo>
                    <a:pt x="834962" y="581215"/>
                  </a:lnTo>
                  <a:lnTo>
                    <a:pt x="836390" y="580453"/>
                  </a:lnTo>
                  <a:lnTo>
                    <a:pt x="838009" y="580072"/>
                  </a:lnTo>
                  <a:lnTo>
                    <a:pt x="845820" y="580168"/>
                  </a:lnTo>
                  <a:lnTo>
                    <a:pt x="847439" y="579787"/>
                  </a:lnTo>
                  <a:lnTo>
                    <a:pt x="848868" y="579120"/>
                  </a:lnTo>
                  <a:lnTo>
                    <a:pt x="863060" y="569785"/>
                  </a:lnTo>
                  <a:lnTo>
                    <a:pt x="867632" y="565785"/>
                  </a:lnTo>
                  <a:lnTo>
                    <a:pt x="868299" y="563975"/>
                  </a:lnTo>
                  <a:lnTo>
                    <a:pt x="868394" y="561499"/>
                  </a:lnTo>
                  <a:lnTo>
                    <a:pt x="866870" y="557022"/>
                  </a:lnTo>
                  <a:lnTo>
                    <a:pt x="865537" y="554831"/>
                  </a:lnTo>
                  <a:lnTo>
                    <a:pt x="864013" y="553307"/>
                  </a:lnTo>
                  <a:lnTo>
                    <a:pt x="862489" y="552831"/>
                  </a:lnTo>
                  <a:lnTo>
                    <a:pt x="860965" y="553022"/>
                  </a:lnTo>
                  <a:lnTo>
                    <a:pt x="859822" y="553783"/>
                  </a:lnTo>
                  <a:lnTo>
                    <a:pt x="858964" y="555117"/>
                  </a:lnTo>
                  <a:lnTo>
                    <a:pt x="856964" y="559784"/>
                  </a:lnTo>
                  <a:lnTo>
                    <a:pt x="856202" y="561213"/>
                  </a:lnTo>
                  <a:lnTo>
                    <a:pt x="855250" y="562356"/>
                  </a:lnTo>
                  <a:lnTo>
                    <a:pt x="854012" y="563213"/>
                  </a:lnTo>
                  <a:lnTo>
                    <a:pt x="852392" y="563785"/>
                  </a:lnTo>
                  <a:lnTo>
                    <a:pt x="848582" y="563975"/>
                  </a:lnTo>
                  <a:lnTo>
                    <a:pt x="846677" y="563689"/>
                  </a:lnTo>
                  <a:lnTo>
                    <a:pt x="843343" y="562547"/>
                  </a:lnTo>
                  <a:lnTo>
                    <a:pt x="842010" y="561689"/>
                  </a:lnTo>
                  <a:lnTo>
                    <a:pt x="841343" y="558546"/>
                  </a:lnTo>
                  <a:lnTo>
                    <a:pt x="841058" y="553593"/>
                  </a:lnTo>
                  <a:lnTo>
                    <a:pt x="841248" y="542639"/>
                  </a:lnTo>
                  <a:lnTo>
                    <a:pt x="840867" y="537877"/>
                  </a:lnTo>
                  <a:lnTo>
                    <a:pt x="840010" y="534733"/>
                  </a:lnTo>
                  <a:lnTo>
                    <a:pt x="838867" y="533686"/>
                  </a:lnTo>
                  <a:lnTo>
                    <a:pt x="836009" y="532066"/>
                  </a:lnTo>
                  <a:lnTo>
                    <a:pt x="822293" y="527875"/>
                  </a:lnTo>
                  <a:lnTo>
                    <a:pt x="821246" y="526923"/>
                  </a:lnTo>
                  <a:lnTo>
                    <a:pt x="820484" y="525494"/>
                  </a:lnTo>
                  <a:lnTo>
                    <a:pt x="820102" y="523780"/>
                  </a:lnTo>
                  <a:lnTo>
                    <a:pt x="820007" y="521398"/>
                  </a:lnTo>
                  <a:lnTo>
                    <a:pt x="820579" y="513874"/>
                  </a:lnTo>
                  <a:lnTo>
                    <a:pt x="820484" y="511111"/>
                  </a:lnTo>
                  <a:lnTo>
                    <a:pt x="819912" y="509302"/>
                  </a:lnTo>
                  <a:lnTo>
                    <a:pt x="818388" y="508635"/>
                  </a:lnTo>
                  <a:lnTo>
                    <a:pt x="811339" y="509111"/>
                  </a:lnTo>
                  <a:lnTo>
                    <a:pt x="809625" y="508730"/>
                  </a:lnTo>
                  <a:lnTo>
                    <a:pt x="808292" y="507873"/>
                  </a:lnTo>
                  <a:lnTo>
                    <a:pt x="807339" y="506730"/>
                  </a:lnTo>
                  <a:lnTo>
                    <a:pt x="807720" y="504539"/>
                  </a:lnTo>
                  <a:lnTo>
                    <a:pt x="809339" y="501777"/>
                  </a:lnTo>
                  <a:lnTo>
                    <a:pt x="814388" y="496919"/>
                  </a:lnTo>
                  <a:lnTo>
                    <a:pt x="817150" y="495490"/>
                  </a:lnTo>
                  <a:lnTo>
                    <a:pt x="819722" y="494633"/>
                  </a:lnTo>
                  <a:lnTo>
                    <a:pt x="821341" y="494252"/>
                  </a:lnTo>
                  <a:lnTo>
                    <a:pt x="823341" y="492442"/>
                  </a:lnTo>
                  <a:lnTo>
                    <a:pt x="830199" y="484060"/>
                  </a:lnTo>
                  <a:lnTo>
                    <a:pt x="833056" y="481870"/>
                  </a:lnTo>
                  <a:lnTo>
                    <a:pt x="835343" y="480441"/>
                  </a:lnTo>
                  <a:lnTo>
                    <a:pt x="838486" y="479298"/>
                  </a:lnTo>
                  <a:lnTo>
                    <a:pt x="839819" y="478059"/>
                  </a:lnTo>
                  <a:lnTo>
                    <a:pt x="840676" y="476345"/>
                  </a:lnTo>
                  <a:lnTo>
                    <a:pt x="840772" y="472726"/>
                  </a:lnTo>
                  <a:lnTo>
                    <a:pt x="840105" y="470821"/>
                  </a:lnTo>
                  <a:lnTo>
                    <a:pt x="839152" y="469201"/>
                  </a:lnTo>
                  <a:lnTo>
                    <a:pt x="836771" y="467201"/>
                  </a:lnTo>
                  <a:lnTo>
                    <a:pt x="830675" y="464439"/>
                  </a:lnTo>
                  <a:lnTo>
                    <a:pt x="829342" y="463486"/>
                  </a:lnTo>
                  <a:lnTo>
                    <a:pt x="828389" y="462248"/>
                  </a:lnTo>
                  <a:lnTo>
                    <a:pt x="827818" y="460724"/>
                  </a:lnTo>
                  <a:lnTo>
                    <a:pt x="828199" y="458819"/>
                  </a:lnTo>
                  <a:lnTo>
                    <a:pt x="829532" y="456724"/>
                  </a:lnTo>
                  <a:lnTo>
                    <a:pt x="833247" y="454247"/>
                  </a:lnTo>
                  <a:lnTo>
                    <a:pt x="835819" y="453390"/>
                  </a:lnTo>
                  <a:lnTo>
                    <a:pt x="840200" y="452914"/>
                  </a:lnTo>
                  <a:lnTo>
                    <a:pt x="841915" y="452533"/>
                  </a:lnTo>
                  <a:lnTo>
                    <a:pt x="847534" y="444627"/>
                  </a:lnTo>
                  <a:lnTo>
                    <a:pt x="865060" y="412337"/>
                  </a:lnTo>
                  <a:lnTo>
                    <a:pt x="861155" y="399383"/>
                  </a:lnTo>
                  <a:lnTo>
                    <a:pt x="861441" y="397383"/>
                  </a:lnTo>
                  <a:lnTo>
                    <a:pt x="862013" y="395097"/>
                  </a:lnTo>
                  <a:lnTo>
                    <a:pt x="863346" y="394335"/>
                  </a:lnTo>
                  <a:lnTo>
                    <a:pt x="868109" y="392716"/>
                  </a:lnTo>
                  <a:lnTo>
                    <a:pt x="870204" y="391382"/>
                  </a:lnTo>
                  <a:lnTo>
                    <a:pt x="872680" y="389477"/>
                  </a:lnTo>
                  <a:lnTo>
                    <a:pt x="878776" y="382905"/>
                  </a:lnTo>
                  <a:lnTo>
                    <a:pt x="880586" y="381381"/>
                  </a:lnTo>
                  <a:lnTo>
                    <a:pt x="886873" y="379762"/>
                  </a:lnTo>
                  <a:lnTo>
                    <a:pt x="890206" y="377952"/>
                  </a:lnTo>
                  <a:lnTo>
                    <a:pt x="891826" y="376238"/>
                  </a:lnTo>
                  <a:lnTo>
                    <a:pt x="892683" y="374237"/>
                  </a:lnTo>
                  <a:lnTo>
                    <a:pt x="894397" y="367760"/>
                  </a:lnTo>
                  <a:lnTo>
                    <a:pt x="896779" y="361664"/>
                  </a:lnTo>
                  <a:lnTo>
                    <a:pt x="898493" y="359378"/>
                  </a:lnTo>
                  <a:lnTo>
                    <a:pt x="900017" y="358902"/>
                  </a:lnTo>
                  <a:lnTo>
                    <a:pt x="900779" y="360045"/>
                  </a:lnTo>
                  <a:lnTo>
                    <a:pt x="901255" y="361664"/>
                  </a:lnTo>
                  <a:lnTo>
                    <a:pt x="902494" y="376714"/>
                  </a:lnTo>
                  <a:lnTo>
                    <a:pt x="903256" y="378428"/>
                  </a:lnTo>
                  <a:lnTo>
                    <a:pt x="904304" y="379857"/>
                  </a:lnTo>
                  <a:lnTo>
                    <a:pt x="906304" y="380905"/>
                  </a:lnTo>
                  <a:lnTo>
                    <a:pt x="907542" y="380428"/>
                  </a:lnTo>
                  <a:lnTo>
                    <a:pt x="909447" y="378238"/>
                  </a:lnTo>
                  <a:lnTo>
                    <a:pt x="911543" y="374618"/>
                  </a:lnTo>
                  <a:lnTo>
                    <a:pt x="916400" y="367760"/>
                  </a:lnTo>
                  <a:lnTo>
                    <a:pt x="917448" y="364522"/>
                  </a:lnTo>
                  <a:lnTo>
                    <a:pt x="917543" y="362331"/>
                  </a:lnTo>
                  <a:lnTo>
                    <a:pt x="899065" y="344900"/>
                  </a:lnTo>
                  <a:close/>
                  <a:moveTo>
                    <a:pt x="487109" y="1044607"/>
                  </a:moveTo>
                  <a:lnTo>
                    <a:pt x="485584" y="1045940"/>
                  </a:lnTo>
                  <a:lnTo>
                    <a:pt x="483394" y="1046035"/>
                  </a:lnTo>
                  <a:lnTo>
                    <a:pt x="482822" y="1047750"/>
                  </a:lnTo>
                  <a:lnTo>
                    <a:pt x="482632" y="1049750"/>
                  </a:lnTo>
                  <a:lnTo>
                    <a:pt x="483489" y="1052513"/>
                  </a:lnTo>
                  <a:lnTo>
                    <a:pt x="484060" y="1053846"/>
                  </a:lnTo>
                  <a:lnTo>
                    <a:pt x="487871" y="1056323"/>
                  </a:lnTo>
                  <a:lnTo>
                    <a:pt x="487394" y="1052703"/>
                  </a:lnTo>
                  <a:lnTo>
                    <a:pt x="486537" y="1048702"/>
                  </a:lnTo>
                  <a:lnTo>
                    <a:pt x="487394" y="1048226"/>
                  </a:lnTo>
                  <a:lnTo>
                    <a:pt x="488537" y="1048322"/>
                  </a:lnTo>
                  <a:lnTo>
                    <a:pt x="489966" y="1049464"/>
                  </a:lnTo>
                  <a:lnTo>
                    <a:pt x="489395" y="1045559"/>
                  </a:lnTo>
                  <a:lnTo>
                    <a:pt x="487109" y="1044607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4" name="Figura a mano libera: forma 75">
              <a:extLst>
                <a:ext uri="{FF2B5EF4-FFF2-40B4-BE49-F238E27FC236}">
                  <a16:creationId xmlns:a16="http://schemas.microsoft.com/office/drawing/2014/main" xmlns="" id="{321212CB-60F9-41CF-8A93-4FD2302D4A88}"/>
                </a:ext>
              </a:extLst>
            </p:cNvPr>
            <p:cNvSpPr/>
            <p:nvPr/>
          </p:nvSpPr>
          <p:spPr>
            <a:xfrm>
              <a:off x="8114423" y="1677162"/>
              <a:ext cx="721137" cy="696182"/>
            </a:xfrm>
            <a:custGeom>
              <a:avLst/>
              <a:gdLst>
                <a:gd name="connsiteX0" fmla="*/ 712851 w 721137"/>
                <a:gd name="connsiteY0" fmla="*/ 203549 h 696182"/>
                <a:gd name="connsiteX1" fmla="*/ 698945 w 721137"/>
                <a:gd name="connsiteY1" fmla="*/ 197834 h 696182"/>
                <a:gd name="connsiteX2" fmla="*/ 687038 w 721137"/>
                <a:gd name="connsiteY2" fmla="*/ 187357 h 696182"/>
                <a:gd name="connsiteX3" fmla="*/ 680561 w 721137"/>
                <a:gd name="connsiteY3" fmla="*/ 171259 h 696182"/>
                <a:gd name="connsiteX4" fmla="*/ 677513 w 721137"/>
                <a:gd name="connsiteY4" fmla="*/ 160401 h 696182"/>
                <a:gd name="connsiteX5" fmla="*/ 671798 w 721137"/>
                <a:gd name="connsiteY5" fmla="*/ 156686 h 696182"/>
                <a:gd name="connsiteX6" fmla="*/ 664655 w 721137"/>
                <a:gd name="connsiteY6" fmla="*/ 155734 h 696182"/>
                <a:gd name="connsiteX7" fmla="*/ 657511 w 721137"/>
                <a:gd name="connsiteY7" fmla="*/ 152971 h 696182"/>
                <a:gd name="connsiteX8" fmla="*/ 654177 w 721137"/>
                <a:gd name="connsiteY8" fmla="*/ 150590 h 696182"/>
                <a:gd name="connsiteX9" fmla="*/ 652272 w 721137"/>
                <a:gd name="connsiteY9" fmla="*/ 148685 h 696182"/>
                <a:gd name="connsiteX10" fmla="*/ 651415 w 721137"/>
                <a:gd name="connsiteY10" fmla="*/ 145256 h 696182"/>
                <a:gd name="connsiteX11" fmla="*/ 651510 w 721137"/>
                <a:gd name="connsiteY11" fmla="*/ 138779 h 696182"/>
                <a:gd name="connsiteX12" fmla="*/ 652463 w 721137"/>
                <a:gd name="connsiteY12" fmla="*/ 133064 h 696182"/>
                <a:gd name="connsiteX13" fmla="*/ 653701 w 721137"/>
                <a:gd name="connsiteY13" fmla="*/ 129540 h 696182"/>
                <a:gd name="connsiteX14" fmla="*/ 654653 w 721137"/>
                <a:gd name="connsiteY14" fmla="*/ 125921 h 696182"/>
                <a:gd name="connsiteX15" fmla="*/ 654558 w 721137"/>
                <a:gd name="connsiteY15" fmla="*/ 119825 h 696182"/>
                <a:gd name="connsiteX16" fmla="*/ 651415 w 721137"/>
                <a:gd name="connsiteY16" fmla="*/ 108871 h 696182"/>
                <a:gd name="connsiteX17" fmla="*/ 645986 w 721137"/>
                <a:gd name="connsiteY17" fmla="*/ 105156 h 696182"/>
                <a:gd name="connsiteX18" fmla="*/ 631508 w 721137"/>
                <a:gd name="connsiteY18" fmla="*/ 104584 h 696182"/>
                <a:gd name="connsiteX19" fmla="*/ 626840 w 721137"/>
                <a:gd name="connsiteY19" fmla="*/ 102870 h 696182"/>
                <a:gd name="connsiteX20" fmla="*/ 624745 w 721137"/>
                <a:gd name="connsiteY20" fmla="*/ 100489 h 696182"/>
                <a:gd name="connsiteX21" fmla="*/ 622840 w 721137"/>
                <a:gd name="connsiteY21" fmla="*/ 97346 h 696182"/>
                <a:gd name="connsiteX22" fmla="*/ 618935 w 721137"/>
                <a:gd name="connsiteY22" fmla="*/ 93345 h 696182"/>
                <a:gd name="connsiteX23" fmla="*/ 615125 w 721137"/>
                <a:gd name="connsiteY23" fmla="*/ 91440 h 696182"/>
                <a:gd name="connsiteX24" fmla="*/ 607028 w 721137"/>
                <a:gd name="connsiteY24" fmla="*/ 89916 h 696182"/>
                <a:gd name="connsiteX25" fmla="*/ 603409 w 721137"/>
                <a:gd name="connsiteY25" fmla="*/ 88487 h 696182"/>
                <a:gd name="connsiteX26" fmla="*/ 608457 w 721137"/>
                <a:gd name="connsiteY26" fmla="*/ 83439 h 696182"/>
                <a:gd name="connsiteX27" fmla="*/ 608552 w 721137"/>
                <a:gd name="connsiteY27" fmla="*/ 78867 h 696182"/>
                <a:gd name="connsiteX28" fmla="*/ 606171 w 721137"/>
                <a:gd name="connsiteY28" fmla="*/ 74200 h 696182"/>
                <a:gd name="connsiteX29" fmla="*/ 603885 w 721137"/>
                <a:gd name="connsiteY29" fmla="*/ 68580 h 696182"/>
                <a:gd name="connsiteX30" fmla="*/ 601790 w 721137"/>
                <a:gd name="connsiteY30" fmla="*/ 57055 h 696182"/>
                <a:gd name="connsiteX31" fmla="*/ 600266 w 721137"/>
                <a:gd name="connsiteY31" fmla="*/ 51245 h 696182"/>
                <a:gd name="connsiteX32" fmla="*/ 598075 w 721137"/>
                <a:gd name="connsiteY32" fmla="*/ 46292 h 696182"/>
                <a:gd name="connsiteX33" fmla="*/ 601694 w 721137"/>
                <a:gd name="connsiteY33" fmla="*/ 37529 h 696182"/>
                <a:gd name="connsiteX34" fmla="*/ 622459 w 721137"/>
                <a:gd name="connsiteY34" fmla="*/ 25908 h 696182"/>
                <a:gd name="connsiteX35" fmla="*/ 629793 w 721137"/>
                <a:gd name="connsiteY35" fmla="*/ 16002 h 696182"/>
                <a:gd name="connsiteX36" fmla="*/ 629888 w 721137"/>
                <a:gd name="connsiteY36" fmla="*/ 9144 h 696182"/>
                <a:gd name="connsiteX37" fmla="*/ 629984 w 721137"/>
                <a:gd name="connsiteY37" fmla="*/ 2762 h 696182"/>
                <a:gd name="connsiteX38" fmla="*/ 621887 w 721137"/>
                <a:gd name="connsiteY38" fmla="*/ 0 h 696182"/>
                <a:gd name="connsiteX39" fmla="*/ 605600 w 721137"/>
                <a:gd name="connsiteY39" fmla="*/ 3238 h 696182"/>
                <a:gd name="connsiteX40" fmla="*/ 599789 w 721137"/>
                <a:gd name="connsiteY40" fmla="*/ 4381 h 696182"/>
                <a:gd name="connsiteX41" fmla="*/ 565023 w 721137"/>
                <a:gd name="connsiteY41" fmla="*/ 22479 h 696182"/>
                <a:gd name="connsiteX42" fmla="*/ 540544 w 721137"/>
                <a:gd name="connsiteY42" fmla="*/ 23622 h 696182"/>
                <a:gd name="connsiteX43" fmla="*/ 525399 w 721137"/>
                <a:gd name="connsiteY43" fmla="*/ 28861 h 696182"/>
                <a:gd name="connsiteX44" fmla="*/ 510826 w 721137"/>
                <a:gd name="connsiteY44" fmla="*/ 36767 h 696182"/>
                <a:gd name="connsiteX45" fmla="*/ 498920 w 721137"/>
                <a:gd name="connsiteY45" fmla="*/ 46196 h 696182"/>
                <a:gd name="connsiteX46" fmla="*/ 483394 w 721137"/>
                <a:gd name="connsiteY46" fmla="*/ 48673 h 696182"/>
                <a:gd name="connsiteX47" fmla="*/ 479584 w 721137"/>
                <a:gd name="connsiteY47" fmla="*/ 51149 h 696182"/>
                <a:gd name="connsiteX48" fmla="*/ 472821 w 721137"/>
                <a:gd name="connsiteY48" fmla="*/ 56579 h 696182"/>
                <a:gd name="connsiteX49" fmla="*/ 468821 w 721137"/>
                <a:gd name="connsiteY49" fmla="*/ 57531 h 696182"/>
                <a:gd name="connsiteX50" fmla="*/ 462439 w 721137"/>
                <a:gd name="connsiteY50" fmla="*/ 55054 h 696182"/>
                <a:gd name="connsiteX51" fmla="*/ 451295 w 721137"/>
                <a:gd name="connsiteY51" fmla="*/ 46863 h 696182"/>
                <a:gd name="connsiteX52" fmla="*/ 444818 w 721137"/>
                <a:gd name="connsiteY52" fmla="*/ 46196 h 696182"/>
                <a:gd name="connsiteX53" fmla="*/ 442246 w 721137"/>
                <a:gd name="connsiteY53" fmla="*/ 46577 h 696182"/>
                <a:gd name="connsiteX54" fmla="*/ 439579 w 721137"/>
                <a:gd name="connsiteY54" fmla="*/ 46292 h 696182"/>
                <a:gd name="connsiteX55" fmla="*/ 439198 w 721137"/>
                <a:gd name="connsiteY55" fmla="*/ 46196 h 696182"/>
                <a:gd name="connsiteX56" fmla="*/ 439007 w 721137"/>
                <a:gd name="connsiteY56" fmla="*/ 46196 h 696182"/>
                <a:gd name="connsiteX57" fmla="*/ 421291 w 721137"/>
                <a:gd name="connsiteY57" fmla="*/ 42577 h 696182"/>
                <a:gd name="connsiteX58" fmla="*/ 413195 w 721137"/>
                <a:gd name="connsiteY58" fmla="*/ 43339 h 696182"/>
                <a:gd name="connsiteX59" fmla="*/ 403193 w 721137"/>
                <a:gd name="connsiteY59" fmla="*/ 46292 h 696182"/>
                <a:gd name="connsiteX60" fmla="*/ 403193 w 721137"/>
                <a:gd name="connsiteY60" fmla="*/ 46292 h 696182"/>
                <a:gd name="connsiteX61" fmla="*/ 403098 w 721137"/>
                <a:gd name="connsiteY61" fmla="*/ 46292 h 696182"/>
                <a:gd name="connsiteX62" fmla="*/ 403098 w 721137"/>
                <a:gd name="connsiteY62" fmla="*/ 46292 h 696182"/>
                <a:gd name="connsiteX63" fmla="*/ 399860 w 721137"/>
                <a:gd name="connsiteY63" fmla="*/ 48006 h 696182"/>
                <a:gd name="connsiteX64" fmla="*/ 396621 w 721137"/>
                <a:gd name="connsiteY64" fmla="*/ 48673 h 696182"/>
                <a:gd name="connsiteX65" fmla="*/ 393478 w 721137"/>
                <a:gd name="connsiteY65" fmla="*/ 48101 h 696182"/>
                <a:gd name="connsiteX66" fmla="*/ 390620 w 721137"/>
                <a:gd name="connsiteY66" fmla="*/ 46292 h 696182"/>
                <a:gd name="connsiteX67" fmla="*/ 388811 w 721137"/>
                <a:gd name="connsiteY67" fmla="*/ 43910 h 696182"/>
                <a:gd name="connsiteX68" fmla="*/ 386810 w 721137"/>
                <a:gd name="connsiteY68" fmla="*/ 42005 h 696182"/>
                <a:gd name="connsiteX69" fmla="*/ 384620 w 721137"/>
                <a:gd name="connsiteY69" fmla="*/ 40672 h 696182"/>
                <a:gd name="connsiteX70" fmla="*/ 378524 w 721137"/>
                <a:gd name="connsiteY70" fmla="*/ 39243 h 696182"/>
                <a:gd name="connsiteX71" fmla="*/ 375095 w 721137"/>
                <a:gd name="connsiteY71" fmla="*/ 40005 h 696182"/>
                <a:gd name="connsiteX72" fmla="*/ 372047 w 721137"/>
                <a:gd name="connsiteY72" fmla="*/ 42386 h 696182"/>
                <a:gd name="connsiteX73" fmla="*/ 369380 w 721137"/>
                <a:gd name="connsiteY73" fmla="*/ 46292 h 696182"/>
                <a:gd name="connsiteX74" fmla="*/ 369380 w 721137"/>
                <a:gd name="connsiteY74" fmla="*/ 46292 h 696182"/>
                <a:gd name="connsiteX75" fmla="*/ 357759 w 721137"/>
                <a:gd name="connsiteY75" fmla="*/ 57626 h 696182"/>
                <a:gd name="connsiteX76" fmla="*/ 347186 w 721137"/>
                <a:gd name="connsiteY76" fmla="*/ 57055 h 696182"/>
                <a:gd name="connsiteX77" fmla="*/ 336518 w 721137"/>
                <a:gd name="connsiteY77" fmla="*/ 51816 h 696182"/>
                <a:gd name="connsiteX78" fmla="*/ 324326 w 721137"/>
                <a:gd name="connsiteY78" fmla="*/ 49149 h 696182"/>
                <a:gd name="connsiteX79" fmla="*/ 300228 w 721137"/>
                <a:gd name="connsiteY79" fmla="*/ 53245 h 696182"/>
                <a:gd name="connsiteX80" fmla="*/ 276416 w 721137"/>
                <a:gd name="connsiteY80" fmla="*/ 60960 h 696182"/>
                <a:gd name="connsiteX81" fmla="*/ 270320 w 721137"/>
                <a:gd name="connsiteY81" fmla="*/ 64579 h 696182"/>
                <a:gd name="connsiteX82" fmla="*/ 248126 w 721137"/>
                <a:gd name="connsiteY82" fmla="*/ 86677 h 696182"/>
                <a:gd name="connsiteX83" fmla="*/ 245269 w 721137"/>
                <a:gd name="connsiteY83" fmla="*/ 92869 h 696182"/>
                <a:gd name="connsiteX84" fmla="*/ 241649 w 721137"/>
                <a:gd name="connsiteY84" fmla="*/ 110490 h 696182"/>
                <a:gd name="connsiteX85" fmla="*/ 235172 w 721137"/>
                <a:gd name="connsiteY85" fmla="*/ 125921 h 696182"/>
                <a:gd name="connsiteX86" fmla="*/ 234887 w 721137"/>
                <a:gd name="connsiteY86" fmla="*/ 127825 h 696182"/>
                <a:gd name="connsiteX87" fmla="*/ 235268 w 721137"/>
                <a:gd name="connsiteY87" fmla="*/ 132969 h 696182"/>
                <a:gd name="connsiteX88" fmla="*/ 234696 w 721137"/>
                <a:gd name="connsiteY88" fmla="*/ 135446 h 696182"/>
                <a:gd name="connsiteX89" fmla="*/ 233172 w 721137"/>
                <a:gd name="connsiteY89" fmla="*/ 137065 h 696182"/>
                <a:gd name="connsiteX90" fmla="*/ 229457 w 721137"/>
                <a:gd name="connsiteY90" fmla="*/ 138779 h 696182"/>
                <a:gd name="connsiteX91" fmla="*/ 228029 w 721137"/>
                <a:gd name="connsiteY91" fmla="*/ 140208 h 696182"/>
                <a:gd name="connsiteX92" fmla="*/ 220313 w 721137"/>
                <a:gd name="connsiteY92" fmla="*/ 153352 h 696182"/>
                <a:gd name="connsiteX93" fmla="*/ 215551 w 721137"/>
                <a:gd name="connsiteY93" fmla="*/ 158401 h 696182"/>
                <a:gd name="connsiteX94" fmla="*/ 210598 w 721137"/>
                <a:gd name="connsiteY94" fmla="*/ 159067 h 696182"/>
                <a:gd name="connsiteX95" fmla="*/ 204788 w 721137"/>
                <a:gd name="connsiteY95" fmla="*/ 157163 h 696182"/>
                <a:gd name="connsiteX96" fmla="*/ 192786 w 721137"/>
                <a:gd name="connsiteY96" fmla="*/ 155924 h 696182"/>
                <a:gd name="connsiteX97" fmla="*/ 186976 w 721137"/>
                <a:gd name="connsiteY97" fmla="*/ 156781 h 696182"/>
                <a:gd name="connsiteX98" fmla="*/ 175451 w 721137"/>
                <a:gd name="connsiteY98" fmla="*/ 160687 h 696182"/>
                <a:gd name="connsiteX99" fmla="*/ 172117 w 721137"/>
                <a:gd name="connsiteY99" fmla="*/ 160877 h 696182"/>
                <a:gd name="connsiteX100" fmla="*/ 168593 w 721137"/>
                <a:gd name="connsiteY100" fmla="*/ 159449 h 696182"/>
                <a:gd name="connsiteX101" fmla="*/ 162687 w 721137"/>
                <a:gd name="connsiteY101" fmla="*/ 154400 h 696182"/>
                <a:gd name="connsiteX102" fmla="*/ 159639 w 721137"/>
                <a:gd name="connsiteY102" fmla="*/ 152781 h 696182"/>
                <a:gd name="connsiteX103" fmla="*/ 156115 w 721137"/>
                <a:gd name="connsiteY103" fmla="*/ 152781 h 696182"/>
                <a:gd name="connsiteX104" fmla="*/ 149543 w 721137"/>
                <a:gd name="connsiteY104" fmla="*/ 154591 h 696182"/>
                <a:gd name="connsiteX105" fmla="*/ 146209 w 721137"/>
                <a:gd name="connsiteY105" fmla="*/ 154496 h 696182"/>
                <a:gd name="connsiteX106" fmla="*/ 136303 w 721137"/>
                <a:gd name="connsiteY106" fmla="*/ 148876 h 696182"/>
                <a:gd name="connsiteX107" fmla="*/ 132398 w 721137"/>
                <a:gd name="connsiteY107" fmla="*/ 147542 h 696182"/>
                <a:gd name="connsiteX108" fmla="*/ 125158 w 721137"/>
                <a:gd name="connsiteY108" fmla="*/ 149828 h 696182"/>
                <a:gd name="connsiteX109" fmla="*/ 121444 w 721137"/>
                <a:gd name="connsiteY109" fmla="*/ 149733 h 696182"/>
                <a:gd name="connsiteX110" fmla="*/ 119348 w 721137"/>
                <a:gd name="connsiteY110" fmla="*/ 145351 h 696182"/>
                <a:gd name="connsiteX111" fmla="*/ 120968 w 721137"/>
                <a:gd name="connsiteY111" fmla="*/ 142875 h 696182"/>
                <a:gd name="connsiteX112" fmla="*/ 128588 w 721137"/>
                <a:gd name="connsiteY112" fmla="*/ 136684 h 696182"/>
                <a:gd name="connsiteX113" fmla="*/ 130302 w 721137"/>
                <a:gd name="connsiteY113" fmla="*/ 133255 h 696182"/>
                <a:gd name="connsiteX114" fmla="*/ 126968 w 721137"/>
                <a:gd name="connsiteY114" fmla="*/ 128206 h 696182"/>
                <a:gd name="connsiteX115" fmla="*/ 100679 w 721137"/>
                <a:gd name="connsiteY115" fmla="*/ 112490 h 696182"/>
                <a:gd name="connsiteX116" fmla="*/ 95441 w 721137"/>
                <a:gd name="connsiteY116" fmla="*/ 111062 h 696182"/>
                <a:gd name="connsiteX117" fmla="*/ 89345 w 721137"/>
                <a:gd name="connsiteY117" fmla="*/ 111728 h 696182"/>
                <a:gd name="connsiteX118" fmla="*/ 54388 w 721137"/>
                <a:gd name="connsiteY118" fmla="*/ 121349 h 696182"/>
                <a:gd name="connsiteX119" fmla="*/ 40196 w 721137"/>
                <a:gd name="connsiteY119" fmla="*/ 119729 h 696182"/>
                <a:gd name="connsiteX120" fmla="*/ 29051 w 721137"/>
                <a:gd name="connsiteY120" fmla="*/ 110680 h 696182"/>
                <a:gd name="connsiteX121" fmla="*/ 27242 w 721137"/>
                <a:gd name="connsiteY121" fmla="*/ 126873 h 696182"/>
                <a:gd name="connsiteX122" fmla="*/ 26003 w 721137"/>
                <a:gd name="connsiteY122" fmla="*/ 131350 h 696182"/>
                <a:gd name="connsiteX123" fmla="*/ 24003 w 721137"/>
                <a:gd name="connsiteY123" fmla="*/ 134493 h 696182"/>
                <a:gd name="connsiteX124" fmla="*/ 16478 w 721137"/>
                <a:gd name="connsiteY124" fmla="*/ 143542 h 696182"/>
                <a:gd name="connsiteX125" fmla="*/ 17145 w 721137"/>
                <a:gd name="connsiteY125" fmla="*/ 150971 h 696182"/>
                <a:gd name="connsiteX126" fmla="*/ 19526 w 721137"/>
                <a:gd name="connsiteY126" fmla="*/ 158210 h 696182"/>
                <a:gd name="connsiteX127" fmla="*/ 20383 w 721137"/>
                <a:gd name="connsiteY127" fmla="*/ 165068 h 696182"/>
                <a:gd name="connsiteX128" fmla="*/ 16288 w 721137"/>
                <a:gd name="connsiteY128" fmla="*/ 171450 h 696182"/>
                <a:gd name="connsiteX129" fmla="*/ 10478 w 721137"/>
                <a:gd name="connsiteY129" fmla="*/ 175165 h 696182"/>
                <a:gd name="connsiteX130" fmla="*/ 9049 w 721137"/>
                <a:gd name="connsiteY130" fmla="*/ 179737 h 696182"/>
                <a:gd name="connsiteX131" fmla="*/ 9430 w 721137"/>
                <a:gd name="connsiteY131" fmla="*/ 185356 h 696182"/>
                <a:gd name="connsiteX132" fmla="*/ 8668 w 721137"/>
                <a:gd name="connsiteY132" fmla="*/ 192500 h 696182"/>
                <a:gd name="connsiteX133" fmla="*/ 5334 w 721137"/>
                <a:gd name="connsiteY133" fmla="*/ 198406 h 696182"/>
                <a:gd name="connsiteX134" fmla="*/ 1619 w 721137"/>
                <a:gd name="connsiteY134" fmla="*/ 201930 h 696182"/>
                <a:gd name="connsiteX135" fmla="*/ 0 w 721137"/>
                <a:gd name="connsiteY135" fmla="*/ 206692 h 696182"/>
                <a:gd name="connsiteX136" fmla="*/ 2858 w 721137"/>
                <a:gd name="connsiteY136" fmla="*/ 216217 h 696182"/>
                <a:gd name="connsiteX137" fmla="*/ 9049 w 721137"/>
                <a:gd name="connsiteY137" fmla="*/ 223361 h 696182"/>
                <a:gd name="connsiteX138" fmla="*/ 23717 w 721137"/>
                <a:gd name="connsiteY138" fmla="*/ 224980 h 696182"/>
                <a:gd name="connsiteX139" fmla="*/ 30861 w 721137"/>
                <a:gd name="connsiteY139" fmla="*/ 230981 h 696182"/>
                <a:gd name="connsiteX140" fmla="*/ 33433 w 721137"/>
                <a:gd name="connsiteY140" fmla="*/ 240601 h 696182"/>
                <a:gd name="connsiteX141" fmla="*/ 33242 w 721137"/>
                <a:gd name="connsiteY141" fmla="*/ 253460 h 696182"/>
                <a:gd name="connsiteX142" fmla="*/ 30480 w 721137"/>
                <a:gd name="connsiteY142" fmla="*/ 265747 h 696182"/>
                <a:gd name="connsiteX143" fmla="*/ 28385 w 721137"/>
                <a:gd name="connsiteY143" fmla="*/ 269272 h 696182"/>
                <a:gd name="connsiteX144" fmla="*/ 30385 w 721137"/>
                <a:gd name="connsiteY144" fmla="*/ 271272 h 696182"/>
                <a:gd name="connsiteX145" fmla="*/ 33909 w 721137"/>
                <a:gd name="connsiteY145" fmla="*/ 283178 h 696182"/>
                <a:gd name="connsiteX146" fmla="*/ 35433 w 721137"/>
                <a:gd name="connsiteY146" fmla="*/ 286131 h 696182"/>
                <a:gd name="connsiteX147" fmla="*/ 38862 w 721137"/>
                <a:gd name="connsiteY147" fmla="*/ 291751 h 696182"/>
                <a:gd name="connsiteX148" fmla="*/ 40958 w 721137"/>
                <a:gd name="connsiteY148" fmla="*/ 293751 h 696182"/>
                <a:gd name="connsiteX149" fmla="*/ 42767 w 721137"/>
                <a:gd name="connsiteY149" fmla="*/ 295180 h 696182"/>
                <a:gd name="connsiteX150" fmla="*/ 59055 w 721137"/>
                <a:gd name="connsiteY150" fmla="*/ 297751 h 696182"/>
                <a:gd name="connsiteX151" fmla="*/ 68675 w 721137"/>
                <a:gd name="connsiteY151" fmla="*/ 301942 h 696182"/>
                <a:gd name="connsiteX152" fmla="*/ 84963 w 721137"/>
                <a:gd name="connsiteY152" fmla="*/ 312325 h 696182"/>
                <a:gd name="connsiteX153" fmla="*/ 87725 w 721137"/>
                <a:gd name="connsiteY153" fmla="*/ 315087 h 696182"/>
                <a:gd name="connsiteX154" fmla="*/ 88678 w 721137"/>
                <a:gd name="connsiteY154" fmla="*/ 318516 h 696182"/>
                <a:gd name="connsiteX155" fmla="*/ 89535 w 721137"/>
                <a:gd name="connsiteY155" fmla="*/ 322231 h 696182"/>
                <a:gd name="connsiteX156" fmla="*/ 92488 w 721137"/>
                <a:gd name="connsiteY156" fmla="*/ 336613 h 696182"/>
                <a:gd name="connsiteX157" fmla="*/ 92678 w 721137"/>
                <a:gd name="connsiteY157" fmla="*/ 342614 h 696182"/>
                <a:gd name="connsiteX158" fmla="*/ 92202 w 721137"/>
                <a:gd name="connsiteY158" fmla="*/ 344710 h 696182"/>
                <a:gd name="connsiteX159" fmla="*/ 91535 w 721137"/>
                <a:gd name="connsiteY159" fmla="*/ 346710 h 696182"/>
                <a:gd name="connsiteX160" fmla="*/ 90297 w 721137"/>
                <a:gd name="connsiteY160" fmla="*/ 348901 h 696182"/>
                <a:gd name="connsiteX161" fmla="*/ 89249 w 721137"/>
                <a:gd name="connsiteY161" fmla="*/ 350520 h 696182"/>
                <a:gd name="connsiteX162" fmla="*/ 85725 w 721137"/>
                <a:gd name="connsiteY162" fmla="*/ 354330 h 696182"/>
                <a:gd name="connsiteX163" fmla="*/ 83249 w 721137"/>
                <a:gd name="connsiteY163" fmla="*/ 356235 h 696182"/>
                <a:gd name="connsiteX164" fmla="*/ 81820 w 721137"/>
                <a:gd name="connsiteY164" fmla="*/ 357092 h 696182"/>
                <a:gd name="connsiteX165" fmla="*/ 78581 w 721137"/>
                <a:gd name="connsiteY165" fmla="*/ 358330 h 696182"/>
                <a:gd name="connsiteX166" fmla="*/ 74676 w 721137"/>
                <a:gd name="connsiteY166" fmla="*/ 358807 h 696182"/>
                <a:gd name="connsiteX167" fmla="*/ 66675 w 721137"/>
                <a:gd name="connsiteY167" fmla="*/ 358330 h 696182"/>
                <a:gd name="connsiteX168" fmla="*/ 64865 w 721137"/>
                <a:gd name="connsiteY168" fmla="*/ 358616 h 696182"/>
                <a:gd name="connsiteX169" fmla="*/ 62675 w 721137"/>
                <a:gd name="connsiteY169" fmla="*/ 359855 h 696182"/>
                <a:gd name="connsiteX170" fmla="*/ 56674 w 721137"/>
                <a:gd name="connsiteY170" fmla="*/ 365284 h 696182"/>
                <a:gd name="connsiteX171" fmla="*/ 54483 w 721137"/>
                <a:gd name="connsiteY171" fmla="*/ 370522 h 696182"/>
                <a:gd name="connsiteX172" fmla="*/ 67913 w 721137"/>
                <a:gd name="connsiteY172" fmla="*/ 380809 h 696182"/>
                <a:gd name="connsiteX173" fmla="*/ 71533 w 721137"/>
                <a:gd name="connsiteY173" fmla="*/ 385381 h 696182"/>
                <a:gd name="connsiteX174" fmla="*/ 72104 w 721137"/>
                <a:gd name="connsiteY174" fmla="*/ 387191 h 696182"/>
                <a:gd name="connsiteX175" fmla="*/ 72581 w 721137"/>
                <a:gd name="connsiteY175" fmla="*/ 391001 h 696182"/>
                <a:gd name="connsiteX176" fmla="*/ 72485 w 721137"/>
                <a:gd name="connsiteY176" fmla="*/ 393001 h 696182"/>
                <a:gd name="connsiteX177" fmla="*/ 72200 w 721137"/>
                <a:gd name="connsiteY177" fmla="*/ 395002 h 696182"/>
                <a:gd name="connsiteX178" fmla="*/ 71723 w 721137"/>
                <a:gd name="connsiteY178" fmla="*/ 396812 h 696182"/>
                <a:gd name="connsiteX179" fmla="*/ 71819 w 721137"/>
                <a:gd name="connsiteY179" fmla="*/ 400431 h 696182"/>
                <a:gd name="connsiteX180" fmla="*/ 72390 w 721137"/>
                <a:gd name="connsiteY180" fmla="*/ 405384 h 696182"/>
                <a:gd name="connsiteX181" fmla="*/ 75152 w 721137"/>
                <a:gd name="connsiteY181" fmla="*/ 416052 h 696182"/>
                <a:gd name="connsiteX182" fmla="*/ 75819 w 721137"/>
                <a:gd name="connsiteY182" fmla="*/ 421196 h 696182"/>
                <a:gd name="connsiteX183" fmla="*/ 75914 w 721137"/>
                <a:gd name="connsiteY183" fmla="*/ 424625 h 696182"/>
                <a:gd name="connsiteX184" fmla="*/ 70961 w 721137"/>
                <a:gd name="connsiteY184" fmla="*/ 438150 h 696182"/>
                <a:gd name="connsiteX185" fmla="*/ 68008 w 721137"/>
                <a:gd name="connsiteY185" fmla="*/ 444341 h 696182"/>
                <a:gd name="connsiteX186" fmla="*/ 67342 w 721137"/>
                <a:gd name="connsiteY186" fmla="*/ 446818 h 696182"/>
                <a:gd name="connsiteX187" fmla="*/ 66866 w 721137"/>
                <a:gd name="connsiteY187" fmla="*/ 450056 h 696182"/>
                <a:gd name="connsiteX188" fmla="*/ 66961 w 721137"/>
                <a:gd name="connsiteY188" fmla="*/ 462629 h 696182"/>
                <a:gd name="connsiteX189" fmla="*/ 64961 w 721137"/>
                <a:gd name="connsiteY189" fmla="*/ 481679 h 696182"/>
                <a:gd name="connsiteX190" fmla="*/ 64389 w 721137"/>
                <a:gd name="connsiteY190" fmla="*/ 484442 h 696182"/>
                <a:gd name="connsiteX191" fmla="*/ 63722 w 721137"/>
                <a:gd name="connsiteY191" fmla="*/ 485966 h 696182"/>
                <a:gd name="connsiteX192" fmla="*/ 62770 w 721137"/>
                <a:gd name="connsiteY192" fmla="*/ 487299 h 696182"/>
                <a:gd name="connsiteX193" fmla="*/ 52578 w 721137"/>
                <a:gd name="connsiteY193" fmla="*/ 497491 h 696182"/>
                <a:gd name="connsiteX194" fmla="*/ 50102 w 721137"/>
                <a:gd name="connsiteY194" fmla="*/ 499396 h 696182"/>
                <a:gd name="connsiteX195" fmla="*/ 48578 w 721137"/>
                <a:gd name="connsiteY195" fmla="*/ 502539 h 696182"/>
                <a:gd name="connsiteX196" fmla="*/ 46863 w 721137"/>
                <a:gd name="connsiteY196" fmla="*/ 507111 h 696182"/>
                <a:gd name="connsiteX197" fmla="*/ 44577 w 721137"/>
                <a:gd name="connsiteY197" fmla="*/ 518350 h 696182"/>
                <a:gd name="connsiteX198" fmla="*/ 43053 w 721137"/>
                <a:gd name="connsiteY198" fmla="*/ 523399 h 696182"/>
                <a:gd name="connsiteX199" fmla="*/ 41720 w 721137"/>
                <a:gd name="connsiteY199" fmla="*/ 526637 h 696182"/>
                <a:gd name="connsiteX200" fmla="*/ 37433 w 721137"/>
                <a:gd name="connsiteY200" fmla="*/ 529209 h 696182"/>
                <a:gd name="connsiteX201" fmla="*/ 35814 w 721137"/>
                <a:gd name="connsiteY201" fmla="*/ 531019 h 696182"/>
                <a:gd name="connsiteX202" fmla="*/ 34100 w 721137"/>
                <a:gd name="connsiteY202" fmla="*/ 534067 h 696182"/>
                <a:gd name="connsiteX203" fmla="*/ 31909 w 721137"/>
                <a:gd name="connsiteY203" fmla="*/ 540544 h 696182"/>
                <a:gd name="connsiteX204" fmla="*/ 31052 w 721137"/>
                <a:gd name="connsiteY204" fmla="*/ 544259 h 696182"/>
                <a:gd name="connsiteX205" fmla="*/ 30861 w 721137"/>
                <a:gd name="connsiteY205" fmla="*/ 547211 h 696182"/>
                <a:gd name="connsiteX206" fmla="*/ 31337 w 721137"/>
                <a:gd name="connsiteY206" fmla="*/ 548926 h 696182"/>
                <a:gd name="connsiteX207" fmla="*/ 32195 w 721137"/>
                <a:gd name="connsiteY207" fmla="*/ 550355 h 696182"/>
                <a:gd name="connsiteX208" fmla="*/ 33242 w 721137"/>
                <a:gd name="connsiteY208" fmla="*/ 551497 h 696182"/>
                <a:gd name="connsiteX209" fmla="*/ 34576 w 721137"/>
                <a:gd name="connsiteY209" fmla="*/ 552450 h 696182"/>
                <a:gd name="connsiteX210" fmla="*/ 36290 w 721137"/>
                <a:gd name="connsiteY210" fmla="*/ 553117 h 696182"/>
                <a:gd name="connsiteX211" fmla="*/ 43339 w 721137"/>
                <a:gd name="connsiteY211" fmla="*/ 554926 h 696182"/>
                <a:gd name="connsiteX212" fmla="*/ 44482 w 721137"/>
                <a:gd name="connsiteY212" fmla="*/ 555784 h 696182"/>
                <a:gd name="connsiteX213" fmla="*/ 44958 w 721137"/>
                <a:gd name="connsiteY213" fmla="*/ 557022 h 696182"/>
                <a:gd name="connsiteX214" fmla="*/ 45339 w 721137"/>
                <a:gd name="connsiteY214" fmla="*/ 559118 h 696182"/>
                <a:gd name="connsiteX215" fmla="*/ 45625 w 721137"/>
                <a:gd name="connsiteY215" fmla="*/ 565690 h 696182"/>
                <a:gd name="connsiteX216" fmla="*/ 45911 w 721137"/>
                <a:gd name="connsiteY216" fmla="*/ 567880 h 696182"/>
                <a:gd name="connsiteX217" fmla="*/ 46387 w 721137"/>
                <a:gd name="connsiteY217" fmla="*/ 569690 h 696182"/>
                <a:gd name="connsiteX218" fmla="*/ 46958 w 721137"/>
                <a:gd name="connsiteY218" fmla="*/ 571405 h 696182"/>
                <a:gd name="connsiteX219" fmla="*/ 47625 w 721137"/>
                <a:gd name="connsiteY219" fmla="*/ 572929 h 696182"/>
                <a:gd name="connsiteX220" fmla="*/ 50483 w 721137"/>
                <a:gd name="connsiteY220" fmla="*/ 577882 h 696182"/>
                <a:gd name="connsiteX221" fmla="*/ 51626 w 721137"/>
                <a:gd name="connsiteY221" fmla="*/ 580834 h 696182"/>
                <a:gd name="connsiteX222" fmla="*/ 51721 w 721137"/>
                <a:gd name="connsiteY222" fmla="*/ 583025 h 696182"/>
                <a:gd name="connsiteX223" fmla="*/ 51245 w 721137"/>
                <a:gd name="connsiteY223" fmla="*/ 584930 h 696182"/>
                <a:gd name="connsiteX224" fmla="*/ 49054 w 721137"/>
                <a:gd name="connsiteY224" fmla="*/ 589883 h 696182"/>
                <a:gd name="connsiteX225" fmla="*/ 47530 w 721137"/>
                <a:gd name="connsiteY225" fmla="*/ 594741 h 696182"/>
                <a:gd name="connsiteX226" fmla="*/ 47244 w 721137"/>
                <a:gd name="connsiteY226" fmla="*/ 597789 h 696182"/>
                <a:gd name="connsiteX227" fmla="*/ 47339 w 721137"/>
                <a:gd name="connsiteY227" fmla="*/ 600170 h 696182"/>
                <a:gd name="connsiteX228" fmla="*/ 49435 w 721137"/>
                <a:gd name="connsiteY228" fmla="*/ 605790 h 696182"/>
                <a:gd name="connsiteX229" fmla="*/ 52769 w 721137"/>
                <a:gd name="connsiteY229" fmla="*/ 617887 h 696182"/>
                <a:gd name="connsiteX230" fmla="*/ 53816 w 721137"/>
                <a:gd name="connsiteY230" fmla="*/ 620268 h 696182"/>
                <a:gd name="connsiteX231" fmla="*/ 54769 w 721137"/>
                <a:gd name="connsiteY231" fmla="*/ 621411 h 696182"/>
                <a:gd name="connsiteX232" fmla="*/ 56102 w 721137"/>
                <a:gd name="connsiteY232" fmla="*/ 622363 h 696182"/>
                <a:gd name="connsiteX233" fmla="*/ 61817 w 721137"/>
                <a:gd name="connsiteY233" fmla="*/ 623697 h 696182"/>
                <a:gd name="connsiteX234" fmla="*/ 63532 w 721137"/>
                <a:gd name="connsiteY234" fmla="*/ 624554 h 696182"/>
                <a:gd name="connsiteX235" fmla="*/ 65151 w 721137"/>
                <a:gd name="connsiteY235" fmla="*/ 626174 h 696182"/>
                <a:gd name="connsiteX236" fmla="*/ 65342 w 721137"/>
                <a:gd name="connsiteY236" fmla="*/ 628555 h 696182"/>
                <a:gd name="connsiteX237" fmla="*/ 64199 w 721137"/>
                <a:gd name="connsiteY237" fmla="*/ 634651 h 696182"/>
                <a:gd name="connsiteX238" fmla="*/ 64675 w 721137"/>
                <a:gd name="connsiteY238" fmla="*/ 636651 h 696182"/>
                <a:gd name="connsiteX239" fmla="*/ 65818 w 721137"/>
                <a:gd name="connsiteY239" fmla="*/ 637984 h 696182"/>
                <a:gd name="connsiteX240" fmla="*/ 68771 w 721137"/>
                <a:gd name="connsiteY240" fmla="*/ 639509 h 696182"/>
                <a:gd name="connsiteX241" fmla="*/ 72104 w 721137"/>
                <a:gd name="connsiteY241" fmla="*/ 640747 h 696182"/>
                <a:gd name="connsiteX242" fmla="*/ 74009 w 721137"/>
                <a:gd name="connsiteY242" fmla="*/ 641033 h 696182"/>
                <a:gd name="connsiteX243" fmla="*/ 75629 w 721137"/>
                <a:gd name="connsiteY243" fmla="*/ 640842 h 696182"/>
                <a:gd name="connsiteX244" fmla="*/ 77248 w 721137"/>
                <a:gd name="connsiteY244" fmla="*/ 640271 h 696182"/>
                <a:gd name="connsiteX245" fmla="*/ 78677 w 721137"/>
                <a:gd name="connsiteY245" fmla="*/ 639509 h 696182"/>
                <a:gd name="connsiteX246" fmla="*/ 83249 w 721137"/>
                <a:gd name="connsiteY246" fmla="*/ 634937 h 696182"/>
                <a:gd name="connsiteX247" fmla="*/ 84677 w 721137"/>
                <a:gd name="connsiteY247" fmla="*/ 634270 h 696182"/>
                <a:gd name="connsiteX248" fmla="*/ 86392 w 721137"/>
                <a:gd name="connsiteY248" fmla="*/ 633793 h 696182"/>
                <a:gd name="connsiteX249" fmla="*/ 94774 w 721137"/>
                <a:gd name="connsiteY249" fmla="*/ 634365 h 696182"/>
                <a:gd name="connsiteX250" fmla="*/ 98584 w 721137"/>
                <a:gd name="connsiteY250" fmla="*/ 633889 h 696182"/>
                <a:gd name="connsiteX251" fmla="*/ 100203 w 721137"/>
                <a:gd name="connsiteY251" fmla="*/ 633413 h 696182"/>
                <a:gd name="connsiteX252" fmla="*/ 101632 w 721137"/>
                <a:gd name="connsiteY252" fmla="*/ 632555 h 696182"/>
                <a:gd name="connsiteX253" fmla="*/ 102680 w 721137"/>
                <a:gd name="connsiteY253" fmla="*/ 631317 h 696182"/>
                <a:gd name="connsiteX254" fmla="*/ 103537 w 721137"/>
                <a:gd name="connsiteY254" fmla="*/ 629888 h 696182"/>
                <a:gd name="connsiteX255" fmla="*/ 104108 w 721137"/>
                <a:gd name="connsiteY255" fmla="*/ 628174 h 696182"/>
                <a:gd name="connsiteX256" fmla="*/ 104394 w 721137"/>
                <a:gd name="connsiteY256" fmla="*/ 626364 h 696182"/>
                <a:gd name="connsiteX257" fmla="*/ 104680 w 721137"/>
                <a:gd name="connsiteY257" fmla="*/ 622363 h 696182"/>
                <a:gd name="connsiteX258" fmla="*/ 105156 w 721137"/>
                <a:gd name="connsiteY258" fmla="*/ 620554 h 696182"/>
                <a:gd name="connsiteX259" fmla="*/ 105728 w 721137"/>
                <a:gd name="connsiteY259" fmla="*/ 618934 h 696182"/>
                <a:gd name="connsiteX260" fmla="*/ 106585 w 721137"/>
                <a:gd name="connsiteY260" fmla="*/ 617506 h 696182"/>
                <a:gd name="connsiteX261" fmla="*/ 107728 w 721137"/>
                <a:gd name="connsiteY261" fmla="*/ 616458 h 696182"/>
                <a:gd name="connsiteX262" fmla="*/ 109252 w 721137"/>
                <a:gd name="connsiteY262" fmla="*/ 615982 h 696182"/>
                <a:gd name="connsiteX263" fmla="*/ 114776 w 721137"/>
                <a:gd name="connsiteY263" fmla="*/ 616458 h 696182"/>
                <a:gd name="connsiteX264" fmla="*/ 116586 w 721137"/>
                <a:gd name="connsiteY264" fmla="*/ 616172 h 696182"/>
                <a:gd name="connsiteX265" fmla="*/ 123349 w 721137"/>
                <a:gd name="connsiteY265" fmla="*/ 614172 h 696182"/>
                <a:gd name="connsiteX266" fmla="*/ 125254 w 721137"/>
                <a:gd name="connsiteY266" fmla="*/ 613981 h 696182"/>
                <a:gd name="connsiteX267" fmla="*/ 127064 w 721137"/>
                <a:gd name="connsiteY267" fmla="*/ 614267 h 696182"/>
                <a:gd name="connsiteX268" fmla="*/ 128778 w 721137"/>
                <a:gd name="connsiteY268" fmla="*/ 614839 h 696182"/>
                <a:gd name="connsiteX269" fmla="*/ 133160 w 721137"/>
                <a:gd name="connsiteY269" fmla="*/ 617315 h 696182"/>
                <a:gd name="connsiteX270" fmla="*/ 134779 w 721137"/>
                <a:gd name="connsiteY270" fmla="*/ 617696 h 696182"/>
                <a:gd name="connsiteX271" fmla="*/ 136684 w 721137"/>
                <a:gd name="connsiteY271" fmla="*/ 617696 h 696182"/>
                <a:gd name="connsiteX272" fmla="*/ 147733 w 721137"/>
                <a:gd name="connsiteY272" fmla="*/ 615791 h 696182"/>
                <a:gd name="connsiteX273" fmla="*/ 150876 w 721137"/>
                <a:gd name="connsiteY273" fmla="*/ 615887 h 696182"/>
                <a:gd name="connsiteX274" fmla="*/ 152210 w 721137"/>
                <a:gd name="connsiteY274" fmla="*/ 616077 h 696182"/>
                <a:gd name="connsiteX275" fmla="*/ 157067 w 721137"/>
                <a:gd name="connsiteY275" fmla="*/ 617887 h 696182"/>
                <a:gd name="connsiteX276" fmla="*/ 163354 w 721137"/>
                <a:gd name="connsiteY276" fmla="*/ 621411 h 696182"/>
                <a:gd name="connsiteX277" fmla="*/ 176975 w 721137"/>
                <a:gd name="connsiteY277" fmla="*/ 629888 h 696182"/>
                <a:gd name="connsiteX278" fmla="*/ 178308 w 721137"/>
                <a:gd name="connsiteY278" fmla="*/ 631888 h 696182"/>
                <a:gd name="connsiteX279" fmla="*/ 180118 w 721137"/>
                <a:gd name="connsiteY279" fmla="*/ 635222 h 696182"/>
                <a:gd name="connsiteX280" fmla="*/ 180689 w 721137"/>
                <a:gd name="connsiteY280" fmla="*/ 638366 h 696182"/>
                <a:gd name="connsiteX281" fmla="*/ 182023 w 721137"/>
                <a:gd name="connsiteY281" fmla="*/ 643033 h 696182"/>
                <a:gd name="connsiteX282" fmla="*/ 182309 w 721137"/>
                <a:gd name="connsiteY282" fmla="*/ 645985 h 696182"/>
                <a:gd name="connsiteX283" fmla="*/ 181832 w 721137"/>
                <a:gd name="connsiteY283" fmla="*/ 648081 h 696182"/>
                <a:gd name="connsiteX284" fmla="*/ 180880 w 721137"/>
                <a:gd name="connsiteY284" fmla="*/ 649319 h 696182"/>
                <a:gd name="connsiteX285" fmla="*/ 176498 w 721137"/>
                <a:gd name="connsiteY285" fmla="*/ 653987 h 696182"/>
                <a:gd name="connsiteX286" fmla="*/ 175641 w 721137"/>
                <a:gd name="connsiteY286" fmla="*/ 655415 h 696182"/>
                <a:gd name="connsiteX287" fmla="*/ 174879 w 721137"/>
                <a:gd name="connsiteY287" fmla="*/ 657130 h 696182"/>
                <a:gd name="connsiteX288" fmla="*/ 174403 w 721137"/>
                <a:gd name="connsiteY288" fmla="*/ 658844 h 696182"/>
                <a:gd name="connsiteX289" fmla="*/ 174022 w 721137"/>
                <a:gd name="connsiteY289" fmla="*/ 660463 h 696182"/>
                <a:gd name="connsiteX290" fmla="*/ 173927 w 721137"/>
                <a:gd name="connsiteY290" fmla="*/ 662368 h 696182"/>
                <a:gd name="connsiteX291" fmla="*/ 173927 w 721137"/>
                <a:gd name="connsiteY291" fmla="*/ 662559 h 696182"/>
                <a:gd name="connsiteX292" fmla="*/ 172212 w 721137"/>
                <a:gd name="connsiteY292" fmla="*/ 672084 h 696182"/>
                <a:gd name="connsiteX293" fmla="*/ 172022 w 721137"/>
                <a:gd name="connsiteY293" fmla="*/ 676370 h 696182"/>
                <a:gd name="connsiteX294" fmla="*/ 172784 w 721137"/>
                <a:gd name="connsiteY294" fmla="*/ 678466 h 696182"/>
                <a:gd name="connsiteX295" fmla="*/ 174212 w 721137"/>
                <a:gd name="connsiteY295" fmla="*/ 679418 h 696182"/>
                <a:gd name="connsiteX296" fmla="*/ 177737 w 721137"/>
                <a:gd name="connsiteY296" fmla="*/ 678847 h 696182"/>
                <a:gd name="connsiteX297" fmla="*/ 180213 w 721137"/>
                <a:gd name="connsiteY297" fmla="*/ 680276 h 696182"/>
                <a:gd name="connsiteX298" fmla="*/ 183166 w 721137"/>
                <a:gd name="connsiteY298" fmla="*/ 683133 h 696182"/>
                <a:gd name="connsiteX299" fmla="*/ 188024 w 721137"/>
                <a:gd name="connsiteY299" fmla="*/ 690848 h 696182"/>
                <a:gd name="connsiteX300" fmla="*/ 190786 w 721137"/>
                <a:gd name="connsiteY300" fmla="*/ 694087 h 696182"/>
                <a:gd name="connsiteX301" fmla="*/ 193167 w 721137"/>
                <a:gd name="connsiteY301" fmla="*/ 696087 h 696182"/>
                <a:gd name="connsiteX302" fmla="*/ 194977 w 721137"/>
                <a:gd name="connsiteY302" fmla="*/ 696182 h 696182"/>
                <a:gd name="connsiteX303" fmla="*/ 196596 w 721137"/>
                <a:gd name="connsiteY303" fmla="*/ 695801 h 696182"/>
                <a:gd name="connsiteX304" fmla="*/ 197930 w 721137"/>
                <a:gd name="connsiteY304" fmla="*/ 694849 h 696182"/>
                <a:gd name="connsiteX305" fmla="*/ 198977 w 721137"/>
                <a:gd name="connsiteY305" fmla="*/ 693706 h 696182"/>
                <a:gd name="connsiteX306" fmla="*/ 200882 w 721137"/>
                <a:gd name="connsiteY306" fmla="*/ 691039 h 696182"/>
                <a:gd name="connsiteX307" fmla="*/ 202025 w 721137"/>
                <a:gd name="connsiteY307" fmla="*/ 690086 h 696182"/>
                <a:gd name="connsiteX308" fmla="*/ 203645 w 721137"/>
                <a:gd name="connsiteY308" fmla="*/ 689610 h 696182"/>
                <a:gd name="connsiteX309" fmla="*/ 209360 w 721137"/>
                <a:gd name="connsiteY309" fmla="*/ 691229 h 696182"/>
                <a:gd name="connsiteX310" fmla="*/ 210884 w 721137"/>
                <a:gd name="connsiteY310" fmla="*/ 690753 h 696182"/>
                <a:gd name="connsiteX311" fmla="*/ 212122 w 721137"/>
                <a:gd name="connsiteY311" fmla="*/ 689991 h 696182"/>
                <a:gd name="connsiteX312" fmla="*/ 213360 w 721137"/>
                <a:gd name="connsiteY312" fmla="*/ 688943 h 696182"/>
                <a:gd name="connsiteX313" fmla="*/ 214313 w 721137"/>
                <a:gd name="connsiteY313" fmla="*/ 687705 h 696182"/>
                <a:gd name="connsiteX314" fmla="*/ 218885 w 721137"/>
                <a:gd name="connsiteY314" fmla="*/ 680847 h 696182"/>
                <a:gd name="connsiteX315" fmla="*/ 220409 w 721137"/>
                <a:gd name="connsiteY315" fmla="*/ 679990 h 696182"/>
                <a:gd name="connsiteX316" fmla="*/ 222409 w 721137"/>
                <a:gd name="connsiteY316" fmla="*/ 679799 h 696182"/>
                <a:gd name="connsiteX317" fmla="*/ 226314 w 721137"/>
                <a:gd name="connsiteY317" fmla="*/ 681133 h 696182"/>
                <a:gd name="connsiteX318" fmla="*/ 228981 w 721137"/>
                <a:gd name="connsiteY318" fmla="*/ 681704 h 696182"/>
                <a:gd name="connsiteX319" fmla="*/ 231362 w 721137"/>
                <a:gd name="connsiteY319" fmla="*/ 681895 h 696182"/>
                <a:gd name="connsiteX320" fmla="*/ 234791 w 721137"/>
                <a:gd name="connsiteY320" fmla="*/ 681038 h 696182"/>
                <a:gd name="connsiteX321" fmla="*/ 236506 w 721137"/>
                <a:gd name="connsiteY321" fmla="*/ 680752 h 696182"/>
                <a:gd name="connsiteX322" fmla="*/ 238411 w 721137"/>
                <a:gd name="connsiteY322" fmla="*/ 681038 h 696182"/>
                <a:gd name="connsiteX323" fmla="*/ 255365 w 721137"/>
                <a:gd name="connsiteY323" fmla="*/ 687038 h 696182"/>
                <a:gd name="connsiteX324" fmla="*/ 261461 w 721137"/>
                <a:gd name="connsiteY324" fmla="*/ 687419 h 696182"/>
                <a:gd name="connsiteX325" fmla="*/ 267367 w 721137"/>
                <a:gd name="connsiteY325" fmla="*/ 682085 h 696182"/>
                <a:gd name="connsiteX326" fmla="*/ 280035 w 721137"/>
                <a:gd name="connsiteY326" fmla="*/ 660368 h 696182"/>
                <a:gd name="connsiteX327" fmla="*/ 280226 w 721137"/>
                <a:gd name="connsiteY327" fmla="*/ 658749 h 696182"/>
                <a:gd name="connsiteX328" fmla="*/ 280321 w 721137"/>
                <a:gd name="connsiteY328" fmla="*/ 656939 h 696182"/>
                <a:gd name="connsiteX329" fmla="*/ 279368 w 721137"/>
                <a:gd name="connsiteY329" fmla="*/ 651224 h 696182"/>
                <a:gd name="connsiteX330" fmla="*/ 279178 w 721137"/>
                <a:gd name="connsiteY330" fmla="*/ 648748 h 696182"/>
                <a:gd name="connsiteX331" fmla="*/ 279940 w 721137"/>
                <a:gd name="connsiteY331" fmla="*/ 647224 h 696182"/>
                <a:gd name="connsiteX332" fmla="*/ 281369 w 721137"/>
                <a:gd name="connsiteY332" fmla="*/ 646081 h 696182"/>
                <a:gd name="connsiteX333" fmla="*/ 284988 w 721137"/>
                <a:gd name="connsiteY333" fmla="*/ 643890 h 696182"/>
                <a:gd name="connsiteX334" fmla="*/ 285845 w 721137"/>
                <a:gd name="connsiteY334" fmla="*/ 642461 h 696182"/>
                <a:gd name="connsiteX335" fmla="*/ 286036 w 721137"/>
                <a:gd name="connsiteY335" fmla="*/ 640747 h 696182"/>
                <a:gd name="connsiteX336" fmla="*/ 284988 w 721137"/>
                <a:gd name="connsiteY336" fmla="*/ 637032 h 696182"/>
                <a:gd name="connsiteX337" fmla="*/ 284798 w 721137"/>
                <a:gd name="connsiteY337" fmla="*/ 634460 h 696182"/>
                <a:gd name="connsiteX338" fmla="*/ 285369 w 721137"/>
                <a:gd name="connsiteY338" fmla="*/ 632841 h 696182"/>
                <a:gd name="connsiteX339" fmla="*/ 305181 w 721137"/>
                <a:gd name="connsiteY339" fmla="*/ 596932 h 696182"/>
                <a:gd name="connsiteX340" fmla="*/ 307848 w 721137"/>
                <a:gd name="connsiteY340" fmla="*/ 590645 h 696182"/>
                <a:gd name="connsiteX341" fmla="*/ 309467 w 721137"/>
                <a:gd name="connsiteY341" fmla="*/ 584645 h 696182"/>
                <a:gd name="connsiteX342" fmla="*/ 310801 w 721137"/>
                <a:gd name="connsiteY342" fmla="*/ 581692 h 696182"/>
                <a:gd name="connsiteX343" fmla="*/ 312230 w 721137"/>
                <a:gd name="connsiteY343" fmla="*/ 579692 h 696182"/>
                <a:gd name="connsiteX344" fmla="*/ 317659 w 721137"/>
                <a:gd name="connsiteY344" fmla="*/ 576263 h 696182"/>
                <a:gd name="connsiteX345" fmla="*/ 322040 w 721137"/>
                <a:gd name="connsiteY345" fmla="*/ 571595 h 696182"/>
                <a:gd name="connsiteX346" fmla="*/ 323183 w 721137"/>
                <a:gd name="connsiteY346" fmla="*/ 570547 h 696182"/>
                <a:gd name="connsiteX347" fmla="*/ 324612 w 721137"/>
                <a:gd name="connsiteY347" fmla="*/ 569690 h 696182"/>
                <a:gd name="connsiteX348" fmla="*/ 326136 w 721137"/>
                <a:gd name="connsiteY348" fmla="*/ 569500 h 696182"/>
                <a:gd name="connsiteX349" fmla="*/ 327565 w 721137"/>
                <a:gd name="connsiteY349" fmla="*/ 570071 h 696182"/>
                <a:gd name="connsiteX350" fmla="*/ 328517 w 721137"/>
                <a:gd name="connsiteY350" fmla="*/ 571214 h 696182"/>
                <a:gd name="connsiteX351" fmla="*/ 329279 w 721137"/>
                <a:gd name="connsiteY351" fmla="*/ 572548 h 696182"/>
                <a:gd name="connsiteX352" fmla="*/ 330137 w 721137"/>
                <a:gd name="connsiteY352" fmla="*/ 573881 h 696182"/>
                <a:gd name="connsiteX353" fmla="*/ 331280 w 721137"/>
                <a:gd name="connsiteY353" fmla="*/ 575024 h 696182"/>
                <a:gd name="connsiteX354" fmla="*/ 333756 w 721137"/>
                <a:gd name="connsiteY354" fmla="*/ 577025 h 696182"/>
                <a:gd name="connsiteX355" fmla="*/ 335375 w 721137"/>
                <a:gd name="connsiteY355" fmla="*/ 577977 h 696182"/>
                <a:gd name="connsiteX356" fmla="*/ 337090 w 721137"/>
                <a:gd name="connsiteY356" fmla="*/ 578549 h 696182"/>
                <a:gd name="connsiteX357" fmla="*/ 339757 w 721137"/>
                <a:gd name="connsiteY357" fmla="*/ 577787 h 696182"/>
                <a:gd name="connsiteX358" fmla="*/ 341471 w 721137"/>
                <a:gd name="connsiteY358" fmla="*/ 575786 h 696182"/>
                <a:gd name="connsiteX359" fmla="*/ 343757 w 721137"/>
                <a:gd name="connsiteY359" fmla="*/ 571786 h 696182"/>
                <a:gd name="connsiteX360" fmla="*/ 345662 w 721137"/>
                <a:gd name="connsiteY360" fmla="*/ 569405 h 696182"/>
                <a:gd name="connsiteX361" fmla="*/ 348044 w 721137"/>
                <a:gd name="connsiteY361" fmla="*/ 567023 h 696182"/>
                <a:gd name="connsiteX362" fmla="*/ 348615 w 721137"/>
                <a:gd name="connsiteY362" fmla="*/ 565213 h 696182"/>
                <a:gd name="connsiteX363" fmla="*/ 348425 w 721137"/>
                <a:gd name="connsiteY363" fmla="*/ 563594 h 696182"/>
                <a:gd name="connsiteX364" fmla="*/ 347186 w 721137"/>
                <a:gd name="connsiteY364" fmla="*/ 560451 h 696182"/>
                <a:gd name="connsiteX365" fmla="*/ 346901 w 721137"/>
                <a:gd name="connsiteY365" fmla="*/ 558260 h 696182"/>
                <a:gd name="connsiteX366" fmla="*/ 346901 w 721137"/>
                <a:gd name="connsiteY366" fmla="*/ 555784 h 696182"/>
                <a:gd name="connsiteX367" fmla="*/ 348139 w 721137"/>
                <a:gd name="connsiteY367" fmla="*/ 551974 h 696182"/>
                <a:gd name="connsiteX368" fmla="*/ 349568 w 721137"/>
                <a:gd name="connsiteY368" fmla="*/ 550259 h 696182"/>
                <a:gd name="connsiteX369" fmla="*/ 351377 w 721137"/>
                <a:gd name="connsiteY369" fmla="*/ 549212 h 696182"/>
                <a:gd name="connsiteX370" fmla="*/ 359093 w 721137"/>
                <a:gd name="connsiteY370" fmla="*/ 548354 h 696182"/>
                <a:gd name="connsiteX371" fmla="*/ 367856 w 721137"/>
                <a:gd name="connsiteY371" fmla="*/ 545973 h 696182"/>
                <a:gd name="connsiteX372" fmla="*/ 383381 w 721137"/>
                <a:gd name="connsiteY372" fmla="*/ 535019 h 696182"/>
                <a:gd name="connsiteX373" fmla="*/ 386525 w 721137"/>
                <a:gd name="connsiteY373" fmla="*/ 533686 h 696182"/>
                <a:gd name="connsiteX374" fmla="*/ 402241 w 721137"/>
                <a:gd name="connsiteY374" fmla="*/ 531971 h 696182"/>
                <a:gd name="connsiteX375" fmla="*/ 406527 w 721137"/>
                <a:gd name="connsiteY375" fmla="*/ 532067 h 696182"/>
                <a:gd name="connsiteX376" fmla="*/ 408527 w 721137"/>
                <a:gd name="connsiteY376" fmla="*/ 532352 h 696182"/>
                <a:gd name="connsiteX377" fmla="*/ 410242 w 721137"/>
                <a:gd name="connsiteY377" fmla="*/ 532924 h 696182"/>
                <a:gd name="connsiteX378" fmla="*/ 411671 w 721137"/>
                <a:gd name="connsiteY378" fmla="*/ 533686 h 696182"/>
                <a:gd name="connsiteX379" fmla="*/ 413004 w 721137"/>
                <a:gd name="connsiteY379" fmla="*/ 534638 h 696182"/>
                <a:gd name="connsiteX380" fmla="*/ 415290 w 721137"/>
                <a:gd name="connsiteY380" fmla="*/ 536829 h 696182"/>
                <a:gd name="connsiteX381" fmla="*/ 417100 w 721137"/>
                <a:gd name="connsiteY381" fmla="*/ 539496 h 696182"/>
                <a:gd name="connsiteX382" fmla="*/ 417290 w 721137"/>
                <a:gd name="connsiteY382" fmla="*/ 539877 h 696182"/>
                <a:gd name="connsiteX383" fmla="*/ 419386 w 721137"/>
                <a:gd name="connsiteY383" fmla="*/ 546163 h 696182"/>
                <a:gd name="connsiteX384" fmla="*/ 420148 w 721137"/>
                <a:gd name="connsiteY384" fmla="*/ 547592 h 696182"/>
                <a:gd name="connsiteX385" fmla="*/ 421196 w 721137"/>
                <a:gd name="connsiteY385" fmla="*/ 548926 h 696182"/>
                <a:gd name="connsiteX386" fmla="*/ 422339 w 721137"/>
                <a:gd name="connsiteY386" fmla="*/ 549974 h 696182"/>
                <a:gd name="connsiteX387" fmla="*/ 423672 w 721137"/>
                <a:gd name="connsiteY387" fmla="*/ 550735 h 696182"/>
                <a:gd name="connsiteX388" fmla="*/ 427196 w 721137"/>
                <a:gd name="connsiteY388" fmla="*/ 551879 h 696182"/>
                <a:gd name="connsiteX389" fmla="*/ 435483 w 721137"/>
                <a:gd name="connsiteY389" fmla="*/ 552641 h 696182"/>
                <a:gd name="connsiteX390" fmla="*/ 441008 w 721137"/>
                <a:gd name="connsiteY390" fmla="*/ 551974 h 696182"/>
                <a:gd name="connsiteX391" fmla="*/ 451676 w 721137"/>
                <a:gd name="connsiteY391" fmla="*/ 547592 h 696182"/>
                <a:gd name="connsiteX392" fmla="*/ 450247 w 721137"/>
                <a:gd name="connsiteY392" fmla="*/ 537686 h 696182"/>
                <a:gd name="connsiteX393" fmla="*/ 451580 w 721137"/>
                <a:gd name="connsiteY393" fmla="*/ 524923 h 696182"/>
                <a:gd name="connsiteX394" fmla="*/ 452533 w 721137"/>
                <a:gd name="connsiteY394" fmla="*/ 521208 h 696182"/>
                <a:gd name="connsiteX395" fmla="*/ 453866 w 721137"/>
                <a:gd name="connsiteY395" fmla="*/ 518827 h 696182"/>
                <a:gd name="connsiteX396" fmla="*/ 456819 w 721137"/>
                <a:gd name="connsiteY396" fmla="*/ 516160 h 696182"/>
                <a:gd name="connsiteX397" fmla="*/ 458534 w 721137"/>
                <a:gd name="connsiteY397" fmla="*/ 513493 h 696182"/>
                <a:gd name="connsiteX398" fmla="*/ 458915 w 721137"/>
                <a:gd name="connsiteY398" fmla="*/ 511397 h 696182"/>
                <a:gd name="connsiteX399" fmla="*/ 458724 w 721137"/>
                <a:gd name="connsiteY399" fmla="*/ 509397 h 696182"/>
                <a:gd name="connsiteX400" fmla="*/ 457391 w 721137"/>
                <a:gd name="connsiteY400" fmla="*/ 505587 h 696182"/>
                <a:gd name="connsiteX401" fmla="*/ 456914 w 721137"/>
                <a:gd name="connsiteY401" fmla="*/ 502539 h 696182"/>
                <a:gd name="connsiteX402" fmla="*/ 456533 w 721137"/>
                <a:gd name="connsiteY402" fmla="*/ 496919 h 696182"/>
                <a:gd name="connsiteX403" fmla="*/ 457772 w 721137"/>
                <a:gd name="connsiteY403" fmla="*/ 492919 h 696182"/>
                <a:gd name="connsiteX404" fmla="*/ 459200 w 721137"/>
                <a:gd name="connsiteY404" fmla="*/ 490823 h 696182"/>
                <a:gd name="connsiteX405" fmla="*/ 461010 w 721137"/>
                <a:gd name="connsiteY405" fmla="*/ 490061 h 696182"/>
                <a:gd name="connsiteX406" fmla="*/ 472059 w 721137"/>
                <a:gd name="connsiteY406" fmla="*/ 487966 h 696182"/>
                <a:gd name="connsiteX407" fmla="*/ 491109 w 721137"/>
                <a:gd name="connsiteY407" fmla="*/ 487775 h 696182"/>
                <a:gd name="connsiteX408" fmla="*/ 494919 w 721137"/>
                <a:gd name="connsiteY408" fmla="*/ 487109 h 696182"/>
                <a:gd name="connsiteX409" fmla="*/ 498253 w 721137"/>
                <a:gd name="connsiteY409" fmla="*/ 486156 h 696182"/>
                <a:gd name="connsiteX410" fmla="*/ 505111 w 721137"/>
                <a:gd name="connsiteY410" fmla="*/ 481679 h 696182"/>
                <a:gd name="connsiteX411" fmla="*/ 520160 w 721137"/>
                <a:gd name="connsiteY411" fmla="*/ 476631 h 696182"/>
                <a:gd name="connsiteX412" fmla="*/ 524351 w 721137"/>
                <a:gd name="connsiteY412" fmla="*/ 474440 h 696182"/>
                <a:gd name="connsiteX413" fmla="*/ 526256 w 721137"/>
                <a:gd name="connsiteY413" fmla="*/ 472535 h 696182"/>
                <a:gd name="connsiteX414" fmla="*/ 527590 w 721137"/>
                <a:gd name="connsiteY414" fmla="*/ 470725 h 696182"/>
                <a:gd name="connsiteX415" fmla="*/ 529019 w 721137"/>
                <a:gd name="connsiteY415" fmla="*/ 467582 h 696182"/>
                <a:gd name="connsiteX416" fmla="*/ 536543 w 721137"/>
                <a:gd name="connsiteY416" fmla="*/ 456629 h 696182"/>
                <a:gd name="connsiteX417" fmla="*/ 538829 w 721137"/>
                <a:gd name="connsiteY417" fmla="*/ 453962 h 696182"/>
                <a:gd name="connsiteX418" fmla="*/ 540925 w 721137"/>
                <a:gd name="connsiteY418" fmla="*/ 452342 h 696182"/>
                <a:gd name="connsiteX419" fmla="*/ 545306 w 721137"/>
                <a:gd name="connsiteY419" fmla="*/ 450437 h 696182"/>
                <a:gd name="connsiteX420" fmla="*/ 548640 w 721137"/>
                <a:gd name="connsiteY420" fmla="*/ 448532 h 696182"/>
                <a:gd name="connsiteX421" fmla="*/ 549783 w 721137"/>
                <a:gd name="connsiteY421" fmla="*/ 446532 h 696182"/>
                <a:gd name="connsiteX422" fmla="*/ 549974 w 721137"/>
                <a:gd name="connsiteY422" fmla="*/ 444627 h 696182"/>
                <a:gd name="connsiteX423" fmla="*/ 549402 w 721137"/>
                <a:gd name="connsiteY423" fmla="*/ 443008 h 696182"/>
                <a:gd name="connsiteX424" fmla="*/ 548354 w 721137"/>
                <a:gd name="connsiteY424" fmla="*/ 441770 h 696182"/>
                <a:gd name="connsiteX425" fmla="*/ 547116 w 721137"/>
                <a:gd name="connsiteY425" fmla="*/ 440722 h 696182"/>
                <a:gd name="connsiteX426" fmla="*/ 536734 w 721137"/>
                <a:gd name="connsiteY426" fmla="*/ 434912 h 696182"/>
                <a:gd name="connsiteX427" fmla="*/ 534257 w 721137"/>
                <a:gd name="connsiteY427" fmla="*/ 432625 h 696182"/>
                <a:gd name="connsiteX428" fmla="*/ 533305 w 721137"/>
                <a:gd name="connsiteY428" fmla="*/ 431387 h 696182"/>
                <a:gd name="connsiteX429" fmla="*/ 532543 w 721137"/>
                <a:gd name="connsiteY429" fmla="*/ 429959 h 696182"/>
                <a:gd name="connsiteX430" fmla="*/ 532352 w 721137"/>
                <a:gd name="connsiteY430" fmla="*/ 427482 h 696182"/>
                <a:gd name="connsiteX431" fmla="*/ 532638 w 721137"/>
                <a:gd name="connsiteY431" fmla="*/ 424434 h 696182"/>
                <a:gd name="connsiteX432" fmla="*/ 534924 w 721137"/>
                <a:gd name="connsiteY432" fmla="*/ 416147 h 696182"/>
                <a:gd name="connsiteX433" fmla="*/ 534638 w 721137"/>
                <a:gd name="connsiteY433" fmla="*/ 415766 h 696182"/>
                <a:gd name="connsiteX434" fmla="*/ 533972 w 721137"/>
                <a:gd name="connsiteY434" fmla="*/ 414909 h 696182"/>
                <a:gd name="connsiteX435" fmla="*/ 532638 w 721137"/>
                <a:gd name="connsiteY435" fmla="*/ 414242 h 696182"/>
                <a:gd name="connsiteX436" fmla="*/ 529304 w 721137"/>
                <a:gd name="connsiteY436" fmla="*/ 412909 h 696182"/>
                <a:gd name="connsiteX437" fmla="*/ 527876 w 721137"/>
                <a:gd name="connsiteY437" fmla="*/ 411956 h 696182"/>
                <a:gd name="connsiteX438" fmla="*/ 526923 w 721137"/>
                <a:gd name="connsiteY438" fmla="*/ 410813 h 696182"/>
                <a:gd name="connsiteX439" fmla="*/ 525590 w 721137"/>
                <a:gd name="connsiteY439" fmla="*/ 407670 h 696182"/>
                <a:gd name="connsiteX440" fmla="*/ 524542 w 721137"/>
                <a:gd name="connsiteY440" fmla="*/ 406432 h 696182"/>
                <a:gd name="connsiteX441" fmla="*/ 523113 w 721137"/>
                <a:gd name="connsiteY441" fmla="*/ 405575 h 696182"/>
                <a:gd name="connsiteX442" fmla="*/ 521303 w 721137"/>
                <a:gd name="connsiteY442" fmla="*/ 405193 h 696182"/>
                <a:gd name="connsiteX443" fmla="*/ 513112 w 721137"/>
                <a:gd name="connsiteY443" fmla="*/ 405479 h 696182"/>
                <a:gd name="connsiteX444" fmla="*/ 511207 w 721137"/>
                <a:gd name="connsiteY444" fmla="*/ 405289 h 696182"/>
                <a:gd name="connsiteX445" fmla="*/ 509588 w 721137"/>
                <a:gd name="connsiteY445" fmla="*/ 404717 h 696182"/>
                <a:gd name="connsiteX446" fmla="*/ 508445 w 721137"/>
                <a:gd name="connsiteY446" fmla="*/ 403003 h 696182"/>
                <a:gd name="connsiteX447" fmla="*/ 507873 w 721137"/>
                <a:gd name="connsiteY447" fmla="*/ 400336 h 696182"/>
                <a:gd name="connsiteX448" fmla="*/ 508445 w 721137"/>
                <a:gd name="connsiteY448" fmla="*/ 392049 h 696182"/>
                <a:gd name="connsiteX449" fmla="*/ 508349 w 721137"/>
                <a:gd name="connsiteY449" fmla="*/ 389477 h 696182"/>
                <a:gd name="connsiteX450" fmla="*/ 507683 w 721137"/>
                <a:gd name="connsiteY450" fmla="*/ 387763 h 696182"/>
                <a:gd name="connsiteX451" fmla="*/ 506921 w 721137"/>
                <a:gd name="connsiteY451" fmla="*/ 386334 h 696182"/>
                <a:gd name="connsiteX452" fmla="*/ 505206 w 721137"/>
                <a:gd name="connsiteY452" fmla="*/ 383762 h 696182"/>
                <a:gd name="connsiteX453" fmla="*/ 492538 w 721137"/>
                <a:gd name="connsiteY453" fmla="*/ 369284 h 696182"/>
                <a:gd name="connsiteX454" fmla="*/ 491585 w 721137"/>
                <a:gd name="connsiteY454" fmla="*/ 367475 h 696182"/>
                <a:gd name="connsiteX455" fmla="*/ 490919 w 721137"/>
                <a:gd name="connsiteY455" fmla="*/ 365379 h 696182"/>
                <a:gd name="connsiteX456" fmla="*/ 490538 w 721137"/>
                <a:gd name="connsiteY456" fmla="*/ 362141 h 696182"/>
                <a:gd name="connsiteX457" fmla="*/ 491109 w 721137"/>
                <a:gd name="connsiteY457" fmla="*/ 360235 h 696182"/>
                <a:gd name="connsiteX458" fmla="*/ 492252 w 721137"/>
                <a:gd name="connsiteY458" fmla="*/ 358902 h 696182"/>
                <a:gd name="connsiteX459" fmla="*/ 498729 w 721137"/>
                <a:gd name="connsiteY459" fmla="*/ 354235 h 696182"/>
                <a:gd name="connsiteX460" fmla="*/ 500348 w 721137"/>
                <a:gd name="connsiteY460" fmla="*/ 353473 h 696182"/>
                <a:gd name="connsiteX461" fmla="*/ 505968 w 721137"/>
                <a:gd name="connsiteY461" fmla="*/ 352901 h 696182"/>
                <a:gd name="connsiteX462" fmla="*/ 507778 w 721137"/>
                <a:gd name="connsiteY462" fmla="*/ 351568 h 696182"/>
                <a:gd name="connsiteX463" fmla="*/ 508540 w 721137"/>
                <a:gd name="connsiteY463" fmla="*/ 349853 h 696182"/>
                <a:gd name="connsiteX464" fmla="*/ 510350 w 721137"/>
                <a:gd name="connsiteY464" fmla="*/ 334994 h 696182"/>
                <a:gd name="connsiteX465" fmla="*/ 511207 w 721137"/>
                <a:gd name="connsiteY465" fmla="*/ 331280 h 696182"/>
                <a:gd name="connsiteX466" fmla="*/ 512159 w 721137"/>
                <a:gd name="connsiteY466" fmla="*/ 328708 h 696182"/>
                <a:gd name="connsiteX467" fmla="*/ 513017 w 721137"/>
                <a:gd name="connsiteY467" fmla="*/ 327279 h 696182"/>
                <a:gd name="connsiteX468" fmla="*/ 514064 w 721137"/>
                <a:gd name="connsiteY468" fmla="*/ 326041 h 696182"/>
                <a:gd name="connsiteX469" fmla="*/ 516541 w 721137"/>
                <a:gd name="connsiteY469" fmla="*/ 324041 h 696182"/>
                <a:gd name="connsiteX470" fmla="*/ 519494 w 721137"/>
                <a:gd name="connsiteY470" fmla="*/ 321945 h 696182"/>
                <a:gd name="connsiteX471" fmla="*/ 521303 w 721137"/>
                <a:gd name="connsiteY471" fmla="*/ 320421 h 696182"/>
                <a:gd name="connsiteX472" fmla="*/ 523494 w 721137"/>
                <a:gd name="connsiteY472" fmla="*/ 317278 h 696182"/>
                <a:gd name="connsiteX473" fmla="*/ 524066 w 721137"/>
                <a:gd name="connsiteY473" fmla="*/ 314992 h 696182"/>
                <a:gd name="connsiteX474" fmla="*/ 523970 w 721137"/>
                <a:gd name="connsiteY474" fmla="*/ 312896 h 696182"/>
                <a:gd name="connsiteX475" fmla="*/ 523399 w 721137"/>
                <a:gd name="connsiteY475" fmla="*/ 311277 h 696182"/>
                <a:gd name="connsiteX476" fmla="*/ 522542 w 721137"/>
                <a:gd name="connsiteY476" fmla="*/ 309943 h 696182"/>
                <a:gd name="connsiteX477" fmla="*/ 521494 w 721137"/>
                <a:gd name="connsiteY477" fmla="*/ 308705 h 696182"/>
                <a:gd name="connsiteX478" fmla="*/ 518922 w 721137"/>
                <a:gd name="connsiteY478" fmla="*/ 306705 h 696182"/>
                <a:gd name="connsiteX479" fmla="*/ 515588 w 721137"/>
                <a:gd name="connsiteY479" fmla="*/ 305181 h 696182"/>
                <a:gd name="connsiteX480" fmla="*/ 506063 w 721137"/>
                <a:gd name="connsiteY480" fmla="*/ 303181 h 696182"/>
                <a:gd name="connsiteX481" fmla="*/ 502920 w 721137"/>
                <a:gd name="connsiteY481" fmla="*/ 300514 h 696182"/>
                <a:gd name="connsiteX482" fmla="*/ 502253 w 721137"/>
                <a:gd name="connsiteY482" fmla="*/ 290513 h 696182"/>
                <a:gd name="connsiteX483" fmla="*/ 509016 w 721137"/>
                <a:gd name="connsiteY483" fmla="*/ 285464 h 696182"/>
                <a:gd name="connsiteX484" fmla="*/ 561880 w 721137"/>
                <a:gd name="connsiteY484" fmla="*/ 274892 h 696182"/>
                <a:gd name="connsiteX485" fmla="*/ 567404 w 721137"/>
                <a:gd name="connsiteY485" fmla="*/ 272891 h 696182"/>
                <a:gd name="connsiteX486" fmla="*/ 568547 w 721137"/>
                <a:gd name="connsiteY486" fmla="*/ 271653 h 696182"/>
                <a:gd name="connsiteX487" fmla="*/ 569500 w 721137"/>
                <a:gd name="connsiteY487" fmla="*/ 270320 h 696182"/>
                <a:gd name="connsiteX488" fmla="*/ 570262 w 721137"/>
                <a:gd name="connsiteY488" fmla="*/ 268891 h 696182"/>
                <a:gd name="connsiteX489" fmla="*/ 570929 w 721137"/>
                <a:gd name="connsiteY489" fmla="*/ 267271 h 696182"/>
                <a:gd name="connsiteX490" fmla="*/ 571500 w 721137"/>
                <a:gd name="connsiteY490" fmla="*/ 265271 h 696182"/>
                <a:gd name="connsiteX491" fmla="*/ 572357 w 721137"/>
                <a:gd name="connsiteY491" fmla="*/ 259080 h 696182"/>
                <a:gd name="connsiteX492" fmla="*/ 573119 w 721137"/>
                <a:gd name="connsiteY492" fmla="*/ 256984 h 696182"/>
                <a:gd name="connsiteX493" fmla="*/ 574167 w 721137"/>
                <a:gd name="connsiteY493" fmla="*/ 255079 h 696182"/>
                <a:gd name="connsiteX494" fmla="*/ 578644 w 721137"/>
                <a:gd name="connsiteY494" fmla="*/ 249269 h 696182"/>
                <a:gd name="connsiteX495" fmla="*/ 581787 w 721137"/>
                <a:gd name="connsiteY495" fmla="*/ 242888 h 696182"/>
                <a:gd name="connsiteX496" fmla="*/ 584264 w 721137"/>
                <a:gd name="connsiteY496" fmla="*/ 236220 h 696182"/>
                <a:gd name="connsiteX497" fmla="*/ 586359 w 721137"/>
                <a:gd name="connsiteY497" fmla="*/ 228695 h 696182"/>
                <a:gd name="connsiteX498" fmla="*/ 587026 w 721137"/>
                <a:gd name="connsiteY498" fmla="*/ 224600 h 696182"/>
                <a:gd name="connsiteX499" fmla="*/ 587407 w 721137"/>
                <a:gd name="connsiteY499" fmla="*/ 217837 h 696182"/>
                <a:gd name="connsiteX500" fmla="*/ 587883 w 721137"/>
                <a:gd name="connsiteY500" fmla="*/ 215360 h 696182"/>
                <a:gd name="connsiteX501" fmla="*/ 588836 w 721137"/>
                <a:gd name="connsiteY501" fmla="*/ 212788 h 696182"/>
                <a:gd name="connsiteX502" fmla="*/ 590645 w 721137"/>
                <a:gd name="connsiteY502" fmla="*/ 209455 h 696182"/>
                <a:gd name="connsiteX503" fmla="*/ 592360 w 721137"/>
                <a:gd name="connsiteY503" fmla="*/ 208693 h 696182"/>
                <a:gd name="connsiteX504" fmla="*/ 593884 w 721137"/>
                <a:gd name="connsiteY504" fmla="*/ 208883 h 696182"/>
                <a:gd name="connsiteX505" fmla="*/ 607409 w 721137"/>
                <a:gd name="connsiteY505" fmla="*/ 220694 h 696182"/>
                <a:gd name="connsiteX506" fmla="*/ 610457 w 721137"/>
                <a:gd name="connsiteY506" fmla="*/ 222218 h 696182"/>
                <a:gd name="connsiteX507" fmla="*/ 618173 w 721137"/>
                <a:gd name="connsiteY507" fmla="*/ 223552 h 696182"/>
                <a:gd name="connsiteX508" fmla="*/ 619697 w 721137"/>
                <a:gd name="connsiteY508" fmla="*/ 224314 h 696182"/>
                <a:gd name="connsiteX509" fmla="*/ 620935 w 721137"/>
                <a:gd name="connsiteY509" fmla="*/ 225362 h 696182"/>
                <a:gd name="connsiteX510" fmla="*/ 628555 w 721137"/>
                <a:gd name="connsiteY510" fmla="*/ 238030 h 696182"/>
                <a:gd name="connsiteX511" fmla="*/ 629126 w 721137"/>
                <a:gd name="connsiteY511" fmla="*/ 239649 h 696182"/>
                <a:gd name="connsiteX512" fmla="*/ 629984 w 721137"/>
                <a:gd name="connsiteY512" fmla="*/ 243554 h 696182"/>
                <a:gd name="connsiteX513" fmla="*/ 631317 w 721137"/>
                <a:gd name="connsiteY513" fmla="*/ 245269 h 696182"/>
                <a:gd name="connsiteX514" fmla="*/ 633317 w 721137"/>
                <a:gd name="connsiteY514" fmla="*/ 244697 h 696182"/>
                <a:gd name="connsiteX515" fmla="*/ 641318 w 721137"/>
                <a:gd name="connsiteY515" fmla="*/ 239744 h 696182"/>
                <a:gd name="connsiteX516" fmla="*/ 646748 w 721137"/>
                <a:gd name="connsiteY516" fmla="*/ 237363 h 696182"/>
                <a:gd name="connsiteX517" fmla="*/ 663702 w 721137"/>
                <a:gd name="connsiteY517" fmla="*/ 235458 h 696182"/>
                <a:gd name="connsiteX518" fmla="*/ 667417 w 721137"/>
                <a:gd name="connsiteY518" fmla="*/ 234125 h 696182"/>
                <a:gd name="connsiteX519" fmla="*/ 670560 w 721137"/>
                <a:gd name="connsiteY519" fmla="*/ 232505 h 696182"/>
                <a:gd name="connsiteX520" fmla="*/ 674275 w 721137"/>
                <a:gd name="connsiteY520" fmla="*/ 229743 h 696182"/>
                <a:gd name="connsiteX521" fmla="*/ 676847 w 721137"/>
                <a:gd name="connsiteY521" fmla="*/ 228695 h 696182"/>
                <a:gd name="connsiteX522" fmla="*/ 679228 w 721137"/>
                <a:gd name="connsiteY522" fmla="*/ 228409 h 696182"/>
                <a:gd name="connsiteX523" fmla="*/ 680847 w 721137"/>
                <a:gd name="connsiteY523" fmla="*/ 229076 h 696182"/>
                <a:gd name="connsiteX524" fmla="*/ 682181 w 721137"/>
                <a:gd name="connsiteY524" fmla="*/ 230029 h 696182"/>
                <a:gd name="connsiteX525" fmla="*/ 683419 w 721137"/>
                <a:gd name="connsiteY525" fmla="*/ 231172 h 696182"/>
                <a:gd name="connsiteX526" fmla="*/ 685133 w 721137"/>
                <a:gd name="connsiteY526" fmla="*/ 232315 h 696182"/>
                <a:gd name="connsiteX527" fmla="*/ 687324 w 721137"/>
                <a:gd name="connsiteY527" fmla="*/ 233172 h 696182"/>
                <a:gd name="connsiteX528" fmla="*/ 691134 w 721137"/>
                <a:gd name="connsiteY528" fmla="*/ 233648 h 696182"/>
                <a:gd name="connsiteX529" fmla="*/ 693325 w 721137"/>
                <a:gd name="connsiteY529" fmla="*/ 233077 h 696182"/>
                <a:gd name="connsiteX530" fmla="*/ 694563 w 721137"/>
                <a:gd name="connsiteY530" fmla="*/ 231838 h 696182"/>
                <a:gd name="connsiteX531" fmla="*/ 694944 w 721137"/>
                <a:gd name="connsiteY531" fmla="*/ 230124 h 696182"/>
                <a:gd name="connsiteX532" fmla="*/ 694468 w 721137"/>
                <a:gd name="connsiteY532" fmla="*/ 226600 h 696182"/>
                <a:gd name="connsiteX533" fmla="*/ 695135 w 721137"/>
                <a:gd name="connsiteY533" fmla="*/ 224695 h 696182"/>
                <a:gd name="connsiteX534" fmla="*/ 696944 w 721137"/>
                <a:gd name="connsiteY534" fmla="*/ 222885 h 696182"/>
                <a:gd name="connsiteX535" fmla="*/ 703517 w 721137"/>
                <a:gd name="connsiteY535" fmla="*/ 219361 h 696182"/>
                <a:gd name="connsiteX536" fmla="*/ 705326 w 721137"/>
                <a:gd name="connsiteY536" fmla="*/ 218122 h 696182"/>
                <a:gd name="connsiteX537" fmla="*/ 706374 w 721137"/>
                <a:gd name="connsiteY537" fmla="*/ 216884 h 696182"/>
                <a:gd name="connsiteX538" fmla="*/ 708184 w 721137"/>
                <a:gd name="connsiteY538" fmla="*/ 214027 h 696182"/>
                <a:gd name="connsiteX539" fmla="*/ 712470 w 721137"/>
                <a:gd name="connsiteY539" fmla="*/ 210121 h 696182"/>
                <a:gd name="connsiteX540" fmla="*/ 721138 w 721137"/>
                <a:gd name="connsiteY540" fmla="*/ 204978 h 69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</a:cxnLst>
              <a:rect l="l" t="t" r="r" b="b"/>
              <a:pathLst>
                <a:path w="721137" h="696182">
                  <a:moveTo>
                    <a:pt x="712851" y="203549"/>
                  </a:moveTo>
                  <a:lnTo>
                    <a:pt x="698945" y="197834"/>
                  </a:lnTo>
                  <a:lnTo>
                    <a:pt x="687038" y="187357"/>
                  </a:lnTo>
                  <a:lnTo>
                    <a:pt x="680561" y="171259"/>
                  </a:lnTo>
                  <a:lnTo>
                    <a:pt x="677513" y="160401"/>
                  </a:lnTo>
                  <a:lnTo>
                    <a:pt x="671798" y="156686"/>
                  </a:lnTo>
                  <a:lnTo>
                    <a:pt x="664655" y="155734"/>
                  </a:lnTo>
                  <a:lnTo>
                    <a:pt x="657511" y="152971"/>
                  </a:lnTo>
                  <a:lnTo>
                    <a:pt x="654177" y="150590"/>
                  </a:lnTo>
                  <a:lnTo>
                    <a:pt x="652272" y="148685"/>
                  </a:lnTo>
                  <a:lnTo>
                    <a:pt x="651415" y="145256"/>
                  </a:lnTo>
                  <a:lnTo>
                    <a:pt x="651510" y="138779"/>
                  </a:lnTo>
                  <a:lnTo>
                    <a:pt x="652463" y="133064"/>
                  </a:lnTo>
                  <a:lnTo>
                    <a:pt x="653701" y="129540"/>
                  </a:lnTo>
                  <a:lnTo>
                    <a:pt x="654653" y="125921"/>
                  </a:lnTo>
                  <a:lnTo>
                    <a:pt x="654558" y="119825"/>
                  </a:lnTo>
                  <a:lnTo>
                    <a:pt x="651415" y="108871"/>
                  </a:lnTo>
                  <a:lnTo>
                    <a:pt x="645986" y="105156"/>
                  </a:lnTo>
                  <a:lnTo>
                    <a:pt x="631508" y="104584"/>
                  </a:lnTo>
                  <a:lnTo>
                    <a:pt x="626840" y="102870"/>
                  </a:lnTo>
                  <a:lnTo>
                    <a:pt x="624745" y="100489"/>
                  </a:lnTo>
                  <a:lnTo>
                    <a:pt x="622840" y="97346"/>
                  </a:lnTo>
                  <a:lnTo>
                    <a:pt x="618935" y="93345"/>
                  </a:lnTo>
                  <a:lnTo>
                    <a:pt x="615125" y="91440"/>
                  </a:lnTo>
                  <a:lnTo>
                    <a:pt x="607028" y="89916"/>
                  </a:lnTo>
                  <a:lnTo>
                    <a:pt x="603409" y="88487"/>
                  </a:lnTo>
                  <a:lnTo>
                    <a:pt x="608457" y="83439"/>
                  </a:lnTo>
                  <a:lnTo>
                    <a:pt x="608552" y="78867"/>
                  </a:lnTo>
                  <a:lnTo>
                    <a:pt x="606171" y="74200"/>
                  </a:lnTo>
                  <a:lnTo>
                    <a:pt x="603885" y="68580"/>
                  </a:lnTo>
                  <a:lnTo>
                    <a:pt x="601790" y="57055"/>
                  </a:lnTo>
                  <a:lnTo>
                    <a:pt x="600266" y="51245"/>
                  </a:lnTo>
                  <a:lnTo>
                    <a:pt x="598075" y="46292"/>
                  </a:lnTo>
                  <a:lnTo>
                    <a:pt x="601694" y="37529"/>
                  </a:lnTo>
                  <a:lnTo>
                    <a:pt x="622459" y="25908"/>
                  </a:lnTo>
                  <a:lnTo>
                    <a:pt x="629793" y="16002"/>
                  </a:lnTo>
                  <a:lnTo>
                    <a:pt x="629888" y="9144"/>
                  </a:lnTo>
                  <a:lnTo>
                    <a:pt x="629984" y="2762"/>
                  </a:lnTo>
                  <a:lnTo>
                    <a:pt x="621887" y="0"/>
                  </a:lnTo>
                  <a:lnTo>
                    <a:pt x="605600" y="3238"/>
                  </a:lnTo>
                  <a:lnTo>
                    <a:pt x="599789" y="4381"/>
                  </a:lnTo>
                  <a:lnTo>
                    <a:pt x="565023" y="22479"/>
                  </a:lnTo>
                  <a:lnTo>
                    <a:pt x="540544" y="23622"/>
                  </a:lnTo>
                  <a:lnTo>
                    <a:pt x="525399" y="28861"/>
                  </a:lnTo>
                  <a:lnTo>
                    <a:pt x="510826" y="36767"/>
                  </a:lnTo>
                  <a:lnTo>
                    <a:pt x="498920" y="46196"/>
                  </a:lnTo>
                  <a:lnTo>
                    <a:pt x="483394" y="48673"/>
                  </a:lnTo>
                  <a:lnTo>
                    <a:pt x="479584" y="51149"/>
                  </a:lnTo>
                  <a:lnTo>
                    <a:pt x="472821" y="56579"/>
                  </a:lnTo>
                  <a:lnTo>
                    <a:pt x="468821" y="57531"/>
                  </a:lnTo>
                  <a:lnTo>
                    <a:pt x="462439" y="55054"/>
                  </a:lnTo>
                  <a:lnTo>
                    <a:pt x="451295" y="46863"/>
                  </a:lnTo>
                  <a:lnTo>
                    <a:pt x="444818" y="46196"/>
                  </a:lnTo>
                  <a:lnTo>
                    <a:pt x="442246" y="46577"/>
                  </a:lnTo>
                  <a:lnTo>
                    <a:pt x="439579" y="46292"/>
                  </a:lnTo>
                  <a:lnTo>
                    <a:pt x="439198" y="46196"/>
                  </a:lnTo>
                  <a:lnTo>
                    <a:pt x="439007" y="46196"/>
                  </a:lnTo>
                  <a:lnTo>
                    <a:pt x="421291" y="42577"/>
                  </a:lnTo>
                  <a:lnTo>
                    <a:pt x="413195" y="43339"/>
                  </a:lnTo>
                  <a:lnTo>
                    <a:pt x="403193" y="46292"/>
                  </a:lnTo>
                  <a:lnTo>
                    <a:pt x="403193" y="46292"/>
                  </a:lnTo>
                  <a:lnTo>
                    <a:pt x="403098" y="46292"/>
                  </a:lnTo>
                  <a:lnTo>
                    <a:pt x="403098" y="46292"/>
                  </a:lnTo>
                  <a:lnTo>
                    <a:pt x="399860" y="48006"/>
                  </a:lnTo>
                  <a:lnTo>
                    <a:pt x="396621" y="48673"/>
                  </a:lnTo>
                  <a:lnTo>
                    <a:pt x="393478" y="48101"/>
                  </a:lnTo>
                  <a:lnTo>
                    <a:pt x="390620" y="46292"/>
                  </a:lnTo>
                  <a:lnTo>
                    <a:pt x="388811" y="43910"/>
                  </a:lnTo>
                  <a:lnTo>
                    <a:pt x="386810" y="42005"/>
                  </a:lnTo>
                  <a:lnTo>
                    <a:pt x="384620" y="40672"/>
                  </a:lnTo>
                  <a:lnTo>
                    <a:pt x="378524" y="39243"/>
                  </a:lnTo>
                  <a:lnTo>
                    <a:pt x="375095" y="40005"/>
                  </a:lnTo>
                  <a:lnTo>
                    <a:pt x="372047" y="42386"/>
                  </a:lnTo>
                  <a:lnTo>
                    <a:pt x="369380" y="46292"/>
                  </a:lnTo>
                  <a:lnTo>
                    <a:pt x="369380" y="46292"/>
                  </a:lnTo>
                  <a:lnTo>
                    <a:pt x="357759" y="57626"/>
                  </a:lnTo>
                  <a:lnTo>
                    <a:pt x="347186" y="57055"/>
                  </a:lnTo>
                  <a:lnTo>
                    <a:pt x="336518" y="51816"/>
                  </a:lnTo>
                  <a:lnTo>
                    <a:pt x="324326" y="49149"/>
                  </a:lnTo>
                  <a:lnTo>
                    <a:pt x="300228" y="53245"/>
                  </a:lnTo>
                  <a:lnTo>
                    <a:pt x="276416" y="60960"/>
                  </a:lnTo>
                  <a:lnTo>
                    <a:pt x="270320" y="64579"/>
                  </a:lnTo>
                  <a:lnTo>
                    <a:pt x="248126" y="86677"/>
                  </a:lnTo>
                  <a:lnTo>
                    <a:pt x="245269" y="92869"/>
                  </a:lnTo>
                  <a:lnTo>
                    <a:pt x="241649" y="110490"/>
                  </a:lnTo>
                  <a:lnTo>
                    <a:pt x="235172" y="125921"/>
                  </a:lnTo>
                  <a:lnTo>
                    <a:pt x="234887" y="127825"/>
                  </a:lnTo>
                  <a:lnTo>
                    <a:pt x="235268" y="132969"/>
                  </a:lnTo>
                  <a:lnTo>
                    <a:pt x="234696" y="135446"/>
                  </a:lnTo>
                  <a:lnTo>
                    <a:pt x="233172" y="137065"/>
                  </a:lnTo>
                  <a:lnTo>
                    <a:pt x="229457" y="138779"/>
                  </a:lnTo>
                  <a:lnTo>
                    <a:pt x="228029" y="140208"/>
                  </a:lnTo>
                  <a:lnTo>
                    <a:pt x="220313" y="153352"/>
                  </a:lnTo>
                  <a:lnTo>
                    <a:pt x="215551" y="158401"/>
                  </a:lnTo>
                  <a:lnTo>
                    <a:pt x="210598" y="159067"/>
                  </a:lnTo>
                  <a:lnTo>
                    <a:pt x="204788" y="157163"/>
                  </a:lnTo>
                  <a:lnTo>
                    <a:pt x="192786" y="155924"/>
                  </a:lnTo>
                  <a:lnTo>
                    <a:pt x="186976" y="156781"/>
                  </a:lnTo>
                  <a:lnTo>
                    <a:pt x="175451" y="160687"/>
                  </a:lnTo>
                  <a:lnTo>
                    <a:pt x="172117" y="160877"/>
                  </a:lnTo>
                  <a:lnTo>
                    <a:pt x="168593" y="159449"/>
                  </a:lnTo>
                  <a:lnTo>
                    <a:pt x="162687" y="154400"/>
                  </a:lnTo>
                  <a:lnTo>
                    <a:pt x="159639" y="152781"/>
                  </a:lnTo>
                  <a:lnTo>
                    <a:pt x="156115" y="152781"/>
                  </a:lnTo>
                  <a:lnTo>
                    <a:pt x="149543" y="154591"/>
                  </a:lnTo>
                  <a:lnTo>
                    <a:pt x="146209" y="154496"/>
                  </a:lnTo>
                  <a:lnTo>
                    <a:pt x="136303" y="148876"/>
                  </a:lnTo>
                  <a:lnTo>
                    <a:pt x="132398" y="147542"/>
                  </a:lnTo>
                  <a:lnTo>
                    <a:pt x="125158" y="149828"/>
                  </a:lnTo>
                  <a:lnTo>
                    <a:pt x="121444" y="149733"/>
                  </a:lnTo>
                  <a:lnTo>
                    <a:pt x="119348" y="145351"/>
                  </a:lnTo>
                  <a:lnTo>
                    <a:pt x="120968" y="142875"/>
                  </a:lnTo>
                  <a:lnTo>
                    <a:pt x="128588" y="136684"/>
                  </a:lnTo>
                  <a:lnTo>
                    <a:pt x="130302" y="133255"/>
                  </a:lnTo>
                  <a:lnTo>
                    <a:pt x="126968" y="128206"/>
                  </a:lnTo>
                  <a:lnTo>
                    <a:pt x="100679" y="112490"/>
                  </a:lnTo>
                  <a:lnTo>
                    <a:pt x="95441" y="111062"/>
                  </a:lnTo>
                  <a:lnTo>
                    <a:pt x="89345" y="111728"/>
                  </a:lnTo>
                  <a:lnTo>
                    <a:pt x="54388" y="121349"/>
                  </a:lnTo>
                  <a:lnTo>
                    <a:pt x="40196" y="119729"/>
                  </a:lnTo>
                  <a:lnTo>
                    <a:pt x="29051" y="110680"/>
                  </a:lnTo>
                  <a:lnTo>
                    <a:pt x="27242" y="126873"/>
                  </a:lnTo>
                  <a:lnTo>
                    <a:pt x="26003" y="131350"/>
                  </a:lnTo>
                  <a:lnTo>
                    <a:pt x="24003" y="134493"/>
                  </a:lnTo>
                  <a:lnTo>
                    <a:pt x="16478" y="143542"/>
                  </a:lnTo>
                  <a:lnTo>
                    <a:pt x="17145" y="150971"/>
                  </a:lnTo>
                  <a:lnTo>
                    <a:pt x="19526" y="158210"/>
                  </a:lnTo>
                  <a:lnTo>
                    <a:pt x="20383" y="165068"/>
                  </a:lnTo>
                  <a:lnTo>
                    <a:pt x="16288" y="171450"/>
                  </a:lnTo>
                  <a:lnTo>
                    <a:pt x="10478" y="175165"/>
                  </a:lnTo>
                  <a:lnTo>
                    <a:pt x="9049" y="179737"/>
                  </a:lnTo>
                  <a:lnTo>
                    <a:pt x="9430" y="185356"/>
                  </a:lnTo>
                  <a:lnTo>
                    <a:pt x="8668" y="192500"/>
                  </a:lnTo>
                  <a:lnTo>
                    <a:pt x="5334" y="198406"/>
                  </a:lnTo>
                  <a:lnTo>
                    <a:pt x="1619" y="201930"/>
                  </a:lnTo>
                  <a:lnTo>
                    <a:pt x="0" y="206692"/>
                  </a:lnTo>
                  <a:lnTo>
                    <a:pt x="2858" y="216217"/>
                  </a:lnTo>
                  <a:lnTo>
                    <a:pt x="9049" y="223361"/>
                  </a:lnTo>
                  <a:lnTo>
                    <a:pt x="23717" y="224980"/>
                  </a:lnTo>
                  <a:lnTo>
                    <a:pt x="30861" y="230981"/>
                  </a:lnTo>
                  <a:lnTo>
                    <a:pt x="33433" y="240601"/>
                  </a:lnTo>
                  <a:lnTo>
                    <a:pt x="33242" y="253460"/>
                  </a:lnTo>
                  <a:lnTo>
                    <a:pt x="30480" y="265747"/>
                  </a:lnTo>
                  <a:lnTo>
                    <a:pt x="28385" y="269272"/>
                  </a:lnTo>
                  <a:lnTo>
                    <a:pt x="30385" y="271272"/>
                  </a:lnTo>
                  <a:lnTo>
                    <a:pt x="33909" y="283178"/>
                  </a:lnTo>
                  <a:lnTo>
                    <a:pt x="35433" y="286131"/>
                  </a:lnTo>
                  <a:lnTo>
                    <a:pt x="38862" y="291751"/>
                  </a:lnTo>
                  <a:lnTo>
                    <a:pt x="40958" y="293751"/>
                  </a:lnTo>
                  <a:lnTo>
                    <a:pt x="42767" y="295180"/>
                  </a:lnTo>
                  <a:lnTo>
                    <a:pt x="59055" y="297751"/>
                  </a:lnTo>
                  <a:lnTo>
                    <a:pt x="68675" y="301942"/>
                  </a:lnTo>
                  <a:lnTo>
                    <a:pt x="84963" y="312325"/>
                  </a:lnTo>
                  <a:lnTo>
                    <a:pt x="87725" y="315087"/>
                  </a:lnTo>
                  <a:lnTo>
                    <a:pt x="88678" y="318516"/>
                  </a:lnTo>
                  <a:lnTo>
                    <a:pt x="89535" y="322231"/>
                  </a:lnTo>
                  <a:lnTo>
                    <a:pt x="92488" y="336613"/>
                  </a:lnTo>
                  <a:lnTo>
                    <a:pt x="92678" y="342614"/>
                  </a:lnTo>
                  <a:lnTo>
                    <a:pt x="92202" y="344710"/>
                  </a:lnTo>
                  <a:lnTo>
                    <a:pt x="91535" y="346710"/>
                  </a:lnTo>
                  <a:lnTo>
                    <a:pt x="90297" y="348901"/>
                  </a:lnTo>
                  <a:lnTo>
                    <a:pt x="89249" y="350520"/>
                  </a:lnTo>
                  <a:lnTo>
                    <a:pt x="85725" y="354330"/>
                  </a:lnTo>
                  <a:lnTo>
                    <a:pt x="83249" y="356235"/>
                  </a:lnTo>
                  <a:lnTo>
                    <a:pt x="81820" y="357092"/>
                  </a:lnTo>
                  <a:lnTo>
                    <a:pt x="78581" y="358330"/>
                  </a:lnTo>
                  <a:lnTo>
                    <a:pt x="74676" y="358807"/>
                  </a:lnTo>
                  <a:lnTo>
                    <a:pt x="66675" y="358330"/>
                  </a:lnTo>
                  <a:lnTo>
                    <a:pt x="64865" y="358616"/>
                  </a:lnTo>
                  <a:lnTo>
                    <a:pt x="62675" y="359855"/>
                  </a:lnTo>
                  <a:lnTo>
                    <a:pt x="56674" y="365284"/>
                  </a:lnTo>
                  <a:lnTo>
                    <a:pt x="54483" y="370522"/>
                  </a:lnTo>
                  <a:lnTo>
                    <a:pt x="67913" y="380809"/>
                  </a:lnTo>
                  <a:lnTo>
                    <a:pt x="71533" y="385381"/>
                  </a:lnTo>
                  <a:lnTo>
                    <a:pt x="72104" y="387191"/>
                  </a:lnTo>
                  <a:lnTo>
                    <a:pt x="72581" y="391001"/>
                  </a:lnTo>
                  <a:lnTo>
                    <a:pt x="72485" y="393001"/>
                  </a:lnTo>
                  <a:lnTo>
                    <a:pt x="72200" y="395002"/>
                  </a:lnTo>
                  <a:lnTo>
                    <a:pt x="71723" y="396812"/>
                  </a:lnTo>
                  <a:lnTo>
                    <a:pt x="71819" y="400431"/>
                  </a:lnTo>
                  <a:lnTo>
                    <a:pt x="72390" y="405384"/>
                  </a:lnTo>
                  <a:lnTo>
                    <a:pt x="75152" y="416052"/>
                  </a:lnTo>
                  <a:lnTo>
                    <a:pt x="75819" y="421196"/>
                  </a:lnTo>
                  <a:lnTo>
                    <a:pt x="75914" y="424625"/>
                  </a:lnTo>
                  <a:lnTo>
                    <a:pt x="70961" y="438150"/>
                  </a:lnTo>
                  <a:lnTo>
                    <a:pt x="68008" y="444341"/>
                  </a:lnTo>
                  <a:lnTo>
                    <a:pt x="67342" y="446818"/>
                  </a:lnTo>
                  <a:lnTo>
                    <a:pt x="66866" y="450056"/>
                  </a:lnTo>
                  <a:lnTo>
                    <a:pt x="66961" y="462629"/>
                  </a:lnTo>
                  <a:lnTo>
                    <a:pt x="64961" y="481679"/>
                  </a:lnTo>
                  <a:lnTo>
                    <a:pt x="64389" y="484442"/>
                  </a:lnTo>
                  <a:lnTo>
                    <a:pt x="63722" y="485966"/>
                  </a:lnTo>
                  <a:lnTo>
                    <a:pt x="62770" y="487299"/>
                  </a:lnTo>
                  <a:lnTo>
                    <a:pt x="52578" y="497491"/>
                  </a:lnTo>
                  <a:lnTo>
                    <a:pt x="50102" y="499396"/>
                  </a:lnTo>
                  <a:lnTo>
                    <a:pt x="48578" y="502539"/>
                  </a:lnTo>
                  <a:lnTo>
                    <a:pt x="46863" y="507111"/>
                  </a:lnTo>
                  <a:lnTo>
                    <a:pt x="44577" y="518350"/>
                  </a:lnTo>
                  <a:lnTo>
                    <a:pt x="43053" y="523399"/>
                  </a:lnTo>
                  <a:lnTo>
                    <a:pt x="41720" y="526637"/>
                  </a:lnTo>
                  <a:lnTo>
                    <a:pt x="37433" y="529209"/>
                  </a:lnTo>
                  <a:lnTo>
                    <a:pt x="35814" y="531019"/>
                  </a:lnTo>
                  <a:lnTo>
                    <a:pt x="34100" y="534067"/>
                  </a:lnTo>
                  <a:lnTo>
                    <a:pt x="31909" y="540544"/>
                  </a:lnTo>
                  <a:lnTo>
                    <a:pt x="31052" y="544259"/>
                  </a:lnTo>
                  <a:lnTo>
                    <a:pt x="30861" y="547211"/>
                  </a:lnTo>
                  <a:lnTo>
                    <a:pt x="31337" y="548926"/>
                  </a:lnTo>
                  <a:lnTo>
                    <a:pt x="32195" y="550355"/>
                  </a:lnTo>
                  <a:lnTo>
                    <a:pt x="33242" y="551497"/>
                  </a:lnTo>
                  <a:lnTo>
                    <a:pt x="34576" y="552450"/>
                  </a:lnTo>
                  <a:lnTo>
                    <a:pt x="36290" y="553117"/>
                  </a:lnTo>
                  <a:lnTo>
                    <a:pt x="43339" y="554926"/>
                  </a:lnTo>
                  <a:lnTo>
                    <a:pt x="44482" y="555784"/>
                  </a:lnTo>
                  <a:lnTo>
                    <a:pt x="44958" y="557022"/>
                  </a:lnTo>
                  <a:lnTo>
                    <a:pt x="45339" y="559118"/>
                  </a:lnTo>
                  <a:lnTo>
                    <a:pt x="45625" y="565690"/>
                  </a:lnTo>
                  <a:lnTo>
                    <a:pt x="45911" y="567880"/>
                  </a:lnTo>
                  <a:lnTo>
                    <a:pt x="46387" y="569690"/>
                  </a:lnTo>
                  <a:lnTo>
                    <a:pt x="46958" y="571405"/>
                  </a:lnTo>
                  <a:lnTo>
                    <a:pt x="47625" y="572929"/>
                  </a:lnTo>
                  <a:lnTo>
                    <a:pt x="50483" y="577882"/>
                  </a:lnTo>
                  <a:lnTo>
                    <a:pt x="51626" y="580834"/>
                  </a:lnTo>
                  <a:lnTo>
                    <a:pt x="51721" y="583025"/>
                  </a:lnTo>
                  <a:lnTo>
                    <a:pt x="51245" y="584930"/>
                  </a:lnTo>
                  <a:lnTo>
                    <a:pt x="49054" y="589883"/>
                  </a:lnTo>
                  <a:lnTo>
                    <a:pt x="47530" y="594741"/>
                  </a:lnTo>
                  <a:lnTo>
                    <a:pt x="47244" y="597789"/>
                  </a:lnTo>
                  <a:lnTo>
                    <a:pt x="47339" y="600170"/>
                  </a:lnTo>
                  <a:lnTo>
                    <a:pt x="49435" y="605790"/>
                  </a:lnTo>
                  <a:lnTo>
                    <a:pt x="52769" y="617887"/>
                  </a:lnTo>
                  <a:lnTo>
                    <a:pt x="53816" y="620268"/>
                  </a:lnTo>
                  <a:lnTo>
                    <a:pt x="54769" y="621411"/>
                  </a:lnTo>
                  <a:lnTo>
                    <a:pt x="56102" y="622363"/>
                  </a:lnTo>
                  <a:lnTo>
                    <a:pt x="61817" y="623697"/>
                  </a:lnTo>
                  <a:lnTo>
                    <a:pt x="63532" y="624554"/>
                  </a:lnTo>
                  <a:lnTo>
                    <a:pt x="65151" y="626174"/>
                  </a:lnTo>
                  <a:lnTo>
                    <a:pt x="65342" y="628555"/>
                  </a:lnTo>
                  <a:lnTo>
                    <a:pt x="64199" y="634651"/>
                  </a:lnTo>
                  <a:lnTo>
                    <a:pt x="64675" y="636651"/>
                  </a:lnTo>
                  <a:lnTo>
                    <a:pt x="65818" y="637984"/>
                  </a:lnTo>
                  <a:lnTo>
                    <a:pt x="68771" y="639509"/>
                  </a:lnTo>
                  <a:lnTo>
                    <a:pt x="72104" y="640747"/>
                  </a:lnTo>
                  <a:lnTo>
                    <a:pt x="74009" y="641033"/>
                  </a:lnTo>
                  <a:lnTo>
                    <a:pt x="75629" y="640842"/>
                  </a:lnTo>
                  <a:lnTo>
                    <a:pt x="77248" y="640271"/>
                  </a:lnTo>
                  <a:lnTo>
                    <a:pt x="78677" y="639509"/>
                  </a:lnTo>
                  <a:lnTo>
                    <a:pt x="83249" y="634937"/>
                  </a:lnTo>
                  <a:lnTo>
                    <a:pt x="84677" y="634270"/>
                  </a:lnTo>
                  <a:lnTo>
                    <a:pt x="86392" y="633793"/>
                  </a:lnTo>
                  <a:lnTo>
                    <a:pt x="94774" y="634365"/>
                  </a:lnTo>
                  <a:lnTo>
                    <a:pt x="98584" y="633889"/>
                  </a:lnTo>
                  <a:lnTo>
                    <a:pt x="100203" y="633413"/>
                  </a:lnTo>
                  <a:lnTo>
                    <a:pt x="101632" y="632555"/>
                  </a:lnTo>
                  <a:lnTo>
                    <a:pt x="102680" y="631317"/>
                  </a:lnTo>
                  <a:lnTo>
                    <a:pt x="103537" y="629888"/>
                  </a:lnTo>
                  <a:lnTo>
                    <a:pt x="104108" y="628174"/>
                  </a:lnTo>
                  <a:lnTo>
                    <a:pt x="104394" y="626364"/>
                  </a:lnTo>
                  <a:lnTo>
                    <a:pt x="104680" y="622363"/>
                  </a:lnTo>
                  <a:lnTo>
                    <a:pt x="105156" y="620554"/>
                  </a:lnTo>
                  <a:lnTo>
                    <a:pt x="105728" y="618934"/>
                  </a:lnTo>
                  <a:lnTo>
                    <a:pt x="106585" y="617506"/>
                  </a:lnTo>
                  <a:lnTo>
                    <a:pt x="107728" y="616458"/>
                  </a:lnTo>
                  <a:lnTo>
                    <a:pt x="109252" y="615982"/>
                  </a:lnTo>
                  <a:lnTo>
                    <a:pt x="114776" y="616458"/>
                  </a:lnTo>
                  <a:lnTo>
                    <a:pt x="116586" y="616172"/>
                  </a:lnTo>
                  <a:lnTo>
                    <a:pt x="123349" y="614172"/>
                  </a:lnTo>
                  <a:lnTo>
                    <a:pt x="125254" y="613981"/>
                  </a:lnTo>
                  <a:lnTo>
                    <a:pt x="127064" y="614267"/>
                  </a:lnTo>
                  <a:lnTo>
                    <a:pt x="128778" y="614839"/>
                  </a:lnTo>
                  <a:lnTo>
                    <a:pt x="133160" y="617315"/>
                  </a:lnTo>
                  <a:lnTo>
                    <a:pt x="134779" y="617696"/>
                  </a:lnTo>
                  <a:lnTo>
                    <a:pt x="136684" y="617696"/>
                  </a:lnTo>
                  <a:lnTo>
                    <a:pt x="147733" y="615791"/>
                  </a:lnTo>
                  <a:lnTo>
                    <a:pt x="150876" y="615887"/>
                  </a:lnTo>
                  <a:lnTo>
                    <a:pt x="152210" y="616077"/>
                  </a:lnTo>
                  <a:lnTo>
                    <a:pt x="157067" y="617887"/>
                  </a:lnTo>
                  <a:lnTo>
                    <a:pt x="163354" y="621411"/>
                  </a:lnTo>
                  <a:lnTo>
                    <a:pt x="176975" y="629888"/>
                  </a:lnTo>
                  <a:lnTo>
                    <a:pt x="178308" y="631888"/>
                  </a:lnTo>
                  <a:lnTo>
                    <a:pt x="180118" y="635222"/>
                  </a:lnTo>
                  <a:lnTo>
                    <a:pt x="180689" y="638366"/>
                  </a:lnTo>
                  <a:lnTo>
                    <a:pt x="182023" y="643033"/>
                  </a:lnTo>
                  <a:lnTo>
                    <a:pt x="182309" y="645985"/>
                  </a:lnTo>
                  <a:lnTo>
                    <a:pt x="181832" y="648081"/>
                  </a:lnTo>
                  <a:lnTo>
                    <a:pt x="180880" y="649319"/>
                  </a:lnTo>
                  <a:lnTo>
                    <a:pt x="176498" y="653987"/>
                  </a:lnTo>
                  <a:lnTo>
                    <a:pt x="175641" y="655415"/>
                  </a:lnTo>
                  <a:lnTo>
                    <a:pt x="174879" y="657130"/>
                  </a:lnTo>
                  <a:lnTo>
                    <a:pt x="174403" y="658844"/>
                  </a:lnTo>
                  <a:lnTo>
                    <a:pt x="174022" y="660463"/>
                  </a:lnTo>
                  <a:lnTo>
                    <a:pt x="173927" y="662368"/>
                  </a:lnTo>
                  <a:lnTo>
                    <a:pt x="173927" y="662559"/>
                  </a:lnTo>
                  <a:lnTo>
                    <a:pt x="172212" y="672084"/>
                  </a:lnTo>
                  <a:lnTo>
                    <a:pt x="172022" y="676370"/>
                  </a:lnTo>
                  <a:lnTo>
                    <a:pt x="172784" y="678466"/>
                  </a:lnTo>
                  <a:lnTo>
                    <a:pt x="174212" y="679418"/>
                  </a:lnTo>
                  <a:lnTo>
                    <a:pt x="177737" y="678847"/>
                  </a:lnTo>
                  <a:lnTo>
                    <a:pt x="180213" y="680276"/>
                  </a:lnTo>
                  <a:lnTo>
                    <a:pt x="183166" y="683133"/>
                  </a:lnTo>
                  <a:lnTo>
                    <a:pt x="188024" y="690848"/>
                  </a:lnTo>
                  <a:lnTo>
                    <a:pt x="190786" y="694087"/>
                  </a:lnTo>
                  <a:lnTo>
                    <a:pt x="193167" y="696087"/>
                  </a:lnTo>
                  <a:lnTo>
                    <a:pt x="194977" y="696182"/>
                  </a:lnTo>
                  <a:lnTo>
                    <a:pt x="196596" y="695801"/>
                  </a:lnTo>
                  <a:lnTo>
                    <a:pt x="197930" y="694849"/>
                  </a:lnTo>
                  <a:lnTo>
                    <a:pt x="198977" y="693706"/>
                  </a:lnTo>
                  <a:lnTo>
                    <a:pt x="200882" y="691039"/>
                  </a:lnTo>
                  <a:lnTo>
                    <a:pt x="202025" y="690086"/>
                  </a:lnTo>
                  <a:lnTo>
                    <a:pt x="203645" y="689610"/>
                  </a:lnTo>
                  <a:lnTo>
                    <a:pt x="209360" y="691229"/>
                  </a:lnTo>
                  <a:lnTo>
                    <a:pt x="210884" y="690753"/>
                  </a:lnTo>
                  <a:lnTo>
                    <a:pt x="212122" y="689991"/>
                  </a:lnTo>
                  <a:lnTo>
                    <a:pt x="213360" y="688943"/>
                  </a:lnTo>
                  <a:lnTo>
                    <a:pt x="214313" y="687705"/>
                  </a:lnTo>
                  <a:lnTo>
                    <a:pt x="218885" y="680847"/>
                  </a:lnTo>
                  <a:lnTo>
                    <a:pt x="220409" y="679990"/>
                  </a:lnTo>
                  <a:lnTo>
                    <a:pt x="222409" y="679799"/>
                  </a:lnTo>
                  <a:lnTo>
                    <a:pt x="226314" y="681133"/>
                  </a:lnTo>
                  <a:lnTo>
                    <a:pt x="228981" y="681704"/>
                  </a:lnTo>
                  <a:lnTo>
                    <a:pt x="231362" y="681895"/>
                  </a:lnTo>
                  <a:lnTo>
                    <a:pt x="234791" y="681038"/>
                  </a:lnTo>
                  <a:lnTo>
                    <a:pt x="236506" y="680752"/>
                  </a:lnTo>
                  <a:lnTo>
                    <a:pt x="238411" y="681038"/>
                  </a:lnTo>
                  <a:lnTo>
                    <a:pt x="255365" y="687038"/>
                  </a:lnTo>
                  <a:lnTo>
                    <a:pt x="261461" y="687419"/>
                  </a:lnTo>
                  <a:lnTo>
                    <a:pt x="267367" y="682085"/>
                  </a:lnTo>
                  <a:lnTo>
                    <a:pt x="280035" y="660368"/>
                  </a:lnTo>
                  <a:lnTo>
                    <a:pt x="280226" y="658749"/>
                  </a:lnTo>
                  <a:lnTo>
                    <a:pt x="280321" y="656939"/>
                  </a:lnTo>
                  <a:lnTo>
                    <a:pt x="279368" y="651224"/>
                  </a:lnTo>
                  <a:lnTo>
                    <a:pt x="279178" y="648748"/>
                  </a:lnTo>
                  <a:lnTo>
                    <a:pt x="279940" y="647224"/>
                  </a:lnTo>
                  <a:lnTo>
                    <a:pt x="281369" y="646081"/>
                  </a:lnTo>
                  <a:lnTo>
                    <a:pt x="284988" y="643890"/>
                  </a:lnTo>
                  <a:lnTo>
                    <a:pt x="285845" y="642461"/>
                  </a:lnTo>
                  <a:lnTo>
                    <a:pt x="286036" y="640747"/>
                  </a:lnTo>
                  <a:lnTo>
                    <a:pt x="284988" y="637032"/>
                  </a:lnTo>
                  <a:lnTo>
                    <a:pt x="284798" y="634460"/>
                  </a:lnTo>
                  <a:lnTo>
                    <a:pt x="285369" y="632841"/>
                  </a:lnTo>
                  <a:lnTo>
                    <a:pt x="305181" y="596932"/>
                  </a:lnTo>
                  <a:lnTo>
                    <a:pt x="307848" y="590645"/>
                  </a:lnTo>
                  <a:lnTo>
                    <a:pt x="309467" y="584645"/>
                  </a:lnTo>
                  <a:lnTo>
                    <a:pt x="310801" y="581692"/>
                  </a:lnTo>
                  <a:lnTo>
                    <a:pt x="312230" y="579692"/>
                  </a:lnTo>
                  <a:lnTo>
                    <a:pt x="317659" y="576263"/>
                  </a:lnTo>
                  <a:lnTo>
                    <a:pt x="322040" y="571595"/>
                  </a:lnTo>
                  <a:lnTo>
                    <a:pt x="323183" y="570547"/>
                  </a:lnTo>
                  <a:lnTo>
                    <a:pt x="324612" y="569690"/>
                  </a:lnTo>
                  <a:lnTo>
                    <a:pt x="326136" y="569500"/>
                  </a:lnTo>
                  <a:lnTo>
                    <a:pt x="327565" y="570071"/>
                  </a:lnTo>
                  <a:lnTo>
                    <a:pt x="328517" y="571214"/>
                  </a:lnTo>
                  <a:lnTo>
                    <a:pt x="329279" y="572548"/>
                  </a:lnTo>
                  <a:lnTo>
                    <a:pt x="330137" y="573881"/>
                  </a:lnTo>
                  <a:lnTo>
                    <a:pt x="331280" y="575024"/>
                  </a:lnTo>
                  <a:lnTo>
                    <a:pt x="333756" y="577025"/>
                  </a:lnTo>
                  <a:lnTo>
                    <a:pt x="335375" y="577977"/>
                  </a:lnTo>
                  <a:lnTo>
                    <a:pt x="337090" y="578549"/>
                  </a:lnTo>
                  <a:lnTo>
                    <a:pt x="339757" y="577787"/>
                  </a:lnTo>
                  <a:lnTo>
                    <a:pt x="341471" y="575786"/>
                  </a:lnTo>
                  <a:lnTo>
                    <a:pt x="343757" y="571786"/>
                  </a:lnTo>
                  <a:lnTo>
                    <a:pt x="345662" y="569405"/>
                  </a:lnTo>
                  <a:lnTo>
                    <a:pt x="348044" y="567023"/>
                  </a:lnTo>
                  <a:lnTo>
                    <a:pt x="348615" y="565213"/>
                  </a:lnTo>
                  <a:lnTo>
                    <a:pt x="348425" y="563594"/>
                  </a:lnTo>
                  <a:lnTo>
                    <a:pt x="347186" y="560451"/>
                  </a:lnTo>
                  <a:lnTo>
                    <a:pt x="346901" y="558260"/>
                  </a:lnTo>
                  <a:lnTo>
                    <a:pt x="346901" y="555784"/>
                  </a:lnTo>
                  <a:lnTo>
                    <a:pt x="348139" y="551974"/>
                  </a:lnTo>
                  <a:lnTo>
                    <a:pt x="349568" y="550259"/>
                  </a:lnTo>
                  <a:lnTo>
                    <a:pt x="351377" y="549212"/>
                  </a:lnTo>
                  <a:lnTo>
                    <a:pt x="359093" y="548354"/>
                  </a:lnTo>
                  <a:lnTo>
                    <a:pt x="367856" y="545973"/>
                  </a:lnTo>
                  <a:lnTo>
                    <a:pt x="383381" y="535019"/>
                  </a:lnTo>
                  <a:lnTo>
                    <a:pt x="386525" y="533686"/>
                  </a:lnTo>
                  <a:lnTo>
                    <a:pt x="402241" y="531971"/>
                  </a:lnTo>
                  <a:lnTo>
                    <a:pt x="406527" y="532067"/>
                  </a:lnTo>
                  <a:lnTo>
                    <a:pt x="408527" y="532352"/>
                  </a:lnTo>
                  <a:lnTo>
                    <a:pt x="410242" y="532924"/>
                  </a:lnTo>
                  <a:lnTo>
                    <a:pt x="411671" y="533686"/>
                  </a:lnTo>
                  <a:lnTo>
                    <a:pt x="413004" y="534638"/>
                  </a:lnTo>
                  <a:lnTo>
                    <a:pt x="415290" y="536829"/>
                  </a:lnTo>
                  <a:lnTo>
                    <a:pt x="417100" y="539496"/>
                  </a:lnTo>
                  <a:lnTo>
                    <a:pt x="417290" y="539877"/>
                  </a:lnTo>
                  <a:lnTo>
                    <a:pt x="419386" y="546163"/>
                  </a:lnTo>
                  <a:lnTo>
                    <a:pt x="420148" y="547592"/>
                  </a:lnTo>
                  <a:lnTo>
                    <a:pt x="421196" y="548926"/>
                  </a:lnTo>
                  <a:lnTo>
                    <a:pt x="422339" y="549974"/>
                  </a:lnTo>
                  <a:lnTo>
                    <a:pt x="423672" y="550735"/>
                  </a:lnTo>
                  <a:lnTo>
                    <a:pt x="427196" y="551879"/>
                  </a:lnTo>
                  <a:lnTo>
                    <a:pt x="435483" y="552641"/>
                  </a:lnTo>
                  <a:lnTo>
                    <a:pt x="441008" y="551974"/>
                  </a:lnTo>
                  <a:lnTo>
                    <a:pt x="451676" y="547592"/>
                  </a:lnTo>
                  <a:lnTo>
                    <a:pt x="450247" y="537686"/>
                  </a:lnTo>
                  <a:lnTo>
                    <a:pt x="451580" y="524923"/>
                  </a:lnTo>
                  <a:lnTo>
                    <a:pt x="452533" y="521208"/>
                  </a:lnTo>
                  <a:lnTo>
                    <a:pt x="453866" y="518827"/>
                  </a:lnTo>
                  <a:lnTo>
                    <a:pt x="456819" y="516160"/>
                  </a:lnTo>
                  <a:lnTo>
                    <a:pt x="458534" y="513493"/>
                  </a:lnTo>
                  <a:lnTo>
                    <a:pt x="458915" y="511397"/>
                  </a:lnTo>
                  <a:lnTo>
                    <a:pt x="458724" y="509397"/>
                  </a:lnTo>
                  <a:lnTo>
                    <a:pt x="457391" y="505587"/>
                  </a:lnTo>
                  <a:lnTo>
                    <a:pt x="456914" y="502539"/>
                  </a:lnTo>
                  <a:lnTo>
                    <a:pt x="456533" y="496919"/>
                  </a:lnTo>
                  <a:lnTo>
                    <a:pt x="457772" y="492919"/>
                  </a:lnTo>
                  <a:lnTo>
                    <a:pt x="459200" y="490823"/>
                  </a:lnTo>
                  <a:lnTo>
                    <a:pt x="461010" y="490061"/>
                  </a:lnTo>
                  <a:lnTo>
                    <a:pt x="472059" y="487966"/>
                  </a:lnTo>
                  <a:lnTo>
                    <a:pt x="491109" y="487775"/>
                  </a:lnTo>
                  <a:lnTo>
                    <a:pt x="494919" y="487109"/>
                  </a:lnTo>
                  <a:lnTo>
                    <a:pt x="498253" y="486156"/>
                  </a:lnTo>
                  <a:lnTo>
                    <a:pt x="505111" y="481679"/>
                  </a:lnTo>
                  <a:lnTo>
                    <a:pt x="520160" y="476631"/>
                  </a:lnTo>
                  <a:lnTo>
                    <a:pt x="524351" y="474440"/>
                  </a:lnTo>
                  <a:lnTo>
                    <a:pt x="526256" y="472535"/>
                  </a:lnTo>
                  <a:lnTo>
                    <a:pt x="527590" y="470725"/>
                  </a:lnTo>
                  <a:lnTo>
                    <a:pt x="529019" y="467582"/>
                  </a:lnTo>
                  <a:lnTo>
                    <a:pt x="536543" y="456629"/>
                  </a:lnTo>
                  <a:lnTo>
                    <a:pt x="538829" y="453962"/>
                  </a:lnTo>
                  <a:lnTo>
                    <a:pt x="540925" y="452342"/>
                  </a:lnTo>
                  <a:lnTo>
                    <a:pt x="545306" y="450437"/>
                  </a:lnTo>
                  <a:lnTo>
                    <a:pt x="548640" y="448532"/>
                  </a:lnTo>
                  <a:lnTo>
                    <a:pt x="549783" y="446532"/>
                  </a:lnTo>
                  <a:lnTo>
                    <a:pt x="549974" y="444627"/>
                  </a:lnTo>
                  <a:lnTo>
                    <a:pt x="549402" y="443008"/>
                  </a:lnTo>
                  <a:lnTo>
                    <a:pt x="548354" y="441770"/>
                  </a:lnTo>
                  <a:lnTo>
                    <a:pt x="547116" y="440722"/>
                  </a:lnTo>
                  <a:lnTo>
                    <a:pt x="536734" y="434912"/>
                  </a:lnTo>
                  <a:lnTo>
                    <a:pt x="534257" y="432625"/>
                  </a:lnTo>
                  <a:lnTo>
                    <a:pt x="533305" y="431387"/>
                  </a:lnTo>
                  <a:lnTo>
                    <a:pt x="532543" y="429959"/>
                  </a:lnTo>
                  <a:lnTo>
                    <a:pt x="532352" y="427482"/>
                  </a:lnTo>
                  <a:lnTo>
                    <a:pt x="532638" y="424434"/>
                  </a:lnTo>
                  <a:lnTo>
                    <a:pt x="534924" y="416147"/>
                  </a:lnTo>
                  <a:lnTo>
                    <a:pt x="534638" y="415766"/>
                  </a:lnTo>
                  <a:lnTo>
                    <a:pt x="533972" y="414909"/>
                  </a:lnTo>
                  <a:lnTo>
                    <a:pt x="532638" y="414242"/>
                  </a:lnTo>
                  <a:lnTo>
                    <a:pt x="529304" y="412909"/>
                  </a:lnTo>
                  <a:lnTo>
                    <a:pt x="527876" y="411956"/>
                  </a:lnTo>
                  <a:lnTo>
                    <a:pt x="526923" y="410813"/>
                  </a:lnTo>
                  <a:lnTo>
                    <a:pt x="525590" y="407670"/>
                  </a:lnTo>
                  <a:lnTo>
                    <a:pt x="524542" y="406432"/>
                  </a:lnTo>
                  <a:lnTo>
                    <a:pt x="523113" y="405575"/>
                  </a:lnTo>
                  <a:lnTo>
                    <a:pt x="521303" y="405193"/>
                  </a:lnTo>
                  <a:lnTo>
                    <a:pt x="513112" y="405479"/>
                  </a:lnTo>
                  <a:lnTo>
                    <a:pt x="511207" y="405289"/>
                  </a:lnTo>
                  <a:lnTo>
                    <a:pt x="509588" y="404717"/>
                  </a:lnTo>
                  <a:lnTo>
                    <a:pt x="508445" y="403003"/>
                  </a:lnTo>
                  <a:lnTo>
                    <a:pt x="507873" y="400336"/>
                  </a:lnTo>
                  <a:lnTo>
                    <a:pt x="508445" y="392049"/>
                  </a:lnTo>
                  <a:lnTo>
                    <a:pt x="508349" y="389477"/>
                  </a:lnTo>
                  <a:lnTo>
                    <a:pt x="507683" y="387763"/>
                  </a:lnTo>
                  <a:lnTo>
                    <a:pt x="506921" y="386334"/>
                  </a:lnTo>
                  <a:lnTo>
                    <a:pt x="505206" y="383762"/>
                  </a:lnTo>
                  <a:lnTo>
                    <a:pt x="492538" y="369284"/>
                  </a:lnTo>
                  <a:lnTo>
                    <a:pt x="491585" y="367475"/>
                  </a:lnTo>
                  <a:lnTo>
                    <a:pt x="490919" y="365379"/>
                  </a:lnTo>
                  <a:lnTo>
                    <a:pt x="490538" y="362141"/>
                  </a:lnTo>
                  <a:lnTo>
                    <a:pt x="491109" y="360235"/>
                  </a:lnTo>
                  <a:lnTo>
                    <a:pt x="492252" y="358902"/>
                  </a:lnTo>
                  <a:lnTo>
                    <a:pt x="498729" y="354235"/>
                  </a:lnTo>
                  <a:lnTo>
                    <a:pt x="500348" y="353473"/>
                  </a:lnTo>
                  <a:lnTo>
                    <a:pt x="505968" y="352901"/>
                  </a:lnTo>
                  <a:lnTo>
                    <a:pt x="507778" y="351568"/>
                  </a:lnTo>
                  <a:lnTo>
                    <a:pt x="508540" y="349853"/>
                  </a:lnTo>
                  <a:lnTo>
                    <a:pt x="510350" y="334994"/>
                  </a:lnTo>
                  <a:lnTo>
                    <a:pt x="511207" y="331280"/>
                  </a:lnTo>
                  <a:lnTo>
                    <a:pt x="512159" y="328708"/>
                  </a:lnTo>
                  <a:lnTo>
                    <a:pt x="513017" y="327279"/>
                  </a:lnTo>
                  <a:lnTo>
                    <a:pt x="514064" y="326041"/>
                  </a:lnTo>
                  <a:lnTo>
                    <a:pt x="516541" y="324041"/>
                  </a:lnTo>
                  <a:lnTo>
                    <a:pt x="519494" y="321945"/>
                  </a:lnTo>
                  <a:lnTo>
                    <a:pt x="521303" y="320421"/>
                  </a:lnTo>
                  <a:lnTo>
                    <a:pt x="523494" y="317278"/>
                  </a:lnTo>
                  <a:lnTo>
                    <a:pt x="524066" y="314992"/>
                  </a:lnTo>
                  <a:lnTo>
                    <a:pt x="523970" y="312896"/>
                  </a:lnTo>
                  <a:lnTo>
                    <a:pt x="523399" y="311277"/>
                  </a:lnTo>
                  <a:lnTo>
                    <a:pt x="522542" y="309943"/>
                  </a:lnTo>
                  <a:lnTo>
                    <a:pt x="521494" y="308705"/>
                  </a:lnTo>
                  <a:lnTo>
                    <a:pt x="518922" y="306705"/>
                  </a:lnTo>
                  <a:lnTo>
                    <a:pt x="515588" y="305181"/>
                  </a:lnTo>
                  <a:lnTo>
                    <a:pt x="506063" y="303181"/>
                  </a:lnTo>
                  <a:lnTo>
                    <a:pt x="502920" y="300514"/>
                  </a:lnTo>
                  <a:lnTo>
                    <a:pt x="502253" y="290513"/>
                  </a:lnTo>
                  <a:lnTo>
                    <a:pt x="509016" y="285464"/>
                  </a:lnTo>
                  <a:lnTo>
                    <a:pt x="561880" y="274892"/>
                  </a:lnTo>
                  <a:lnTo>
                    <a:pt x="567404" y="272891"/>
                  </a:lnTo>
                  <a:lnTo>
                    <a:pt x="568547" y="271653"/>
                  </a:lnTo>
                  <a:lnTo>
                    <a:pt x="569500" y="270320"/>
                  </a:lnTo>
                  <a:lnTo>
                    <a:pt x="570262" y="268891"/>
                  </a:lnTo>
                  <a:lnTo>
                    <a:pt x="570929" y="267271"/>
                  </a:lnTo>
                  <a:lnTo>
                    <a:pt x="571500" y="265271"/>
                  </a:lnTo>
                  <a:lnTo>
                    <a:pt x="572357" y="259080"/>
                  </a:lnTo>
                  <a:lnTo>
                    <a:pt x="573119" y="256984"/>
                  </a:lnTo>
                  <a:lnTo>
                    <a:pt x="574167" y="255079"/>
                  </a:lnTo>
                  <a:lnTo>
                    <a:pt x="578644" y="249269"/>
                  </a:lnTo>
                  <a:lnTo>
                    <a:pt x="581787" y="242888"/>
                  </a:lnTo>
                  <a:lnTo>
                    <a:pt x="584264" y="236220"/>
                  </a:lnTo>
                  <a:lnTo>
                    <a:pt x="586359" y="228695"/>
                  </a:lnTo>
                  <a:lnTo>
                    <a:pt x="587026" y="224600"/>
                  </a:lnTo>
                  <a:lnTo>
                    <a:pt x="587407" y="217837"/>
                  </a:lnTo>
                  <a:lnTo>
                    <a:pt x="587883" y="215360"/>
                  </a:lnTo>
                  <a:lnTo>
                    <a:pt x="588836" y="212788"/>
                  </a:lnTo>
                  <a:lnTo>
                    <a:pt x="590645" y="209455"/>
                  </a:lnTo>
                  <a:lnTo>
                    <a:pt x="592360" y="208693"/>
                  </a:lnTo>
                  <a:lnTo>
                    <a:pt x="593884" y="208883"/>
                  </a:lnTo>
                  <a:lnTo>
                    <a:pt x="607409" y="220694"/>
                  </a:lnTo>
                  <a:lnTo>
                    <a:pt x="610457" y="222218"/>
                  </a:lnTo>
                  <a:lnTo>
                    <a:pt x="618173" y="223552"/>
                  </a:lnTo>
                  <a:lnTo>
                    <a:pt x="619697" y="224314"/>
                  </a:lnTo>
                  <a:lnTo>
                    <a:pt x="620935" y="225362"/>
                  </a:lnTo>
                  <a:lnTo>
                    <a:pt x="628555" y="238030"/>
                  </a:lnTo>
                  <a:lnTo>
                    <a:pt x="629126" y="239649"/>
                  </a:lnTo>
                  <a:lnTo>
                    <a:pt x="629984" y="243554"/>
                  </a:lnTo>
                  <a:lnTo>
                    <a:pt x="631317" y="245269"/>
                  </a:lnTo>
                  <a:lnTo>
                    <a:pt x="633317" y="244697"/>
                  </a:lnTo>
                  <a:lnTo>
                    <a:pt x="641318" y="239744"/>
                  </a:lnTo>
                  <a:lnTo>
                    <a:pt x="646748" y="237363"/>
                  </a:lnTo>
                  <a:lnTo>
                    <a:pt x="663702" y="235458"/>
                  </a:lnTo>
                  <a:lnTo>
                    <a:pt x="667417" y="234125"/>
                  </a:lnTo>
                  <a:lnTo>
                    <a:pt x="670560" y="232505"/>
                  </a:lnTo>
                  <a:lnTo>
                    <a:pt x="674275" y="229743"/>
                  </a:lnTo>
                  <a:lnTo>
                    <a:pt x="676847" y="228695"/>
                  </a:lnTo>
                  <a:lnTo>
                    <a:pt x="679228" y="228409"/>
                  </a:lnTo>
                  <a:lnTo>
                    <a:pt x="680847" y="229076"/>
                  </a:lnTo>
                  <a:lnTo>
                    <a:pt x="682181" y="230029"/>
                  </a:lnTo>
                  <a:lnTo>
                    <a:pt x="683419" y="231172"/>
                  </a:lnTo>
                  <a:lnTo>
                    <a:pt x="685133" y="232315"/>
                  </a:lnTo>
                  <a:lnTo>
                    <a:pt x="687324" y="233172"/>
                  </a:lnTo>
                  <a:lnTo>
                    <a:pt x="691134" y="233648"/>
                  </a:lnTo>
                  <a:lnTo>
                    <a:pt x="693325" y="233077"/>
                  </a:lnTo>
                  <a:lnTo>
                    <a:pt x="694563" y="231838"/>
                  </a:lnTo>
                  <a:lnTo>
                    <a:pt x="694944" y="230124"/>
                  </a:lnTo>
                  <a:lnTo>
                    <a:pt x="694468" y="226600"/>
                  </a:lnTo>
                  <a:lnTo>
                    <a:pt x="695135" y="224695"/>
                  </a:lnTo>
                  <a:lnTo>
                    <a:pt x="696944" y="222885"/>
                  </a:lnTo>
                  <a:lnTo>
                    <a:pt x="703517" y="219361"/>
                  </a:lnTo>
                  <a:lnTo>
                    <a:pt x="705326" y="218122"/>
                  </a:lnTo>
                  <a:lnTo>
                    <a:pt x="706374" y="216884"/>
                  </a:lnTo>
                  <a:lnTo>
                    <a:pt x="708184" y="214027"/>
                  </a:lnTo>
                  <a:lnTo>
                    <a:pt x="712470" y="210121"/>
                  </a:lnTo>
                  <a:lnTo>
                    <a:pt x="721138" y="204978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35" name="Figura a mano libera: forma 76">
              <a:extLst>
                <a:ext uri="{FF2B5EF4-FFF2-40B4-BE49-F238E27FC236}">
                  <a16:creationId xmlns:a16="http://schemas.microsoft.com/office/drawing/2014/main" xmlns="" id="{8C8775E2-CAA0-49E7-8424-0091A3249332}"/>
                </a:ext>
              </a:extLst>
            </p:cNvPr>
            <p:cNvSpPr/>
            <p:nvPr/>
          </p:nvSpPr>
          <p:spPr>
            <a:xfrm>
              <a:off x="8820988" y="5774531"/>
              <a:ext cx="1106424" cy="709231"/>
            </a:xfrm>
            <a:custGeom>
              <a:avLst/>
              <a:gdLst>
                <a:gd name="connsiteX0" fmla="*/ 1094708 w 1106424"/>
                <a:gd name="connsiteY0" fmla="*/ 9811 h 709231"/>
                <a:gd name="connsiteX1" fmla="*/ 1075277 w 1106424"/>
                <a:gd name="connsiteY1" fmla="*/ 1143 h 709231"/>
                <a:gd name="connsiteX2" fmla="*/ 1064800 w 1106424"/>
                <a:gd name="connsiteY2" fmla="*/ 0 h 709231"/>
                <a:gd name="connsiteX3" fmla="*/ 1059371 w 1106424"/>
                <a:gd name="connsiteY3" fmla="*/ 2191 h 709231"/>
                <a:gd name="connsiteX4" fmla="*/ 1045655 w 1106424"/>
                <a:gd name="connsiteY4" fmla="*/ 15145 h 709231"/>
                <a:gd name="connsiteX5" fmla="*/ 1032224 w 1106424"/>
                <a:gd name="connsiteY5" fmla="*/ 21527 h 709231"/>
                <a:gd name="connsiteX6" fmla="*/ 1028129 w 1106424"/>
                <a:gd name="connsiteY6" fmla="*/ 25241 h 709231"/>
                <a:gd name="connsiteX7" fmla="*/ 1020508 w 1106424"/>
                <a:gd name="connsiteY7" fmla="*/ 30480 h 709231"/>
                <a:gd name="connsiteX8" fmla="*/ 993553 w 1106424"/>
                <a:gd name="connsiteY8" fmla="*/ 39910 h 709231"/>
                <a:gd name="connsiteX9" fmla="*/ 983552 w 1106424"/>
                <a:gd name="connsiteY9" fmla="*/ 41624 h 709231"/>
                <a:gd name="connsiteX10" fmla="*/ 977455 w 1106424"/>
                <a:gd name="connsiteY10" fmla="*/ 41434 h 709231"/>
                <a:gd name="connsiteX11" fmla="*/ 971740 w 1106424"/>
                <a:gd name="connsiteY11" fmla="*/ 40291 h 709231"/>
                <a:gd name="connsiteX12" fmla="*/ 967549 w 1106424"/>
                <a:gd name="connsiteY12" fmla="*/ 37242 h 709231"/>
                <a:gd name="connsiteX13" fmla="*/ 965930 w 1106424"/>
                <a:gd name="connsiteY13" fmla="*/ 31528 h 709231"/>
                <a:gd name="connsiteX14" fmla="*/ 967835 w 1106424"/>
                <a:gd name="connsiteY14" fmla="*/ 21050 h 709231"/>
                <a:gd name="connsiteX15" fmla="*/ 966788 w 1106424"/>
                <a:gd name="connsiteY15" fmla="*/ 16478 h 709231"/>
                <a:gd name="connsiteX16" fmla="*/ 964692 w 1106424"/>
                <a:gd name="connsiteY16" fmla="*/ 16478 h 709231"/>
                <a:gd name="connsiteX17" fmla="*/ 965930 w 1106424"/>
                <a:gd name="connsiteY17" fmla="*/ 17812 h 709231"/>
                <a:gd name="connsiteX18" fmla="*/ 964692 w 1106424"/>
                <a:gd name="connsiteY18" fmla="*/ 21336 h 709231"/>
                <a:gd name="connsiteX19" fmla="*/ 964406 w 1106424"/>
                <a:gd name="connsiteY19" fmla="*/ 22384 h 709231"/>
                <a:gd name="connsiteX20" fmla="*/ 964978 w 1106424"/>
                <a:gd name="connsiteY20" fmla="*/ 23336 h 709231"/>
                <a:gd name="connsiteX21" fmla="*/ 966026 w 1106424"/>
                <a:gd name="connsiteY21" fmla="*/ 26670 h 709231"/>
                <a:gd name="connsiteX22" fmla="*/ 953167 w 1106424"/>
                <a:gd name="connsiteY22" fmla="*/ 51816 h 709231"/>
                <a:gd name="connsiteX23" fmla="*/ 944308 w 1106424"/>
                <a:gd name="connsiteY23" fmla="*/ 63532 h 709231"/>
                <a:gd name="connsiteX24" fmla="*/ 925449 w 1106424"/>
                <a:gd name="connsiteY24" fmla="*/ 70199 h 709231"/>
                <a:gd name="connsiteX25" fmla="*/ 919544 w 1106424"/>
                <a:gd name="connsiteY25" fmla="*/ 73533 h 709231"/>
                <a:gd name="connsiteX26" fmla="*/ 913543 w 1106424"/>
                <a:gd name="connsiteY26" fmla="*/ 75819 h 709231"/>
                <a:gd name="connsiteX27" fmla="*/ 906971 w 1106424"/>
                <a:gd name="connsiteY27" fmla="*/ 74486 h 709231"/>
                <a:gd name="connsiteX28" fmla="*/ 905065 w 1106424"/>
                <a:gd name="connsiteY28" fmla="*/ 72580 h 709231"/>
                <a:gd name="connsiteX29" fmla="*/ 901541 w 1106424"/>
                <a:gd name="connsiteY29" fmla="*/ 67056 h 709231"/>
                <a:gd name="connsiteX30" fmla="*/ 900113 w 1106424"/>
                <a:gd name="connsiteY30" fmla="*/ 65532 h 709231"/>
                <a:gd name="connsiteX31" fmla="*/ 896683 w 1106424"/>
                <a:gd name="connsiteY31" fmla="*/ 64865 h 709231"/>
                <a:gd name="connsiteX32" fmla="*/ 885825 w 1106424"/>
                <a:gd name="connsiteY32" fmla="*/ 65532 h 709231"/>
                <a:gd name="connsiteX33" fmla="*/ 877062 w 1106424"/>
                <a:gd name="connsiteY33" fmla="*/ 62675 h 709231"/>
                <a:gd name="connsiteX34" fmla="*/ 872966 w 1106424"/>
                <a:gd name="connsiteY34" fmla="*/ 62293 h 709231"/>
                <a:gd name="connsiteX35" fmla="*/ 870680 w 1106424"/>
                <a:gd name="connsiteY35" fmla="*/ 60484 h 709231"/>
                <a:gd name="connsiteX36" fmla="*/ 864489 w 1106424"/>
                <a:gd name="connsiteY36" fmla="*/ 52483 h 709231"/>
                <a:gd name="connsiteX37" fmla="*/ 861155 w 1106424"/>
                <a:gd name="connsiteY37" fmla="*/ 50673 h 709231"/>
                <a:gd name="connsiteX38" fmla="*/ 851440 w 1106424"/>
                <a:gd name="connsiteY38" fmla="*/ 49911 h 709231"/>
                <a:gd name="connsiteX39" fmla="*/ 848106 w 1106424"/>
                <a:gd name="connsiteY39" fmla="*/ 50673 h 709231"/>
                <a:gd name="connsiteX40" fmla="*/ 844868 w 1106424"/>
                <a:gd name="connsiteY40" fmla="*/ 52101 h 709231"/>
                <a:gd name="connsiteX41" fmla="*/ 840105 w 1106424"/>
                <a:gd name="connsiteY41" fmla="*/ 55150 h 709231"/>
                <a:gd name="connsiteX42" fmla="*/ 814006 w 1106424"/>
                <a:gd name="connsiteY42" fmla="*/ 61817 h 709231"/>
                <a:gd name="connsiteX43" fmla="*/ 806958 w 1106424"/>
                <a:gd name="connsiteY43" fmla="*/ 62293 h 709231"/>
                <a:gd name="connsiteX44" fmla="*/ 795719 w 1106424"/>
                <a:gd name="connsiteY44" fmla="*/ 61341 h 709231"/>
                <a:gd name="connsiteX45" fmla="*/ 791908 w 1106424"/>
                <a:gd name="connsiteY45" fmla="*/ 62960 h 709231"/>
                <a:gd name="connsiteX46" fmla="*/ 778955 w 1106424"/>
                <a:gd name="connsiteY46" fmla="*/ 78867 h 709231"/>
                <a:gd name="connsiteX47" fmla="*/ 769239 w 1106424"/>
                <a:gd name="connsiteY47" fmla="*/ 88392 h 709231"/>
                <a:gd name="connsiteX48" fmla="*/ 757904 w 1106424"/>
                <a:gd name="connsiteY48" fmla="*/ 96108 h 709231"/>
                <a:gd name="connsiteX49" fmla="*/ 715708 w 1106424"/>
                <a:gd name="connsiteY49" fmla="*/ 112205 h 709231"/>
                <a:gd name="connsiteX50" fmla="*/ 699326 w 1106424"/>
                <a:gd name="connsiteY50" fmla="*/ 115348 h 709231"/>
                <a:gd name="connsiteX51" fmla="*/ 688277 w 1106424"/>
                <a:gd name="connsiteY51" fmla="*/ 110014 h 709231"/>
                <a:gd name="connsiteX52" fmla="*/ 672084 w 1106424"/>
                <a:gd name="connsiteY52" fmla="*/ 118586 h 709231"/>
                <a:gd name="connsiteX53" fmla="*/ 653796 w 1106424"/>
                <a:gd name="connsiteY53" fmla="*/ 123539 h 709231"/>
                <a:gd name="connsiteX54" fmla="*/ 633889 w 1106424"/>
                <a:gd name="connsiteY54" fmla="*/ 124777 h 709231"/>
                <a:gd name="connsiteX55" fmla="*/ 592074 w 1106424"/>
                <a:gd name="connsiteY55" fmla="*/ 118776 h 709231"/>
                <a:gd name="connsiteX56" fmla="*/ 581597 w 1106424"/>
                <a:gd name="connsiteY56" fmla="*/ 121539 h 709231"/>
                <a:gd name="connsiteX57" fmla="*/ 576548 w 1106424"/>
                <a:gd name="connsiteY57" fmla="*/ 122015 h 709231"/>
                <a:gd name="connsiteX58" fmla="*/ 568643 w 1106424"/>
                <a:gd name="connsiteY58" fmla="*/ 120968 h 709231"/>
                <a:gd name="connsiteX59" fmla="*/ 561499 w 1106424"/>
                <a:gd name="connsiteY59" fmla="*/ 118205 h 709231"/>
                <a:gd name="connsiteX60" fmla="*/ 547116 w 1106424"/>
                <a:gd name="connsiteY60" fmla="*/ 109918 h 709231"/>
                <a:gd name="connsiteX61" fmla="*/ 542544 w 1106424"/>
                <a:gd name="connsiteY61" fmla="*/ 114776 h 709231"/>
                <a:gd name="connsiteX62" fmla="*/ 518922 w 1106424"/>
                <a:gd name="connsiteY62" fmla="*/ 118872 h 709231"/>
                <a:gd name="connsiteX63" fmla="*/ 514255 w 1106424"/>
                <a:gd name="connsiteY63" fmla="*/ 121920 h 709231"/>
                <a:gd name="connsiteX64" fmla="*/ 509969 w 1106424"/>
                <a:gd name="connsiteY64" fmla="*/ 125920 h 709231"/>
                <a:gd name="connsiteX65" fmla="*/ 505206 w 1106424"/>
                <a:gd name="connsiteY65" fmla="*/ 129445 h 709231"/>
                <a:gd name="connsiteX66" fmla="*/ 491109 w 1106424"/>
                <a:gd name="connsiteY66" fmla="*/ 132779 h 709231"/>
                <a:gd name="connsiteX67" fmla="*/ 475869 w 1106424"/>
                <a:gd name="connsiteY67" fmla="*/ 140970 h 709231"/>
                <a:gd name="connsiteX68" fmla="*/ 468344 w 1106424"/>
                <a:gd name="connsiteY68" fmla="*/ 142875 h 709231"/>
                <a:gd name="connsiteX69" fmla="*/ 446341 w 1106424"/>
                <a:gd name="connsiteY69" fmla="*/ 139732 h 709231"/>
                <a:gd name="connsiteX70" fmla="*/ 438912 w 1106424"/>
                <a:gd name="connsiteY70" fmla="*/ 139922 h 709231"/>
                <a:gd name="connsiteX71" fmla="*/ 439674 w 1106424"/>
                <a:gd name="connsiteY71" fmla="*/ 138399 h 709231"/>
                <a:gd name="connsiteX72" fmla="*/ 439864 w 1106424"/>
                <a:gd name="connsiteY72" fmla="*/ 137922 h 709231"/>
                <a:gd name="connsiteX73" fmla="*/ 441293 w 1106424"/>
                <a:gd name="connsiteY73" fmla="*/ 136684 h 709231"/>
                <a:gd name="connsiteX74" fmla="*/ 436436 w 1106424"/>
                <a:gd name="connsiteY74" fmla="*/ 134208 h 709231"/>
                <a:gd name="connsiteX75" fmla="*/ 420433 w 1106424"/>
                <a:gd name="connsiteY75" fmla="*/ 130969 h 709231"/>
                <a:gd name="connsiteX76" fmla="*/ 410528 w 1106424"/>
                <a:gd name="connsiteY76" fmla="*/ 124777 h 709231"/>
                <a:gd name="connsiteX77" fmla="*/ 398431 w 1106424"/>
                <a:gd name="connsiteY77" fmla="*/ 114395 h 709231"/>
                <a:gd name="connsiteX78" fmla="*/ 388239 w 1106424"/>
                <a:gd name="connsiteY78" fmla="*/ 110014 h 709231"/>
                <a:gd name="connsiteX79" fmla="*/ 384810 w 1106424"/>
                <a:gd name="connsiteY79" fmla="*/ 106966 h 709231"/>
                <a:gd name="connsiteX80" fmla="*/ 382619 w 1106424"/>
                <a:gd name="connsiteY80" fmla="*/ 102013 h 709231"/>
                <a:gd name="connsiteX81" fmla="*/ 382048 w 1106424"/>
                <a:gd name="connsiteY81" fmla="*/ 98012 h 709231"/>
                <a:gd name="connsiteX82" fmla="*/ 382714 w 1106424"/>
                <a:gd name="connsiteY82" fmla="*/ 90583 h 709231"/>
                <a:gd name="connsiteX83" fmla="*/ 373189 w 1106424"/>
                <a:gd name="connsiteY83" fmla="*/ 83439 h 709231"/>
                <a:gd name="connsiteX84" fmla="*/ 331280 w 1106424"/>
                <a:gd name="connsiteY84" fmla="*/ 86677 h 709231"/>
                <a:gd name="connsiteX85" fmla="*/ 326231 w 1106424"/>
                <a:gd name="connsiteY85" fmla="*/ 74486 h 709231"/>
                <a:gd name="connsiteX86" fmla="*/ 325088 w 1106424"/>
                <a:gd name="connsiteY86" fmla="*/ 70390 h 709231"/>
                <a:gd name="connsiteX87" fmla="*/ 324612 w 1106424"/>
                <a:gd name="connsiteY87" fmla="*/ 56388 h 709231"/>
                <a:gd name="connsiteX88" fmla="*/ 322612 w 1106424"/>
                <a:gd name="connsiteY88" fmla="*/ 53435 h 709231"/>
                <a:gd name="connsiteX89" fmla="*/ 309658 w 1106424"/>
                <a:gd name="connsiteY89" fmla="*/ 44482 h 709231"/>
                <a:gd name="connsiteX90" fmla="*/ 308801 w 1106424"/>
                <a:gd name="connsiteY90" fmla="*/ 42482 h 709231"/>
                <a:gd name="connsiteX91" fmla="*/ 308420 w 1106424"/>
                <a:gd name="connsiteY91" fmla="*/ 39529 h 709231"/>
                <a:gd name="connsiteX92" fmla="*/ 307848 w 1106424"/>
                <a:gd name="connsiteY92" fmla="*/ 36766 h 709231"/>
                <a:gd name="connsiteX93" fmla="*/ 306133 w 1106424"/>
                <a:gd name="connsiteY93" fmla="*/ 35623 h 709231"/>
                <a:gd name="connsiteX94" fmla="*/ 303466 w 1106424"/>
                <a:gd name="connsiteY94" fmla="*/ 36100 h 709231"/>
                <a:gd name="connsiteX95" fmla="*/ 298799 w 1106424"/>
                <a:gd name="connsiteY95" fmla="*/ 38291 h 709231"/>
                <a:gd name="connsiteX96" fmla="*/ 292037 w 1106424"/>
                <a:gd name="connsiteY96" fmla="*/ 40005 h 709231"/>
                <a:gd name="connsiteX97" fmla="*/ 288227 w 1106424"/>
                <a:gd name="connsiteY97" fmla="*/ 42291 h 709231"/>
                <a:gd name="connsiteX98" fmla="*/ 284226 w 1106424"/>
                <a:gd name="connsiteY98" fmla="*/ 43434 h 709231"/>
                <a:gd name="connsiteX99" fmla="*/ 278987 w 1106424"/>
                <a:gd name="connsiteY99" fmla="*/ 41529 h 709231"/>
                <a:gd name="connsiteX100" fmla="*/ 276035 w 1106424"/>
                <a:gd name="connsiteY100" fmla="*/ 51245 h 709231"/>
                <a:gd name="connsiteX101" fmla="*/ 268129 w 1106424"/>
                <a:gd name="connsiteY101" fmla="*/ 54959 h 709231"/>
                <a:gd name="connsiteX102" fmla="*/ 258604 w 1106424"/>
                <a:gd name="connsiteY102" fmla="*/ 54864 h 709231"/>
                <a:gd name="connsiteX103" fmla="*/ 250888 w 1106424"/>
                <a:gd name="connsiteY103" fmla="*/ 53340 h 709231"/>
                <a:gd name="connsiteX104" fmla="*/ 238982 w 1106424"/>
                <a:gd name="connsiteY104" fmla="*/ 48387 h 709231"/>
                <a:gd name="connsiteX105" fmla="*/ 235553 w 1106424"/>
                <a:gd name="connsiteY105" fmla="*/ 47625 h 709231"/>
                <a:gd name="connsiteX106" fmla="*/ 231553 w 1106424"/>
                <a:gd name="connsiteY106" fmla="*/ 48768 h 709231"/>
                <a:gd name="connsiteX107" fmla="*/ 227647 w 1106424"/>
                <a:gd name="connsiteY107" fmla="*/ 51721 h 709231"/>
                <a:gd name="connsiteX108" fmla="*/ 225647 w 1106424"/>
                <a:gd name="connsiteY108" fmla="*/ 55436 h 709231"/>
                <a:gd name="connsiteX109" fmla="*/ 227552 w 1106424"/>
                <a:gd name="connsiteY109" fmla="*/ 59245 h 709231"/>
                <a:gd name="connsiteX110" fmla="*/ 215646 w 1106424"/>
                <a:gd name="connsiteY110" fmla="*/ 69723 h 709231"/>
                <a:gd name="connsiteX111" fmla="*/ 216408 w 1106424"/>
                <a:gd name="connsiteY111" fmla="*/ 73723 h 709231"/>
                <a:gd name="connsiteX112" fmla="*/ 219646 w 1106424"/>
                <a:gd name="connsiteY112" fmla="*/ 77914 h 709231"/>
                <a:gd name="connsiteX113" fmla="*/ 220313 w 1106424"/>
                <a:gd name="connsiteY113" fmla="*/ 81820 h 709231"/>
                <a:gd name="connsiteX114" fmla="*/ 220789 w 1106424"/>
                <a:gd name="connsiteY114" fmla="*/ 87249 h 709231"/>
                <a:gd name="connsiteX115" fmla="*/ 221361 w 1106424"/>
                <a:gd name="connsiteY115" fmla="*/ 89821 h 709231"/>
                <a:gd name="connsiteX116" fmla="*/ 220789 w 1106424"/>
                <a:gd name="connsiteY116" fmla="*/ 91726 h 709231"/>
                <a:gd name="connsiteX117" fmla="*/ 217932 w 1106424"/>
                <a:gd name="connsiteY117" fmla="*/ 95059 h 709231"/>
                <a:gd name="connsiteX118" fmla="*/ 206216 w 1106424"/>
                <a:gd name="connsiteY118" fmla="*/ 104204 h 709231"/>
                <a:gd name="connsiteX119" fmla="*/ 177641 w 1106424"/>
                <a:gd name="connsiteY119" fmla="*/ 117062 h 709231"/>
                <a:gd name="connsiteX120" fmla="*/ 162878 w 1106424"/>
                <a:gd name="connsiteY120" fmla="*/ 119158 h 709231"/>
                <a:gd name="connsiteX121" fmla="*/ 152019 w 1106424"/>
                <a:gd name="connsiteY121" fmla="*/ 112871 h 709231"/>
                <a:gd name="connsiteX122" fmla="*/ 151733 w 1106424"/>
                <a:gd name="connsiteY122" fmla="*/ 109061 h 709231"/>
                <a:gd name="connsiteX123" fmla="*/ 147638 w 1106424"/>
                <a:gd name="connsiteY123" fmla="*/ 105918 h 709231"/>
                <a:gd name="connsiteX124" fmla="*/ 138017 w 1106424"/>
                <a:gd name="connsiteY124" fmla="*/ 100965 h 709231"/>
                <a:gd name="connsiteX125" fmla="*/ 134398 w 1106424"/>
                <a:gd name="connsiteY125" fmla="*/ 97441 h 709231"/>
                <a:gd name="connsiteX126" fmla="*/ 124968 w 1106424"/>
                <a:gd name="connsiteY126" fmla="*/ 80391 h 709231"/>
                <a:gd name="connsiteX127" fmla="*/ 116491 w 1106424"/>
                <a:gd name="connsiteY127" fmla="*/ 60579 h 709231"/>
                <a:gd name="connsiteX128" fmla="*/ 114681 w 1106424"/>
                <a:gd name="connsiteY128" fmla="*/ 52578 h 709231"/>
                <a:gd name="connsiteX129" fmla="*/ 110680 w 1106424"/>
                <a:gd name="connsiteY129" fmla="*/ 52101 h 709231"/>
                <a:gd name="connsiteX130" fmla="*/ 106680 w 1106424"/>
                <a:gd name="connsiteY130" fmla="*/ 52578 h 709231"/>
                <a:gd name="connsiteX131" fmla="*/ 104585 w 1106424"/>
                <a:gd name="connsiteY131" fmla="*/ 47434 h 709231"/>
                <a:gd name="connsiteX132" fmla="*/ 100489 w 1106424"/>
                <a:gd name="connsiteY132" fmla="*/ 54959 h 709231"/>
                <a:gd name="connsiteX133" fmla="*/ 101918 w 1106424"/>
                <a:gd name="connsiteY133" fmla="*/ 65913 h 709231"/>
                <a:gd name="connsiteX134" fmla="*/ 102394 w 1106424"/>
                <a:gd name="connsiteY134" fmla="*/ 76486 h 709231"/>
                <a:gd name="connsiteX135" fmla="*/ 95250 w 1106424"/>
                <a:gd name="connsiteY135" fmla="*/ 83058 h 709231"/>
                <a:gd name="connsiteX136" fmla="*/ 90869 w 1106424"/>
                <a:gd name="connsiteY136" fmla="*/ 82486 h 709231"/>
                <a:gd name="connsiteX137" fmla="*/ 85439 w 1106424"/>
                <a:gd name="connsiteY137" fmla="*/ 80867 h 709231"/>
                <a:gd name="connsiteX138" fmla="*/ 80772 w 1106424"/>
                <a:gd name="connsiteY138" fmla="*/ 80676 h 709231"/>
                <a:gd name="connsiteX139" fmla="*/ 78867 w 1106424"/>
                <a:gd name="connsiteY139" fmla="*/ 84582 h 709231"/>
                <a:gd name="connsiteX140" fmla="*/ 77057 w 1106424"/>
                <a:gd name="connsiteY140" fmla="*/ 91440 h 709231"/>
                <a:gd name="connsiteX141" fmla="*/ 72580 w 1106424"/>
                <a:gd name="connsiteY141" fmla="*/ 96679 h 709231"/>
                <a:gd name="connsiteX142" fmla="*/ 62198 w 1106424"/>
                <a:gd name="connsiteY142" fmla="*/ 104108 h 709231"/>
                <a:gd name="connsiteX143" fmla="*/ 51149 w 1106424"/>
                <a:gd name="connsiteY143" fmla="*/ 100108 h 709231"/>
                <a:gd name="connsiteX144" fmla="*/ 42005 w 1106424"/>
                <a:gd name="connsiteY144" fmla="*/ 107442 h 709231"/>
                <a:gd name="connsiteX145" fmla="*/ 33052 w 1106424"/>
                <a:gd name="connsiteY145" fmla="*/ 117634 h 709231"/>
                <a:gd name="connsiteX146" fmla="*/ 22574 w 1106424"/>
                <a:gd name="connsiteY146" fmla="*/ 122015 h 709231"/>
                <a:gd name="connsiteX147" fmla="*/ 26384 w 1106424"/>
                <a:gd name="connsiteY147" fmla="*/ 126492 h 709231"/>
                <a:gd name="connsiteX148" fmla="*/ 26003 w 1106424"/>
                <a:gd name="connsiteY148" fmla="*/ 132588 h 709231"/>
                <a:gd name="connsiteX149" fmla="*/ 23813 w 1106424"/>
                <a:gd name="connsiteY149" fmla="*/ 139732 h 709231"/>
                <a:gd name="connsiteX150" fmla="*/ 21717 w 1106424"/>
                <a:gd name="connsiteY150" fmla="*/ 151257 h 709231"/>
                <a:gd name="connsiteX151" fmla="*/ 13716 w 1106424"/>
                <a:gd name="connsiteY151" fmla="*/ 167640 h 709231"/>
                <a:gd name="connsiteX152" fmla="*/ 12859 w 1106424"/>
                <a:gd name="connsiteY152" fmla="*/ 168497 h 709231"/>
                <a:gd name="connsiteX153" fmla="*/ 12763 w 1106424"/>
                <a:gd name="connsiteY153" fmla="*/ 169069 h 709231"/>
                <a:gd name="connsiteX154" fmla="*/ 13049 w 1106424"/>
                <a:gd name="connsiteY154" fmla="*/ 172021 h 709231"/>
                <a:gd name="connsiteX155" fmla="*/ 14002 w 1106424"/>
                <a:gd name="connsiteY155" fmla="*/ 175832 h 709231"/>
                <a:gd name="connsiteX156" fmla="*/ 17050 w 1106424"/>
                <a:gd name="connsiteY156" fmla="*/ 180689 h 709231"/>
                <a:gd name="connsiteX157" fmla="*/ 17717 w 1106424"/>
                <a:gd name="connsiteY157" fmla="*/ 182785 h 709231"/>
                <a:gd name="connsiteX158" fmla="*/ 17335 w 1106424"/>
                <a:gd name="connsiteY158" fmla="*/ 186500 h 709231"/>
                <a:gd name="connsiteX159" fmla="*/ 15526 w 1106424"/>
                <a:gd name="connsiteY159" fmla="*/ 194405 h 709231"/>
                <a:gd name="connsiteX160" fmla="*/ 14764 w 1106424"/>
                <a:gd name="connsiteY160" fmla="*/ 194786 h 709231"/>
                <a:gd name="connsiteX161" fmla="*/ 12287 w 1106424"/>
                <a:gd name="connsiteY161" fmla="*/ 206788 h 709231"/>
                <a:gd name="connsiteX162" fmla="*/ 12954 w 1106424"/>
                <a:gd name="connsiteY162" fmla="*/ 208026 h 709231"/>
                <a:gd name="connsiteX163" fmla="*/ 11430 w 1106424"/>
                <a:gd name="connsiteY163" fmla="*/ 209645 h 709231"/>
                <a:gd name="connsiteX164" fmla="*/ 6477 w 1106424"/>
                <a:gd name="connsiteY164" fmla="*/ 212789 h 709231"/>
                <a:gd name="connsiteX165" fmla="*/ 6001 w 1106424"/>
                <a:gd name="connsiteY165" fmla="*/ 210979 h 709231"/>
                <a:gd name="connsiteX166" fmla="*/ 95 w 1106424"/>
                <a:gd name="connsiteY166" fmla="*/ 213836 h 709231"/>
                <a:gd name="connsiteX167" fmla="*/ 0 w 1106424"/>
                <a:gd name="connsiteY167" fmla="*/ 219170 h 709231"/>
                <a:gd name="connsiteX168" fmla="*/ 3143 w 1106424"/>
                <a:gd name="connsiteY168" fmla="*/ 225171 h 709231"/>
                <a:gd name="connsiteX169" fmla="*/ 7144 w 1106424"/>
                <a:gd name="connsiteY169" fmla="*/ 230314 h 709231"/>
                <a:gd name="connsiteX170" fmla="*/ 10001 w 1106424"/>
                <a:gd name="connsiteY170" fmla="*/ 235268 h 709231"/>
                <a:gd name="connsiteX171" fmla="*/ 10954 w 1106424"/>
                <a:gd name="connsiteY171" fmla="*/ 240411 h 709231"/>
                <a:gd name="connsiteX172" fmla="*/ 11430 w 1106424"/>
                <a:gd name="connsiteY172" fmla="*/ 246126 h 709231"/>
                <a:gd name="connsiteX173" fmla="*/ 12954 w 1106424"/>
                <a:gd name="connsiteY173" fmla="*/ 252508 h 709231"/>
                <a:gd name="connsiteX174" fmla="*/ 16192 w 1106424"/>
                <a:gd name="connsiteY174" fmla="*/ 259747 h 709231"/>
                <a:gd name="connsiteX175" fmla="*/ 21241 w 1106424"/>
                <a:gd name="connsiteY175" fmla="*/ 268510 h 709231"/>
                <a:gd name="connsiteX176" fmla="*/ 27146 w 1106424"/>
                <a:gd name="connsiteY176" fmla="*/ 275939 h 709231"/>
                <a:gd name="connsiteX177" fmla="*/ 33147 w 1106424"/>
                <a:gd name="connsiteY177" fmla="*/ 278987 h 709231"/>
                <a:gd name="connsiteX178" fmla="*/ 46863 w 1106424"/>
                <a:gd name="connsiteY178" fmla="*/ 279273 h 709231"/>
                <a:gd name="connsiteX179" fmla="*/ 51816 w 1106424"/>
                <a:gd name="connsiteY179" fmla="*/ 281750 h 709231"/>
                <a:gd name="connsiteX180" fmla="*/ 57626 w 1106424"/>
                <a:gd name="connsiteY180" fmla="*/ 287845 h 709231"/>
                <a:gd name="connsiteX181" fmla="*/ 71914 w 1106424"/>
                <a:gd name="connsiteY181" fmla="*/ 311848 h 709231"/>
                <a:gd name="connsiteX182" fmla="*/ 79820 w 1106424"/>
                <a:gd name="connsiteY182" fmla="*/ 319183 h 709231"/>
                <a:gd name="connsiteX183" fmla="*/ 92964 w 1106424"/>
                <a:gd name="connsiteY183" fmla="*/ 320230 h 709231"/>
                <a:gd name="connsiteX184" fmla="*/ 121539 w 1106424"/>
                <a:gd name="connsiteY184" fmla="*/ 315277 h 709231"/>
                <a:gd name="connsiteX185" fmla="*/ 149447 w 1106424"/>
                <a:gd name="connsiteY185" fmla="*/ 314325 h 709231"/>
                <a:gd name="connsiteX186" fmla="*/ 177070 w 1106424"/>
                <a:gd name="connsiteY186" fmla="*/ 317754 h 709231"/>
                <a:gd name="connsiteX187" fmla="*/ 187928 w 1106424"/>
                <a:gd name="connsiteY187" fmla="*/ 322516 h 709231"/>
                <a:gd name="connsiteX188" fmla="*/ 196787 w 1106424"/>
                <a:gd name="connsiteY188" fmla="*/ 331946 h 709231"/>
                <a:gd name="connsiteX189" fmla="*/ 198215 w 1106424"/>
                <a:gd name="connsiteY189" fmla="*/ 335566 h 709231"/>
                <a:gd name="connsiteX190" fmla="*/ 200406 w 1106424"/>
                <a:gd name="connsiteY190" fmla="*/ 344234 h 709231"/>
                <a:gd name="connsiteX191" fmla="*/ 202597 w 1106424"/>
                <a:gd name="connsiteY191" fmla="*/ 348234 h 709231"/>
                <a:gd name="connsiteX192" fmla="*/ 205835 w 1106424"/>
                <a:gd name="connsiteY192" fmla="*/ 350139 h 709231"/>
                <a:gd name="connsiteX193" fmla="*/ 209455 w 1106424"/>
                <a:gd name="connsiteY193" fmla="*/ 349472 h 709231"/>
                <a:gd name="connsiteX194" fmla="*/ 214503 w 1106424"/>
                <a:gd name="connsiteY194" fmla="*/ 346996 h 709231"/>
                <a:gd name="connsiteX195" fmla="*/ 256604 w 1106424"/>
                <a:gd name="connsiteY195" fmla="*/ 352901 h 709231"/>
                <a:gd name="connsiteX196" fmla="*/ 258413 w 1106424"/>
                <a:gd name="connsiteY196" fmla="*/ 354235 h 709231"/>
                <a:gd name="connsiteX197" fmla="*/ 261747 w 1106424"/>
                <a:gd name="connsiteY197" fmla="*/ 360331 h 709231"/>
                <a:gd name="connsiteX198" fmla="*/ 263557 w 1106424"/>
                <a:gd name="connsiteY198" fmla="*/ 361664 h 709231"/>
                <a:gd name="connsiteX199" fmla="*/ 267462 w 1106424"/>
                <a:gd name="connsiteY199" fmla="*/ 362808 h 709231"/>
                <a:gd name="connsiteX200" fmla="*/ 270224 w 1106424"/>
                <a:gd name="connsiteY200" fmla="*/ 365284 h 709231"/>
                <a:gd name="connsiteX201" fmla="*/ 274130 w 1106424"/>
                <a:gd name="connsiteY201" fmla="*/ 370427 h 709231"/>
                <a:gd name="connsiteX202" fmla="*/ 281654 w 1106424"/>
                <a:gd name="connsiteY202" fmla="*/ 374809 h 709231"/>
                <a:gd name="connsiteX203" fmla="*/ 283655 w 1106424"/>
                <a:gd name="connsiteY203" fmla="*/ 376618 h 709231"/>
                <a:gd name="connsiteX204" fmla="*/ 292132 w 1106424"/>
                <a:gd name="connsiteY204" fmla="*/ 393002 h 709231"/>
                <a:gd name="connsiteX205" fmla="*/ 295942 w 1106424"/>
                <a:gd name="connsiteY205" fmla="*/ 395001 h 709231"/>
                <a:gd name="connsiteX206" fmla="*/ 300323 w 1106424"/>
                <a:gd name="connsiteY206" fmla="*/ 396430 h 709231"/>
                <a:gd name="connsiteX207" fmla="*/ 303466 w 1106424"/>
                <a:gd name="connsiteY207" fmla="*/ 398526 h 709231"/>
                <a:gd name="connsiteX208" fmla="*/ 309753 w 1106424"/>
                <a:gd name="connsiteY208" fmla="*/ 404813 h 709231"/>
                <a:gd name="connsiteX209" fmla="*/ 324421 w 1106424"/>
                <a:gd name="connsiteY209" fmla="*/ 413480 h 709231"/>
                <a:gd name="connsiteX210" fmla="*/ 341376 w 1106424"/>
                <a:gd name="connsiteY210" fmla="*/ 427101 h 709231"/>
                <a:gd name="connsiteX211" fmla="*/ 352044 w 1106424"/>
                <a:gd name="connsiteY211" fmla="*/ 433768 h 709231"/>
                <a:gd name="connsiteX212" fmla="*/ 364427 w 1106424"/>
                <a:gd name="connsiteY212" fmla="*/ 438245 h 709231"/>
                <a:gd name="connsiteX213" fmla="*/ 380143 w 1106424"/>
                <a:gd name="connsiteY213" fmla="*/ 440912 h 709231"/>
                <a:gd name="connsiteX214" fmla="*/ 392049 w 1106424"/>
                <a:gd name="connsiteY214" fmla="*/ 444627 h 709231"/>
                <a:gd name="connsiteX215" fmla="*/ 402241 w 1106424"/>
                <a:gd name="connsiteY215" fmla="*/ 451866 h 709231"/>
                <a:gd name="connsiteX216" fmla="*/ 431292 w 1106424"/>
                <a:gd name="connsiteY216" fmla="*/ 480822 h 709231"/>
                <a:gd name="connsiteX217" fmla="*/ 442436 w 1106424"/>
                <a:gd name="connsiteY217" fmla="*/ 488537 h 709231"/>
                <a:gd name="connsiteX218" fmla="*/ 454723 w 1106424"/>
                <a:gd name="connsiteY218" fmla="*/ 493871 h 709231"/>
                <a:gd name="connsiteX219" fmla="*/ 469487 w 1106424"/>
                <a:gd name="connsiteY219" fmla="*/ 496919 h 709231"/>
                <a:gd name="connsiteX220" fmla="*/ 482537 w 1106424"/>
                <a:gd name="connsiteY220" fmla="*/ 502158 h 709231"/>
                <a:gd name="connsiteX221" fmla="*/ 503682 w 1106424"/>
                <a:gd name="connsiteY221" fmla="*/ 518732 h 709231"/>
                <a:gd name="connsiteX222" fmla="*/ 518827 w 1106424"/>
                <a:gd name="connsiteY222" fmla="*/ 520827 h 709231"/>
                <a:gd name="connsiteX223" fmla="*/ 522256 w 1106424"/>
                <a:gd name="connsiteY223" fmla="*/ 519589 h 709231"/>
                <a:gd name="connsiteX224" fmla="*/ 528638 w 1106424"/>
                <a:gd name="connsiteY224" fmla="*/ 515588 h 709231"/>
                <a:gd name="connsiteX225" fmla="*/ 531781 w 1106424"/>
                <a:gd name="connsiteY225" fmla="*/ 514731 h 709231"/>
                <a:gd name="connsiteX226" fmla="*/ 570357 w 1106424"/>
                <a:gd name="connsiteY226" fmla="*/ 511588 h 709231"/>
                <a:gd name="connsiteX227" fmla="*/ 583311 w 1106424"/>
                <a:gd name="connsiteY227" fmla="*/ 513969 h 709231"/>
                <a:gd name="connsiteX228" fmla="*/ 611505 w 1106424"/>
                <a:gd name="connsiteY228" fmla="*/ 527304 h 709231"/>
                <a:gd name="connsiteX229" fmla="*/ 635603 w 1106424"/>
                <a:gd name="connsiteY229" fmla="*/ 543211 h 709231"/>
                <a:gd name="connsiteX230" fmla="*/ 666845 w 1106424"/>
                <a:gd name="connsiteY230" fmla="*/ 573595 h 709231"/>
                <a:gd name="connsiteX231" fmla="*/ 675322 w 1106424"/>
                <a:gd name="connsiteY231" fmla="*/ 585597 h 709231"/>
                <a:gd name="connsiteX232" fmla="*/ 703231 w 1106424"/>
                <a:gd name="connsiteY232" fmla="*/ 645414 h 709231"/>
                <a:gd name="connsiteX233" fmla="*/ 707231 w 1106424"/>
                <a:gd name="connsiteY233" fmla="*/ 650367 h 709231"/>
                <a:gd name="connsiteX234" fmla="*/ 734187 w 1106424"/>
                <a:gd name="connsiteY234" fmla="*/ 656749 h 709231"/>
                <a:gd name="connsiteX235" fmla="*/ 739807 w 1106424"/>
                <a:gd name="connsiteY235" fmla="*/ 655511 h 709231"/>
                <a:gd name="connsiteX236" fmla="*/ 745998 w 1106424"/>
                <a:gd name="connsiteY236" fmla="*/ 659416 h 709231"/>
                <a:gd name="connsiteX237" fmla="*/ 766191 w 1106424"/>
                <a:gd name="connsiteY237" fmla="*/ 667226 h 709231"/>
                <a:gd name="connsiteX238" fmla="*/ 770572 w 1106424"/>
                <a:gd name="connsiteY238" fmla="*/ 671513 h 709231"/>
                <a:gd name="connsiteX239" fmla="*/ 775049 w 1106424"/>
                <a:gd name="connsiteY239" fmla="*/ 679037 h 709231"/>
                <a:gd name="connsiteX240" fmla="*/ 795528 w 1106424"/>
                <a:gd name="connsiteY240" fmla="*/ 681990 h 709231"/>
                <a:gd name="connsiteX241" fmla="*/ 801243 w 1106424"/>
                <a:gd name="connsiteY241" fmla="*/ 687514 h 709231"/>
                <a:gd name="connsiteX242" fmla="*/ 805529 w 1106424"/>
                <a:gd name="connsiteY242" fmla="*/ 685895 h 709231"/>
                <a:gd name="connsiteX243" fmla="*/ 806482 w 1106424"/>
                <a:gd name="connsiteY243" fmla="*/ 686848 h 709231"/>
                <a:gd name="connsiteX244" fmla="*/ 808101 w 1106424"/>
                <a:gd name="connsiteY244" fmla="*/ 690372 h 709231"/>
                <a:gd name="connsiteX245" fmla="*/ 830771 w 1106424"/>
                <a:gd name="connsiteY245" fmla="*/ 678942 h 709231"/>
                <a:gd name="connsiteX246" fmla="*/ 842867 w 1106424"/>
                <a:gd name="connsiteY246" fmla="*/ 677037 h 709231"/>
                <a:gd name="connsiteX247" fmla="*/ 855345 w 1106424"/>
                <a:gd name="connsiteY247" fmla="*/ 681609 h 709231"/>
                <a:gd name="connsiteX248" fmla="*/ 868585 w 1106424"/>
                <a:gd name="connsiteY248" fmla="*/ 691039 h 709231"/>
                <a:gd name="connsiteX249" fmla="*/ 877253 w 1106424"/>
                <a:gd name="connsiteY249" fmla="*/ 694849 h 709231"/>
                <a:gd name="connsiteX250" fmla="*/ 881063 w 1106424"/>
                <a:gd name="connsiteY250" fmla="*/ 691801 h 709231"/>
                <a:gd name="connsiteX251" fmla="*/ 882491 w 1106424"/>
                <a:gd name="connsiteY251" fmla="*/ 689134 h 709231"/>
                <a:gd name="connsiteX252" fmla="*/ 885730 w 1106424"/>
                <a:gd name="connsiteY252" fmla="*/ 688848 h 709231"/>
                <a:gd name="connsiteX253" fmla="*/ 890492 w 1106424"/>
                <a:gd name="connsiteY253" fmla="*/ 690277 h 709231"/>
                <a:gd name="connsiteX254" fmla="*/ 894588 w 1106424"/>
                <a:gd name="connsiteY254" fmla="*/ 692563 h 709231"/>
                <a:gd name="connsiteX255" fmla="*/ 897255 w 1106424"/>
                <a:gd name="connsiteY255" fmla="*/ 695230 h 709231"/>
                <a:gd name="connsiteX256" fmla="*/ 902208 w 1106424"/>
                <a:gd name="connsiteY256" fmla="*/ 702183 h 709231"/>
                <a:gd name="connsiteX257" fmla="*/ 908495 w 1106424"/>
                <a:gd name="connsiteY257" fmla="*/ 707422 h 709231"/>
                <a:gd name="connsiteX258" fmla="*/ 915448 w 1106424"/>
                <a:gd name="connsiteY258" fmla="*/ 709232 h 709231"/>
                <a:gd name="connsiteX259" fmla="*/ 922496 w 1106424"/>
                <a:gd name="connsiteY259" fmla="*/ 707136 h 709231"/>
                <a:gd name="connsiteX260" fmla="*/ 929259 w 1106424"/>
                <a:gd name="connsiteY260" fmla="*/ 700659 h 709231"/>
                <a:gd name="connsiteX261" fmla="*/ 929449 w 1106424"/>
                <a:gd name="connsiteY261" fmla="*/ 695325 h 709231"/>
                <a:gd name="connsiteX262" fmla="*/ 923354 w 1106424"/>
                <a:gd name="connsiteY262" fmla="*/ 669989 h 709231"/>
                <a:gd name="connsiteX263" fmla="*/ 917067 w 1106424"/>
                <a:gd name="connsiteY263" fmla="*/ 656177 h 709231"/>
                <a:gd name="connsiteX264" fmla="*/ 915353 w 1106424"/>
                <a:gd name="connsiteY264" fmla="*/ 647605 h 709231"/>
                <a:gd name="connsiteX265" fmla="*/ 919639 w 1106424"/>
                <a:gd name="connsiteY265" fmla="*/ 643795 h 709231"/>
                <a:gd name="connsiteX266" fmla="*/ 920020 w 1106424"/>
                <a:gd name="connsiteY266" fmla="*/ 638842 h 709231"/>
                <a:gd name="connsiteX267" fmla="*/ 937451 w 1106424"/>
                <a:gd name="connsiteY267" fmla="*/ 594360 h 709231"/>
                <a:gd name="connsiteX268" fmla="*/ 943070 w 1106424"/>
                <a:gd name="connsiteY268" fmla="*/ 585883 h 709231"/>
                <a:gd name="connsiteX269" fmla="*/ 950405 w 1106424"/>
                <a:gd name="connsiteY269" fmla="*/ 582263 h 709231"/>
                <a:gd name="connsiteX270" fmla="*/ 955738 w 1106424"/>
                <a:gd name="connsiteY270" fmla="*/ 580644 h 709231"/>
                <a:gd name="connsiteX271" fmla="*/ 960882 w 1106424"/>
                <a:gd name="connsiteY271" fmla="*/ 577120 h 709231"/>
                <a:gd name="connsiteX272" fmla="*/ 966978 w 1106424"/>
                <a:gd name="connsiteY272" fmla="*/ 573977 h 709231"/>
                <a:gd name="connsiteX273" fmla="*/ 975074 w 1106424"/>
                <a:gd name="connsiteY273" fmla="*/ 573500 h 709231"/>
                <a:gd name="connsiteX274" fmla="*/ 975074 w 1106424"/>
                <a:gd name="connsiteY274" fmla="*/ 570357 h 709231"/>
                <a:gd name="connsiteX275" fmla="*/ 973646 w 1106424"/>
                <a:gd name="connsiteY275" fmla="*/ 567500 h 709231"/>
                <a:gd name="connsiteX276" fmla="*/ 974407 w 1106424"/>
                <a:gd name="connsiteY276" fmla="*/ 566547 h 709231"/>
                <a:gd name="connsiteX277" fmla="*/ 977455 w 1106424"/>
                <a:gd name="connsiteY277" fmla="*/ 564737 h 709231"/>
                <a:gd name="connsiteX278" fmla="*/ 975074 w 1106424"/>
                <a:gd name="connsiteY278" fmla="*/ 561784 h 709231"/>
                <a:gd name="connsiteX279" fmla="*/ 987171 w 1106424"/>
                <a:gd name="connsiteY279" fmla="*/ 555022 h 709231"/>
                <a:gd name="connsiteX280" fmla="*/ 989076 w 1106424"/>
                <a:gd name="connsiteY280" fmla="*/ 554355 h 709231"/>
                <a:gd name="connsiteX281" fmla="*/ 990886 w 1106424"/>
                <a:gd name="connsiteY281" fmla="*/ 556641 h 709231"/>
                <a:gd name="connsiteX282" fmla="*/ 994505 w 1106424"/>
                <a:gd name="connsiteY282" fmla="*/ 558355 h 709231"/>
                <a:gd name="connsiteX283" fmla="*/ 997172 w 1106424"/>
                <a:gd name="connsiteY283" fmla="*/ 557022 h 709231"/>
                <a:gd name="connsiteX284" fmla="*/ 996124 w 1106424"/>
                <a:gd name="connsiteY284" fmla="*/ 550164 h 709231"/>
                <a:gd name="connsiteX285" fmla="*/ 993267 w 1106424"/>
                <a:gd name="connsiteY285" fmla="*/ 544830 h 709231"/>
                <a:gd name="connsiteX286" fmla="*/ 990219 w 1106424"/>
                <a:gd name="connsiteY286" fmla="*/ 543211 h 709231"/>
                <a:gd name="connsiteX287" fmla="*/ 983171 w 1106424"/>
                <a:gd name="connsiteY287" fmla="*/ 544068 h 709231"/>
                <a:gd name="connsiteX288" fmla="*/ 980408 w 1106424"/>
                <a:gd name="connsiteY288" fmla="*/ 541306 h 709231"/>
                <a:gd name="connsiteX289" fmla="*/ 979837 w 1106424"/>
                <a:gd name="connsiteY289" fmla="*/ 535972 h 709231"/>
                <a:gd name="connsiteX290" fmla="*/ 981837 w 1106424"/>
                <a:gd name="connsiteY290" fmla="*/ 532448 h 709231"/>
                <a:gd name="connsiteX291" fmla="*/ 986885 w 1106424"/>
                <a:gd name="connsiteY291" fmla="*/ 535210 h 709231"/>
                <a:gd name="connsiteX292" fmla="*/ 988600 w 1106424"/>
                <a:gd name="connsiteY292" fmla="*/ 524827 h 709231"/>
                <a:gd name="connsiteX293" fmla="*/ 986980 w 1106424"/>
                <a:gd name="connsiteY293" fmla="*/ 518541 h 709231"/>
                <a:gd name="connsiteX294" fmla="*/ 982028 w 1106424"/>
                <a:gd name="connsiteY294" fmla="*/ 515493 h 709231"/>
                <a:gd name="connsiteX295" fmla="*/ 973741 w 1106424"/>
                <a:gd name="connsiteY295" fmla="*/ 514636 h 709231"/>
                <a:gd name="connsiteX296" fmla="*/ 967549 w 1106424"/>
                <a:gd name="connsiteY296" fmla="*/ 511207 h 709231"/>
                <a:gd name="connsiteX297" fmla="*/ 962501 w 1106424"/>
                <a:gd name="connsiteY297" fmla="*/ 504063 h 709231"/>
                <a:gd name="connsiteX298" fmla="*/ 961644 w 1106424"/>
                <a:gd name="connsiteY298" fmla="*/ 497777 h 709231"/>
                <a:gd name="connsiteX299" fmla="*/ 967930 w 1106424"/>
                <a:gd name="connsiteY299" fmla="*/ 496824 h 709231"/>
                <a:gd name="connsiteX300" fmla="*/ 967930 w 1106424"/>
                <a:gd name="connsiteY300" fmla="*/ 493871 h 709231"/>
                <a:gd name="connsiteX301" fmla="*/ 962978 w 1106424"/>
                <a:gd name="connsiteY301" fmla="*/ 491204 h 709231"/>
                <a:gd name="connsiteX302" fmla="*/ 957263 w 1106424"/>
                <a:gd name="connsiteY302" fmla="*/ 495300 h 709231"/>
                <a:gd name="connsiteX303" fmla="*/ 949738 w 1106424"/>
                <a:gd name="connsiteY303" fmla="*/ 486251 h 709231"/>
                <a:gd name="connsiteX304" fmla="*/ 945928 w 1106424"/>
                <a:gd name="connsiteY304" fmla="*/ 472916 h 709231"/>
                <a:gd name="connsiteX305" fmla="*/ 951262 w 1106424"/>
                <a:gd name="connsiteY305" fmla="*/ 464248 h 709231"/>
                <a:gd name="connsiteX306" fmla="*/ 949166 w 1106424"/>
                <a:gd name="connsiteY306" fmla="*/ 458914 h 709231"/>
                <a:gd name="connsiteX307" fmla="*/ 953453 w 1106424"/>
                <a:gd name="connsiteY307" fmla="*/ 456914 h 709231"/>
                <a:gd name="connsiteX308" fmla="*/ 957072 w 1106424"/>
                <a:gd name="connsiteY308" fmla="*/ 456914 h 709231"/>
                <a:gd name="connsiteX309" fmla="*/ 959072 w 1106424"/>
                <a:gd name="connsiteY309" fmla="*/ 460057 h 709231"/>
                <a:gd name="connsiteX310" fmla="*/ 958596 w 1106424"/>
                <a:gd name="connsiteY310" fmla="*/ 467487 h 709231"/>
                <a:gd name="connsiteX311" fmla="*/ 961549 w 1106424"/>
                <a:gd name="connsiteY311" fmla="*/ 463105 h 709231"/>
                <a:gd name="connsiteX312" fmla="*/ 963835 w 1106424"/>
                <a:gd name="connsiteY312" fmla="*/ 458152 h 709231"/>
                <a:gd name="connsiteX313" fmla="*/ 966978 w 1106424"/>
                <a:gd name="connsiteY313" fmla="*/ 456343 h 709231"/>
                <a:gd name="connsiteX314" fmla="*/ 972598 w 1106424"/>
                <a:gd name="connsiteY314" fmla="*/ 461676 h 709231"/>
                <a:gd name="connsiteX315" fmla="*/ 969455 w 1106424"/>
                <a:gd name="connsiteY315" fmla="*/ 451390 h 709231"/>
                <a:gd name="connsiteX316" fmla="*/ 964216 w 1106424"/>
                <a:gd name="connsiteY316" fmla="*/ 444055 h 709231"/>
                <a:gd name="connsiteX317" fmla="*/ 957644 w 1106424"/>
                <a:gd name="connsiteY317" fmla="*/ 439674 h 709231"/>
                <a:gd name="connsiteX318" fmla="*/ 944785 w 1106424"/>
                <a:gd name="connsiteY318" fmla="*/ 437198 h 709231"/>
                <a:gd name="connsiteX319" fmla="*/ 920972 w 1106424"/>
                <a:gd name="connsiteY319" fmla="*/ 423863 h 709231"/>
                <a:gd name="connsiteX320" fmla="*/ 918496 w 1106424"/>
                <a:gd name="connsiteY320" fmla="*/ 420434 h 709231"/>
                <a:gd name="connsiteX321" fmla="*/ 916114 w 1106424"/>
                <a:gd name="connsiteY321" fmla="*/ 414433 h 709231"/>
                <a:gd name="connsiteX322" fmla="*/ 914495 w 1106424"/>
                <a:gd name="connsiteY322" fmla="*/ 407194 h 709231"/>
                <a:gd name="connsiteX323" fmla="*/ 913638 w 1106424"/>
                <a:gd name="connsiteY323" fmla="*/ 364617 h 709231"/>
                <a:gd name="connsiteX324" fmla="*/ 914305 w 1106424"/>
                <a:gd name="connsiteY324" fmla="*/ 356901 h 709231"/>
                <a:gd name="connsiteX325" fmla="*/ 916019 w 1106424"/>
                <a:gd name="connsiteY325" fmla="*/ 349568 h 709231"/>
                <a:gd name="connsiteX326" fmla="*/ 922591 w 1106424"/>
                <a:gd name="connsiteY326" fmla="*/ 337566 h 709231"/>
                <a:gd name="connsiteX327" fmla="*/ 939070 w 1106424"/>
                <a:gd name="connsiteY327" fmla="*/ 317945 h 709231"/>
                <a:gd name="connsiteX328" fmla="*/ 944118 w 1106424"/>
                <a:gd name="connsiteY328" fmla="*/ 302133 h 709231"/>
                <a:gd name="connsiteX329" fmla="*/ 946213 w 1106424"/>
                <a:gd name="connsiteY329" fmla="*/ 292894 h 709231"/>
                <a:gd name="connsiteX330" fmla="*/ 950405 w 1106424"/>
                <a:gd name="connsiteY330" fmla="*/ 280225 h 709231"/>
                <a:gd name="connsiteX331" fmla="*/ 951166 w 1106424"/>
                <a:gd name="connsiteY331" fmla="*/ 271272 h 709231"/>
                <a:gd name="connsiteX332" fmla="*/ 952214 w 1106424"/>
                <a:gd name="connsiteY332" fmla="*/ 267081 h 709231"/>
                <a:gd name="connsiteX333" fmla="*/ 956977 w 1106424"/>
                <a:gd name="connsiteY333" fmla="*/ 262224 h 709231"/>
                <a:gd name="connsiteX334" fmla="*/ 958405 w 1106424"/>
                <a:gd name="connsiteY334" fmla="*/ 257937 h 709231"/>
                <a:gd name="connsiteX335" fmla="*/ 957834 w 1106424"/>
                <a:gd name="connsiteY335" fmla="*/ 253079 h 709231"/>
                <a:gd name="connsiteX336" fmla="*/ 954310 w 1106424"/>
                <a:gd name="connsiteY336" fmla="*/ 244888 h 709231"/>
                <a:gd name="connsiteX337" fmla="*/ 953738 w 1106424"/>
                <a:gd name="connsiteY337" fmla="*/ 240220 h 709231"/>
                <a:gd name="connsiteX338" fmla="*/ 955929 w 1106424"/>
                <a:gd name="connsiteY338" fmla="*/ 234315 h 709231"/>
                <a:gd name="connsiteX339" fmla="*/ 965549 w 1106424"/>
                <a:gd name="connsiteY339" fmla="*/ 219551 h 709231"/>
                <a:gd name="connsiteX340" fmla="*/ 974122 w 1106424"/>
                <a:gd name="connsiteY340" fmla="*/ 212503 h 709231"/>
                <a:gd name="connsiteX341" fmla="*/ 980027 w 1106424"/>
                <a:gd name="connsiteY341" fmla="*/ 203359 h 709231"/>
                <a:gd name="connsiteX342" fmla="*/ 986695 w 1106424"/>
                <a:gd name="connsiteY342" fmla="*/ 189738 h 709231"/>
                <a:gd name="connsiteX343" fmla="*/ 1017556 w 1106424"/>
                <a:gd name="connsiteY343" fmla="*/ 141351 h 709231"/>
                <a:gd name="connsiteX344" fmla="*/ 1054513 w 1106424"/>
                <a:gd name="connsiteY344" fmla="*/ 94107 h 709231"/>
                <a:gd name="connsiteX345" fmla="*/ 1063657 w 1106424"/>
                <a:gd name="connsiteY345" fmla="*/ 71628 h 709231"/>
                <a:gd name="connsiteX346" fmla="*/ 1080421 w 1106424"/>
                <a:gd name="connsiteY346" fmla="*/ 44101 h 709231"/>
                <a:gd name="connsiteX347" fmla="*/ 1074896 w 1106424"/>
                <a:gd name="connsiteY347" fmla="*/ 44291 h 709231"/>
                <a:gd name="connsiteX348" fmla="*/ 1075944 w 1106424"/>
                <a:gd name="connsiteY348" fmla="*/ 38005 h 709231"/>
                <a:gd name="connsiteX349" fmla="*/ 1078230 w 1106424"/>
                <a:gd name="connsiteY349" fmla="*/ 32480 h 709231"/>
                <a:gd name="connsiteX350" fmla="*/ 1083088 w 1106424"/>
                <a:gd name="connsiteY350" fmla="*/ 26575 h 709231"/>
                <a:gd name="connsiteX351" fmla="*/ 1096994 w 1106424"/>
                <a:gd name="connsiteY351" fmla="*/ 17336 h 709231"/>
                <a:gd name="connsiteX352" fmla="*/ 1100519 w 1106424"/>
                <a:gd name="connsiteY352" fmla="*/ 17621 h 709231"/>
                <a:gd name="connsiteX353" fmla="*/ 1103281 w 1106424"/>
                <a:gd name="connsiteY353" fmla="*/ 17050 h 709231"/>
                <a:gd name="connsiteX354" fmla="*/ 1105281 w 1106424"/>
                <a:gd name="connsiteY354" fmla="*/ 15145 h 709231"/>
                <a:gd name="connsiteX355" fmla="*/ 1106424 w 1106424"/>
                <a:gd name="connsiteY355" fmla="*/ 11430 h 709231"/>
                <a:gd name="connsiteX356" fmla="*/ 1094708 w 1106424"/>
                <a:gd name="connsiteY356" fmla="*/ 9811 h 70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</a:cxnLst>
              <a:rect l="l" t="t" r="r" b="b"/>
              <a:pathLst>
                <a:path w="1106424" h="709231">
                  <a:moveTo>
                    <a:pt x="1094708" y="9811"/>
                  </a:moveTo>
                  <a:lnTo>
                    <a:pt x="1075277" y="1143"/>
                  </a:lnTo>
                  <a:lnTo>
                    <a:pt x="1064800" y="0"/>
                  </a:lnTo>
                  <a:lnTo>
                    <a:pt x="1059371" y="2191"/>
                  </a:lnTo>
                  <a:lnTo>
                    <a:pt x="1045655" y="15145"/>
                  </a:lnTo>
                  <a:lnTo>
                    <a:pt x="1032224" y="21527"/>
                  </a:lnTo>
                  <a:lnTo>
                    <a:pt x="1028129" y="25241"/>
                  </a:lnTo>
                  <a:lnTo>
                    <a:pt x="1020508" y="30480"/>
                  </a:lnTo>
                  <a:lnTo>
                    <a:pt x="993553" y="39910"/>
                  </a:lnTo>
                  <a:lnTo>
                    <a:pt x="983552" y="41624"/>
                  </a:lnTo>
                  <a:lnTo>
                    <a:pt x="977455" y="41434"/>
                  </a:lnTo>
                  <a:lnTo>
                    <a:pt x="971740" y="40291"/>
                  </a:lnTo>
                  <a:lnTo>
                    <a:pt x="967549" y="37242"/>
                  </a:lnTo>
                  <a:lnTo>
                    <a:pt x="965930" y="31528"/>
                  </a:lnTo>
                  <a:lnTo>
                    <a:pt x="967835" y="21050"/>
                  </a:lnTo>
                  <a:lnTo>
                    <a:pt x="966788" y="16478"/>
                  </a:lnTo>
                  <a:lnTo>
                    <a:pt x="964692" y="16478"/>
                  </a:lnTo>
                  <a:lnTo>
                    <a:pt x="965930" y="17812"/>
                  </a:lnTo>
                  <a:lnTo>
                    <a:pt x="964692" y="21336"/>
                  </a:lnTo>
                  <a:lnTo>
                    <a:pt x="964406" y="22384"/>
                  </a:lnTo>
                  <a:lnTo>
                    <a:pt x="964978" y="23336"/>
                  </a:lnTo>
                  <a:lnTo>
                    <a:pt x="966026" y="26670"/>
                  </a:lnTo>
                  <a:lnTo>
                    <a:pt x="953167" y="51816"/>
                  </a:lnTo>
                  <a:lnTo>
                    <a:pt x="944308" y="63532"/>
                  </a:lnTo>
                  <a:lnTo>
                    <a:pt x="925449" y="70199"/>
                  </a:lnTo>
                  <a:lnTo>
                    <a:pt x="919544" y="73533"/>
                  </a:lnTo>
                  <a:lnTo>
                    <a:pt x="913543" y="75819"/>
                  </a:lnTo>
                  <a:lnTo>
                    <a:pt x="906971" y="74486"/>
                  </a:lnTo>
                  <a:lnTo>
                    <a:pt x="905065" y="72580"/>
                  </a:lnTo>
                  <a:lnTo>
                    <a:pt x="901541" y="67056"/>
                  </a:lnTo>
                  <a:lnTo>
                    <a:pt x="900113" y="65532"/>
                  </a:lnTo>
                  <a:lnTo>
                    <a:pt x="896683" y="64865"/>
                  </a:lnTo>
                  <a:lnTo>
                    <a:pt x="885825" y="65532"/>
                  </a:lnTo>
                  <a:lnTo>
                    <a:pt x="877062" y="62675"/>
                  </a:lnTo>
                  <a:lnTo>
                    <a:pt x="872966" y="62293"/>
                  </a:lnTo>
                  <a:lnTo>
                    <a:pt x="870680" y="60484"/>
                  </a:lnTo>
                  <a:lnTo>
                    <a:pt x="864489" y="52483"/>
                  </a:lnTo>
                  <a:lnTo>
                    <a:pt x="861155" y="50673"/>
                  </a:lnTo>
                  <a:lnTo>
                    <a:pt x="851440" y="49911"/>
                  </a:lnTo>
                  <a:lnTo>
                    <a:pt x="848106" y="50673"/>
                  </a:lnTo>
                  <a:lnTo>
                    <a:pt x="844868" y="52101"/>
                  </a:lnTo>
                  <a:lnTo>
                    <a:pt x="840105" y="55150"/>
                  </a:lnTo>
                  <a:lnTo>
                    <a:pt x="814006" y="61817"/>
                  </a:lnTo>
                  <a:lnTo>
                    <a:pt x="806958" y="62293"/>
                  </a:lnTo>
                  <a:lnTo>
                    <a:pt x="795719" y="61341"/>
                  </a:lnTo>
                  <a:lnTo>
                    <a:pt x="791908" y="62960"/>
                  </a:lnTo>
                  <a:lnTo>
                    <a:pt x="778955" y="78867"/>
                  </a:lnTo>
                  <a:lnTo>
                    <a:pt x="769239" y="88392"/>
                  </a:lnTo>
                  <a:lnTo>
                    <a:pt x="757904" y="96108"/>
                  </a:lnTo>
                  <a:lnTo>
                    <a:pt x="715708" y="112205"/>
                  </a:lnTo>
                  <a:lnTo>
                    <a:pt x="699326" y="115348"/>
                  </a:lnTo>
                  <a:lnTo>
                    <a:pt x="688277" y="110014"/>
                  </a:lnTo>
                  <a:lnTo>
                    <a:pt x="672084" y="118586"/>
                  </a:lnTo>
                  <a:lnTo>
                    <a:pt x="653796" y="123539"/>
                  </a:lnTo>
                  <a:lnTo>
                    <a:pt x="633889" y="124777"/>
                  </a:lnTo>
                  <a:lnTo>
                    <a:pt x="592074" y="118776"/>
                  </a:lnTo>
                  <a:lnTo>
                    <a:pt x="581597" y="121539"/>
                  </a:lnTo>
                  <a:lnTo>
                    <a:pt x="576548" y="122015"/>
                  </a:lnTo>
                  <a:lnTo>
                    <a:pt x="568643" y="120968"/>
                  </a:lnTo>
                  <a:lnTo>
                    <a:pt x="561499" y="118205"/>
                  </a:lnTo>
                  <a:lnTo>
                    <a:pt x="547116" y="109918"/>
                  </a:lnTo>
                  <a:lnTo>
                    <a:pt x="542544" y="114776"/>
                  </a:lnTo>
                  <a:lnTo>
                    <a:pt x="518922" y="118872"/>
                  </a:lnTo>
                  <a:lnTo>
                    <a:pt x="514255" y="121920"/>
                  </a:lnTo>
                  <a:lnTo>
                    <a:pt x="509969" y="125920"/>
                  </a:lnTo>
                  <a:lnTo>
                    <a:pt x="505206" y="129445"/>
                  </a:lnTo>
                  <a:lnTo>
                    <a:pt x="491109" y="132779"/>
                  </a:lnTo>
                  <a:lnTo>
                    <a:pt x="475869" y="140970"/>
                  </a:lnTo>
                  <a:lnTo>
                    <a:pt x="468344" y="142875"/>
                  </a:lnTo>
                  <a:lnTo>
                    <a:pt x="446341" y="139732"/>
                  </a:lnTo>
                  <a:lnTo>
                    <a:pt x="438912" y="139922"/>
                  </a:lnTo>
                  <a:lnTo>
                    <a:pt x="439674" y="138399"/>
                  </a:lnTo>
                  <a:lnTo>
                    <a:pt x="439864" y="137922"/>
                  </a:lnTo>
                  <a:lnTo>
                    <a:pt x="441293" y="136684"/>
                  </a:lnTo>
                  <a:lnTo>
                    <a:pt x="436436" y="134208"/>
                  </a:lnTo>
                  <a:lnTo>
                    <a:pt x="420433" y="130969"/>
                  </a:lnTo>
                  <a:lnTo>
                    <a:pt x="410528" y="124777"/>
                  </a:lnTo>
                  <a:lnTo>
                    <a:pt x="398431" y="114395"/>
                  </a:lnTo>
                  <a:lnTo>
                    <a:pt x="388239" y="110014"/>
                  </a:lnTo>
                  <a:lnTo>
                    <a:pt x="384810" y="106966"/>
                  </a:lnTo>
                  <a:lnTo>
                    <a:pt x="382619" y="102013"/>
                  </a:lnTo>
                  <a:lnTo>
                    <a:pt x="382048" y="98012"/>
                  </a:lnTo>
                  <a:lnTo>
                    <a:pt x="382714" y="90583"/>
                  </a:lnTo>
                  <a:lnTo>
                    <a:pt x="373189" y="83439"/>
                  </a:lnTo>
                  <a:lnTo>
                    <a:pt x="331280" y="86677"/>
                  </a:lnTo>
                  <a:lnTo>
                    <a:pt x="326231" y="74486"/>
                  </a:lnTo>
                  <a:lnTo>
                    <a:pt x="325088" y="70390"/>
                  </a:lnTo>
                  <a:lnTo>
                    <a:pt x="324612" y="56388"/>
                  </a:lnTo>
                  <a:lnTo>
                    <a:pt x="322612" y="53435"/>
                  </a:lnTo>
                  <a:lnTo>
                    <a:pt x="309658" y="44482"/>
                  </a:lnTo>
                  <a:lnTo>
                    <a:pt x="308801" y="42482"/>
                  </a:lnTo>
                  <a:lnTo>
                    <a:pt x="308420" y="39529"/>
                  </a:lnTo>
                  <a:lnTo>
                    <a:pt x="307848" y="36766"/>
                  </a:lnTo>
                  <a:lnTo>
                    <a:pt x="306133" y="35623"/>
                  </a:lnTo>
                  <a:lnTo>
                    <a:pt x="303466" y="36100"/>
                  </a:lnTo>
                  <a:lnTo>
                    <a:pt x="298799" y="38291"/>
                  </a:lnTo>
                  <a:lnTo>
                    <a:pt x="292037" y="40005"/>
                  </a:lnTo>
                  <a:lnTo>
                    <a:pt x="288227" y="42291"/>
                  </a:lnTo>
                  <a:lnTo>
                    <a:pt x="284226" y="43434"/>
                  </a:lnTo>
                  <a:lnTo>
                    <a:pt x="278987" y="41529"/>
                  </a:lnTo>
                  <a:lnTo>
                    <a:pt x="276035" y="51245"/>
                  </a:lnTo>
                  <a:lnTo>
                    <a:pt x="268129" y="54959"/>
                  </a:lnTo>
                  <a:lnTo>
                    <a:pt x="258604" y="54864"/>
                  </a:lnTo>
                  <a:lnTo>
                    <a:pt x="250888" y="53340"/>
                  </a:lnTo>
                  <a:lnTo>
                    <a:pt x="238982" y="48387"/>
                  </a:lnTo>
                  <a:lnTo>
                    <a:pt x="235553" y="47625"/>
                  </a:lnTo>
                  <a:lnTo>
                    <a:pt x="231553" y="48768"/>
                  </a:lnTo>
                  <a:lnTo>
                    <a:pt x="227647" y="51721"/>
                  </a:lnTo>
                  <a:lnTo>
                    <a:pt x="225647" y="55436"/>
                  </a:lnTo>
                  <a:lnTo>
                    <a:pt x="227552" y="59245"/>
                  </a:lnTo>
                  <a:lnTo>
                    <a:pt x="215646" y="69723"/>
                  </a:lnTo>
                  <a:lnTo>
                    <a:pt x="216408" y="73723"/>
                  </a:lnTo>
                  <a:lnTo>
                    <a:pt x="219646" y="77914"/>
                  </a:lnTo>
                  <a:lnTo>
                    <a:pt x="220313" y="81820"/>
                  </a:lnTo>
                  <a:lnTo>
                    <a:pt x="220789" y="87249"/>
                  </a:lnTo>
                  <a:lnTo>
                    <a:pt x="221361" y="89821"/>
                  </a:lnTo>
                  <a:lnTo>
                    <a:pt x="220789" y="91726"/>
                  </a:lnTo>
                  <a:lnTo>
                    <a:pt x="217932" y="95059"/>
                  </a:lnTo>
                  <a:lnTo>
                    <a:pt x="206216" y="104204"/>
                  </a:lnTo>
                  <a:lnTo>
                    <a:pt x="177641" y="117062"/>
                  </a:lnTo>
                  <a:lnTo>
                    <a:pt x="162878" y="119158"/>
                  </a:lnTo>
                  <a:lnTo>
                    <a:pt x="152019" y="112871"/>
                  </a:lnTo>
                  <a:lnTo>
                    <a:pt x="151733" y="109061"/>
                  </a:lnTo>
                  <a:lnTo>
                    <a:pt x="147638" y="105918"/>
                  </a:lnTo>
                  <a:lnTo>
                    <a:pt x="138017" y="100965"/>
                  </a:lnTo>
                  <a:lnTo>
                    <a:pt x="134398" y="97441"/>
                  </a:lnTo>
                  <a:lnTo>
                    <a:pt x="124968" y="80391"/>
                  </a:lnTo>
                  <a:lnTo>
                    <a:pt x="116491" y="60579"/>
                  </a:lnTo>
                  <a:lnTo>
                    <a:pt x="114681" y="52578"/>
                  </a:lnTo>
                  <a:lnTo>
                    <a:pt x="110680" y="52101"/>
                  </a:lnTo>
                  <a:lnTo>
                    <a:pt x="106680" y="52578"/>
                  </a:lnTo>
                  <a:lnTo>
                    <a:pt x="104585" y="47434"/>
                  </a:lnTo>
                  <a:lnTo>
                    <a:pt x="100489" y="54959"/>
                  </a:lnTo>
                  <a:lnTo>
                    <a:pt x="101918" y="65913"/>
                  </a:lnTo>
                  <a:lnTo>
                    <a:pt x="102394" y="76486"/>
                  </a:lnTo>
                  <a:lnTo>
                    <a:pt x="95250" y="83058"/>
                  </a:lnTo>
                  <a:lnTo>
                    <a:pt x="90869" y="82486"/>
                  </a:lnTo>
                  <a:lnTo>
                    <a:pt x="85439" y="80867"/>
                  </a:lnTo>
                  <a:lnTo>
                    <a:pt x="80772" y="80676"/>
                  </a:lnTo>
                  <a:lnTo>
                    <a:pt x="78867" y="84582"/>
                  </a:lnTo>
                  <a:lnTo>
                    <a:pt x="77057" y="91440"/>
                  </a:lnTo>
                  <a:lnTo>
                    <a:pt x="72580" y="96679"/>
                  </a:lnTo>
                  <a:lnTo>
                    <a:pt x="62198" y="104108"/>
                  </a:lnTo>
                  <a:lnTo>
                    <a:pt x="51149" y="100108"/>
                  </a:lnTo>
                  <a:lnTo>
                    <a:pt x="42005" y="107442"/>
                  </a:lnTo>
                  <a:lnTo>
                    <a:pt x="33052" y="117634"/>
                  </a:lnTo>
                  <a:lnTo>
                    <a:pt x="22574" y="122015"/>
                  </a:lnTo>
                  <a:lnTo>
                    <a:pt x="26384" y="126492"/>
                  </a:lnTo>
                  <a:lnTo>
                    <a:pt x="26003" y="132588"/>
                  </a:lnTo>
                  <a:lnTo>
                    <a:pt x="23813" y="139732"/>
                  </a:lnTo>
                  <a:lnTo>
                    <a:pt x="21717" y="151257"/>
                  </a:lnTo>
                  <a:lnTo>
                    <a:pt x="13716" y="167640"/>
                  </a:lnTo>
                  <a:lnTo>
                    <a:pt x="12859" y="168497"/>
                  </a:lnTo>
                  <a:lnTo>
                    <a:pt x="12763" y="169069"/>
                  </a:lnTo>
                  <a:lnTo>
                    <a:pt x="13049" y="172021"/>
                  </a:lnTo>
                  <a:lnTo>
                    <a:pt x="14002" y="175832"/>
                  </a:lnTo>
                  <a:lnTo>
                    <a:pt x="17050" y="180689"/>
                  </a:lnTo>
                  <a:lnTo>
                    <a:pt x="17717" y="182785"/>
                  </a:lnTo>
                  <a:lnTo>
                    <a:pt x="17335" y="186500"/>
                  </a:lnTo>
                  <a:lnTo>
                    <a:pt x="15526" y="194405"/>
                  </a:lnTo>
                  <a:lnTo>
                    <a:pt x="14764" y="194786"/>
                  </a:lnTo>
                  <a:lnTo>
                    <a:pt x="12287" y="206788"/>
                  </a:lnTo>
                  <a:lnTo>
                    <a:pt x="12954" y="208026"/>
                  </a:lnTo>
                  <a:lnTo>
                    <a:pt x="11430" y="209645"/>
                  </a:lnTo>
                  <a:lnTo>
                    <a:pt x="6477" y="212789"/>
                  </a:lnTo>
                  <a:lnTo>
                    <a:pt x="6001" y="210979"/>
                  </a:lnTo>
                  <a:lnTo>
                    <a:pt x="95" y="213836"/>
                  </a:lnTo>
                  <a:lnTo>
                    <a:pt x="0" y="219170"/>
                  </a:lnTo>
                  <a:lnTo>
                    <a:pt x="3143" y="225171"/>
                  </a:lnTo>
                  <a:lnTo>
                    <a:pt x="7144" y="230314"/>
                  </a:lnTo>
                  <a:lnTo>
                    <a:pt x="10001" y="235268"/>
                  </a:lnTo>
                  <a:lnTo>
                    <a:pt x="10954" y="240411"/>
                  </a:lnTo>
                  <a:lnTo>
                    <a:pt x="11430" y="246126"/>
                  </a:lnTo>
                  <a:lnTo>
                    <a:pt x="12954" y="252508"/>
                  </a:lnTo>
                  <a:lnTo>
                    <a:pt x="16192" y="259747"/>
                  </a:lnTo>
                  <a:lnTo>
                    <a:pt x="21241" y="268510"/>
                  </a:lnTo>
                  <a:lnTo>
                    <a:pt x="27146" y="275939"/>
                  </a:lnTo>
                  <a:lnTo>
                    <a:pt x="33147" y="278987"/>
                  </a:lnTo>
                  <a:lnTo>
                    <a:pt x="46863" y="279273"/>
                  </a:lnTo>
                  <a:lnTo>
                    <a:pt x="51816" y="281750"/>
                  </a:lnTo>
                  <a:lnTo>
                    <a:pt x="57626" y="287845"/>
                  </a:lnTo>
                  <a:lnTo>
                    <a:pt x="71914" y="311848"/>
                  </a:lnTo>
                  <a:lnTo>
                    <a:pt x="79820" y="319183"/>
                  </a:lnTo>
                  <a:lnTo>
                    <a:pt x="92964" y="320230"/>
                  </a:lnTo>
                  <a:lnTo>
                    <a:pt x="121539" y="315277"/>
                  </a:lnTo>
                  <a:lnTo>
                    <a:pt x="149447" y="314325"/>
                  </a:lnTo>
                  <a:lnTo>
                    <a:pt x="177070" y="317754"/>
                  </a:lnTo>
                  <a:lnTo>
                    <a:pt x="187928" y="322516"/>
                  </a:lnTo>
                  <a:lnTo>
                    <a:pt x="196787" y="331946"/>
                  </a:lnTo>
                  <a:lnTo>
                    <a:pt x="198215" y="335566"/>
                  </a:lnTo>
                  <a:lnTo>
                    <a:pt x="200406" y="344234"/>
                  </a:lnTo>
                  <a:lnTo>
                    <a:pt x="202597" y="348234"/>
                  </a:lnTo>
                  <a:lnTo>
                    <a:pt x="205835" y="350139"/>
                  </a:lnTo>
                  <a:lnTo>
                    <a:pt x="209455" y="349472"/>
                  </a:lnTo>
                  <a:lnTo>
                    <a:pt x="214503" y="346996"/>
                  </a:lnTo>
                  <a:lnTo>
                    <a:pt x="256604" y="352901"/>
                  </a:lnTo>
                  <a:lnTo>
                    <a:pt x="258413" y="354235"/>
                  </a:lnTo>
                  <a:lnTo>
                    <a:pt x="261747" y="360331"/>
                  </a:lnTo>
                  <a:lnTo>
                    <a:pt x="263557" y="361664"/>
                  </a:lnTo>
                  <a:lnTo>
                    <a:pt x="267462" y="362808"/>
                  </a:lnTo>
                  <a:lnTo>
                    <a:pt x="270224" y="365284"/>
                  </a:lnTo>
                  <a:lnTo>
                    <a:pt x="274130" y="370427"/>
                  </a:lnTo>
                  <a:lnTo>
                    <a:pt x="281654" y="374809"/>
                  </a:lnTo>
                  <a:lnTo>
                    <a:pt x="283655" y="376618"/>
                  </a:lnTo>
                  <a:lnTo>
                    <a:pt x="292132" y="393002"/>
                  </a:lnTo>
                  <a:lnTo>
                    <a:pt x="295942" y="395001"/>
                  </a:lnTo>
                  <a:lnTo>
                    <a:pt x="300323" y="396430"/>
                  </a:lnTo>
                  <a:lnTo>
                    <a:pt x="303466" y="398526"/>
                  </a:lnTo>
                  <a:lnTo>
                    <a:pt x="309753" y="404813"/>
                  </a:lnTo>
                  <a:lnTo>
                    <a:pt x="324421" y="413480"/>
                  </a:lnTo>
                  <a:lnTo>
                    <a:pt x="341376" y="427101"/>
                  </a:lnTo>
                  <a:lnTo>
                    <a:pt x="352044" y="433768"/>
                  </a:lnTo>
                  <a:lnTo>
                    <a:pt x="364427" y="438245"/>
                  </a:lnTo>
                  <a:lnTo>
                    <a:pt x="380143" y="440912"/>
                  </a:lnTo>
                  <a:lnTo>
                    <a:pt x="392049" y="444627"/>
                  </a:lnTo>
                  <a:lnTo>
                    <a:pt x="402241" y="451866"/>
                  </a:lnTo>
                  <a:lnTo>
                    <a:pt x="431292" y="480822"/>
                  </a:lnTo>
                  <a:lnTo>
                    <a:pt x="442436" y="488537"/>
                  </a:lnTo>
                  <a:lnTo>
                    <a:pt x="454723" y="493871"/>
                  </a:lnTo>
                  <a:lnTo>
                    <a:pt x="469487" y="496919"/>
                  </a:lnTo>
                  <a:lnTo>
                    <a:pt x="482537" y="502158"/>
                  </a:lnTo>
                  <a:lnTo>
                    <a:pt x="503682" y="518732"/>
                  </a:lnTo>
                  <a:lnTo>
                    <a:pt x="518827" y="520827"/>
                  </a:lnTo>
                  <a:lnTo>
                    <a:pt x="522256" y="519589"/>
                  </a:lnTo>
                  <a:lnTo>
                    <a:pt x="528638" y="515588"/>
                  </a:lnTo>
                  <a:lnTo>
                    <a:pt x="531781" y="514731"/>
                  </a:lnTo>
                  <a:lnTo>
                    <a:pt x="570357" y="511588"/>
                  </a:lnTo>
                  <a:lnTo>
                    <a:pt x="583311" y="513969"/>
                  </a:lnTo>
                  <a:lnTo>
                    <a:pt x="611505" y="527304"/>
                  </a:lnTo>
                  <a:lnTo>
                    <a:pt x="635603" y="543211"/>
                  </a:lnTo>
                  <a:lnTo>
                    <a:pt x="666845" y="573595"/>
                  </a:lnTo>
                  <a:lnTo>
                    <a:pt x="675322" y="585597"/>
                  </a:lnTo>
                  <a:lnTo>
                    <a:pt x="703231" y="645414"/>
                  </a:lnTo>
                  <a:lnTo>
                    <a:pt x="707231" y="650367"/>
                  </a:lnTo>
                  <a:lnTo>
                    <a:pt x="734187" y="656749"/>
                  </a:lnTo>
                  <a:lnTo>
                    <a:pt x="739807" y="655511"/>
                  </a:lnTo>
                  <a:lnTo>
                    <a:pt x="745998" y="659416"/>
                  </a:lnTo>
                  <a:lnTo>
                    <a:pt x="766191" y="667226"/>
                  </a:lnTo>
                  <a:lnTo>
                    <a:pt x="770572" y="671513"/>
                  </a:lnTo>
                  <a:lnTo>
                    <a:pt x="775049" y="679037"/>
                  </a:lnTo>
                  <a:lnTo>
                    <a:pt x="795528" y="681990"/>
                  </a:lnTo>
                  <a:lnTo>
                    <a:pt x="801243" y="687514"/>
                  </a:lnTo>
                  <a:lnTo>
                    <a:pt x="805529" y="685895"/>
                  </a:lnTo>
                  <a:lnTo>
                    <a:pt x="806482" y="686848"/>
                  </a:lnTo>
                  <a:lnTo>
                    <a:pt x="808101" y="690372"/>
                  </a:lnTo>
                  <a:lnTo>
                    <a:pt x="830771" y="678942"/>
                  </a:lnTo>
                  <a:lnTo>
                    <a:pt x="842867" y="677037"/>
                  </a:lnTo>
                  <a:lnTo>
                    <a:pt x="855345" y="681609"/>
                  </a:lnTo>
                  <a:lnTo>
                    <a:pt x="868585" y="691039"/>
                  </a:lnTo>
                  <a:lnTo>
                    <a:pt x="877253" y="694849"/>
                  </a:lnTo>
                  <a:lnTo>
                    <a:pt x="881063" y="691801"/>
                  </a:lnTo>
                  <a:lnTo>
                    <a:pt x="882491" y="689134"/>
                  </a:lnTo>
                  <a:lnTo>
                    <a:pt x="885730" y="688848"/>
                  </a:lnTo>
                  <a:lnTo>
                    <a:pt x="890492" y="690277"/>
                  </a:lnTo>
                  <a:lnTo>
                    <a:pt x="894588" y="692563"/>
                  </a:lnTo>
                  <a:lnTo>
                    <a:pt x="897255" y="695230"/>
                  </a:lnTo>
                  <a:lnTo>
                    <a:pt x="902208" y="702183"/>
                  </a:lnTo>
                  <a:lnTo>
                    <a:pt x="908495" y="707422"/>
                  </a:lnTo>
                  <a:lnTo>
                    <a:pt x="915448" y="709232"/>
                  </a:lnTo>
                  <a:lnTo>
                    <a:pt x="922496" y="707136"/>
                  </a:lnTo>
                  <a:lnTo>
                    <a:pt x="929259" y="700659"/>
                  </a:lnTo>
                  <a:lnTo>
                    <a:pt x="929449" y="695325"/>
                  </a:lnTo>
                  <a:lnTo>
                    <a:pt x="923354" y="669989"/>
                  </a:lnTo>
                  <a:lnTo>
                    <a:pt x="917067" y="656177"/>
                  </a:lnTo>
                  <a:lnTo>
                    <a:pt x="915353" y="647605"/>
                  </a:lnTo>
                  <a:lnTo>
                    <a:pt x="919639" y="643795"/>
                  </a:lnTo>
                  <a:lnTo>
                    <a:pt x="920020" y="638842"/>
                  </a:lnTo>
                  <a:lnTo>
                    <a:pt x="937451" y="594360"/>
                  </a:lnTo>
                  <a:lnTo>
                    <a:pt x="943070" y="585883"/>
                  </a:lnTo>
                  <a:lnTo>
                    <a:pt x="950405" y="582263"/>
                  </a:lnTo>
                  <a:lnTo>
                    <a:pt x="955738" y="580644"/>
                  </a:lnTo>
                  <a:lnTo>
                    <a:pt x="960882" y="577120"/>
                  </a:lnTo>
                  <a:lnTo>
                    <a:pt x="966978" y="573977"/>
                  </a:lnTo>
                  <a:lnTo>
                    <a:pt x="975074" y="573500"/>
                  </a:lnTo>
                  <a:lnTo>
                    <a:pt x="975074" y="570357"/>
                  </a:lnTo>
                  <a:lnTo>
                    <a:pt x="973646" y="567500"/>
                  </a:lnTo>
                  <a:lnTo>
                    <a:pt x="974407" y="566547"/>
                  </a:lnTo>
                  <a:lnTo>
                    <a:pt x="977455" y="564737"/>
                  </a:lnTo>
                  <a:lnTo>
                    <a:pt x="975074" y="561784"/>
                  </a:lnTo>
                  <a:lnTo>
                    <a:pt x="987171" y="555022"/>
                  </a:lnTo>
                  <a:lnTo>
                    <a:pt x="989076" y="554355"/>
                  </a:lnTo>
                  <a:lnTo>
                    <a:pt x="990886" y="556641"/>
                  </a:lnTo>
                  <a:lnTo>
                    <a:pt x="994505" y="558355"/>
                  </a:lnTo>
                  <a:lnTo>
                    <a:pt x="997172" y="557022"/>
                  </a:lnTo>
                  <a:lnTo>
                    <a:pt x="996124" y="550164"/>
                  </a:lnTo>
                  <a:lnTo>
                    <a:pt x="993267" y="544830"/>
                  </a:lnTo>
                  <a:lnTo>
                    <a:pt x="990219" y="543211"/>
                  </a:lnTo>
                  <a:lnTo>
                    <a:pt x="983171" y="544068"/>
                  </a:lnTo>
                  <a:lnTo>
                    <a:pt x="980408" y="541306"/>
                  </a:lnTo>
                  <a:lnTo>
                    <a:pt x="979837" y="535972"/>
                  </a:lnTo>
                  <a:lnTo>
                    <a:pt x="981837" y="532448"/>
                  </a:lnTo>
                  <a:lnTo>
                    <a:pt x="986885" y="535210"/>
                  </a:lnTo>
                  <a:lnTo>
                    <a:pt x="988600" y="524827"/>
                  </a:lnTo>
                  <a:lnTo>
                    <a:pt x="986980" y="518541"/>
                  </a:lnTo>
                  <a:lnTo>
                    <a:pt x="982028" y="515493"/>
                  </a:lnTo>
                  <a:lnTo>
                    <a:pt x="973741" y="514636"/>
                  </a:lnTo>
                  <a:lnTo>
                    <a:pt x="967549" y="511207"/>
                  </a:lnTo>
                  <a:lnTo>
                    <a:pt x="962501" y="504063"/>
                  </a:lnTo>
                  <a:lnTo>
                    <a:pt x="961644" y="497777"/>
                  </a:lnTo>
                  <a:lnTo>
                    <a:pt x="967930" y="496824"/>
                  </a:lnTo>
                  <a:lnTo>
                    <a:pt x="967930" y="493871"/>
                  </a:lnTo>
                  <a:lnTo>
                    <a:pt x="962978" y="491204"/>
                  </a:lnTo>
                  <a:lnTo>
                    <a:pt x="957263" y="495300"/>
                  </a:lnTo>
                  <a:lnTo>
                    <a:pt x="949738" y="486251"/>
                  </a:lnTo>
                  <a:lnTo>
                    <a:pt x="945928" y="472916"/>
                  </a:lnTo>
                  <a:lnTo>
                    <a:pt x="951262" y="464248"/>
                  </a:lnTo>
                  <a:lnTo>
                    <a:pt x="949166" y="458914"/>
                  </a:lnTo>
                  <a:lnTo>
                    <a:pt x="953453" y="456914"/>
                  </a:lnTo>
                  <a:lnTo>
                    <a:pt x="957072" y="456914"/>
                  </a:lnTo>
                  <a:lnTo>
                    <a:pt x="959072" y="460057"/>
                  </a:lnTo>
                  <a:lnTo>
                    <a:pt x="958596" y="467487"/>
                  </a:lnTo>
                  <a:lnTo>
                    <a:pt x="961549" y="463105"/>
                  </a:lnTo>
                  <a:lnTo>
                    <a:pt x="963835" y="458152"/>
                  </a:lnTo>
                  <a:lnTo>
                    <a:pt x="966978" y="456343"/>
                  </a:lnTo>
                  <a:lnTo>
                    <a:pt x="972598" y="461676"/>
                  </a:lnTo>
                  <a:lnTo>
                    <a:pt x="969455" y="451390"/>
                  </a:lnTo>
                  <a:lnTo>
                    <a:pt x="964216" y="444055"/>
                  </a:lnTo>
                  <a:lnTo>
                    <a:pt x="957644" y="439674"/>
                  </a:lnTo>
                  <a:lnTo>
                    <a:pt x="944785" y="437198"/>
                  </a:lnTo>
                  <a:lnTo>
                    <a:pt x="920972" y="423863"/>
                  </a:lnTo>
                  <a:lnTo>
                    <a:pt x="918496" y="420434"/>
                  </a:lnTo>
                  <a:lnTo>
                    <a:pt x="916114" y="414433"/>
                  </a:lnTo>
                  <a:lnTo>
                    <a:pt x="914495" y="407194"/>
                  </a:lnTo>
                  <a:lnTo>
                    <a:pt x="913638" y="364617"/>
                  </a:lnTo>
                  <a:lnTo>
                    <a:pt x="914305" y="356901"/>
                  </a:lnTo>
                  <a:lnTo>
                    <a:pt x="916019" y="349568"/>
                  </a:lnTo>
                  <a:lnTo>
                    <a:pt x="922591" y="337566"/>
                  </a:lnTo>
                  <a:lnTo>
                    <a:pt x="939070" y="317945"/>
                  </a:lnTo>
                  <a:lnTo>
                    <a:pt x="944118" y="302133"/>
                  </a:lnTo>
                  <a:lnTo>
                    <a:pt x="946213" y="292894"/>
                  </a:lnTo>
                  <a:lnTo>
                    <a:pt x="950405" y="280225"/>
                  </a:lnTo>
                  <a:lnTo>
                    <a:pt x="951166" y="271272"/>
                  </a:lnTo>
                  <a:lnTo>
                    <a:pt x="952214" y="267081"/>
                  </a:lnTo>
                  <a:lnTo>
                    <a:pt x="956977" y="262224"/>
                  </a:lnTo>
                  <a:lnTo>
                    <a:pt x="958405" y="257937"/>
                  </a:lnTo>
                  <a:lnTo>
                    <a:pt x="957834" y="253079"/>
                  </a:lnTo>
                  <a:lnTo>
                    <a:pt x="954310" y="244888"/>
                  </a:lnTo>
                  <a:lnTo>
                    <a:pt x="953738" y="240220"/>
                  </a:lnTo>
                  <a:lnTo>
                    <a:pt x="955929" y="234315"/>
                  </a:lnTo>
                  <a:lnTo>
                    <a:pt x="965549" y="219551"/>
                  </a:lnTo>
                  <a:lnTo>
                    <a:pt x="974122" y="212503"/>
                  </a:lnTo>
                  <a:lnTo>
                    <a:pt x="980027" y="203359"/>
                  </a:lnTo>
                  <a:lnTo>
                    <a:pt x="986695" y="189738"/>
                  </a:lnTo>
                  <a:lnTo>
                    <a:pt x="1017556" y="141351"/>
                  </a:lnTo>
                  <a:lnTo>
                    <a:pt x="1054513" y="94107"/>
                  </a:lnTo>
                  <a:lnTo>
                    <a:pt x="1063657" y="71628"/>
                  </a:lnTo>
                  <a:lnTo>
                    <a:pt x="1080421" y="44101"/>
                  </a:lnTo>
                  <a:lnTo>
                    <a:pt x="1074896" y="44291"/>
                  </a:lnTo>
                  <a:lnTo>
                    <a:pt x="1075944" y="38005"/>
                  </a:lnTo>
                  <a:lnTo>
                    <a:pt x="1078230" y="32480"/>
                  </a:lnTo>
                  <a:lnTo>
                    <a:pt x="1083088" y="26575"/>
                  </a:lnTo>
                  <a:lnTo>
                    <a:pt x="1096994" y="17336"/>
                  </a:lnTo>
                  <a:lnTo>
                    <a:pt x="1100519" y="17621"/>
                  </a:lnTo>
                  <a:lnTo>
                    <a:pt x="1103281" y="17050"/>
                  </a:lnTo>
                  <a:lnTo>
                    <a:pt x="1105281" y="15145"/>
                  </a:lnTo>
                  <a:lnTo>
                    <a:pt x="1106424" y="11430"/>
                  </a:lnTo>
                  <a:lnTo>
                    <a:pt x="1094708" y="9811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36" name="Figura a mano libera: forma 77">
              <a:extLst>
                <a:ext uri="{FF2B5EF4-FFF2-40B4-BE49-F238E27FC236}">
                  <a16:creationId xmlns:a16="http://schemas.microsoft.com/office/drawing/2014/main" xmlns="" id="{2F69F0E5-5A74-4F17-A35D-E0A0AE386C4A}"/>
                </a:ext>
              </a:extLst>
            </p:cNvPr>
            <p:cNvSpPr/>
            <p:nvPr/>
          </p:nvSpPr>
          <p:spPr>
            <a:xfrm>
              <a:off x="7346899" y="4458460"/>
              <a:ext cx="581310" cy="1070324"/>
            </a:xfrm>
            <a:custGeom>
              <a:avLst/>
              <a:gdLst>
                <a:gd name="connsiteX0" fmla="*/ 118015 w 581310"/>
                <a:gd name="connsiteY0" fmla="*/ 979742 h 1070324"/>
                <a:gd name="connsiteX1" fmla="*/ 117729 w 581310"/>
                <a:gd name="connsiteY1" fmla="*/ 980122 h 1070324"/>
                <a:gd name="connsiteX2" fmla="*/ 115538 w 581310"/>
                <a:gd name="connsiteY2" fmla="*/ 981932 h 1070324"/>
                <a:gd name="connsiteX3" fmla="*/ 113252 w 581310"/>
                <a:gd name="connsiteY3" fmla="*/ 982123 h 1070324"/>
                <a:gd name="connsiteX4" fmla="*/ 111538 w 581310"/>
                <a:gd name="connsiteY4" fmla="*/ 980885 h 1070324"/>
                <a:gd name="connsiteX5" fmla="*/ 110776 w 581310"/>
                <a:gd name="connsiteY5" fmla="*/ 978503 h 1070324"/>
                <a:gd name="connsiteX6" fmla="*/ 106871 w 581310"/>
                <a:gd name="connsiteY6" fmla="*/ 965645 h 1070324"/>
                <a:gd name="connsiteX7" fmla="*/ 97631 w 581310"/>
                <a:gd name="connsiteY7" fmla="*/ 963930 h 1070324"/>
                <a:gd name="connsiteX8" fmla="*/ 86773 w 581310"/>
                <a:gd name="connsiteY8" fmla="*/ 964597 h 1070324"/>
                <a:gd name="connsiteX9" fmla="*/ 78010 w 581310"/>
                <a:gd name="connsiteY9" fmla="*/ 958787 h 1070324"/>
                <a:gd name="connsiteX10" fmla="*/ 73057 w 581310"/>
                <a:gd name="connsiteY10" fmla="*/ 967740 h 1070324"/>
                <a:gd name="connsiteX11" fmla="*/ 73057 w 581310"/>
                <a:gd name="connsiteY11" fmla="*/ 970788 h 1070324"/>
                <a:gd name="connsiteX12" fmla="*/ 75629 w 581310"/>
                <a:gd name="connsiteY12" fmla="*/ 970788 h 1070324"/>
                <a:gd name="connsiteX13" fmla="*/ 75629 w 581310"/>
                <a:gd name="connsiteY13" fmla="*/ 974027 h 1070324"/>
                <a:gd name="connsiteX14" fmla="*/ 74200 w 581310"/>
                <a:gd name="connsiteY14" fmla="*/ 983361 h 1070324"/>
                <a:gd name="connsiteX15" fmla="*/ 79534 w 581310"/>
                <a:gd name="connsiteY15" fmla="*/ 997744 h 1070324"/>
                <a:gd name="connsiteX16" fmla="*/ 92012 w 581310"/>
                <a:gd name="connsiteY16" fmla="*/ 1019080 h 1070324"/>
                <a:gd name="connsiteX17" fmla="*/ 93250 w 581310"/>
                <a:gd name="connsiteY17" fmla="*/ 1022128 h 1070324"/>
                <a:gd name="connsiteX18" fmla="*/ 93631 w 581310"/>
                <a:gd name="connsiteY18" fmla="*/ 1025271 h 1070324"/>
                <a:gd name="connsiteX19" fmla="*/ 94964 w 581310"/>
                <a:gd name="connsiteY19" fmla="*/ 1027557 h 1070324"/>
                <a:gd name="connsiteX20" fmla="*/ 99060 w 581310"/>
                <a:gd name="connsiteY20" fmla="*/ 1028129 h 1070324"/>
                <a:gd name="connsiteX21" fmla="*/ 102679 w 581310"/>
                <a:gd name="connsiteY21" fmla="*/ 1027081 h 1070324"/>
                <a:gd name="connsiteX22" fmla="*/ 104204 w 581310"/>
                <a:gd name="connsiteY22" fmla="*/ 1025176 h 1070324"/>
                <a:gd name="connsiteX23" fmla="*/ 107442 w 581310"/>
                <a:gd name="connsiteY23" fmla="*/ 1013270 h 1070324"/>
                <a:gd name="connsiteX24" fmla="*/ 110014 w 581310"/>
                <a:gd name="connsiteY24" fmla="*/ 998411 h 1070324"/>
                <a:gd name="connsiteX25" fmla="*/ 113252 w 581310"/>
                <a:gd name="connsiteY25" fmla="*/ 992124 h 1070324"/>
                <a:gd name="connsiteX26" fmla="*/ 111823 w 581310"/>
                <a:gd name="connsiteY26" fmla="*/ 988886 h 1070324"/>
                <a:gd name="connsiteX27" fmla="*/ 113443 w 581310"/>
                <a:gd name="connsiteY27" fmla="*/ 985933 h 1070324"/>
                <a:gd name="connsiteX28" fmla="*/ 120301 w 581310"/>
                <a:gd name="connsiteY28" fmla="*/ 980122 h 1070324"/>
                <a:gd name="connsiteX29" fmla="*/ 118681 w 581310"/>
                <a:gd name="connsiteY29" fmla="*/ 979075 h 1070324"/>
                <a:gd name="connsiteX30" fmla="*/ 118015 w 581310"/>
                <a:gd name="connsiteY30" fmla="*/ 979742 h 1070324"/>
                <a:gd name="connsiteX31" fmla="*/ 456914 w 581310"/>
                <a:gd name="connsiteY31" fmla="*/ 39815 h 1070324"/>
                <a:gd name="connsiteX32" fmla="*/ 459010 w 581310"/>
                <a:gd name="connsiteY32" fmla="*/ 40100 h 1070324"/>
                <a:gd name="connsiteX33" fmla="*/ 20383 w 581310"/>
                <a:gd name="connsiteY33" fmla="*/ 134588 h 1070324"/>
                <a:gd name="connsiteX34" fmla="*/ 16669 w 581310"/>
                <a:gd name="connsiteY34" fmla="*/ 142970 h 1070324"/>
                <a:gd name="connsiteX35" fmla="*/ 15526 w 581310"/>
                <a:gd name="connsiteY35" fmla="*/ 150686 h 1070324"/>
                <a:gd name="connsiteX36" fmla="*/ 20098 w 581310"/>
                <a:gd name="connsiteY36" fmla="*/ 154115 h 1070324"/>
                <a:gd name="connsiteX37" fmla="*/ 26098 w 581310"/>
                <a:gd name="connsiteY37" fmla="*/ 156877 h 1070324"/>
                <a:gd name="connsiteX38" fmla="*/ 28385 w 581310"/>
                <a:gd name="connsiteY38" fmla="*/ 163640 h 1070324"/>
                <a:gd name="connsiteX39" fmla="*/ 28004 w 581310"/>
                <a:gd name="connsiteY39" fmla="*/ 171831 h 1070324"/>
                <a:gd name="connsiteX40" fmla="*/ 26003 w 581310"/>
                <a:gd name="connsiteY40" fmla="*/ 179070 h 1070324"/>
                <a:gd name="connsiteX41" fmla="*/ 0 w 581310"/>
                <a:gd name="connsiteY41" fmla="*/ 240697 h 1070324"/>
                <a:gd name="connsiteX42" fmla="*/ 4096 w 581310"/>
                <a:gd name="connsiteY42" fmla="*/ 242030 h 1070324"/>
                <a:gd name="connsiteX43" fmla="*/ 6668 w 581310"/>
                <a:gd name="connsiteY43" fmla="*/ 244888 h 1070324"/>
                <a:gd name="connsiteX44" fmla="*/ 11716 w 581310"/>
                <a:gd name="connsiteY44" fmla="*/ 253079 h 1070324"/>
                <a:gd name="connsiteX45" fmla="*/ 13716 w 581310"/>
                <a:gd name="connsiteY45" fmla="*/ 255175 h 1070324"/>
                <a:gd name="connsiteX46" fmla="*/ 15431 w 581310"/>
                <a:gd name="connsiteY46" fmla="*/ 256127 h 1070324"/>
                <a:gd name="connsiteX47" fmla="*/ 20002 w 581310"/>
                <a:gd name="connsiteY47" fmla="*/ 256413 h 1070324"/>
                <a:gd name="connsiteX48" fmla="*/ 21812 w 581310"/>
                <a:gd name="connsiteY48" fmla="*/ 257747 h 1070324"/>
                <a:gd name="connsiteX49" fmla="*/ 21146 w 581310"/>
                <a:gd name="connsiteY49" fmla="*/ 260414 h 1070324"/>
                <a:gd name="connsiteX50" fmla="*/ 19621 w 581310"/>
                <a:gd name="connsiteY50" fmla="*/ 262604 h 1070324"/>
                <a:gd name="connsiteX51" fmla="*/ 18764 w 581310"/>
                <a:gd name="connsiteY51" fmla="*/ 262604 h 1070324"/>
                <a:gd name="connsiteX52" fmla="*/ 17717 w 581310"/>
                <a:gd name="connsiteY52" fmla="*/ 273368 h 1070324"/>
                <a:gd name="connsiteX53" fmla="*/ 13811 w 581310"/>
                <a:gd name="connsiteY53" fmla="*/ 280130 h 1070324"/>
                <a:gd name="connsiteX54" fmla="*/ 8287 w 581310"/>
                <a:gd name="connsiteY54" fmla="*/ 284321 h 1070324"/>
                <a:gd name="connsiteX55" fmla="*/ 2381 w 581310"/>
                <a:gd name="connsiteY55" fmla="*/ 287465 h 1070324"/>
                <a:gd name="connsiteX56" fmla="*/ 2381 w 581310"/>
                <a:gd name="connsiteY56" fmla="*/ 290227 h 1070324"/>
                <a:gd name="connsiteX57" fmla="*/ 4667 w 581310"/>
                <a:gd name="connsiteY57" fmla="*/ 301847 h 1070324"/>
                <a:gd name="connsiteX58" fmla="*/ 6668 w 581310"/>
                <a:gd name="connsiteY58" fmla="*/ 308801 h 1070324"/>
                <a:gd name="connsiteX59" fmla="*/ 9620 w 581310"/>
                <a:gd name="connsiteY59" fmla="*/ 315087 h 1070324"/>
                <a:gd name="connsiteX60" fmla="*/ 11144 w 581310"/>
                <a:gd name="connsiteY60" fmla="*/ 304895 h 1070324"/>
                <a:gd name="connsiteX61" fmla="*/ 14764 w 581310"/>
                <a:gd name="connsiteY61" fmla="*/ 295847 h 1070324"/>
                <a:gd name="connsiteX62" fmla="*/ 20479 w 581310"/>
                <a:gd name="connsiteY62" fmla="*/ 290894 h 1070324"/>
                <a:gd name="connsiteX63" fmla="*/ 28385 w 581310"/>
                <a:gd name="connsiteY63" fmla="*/ 293275 h 1070324"/>
                <a:gd name="connsiteX64" fmla="*/ 24575 w 581310"/>
                <a:gd name="connsiteY64" fmla="*/ 299752 h 1070324"/>
                <a:gd name="connsiteX65" fmla="*/ 21336 w 581310"/>
                <a:gd name="connsiteY65" fmla="*/ 308610 h 1070324"/>
                <a:gd name="connsiteX66" fmla="*/ 28289 w 581310"/>
                <a:gd name="connsiteY66" fmla="*/ 311944 h 1070324"/>
                <a:gd name="connsiteX67" fmla="*/ 45815 w 581310"/>
                <a:gd name="connsiteY67" fmla="*/ 301371 h 1070324"/>
                <a:gd name="connsiteX68" fmla="*/ 54102 w 581310"/>
                <a:gd name="connsiteY68" fmla="*/ 300800 h 1070324"/>
                <a:gd name="connsiteX69" fmla="*/ 61150 w 581310"/>
                <a:gd name="connsiteY69" fmla="*/ 308610 h 1070324"/>
                <a:gd name="connsiteX70" fmla="*/ 63722 w 581310"/>
                <a:gd name="connsiteY70" fmla="*/ 318707 h 1070324"/>
                <a:gd name="connsiteX71" fmla="*/ 65246 w 581310"/>
                <a:gd name="connsiteY71" fmla="*/ 329851 h 1070324"/>
                <a:gd name="connsiteX72" fmla="*/ 67913 w 581310"/>
                <a:gd name="connsiteY72" fmla="*/ 338900 h 1070324"/>
                <a:gd name="connsiteX73" fmla="*/ 74104 w 581310"/>
                <a:gd name="connsiteY73" fmla="*/ 342614 h 1070324"/>
                <a:gd name="connsiteX74" fmla="*/ 79534 w 581310"/>
                <a:gd name="connsiteY74" fmla="*/ 347186 h 1070324"/>
                <a:gd name="connsiteX75" fmla="*/ 84487 w 581310"/>
                <a:gd name="connsiteY75" fmla="*/ 357759 h 1070324"/>
                <a:gd name="connsiteX76" fmla="*/ 88106 w 581310"/>
                <a:gd name="connsiteY76" fmla="*/ 369570 h 1070324"/>
                <a:gd name="connsiteX77" fmla="*/ 89535 w 581310"/>
                <a:gd name="connsiteY77" fmla="*/ 377857 h 1070324"/>
                <a:gd name="connsiteX78" fmla="*/ 85725 w 581310"/>
                <a:gd name="connsiteY78" fmla="*/ 401193 h 1070324"/>
                <a:gd name="connsiteX79" fmla="*/ 86582 w 581310"/>
                <a:gd name="connsiteY79" fmla="*/ 410147 h 1070324"/>
                <a:gd name="connsiteX80" fmla="*/ 94202 w 581310"/>
                <a:gd name="connsiteY80" fmla="*/ 416433 h 1070324"/>
                <a:gd name="connsiteX81" fmla="*/ 96774 w 581310"/>
                <a:gd name="connsiteY81" fmla="*/ 413100 h 1070324"/>
                <a:gd name="connsiteX82" fmla="*/ 105537 w 581310"/>
                <a:gd name="connsiteY82" fmla="*/ 419291 h 1070324"/>
                <a:gd name="connsiteX83" fmla="*/ 112967 w 581310"/>
                <a:gd name="connsiteY83" fmla="*/ 426911 h 1070324"/>
                <a:gd name="connsiteX84" fmla="*/ 117539 w 581310"/>
                <a:gd name="connsiteY84" fmla="*/ 436912 h 1070324"/>
                <a:gd name="connsiteX85" fmla="*/ 117634 w 581310"/>
                <a:gd name="connsiteY85" fmla="*/ 450342 h 1070324"/>
                <a:gd name="connsiteX86" fmla="*/ 111919 w 581310"/>
                <a:gd name="connsiteY86" fmla="*/ 471011 h 1070324"/>
                <a:gd name="connsiteX87" fmla="*/ 113157 w 581310"/>
                <a:gd name="connsiteY87" fmla="*/ 494633 h 1070324"/>
                <a:gd name="connsiteX88" fmla="*/ 114491 w 581310"/>
                <a:gd name="connsiteY88" fmla="*/ 502920 h 1070324"/>
                <a:gd name="connsiteX89" fmla="*/ 120587 w 581310"/>
                <a:gd name="connsiteY89" fmla="*/ 514826 h 1070324"/>
                <a:gd name="connsiteX90" fmla="*/ 122301 w 581310"/>
                <a:gd name="connsiteY90" fmla="*/ 520922 h 1070324"/>
                <a:gd name="connsiteX91" fmla="*/ 121348 w 581310"/>
                <a:gd name="connsiteY91" fmla="*/ 527590 h 1070324"/>
                <a:gd name="connsiteX92" fmla="*/ 118491 w 581310"/>
                <a:gd name="connsiteY92" fmla="*/ 534448 h 1070324"/>
                <a:gd name="connsiteX93" fmla="*/ 114871 w 581310"/>
                <a:gd name="connsiteY93" fmla="*/ 539782 h 1070324"/>
                <a:gd name="connsiteX94" fmla="*/ 111823 w 581310"/>
                <a:gd name="connsiteY94" fmla="*/ 541973 h 1070324"/>
                <a:gd name="connsiteX95" fmla="*/ 109347 w 581310"/>
                <a:gd name="connsiteY95" fmla="*/ 542544 h 1070324"/>
                <a:gd name="connsiteX96" fmla="*/ 103346 w 581310"/>
                <a:gd name="connsiteY96" fmla="*/ 544830 h 1070324"/>
                <a:gd name="connsiteX97" fmla="*/ 92964 w 581310"/>
                <a:gd name="connsiteY97" fmla="*/ 545497 h 1070324"/>
                <a:gd name="connsiteX98" fmla="*/ 91916 w 581310"/>
                <a:gd name="connsiteY98" fmla="*/ 545306 h 1070324"/>
                <a:gd name="connsiteX99" fmla="*/ 86106 w 581310"/>
                <a:gd name="connsiteY99" fmla="*/ 548831 h 1070324"/>
                <a:gd name="connsiteX100" fmla="*/ 83629 w 581310"/>
                <a:gd name="connsiteY100" fmla="*/ 552450 h 1070324"/>
                <a:gd name="connsiteX101" fmla="*/ 84677 w 581310"/>
                <a:gd name="connsiteY101" fmla="*/ 554069 h 1070324"/>
                <a:gd name="connsiteX102" fmla="*/ 89630 w 581310"/>
                <a:gd name="connsiteY102" fmla="*/ 551307 h 1070324"/>
                <a:gd name="connsiteX103" fmla="*/ 93917 w 581310"/>
                <a:gd name="connsiteY103" fmla="*/ 557594 h 1070324"/>
                <a:gd name="connsiteX104" fmla="*/ 93726 w 581310"/>
                <a:gd name="connsiteY104" fmla="*/ 563118 h 1070324"/>
                <a:gd name="connsiteX105" fmla="*/ 89630 w 581310"/>
                <a:gd name="connsiteY105" fmla="*/ 572643 h 1070324"/>
                <a:gd name="connsiteX106" fmla="*/ 89249 w 581310"/>
                <a:gd name="connsiteY106" fmla="*/ 577787 h 1070324"/>
                <a:gd name="connsiteX107" fmla="*/ 91916 w 581310"/>
                <a:gd name="connsiteY107" fmla="*/ 594265 h 1070324"/>
                <a:gd name="connsiteX108" fmla="*/ 91440 w 581310"/>
                <a:gd name="connsiteY108" fmla="*/ 597313 h 1070324"/>
                <a:gd name="connsiteX109" fmla="*/ 90202 w 581310"/>
                <a:gd name="connsiteY109" fmla="*/ 600075 h 1070324"/>
                <a:gd name="connsiteX110" fmla="*/ 89249 w 581310"/>
                <a:gd name="connsiteY110" fmla="*/ 602933 h 1070324"/>
                <a:gd name="connsiteX111" fmla="*/ 89630 w 581310"/>
                <a:gd name="connsiteY111" fmla="*/ 606457 h 1070324"/>
                <a:gd name="connsiteX112" fmla="*/ 90869 w 581310"/>
                <a:gd name="connsiteY112" fmla="*/ 609695 h 1070324"/>
                <a:gd name="connsiteX113" fmla="*/ 91726 w 581310"/>
                <a:gd name="connsiteY113" fmla="*/ 610553 h 1070324"/>
                <a:gd name="connsiteX114" fmla="*/ 92678 w 581310"/>
                <a:gd name="connsiteY114" fmla="*/ 610838 h 1070324"/>
                <a:gd name="connsiteX115" fmla="*/ 97727 w 581310"/>
                <a:gd name="connsiteY115" fmla="*/ 615601 h 1070324"/>
                <a:gd name="connsiteX116" fmla="*/ 102108 w 581310"/>
                <a:gd name="connsiteY116" fmla="*/ 618744 h 1070324"/>
                <a:gd name="connsiteX117" fmla="*/ 104299 w 581310"/>
                <a:gd name="connsiteY117" fmla="*/ 622459 h 1070324"/>
                <a:gd name="connsiteX118" fmla="*/ 101251 w 581310"/>
                <a:gd name="connsiteY118" fmla="*/ 627507 h 1070324"/>
                <a:gd name="connsiteX119" fmla="*/ 103537 w 581310"/>
                <a:gd name="connsiteY119" fmla="*/ 630841 h 1070324"/>
                <a:gd name="connsiteX120" fmla="*/ 106680 w 581310"/>
                <a:gd name="connsiteY120" fmla="*/ 619411 h 1070324"/>
                <a:gd name="connsiteX121" fmla="*/ 109156 w 581310"/>
                <a:gd name="connsiteY121" fmla="*/ 615315 h 1070324"/>
                <a:gd name="connsiteX122" fmla="*/ 113157 w 581310"/>
                <a:gd name="connsiteY122" fmla="*/ 612553 h 1070324"/>
                <a:gd name="connsiteX123" fmla="*/ 110585 w 581310"/>
                <a:gd name="connsiteY123" fmla="*/ 612743 h 1070324"/>
                <a:gd name="connsiteX124" fmla="*/ 108585 w 581310"/>
                <a:gd name="connsiteY124" fmla="*/ 612458 h 1070324"/>
                <a:gd name="connsiteX125" fmla="*/ 107061 w 581310"/>
                <a:gd name="connsiteY125" fmla="*/ 612934 h 1070324"/>
                <a:gd name="connsiteX126" fmla="*/ 105918 w 581310"/>
                <a:gd name="connsiteY126" fmla="*/ 615315 h 1070324"/>
                <a:gd name="connsiteX127" fmla="*/ 103537 w 581310"/>
                <a:gd name="connsiteY127" fmla="*/ 612553 h 1070324"/>
                <a:gd name="connsiteX128" fmla="*/ 113062 w 581310"/>
                <a:gd name="connsiteY128" fmla="*/ 605790 h 1070324"/>
                <a:gd name="connsiteX129" fmla="*/ 123730 w 581310"/>
                <a:gd name="connsiteY129" fmla="*/ 606552 h 1070324"/>
                <a:gd name="connsiteX130" fmla="*/ 133826 w 581310"/>
                <a:gd name="connsiteY130" fmla="*/ 612553 h 1070324"/>
                <a:gd name="connsiteX131" fmla="*/ 141351 w 581310"/>
                <a:gd name="connsiteY131" fmla="*/ 621602 h 1070324"/>
                <a:gd name="connsiteX132" fmla="*/ 144209 w 581310"/>
                <a:gd name="connsiteY132" fmla="*/ 628079 h 1070324"/>
                <a:gd name="connsiteX133" fmla="*/ 144780 w 581310"/>
                <a:gd name="connsiteY133" fmla="*/ 633127 h 1070324"/>
                <a:gd name="connsiteX134" fmla="*/ 143732 w 581310"/>
                <a:gd name="connsiteY134" fmla="*/ 647319 h 1070324"/>
                <a:gd name="connsiteX135" fmla="*/ 142589 w 581310"/>
                <a:gd name="connsiteY135" fmla="*/ 653415 h 1070324"/>
                <a:gd name="connsiteX136" fmla="*/ 139827 w 581310"/>
                <a:gd name="connsiteY136" fmla="*/ 661416 h 1070324"/>
                <a:gd name="connsiteX137" fmla="*/ 136017 w 581310"/>
                <a:gd name="connsiteY137" fmla="*/ 668846 h 1070324"/>
                <a:gd name="connsiteX138" fmla="*/ 132017 w 581310"/>
                <a:gd name="connsiteY138" fmla="*/ 673322 h 1070324"/>
                <a:gd name="connsiteX139" fmla="*/ 134398 w 581310"/>
                <a:gd name="connsiteY139" fmla="*/ 671894 h 1070324"/>
                <a:gd name="connsiteX140" fmla="*/ 136303 w 581310"/>
                <a:gd name="connsiteY140" fmla="*/ 669893 h 1070324"/>
                <a:gd name="connsiteX141" fmla="*/ 137922 w 581310"/>
                <a:gd name="connsiteY141" fmla="*/ 667417 h 1070324"/>
                <a:gd name="connsiteX142" fmla="*/ 139065 w 581310"/>
                <a:gd name="connsiteY142" fmla="*/ 664369 h 1070324"/>
                <a:gd name="connsiteX143" fmla="*/ 141351 w 581310"/>
                <a:gd name="connsiteY143" fmla="*/ 664369 h 1070324"/>
                <a:gd name="connsiteX144" fmla="*/ 138017 w 581310"/>
                <a:gd name="connsiteY144" fmla="*/ 669798 h 1070324"/>
                <a:gd name="connsiteX145" fmla="*/ 132683 w 581310"/>
                <a:gd name="connsiteY145" fmla="*/ 676656 h 1070324"/>
                <a:gd name="connsiteX146" fmla="*/ 128206 w 581310"/>
                <a:gd name="connsiteY146" fmla="*/ 684181 h 1070324"/>
                <a:gd name="connsiteX147" fmla="*/ 127349 w 581310"/>
                <a:gd name="connsiteY147" fmla="*/ 691706 h 1070324"/>
                <a:gd name="connsiteX148" fmla="*/ 130778 w 581310"/>
                <a:gd name="connsiteY148" fmla="*/ 695135 h 1070324"/>
                <a:gd name="connsiteX149" fmla="*/ 148400 w 581310"/>
                <a:gd name="connsiteY149" fmla="*/ 700754 h 1070324"/>
                <a:gd name="connsiteX150" fmla="*/ 138970 w 581310"/>
                <a:gd name="connsiteY150" fmla="*/ 703041 h 1070324"/>
                <a:gd name="connsiteX151" fmla="*/ 131636 w 581310"/>
                <a:gd name="connsiteY151" fmla="*/ 700373 h 1070324"/>
                <a:gd name="connsiteX152" fmla="*/ 125730 w 581310"/>
                <a:gd name="connsiteY152" fmla="*/ 694087 h 1070324"/>
                <a:gd name="connsiteX153" fmla="*/ 115062 w 581310"/>
                <a:gd name="connsiteY153" fmla="*/ 676847 h 1070324"/>
                <a:gd name="connsiteX154" fmla="*/ 112014 w 581310"/>
                <a:gd name="connsiteY154" fmla="*/ 674370 h 1070324"/>
                <a:gd name="connsiteX155" fmla="*/ 107347 w 581310"/>
                <a:gd name="connsiteY155" fmla="*/ 673418 h 1070324"/>
                <a:gd name="connsiteX156" fmla="*/ 106680 w 581310"/>
                <a:gd name="connsiteY156" fmla="*/ 675894 h 1070324"/>
                <a:gd name="connsiteX157" fmla="*/ 107537 w 581310"/>
                <a:gd name="connsiteY157" fmla="*/ 687515 h 1070324"/>
                <a:gd name="connsiteX158" fmla="*/ 106108 w 581310"/>
                <a:gd name="connsiteY158" fmla="*/ 691706 h 1070324"/>
                <a:gd name="connsiteX159" fmla="*/ 106108 w 581310"/>
                <a:gd name="connsiteY159" fmla="*/ 694754 h 1070324"/>
                <a:gd name="connsiteX160" fmla="*/ 107633 w 581310"/>
                <a:gd name="connsiteY160" fmla="*/ 699421 h 1070324"/>
                <a:gd name="connsiteX161" fmla="*/ 108680 w 581310"/>
                <a:gd name="connsiteY161" fmla="*/ 719519 h 1070324"/>
                <a:gd name="connsiteX162" fmla="*/ 112967 w 581310"/>
                <a:gd name="connsiteY162" fmla="*/ 737997 h 1070324"/>
                <a:gd name="connsiteX163" fmla="*/ 113538 w 581310"/>
                <a:gd name="connsiteY163" fmla="*/ 746570 h 1070324"/>
                <a:gd name="connsiteX164" fmla="*/ 110776 w 581310"/>
                <a:gd name="connsiteY164" fmla="*/ 752570 h 1070324"/>
                <a:gd name="connsiteX165" fmla="*/ 113348 w 581310"/>
                <a:gd name="connsiteY165" fmla="*/ 755904 h 1070324"/>
                <a:gd name="connsiteX166" fmla="*/ 109347 w 581310"/>
                <a:gd name="connsiteY166" fmla="*/ 764096 h 1070324"/>
                <a:gd name="connsiteX167" fmla="*/ 103727 w 581310"/>
                <a:gd name="connsiteY167" fmla="*/ 778764 h 1070324"/>
                <a:gd name="connsiteX168" fmla="*/ 99155 w 581310"/>
                <a:gd name="connsiteY168" fmla="*/ 786098 h 1070324"/>
                <a:gd name="connsiteX169" fmla="*/ 89725 w 581310"/>
                <a:gd name="connsiteY169" fmla="*/ 798195 h 1070324"/>
                <a:gd name="connsiteX170" fmla="*/ 87058 w 581310"/>
                <a:gd name="connsiteY170" fmla="*/ 803338 h 1070324"/>
                <a:gd name="connsiteX171" fmla="*/ 86773 w 581310"/>
                <a:gd name="connsiteY171" fmla="*/ 805244 h 1070324"/>
                <a:gd name="connsiteX172" fmla="*/ 88011 w 581310"/>
                <a:gd name="connsiteY172" fmla="*/ 806673 h 1070324"/>
                <a:gd name="connsiteX173" fmla="*/ 92964 w 581310"/>
                <a:gd name="connsiteY173" fmla="*/ 818388 h 1070324"/>
                <a:gd name="connsiteX174" fmla="*/ 93345 w 581310"/>
                <a:gd name="connsiteY174" fmla="*/ 822198 h 1070324"/>
                <a:gd name="connsiteX175" fmla="*/ 92107 w 581310"/>
                <a:gd name="connsiteY175" fmla="*/ 828771 h 1070324"/>
                <a:gd name="connsiteX176" fmla="*/ 90106 w 581310"/>
                <a:gd name="connsiteY176" fmla="*/ 832390 h 1070324"/>
                <a:gd name="connsiteX177" fmla="*/ 84106 w 581310"/>
                <a:gd name="connsiteY177" fmla="*/ 839629 h 1070324"/>
                <a:gd name="connsiteX178" fmla="*/ 82677 w 581310"/>
                <a:gd name="connsiteY178" fmla="*/ 843630 h 1070324"/>
                <a:gd name="connsiteX179" fmla="*/ 85439 w 581310"/>
                <a:gd name="connsiteY179" fmla="*/ 852106 h 1070324"/>
                <a:gd name="connsiteX180" fmla="*/ 97536 w 581310"/>
                <a:gd name="connsiteY180" fmla="*/ 861251 h 1070324"/>
                <a:gd name="connsiteX181" fmla="*/ 96965 w 581310"/>
                <a:gd name="connsiteY181" fmla="*/ 868014 h 1070324"/>
                <a:gd name="connsiteX182" fmla="*/ 102584 w 581310"/>
                <a:gd name="connsiteY182" fmla="*/ 877633 h 1070324"/>
                <a:gd name="connsiteX183" fmla="*/ 100584 w 581310"/>
                <a:gd name="connsiteY183" fmla="*/ 885825 h 1070324"/>
                <a:gd name="connsiteX184" fmla="*/ 83534 w 581310"/>
                <a:gd name="connsiteY184" fmla="*/ 905828 h 1070324"/>
                <a:gd name="connsiteX185" fmla="*/ 81820 w 581310"/>
                <a:gd name="connsiteY185" fmla="*/ 909066 h 1070324"/>
                <a:gd name="connsiteX186" fmla="*/ 82201 w 581310"/>
                <a:gd name="connsiteY186" fmla="*/ 912876 h 1070324"/>
                <a:gd name="connsiteX187" fmla="*/ 84677 w 581310"/>
                <a:gd name="connsiteY187" fmla="*/ 919258 h 1070324"/>
                <a:gd name="connsiteX188" fmla="*/ 86487 w 581310"/>
                <a:gd name="connsiteY188" fmla="*/ 920687 h 1070324"/>
                <a:gd name="connsiteX189" fmla="*/ 88964 w 581310"/>
                <a:gd name="connsiteY189" fmla="*/ 920877 h 1070324"/>
                <a:gd name="connsiteX190" fmla="*/ 91059 w 581310"/>
                <a:gd name="connsiteY190" fmla="*/ 922116 h 1070324"/>
                <a:gd name="connsiteX191" fmla="*/ 92012 w 581310"/>
                <a:gd name="connsiteY191" fmla="*/ 926973 h 1070324"/>
                <a:gd name="connsiteX192" fmla="*/ 92393 w 581310"/>
                <a:gd name="connsiteY192" fmla="*/ 930878 h 1070324"/>
                <a:gd name="connsiteX193" fmla="*/ 93345 w 581310"/>
                <a:gd name="connsiteY193" fmla="*/ 933926 h 1070324"/>
                <a:gd name="connsiteX194" fmla="*/ 94869 w 581310"/>
                <a:gd name="connsiteY194" fmla="*/ 936117 h 1070324"/>
                <a:gd name="connsiteX195" fmla="*/ 96965 w 581310"/>
                <a:gd name="connsiteY195" fmla="*/ 937641 h 1070324"/>
                <a:gd name="connsiteX196" fmla="*/ 95917 w 581310"/>
                <a:gd name="connsiteY196" fmla="*/ 933355 h 1070324"/>
                <a:gd name="connsiteX197" fmla="*/ 98012 w 581310"/>
                <a:gd name="connsiteY197" fmla="*/ 932688 h 1070324"/>
                <a:gd name="connsiteX198" fmla="*/ 101346 w 581310"/>
                <a:gd name="connsiteY198" fmla="*/ 934498 h 1070324"/>
                <a:gd name="connsiteX199" fmla="*/ 103727 w 581310"/>
                <a:gd name="connsiteY199" fmla="*/ 937641 h 1070324"/>
                <a:gd name="connsiteX200" fmla="*/ 104870 w 581310"/>
                <a:gd name="connsiteY200" fmla="*/ 943261 h 1070324"/>
                <a:gd name="connsiteX201" fmla="*/ 104680 w 581310"/>
                <a:gd name="connsiteY201" fmla="*/ 954119 h 1070324"/>
                <a:gd name="connsiteX202" fmla="*/ 106108 w 581310"/>
                <a:gd name="connsiteY202" fmla="*/ 958691 h 1070324"/>
                <a:gd name="connsiteX203" fmla="*/ 110204 w 581310"/>
                <a:gd name="connsiteY203" fmla="*/ 955738 h 1070324"/>
                <a:gd name="connsiteX204" fmla="*/ 113919 w 581310"/>
                <a:gd name="connsiteY204" fmla="*/ 958120 h 1070324"/>
                <a:gd name="connsiteX205" fmla="*/ 116777 w 581310"/>
                <a:gd name="connsiteY205" fmla="*/ 963454 h 1070324"/>
                <a:gd name="connsiteX206" fmla="*/ 118205 w 581310"/>
                <a:gd name="connsiteY206" fmla="*/ 970884 h 1070324"/>
                <a:gd name="connsiteX207" fmla="*/ 119729 w 581310"/>
                <a:gd name="connsiteY207" fmla="*/ 973646 h 1070324"/>
                <a:gd name="connsiteX208" fmla="*/ 119920 w 581310"/>
                <a:gd name="connsiteY208" fmla="*/ 975265 h 1070324"/>
                <a:gd name="connsiteX209" fmla="*/ 127349 w 581310"/>
                <a:gd name="connsiteY209" fmla="*/ 970597 h 1070324"/>
                <a:gd name="connsiteX210" fmla="*/ 132017 w 581310"/>
                <a:gd name="connsiteY210" fmla="*/ 973836 h 1070324"/>
                <a:gd name="connsiteX211" fmla="*/ 128873 w 581310"/>
                <a:gd name="connsiteY211" fmla="*/ 980694 h 1070324"/>
                <a:gd name="connsiteX212" fmla="*/ 127254 w 581310"/>
                <a:gd name="connsiteY212" fmla="*/ 982885 h 1070324"/>
                <a:gd name="connsiteX213" fmla="*/ 132874 w 581310"/>
                <a:gd name="connsiteY213" fmla="*/ 983837 h 1070324"/>
                <a:gd name="connsiteX214" fmla="*/ 140875 w 581310"/>
                <a:gd name="connsiteY214" fmla="*/ 988028 h 1070324"/>
                <a:gd name="connsiteX215" fmla="*/ 143542 w 581310"/>
                <a:gd name="connsiteY215" fmla="*/ 985647 h 1070324"/>
                <a:gd name="connsiteX216" fmla="*/ 146114 w 581310"/>
                <a:gd name="connsiteY216" fmla="*/ 985647 h 1070324"/>
                <a:gd name="connsiteX217" fmla="*/ 150495 w 581310"/>
                <a:gd name="connsiteY217" fmla="*/ 1004602 h 1070324"/>
                <a:gd name="connsiteX218" fmla="*/ 153162 w 581310"/>
                <a:gd name="connsiteY218" fmla="*/ 1027938 h 1070324"/>
                <a:gd name="connsiteX219" fmla="*/ 161163 w 581310"/>
                <a:gd name="connsiteY219" fmla="*/ 1026033 h 1070324"/>
                <a:gd name="connsiteX220" fmla="*/ 165354 w 581310"/>
                <a:gd name="connsiteY220" fmla="*/ 1033653 h 1070324"/>
                <a:gd name="connsiteX221" fmla="*/ 165164 w 581310"/>
                <a:gd name="connsiteY221" fmla="*/ 1044416 h 1070324"/>
                <a:gd name="connsiteX222" fmla="*/ 159925 w 581310"/>
                <a:gd name="connsiteY222" fmla="*/ 1051941 h 1070324"/>
                <a:gd name="connsiteX223" fmla="*/ 159925 w 581310"/>
                <a:gd name="connsiteY223" fmla="*/ 1054989 h 1070324"/>
                <a:gd name="connsiteX224" fmla="*/ 165354 w 581310"/>
                <a:gd name="connsiteY224" fmla="*/ 1056323 h 1070324"/>
                <a:gd name="connsiteX225" fmla="*/ 171355 w 581310"/>
                <a:gd name="connsiteY225" fmla="*/ 1056513 h 1070324"/>
                <a:gd name="connsiteX226" fmla="*/ 174689 w 581310"/>
                <a:gd name="connsiteY226" fmla="*/ 1058990 h 1070324"/>
                <a:gd name="connsiteX227" fmla="*/ 171926 w 581310"/>
                <a:gd name="connsiteY227" fmla="*/ 1067276 h 1070324"/>
                <a:gd name="connsiteX228" fmla="*/ 174022 w 581310"/>
                <a:gd name="connsiteY228" fmla="*/ 1070325 h 1070324"/>
                <a:gd name="connsiteX229" fmla="*/ 178879 w 581310"/>
                <a:gd name="connsiteY229" fmla="*/ 1067276 h 1070324"/>
                <a:gd name="connsiteX230" fmla="*/ 177641 w 581310"/>
                <a:gd name="connsiteY230" fmla="*/ 1058323 h 1070324"/>
                <a:gd name="connsiteX231" fmla="*/ 183547 w 581310"/>
                <a:gd name="connsiteY231" fmla="*/ 1049941 h 1070324"/>
                <a:gd name="connsiteX232" fmla="*/ 192405 w 581310"/>
                <a:gd name="connsiteY232" fmla="*/ 1043464 h 1070324"/>
                <a:gd name="connsiteX233" fmla="*/ 199930 w 581310"/>
                <a:gd name="connsiteY233" fmla="*/ 1040225 h 1070324"/>
                <a:gd name="connsiteX234" fmla="*/ 207836 w 581310"/>
                <a:gd name="connsiteY234" fmla="*/ 1041083 h 1070324"/>
                <a:gd name="connsiteX235" fmla="*/ 217170 w 581310"/>
                <a:gd name="connsiteY235" fmla="*/ 1045559 h 1070324"/>
                <a:gd name="connsiteX236" fmla="*/ 225552 w 581310"/>
                <a:gd name="connsiteY236" fmla="*/ 1052608 h 1070324"/>
                <a:gd name="connsiteX237" fmla="*/ 230505 w 581310"/>
                <a:gd name="connsiteY237" fmla="*/ 1060990 h 1070324"/>
                <a:gd name="connsiteX238" fmla="*/ 230505 w 581310"/>
                <a:gd name="connsiteY238" fmla="*/ 1051941 h 1070324"/>
                <a:gd name="connsiteX239" fmla="*/ 238220 w 581310"/>
                <a:gd name="connsiteY239" fmla="*/ 1059466 h 1070324"/>
                <a:gd name="connsiteX240" fmla="*/ 242888 w 581310"/>
                <a:gd name="connsiteY240" fmla="*/ 1063085 h 1070324"/>
                <a:gd name="connsiteX241" fmla="*/ 246983 w 581310"/>
                <a:gd name="connsiteY241" fmla="*/ 1064228 h 1070324"/>
                <a:gd name="connsiteX242" fmla="*/ 249746 w 581310"/>
                <a:gd name="connsiteY242" fmla="*/ 1062419 h 1070324"/>
                <a:gd name="connsiteX243" fmla="*/ 253556 w 581310"/>
                <a:gd name="connsiteY243" fmla="*/ 1056227 h 1070324"/>
                <a:gd name="connsiteX244" fmla="*/ 255270 w 581310"/>
                <a:gd name="connsiteY244" fmla="*/ 1054894 h 1070324"/>
                <a:gd name="connsiteX245" fmla="*/ 258890 w 581310"/>
                <a:gd name="connsiteY245" fmla="*/ 1054513 h 1070324"/>
                <a:gd name="connsiteX246" fmla="*/ 261175 w 581310"/>
                <a:gd name="connsiteY246" fmla="*/ 1053465 h 1070324"/>
                <a:gd name="connsiteX247" fmla="*/ 296037 w 581310"/>
                <a:gd name="connsiteY247" fmla="*/ 1018032 h 1070324"/>
                <a:gd name="connsiteX248" fmla="*/ 298894 w 581310"/>
                <a:gd name="connsiteY248" fmla="*/ 1012508 h 1070324"/>
                <a:gd name="connsiteX249" fmla="*/ 301466 w 581310"/>
                <a:gd name="connsiteY249" fmla="*/ 1014508 h 1070324"/>
                <a:gd name="connsiteX250" fmla="*/ 302514 w 581310"/>
                <a:gd name="connsiteY250" fmla="*/ 1014984 h 1070324"/>
                <a:gd name="connsiteX251" fmla="*/ 306134 w 581310"/>
                <a:gd name="connsiteY251" fmla="*/ 1012508 h 1070324"/>
                <a:gd name="connsiteX252" fmla="*/ 303562 w 581310"/>
                <a:gd name="connsiteY252" fmla="*/ 1012508 h 1070324"/>
                <a:gd name="connsiteX253" fmla="*/ 307372 w 581310"/>
                <a:gd name="connsiteY253" fmla="*/ 997173 h 1070324"/>
                <a:gd name="connsiteX254" fmla="*/ 312706 w 581310"/>
                <a:gd name="connsiteY254" fmla="*/ 987933 h 1070324"/>
                <a:gd name="connsiteX255" fmla="*/ 312325 w 581310"/>
                <a:gd name="connsiteY255" fmla="*/ 984790 h 1070324"/>
                <a:gd name="connsiteX256" fmla="*/ 310229 w 581310"/>
                <a:gd name="connsiteY256" fmla="*/ 982504 h 1070324"/>
                <a:gd name="connsiteX257" fmla="*/ 308229 w 581310"/>
                <a:gd name="connsiteY257" fmla="*/ 979837 h 1070324"/>
                <a:gd name="connsiteX258" fmla="*/ 305657 w 581310"/>
                <a:gd name="connsiteY258" fmla="*/ 972598 h 1070324"/>
                <a:gd name="connsiteX259" fmla="*/ 303657 w 581310"/>
                <a:gd name="connsiteY259" fmla="*/ 964787 h 1070324"/>
                <a:gd name="connsiteX260" fmla="*/ 302705 w 581310"/>
                <a:gd name="connsiteY260" fmla="*/ 956025 h 1070324"/>
                <a:gd name="connsiteX261" fmla="*/ 303562 w 581310"/>
                <a:gd name="connsiteY261" fmla="*/ 946213 h 1070324"/>
                <a:gd name="connsiteX262" fmla="*/ 306229 w 581310"/>
                <a:gd name="connsiteY262" fmla="*/ 937831 h 1070324"/>
                <a:gd name="connsiteX263" fmla="*/ 310515 w 581310"/>
                <a:gd name="connsiteY263" fmla="*/ 931736 h 1070324"/>
                <a:gd name="connsiteX264" fmla="*/ 324326 w 581310"/>
                <a:gd name="connsiteY264" fmla="*/ 917067 h 1070324"/>
                <a:gd name="connsiteX265" fmla="*/ 324612 w 581310"/>
                <a:gd name="connsiteY265" fmla="*/ 915257 h 1070324"/>
                <a:gd name="connsiteX266" fmla="*/ 324612 w 581310"/>
                <a:gd name="connsiteY266" fmla="*/ 911733 h 1070324"/>
                <a:gd name="connsiteX267" fmla="*/ 322898 w 581310"/>
                <a:gd name="connsiteY267" fmla="*/ 909352 h 1070324"/>
                <a:gd name="connsiteX268" fmla="*/ 314325 w 581310"/>
                <a:gd name="connsiteY268" fmla="*/ 911257 h 1070324"/>
                <a:gd name="connsiteX269" fmla="*/ 310420 w 581310"/>
                <a:gd name="connsiteY269" fmla="*/ 910209 h 1070324"/>
                <a:gd name="connsiteX270" fmla="*/ 310134 w 581310"/>
                <a:gd name="connsiteY270" fmla="*/ 910590 h 1070324"/>
                <a:gd name="connsiteX271" fmla="*/ 309182 w 581310"/>
                <a:gd name="connsiteY271" fmla="*/ 908400 h 1070324"/>
                <a:gd name="connsiteX272" fmla="*/ 306324 w 581310"/>
                <a:gd name="connsiteY272" fmla="*/ 906780 h 1070324"/>
                <a:gd name="connsiteX273" fmla="*/ 304324 w 581310"/>
                <a:gd name="connsiteY273" fmla="*/ 904685 h 1070324"/>
                <a:gd name="connsiteX274" fmla="*/ 305943 w 581310"/>
                <a:gd name="connsiteY274" fmla="*/ 901065 h 1070324"/>
                <a:gd name="connsiteX275" fmla="*/ 305943 w 581310"/>
                <a:gd name="connsiteY275" fmla="*/ 897732 h 1070324"/>
                <a:gd name="connsiteX276" fmla="*/ 301371 w 581310"/>
                <a:gd name="connsiteY276" fmla="*/ 895731 h 1070324"/>
                <a:gd name="connsiteX277" fmla="*/ 301847 w 581310"/>
                <a:gd name="connsiteY277" fmla="*/ 894302 h 1070324"/>
                <a:gd name="connsiteX278" fmla="*/ 305467 w 581310"/>
                <a:gd name="connsiteY278" fmla="*/ 893921 h 1070324"/>
                <a:gd name="connsiteX279" fmla="*/ 310420 w 581310"/>
                <a:gd name="connsiteY279" fmla="*/ 895064 h 1070324"/>
                <a:gd name="connsiteX280" fmla="*/ 313468 w 581310"/>
                <a:gd name="connsiteY280" fmla="*/ 897827 h 1070324"/>
                <a:gd name="connsiteX281" fmla="*/ 316230 w 581310"/>
                <a:gd name="connsiteY281" fmla="*/ 901541 h 1070324"/>
                <a:gd name="connsiteX282" fmla="*/ 319088 w 581310"/>
                <a:gd name="connsiteY282" fmla="*/ 903542 h 1070324"/>
                <a:gd name="connsiteX283" fmla="*/ 322231 w 581310"/>
                <a:gd name="connsiteY283" fmla="*/ 901160 h 1070324"/>
                <a:gd name="connsiteX284" fmla="*/ 336137 w 581310"/>
                <a:gd name="connsiteY284" fmla="*/ 917543 h 1070324"/>
                <a:gd name="connsiteX285" fmla="*/ 344138 w 581310"/>
                <a:gd name="connsiteY285" fmla="*/ 925164 h 1070324"/>
                <a:gd name="connsiteX286" fmla="*/ 354140 w 581310"/>
                <a:gd name="connsiteY286" fmla="*/ 928402 h 1070324"/>
                <a:gd name="connsiteX287" fmla="*/ 355378 w 581310"/>
                <a:gd name="connsiteY287" fmla="*/ 925640 h 1070324"/>
                <a:gd name="connsiteX288" fmla="*/ 359188 w 581310"/>
                <a:gd name="connsiteY288" fmla="*/ 919544 h 1070324"/>
                <a:gd name="connsiteX289" fmla="*/ 364903 w 581310"/>
                <a:gd name="connsiteY289" fmla="*/ 913352 h 1070324"/>
                <a:gd name="connsiteX290" fmla="*/ 371380 w 581310"/>
                <a:gd name="connsiteY290" fmla="*/ 910305 h 1070324"/>
                <a:gd name="connsiteX291" fmla="*/ 383762 w 581310"/>
                <a:gd name="connsiteY291" fmla="*/ 911543 h 1070324"/>
                <a:gd name="connsiteX292" fmla="*/ 390239 w 581310"/>
                <a:gd name="connsiteY292" fmla="*/ 913543 h 1070324"/>
                <a:gd name="connsiteX293" fmla="*/ 395097 w 581310"/>
                <a:gd name="connsiteY293" fmla="*/ 916496 h 1070324"/>
                <a:gd name="connsiteX294" fmla="*/ 397478 w 581310"/>
                <a:gd name="connsiteY294" fmla="*/ 913257 h 1070324"/>
                <a:gd name="connsiteX295" fmla="*/ 400050 w 581310"/>
                <a:gd name="connsiteY295" fmla="*/ 916210 h 1070324"/>
                <a:gd name="connsiteX296" fmla="*/ 404432 w 581310"/>
                <a:gd name="connsiteY296" fmla="*/ 919163 h 1070324"/>
                <a:gd name="connsiteX297" fmla="*/ 409194 w 581310"/>
                <a:gd name="connsiteY297" fmla="*/ 921449 h 1070324"/>
                <a:gd name="connsiteX298" fmla="*/ 412814 w 581310"/>
                <a:gd name="connsiteY298" fmla="*/ 922306 h 1070324"/>
                <a:gd name="connsiteX299" fmla="*/ 415671 w 581310"/>
                <a:gd name="connsiteY299" fmla="*/ 924211 h 1070324"/>
                <a:gd name="connsiteX300" fmla="*/ 423482 w 581310"/>
                <a:gd name="connsiteY300" fmla="*/ 932688 h 1070324"/>
                <a:gd name="connsiteX301" fmla="*/ 426815 w 581310"/>
                <a:gd name="connsiteY301" fmla="*/ 934593 h 1070324"/>
                <a:gd name="connsiteX302" fmla="*/ 428815 w 581310"/>
                <a:gd name="connsiteY302" fmla="*/ 936117 h 1070324"/>
                <a:gd name="connsiteX303" fmla="*/ 437483 w 581310"/>
                <a:gd name="connsiteY303" fmla="*/ 946309 h 1070324"/>
                <a:gd name="connsiteX304" fmla="*/ 444436 w 581310"/>
                <a:gd name="connsiteY304" fmla="*/ 949643 h 1070324"/>
                <a:gd name="connsiteX305" fmla="*/ 447580 w 581310"/>
                <a:gd name="connsiteY305" fmla="*/ 951929 h 1070324"/>
                <a:gd name="connsiteX306" fmla="*/ 449294 w 581310"/>
                <a:gd name="connsiteY306" fmla="*/ 955834 h 1070324"/>
                <a:gd name="connsiteX307" fmla="*/ 451866 w 581310"/>
                <a:gd name="connsiteY307" fmla="*/ 955834 h 1070324"/>
                <a:gd name="connsiteX308" fmla="*/ 457010 w 581310"/>
                <a:gd name="connsiteY308" fmla="*/ 952500 h 1070324"/>
                <a:gd name="connsiteX309" fmla="*/ 462248 w 581310"/>
                <a:gd name="connsiteY309" fmla="*/ 950881 h 1070324"/>
                <a:gd name="connsiteX310" fmla="*/ 467582 w 581310"/>
                <a:gd name="connsiteY310" fmla="*/ 951738 h 1070324"/>
                <a:gd name="connsiteX311" fmla="*/ 472916 w 581310"/>
                <a:gd name="connsiteY311" fmla="*/ 955834 h 1070324"/>
                <a:gd name="connsiteX312" fmla="*/ 471392 w 581310"/>
                <a:gd name="connsiteY312" fmla="*/ 959358 h 1070324"/>
                <a:gd name="connsiteX313" fmla="*/ 471202 w 581310"/>
                <a:gd name="connsiteY313" fmla="*/ 961549 h 1070324"/>
                <a:gd name="connsiteX314" fmla="*/ 472440 w 581310"/>
                <a:gd name="connsiteY314" fmla="*/ 963073 h 1070324"/>
                <a:gd name="connsiteX315" fmla="*/ 475107 w 581310"/>
                <a:gd name="connsiteY315" fmla="*/ 964597 h 1070324"/>
                <a:gd name="connsiteX316" fmla="*/ 476536 w 581310"/>
                <a:gd name="connsiteY316" fmla="*/ 955643 h 1070324"/>
                <a:gd name="connsiteX317" fmla="*/ 482346 w 581310"/>
                <a:gd name="connsiteY317" fmla="*/ 951643 h 1070324"/>
                <a:gd name="connsiteX318" fmla="*/ 488632 w 581310"/>
                <a:gd name="connsiteY318" fmla="*/ 949166 h 1070324"/>
                <a:gd name="connsiteX319" fmla="*/ 491585 w 581310"/>
                <a:gd name="connsiteY319" fmla="*/ 944975 h 1070324"/>
                <a:gd name="connsiteX320" fmla="*/ 492347 w 581310"/>
                <a:gd name="connsiteY320" fmla="*/ 940499 h 1070324"/>
                <a:gd name="connsiteX321" fmla="*/ 495586 w 581310"/>
                <a:gd name="connsiteY321" fmla="*/ 931641 h 1070324"/>
                <a:gd name="connsiteX322" fmla="*/ 496253 w 581310"/>
                <a:gd name="connsiteY322" fmla="*/ 928212 h 1070324"/>
                <a:gd name="connsiteX323" fmla="*/ 494919 w 581310"/>
                <a:gd name="connsiteY323" fmla="*/ 925164 h 1070324"/>
                <a:gd name="connsiteX324" fmla="*/ 492443 w 581310"/>
                <a:gd name="connsiteY324" fmla="*/ 922782 h 1070324"/>
                <a:gd name="connsiteX325" fmla="*/ 491299 w 581310"/>
                <a:gd name="connsiteY325" fmla="*/ 920210 h 1070324"/>
                <a:gd name="connsiteX326" fmla="*/ 493967 w 581310"/>
                <a:gd name="connsiteY326" fmla="*/ 916305 h 1070324"/>
                <a:gd name="connsiteX327" fmla="*/ 491966 w 581310"/>
                <a:gd name="connsiteY327" fmla="*/ 905542 h 1070324"/>
                <a:gd name="connsiteX328" fmla="*/ 496919 w 581310"/>
                <a:gd name="connsiteY328" fmla="*/ 893064 h 1070324"/>
                <a:gd name="connsiteX329" fmla="*/ 505682 w 581310"/>
                <a:gd name="connsiteY329" fmla="*/ 883063 h 1070324"/>
                <a:gd name="connsiteX330" fmla="*/ 515112 w 581310"/>
                <a:gd name="connsiteY330" fmla="*/ 879538 h 1070324"/>
                <a:gd name="connsiteX331" fmla="*/ 515112 w 581310"/>
                <a:gd name="connsiteY331" fmla="*/ 876776 h 1070324"/>
                <a:gd name="connsiteX332" fmla="*/ 507206 w 581310"/>
                <a:gd name="connsiteY332" fmla="*/ 870871 h 1070324"/>
                <a:gd name="connsiteX333" fmla="*/ 504444 w 581310"/>
                <a:gd name="connsiteY333" fmla="*/ 866585 h 1070324"/>
                <a:gd name="connsiteX334" fmla="*/ 503396 w 581310"/>
                <a:gd name="connsiteY334" fmla="*/ 860012 h 1070324"/>
                <a:gd name="connsiteX335" fmla="*/ 503968 w 581310"/>
                <a:gd name="connsiteY335" fmla="*/ 853535 h 1070324"/>
                <a:gd name="connsiteX336" fmla="*/ 508064 w 581310"/>
                <a:gd name="connsiteY336" fmla="*/ 834199 h 1070324"/>
                <a:gd name="connsiteX337" fmla="*/ 516636 w 581310"/>
                <a:gd name="connsiteY337" fmla="*/ 810673 h 1070324"/>
                <a:gd name="connsiteX338" fmla="*/ 518636 w 581310"/>
                <a:gd name="connsiteY338" fmla="*/ 796766 h 1070324"/>
                <a:gd name="connsiteX339" fmla="*/ 513017 w 581310"/>
                <a:gd name="connsiteY339" fmla="*/ 788861 h 1070324"/>
                <a:gd name="connsiteX340" fmla="*/ 521494 w 581310"/>
                <a:gd name="connsiteY340" fmla="*/ 760000 h 1070324"/>
                <a:gd name="connsiteX341" fmla="*/ 522446 w 581310"/>
                <a:gd name="connsiteY341" fmla="*/ 747713 h 1070324"/>
                <a:gd name="connsiteX342" fmla="*/ 520065 w 581310"/>
                <a:gd name="connsiteY342" fmla="*/ 727996 h 1070324"/>
                <a:gd name="connsiteX343" fmla="*/ 520827 w 581310"/>
                <a:gd name="connsiteY343" fmla="*/ 721995 h 1070324"/>
                <a:gd name="connsiteX344" fmla="*/ 522446 w 581310"/>
                <a:gd name="connsiteY344" fmla="*/ 717328 h 1070324"/>
                <a:gd name="connsiteX345" fmla="*/ 524065 w 581310"/>
                <a:gd name="connsiteY345" fmla="*/ 713899 h 1070324"/>
                <a:gd name="connsiteX346" fmla="*/ 524828 w 581310"/>
                <a:gd name="connsiteY346" fmla="*/ 711232 h 1070324"/>
                <a:gd name="connsiteX347" fmla="*/ 525590 w 581310"/>
                <a:gd name="connsiteY347" fmla="*/ 704755 h 1070324"/>
                <a:gd name="connsiteX348" fmla="*/ 528733 w 581310"/>
                <a:gd name="connsiteY348" fmla="*/ 697421 h 1070324"/>
                <a:gd name="connsiteX349" fmla="*/ 529495 w 581310"/>
                <a:gd name="connsiteY349" fmla="*/ 692944 h 1070324"/>
                <a:gd name="connsiteX350" fmla="*/ 529114 w 581310"/>
                <a:gd name="connsiteY350" fmla="*/ 686753 h 1070324"/>
                <a:gd name="connsiteX351" fmla="*/ 527399 w 581310"/>
                <a:gd name="connsiteY351" fmla="*/ 675894 h 1070324"/>
                <a:gd name="connsiteX352" fmla="*/ 527018 w 581310"/>
                <a:gd name="connsiteY352" fmla="*/ 670275 h 1070324"/>
                <a:gd name="connsiteX353" fmla="*/ 527495 w 581310"/>
                <a:gd name="connsiteY353" fmla="*/ 659416 h 1070324"/>
                <a:gd name="connsiteX354" fmla="*/ 529304 w 581310"/>
                <a:gd name="connsiteY354" fmla="*/ 648272 h 1070324"/>
                <a:gd name="connsiteX355" fmla="*/ 532257 w 581310"/>
                <a:gd name="connsiteY355" fmla="*/ 638937 h 1070324"/>
                <a:gd name="connsiteX356" fmla="*/ 536543 w 581310"/>
                <a:gd name="connsiteY356" fmla="*/ 633603 h 1070324"/>
                <a:gd name="connsiteX357" fmla="*/ 536543 w 581310"/>
                <a:gd name="connsiteY357" fmla="*/ 630841 h 1070324"/>
                <a:gd name="connsiteX358" fmla="*/ 534924 w 581310"/>
                <a:gd name="connsiteY358" fmla="*/ 629984 h 1070324"/>
                <a:gd name="connsiteX359" fmla="*/ 533495 w 581310"/>
                <a:gd name="connsiteY359" fmla="*/ 628460 h 1070324"/>
                <a:gd name="connsiteX360" fmla="*/ 531876 w 581310"/>
                <a:gd name="connsiteY360" fmla="*/ 627507 h 1070324"/>
                <a:gd name="connsiteX361" fmla="*/ 531876 w 581310"/>
                <a:gd name="connsiteY361" fmla="*/ 624745 h 1070324"/>
                <a:gd name="connsiteX362" fmla="*/ 534162 w 581310"/>
                <a:gd name="connsiteY362" fmla="*/ 624745 h 1070324"/>
                <a:gd name="connsiteX363" fmla="*/ 532162 w 581310"/>
                <a:gd name="connsiteY363" fmla="*/ 619983 h 1070324"/>
                <a:gd name="connsiteX364" fmla="*/ 532352 w 581310"/>
                <a:gd name="connsiteY364" fmla="*/ 614744 h 1070324"/>
                <a:gd name="connsiteX365" fmla="*/ 534067 w 581310"/>
                <a:gd name="connsiteY365" fmla="*/ 609219 h 1070324"/>
                <a:gd name="connsiteX366" fmla="*/ 536543 w 581310"/>
                <a:gd name="connsiteY366" fmla="*/ 603409 h 1070324"/>
                <a:gd name="connsiteX367" fmla="*/ 538163 w 581310"/>
                <a:gd name="connsiteY367" fmla="*/ 602266 h 1070324"/>
                <a:gd name="connsiteX368" fmla="*/ 540449 w 581310"/>
                <a:gd name="connsiteY368" fmla="*/ 602171 h 1070324"/>
                <a:gd name="connsiteX369" fmla="*/ 542639 w 581310"/>
                <a:gd name="connsiteY369" fmla="*/ 601123 h 1070324"/>
                <a:gd name="connsiteX370" fmla="*/ 543782 w 581310"/>
                <a:gd name="connsiteY370" fmla="*/ 597027 h 1070324"/>
                <a:gd name="connsiteX371" fmla="*/ 543020 w 581310"/>
                <a:gd name="connsiteY371" fmla="*/ 594170 h 1070324"/>
                <a:gd name="connsiteX372" fmla="*/ 541020 w 581310"/>
                <a:gd name="connsiteY372" fmla="*/ 594075 h 1070324"/>
                <a:gd name="connsiteX373" fmla="*/ 538544 w 581310"/>
                <a:gd name="connsiteY373" fmla="*/ 595503 h 1070324"/>
                <a:gd name="connsiteX374" fmla="*/ 536543 w 581310"/>
                <a:gd name="connsiteY374" fmla="*/ 597027 h 1070324"/>
                <a:gd name="connsiteX375" fmla="*/ 533305 w 581310"/>
                <a:gd name="connsiteY375" fmla="*/ 584835 h 1070324"/>
                <a:gd name="connsiteX376" fmla="*/ 535400 w 581310"/>
                <a:gd name="connsiteY376" fmla="*/ 570643 h 1070324"/>
                <a:gd name="connsiteX377" fmla="*/ 548069 w 581310"/>
                <a:gd name="connsiteY377" fmla="*/ 536829 h 1070324"/>
                <a:gd name="connsiteX378" fmla="*/ 548735 w 581310"/>
                <a:gd name="connsiteY378" fmla="*/ 529971 h 1070324"/>
                <a:gd name="connsiteX379" fmla="*/ 541211 w 581310"/>
                <a:gd name="connsiteY379" fmla="*/ 524447 h 1070324"/>
                <a:gd name="connsiteX380" fmla="*/ 533495 w 581310"/>
                <a:gd name="connsiteY380" fmla="*/ 513588 h 1070324"/>
                <a:gd name="connsiteX381" fmla="*/ 530733 w 581310"/>
                <a:gd name="connsiteY381" fmla="*/ 511112 h 1070324"/>
                <a:gd name="connsiteX382" fmla="*/ 525685 w 581310"/>
                <a:gd name="connsiteY382" fmla="*/ 508730 h 1070324"/>
                <a:gd name="connsiteX383" fmla="*/ 522065 w 581310"/>
                <a:gd name="connsiteY383" fmla="*/ 502920 h 1070324"/>
                <a:gd name="connsiteX384" fmla="*/ 513969 w 581310"/>
                <a:gd name="connsiteY384" fmla="*/ 479870 h 1070324"/>
                <a:gd name="connsiteX385" fmla="*/ 513302 w 581310"/>
                <a:gd name="connsiteY385" fmla="*/ 475679 h 1070324"/>
                <a:gd name="connsiteX386" fmla="*/ 511873 w 581310"/>
                <a:gd name="connsiteY386" fmla="*/ 456819 h 1070324"/>
                <a:gd name="connsiteX387" fmla="*/ 512350 w 581310"/>
                <a:gd name="connsiteY387" fmla="*/ 449961 h 1070324"/>
                <a:gd name="connsiteX388" fmla="*/ 515303 w 581310"/>
                <a:gd name="connsiteY388" fmla="*/ 441198 h 1070324"/>
                <a:gd name="connsiteX389" fmla="*/ 519017 w 581310"/>
                <a:gd name="connsiteY389" fmla="*/ 435197 h 1070324"/>
                <a:gd name="connsiteX390" fmla="*/ 527495 w 581310"/>
                <a:gd name="connsiteY390" fmla="*/ 427768 h 1070324"/>
                <a:gd name="connsiteX391" fmla="*/ 531971 w 581310"/>
                <a:gd name="connsiteY391" fmla="*/ 422625 h 1070324"/>
                <a:gd name="connsiteX392" fmla="*/ 538067 w 581310"/>
                <a:gd name="connsiteY392" fmla="*/ 409766 h 1070324"/>
                <a:gd name="connsiteX393" fmla="*/ 542068 w 581310"/>
                <a:gd name="connsiteY393" fmla="*/ 403765 h 1070324"/>
                <a:gd name="connsiteX394" fmla="*/ 547211 w 581310"/>
                <a:gd name="connsiteY394" fmla="*/ 401288 h 1070324"/>
                <a:gd name="connsiteX395" fmla="*/ 554736 w 581310"/>
                <a:gd name="connsiteY395" fmla="*/ 398907 h 1070324"/>
                <a:gd name="connsiteX396" fmla="*/ 559022 w 581310"/>
                <a:gd name="connsiteY396" fmla="*/ 392906 h 1070324"/>
                <a:gd name="connsiteX397" fmla="*/ 564642 w 581310"/>
                <a:gd name="connsiteY397" fmla="*/ 376523 h 1070324"/>
                <a:gd name="connsiteX398" fmla="*/ 572262 w 581310"/>
                <a:gd name="connsiteY398" fmla="*/ 363855 h 1070324"/>
                <a:gd name="connsiteX399" fmla="*/ 575215 w 581310"/>
                <a:gd name="connsiteY399" fmla="*/ 356997 h 1070324"/>
                <a:gd name="connsiteX400" fmla="*/ 576358 w 581310"/>
                <a:gd name="connsiteY400" fmla="*/ 347282 h 1070324"/>
                <a:gd name="connsiteX401" fmla="*/ 577406 w 581310"/>
                <a:gd name="connsiteY401" fmla="*/ 342710 h 1070324"/>
                <a:gd name="connsiteX402" fmla="*/ 581311 w 581310"/>
                <a:gd name="connsiteY402" fmla="*/ 334994 h 1070324"/>
                <a:gd name="connsiteX403" fmla="*/ 581215 w 581310"/>
                <a:gd name="connsiteY403" fmla="*/ 330518 h 1070324"/>
                <a:gd name="connsiteX404" fmla="*/ 579215 w 581310"/>
                <a:gd name="connsiteY404" fmla="*/ 327470 h 1070324"/>
                <a:gd name="connsiteX405" fmla="*/ 569500 w 581310"/>
                <a:gd name="connsiteY405" fmla="*/ 318230 h 1070324"/>
                <a:gd name="connsiteX406" fmla="*/ 567690 w 581310"/>
                <a:gd name="connsiteY406" fmla="*/ 313658 h 1070324"/>
                <a:gd name="connsiteX407" fmla="*/ 567309 w 581310"/>
                <a:gd name="connsiteY407" fmla="*/ 309753 h 1070324"/>
                <a:gd name="connsiteX408" fmla="*/ 565976 w 581310"/>
                <a:gd name="connsiteY408" fmla="*/ 306991 h 1070324"/>
                <a:gd name="connsiteX409" fmla="*/ 561213 w 581310"/>
                <a:gd name="connsiteY409" fmla="*/ 305943 h 1070324"/>
                <a:gd name="connsiteX410" fmla="*/ 559022 w 581310"/>
                <a:gd name="connsiteY410" fmla="*/ 304610 h 1070324"/>
                <a:gd name="connsiteX411" fmla="*/ 557308 w 581310"/>
                <a:gd name="connsiteY411" fmla="*/ 301085 h 1070324"/>
                <a:gd name="connsiteX412" fmla="*/ 556165 w 581310"/>
                <a:gd name="connsiteY412" fmla="*/ 296513 h 1070324"/>
                <a:gd name="connsiteX413" fmla="*/ 554450 w 581310"/>
                <a:gd name="connsiteY413" fmla="*/ 268605 h 1070324"/>
                <a:gd name="connsiteX414" fmla="*/ 553117 w 581310"/>
                <a:gd name="connsiteY414" fmla="*/ 262604 h 1070324"/>
                <a:gd name="connsiteX415" fmla="*/ 542735 w 581310"/>
                <a:gd name="connsiteY415" fmla="*/ 241554 h 1070324"/>
                <a:gd name="connsiteX416" fmla="*/ 541401 w 581310"/>
                <a:gd name="connsiteY416" fmla="*/ 233267 h 1070324"/>
                <a:gd name="connsiteX417" fmla="*/ 539210 w 581310"/>
                <a:gd name="connsiteY417" fmla="*/ 226981 h 1070324"/>
                <a:gd name="connsiteX418" fmla="*/ 529590 w 581310"/>
                <a:gd name="connsiteY418" fmla="*/ 213836 h 1070324"/>
                <a:gd name="connsiteX419" fmla="*/ 527495 w 581310"/>
                <a:gd name="connsiteY419" fmla="*/ 208026 h 1070324"/>
                <a:gd name="connsiteX420" fmla="*/ 527114 w 581310"/>
                <a:gd name="connsiteY420" fmla="*/ 213075 h 1070324"/>
                <a:gd name="connsiteX421" fmla="*/ 523399 w 581310"/>
                <a:gd name="connsiteY421" fmla="*/ 208788 h 1070324"/>
                <a:gd name="connsiteX422" fmla="*/ 524732 w 581310"/>
                <a:gd name="connsiteY422" fmla="*/ 204692 h 1070324"/>
                <a:gd name="connsiteX423" fmla="*/ 529114 w 581310"/>
                <a:gd name="connsiteY423" fmla="*/ 202502 h 1070324"/>
                <a:gd name="connsiteX424" fmla="*/ 534353 w 581310"/>
                <a:gd name="connsiteY424" fmla="*/ 203930 h 1070324"/>
                <a:gd name="connsiteX425" fmla="*/ 534353 w 581310"/>
                <a:gd name="connsiteY425" fmla="*/ 201073 h 1070324"/>
                <a:gd name="connsiteX426" fmla="*/ 531305 w 581310"/>
                <a:gd name="connsiteY426" fmla="*/ 195358 h 1070324"/>
                <a:gd name="connsiteX427" fmla="*/ 534734 w 581310"/>
                <a:gd name="connsiteY427" fmla="*/ 192405 h 1070324"/>
                <a:gd name="connsiteX428" fmla="*/ 545973 w 581310"/>
                <a:gd name="connsiteY428" fmla="*/ 188500 h 1070324"/>
                <a:gd name="connsiteX429" fmla="*/ 541496 w 581310"/>
                <a:gd name="connsiteY429" fmla="*/ 187643 h 1070324"/>
                <a:gd name="connsiteX430" fmla="*/ 537496 w 581310"/>
                <a:gd name="connsiteY430" fmla="*/ 186214 h 1070324"/>
                <a:gd name="connsiteX431" fmla="*/ 534162 w 581310"/>
                <a:gd name="connsiteY431" fmla="*/ 183547 h 1070324"/>
                <a:gd name="connsiteX432" fmla="*/ 531876 w 581310"/>
                <a:gd name="connsiteY432" fmla="*/ 179261 h 1070324"/>
                <a:gd name="connsiteX433" fmla="*/ 527971 w 581310"/>
                <a:gd name="connsiteY433" fmla="*/ 182309 h 1070324"/>
                <a:gd name="connsiteX434" fmla="*/ 525113 w 581310"/>
                <a:gd name="connsiteY434" fmla="*/ 182499 h 1070324"/>
                <a:gd name="connsiteX435" fmla="*/ 523208 w 581310"/>
                <a:gd name="connsiteY435" fmla="*/ 179927 h 1070324"/>
                <a:gd name="connsiteX436" fmla="*/ 522542 w 581310"/>
                <a:gd name="connsiteY436" fmla="*/ 174498 h 1070324"/>
                <a:gd name="connsiteX437" fmla="*/ 520541 w 581310"/>
                <a:gd name="connsiteY437" fmla="*/ 172974 h 1070324"/>
                <a:gd name="connsiteX438" fmla="*/ 508159 w 581310"/>
                <a:gd name="connsiteY438" fmla="*/ 166688 h 1070324"/>
                <a:gd name="connsiteX439" fmla="*/ 508159 w 581310"/>
                <a:gd name="connsiteY439" fmla="*/ 163830 h 1070324"/>
                <a:gd name="connsiteX440" fmla="*/ 511493 w 581310"/>
                <a:gd name="connsiteY440" fmla="*/ 163354 h 1070324"/>
                <a:gd name="connsiteX441" fmla="*/ 514160 w 581310"/>
                <a:gd name="connsiteY441" fmla="*/ 161449 h 1070324"/>
                <a:gd name="connsiteX442" fmla="*/ 516160 w 581310"/>
                <a:gd name="connsiteY442" fmla="*/ 158401 h 1070324"/>
                <a:gd name="connsiteX443" fmla="*/ 517874 w 581310"/>
                <a:gd name="connsiteY443" fmla="*/ 154305 h 1070324"/>
                <a:gd name="connsiteX444" fmla="*/ 511207 w 581310"/>
                <a:gd name="connsiteY444" fmla="*/ 152876 h 1070324"/>
                <a:gd name="connsiteX445" fmla="*/ 506063 w 581310"/>
                <a:gd name="connsiteY445" fmla="*/ 155543 h 1070324"/>
                <a:gd name="connsiteX446" fmla="*/ 500920 w 581310"/>
                <a:gd name="connsiteY446" fmla="*/ 159163 h 1070324"/>
                <a:gd name="connsiteX447" fmla="*/ 494252 w 581310"/>
                <a:gd name="connsiteY447" fmla="*/ 160782 h 1070324"/>
                <a:gd name="connsiteX448" fmla="*/ 492157 w 581310"/>
                <a:gd name="connsiteY448" fmla="*/ 159925 h 1070324"/>
                <a:gd name="connsiteX449" fmla="*/ 485965 w 581310"/>
                <a:gd name="connsiteY449" fmla="*/ 155925 h 1070324"/>
                <a:gd name="connsiteX450" fmla="*/ 482441 w 581310"/>
                <a:gd name="connsiteY450" fmla="*/ 154400 h 1070324"/>
                <a:gd name="connsiteX451" fmla="*/ 479012 w 581310"/>
                <a:gd name="connsiteY451" fmla="*/ 155067 h 1070324"/>
                <a:gd name="connsiteX452" fmla="*/ 475964 w 581310"/>
                <a:gd name="connsiteY452" fmla="*/ 156972 h 1070324"/>
                <a:gd name="connsiteX453" fmla="*/ 473202 w 581310"/>
                <a:gd name="connsiteY453" fmla="*/ 156877 h 1070324"/>
                <a:gd name="connsiteX454" fmla="*/ 470535 w 581310"/>
                <a:gd name="connsiteY454" fmla="*/ 151543 h 1070324"/>
                <a:gd name="connsiteX455" fmla="*/ 473393 w 581310"/>
                <a:gd name="connsiteY455" fmla="*/ 151067 h 1070324"/>
                <a:gd name="connsiteX456" fmla="*/ 472916 w 581310"/>
                <a:gd name="connsiteY456" fmla="*/ 150400 h 1070324"/>
                <a:gd name="connsiteX457" fmla="*/ 473107 w 581310"/>
                <a:gd name="connsiteY457" fmla="*/ 148209 h 1070324"/>
                <a:gd name="connsiteX458" fmla="*/ 488728 w 581310"/>
                <a:gd name="connsiteY458" fmla="*/ 149638 h 1070324"/>
                <a:gd name="connsiteX459" fmla="*/ 493395 w 581310"/>
                <a:gd name="connsiteY459" fmla="*/ 148019 h 1070324"/>
                <a:gd name="connsiteX460" fmla="*/ 491776 w 581310"/>
                <a:gd name="connsiteY460" fmla="*/ 141827 h 1070324"/>
                <a:gd name="connsiteX461" fmla="*/ 496062 w 581310"/>
                <a:gd name="connsiteY461" fmla="*/ 135827 h 1070324"/>
                <a:gd name="connsiteX462" fmla="*/ 497300 w 581310"/>
                <a:gd name="connsiteY462" fmla="*/ 127730 h 1070324"/>
                <a:gd name="connsiteX463" fmla="*/ 499015 w 581310"/>
                <a:gd name="connsiteY463" fmla="*/ 120587 h 1070324"/>
                <a:gd name="connsiteX464" fmla="*/ 504730 w 581310"/>
                <a:gd name="connsiteY464" fmla="*/ 117443 h 1070324"/>
                <a:gd name="connsiteX465" fmla="*/ 509969 w 581310"/>
                <a:gd name="connsiteY465" fmla="*/ 119158 h 1070324"/>
                <a:gd name="connsiteX466" fmla="*/ 515588 w 581310"/>
                <a:gd name="connsiteY466" fmla="*/ 122016 h 1070324"/>
                <a:gd name="connsiteX467" fmla="*/ 520827 w 581310"/>
                <a:gd name="connsiteY467" fmla="*/ 122587 h 1070324"/>
                <a:gd name="connsiteX468" fmla="*/ 524732 w 581310"/>
                <a:gd name="connsiteY468" fmla="*/ 117348 h 1070324"/>
                <a:gd name="connsiteX469" fmla="*/ 518446 w 581310"/>
                <a:gd name="connsiteY469" fmla="*/ 113252 h 1070324"/>
                <a:gd name="connsiteX470" fmla="*/ 508635 w 581310"/>
                <a:gd name="connsiteY470" fmla="*/ 109633 h 1070324"/>
                <a:gd name="connsiteX471" fmla="*/ 499205 w 581310"/>
                <a:gd name="connsiteY471" fmla="*/ 109157 h 1070324"/>
                <a:gd name="connsiteX472" fmla="*/ 494062 w 581310"/>
                <a:gd name="connsiteY472" fmla="*/ 114205 h 1070324"/>
                <a:gd name="connsiteX473" fmla="*/ 492443 w 581310"/>
                <a:gd name="connsiteY473" fmla="*/ 114205 h 1070324"/>
                <a:gd name="connsiteX474" fmla="*/ 491395 w 581310"/>
                <a:gd name="connsiteY474" fmla="*/ 113538 h 1070324"/>
                <a:gd name="connsiteX475" fmla="*/ 489299 w 581310"/>
                <a:gd name="connsiteY475" fmla="*/ 111157 h 1070324"/>
                <a:gd name="connsiteX476" fmla="*/ 488823 w 581310"/>
                <a:gd name="connsiteY476" fmla="*/ 112395 h 1070324"/>
                <a:gd name="connsiteX477" fmla="*/ 488918 w 581310"/>
                <a:gd name="connsiteY477" fmla="*/ 113538 h 1070324"/>
                <a:gd name="connsiteX478" fmla="*/ 488632 w 581310"/>
                <a:gd name="connsiteY478" fmla="*/ 114300 h 1070324"/>
                <a:gd name="connsiteX479" fmla="*/ 486918 w 581310"/>
                <a:gd name="connsiteY479" fmla="*/ 114300 h 1070324"/>
                <a:gd name="connsiteX480" fmla="*/ 488632 w 581310"/>
                <a:gd name="connsiteY480" fmla="*/ 107252 h 1070324"/>
                <a:gd name="connsiteX481" fmla="*/ 487490 w 581310"/>
                <a:gd name="connsiteY481" fmla="*/ 102966 h 1070324"/>
                <a:gd name="connsiteX482" fmla="*/ 483680 w 581310"/>
                <a:gd name="connsiteY482" fmla="*/ 101918 h 1070324"/>
                <a:gd name="connsiteX483" fmla="*/ 477393 w 581310"/>
                <a:gd name="connsiteY483" fmla="*/ 104870 h 1070324"/>
                <a:gd name="connsiteX484" fmla="*/ 479965 w 581310"/>
                <a:gd name="connsiteY484" fmla="*/ 111347 h 1070324"/>
                <a:gd name="connsiteX485" fmla="*/ 473011 w 581310"/>
                <a:gd name="connsiteY485" fmla="*/ 111347 h 1070324"/>
                <a:gd name="connsiteX486" fmla="*/ 476250 w 581310"/>
                <a:gd name="connsiteY486" fmla="*/ 104394 h 1070324"/>
                <a:gd name="connsiteX487" fmla="*/ 482346 w 581310"/>
                <a:gd name="connsiteY487" fmla="*/ 77058 h 1070324"/>
                <a:gd name="connsiteX488" fmla="*/ 482918 w 581310"/>
                <a:gd name="connsiteY488" fmla="*/ 79153 h 1070324"/>
                <a:gd name="connsiteX489" fmla="*/ 483965 w 581310"/>
                <a:gd name="connsiteY489" fmla="*/ 81344 h 1070324"/>
                <a:gd name="connsiteX490" fmla="*/ 484727 w 581310"/>
                <a:gd name="connsiteY490" fmla="*/ 83534 h 1070324"/>
                <a:gd name="connsiteX491" fmla="*/ 488347 w 581310"/>
                <a:gd name="connsiteY491" fmla="*/ 78962 h 1070324"/>
                <a:gd name="connsiteX492" fmla="*/ 490347 w 581310"/>
                <a:gd name="connsiteY492" fmla="*/ 74771 h 1070324"/>
                <a:gd name="connsiteX493" fmla="*/ 491299 w 581310"/>
                <a:gd name="connsiteY493" fmla="*/ 70199 h 1070324"/>
                <a:gd name="connsiteX494" fmla="*/ 491776 w 581310"/>
                <a:gd name="connsiteY494" fmla="*/ 64675 h 1070324"/>
                <a:gd name="connsiteX495" fmla="*/ 490633 w 581310"/>
                <a:gd name="connsiteY495" fmla="*/ 63818 h 1070324"/>
                <a:gd name="connsiteX496" fmla="*/ 490252 w 581310"/>
                <a:gd name="connsiteY496" fmla="*/ 63913 h 1070324"/>
                <a:gd name="connsiteX497" fmla="*/ 490061 w 581310"/>
                <a:gd name="connsiteY497" fmla="*/ 63627 h 1070324"/>
                <a:gd name="connsiteX498" fmla="*/ 489490 w 581310"/>
                <a:gd name="connsiteY498" fmla="*/ 61627 h 1070324"/>
                <a:gd name="connsiteX499" fmla="*/ 487109 w 581310"/>
                <a:gd name="connsiteY499" fmla="*/ 61627 h 1070324"/>
                <a:gd name="connsiteX500" fmla="*/ 484823 w 581310"/>
                <a:gd name="connsiteY500" fmla="*/ 64008 h 1070324"/>
                <a:gd name="connsiteX501" fmla="*/ 483013 w 581310"/>
                <a:gd name="connsiteY501" fmla="*/ 63151 h 1070324"/>
                <a:gd name="connsiteX502" fmla="*/ 480822 w 581310"/>
                <a:gd name="connsiteY502" fmla="*/ 60770 h 1070324"/>
                <a:gd name="connsiteX503" fmla="*/ 477488 w 581310"/>
                <a:gd name="connsiteY503" fmla="*/ 58579 h 1070324"/>
                <a:gd name="connsiteX504" fmla="*/ 480060 w 581310"/>
                <a:gd name="connsiteY504" fmla="*/ 55245 h 1070324"/>
                <a:gd name="connsiteX505" fmla="*/ 477203 w 581310"/>
                <a:gd name="connsiteY505" fmla="*/ 50959 h 1070324"/>
                <a:gd name="connsiteX506" fmla="*/ 475298 w 581310"/>
                <a:gd name="connsiteY506" fmla="*/ 51435 h 1070324"/>
                <a:gd name="connsiteX507" fmla="*/ 473773 w 581310"/>
                <a:gd name="connsiteY507" fmla="*/ 53816 h 1070324"/>
                <a:gd name="connsiteX508" fmla="*/ 471773 w 581310"/>
                <a:gd name="connsiteY508" fmla="*/ 55245 h 1070324"/>
                <a:gd name="connsiteX509" fmla="*/ 467106 w 581310"/>
                <a:gd name="connsiteY509" fmla="*/ 54388 h 1070324"/>
                <a:gd name="connsiteX510" fmla="*/ 462629 w 581310"/>
                <a:gd name="connsiteY510" fmla="*/ 52864 h 1070324"/>
                <a:gd name="connsiteX511" fmla="*/ 458343 w 581310"/>
                <a:gd name="connsiteY511" fmla="*/ 52578 h 1070324"/>
                <a:gd name="connsiteX512" fmla="*/ 454057 w 581310"/>
                <a:gd name="connsiteY512" fmla="*/ 55245 h 1070324"/>
                <a:gd name="connsiteX513" fmla="*/ 456057 w 581310"/>
                <a:gd name="connsiteY513" fmla="*/ 56483 h 1070324"/>
                <a:gd name="connsiteX514" fmla="*/ 457010 w 581310"/>
                <a:gd name="connsiteY514" fmla="*/ 57912 h 1070324"/>
                <a:gd name="connsiteX515" fmla="*/ 457581 w 581310"/>
                <a:gd name="connsiteY515" fmla="*/ 59627 h 1070324"/>
                <a:gd name="connsiteX516" fmla="*/ 458724 w 581310"/>
                <a:gd name="connsiteY516" fmla="*/ 61722 h 1070324"/>
                <a:gd name="connsiteX517" fmla="*/ 455390 w 581310"/>
                <a:gd name="connsiteY517" fmla="*/ 64294 h 1070324"/>
                <a:gd name="connsiteX518" fmla="*/ 453199 w 581310"/>
                <a:gd name="connsiteY518" fmla="*/ 68199 h 1070324"/>
                <a:gd name="connsiteX519" fmla="*/ 449390 w 581310"/>
                <a:gd name="connsiteY519" fmla="*/ 77248 h 1070324"/>
                <a:gd name="connsiteX520" fmla="*/ 447294 w 581310"/>
                <a:gd name="connsiteY520" fmla="*/ 66675 h 1070324"/>
                <a:gd name="connsiteX521" fmla="*/ 447389 w 581310"/>
                <a:gd name="connsiteY521" fmla="*/ 62103 h 1070324"/>
                <a:gd name="connsiteX522" fmla="*/ 449390 w 581310"/>
                <a:gd name="connsiteY522" fmla="*/ 58674 h 1070324"/>
                <a:gd name="connsiteX523" fmla="*/ 445961 w 581310"/>
                <a:gd name="connsiteY523" fmla="*/ 55150 h 1070324"/>
                <a:gd name="connsiteX524" fmla="*/ 443865 w 581310"/>
                <a:gd name="connsiteY524" fmla="*/ 51340 h 1070324"/>
                <a:gd name="connsiteX525" fmla="*/ 441674 w 581310"/>
                <a:gd name="connsiteY525" fmla="*/ 48101 h 1070324"/>
                <a:gd name="connsiteX526" fmla="*/ 437769 w 581310"/>
                <a:gd name="connsiteY526" fmla="*/ 46387 h 1070324"/>
                <a:gd name="connsiteX527" fmla="*/ 438912 w 581310"/>
                <a:gd name="connsiteY527" fmla="*/ 44482 h 1070324"/>
                <a:gd name="connsiteX528" fmla="*/ 439674 w 581310"/>
                <a:gd name="connsiteY528" fmla="*/ 42863 h 1070324"/>
                <a:gd name="connsiteX529" fmla="*/ 440627 w 581310"/>
                <a:gd name="connsiteY529" fmla="*/ 41339 h 1070324"/>
                <a:gd name="connsiteX530" fmla="*/ 442436 w 581310"/>
                <a:gd name="connsiteY530" fmla="*/ 39910 h 1070324"/>
                <a:gd name="connsiteX531" fmla="*/ 442436 w 581310"/>
                <a:gd name="connsiteY531" fmla="*/ 37052 h 1070324"/>
                <a:gd name="connsiteX532" fmla="*/ 439007 w 581310"/>
                <a:gd name="connsiteY532" fmla="*/ 37052 h 1070324"/>
                <a:gd name="connsiteX533" fmla="*/ 436150 w 581310"/>
                <a:gd name="connsiteY533" fmla="*/ 36576 h 1070324"/>
                <a:gd name="connsiteX534" fmla="*/ 433578 w 581310"/>
                <a:gd name="connsiteY534" fmla="*/ 35624 h 1070324"/>
                <a:gd name="connsiteX535" fmla="*/ 430720 w 581310"/>
                <a:gd name="connsiteY535" fmla="*/ 34004 h 1070324"/>
                <a:gd name="connsiteX536" fmla="*/ 430720 w 581310"/>
                <a:gd name="connsiteY536" fmla="*/ 37148 h 1070324"/>
                <a:gd name="connsiteX537" fmla="*/ 418338 w 581310"/>
                <a:gd name="connsiteY537" fmla="*/ 25051 h 1070324"/>
                <a:gd name="connsiteX538" fmla="*/ 412528 w 581310"/>
                <a:gd name="connsiteY538" fmla="*/ 23051 h 1070324"/>
                <a:gd name="connsiteX539" fmla="*/ 411766 w 581310"/>
                <a:gd name="connsiteY539" fmla="*/ 34004 h 1070324"/>
                <a:gd name="connsiteX540" fmla="*/ 406146 w 581310"/>
                <a:gd name="connsiteY540" fmla="*/ 29909 h 1070324"/>
                <a:gd name="connsiteX541" fmla="*/ 404717 w 581310"/>
                <a:gd name="connsiteY541" fmla="*/ 27718 h 1070324"/>
                <a:gd name="connsiteX542" fmla="*/ 402241 w 581310"/>
                <a:gd name="connsiteY542" fmla="*/ 29242 h 1070324"/>
                <a:gd name="connsiteX543" fmla="*/ 400240 w 581310"/>
                <a:gd name="connsiteY543" fmla="*/ 29909 h 1070324"/>
                <a:gd name="connsiteX544" fmla="*/ 395383 w 581310"/>
                <a:gd name="connsiteY544" fmla="*/ 30575 h 1070324"/>
                <a:gd name="connsiteX545" fmla="*/ 395383 w 581310"/>
                <a:gd name="connsiteY545" fmla="*/ 27718 h 1070324"/>
                <a:gd name="connsiteX546" fmla="*/ 396431 w 581310"/>
                <a:gd name="connsiteY546" fmla="*/ 25622 h 1070324"/>
                <a:gd name="connsiteX547" fmla="*/ 396811 w 581310"/>
                <a:gd name="connsiteY547" fmla="*/ 24289 h 1070324"/>
                <a:gd name="connsiteX548" fmla="*/ 395478 w 581310"/>
                <a:gd name="connsiteY548" fmla="*/ 18383 h 1070324"/>
                <a:gd name="connsiteX549" fmla="*/ 393097 w 581310"/>
                <a:gd name="connsiteY549" fmla="*/ 18383 h 1070324"/>
                <a:gd name="connsiteX550" fmla="*/ 391954 w 581310"/>
                <a:gd name="connsiteY550" fmla="*/ 22670 h 1070324"/>
                <a:gd name="connsiteX551" fmla="*/ 391478 w 581310"/>
                <a:gd name="connsiteY551" fmla="*/ 26003 h 1070324"/>
                <a:gd name="connsiteX552" fmla="*/ 391859 w 581310"/>
                <a:gd name="connsiteY552" fmla="*/ 28575 h 1070324"/>
                <a:gd name="connsiteX553" fmla="*/ 393097 w 581310"/>
                <a:gd name="connsiteY553" fmla="*/ 30671 h 1070324"/>
                <a:gd name="connsiteX554" fmla="*/ 389382 w 581310"/>
                <a:gd name="connsiteY554" fmla="*/ 27527 h 1070324"/>
                <a:gd name="connsiteX555" fmla="*/ 389573 w 581310"/>
                <a:gd name="connsiteY555" fmla="*/ 11811 h 1070324"/>
                <a:gd name="connsiteX556" fmla="*/ 386048 w 581310"/>
                <a:gd name="connsiteY556" fmla="*/ 5906 h 1070324"/>
                <a:gd name="connsiteX557" fmla="*/ 382334 w 581310"/>
                <a:gd name="connsiteY557" fmla="*/ 6763 h 1070324"/>
                <a:gd name="connsiteX558" fmla="*/ 379381 w 581310"/>
                <a:gd name="connsiteY558" fmla="*/ 6287 h 1070324"/>
                <a:gd name="connsiteX559" fmla="*/ 377476 w 581310"/>
                <a:gd name="connsiteY559" fmla="*/ 4096 h 1070324"/>
                <a:gd name="connsiteX560" fmla="*/ 376809 w 581310"/>
                <a:gd name="connsiteY560" fmla="*/ 0 h 1070324"/>
                <a:gd name="connsiteX561" fmla="*/ 370523 w 581310"/>
                <a:gd name="connsiteY561" fmla="*/ 3143 h 1070324"/>
                <a:gd name="connsiteX562" fmla="*/ 362807 w 581310"/>
                <a:gd name="connsiteY562" fmla="*/ 5239 h 1070324"/>
                <a:gd name="connsiteX563" fmla="*/ 356330 w 581310"/>
                <a:gd name="connsiteY563" fmla="*/ 8954 h 1070324"/>
                <a:gd name="connsiteX564" fmla="*/ 353473 w 581310"/>
                <a:gd name="connsiteY564" fmla="*/ 16954 h 1070324"/>
                <a:gd name="connsiteX565" fmla="*/ 353663 w 581310"/>
                <a:gd name="connsiteY565" fmla="*/ 35719 h 1070324"/>
                <a:gd name="connsiteX566" fmla="*/ 351663 w 581310"/>
                <a:gd name="connsiteY566" fmla="*/ 42672 h 1070324"/>
                <a:gd name="connsiteX567" fmla="*/ 346234 w 581310"/>
                <a:gd name="connsiteY567" fmla="*/ 50006 h 1070324"/>
                <a:gd name="connsiteX568" fmla="*/ 344043 w 581310"/>
                <a:gd name="connsiteY568" fmla="*/ 46577 h 1070324"/>
                <a:gd name="connsiteX569" fmla="*/ 334518 w 581310"/>
                <a:gd name="connsiteY569" fmla="*/ 56007 h 1070324"/>
                <a:gd name="connsiteX570" fmla="*/ 329470 w 581310"/>
                <a:gd name="connsiteY570" fmla="*/ 57912 h 1070324"/>
                <a:gd name="connsiteX571" fmla="*/ 306038 w 581310"/>
                <a:gd name="connsiteY571" fmla="*/ 60770 h 1070324"/>
                <a:gd name="connsiteX572" fmla="*/ 299466 w 581310"/>
                <a:gd name="connsiteY572" fmla="*/ 63913 h 1070324"/>
                <a:gd name="connsiteX573" fmla="*/ 294418 w 581310"/>
                <a:gd name="connsiteY573" fmla="*/ 75057 h 1070324"/>
                <a:gd name="connsiteX574" fmla="*/ 289274 w 581310"/>
                <a:gd name="connsiteY574" fmla="*/ 81725 h 1070324"/>
                <a:gd name="connsiteX575" fmla="*/ 283464 w 581310"/>
                <a:gd name="connsiteY575" fmla="*/ 87440 h 1070324"/>
                <a:gd name="connsiteX576" fmla="*/ 279178 w 581310"/>
                <a:gd name="connsiteY576" fmla="*/ 89916 h 1070324"/>
                <a:gd name="connsiteX577" fmla="*/ 277082 w 581310"/>
                <a:gd name="connsiteY577" fmla="*/ 91440 h 1070324"/>
                <a:gd name="connsiteX578" fmla="*/ 273463 w 581310"/>
                <a:gd name="connsiteY578" fmla="*/ 99346 h 1070324"/>
                <a:gd name="connsiteX579" fmla="*/ 271177 w 581310"/>
                <a:gd name="connsiteY579" fmla="*/ 102489 h 1070324"/>
                <a:gd name="connsiteX580" fmla="*/ 267843 w 581310"/>
                <a:gd name="connsiteY580" fmla="*/ 104394 h 1070324"/>
                <a:gd name="connsiteX581" fmla="*/ 256889 w 581310"/>
                <a:gd name="connsiteY581" fmla="*/ 108490 h 1070324"/>
                <a:gd name="connsiteX582" fmla="*/ 258318 w 581310"/>
                <a:gd name="connsiteY582" fmla="*/ 109347 h 1070324"/>
                <a:gd name="connsiteX583" fmla="*/ 258509 w 581310"/>
                <a:gd name="connsiteY583" fmla="*/ 109633 h 1070324"/>
                <a:gd name="connsiteX584" fmla="*/ 258509 w 581310"/>
                <a:gd name="connsiteY584" fmla="*/ 110109 h 1070324"/>
                <a:gd name="connsiteX585" fmla="*/ 259175 w 581310"/>
                <a:gd name="connsiteY585" fmla="*/ 111824 h 1070324"/>
                <a:gd name="connsiteX586" fmla="*/ 254889 w 581310"/>
                <a:gd name="connsiteY586" fmla="*/ 115538 h 1070324"/>
                <a:gd name="connsiteX587" fmla="*/ 242602 w 581310"/>
                <a:gd name="connsiteY587" fmla="*/ 136589 h 1070324"/>
                <a:gd name="connsiteX588" fmla="*/ 236696 w 581310"/>
                <a:gd name="connsiteY588" fmla="*/ 143066 h 1070324"/>
                <a:gd name="connsiteX589" fmla="*/ 216789 w 581310"/>
                <a:gd name="connsiteY589" fmla="*/ 158210 h 1070324"/>
                <a:gd name="connsiteX590" fmla="*/ 212217 w 581310"/>
                <a:gd name="connsiteY590" fmla="*/ 155829 h 1070324"/>
                <a:gd name="connsiteX591" fmla="*/ 206312 w 581310"/>
                <a:gd name="connsiteY591" fmla="*/ 154877 h 1070324"/>
                <a:gd name="connsiteX592" fmla="*/ 197834 w 581310"/>
                <a:gd name="connsiteY592" fmla="*/ 155162 h 1070324"/>
                <a:gd name="connsiteX593" fmla="*/ 174403 w 581310"/>
                <a:gd name="connsiteY593" fmla="*/ 166116 h 1070324"/>
                <a:gd name="connsiteX594" fmla="*/ 172117 w 581310"/>
                <a:gd name="connsiteY594" fmla="*/ 172879 h 1070324"/>
                <a:gd name="connsiteX595" fmla="*/ 166688 w 581310"/>
                <a:gd name="connsiteY595" fmla="*/ 179832 h 1070324"/>
                <a:gd name="connsiteX596" fmla="*/ 159829 w 581310"/>
                <a:gd name="connsiteY596" fmla="*/ 185833 h 1070324"/>
                <a:gd name="connsiteX597" fmla="*/ 133064 w 581310"/>
                <a:gd name="connsiteY597" fmla="*/ 197549 h 1070324"/>
                <a:gd name="connsiteX598" fmla="*/ 126397 w 581310"/>
                <a:gd name="connsiteY598" fmla="*/ 198692 h 1070324"/>
                <a:gd name="connsiteX599" fmla="*/ 118491 w 581310"/>
                <a:gd name="connsiteY599" fmla="*/ 197929 h 1070324"/>
                <a:gd name="connsiteX600" fmla="*/ 99250 w 581310"/>
                <a:gd name="connsiteY600" fmla="*/ 192215 h 1070324"/>
                <a:gd name="connsiteX601" fmla="*/ 60960 w 581310"/>
                <a:gd name="connsiteY601" fmla="*/ 186881 h 1070324"/>
                <a:gd name="connsiteX602" fmla="*/ 49816 w 581310"/>
                <a:gd name="connsiteY602" fmla="*/ 180213 h 1070324"/>
                <a:gd name="connsiteX603" fmla="*/ 34481 w 581310"/>
                <a:gd name="connsiteY603" fmla="*/ 160020 h 1070324"/>
                <a:gd name="connsiteX604" fmla="*/ 33147 w 581310"/>
                <a:gd name="connsiteY604" fmla="*/ 154781 h 1070324"/>
                <a:gd name="connsiteX605" fmla="*/ 34004 w 581310"/>
                <a:gd name="connsiteY605" fmla="*/ 148971 h 1070324"/>
                <a:gd name="connsiteX606" fmla="*/ 35338 w 581310"/>
                <a:gd name="connsiteY606" fmla="*/ 143542 h 1070324"/>
                <a:gd name="connsiteX607" fmla="*/ 35528 w 581310"/>
                <a:gd name="connsiteY607" fmla="*/ 139827 h 1070324"/>
                <a:gd name="connsiteX608" fmla="*/ 33052 w 581310"/>
                <a:gd name="connsiteY608" fmla="*/ 136303 h 1070324"/>
                <a:gd name="connsiteX609" fmla="*/ 29908 w 581310"/>
                <a:gd name="connsiteY609" fmla="*/ 136398 h 1070324"/>
                <a:gd name="connsiteX610" fmla="*/ 27337 w 581310"/>
                <a:gd name="connsiteY610" fmla="*/ 135922 h 1070324"/>
                <a:gd name="connsiteX611" fmla="*/ 504920 w 581310"/>
                <a:gd name="connsiteY611" fmla="*/ 86583 h 1070324"/>
                <a:gd name="connsiteX612" fmla="*/ 505206 w 581310"/>
                <a:gd name="connsiteY612" fmla="*/ 86963 h 1070324"/>
                <a:gd name="connsiteX613" fmla="*/ 506063 w 581310"/>
                <a:gd name="connsiteY613" fmla="*/ 85725 h 1070324"/>
                <a:gd name="connsiteX614" fmla="*/ 506349 w 581310"/>
                <a:gd name="connsiteY614" fmla="*/ 83439 h 1070324"/>
                <a:gd name="connsiteX615" fmla="*/ 506540 w 581310"/>
                <a:gd name="connsiteY615" fmla="*/ 82010 h 1070324"/>
                <a:gd name="connsiteX616" fmla="*/ 504539 w 581310"/>
                <a:gd name="connsiteY616" fmla="*/ 82772 h 1070324"/>
                <a:gd name="connsiteX617" fmla="*/ 502825 w 581310"/>
                <a:gd name="connsiteY617" fmla="*/ 83439 h 1070324"/>
                <a:gd name="connsiteX618" fmla="*/ 502920 w 581310"/>
                <a:gd name="connsiteY618" fmla="*/ 84963 h 1070324"/>
                <a:gd name="connsiteX619" fmla="*/ 503492 w 581310"/>
                <a:gd name="connsiteY619" fmla="*/ 86106 h 1070324"/>
                <a:gd name="connsiteX620" fmla="*/ 504920 w 581310"/>
                <a:gd name="connsiteY620" fmla="*/ 86583 h 1070324"/>
                <a:gd name="connsiteX621" fmla="*/ 543401 w 581310"/>
                <a:gd name="connsiteY621" fmla="*/ 175165 h 1070324"/>
                <a:gd name="connsiteX622" fmla="*/ 545211 w 581310"/>
                <a:gd name="connsiteY622" fmla="*/ 179737 h 1070324"/>
                <a:gd name="connsiteX623" fmla="*/ 550259 w 581310"/>
                <a:gd name="connsiteY623" fmla="*/ 182309 h 1070324"/>
                <a:gd name="connsiteX624" fmla="*/ 552164 w 581310"/>
                <a:gd name="connsiteY624" fmla="*/ 181166 h 1070324"/>
                <a:gd name="connsiteX625" fmla="*/ 553879 w 581310"/>
                <a:gd name="connsiteY625" fmla="*/ 177260 h 1070324"/>
                <a:gd name="connsiteX626" fmla="*/ 550259 w 581310"/>
                <a:gd name="connsiteY626" fmla="*/ 174022 h 1070324"/>
                <a:gd name="connsiteX627" fmla="*/ 547878 w 581310"/>
                <a:gd name="connsiteY627" fmla="*/ 174975 h 1070324"/>
                <a:gd name="connsiteX628" fmla="*/ 543401 w 581310"/>
                <a:gd name="connsiteY628" fmla="*/ 175165 h 1070324"/>
                <a:gd name="connsiteX629" fmla="*/ 551117 w 581310"/>
                <a:gd name="connsiteY629" fmla="*/ 152305 h 1070324"/>
                <a:gd name="connsiteX630" fmla="*/ 550164 w 581310"/>
                <a:gd name="connsiteY630" fmla="*/ 152114 h 1070324"/>
                <a:gd name="connsiteX631" fmla="*/ 530828 w 581310"/>
                <a:gd name="connsiteY631" fmla="*/ 166688 h 1070324"/>
                <a:gd name="connsiteX632" fmla="*/ 530257 w 581310"/>
                <a:gd name="connsiteY632" fmla="*/ 167735 h 1070324"/>
                <a:gd name="connsiteX633" fmla="*/ 531590 w 581310"/>
                <a:gd name="connsiteY633" fmla="*/ 167259 h 1070324"/>
                <a:gd name="connsiteX634" fmla="*/ 533400 w 581310"/>
                <a:gd name="connsiteY634" fmla="*/ 167354 h 1070324"/>
                <a:gd name="connsiteX635" fmla="*/ 535495 w 581310"/>
                <a:gd name="connsiteY635" fmla="*/ 168688 h 1070324"/>
                <a:gd name="connsiteX636" fmla="*/ 538448 w 581310"/>
                <a:gd name="connsiteY636" fmla="*/ 167640 h 1070324"/>
                <a:gd name="connsiteX637" fmla="*/ 552164 w 581310"/>
                <a:gd name="connsiteY637" fmla="*/ 157829 h 1070324"/>
                <a:gd name="connsiteX638" fmla="*/ 551878 w 581310"/>
                <a:gd name="connsiteY638" fmla="*/ 154591 h 1070324"/>
                <a:gd name="connsiteX639" fmla="*/ 551117 w 581310"/>
                <a:gd name="connsiteY639" fmla="*/ 152305 h 107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</a:cxnLst>
              <a:rect l="l" t="t" r="r" b="b"/>
              <a:pathLst>
                <a:path w="581310" h="1070324">
                  <a:moveTo>
                    <a:pt x="118015" y="979742"/>
                  </a:moveTo>
                  <a:lnTo>
                    <a:pt x="117729" y="980122"/>
                  </a:lnTo>
                  <a:lnTo>
                    <a:pt x="115538" y="981932"/>
                  </a:lnTo>
                  <a:lnTo>
                    <a:pt x="113252" y="982123"/>
                  </a:lnTo>
                  <a:lnTo>
                    <a:pt x="111538" y="980885"/>
                  </a:lnTo>
                  <a:lnTo>
                    <a:pt x="110776" y="978503"/>
                  </a:lnTo>
                  <a:lnTo>
                    <a:pt x="106871" y="965645"/>
                  </a:lnTo>
                  <a:lnTo>
                    <a:pt x="97631" y="963930"/>
                  </a:lnTo>
                  <a:lnTo>
                    <a:pt x="86773" y="964597"/>
                  </a:lnTo>
                  <a:lnTo>
                    <a:pt x="78010" y="958787"/>
                  </a:lnTo>
                  <a:lnTo>
                    <a:pt x="73057" y="967740"/>
                  </a:lnTo>
                  <a:lnTo>
                    <a:pt x="73057" y="970788"/>
                  </a:lnTo>
                  <a:lnTo>
                    <a:pt x="75629" y="970788"/>
                  </a:lnTo>
                  <a:lnTo>
                    <a:pt x="75629" y="974027"/>
                  </a:lnTo>
                  <a:lnTo>
                    <a:pt x="74200" y="983361"/>
                  </a:lnTo>
                  <a:lnTo>
                    <a:pt x="79534" y="997744"/>
                  </a:lnTo>
                  <a:lnTo>
                    <a:pt x="92012" y="1019080"/>
                  </a:lnTo>
                  <a:lnTo>
                    <a:pt x="93250" y="1022128"/>
                  </a:lnTo>
                  <a:lnTo>
                    <a:pt x="93631" y="1025271"/>
                  </a:lnTo>
                  <a:lnTo>
                    <a:pt x="94964" y="1027557"/>
                  </a:lnTo>
                  <a:lnTo>
                    <a:pt x="99060" y="1028129"/>
                  </a:lnTo>
                  <a:lnTo>
                    <a:pt x="102679" y="1027081"/>
                  </a:lnTo>
                  <a:lnTo>
                    <a:pt x="104204" y="1025176"/>
                  </a:lnTo>
                  <a:lnTo>
                    <a:pt x="107442" y="1013270"/>
                  </a:lnTo>
                  <a:lnTo>
                    <a:pt x="110014" y="998411"/>
                  </a:lnTo>
                  <a:lnTo>
                    <a:pt x="113252" y="992124"/>
                  </a:lnTo>
                  <a:lnTo>
                    <a:pt x="111823" y="988886"/>
                  </a:lnTo>
                  <a:lnTo>
                    <a:pt x="113443" y="985933"/>
                  </a:lnTo>
                  <a:lnTo>
                    <a:pt x="120301" y="980122"/>
                  </a:lnTo>
                  <a:lnTo>
                    <a:pt x="118681" y="979075"/>
                  </a:lnTo>
                  <a:lnTo>
                    <a:pt x="118015" y="979742"/>
                  </a:lnTo>
                  <a:close/>
                  <a:moveTo>
                    <a:pt x="456914" y="39815"/>
                  </a:moveTo>
                  <a:lnTo>
                    <a:pt x="459010" y="40100"/>
                  </a:lnTo>
                  <a:moveTo>
                    <a:pt x="20383" y="134588"/>
                  </a:moveTo>
                  <a:lnTo>
                    <a:pt x="16669" y="142970"/>
                  </a:lnTo>
                  <a:lnTo>
                    <a:pt x="15526" y="150686"/>
                  </a:lnTo>
                  <a:lnTo>
                    <a:pt x="20098" y="154115"/>
                  </a:lnTo>
                  <a:lnTo>
                    <a:pt x="26098" y="156877"/>
                  </a:lnTo>
                  <a:lnTo>
                    <a:pt x="28385" y="163640"/>
                  </a:lnTo>
                  <a:lnTo>
                    <a:pt x="28004" y="171831"/>
                  </a:lnTo>
                  <a:lnTo>
                    <a:pt x="26003" y="179070"/>
                  </a:lnTo>
                  <a:lnTo>
                    <a:pt x="0" y="240697"/>
                  </a:lnTo>
                  <a:lnTo>
                    <a:pt x="4096" y="242030"/>
                  </a:lnTo>
                  <a:lnTo>
                    <a:pt x="6668" y="244888"/>
                  </a:lnTo>
                  <a:lnTo>
                    <a:pt x="11716" y="253079"/>
                  </a:lnTo>
                  <a:lnTo>
                    <a:pt x="13716" y="255175"/>
                  </a:lnTo>
                  <a:lnTo>
                    <a:pt x="15431" y="256127"/>
                  </a:lnTo>
                  <a:lnTo>
                    <a:pt x="20002" y="256413"/>
                  </a:lnTo>
                  <a:lnTo>
                    <a:pt x="21812" y="257747"/>
                  </a:lnTo>
                  <a:lnTo>
                    <a:pt x="21146" y="260414"/>
                  </a:lnTo>
                  <a:lnTo>
                    <a:pt x="19621" y="262604"/>
                  </a:lnTo>
                  <a:lnTo>
                    <a:pt x="18764" y="262604"/>
                  </a:lnTo>
                  <a:lnTo>
                    <a:pt x="17717" y="273368"/>
                  </a:lnTo>
                  <a:lnTo>
                    <a:pt x="13811" y="280130"/>
                  </a:lnTo>
                  <a:lnTo>
                    <a:pt x="8287" y="284321"/>
                  </a:lnTo>
                  <a:lnTo>
                    <a:pt x="2381" y="287465"/>
                  </a:lnTo>
                  <a:lnTo>
                    <a:pt x="2381" y="290227"/>
                  </a:lnTo>
                  <a:lnTo>
                    <a:pt x="4667" y="301847"/>
                  </a:lnTo>
                  <a:lnTo>
                    <a:pt x="6668" y="308801"/>
                  </a:lnTo>
                  <a:lnTo>
                    <a:pt x="9620" y="315087"/>
                  </a:lnTo>
                  <a:lnTo>
                    <a:pt x="11144" y="304895"/>
                  </a:lnTo>
                  <a:lnTo>
                    <a:pt x="14764" y="295847"/>
                  </a:lnTo>
                  <a:lnTo>
                    <a:pt x="20479" y="290894"/>
                  </a:lnTo>
                  <a:lnTo>
                    <a:pt x="28385" y="293275"/>
                  </a:lnTo>
                  <a:lnTo>
                    <a:pt x="24575" y="299752"/>
                  </a:lnTo>
                  <a:lnTo>
                    <a:pt x="21336" y="308610"/>
                  </a:lnTo>
                  <a:lnTo>
                    <a:pt x="28289" y="311944"/>
                  </a:lnTo>
                  <a:lnTo>
                    <a:pt x="45815" y="301371"/>
                  </a:lnTo>
                  <a:lnTo>
                    <a:pt x="54102" y="300800"/>
                  </a:lnTo>
                  <a:lnTo>
                    <a:pt x="61150" y="308610"/>
                  </a:lnTo>
                  <a:lnTo>
                    <a:pt x="63722" y="318707"/>
                  </a:lnTo>
                  <a:lnTo>
                    <a:pt x="65246" y="329851"/>
                  </a:lnTo>
                  <a:lnTo>
                    <a:pt x="67913" y="338900"/>
                  </a:lnTo>
                  <a:lnTo>
                    <a:pt x="74104" y="342614"/>
                  </a:lnTo>
                  <a:lnTo>
                    <a:pt x="79534" y="347186"/>
                  </a:lnTo>
                  <a:lnTo>
                    <a:pt x="84487" y="357759"/>
                  </a:lnTo>
                  <a:lnTo>
                    <a:pt x="88106" y="369570"/>
                  </a:lnTo>
                  <a:lnTo>
                    <a:pt x="89535" y="377857"/>
                  </a:lnTo>
                  <a:lnTo>
                    <a:pt x="85725" y="401193"/>
                  </a:lnTo>
                  <a:lnTo>
                    <a:pt x="86582" y="410147"/>
                  </a:lnTo>
                  <a:lnTo>
                    <a:pt x="94202" y="416433"/>
                  </a:lnTo>
                  <a:lnTo>
                    <a:pt x="96774" y="413100"/>
                  </a:lnTo>
                  <a:lnTo>
                    <a:pt x="105537" y="419291"/>
                  </a:lnTo>
                  <a:lnTo>
                    <a:pt x="112967" y="426911"/>
                  </a:lnTo>
                  <a:lnTo>
                    <a:pt x="117539" y="436912"/>
                  </a:lnTo>
                  <a:lnTo>
                    <a:pt x="117634" y="450342"/>
                  </a:lnTo>
                  <a:lnTo>
                    <a:pt x="111919" y="471011"/>
                  </a:lnTo>
                  <a:lnTo>
                    <a:pt x="113157" y="494633"/>
                  </a:lnTo>
                  <a:lnTo>
                    <a:pt x="114491" y="502920"/>
                  </a:lnTo>
                  <a:lnTo>
                    <a:pt x="120587" y="514826"/>
                  </a:lnTo>
                  <a:lnTo>
                    <a:pt x="122301" y="520922"/>
                  </a:lnTo>
                  <a:lnTo>
                    <a:pt x="121348" y="527590"/>
                  </a:lnTo>
                  <a:lnTo>
                    <a:pt x="118491" y="534448"/>
                  </a:lnTo>
                  <a:lnTo>
                    <a:pt x="114871" y="539782"/>
                  </a:lnTo>
                  <a:lnTo>
                    <a:pt x="111823" y="541973"/>
                  </a:lnTo>
                  <a:lnTo>
                    <a:pt x="109347" y="542544"/>
                  </a:lnTo>
                  <a:lnTo>
                    <a:pt x="103346" y="544830"/>
                  </a:lnTo>
                  <a:lnTo>
                    <a:pt x="92964" y="545497"/>
                  </a:lnTo>
                  <a:lnTo>
                    <a:pt x="91916" y="545306"/>
                  </a:lnTo>
                  <a:lnTo>
                    <a:pt x="86106" y="548831"/>
                  </a:lnTo>
                  <a:lnTo>
                    <a:pt x="83629" y="552450"/>
                  </a:lnTo>
                  <a:lnTo>
                    <a:pt x="84677" y="554069"/>
                  </a:lnTo>
                  <a:lnTo>
                    <a:pt x="89630" y="551307"/>
                  </a:lnTo>
                  <a:lnTo>
                    <a:pt x="93917" y="557594"/>
                  </a:lnTo>
                  <a:lnTo>
                    <a:pt x="93726" y="563118"/>
                  </a:lnTo>
                  <a:lnTo>
                    <a:pt x="89630" y="572643"/>
                  </a:lnTo>
                  <a:lnTo>
                    <a:pt x="89249" y="577787"/>
                  </a:lnTo>
                  <a:lnTo>
                    <a:pt x="91916" y="594265"/>
                  </a:lnTo>
                  <a:lnTo>
                    <a:pt x="91440" y="597313"/>
                  </a:lnTo>
                  <a:lnTo>
                    <a:pt x="90202" y="600075"/>
                  </a:lnTo>
                  <a:lnTo>
                    <a:pt x="89249" y="602933"/>
                  </a:lnTo>
                  <a:lnTo>
                    <a:pt x="89630" y="606457"/>
                  </a:lnTo>
                  <a:lnTo>
                    <a:pt x="90869" y="609695"/>
                  </a:lnTo>
                  <a:lnTo>
                    <a:pt x="91726" y="610553"/>
                  </a:lnTo>
                  <a:lnTo>
                    <a:pt x="92678" y="610838"/>
                  </a:lnTo>
                  <a:lnTo>
                    <a:pt x="97727" y="615601"/>
                  </a:lnTo>
                  <a:lnTo>
                    <a:pt x="102108" y="618744"/>
                  </a:lnTo>
                  <a:lnTo>
                    <a:pt x="104299" y="622459"/>
                  </a:lnTo>
                  <a:lnTo>
                    <a:pt x="101251" y="627507"/>
                  </a:lnTo>
                  <a:lnTo>
                    <a:pt x="103537" y="630841"/>
                  </a:lnTo>
                  <a:lnTo>
                    <a:pt x="106680" y="619411"/>
                  </a:lnTo>
                  <a:lnTo>
                    <a:pt x="109156" y="615315"/>
                  </a:lnTo>
                  <a:lnTo>
                    <a:pt x="113157" y="612553"/>
                  </a:lnTo>
                  <a:lnTo>
                    <a:pt x="110585" y="612743"/>
                  </a:lnTo>
                  <a:lnTo>
                    <a:pt x="108585" y="612458"/>
                  </a:lnTo>
                  <a:lnTo>
                    <a:pt x="107061" y="612934"/>
                  </a:lnTo>
                  <a:lnTo>
                    <a:pt x="105918" y="615315"/>
                  </a:lnTo>
                  <a:lnTo>
                    <a:pt x="103537" y="612553"/>
                  </a:lnTo>
                  <a:lnTo>
                    <a:pt x="113062" y="605790"/>
                  </a:lnTo>
                  <a:lnTo>
                    <a:pt x="123730" y="606552"/>
                  </a:lnTo>
                  <a:lnTo>
                    <a:pt x="133826" y="612553"/>
                  </a:lnTo>
                  <a:lnTo>
                    <a:pt x="141351" y="621602"/>
                  </a:lnTo>
                  <a:lnTo>
                    <a:pt x="144209" y="628079"/>
                  </a:lnTo>
                  <a:lnTo>
                    <a:pt x="144780" y="633127"/>
                  </a:lnTo>
                  <a:lnTo>
                    <a:pt x="143732" y="647319"/>
                  </a:lnTo>
                  <a:lnTo>
                    <a:pt x="142589" y="653415"/>
                  </a:lnTo>
                  <a:lnTo>
                    <a:pt x="139827" y="661416"/>
                  </a:lnTo>
                  <a:lnTo>
                    <a:pt x="136017" y="668846"/>
                  </a:lnTo>
                  <a:lnTo>
                    <a:pt x="132017" y="673322"/>
                  </a:lnTo>
                  <a:lnTo>
                    <a:pt x="134398" y="671894"/>
                  </a:lnTo>
                  <a:lnTo>
                    <a:pt x="136303" y="669893"/>
                  </a:lnTo>
                  <a:lnTo>
                    <a:pt x="137922" y="667417"/>
                  </a:lnTo>
                  <a:lnTo>
                    <a:pt x="139065" y="664369"/>
                  </a:lnTo>
                  <a:lnTo>
                    <a:pt x="141351" y="664369"/>
                  </a:lnTo>
                  <a:lnTo>
                    <a:pt x="138017" y="669798"/>
                  </a:lnTo>
                  <a:lnTo>
                    <a:pt x="132683" y="676656"/>
                  </a:lnTo>
                  <a:lnTo>
                    <a:pt x="128206" y="684181"/>
                  </a:lnTo>
                  <a:lnTo>
                    <a:pt x="127349" y="691706"/>
                  </a:lnTo>
                  <a:lnTo>
                    <a:pt x="130778" y="695135"/>
                  </a:lnTo>
                  <a:lnTo>
                    <a:pt x="148400" y="700754"/>
                  </a:lnTo>
                  <a:lnTo>
                    <a:pt x="138970" y="703041"/>
                  </a:lnTo>
                  <a:lnTo>
                    <a:pt x="131636" y="700373"/>
                  </a:lnTo>
                  <a:lnTo>
                    <a:pt x="125730" y="694087"/>
                  </a:lnTo>
                  <a:lnTo>
                    <a:pt x="115062" y="676847"/>
                  </a:lnTo>
                  <a:lnTo>
                    <a:pt x="112014" y="674370"/>
                  </a:lnTo>
                  <a:lnTo>
                    <a:pt x="107347" y="673418"/>
                  </a:lnTo>
                  <a:lnTo>
                    <a:pt x="106680" y="675894"/>
                  </a:lnTo>
                  <a:lnTo>
                    <a:pt x="107537" y="687515"/>
                  </a:lnTo>
                  <a:lnTo>
                    <a:pt x="106108" y="691706"/>
                  </a:lnTo>
                  <a:lnTo>
                    <a:pt x="106108" y="694754"/>
                  </a:lnTo>
                  <a:lnTo>
                    <a:pt x="107633" y="699421"/>
                  </a:lnTo>
                  <a:lnTo>
                    <a:pt x="108680" y="719519"/>
                  </a:lnTo>
                  <a:lnTo>
                    <a:pt x="112967" y="737997"/>
                  </a:lnTo>
                  <a:lnTo>
                    <a:pt x="113538" y="746570"/>
                  </a:lnTo>
                  <a:lnTo>
                    <a:pt x="110776" y="752570"/>
                  </a:lnTo>
                  <a:lnTo>
                    <a:pt x="113348" y="755904"/>
                  </a:lnTo>
                  <a:lnTo>
                    <a:pt x="109347" y="764096"/>
                  </a:lnTo>
                  <a:lnTo>
                    <a:pt x="103727" y="778764"/>
                  </a:lnTo>
                  <a:lnTo>
                    <a:pt x="99155" y="786098"/>
                  </a:lnTo>
                  <a:lnTo>
                    <a:pt x="89725" y="798195"/>
                  </a:lnTo>
                  <a:lnTo>
                    <a:pt x="87058" y="803338"/>
                  </a:lnTo>
                  <a:lnTo>
                    <a:pt x="86773" y="805244"/>
                  </a:lnTo>
                  <a:lnTo>
                    <a:pt x="88011" y="806673"/>
                  </a:lnTo>
                  <a:lnTo>
                    <a:pt x="92964" y="818388"/>
                  </a:lnTo>
                  <a:lnTo>
                    <a:pt x="93345" y="822198"/>
                  </a:lnTo>
                  <a:lnTo>
                    <a:pt x="92107" y="828771"/>
                  </a:lnTo>
                  <a:lnTo>
                    <a:pt x="90106" y="832390"/>
                  </a:lnTo>
                  <a:lnTo>
                    <a:pt x="84106" y="839629"/>
                  </a:lnTo>
                  <a:lnTo>
                    <a:pt x="82677" y="843630"/>
                  </a:lnTo>
                  <a:lnTo>
                    <a:pt x="85439" y="852106"/>
                  </a:lnTo>
                  <a:lnTo>
                    <a:pt x="97536" y="861251"/>
                  </a:lnTo>
                  <a:lnTo>
                    <a:pt x="96965" y="868014"/>
                  </a:lnTo>
                  <a:lnTo>
                    <a:pt x="102584" y="877633"/>
                  </a:lnTo>
                  <a:lnTo>
                    <a:pt x="100584" y="885825"/>
                  </a:lnTo>
                  <a:lnTo>
                    <a:pt x="83534" y="905828"/>
                  </a:lnTo>
                  <a:lnTo>
                    <a:pt x="81820" y="909066"/>
                  </a:lnTo>
                  <a:lnTo>
                    <a:pt x="82201" y="912876"/>
                  </a:lnTo>
                  <a:lnTo>
                    <a:pt x="84677" y="919258"/>
                  </a:lnTo>
                  <a:lnTo>
                    <a:pt x="86487" y="920687"/>
                  </a:lnTo>
                  <a:lnTo>
                    <a:pt x="88964" y="920877"/>
                  </a:lnTo>
                  <a:lnTo>
                    <a:pt x="91059" y="922116"/>
                  </a:lnTo>
                  <a:lnTo>
                    <a:pt x="92012" y="926973"/>
                  </a:lnTo>
                  <a:lnTo>
                    <a:pt x="92393" y="930878"/>
                  </a:lnTo>
                  <a:lnTo>
                    <a:pt x="93345" y="933926"/>
                  </a:lnTo>
                  <a:lnTo>
                    <a:pt x="94869" y="936117"/>
                  </a:lnTo>
                  <a:lnTo>
                    <a:pt x="96965" y="937641"/>
                  </a:lnTo>
                  <a:lnTo>
                    <a:pt x="95917" y="933355"/>
                  </a:lnTo>
                  <a:lnTo>
                    <a:pt x="98012" y="932688"/>
                  </a:lnTo>
                  <a:lnTo>
                    <a:pt x="101346" y="934498"/>
                  </a:lnTo>
                  <a:lnTo>
                    <a:pt x="103727" y="937641"/>
                  </a:lnTo>
                  <a:lnTo>
                    <a:pt x="104870" y="943261"/>
                  </a:lnTo>
                  <a:lnTo>
                    <a:pt x="104680" y="954119"/>
                  </a:lnTo>
                  <a:lnTo>
                    <a:pt x="106108" y="958691"/>
                  </a:lnTo>
                  <a:lnTo>
                    <a:pt x="110204" y="955738"/>
                  </a:lnTo>
                  <a:lnTo>
                    <a:pt x="113919" y="958120"/>
                  </a:lnTo>
                  <a:lnTo>
                    <a:pt x="116777" y="963454"/>
                  </a:lnTo>
                  <a:lnTo>
                    <a:pt x="118205" y="970884"/>
                  </a:lnTo>
                  <a:lnTo>
                    <a:pt x="119729" y="973646"/>
                  </a:lnTo>
                  <a:lnTo>
                    <a:pt x="119920" y="975265"/>
                  </a:lnTo>
                  <a:lnTo>
                    <a:pt x="127349" y="970597"/>
                  </a:lnTo>
                  <a:lnTo>
                    <a:pt x="132017" y="973836"/>
                  </a:lnTo>
                  <a:lnTo>
                    <a:pt x="128873" y="980694"/>
                  </a:lnTo>
                  <a:lnTo>
                    <a:pt x="127254" y="982885"/>
                  </a:lnTo>
                  <a:lnTo>
                    <a:pt x="132874" y="983837"/>
                  </a:lnTo>
                  <a:lnTo>
                    <a:pt x="140875" y="988028"/>
                  </a:lnTo>
                  <a:lnTo>
                    <a:pt x="143542" y="985647"/>
                  </a:lnTo>
                  <a:lnTo>
                    <a:pt x="146114" y="985647"/>
                  </a:lnTo>
                  <a:lnTo>
                    <a:pt x="150495" y="1004602"/>
                  </a:lnTo>
                  <a:lnTo>
                    <a:pt x="153162" y="1027938"/>
                  </a:lnTo>
                  <a:lnTo>
                    <a:pt x="161163" y="1026033"/>
                  </a:lnTo>
                  <a:lnTo>
                    <a:pt x="165354" y="1033653"/>
                  </a:lnTo>
                  <a:lnTo>
                    <a:pt x="165164" y="1044416"/>
                  </a:lnTo>
                  <a:lnTo>
                    <a:pt x="159925" y="1051941"/>
                  </a:lnTo>
                  <a:lnTo>
                    <a:pt x="159925" y="1054989"/>
                  </a:lnTo>
                  <a:lnTo>
                    <a:pt x="165354" y="1056323"/>
                  </a:lnTo>
                  <a:lnTo>
                    <a:pt x="171355" y="1056513"/>
                  </a:lnTo>
                  <a:lnTo>
                    <a:pt x="174689" y="1058990"/>
                  </a:lnTo>
                  <a:lnTo>
                    <a:pt x="171926" y="1067276"/>
                  </a:lnTo>
                  <a:lnTo>
                    <a:pt x="174022" y="1070325"/>
                  </a:lnTo>
                  <a:lnTo>
                    <a:pt x="178879" y="1067276"/>
                  </a:lnTo>
                  <a:lnTo>
                    <a:pt x="177641" y="1058323"/>
                  </a:lnTo>
                  <a:lnTo>
                    <a:pt x="183547" y="1049941"/>
                  </a:lnTo>
                  <a:lnTo>
                    <a:pt x="192405" y="1043464"/>
                  </a:lnTo>
                  <a:lnTo>
                    <a:pt x="199930" y="1040225"/>
                  </a:lnTo>
                  <a:lnTo>
                    <a:pt x="207836" y="1041083"/>
                  </a:lnTo>
                  <a:lnTo>
                    <a:pt x="217170" y="1045559"/>
                  </a:lnTo>
                  <a:lnTo>
                    <a:pt x="225552" y="1052608"/>
                  </a:lnTo>
                  <a:lnTo>
                    <a:pt x="230505" y="1060990"/>
                  </a:lnTo>
                  <a:lnTo>
                    <a:pt x="230505" y="1051941"/>
                  </a:lnTo>
                  <a:lnTo>
                    <a:pt x="238220" y="1059466"/>
                  </a:lnTo>
                  <a:lnTo>
                    <a:pt x="242888" y="1063085"/>
                  </a:lnTo>
                  <a:lnTo>
                    <a:pt x="246983" y="1064228"/>
                  </a:lnTo>
                  <a:lnTo>
                    <a:pt x="249746" y="1062419"/>
                  </a:lnTo>
                  <a:lnTo>
                    <a:pt x="253556" y="1056227"/>
                  </a:lnTo>
                  <a:lnTo>
                    <a:pt x="255270" y="1054894"/>
                  </a:lnTo>
                  <a:lnTo>
                    <a:pt x="258890" y="1054513"/>
                  </a:lnTo>
                  <a:lnTo>
                    <a:pt x="261175" y="1053465"/>
                  </a:lnTo>
                  <a:lnTo>
                    <a:pt x="296037" y="1018032"/>
                  </a:lnTo>
                  <a:lnTo>
                    <a:pt x="298894" y="1012508"/>
                  </a:lnTo>
                  <a:lnTo>
                    <a:pt x="301466" y="1014508"/>
                  </a:lnTo>
                  <a:lnTo>
                    <a:pt x="302514" y="1014984"/>
                  </a:lnTo>
                  <a:lnTo>
                    <a:pt x="306134" y="1012508"/>
                  </a:lnTo>
                  <a:lnTo>
                    <a:pt x="303562" y="1012508"/>
                  </a:lnTo>
                  <a:lnTo>
                    <a:pt x="307372" y="997173"/>
                  </a:lnTo>
                  <a:lnTo>
                    <a:pt x="312706" y="987933"/>
                  </a:lnTo>
                  <a:lnTo>
                    <a:pt x="312325" y="984790"/>
                  </a:lnTo>
                  <a:lnTo>
                    <a:pt x="310229" y="982504"/>
                  </a:lnTo>
                  <a:lnTo>
                    <a:pt x="308229" y="979837"/>
                  </a:lnTo>
                  <a:lnTo>
                    <a:pt x="305657" y="972598"/>
                  </a:lnTo>
                  <a:lnTo>
                    <a:pt x="303657" y="964787"/>
                  </a:lnTo>
                  <a:lnTo>
                    <a:pt x="302705" y="956025"/>
                  </a:lnTo>
                  <a:lnTo>
                    <a:pt x="303562" y="946213"/>
                  </a:lnTo>
                  <a:lnTo>
                    <a:pt x="306229" y="937831"/>
                  </a:lnTo>
                  <a:lnTo>
                    <a:pt x="310515" y="931736"/>
                  </a:lnTo>
                  <a:lnTo>
                    <a:pt x="324326" y="917067"/>
                  </a:lnTo>
                  <a:lnTo>
                    <a:pt x="324612" y="915257"/>
                  </a:lnTo>
                  <a:lnTo>
                    <a:pt x="324612" y="911733"/>
                  </a:lnTo>
                  <a:lnTo>
                    <a:pt x="322898" y="909352"/>
                  </a:lnTo>
                  <a:lnTo>
                    <a:pt x="314325" y="911257"/>
                  </a:lnTo>
                  <a:lnTo>
                    <a:pt x="310420" y="910209"/>
                  </a:lnTo>
                  <a:lnTo>
                    <a:pt x="310134" y="910590"/>
                  </a:lnTo>
                  <a:lnTo>
                    <a:pt x="309182" y="908400"/>
                  </a:lnTo>
                  <a:lnTo>
                    <a:pt x="306324" y="906780"/>
                  </a:lnTo>
                  <a:lnTo>
                    <a:pt x="304324" y="904685"/>
                  </a:lnTo>
                  <a:lnTo>
                    <a:pt x="305943" y="901065"/>
                  </a:lnTo>
                  <a:lnTo>
                    <a:pt x="305943" y="897732"/>
                  </a:lnTo>
                  <a:lnTo>
                    <a:pt x="301371" y="895731"/>
                  </a:lnTo>
                  <a:lnTo>
                    <a:pt x="301847" y="894302"/>
                  </a:lnTo>
                  <a:lnTo>
                    <a:pt x="305467" y="893921"/>
                  </a:lnTo>
                  <a:lnTo>
                    <a:pt x="310420" y="895064"/>
                  </a:lnTo>
                  <a:lnTo>
                    <a:pt x="313468" y="897827"/>
                  </a:lnTo>
                  <a:lnTo>
                    <a:pt x="316230" y="901541"/>
                  </a:lnTo>
                  <a:lnTo>
                    <a:pt x="319088" y="903542"/>
                  </a:lnTo>
                  <a:lnTo>
                    <a:pt x="322231" y="901160"/>
                  </a:lnTo>
                  <a:lnTo>
                    <a:pt x="336137" y="917543"/>
                  </a:lnTo>
                  <a:lnTo>
                    <a:pt x="344138" y="925164"/>
                  </a:lnTo>
                  <a:lnTo>
                    <a:pt x="354140" y="928402"/>
                  </a:lnTo>
                  <a:lnTo>
                    <a:pt x="355378" y="925640"/>
                  </a:lnTo>
                  <a:lnTo>
                    <a:pt x="359188" y="919544"/>
                  </a:lnTo>
                  <a:lnTo>
                    <a:pt x="364903" y="913352"/>
                  </a:lnTo>
                  <a:lnTo>
                    <a:pt x="371380" y="910305"/>
                  </a:lnTo>
                  <a:lnTo>
                    <a:pt x="383762" y="911543"/>
                  </a:lnTo>
                  <a:lnTo>
                    <a:pt x="390239" y="913543"/>
                  </a:lnTo>
                  <a:lnTo>
                    <a:pt x="395097" y="916496"/>
                  </a:lnTo>
                  <a:lnTo>
                    <a:pt x="397478" y="913257"/>
                  </a:lnTo>
                  <a:lnTo>
                    <a:pt x="400050" y="916210"/>
                  </a:lnTo>
                  <a:lnTo>
                    <a:pt x="404432" y="919163"/>
                  </a:lnTo>
                  <a:lnTo>
                    <a:pt x="409194" y="921449"/>
                  </a:lnTo>
                  <a:lnTo>
                    <a:pt x="412814" y="922306"/>
                  </a:lnTo>
                  <a:lnTo>
                    <a:pt x="415671" y="924211"/>
                  </a:lnTo>
                  <a:lnTo>
                    <a:pt x="423482" y="932688"/>
                  </a:lnTo>
                  <a:lnTo>
                    <a:pt x="426815" y="934593"/>
                  </a:lnTo>
                  <a:lnTo>
                    <a:pt x="428815" y="936117"/>
                  </a:lnTo>
                  <a:lnTo>
                    <a:pt x="437483" y="946309"/>
                  </a:lnTo>
                  <a:lnTo>
                    <a:pt x="444436" y="949643"/>
                  </a:lnTo>
                  <a:lnTo>
                    <a:pt x="447580" y="951929"/>
                  </a:lnTo>
                  <a:lnTo>
                    <a:pt x="449294" y="955834"/>
                  </a:lnTo>
                  <a:lnTo>
                    <a:pt x="451866" y="955834"/>
                  </a:lnTo>
                  <a:lnTo>
                    <a:pt x="457010" y="952500"/>
                  </a:lnTo>
                  <a:lnTo>
                    <a:pt x="462248" y="950881"/>
                  </a:lnTo>
                  <a:lnTo>
                    <a:pt x="467582" y="951738"/>
                  </a:lnTo>
                  <a:lnTo>
                    <a:pt x="472916" y="955834"/>
                  </a:lnTo>
                  <a:lnTo>
                    <a:pt x="471392" y="959358"/>
                  </a:lnTo>
                  <a:lnTo>
                    <a:pt x="471202" y="961549"/>
                  </a:lnTo>
                  <a:lnTo>
                    <a:pt x="472440" y="963073"/>
                  </a:lnTo>
                  <a:lnTo>
                    <a:pt x="475107" y="964597"/>
                  </a:lnTo>
                  <a:lnTo>
                    <a:pt x="476536" y="955643"/>
                  </a:lnTo>
                  <a:lnTo>
                    <a:pt x="482346" y="951643"/>
                  </a:lnTo>
                  <a:lnTo>
                    <a:pt x="488632" y="949166"/>
                  </a:lnTo>
                  <a:lnTo>
                    <a:pt x="491585" y="944975"/>
                  </a:lnTo>
                  <a:lnTo>
                    <a:pt x="492347" y="940499"/>
                  </a:lnTo>
                  <a:lnTo>
                    <a:pt x="495586" y="931641"/>
                  </a:lnTo>
                  <a:lnTo>
                    <a:pt x="496253" y="928212"/>
                  </a:lnTo>
                  <a:lnTo>
                    <a:pt x="494919" y="925164"/>
                  </a:lnTo>
                  <a:lnTo>
                    <a:pt x="492443" y="922782"/>
                  </a:lnTo>
                  <a:lnTo>
                    <a:pt x="491299" y="920210"/>
                  </a:lnTo>
                  <a:lnTo>
                    <a:pt x="493967" y="916305"/>
                  </a:lnTo>
                  <a:lnTo>
                    <a:pt x="491966" y="905542"/>
                  </a:lnTo>
                  <a:lnTo>
                    <a:pt x="496919" y="893064"/>
                  </a:lnTo>
                  <a:lnTo>
                    <a:pt x="505682" y="883063"/>
                  </a:lnTo>
                  <a:lnTo>
                    <a:pt x="515112" y="879538"/>
                  </a:lnTo>
                  <a:lnTo>
                    <a:pt x="515112" y="876776"/>
                  </a:lnTo>
                  <a:lnTo>
                    <a:pt x="507206" y="870871"/>
                  </a:lnTo>
                  <a:lnTo>
                    <a:pt x="504444" y="866585"/>
                  </a:lnTo>
                  <a:lnTo>
                    <a:pt x="503396" y="860012"/>
                  </a:lnTo>
                  <a:lnTo>
                    <a:pt x="503968" y="853535"/>
                  </a:lnTo>
                  <a:lnTo>
                    <a:pt x="508064" y="834199"/>
                  </a:lnTo>
                  <a:lnTo>
                    <a:pt x="516636" y="810673"/>
                  </a:lnTo>
                  <a:lnTo>
                    <a:pt x="518636" y="796766"/>
                  </a:lnTo>
                  <a:lnTo>
                    <a:pt x="513017" y="788861"/>
                  </a:lnTo>
                  <a:lnTo>
                    <a:pt x="521494" y="760000"/>
                  </a:lnTo>
                  <a:lnTo>
                    <a:pt x="522446" y="747713"/>
                  </a:lnTo>
                  <a:lnTo>
                    <a:pt x="520065" y="727996"/>
                  </a:lnTo>
                  <a:lnTo>
                    <a:pt x="520827" y="721995"/>
                  </a:lnTo>
                  <a:lnTo>
                    <a:pt x="522446" y="717328"/>
                  </a:lnTo>
                  <a:lnTo>
                    <a:pt x="524065" y="713899"/>
                  </a:lnTo>
                  <a:lnTo>
                    <a:pt x="524828" y="711232"/>
                  </a:lnTo>
                  <a:lnTo>
                    <a:pt x="525590" y="704755"/>
                  </a:lnTo>
                  <a:lnTo>
                    <a:pt x="528733" y="697421"/>
                  </a:lnTo>
                  <a:lnTo>
                    <a:pt x="529495" y="692944"/>
                  </a:lnTo>
                  <a:lnTo>
                    <a:pt x="529114" y="686753"/>
                  </a:lnTo>
                  <a:lnTo>
                    <a:pt x="527399" y="675894"/>
                  </a:lnTo>
                  <a:lnTo>
                    <a:pt x="527018" y="670275"/>
                  </a:lnTo>
                  <a:lnTo>
                    <a:pt x="527495" y="659416"/>
                  </a:lnTo>
                  <a:lnTo>
                    <a:pt x="529304" y="648272"/>
                  </a:lnTo>
                  <a:lnTo>
                    <a:pt x="532257" y="638937"/>
                  </a:lnTo>
                  <a:lnTo>
                    <a:pt x="536543" y="633603"/>
                  </a:lnTo>
                  <a:lnTo>
                    <a:pt x="536543" y="630841"/>
                  </a:lnTo>
                  <a:lnTo>
                    <a:pt x="534924" y="629984"/>
                  </a:lnTo>
                  <a:lnTo>
                    <a:pt x="533495" y="628460"/>
                  </a:lnTo>
                  <a:lnTo>
                    <a:pt x="531876" y="627507"/>
                  </a:lnTo>
                  <a:lnTo>
                    <a:pt x="531876" y="624745"/>
                  </a:lnTo>
                  <a:lnTo>
                    <a:pt x="534162" y="624745"/>
                  </a:lnTo>
                  <a:lnTo>
                    <a:pt x="532162" y="619983"/>
                  </a:lnTo>
                  <a:lnTo>
                    <a:pt x="532352" y="614744"/>
                  </a:lnTo>
                  <a:lnTo>
                    <a:pt x="534067" y="609219"/>
                  </a:lnTo>
                  <a:lnTo>
                    <a:pt x="536543" y="603409"/>
                  </a:lnTo>
                  <a:lnTo>
                    <a:pt x="538163" y="602266"/>
                  </a:lnTo>
                  <a:lnTo>
                    <a:pt x="540449" y="602171"/>
                  </a:lnTo>
                  <a:lnTo>
                    <a:pt x="542639" y="601123"/>
                  </a:lnTo>
                  <a:lnTo>
                    <a:pt x="543782" y="597027"/>
                  </a:lnTo>
                  <a:lnTo>
                    <a:pt x="543020" y="594170"/>
                  </a:lnTo>
                  <a:lnTo>
                    <a:pt x="541020" y="594075"/>
                  </a:lnTo>
                  <a:lnTo>
                    <a:pt x="538544" y="595503"/>
                  </a:lnTo>
                  <a:lnTo>
                    <a:pt x="536543" y="597027"/>
                  </a:lnTo>
                  <a:lnTo>
                    <a:pt x="533305" y="584835"/>
                  </a:lnTo>
                  <a:lnTo>
                    <a:pt x="535400" y="570643"/>
                  </a:lnTo>
                  <a:lnTo>
                    <a:pt x="548069" y="536829"/>
                  </a:lnTo>
                  <a:lnTo>
                    <a:pt x="548735" y="529971"/>
                  </a:lnTo>
                  <a:lnTo>
                    <a:pt x="541211" y="524447"/>
                  </a:lnTo>
                  <a:lnTo>
                    <a:pt x="533495" y="513588"/>
                  </a:lnTo>
                  <a:lnTo>
                    <a:pt x="530733" y="511112"/>
                  </a:lnTo>
                  <a:lnTo>
                    <a:pt x="525685" y="508730"/>
                  </a:lnTo>
                  <a:lnTo>
                    <a:pt x="522065" y="502920"/>
                  </a:lnTo>
                  <a:lnTo>
                    <a:pt x="513969" y="479870"/>
                  </a:lnTo>
                  <a:lnTo>
                    <a:pt x="513302" y="475679"/>
                  </a:lnTo>
                  <a:lnTo>
                    <a:pt x="511873" y="456819"/>
                  </a:lnTo>
                  <a:lnTo>
                    <a:pt x="512350" y="449961"/>
                  </a:lnTo>
                  <a:lnTo>
                    <a:pt x="515303" y="441198"/>
                  </a:lnTo>
                  <a:lnTo>
                    <a:pt x="519017" y="435197"/>
                  </a:lnTo>
                  <a:lnTo>
                    <a:pt x="527495" y="427768"/>
                  </a:lnTo>
                  <a:lnTo>
                    <a:pt x="531971" y="422625"/>
                  </a:lnTo>
                  <a:lnTo>
                    <a:pt x="538067" y="409766"/>
                  </a:lnTo>
                  <a:lnTo>
                    <a:pt x="542068" y="403765"/>
                  </a:lnTo>
                  <a:lnTo>
                    <a:pt x="547211" y="401288"/>
                  </a:lnTo>
                  <a:lnTo>
                    <a:pt x="554736" y="398907"/>
                  </a:lnTo>
                  <a:lnTo>
                    <a:pt x="559022" y="392906"/>
                  </a:lnTo>
                  <a:lnTo>
                    <a:pt x="564642" y="376523"/>
                  </a:lnTo>
                  <a:lnTo>
                    <a:pt x="572262" y="363855"/>
                  </a:lnTo>
                  <a:lnTo>
                    <a:pt x="575215" y="356997"/>
                  </a:lnTo>
                  <a:lnTo>
                    <a:pt x="576358" y="347282"/>
                  </a:lnTo>
                  <a:lnTo>
                    <a:pt x="577406" y="342710"/>
                  </a:lnTo>
                  <a:lnTo>
                    <a:pt x="581311" y="334994"/>
                  </a:lnTo>
                  <a:lnTo>
                    <a:pt x="581215" y="330518"/>
                  </a:lnTo>
                  <a:lnTo>
                    <a:pt x="579215" y="327470"/>
                  </a:lnTo>
                  <a:lnTo>
                    <a:pt x="569500" y="318230"/>
                  </a:lnTo>
                  <a:lnTo>
                    <a:pt x="567690" y="313658"/>
                  </a:lnTo>
                  <a:lnTo>
                    <a:pt x="567309" y="309753"/>
                  </a:lnTo>
                  <a:lnTo>
                    <a:pt x="565976" y="306991"/>
                  </a:lnTo>
                  <a:lnTo>
                    <a:pt x="561213" y="305943"/>
                  </a:lnTo>
                  <a:lnTo>
                    <a:pt x="559022" y="304610"/>
                  </a:lnTo>
                  <a:lnTo>
                    <a:pt x="557308" y="301085"/>
                  </a:lnTo>
                  <a:lnTo>
                    <a:pt x="556165" y="296513"/>
                  </a:lnTo>
                  <a:lnTo>
                    <a:pt x="554450" y="268605"/>
                  </a:lnTo>
                  <a:lnTo>
                    <a:pt x="553117" y="262604"/>
                  </a:lnTo>
                  <a:lnTo>
                    <a:pt x="542735" y="241554"/>
                  </a:lnTo>
                  <a:lnTo>
                    <a:pt x="541401" y="233267"/>
                  </a:lnTo>
                  <a:lnTo>
                    <a:pt x="539210" y="226981"/>
                  </a:lnTo>
                  <a:lnTo>
                    <a:pt x="529590" y="213836"/>
                  </a:lnTo>
                  <a:lnTo>
                    <a:pt x="527495" y="208026"/>
                  </a:lnTo>
                  <a:lnTo>
                    <a:pt x="527114" y="213075"/>
                  </a:lnTo>
                  <a:lnTo>
                    <a:pt x="523399" y="208788"/>
                  </a:lnTo>
                  <a:lnTo>
                    <a:pt x="524732" y="204692"/>
                  </a:lnTo>
                  <a:lnTo>
                    <a:pt x="529114" y="202502"/>
                  </a:lnTo>
                  <a:lnTo>
                    <a:pt x="534353" y="203930"/>
                  </a:lnTo>
                  <a:lnTo>
                    <a:pt x="534353" y="201073"/>
                  </a:lnTo>
                  <a:lnTo>
                    <a:pt x="531305" y="195358"/>
                  </a:lnTo>
                  <a:lnTo>
                    <a:pt x="534734" y="192405"/>
                  </a:lnTo>
                  <a:lnTo>
                    <a:pt x="545973" y="188500"/>
                  </a:lnTo>
                  <a:lnTo>
                    <a:pt x="541496" y="187643"/>
                  </a:lnTo>
                  <a:lnTo>
                    <a:pt x="537496" y="186214"/>
                  </a:lnTo>
                  <a:lnTo>
                    <a:pt x="534162" y="183547"/>
                  </a:lnTo>
                  <a:lnTo>
                    <a:pt x="531876" y="179261"/>
                  </a:lnTo>
                  <a:lnTo>
                    <a:pt x="527971" y="182309"/>
                  </a:lnTo>
                  <a:lnTo>
                    <a:pt x="525113" y="182499"/>
                  </a:lnTo>
                  <a:lnTo>
                    <a:pt x="523208" y="179927"/>
                  </a:lnTo>
                  <a:lnTo>
                    <a:pt x="522542" y="174498"/>
                  </a:lnTo>
                  <a:lnTo>
                    <a:pt x="520541" y="172974"/>
                  </a:lnTo>
                  <a:lnTo>
                    <a:pt x="508159" y="166688"/>
                  </a:lnTo>
                  <a:lnTo>
                    <a:pt x="508159" y="163830"/>
                  </a:lnTo>
                  <a:lnTo>
                    <a:pt x="511493" y="163354"/>
                  </a:lnTo>
                  <a:lnTo>
                    <a:pt x="514160" y="161449"/>
                  </a:lnTo>
                  <a:lnTo>
                    <a:pt x="516160" y="158401"/>
                  </a:lnTo>
                  <a:lnTo>
                    <a:pt x="517874" y="154305"/>
                  </a:lnTo>
                  <a:lnTo>
                    <a:pt x="511207" y="152876"/>
                  </a:lnTo>
                  <a:lnTo>
                    <a:pt x="506063" y="155543"/>
                  </a:lnTo>
                  <a:lnTo>
                    <a:pt x="500920" y="159163"/>
                  </a:lnTo>
                  <a:lnTo>
                    <a:pt x="494252" y="160782"/>
                  </a:lnTo>
                  <a:lnTo>
                    <a:pt x="492157" y="159925"/>
                  </a:lnTo>
                  <a:lnTo>
                    <a:pt x="485965" y="155925"/>
                  </a:lnTo>
                  <a:lnTo>
                    <a:pt x="482441" y="154400"/>
                  </a:lnTo>
                  <a:lnTo>
                    <a:pt x="479012" y="155067"/>
                  </a:lnTo>
                  <a:lnTo>
                    <a:pt x="475964" y="156972"/>
                  </a:lnTo>
                  <a:lnTo>
                    <a:pt x="473202" y="156877"/>
                  </a:lnTo>
                  <a:lnTo>
                    <a:pt x="470535" y="151543"/>
                  </a:lnTo>
                  <a:lnTo>
                    <a:pt x="473393" y="151067"/>
                  </a:lnTo>
                  <a:lnTo>
                    <a:pt x="472916" y="150400"/>
                  </a:lnTo>
                  <a:lnTo>
                    <a:pt x="473107" y="148209"/>
                  </a:lnTo>
                  <a:lnTo>
                    <a:pt x="488728" y="149638"/>
                  </a:lnTo>
                  <a:lnTo>
                    <a:pt x="493395" y="148019"/>
                  </a:lnTo>
                  <a:lnTo>
                    <a:pt x="491776" y="141827"/>
                  </a:lnTo>
                  <a:lnTo>
                    <a:pt x="496062" y="135827"/>
                  </a:lnTo>
                  <a:lnTo>
                    <a:pt x="497300" y="127730"/>
                  </a:lnTo>
                  <a:lnTo>
                    <a:pt x="499015" y="120587"/>
                  </a:lnTo>
                  <a:lnTo>
                    <a:pt x="504730" y="117443"/>
                  </a:lnTo>
                  <a:lnTo>
                    <a:pt x="509969" y="119158"/>
                  </a:lnTo>
                  <a:lnTo>
                    <a:pt x="515588" y="122016"/>
                  </a:lnTo>
                  <a:lnTo>
                    <a:pt x="520827" y="122587"/>
                  </a:lnTo>
                  <a:lnTo>
                    <a:pt x="524732" y="117348"/>
                  </a:lnTo>
                  <a:lnTo>
                    <a:pt x="518446" y="113252"/>
                  </a:lnTo>
                  <a:lnTo>
                    <a:pt x="508635" y="109633"/>
                  </a:lnTo>
                  <a:lnTo>
                    <a:pt x="499205" y="109157"/>
                  </a:lnTo>
                  <a:lnTo>
                    <a:pt x="494062" y="114205"/>
                  </a:lnTo>
                  <a:lnTo>
                    <a:pt x="492443" y="114205"/>
                  </a:lnTo>
                  <a:lnTo>
                    <a:pt x="491395" y="113538"/>
                  </a:lnTo>
                  <a:lnTo>
                    <a:pt x="489299" y="111157"/>
                  </a:lnTo>
                  <a:lnTo>
                    <a:pt x="488823" y="112395"/>
                  </a:lnTo>
                  <a:lnTo>
                    <a:pt x="488918" y="113538"/>
                  </a:lnTo>
                  <a:lnTo>
                    <a:pt x="488632" y="114300"/>
                  </a:lnTo>
                  <a:lnTo>
                    <a:pt x="486918" y="114300"/>
                  </a:lnTo>
                  <a:lnTo>
                    <a:pt x="488632" y="107252"/>
                  </a:lnTo>
                  <a:lnTo>
                    <a:pt x="487490" y="102966"/>
                  </a:lnTo>
                  <a:lnTo>
                    <a:pt x="483680" y="101918"/>
                  </a:lnTo>
                  <a:lnTo>
                    <a:pt x="477393" y="104870"/>
                  </a:lnTo>
                  <a:lnTo>
                    <a:pt x="479965" y="111347"/>
                  </a:lnTo>
                  <a:lnTo>
                    <a:pt x="473011" y="111347"/>
                  </a:lnTo>
                  <a:lnTo>
                    <a:pt x="476250" y="104394"/>
                  </a:lnTo>
                  <a:lnTo>
                    <a:pt x="482346" y="77058"/>
                  </a:lnTo>
                  <a:lnTo>
                    <a:pt x="482918" y="79153"/>
                  </a:lnTo>
                  <a:lnTo>
                    <a:pt x="483965" y="81344"/>
                  </a:lnTo>
                  <a:lnTo>
                    <a:pt x="484727" y="83534"/>
                  </a:lnTo>
                  <a:lnTo>
                    <a:pt x="488347" y="78962"/>
                  </a:lnTo>
                  <a:lnTo>
                    <a:pt x="490347" y="74771"/>
                  </a:lnTo>
                  <a:lnTo>
                    <a:pt x="491299" y="70199"/>
                  </a:lnTo>
                  <a:lnTo>
                    <a:pt x="491776" y="64675"/>
                  </a:lnTo>
                  <a:lnTo>
                    <a:pt x="490633" y="63818"/>
                  </a:lnTo>
                  <a:lnTo>
                    <a:pt x="490252" y="63913"/>
                  </a:lnTo>
                  <a:lnTo>
                    <a:pt x="490061" y="63627"/>
                  </a:lnTo>
                  <a:lnTo>
                    <a:pt x="489490" y="61627"/>
                  </a:lnTo>
                  <a:lnTo>
                    <a:pt x="487109" y="61627"/>
                  </a:lnTo>
                  <a:lnTo>
                    <a:pt x="484823" y="64008"/>
                  </a:lnTo>
                  <a:lnTo>
                    <a:pt x="483013" y="63151"/>
                  </a:lnTo>
                  <a:lnTo>
                    <a:pt x="480822" y="60770"/>
                  </a:lnTo>
                  <a:lnTo>
                    <a:pt x="477488" y="58579"/>
                  </a:lnTo>
                  <a:lnTo>
                    <a:pt x="480060" y="55245"/>
                  </a:lnTo>
                  <a:lnTo>
                    <a:pt x="477203" y="50959"/>
                  </a:lnTo>
                  <a:lnTo>
                    <a:pt x="475298" y="51435"/>
                  </a:lnTo>
                  <a:lnTo>
                    <a:pt x="473773" y="53816"/>
                  </a:lnTo>
                  <a:lnTo>
                    <a:pt x="471773" y="55245"/>
                  </a:lnTo>
                  <a:lnTo>
                    <a:pt x="467106" y="54388"/>
                  </a:lnTo>
                  <a:lnTo>
                    <a:pt x="462629" y="52864"/>
                  </a:lnTo>
                  <a:lnTo>
                    <a:pt x="458343" y="52578"/>
                  </a:lnTo>
                  <a:lnTo>
                    <a:pt x="454057" y="55245"/>
                  </a:lnTo>
                  <a:lnTo>
                    <a:pt x="456057" y="56483"/>
                  </a:lnTo>
                  <a:lnTo>
                    <a:pt x="457010" y="57912"/>
                  </a:lnTo>
                  <a:lnTo>
                    <a:pt x="457581" y="59627"/>
                  </a:lnTo>
                  <a:lnTo>
                    <a:pt x="458724" y="61722"/>
                  </a:lnTo>
                  <a:lnTo>
                    <a:pt x="455390" y="64294"/>
                  </a:lnTo>
                  <a:lnTo>
                    <a:pt x="453199" y="68199"/>
                  </a:lnTo>
                  <a:lnTo>
                    <a:pt x="449390" y="77248"/>
                  </a:lnTo>
                  <a:lnTo>
                    <a:pt x="447294" y="66675"/>
                  </a:lnTo>
                  <a:lnTo>
                    <a:pt x="447389" y="62103"/>
                  </a:lnTo>
                  <a:lnTo>
                    <a:pt x="449390" y="58674"/>
                  </a:lnTo>
                  <a:lnTo>
                    <a:pt x="445961" y="55150"/>
                  </a:lnTo>
                  <a:lnTo>
                    <a:pt x="443865" y="51340"/>
                  </a:lnTo>
                  <a:lnTo>
                    <a:pt x="441674" y="48101"/>
                  </a:lnTo>
                  <a:lnTo>
                    <a:pt x="437769" y="46387"/>
                  </a:lnTo>
                  <a:lnTo>
                    <a:pt x="438912" y="44482"/>
                  </a:lnTo>
                  <a:lnTo>
                    <a:pt x="439674" y="42863"/>
                  </a:lnTo>
                  <a:lnTo>
                    <a:pt x="440627" y="41339"/>
                  </a:lnTo>
                  <a:lnTo>
                    <a:pt x="442436" y="39910"/>
                  </a:lnTo>
                  <a:lnTo>
                    <a:pt x="442436" y="37052"/>
                  </a:lnTo>
                  <a:lnTo>
                    <a:pt x="439007" y="37052"/>
                  </a:lnTo>
                  <a:lnTo>
                    <a:pt x="436150" y="36576"/>
                  </a:lnTo>
                  <a:lnTo>
                    <a:pt x="433578" y="35624"/>
                  </a:lnTo>
                  <a:lnTo>
                    <a:pt x="430720" y="34004"/>
                  </a:lnTo>
                  <a:lnTo>
                    <a:pt x="430720" y="37148"/>
                  </a:lnTo>
                  <a:lnTo>
                    <a:pt x="418338" y="25051"/>
                  </a:lnTo>
                  <a:lnTo>
                    <a:pt x="412528" y="23051"/>
                  </a:lnTo>
                  <a:lnTo>
                    <a:pt x="411766" y="34004"/>
                  </a:lnTo>
                  <a:lnTo>
                    <a:pt x="406146" y="29909"/>
                  </a:lnTo>
                  <a:lnTo>
                    <a:pt x="404717" y="27718"/>
                  </a:lnTo>
                  <a:lnTo>
                    <a:pt x="402241" y="29242"/>
                  </a:lnTo>
                  <a:lnTo>
                    <a:pt x="400240" y="29909"/>
                  </a:lnTo>
                  <a:lnTo>
                    <a:pt x="395383" y="30575"/>
                  </a:lnTo>
                  <a:lnTo>
                    <a:pt x="395383" y="27718"/>
                  </a:lnTo>
                  <a:lnTo>
                    <a:pt x="396431" y="25622"/>
                  </a:lnTo>
                  <a:lnTo>
                    <a:pt x="396811" y="24289"/>
                  </a:lnTo>
                  <a:lnTo>
                    <a:pt x="395478" y="18383"/>
                  </a:lnTo>
                  <a:lnTo>
                    <a:pt x="393097" y="18383"/>
                  </a:lnTo>
                  <a:lnTo>
                    <a:pt x="391954" y="22670"/>
                  </a:lnTo>
                  <a:lnTo>
                    <a:pt x="391478" y="26003"/>
                  </a:lnTo>
                  <a:lnTo>
                    <a:pt x="391859" y="28575"/>
                  </a:lnTo>
                  <a:lnTo>
                    <a:pt x="393097" y="30671"/>
                  </a:lnTo>
                  <a:lnTo>
                    <a:pt x="389382" y="27527"/>
                  </a:lnTo>
                  <a:lnTo>
                    <a:pt x="389573" y="11811"/>
                  </a:lnTo>
                  <a:lnTo>
                    <a:pt x="386048" y="5906"/>
                  </a:lnTo>
                  <a:lnTo>
                    <a:pt x="382334" y="6763"/>
                  </a:lnTo>
                  <a:lnTo>
                    <a:pt x="379381" y="6287"/>
                  </a:lnTo>
                  <a:lnTo>
                    <a:pt x="377476" y="4096"/>
                  </a:lnTo>
                  <a:lnTo>
                    <a:pt x="376809" y="0"/>
                  </a:lnTo>
                  <a:lnTo>
                    <a:pt x="370523" y="3143"/>
                  </a:lnTo>
                  <a:lnTo>
                    <a:pt x="362807" y="5239"/>
                  </a:lnTo>
                  <a:lnTo>
                    <a:pt x="356330" y="8954"/>
                  </a:lnTo>
                  <a:lnTo>
                    <a:pt x="353473" y="16954"/>
                  </a:lnTo>
                  <a:lnTo>
                    <a:pt x="353663" y="35719"/>
                  </a:lnTo>
                  <a:lnTo>
                    <a:pt x="351663" y="42672"/>
                  </a:lnTo>
                  <a:lnTo>
                    <a:pt x="346234" y="50006"/>
                  </a:lnTo>
                  <a:lnTo>
                    <a:pt x="344043" y="46577"/>
                  </a:lnTo>
                  <a:lnTo>
                    <a:pt x="334518" y="56007"/>
                  </a:lnTo>
                  <a:lnTo>
                    <a:pt x="329470" y="57912"/>
                  </a:lnTo>
                  <a:lnTo>
                    <a:pt x="306038" y="60770"/>
                  </a:lnTo>
                  <a:lnTo>
                    <a:pt x="299466" y="63913"/>
                  </a:lnTo>
                  <a:lnTo>
                    <a:pt x="294418" y="75057"/>
                  </a:lnTo>
                  <a:lnTo>
                    <a:pt x="289274" y="81725"/>
                  </a:lnTo>
                  <a:lnTo>
                    <a:pt x="283464" y="87440"/>
                  </a:lnTo>
                  <a:lnTo>
                    <a:pt x="279178" y="89916"/>
                  </a:lnTo>
                  <a:lnTo>
                    <a:pt x="277082" y="91440"/>
                  </a:lnTo>
                  <a:lnTo>
                    <a:pt x="273463" y="99346"/>
                  </a:lnTo>
                  <a:lnTo>
                    <a:pt x="271177" y="102489"/>
                  </a:lnTo>
                  <a:lnTo>
                    <a:pt x="267843" y="104394"/>
                  </a:lnTo>
                  <a:lnTo>
                    <a:pt x="256889" y="108490"/>
                  </a:lnTo>
                  <a:lnTo>
                    <a:pt x="258318" y="109347"/>
                  </a:lnTo>
                  <a:lnTo>
                    <a:pt x="258509" y="109633"/>
                  </a:lnTo>
                  <a:lnTo>
                    <a:pt x="258509" y="110109"/>
                  </a:lnTo>
                  <a:lnTo>
                    <a:pt x="259175" y="111824"/>
                  </a:lnTo>
                  <a:lnTo>
                    <a:pt x="254889" y="115538"/>
                  </a:lnTo>
                  <a:lnTo>
                    <a:pt x="242602" y="136589"/>
                  </a:lnTo>
                  <a:lnTo>
                    <a:pt x="236696" y="143066"/>
                  </a:lnTo>
                  <a:lnTo>
                    <a:pt x="216789" y="158210"/>
                  </a:lnTo>
                  <a:lnTo>
                    <a:pt x="212217" y="155829"/>
                  </a:lnTo>
                  <a:lnTo>
                    <a:pt x="206312" y="154877"/>
                  </a:lnTo>
                  <a:lnTo>
                    <a:pt x="197834" y="155162"/>
                  </a:lnTo>
                  <a:lnTo>
                    <a:pt x="174403" y="166116"/>
                  </a:lnTo>
                  <a:lnTo>
                    <a:pt x="172117" y="172879"/>
                  </a:lnTo>
                  <a:lnTo>
                    <a:pt x="166688" y="179832"/>
                  </a:lnTo>
                  <a:lnTo>
                    <a:pt x="159829" y="185833"/>
                  </a:lnTo>
                  <a:lnTo>
                    <a:pt x="133064" y="197549"/>
                  </a:lnTo>
                  <a:lnTo>
                    <a:pt x="126397" y="198692"/>
                  </a:lnTo>
                  <a:lnTo>
                    <a:pt x="118491" y="197929"/>
                  </a:lnTo>
                  <a:lnTo>
                    <a:pt x="99250" y="192215"/>
                  </a:lnTo>
                  <a:lnTo>
                    <a:pt x="60960" y="186881"/>
                  </a:lnTo>
                  <a:lnTo>
                    <a:pt x="49816" y="180213"/>
                  </a:lnTo>
                  <a:lnTo>
                    <a:pt x="34481" y="160020"/>
                  </a:lnTo>
                  <a:lnTo>
                    <a:pt x="33147" y="154781"/>
                  </a:lnTo>
                  <a:lnTo>
                    <a:pt x="34004" y="148971"/>
                  </a:lnTo>
                  <a:lnTo>
                    <a:pt x="35338" y="143542"/>
                  </a:lnTo>
                  <a:lnTo>
                    <a:pt x="35528" y="139827"/>
                  </a:lnTo>
                  <a:lnTo>
                    <a:pt x="33052" y="136303"/>
                  </a:lnTo>
                  <a:lnTo>
                    <a:pt x="29908" y="136398"/>
                  </a:lnTo>
                  <a:lnTo>
                    <a:pt x="27337" y="135922"/>
                  </a:lnTo>
                  <a:moveTo>
                    <a:pt x="504920" y="86583"/>
                  </a:moveTo>
                  <a:lnTo>
                    <a:pt x="505206" y="86963"/>
                  </a:lnTo>
                  <a:lnTo>
                    <a:pt x="506063" y="85725"/>
                  </a:lnTo>
                  <a:lnTo>
                    <a:pt x="506349" y="83439"/>
                  </a:lnTo>
                  <a:lnTo>
                    <a:pt x="506540" y="82010"/>
                  </a:lnTo>
                  <a:lnTo>
                    <a:pt x="504539" y="82772"/>
                  </a:lnTo>
                  <a:lnTo>
                    <a:pt x="502825" y="83439"/>
                  </a:lnTo>
                  <a:lnTo>
                    <a:pt x="502920" y="84963"/>
                  </a:lnTo>
                  <a:lnTo>
                    <a:pt x="503492" y="86106"/>
                  </a:lnTo>
                  <a:lnTo>
                    <a:pt x="504920" y="86583"/>
                  </a:lnTo>
                  <a:close/>
                  <a:moveTo>
                    <a:pt x="543401" y="175165"/>
                  </a:moveTo>
                  <a:lnTo>
                    <a:pt x="545211" y="179737"/>
                  </a:lnTo>
                  <a:lnTo>
                    <a:pt x="550259" y="182309"/>
                  </a:lnTo>
                  <a:lnTo>
                    <a:pt x="552164" y="181166"/>
                  </a:lnTo>
                  <a:lnTo>
                    <a:pt x="553879" y="177260"/>
                  </a:lnTo>
                  <a:lnTo>
                    <a:pt x="550259" y="174022"/>
                  </a:lnTo>
                  <a:lnTo>
                    <a:pt x="547878" y="174975"/>
                  </a:lnTo>
                  <a:lnTo>
                    <a:pt x="543401" y="175165"/>
                  </a:lnTo>
                  <a:close/>
                  <a:moveTo>
                    <a:pt x="551117" y="152305"/>
                  </a:moveTo>
                  <a:lnTo>
                    <a:pt x="550164" y="152114"/>
                  </a:lnTo>
                  <a:lnTo>
                    <a:pt x="530828" y="166688"/>
                  </a:lnTo>
                  <a:lnTo>
                    <a:pt x="530257" y="167735"/>
                  </a:lnTo>
                  <a:lnTo>
                    <a:pt x="531590" y="167259"/>
                  </a:lnTo>
                  <a:lnTo>
                    <a:pt x="533400" y="167354"/>
                  </a:lnTo>
                  <a:lnTo>
                    <a:pt x="535495" y="168688"/>
                  </a:lnTo>
                  <a:lnTo>
                    <a:pt x="538448" y="167640"/>
                  </a:lnTo>
                  <a:lnTo>
                    <a:pt x="552164" y="157829"/>
                  </a:lnTo>
                  <a:lnTo>
                    <a:pt x="551878" y="154591"/>
                  </a:lnTo>
                  <a:lnTo>
                    <a:pt x="551117" y="152305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37" name="Figura a mano libera: forma 78">
              <a:extLst>
                <a:ext uri="{FF2B5EF4-FFF2-40B4-BE49-F238E27FC236}">
                  <a16:creationId xmlns:a16="http://schemas.microsoft.com/office/drawing/2014/main" xmlns="" id="{003C5158-C4C6-40DB-85BA-7770EB49939D}"/>
                </a:ext>
              </a:extLst>
            </p:cNvPr>
            <p:cNvSpPr/>
            <p:nvPr/>
          </p:nvSpPr>
          <p:spPr>
            <a:xfrm>
              <a:off x="6821309" y="1993391"/>
              <a:ext cx="893730" cy="1148143"/>
            </a:xfrm>
            <a:custGeom>
              <a:avLst/>
              <a:gdLst>
                <a:gd name="connsiteX0" fmla="*/ 893731 w 893730"/>
                <a:gd name="connsiteY0" fmla="*/ 846392 h 1148143"/>
                <a:gd name="connsiteX1" fmla="*/ 892493 w 893730"/>
                <a:gd name="connsiteY1" fmla="*/ 840962 h 1148143"/>
                <a:gd name="connsiteX2" fmla="*/ 891254 w 893730"/>
                <a:gd name="connsiteY2" fmla="*/ 839914 h 1148143"/>
                <a:gd name="connsiteX3" fmla="*/ 889826 w 893730"/>
                <a:gd name="connsiteY3" fmla="*/ 837819 h 1148143"/>
                <a:gd name="connsiteX4" fmla="*/ 888016 w 893730"/>
                <a:gd name="connsiteY4" fmla="*/ 834199 h 1148143"/>
                <a:gd name="connsiteX5" fmla="*/ 881920 w 893730"/>
                <a:gd name="connsiteY5" fmla="*/ 815245 h 1148143"/>
                <a:gd name="connsiteX6" fmla="*/ 878300 w 893730"/>
                <a:gd name="connsiteY6" fmla="*/ 807530 h 1148143"/>
                <a:gd name="connsiteX7" fmla="*/ 876872 w 893730"/>
                <a:gd name="connsiteY7" fmla="*/ 805053 h 1148143"/>
                <a:gd name="connsiteX8" fmla="*/ 875443 w 893730"/>
                <a:gd name="connsiteY8" fmla="*/ 803243 h 1148143"/>
                <a:gd name="connsiteX9" fmla="*/ 874205 w 893730"/>
                <a:gd name="connsiteY9" fmla="*/ 802291 h 1148143"/>
                <a:gd name="connsiteX10" fmla="*/ 872871 w 893730"/>
                <a:gd name="connsiteY10" fmla="*/ 801434 h 1148143"/>
                <a:gd name="connsiteX11" fmla="*/ 871347 w 893730"/>
                <a:gd name="connsiteY11" fmla="*/ 800767 h 1148143"/>
                <a:gd name="connsiteX12" fmla="*/ 863537 w 893730"/>
                <a:gd name="connsiteY12" fmla="*/ 799529 h 1148143"/>
                <a:gd name="connsiteX13" fmla="*/ 855250 w 893730"/>
                <a:gd name="connsiteY13" fmla="*/ 799529 h 1148143"/>
                <a:gd name="connsiteX14" fmla="*/ 852488 w 893730"/>
                <a:gd name="connsiteY14" fmla="*/ 798481 h 1148143"/>
                <a:gd name="connsiteX15" fmla="*/ 849154 w 893730"/>
                <a:gd name="connsiteY15" fmla="*/ 796385 h 1148143"/>
                <a:gd name="connsiteX16" fmla="*/ 843534 w 893730"/>
                <a:gd name="connsiteY16" fmla="*/ 790384 h 1148143"/>
                <a:gd name="connsiteX17" fmla="*/ 841153 w 893730"/>
                <a:gd name="connsiteY17" fmla="*/ 787337 h 1148143"/>
                <a:gd name="connsiteX18" fmla="*/ 839629 w 893730"/>
                <a:gd name="connsiteY18" fmla="*/ 784765 h 1148143"/>
                <a:gd name="connsiteX19" fmla="*/ 839343 w 893730"/>
                <a:gd name="connsiteY19" fmla="*/ 782955 h 1148143"/>
                <a:gd name="connsiteX20" fmla="*/ 839534 w 893730"/>
                <a:gd name="connsiteY20" fmla="*/ 781145 h 1148143"/>
                <a:gd name="connsiteX21" fmla="*/ 839915 w 893730"/>
                <a:gd name="connsiteY21" fmla="*/ 779240 h 1148143"/>
                <a:gd name="connsiteX22" fmla="*/ 841439 w 893730"/>
                <a:gd name="connsiteY22" fmla="*/ 776002 h 1148143"/>
                <a:gd name="connsiteX23" fmla="*/ 842010 w 893730"/>
                <a:gd name="connsiteY23" fmla="*/ 774192 h 1148143"/>
                <a:gd name="connsiteX24" fmla="*/ 842010 w 893730"/>
                <a:gd name="connsiteY24" fmla="*/ 771239 h 1148143"/>
                <a:gd name="connsiteX25" fmla="*/ 841343 w 893730"/>
                <a:gd name="connsiteY25" fmla="*/ 769430 h 1148143"/>
                <a:gd name="connsiteX26" fmla="*/ 840296 w 893730"/>
                <a:gd name="connsiteY26" fmla="*/ 768096 h 1148143"/>
                <a:gd name="connsiteX27" fmla="*/ 821817 w 893730"/>
                <a:gd name="connsiteY27" fmla="*/ 751427 h 1148143"/>
                <a:gd name="connsiteX28" fmla="*/ 815340 w 893730"/>
                <a:gd name="connsiteY28" fmla="*/ 743998 h 1148143"/>
                <a:gd name="connsiteX29" fmla="*/ 813530 w 893730"/>
                <a:gd name="connsiteY29" fmla="*/ 741140 h 1148143"/>
                <a:gd name="connsiteX30" fmla="*/ 812768 w 893730"/>
                <a:gd name="connsiteY30" fmla="*/ 738569 h 1148143"/>
                <a:gd name="connsiteX31" fmla="*/ 813530 w 893730"/>
                <a:gd name="connsiteY31" fmla="*/ 734568 h 1148143"/>
                <a:gd name="connsiteX32" fmla="*/ 813721 w 893730"/>
                <a:gd name="connsiteY32" fmla="*/ 731996 h 1148143"/>
                <a:gd name="connsiteX33" fmla="*/ 812768 w 893730"/>
                <a:gd name="connsiteY33" fmla="*/ 727424 h 1148143"/>
                <a:gd name="connsiteX34" fmla="*/ 811721 w 893730"/>
                <a:gd name="connsiteY34" fmla="*/ 725043 h 1148143"/>
                <a:gd name="connsiteX35" fmla="*/ 810673 w 893730"/>
                <a:gd name="connsiteY35" fmla="*/ 723233 h 1148143"/>
                <a:gd name="connsiteX36" fmla="*/ 808958 w 893730"/>
                <a:gd name="connsiteY36" fmla="*/ 721328 h 1148143"/>
                <a:gd name="connsiteX37" fmla="*/ 808292 w 893730"/>
                <a:gd name="connsiteY37" fmla="*/ 720757 h 1148143"/>
                <a:gd name="connsiteX38" fmla="*/ 805815 w 893730"/>
                <a:gd name="connsiteY38" fmla="*/ 719138 h 1148143"/>
                <a:gd name="connsiteX39" fmla="*/ 802958 w 893730"/>
                <a:gd name="connsiteY39" fmla="*/ 718090 h 1148143"/>
                <a:gd name="connsiteX40" fmla="*/ 792766 w 893730"/>
                <a:gd name="connsiteY40" fmla="*/ 717328 h 1148143"/>
                <a:gd name="connsiteX41" fmla="*/ 790575 w 893730"/>
                <a:gd name="connsiteY41" fmla="*/ 716566 h 1148143"/>
                <a:gd name="connsiteX42" fmla="*/ 788194 w 893730"/>
                <a:gd name="connsiteY42" fmla="*/ 715423 h 1148143"/>
                <a:gd name="connsiteX43" fmla="*/ 783336 w 893730"/>
                <a:gd name="connsiteY43" fmla="*/ 712089 h 1148143"/>
                <a:gd name="connsiteX44" fmla="*/ 782669 w 893730"/>
                <a:gd name="connsiteY44" fmla="*/ 711422 h 1148143"/>
                <a:gd name="connsiteX45" fmla="*/ 782003 w 893730"/>
                <a:gd name="connsiteY45" fmla="*/ 709994 h 1148143"/>
                <a:gd name="connsiteX46" fmla="*/ 781431 w 893730"/>
                <a:gd name="connsiteY46" fmla="*/ 708565 h 1148143"/>
                <a:gd name="connsiteX47" fmla="*/ 781050 w 893730"/>
                <a:gd name="connsiteY47" fmla="*/ 706946 h 1148143"/>
                <a:gd name="connsiteX48" fmla="*/ 780669 w 893730"/>
                <a:gd name="connsiteY48" fmla="*/ 705136 h 1148143"/>
                <a:gd name="connsiteX49" fmla="*/ 780479 w 893730"/>
                <a:gd name="connsiteY49" fmla="*/ 703231 h 1148143"/>
                <a:gd name="connsiteX50" fmla="*/ 780574 w 893730"/>
                <a:gd name="connsiteY50" fmla="*/ 701135 h 1148143"/>
                <a:gd name="connsiteX51" fmla="*/ 782288 w 893730"/>
                <a:gd name="connsiteY51" fmla="*/ 688943 h 1148143"/>
                <a:gd name="connsiteX52" fmla="*/ 782098 w 893730"/>
                <a:gd name="connsiteY52" fmla="*/ 686276 h 1148143"/>
                <a:gd name="connsiteX53" fmla="*/ 781145 w 893730"/>
                <a:gd name="connsiteY53" fmla="*/ 685609 h 1148143"/>
                <a:gd name="connsiteX54" fmla="*/ 771620 w 893730"/>
                <a:gd name="connsiteY54" fmla="*/ 683419 h 1148143"/>
                <a:gd name="connsiteX55" fmla="*/ 765905 w 893730"/>
                <a:gd name="connsiteY55" fmla="*/ 685895 h 1148143"/>
                <a:gd name="connsiteX56" fmla="*/ 745522 w 893730"/>
                <a:gd name="connsiteY56" fmla="*/ 698373 h 1148143"/>
                <a:gd name="connsiteX57" fmla="*/ 737521 w 893730"/>
                <a:gd name="connsiteY57" fmla="*/ 699707 h 1148143"/>
                <a:gd name="connsiteX58" fmla="*/ 724567 w 893730"/>
                <a:gd name="connsiteY58" fmla="*/ 699707 h 1148143"/>
                <a:gd name="connsiteX59" fmla="*/ 717995 w 893730"/>
                <a:gd name="connsiteY59" fmla="*/ 696944 h 1148143"/>
                <a:gd name="connsiteX60" fmla="*/ 713994 w 893730"/>
                <a:gd name="connsiteY60" fmla="*/ 696563 h 1148143"/>
                <a:gd name="connsiteX61" fmla="*/ 709422 w 893730"/>
                <a:gd name="connsiteY61" fmla="*/ 699707 h 1148143"/>
                <a:gd name="connsiteX62" fmla="*/ 701326 w 893730"/>
                <a:gd name="connsiteY62" fmla="*/ 691801 h 1148143"/>
                <a:gd name="connsiteX63" fmla="*/ 696754 w 893730"/>
                <a:gd name="connsiteY63" fmla="*/ 682180 h 1148143"/>
                <a:gd name="connsiteX64" fmla="*/ 688372 w 893730"/>
                <a:gd name="connsiteY64" fmla="*/ 659416 h 1148143"/>
                <a:gd name="connsiteX65" fmla="*/ 676561 w 893730"/>
                <a:gd name="connsiteY65" fmla="*/ 645319 h 1148143"/>
                <a:gd name="connsiteX66" fmla="*/ 673703 w 893730"/>
                <a:gd name="connsiteY66" fmla="*/ 636937 h 1148143"/>
                <a:gd name="connsiteX67" fmla="*/ 673037 w 893730"/>
                <a:gd name="connsiteY67" fmla="*/ 636080 h 1148143"/>
                <a:gd name="connsiteX68" fmla="*/ 670846 w 893730"/>
                <a:gd name="connsiteY68" fmla="*/ 631888 h 1148143"/>
                <a:gd name="connsiteX69" fmla="*/ 670084 w 893730"/>
                <a:gd name="connsiteY69" fmla="*/ 629507 h 1148143"/>
                <a:gd name="connsiteX70" fmla="*/ 669036 w 893730"/>
                <a:gd name="connsiteY70" fmla="*/ 625126 h 1148143"/>
                <a:gd name="connsiteX71" fmla="*/ 671703 w 893730"/>
                <a:gd name="connsiteY71" fmla="*/ 618172 h 1148143"/>
                <a:gd name="connsiteX72" fmla="*/ 671227 w 893730"/>
                <a:gd name="connsiteY72" fmla="*/ 616744 h 1148143"/>
                <a:gd name="connsiteX73" fmla="*/ 670370 w 893730"/>
                <a:gd name="connsiteY73" fmla="*/ 615125 h 1148143"/>
                <a:gd name="connsiteX74" fmla="*/ 668465 w 893730"/>
                <a:gd name="connsiteY74" fmla="*/ 613505 h 1148143"/>
                <a:gd name="connsiteX75" fmla="*/ 666274 w 893730"/>
                <a:gd name="connsiteY75" fmla="*/ 611219 h 1148143"/>
                <a:gd name="connsiteX76" fmla="*/ 663035 w 893730"/>
                <a:gd name="connsiteY76" fmla="*/ 606266 h 1148143"/>
                <a:gd name="connsiteX77" fmla="*/ 662464 w 893730"/>
                <a:gd name="connsiteY77" fmla="*/ 602837 h 1148143"/>
                <a:gd name="connsiteX78" fmla="*/ 662559 w 893730"/>
                <a:gd name="connsiteY78" fmla="*/ 599980 h 1148143"/>
                <a:gd name="connsiteX79" fmla="*/ 663416 w 893730"/>
                <a:gd name="connsiteY79" fmla="*/ 596455 h 1148143"/>
                <a:gd name="connsiteX80" fmla="*/ 662845 w 893730"/>
                <a:gd name="connsiteY80" fmla="*/ 594741 h 1148143"/>
                <a:gd name="connsiteX81" fmla="*/ 661511 w 893730"/>
                <a:gd name="connsiteY81" fmla="*/ 593312 h 1148143"/>
                <a:gd name="connsiteX82" fmla="*/ 659797 w 893730"/>
                <a:gd name="connsiteY82" fmla="*/ 592169 h 1148143"/>
                <a:gd name="connsiteX83" fmla="*/ 657987 w 893730"/>
                <a:gd name="connsiteY83" fmla="*/ 589312 h 1148143"/>
                <a:gd name="connsiteX84" fmla="*/ 657511 w 893730"/>
                <a:gd name="connsiteY84" fmla="*/ 580168 h 1148143"/>
                <a:gd name="connsiteX85" fmla="*/ 656749 w 893730"/>
                <a:gd name="connsiteY85" fmla="*/ 577405 h 1148143"/>
                <a:gd name="connsiteX86" fmla="*/ 655225 w 893730"/>
                <a:gd name="connsiteY86" fmla="*/ 575501 h 1148143"/>
                <a:gd name="connsiteX87" fmla="*/ 653415 w 893730"/>
                <a:gd name="connsiteY87" fmla="*/ 574358 h 1148143"/>
                <a:gd name="connsiteX88" fmla="*/ 651415 w 893730"/>
                <a:gd name="connsiteY88" fmla="*/ 572167 h 1148143"/>
                <a:gd name="connsiteX89" fmla="*/ 650843 w 893730"/>
                <a:gd name="connsiteY89" fmla="*/ 570071 h 1148143"/>
                <a:gd name="connsiteX90" fmla="*/ 650843 w 893730"/>
                <a:gd name="connsiteY90" fmla="*/ 568357 h 1148143"/>
                <a:gd name="connsiteX91" fmla="*/ 651320 w 893730"/>
                <a:gd name="connsiteY91" fmla="*/ 567214 h 1148143"/>
                <a:gd name="connsiteX92" fmla="*/ 653415 w 893730"/>
                <a:gd name="connsiteY92" fmla="*/ 563880 h 1148143"/>
                <a:gd name="connsiteX93" fmla="*/ 655130 w 893730"/>
                <a:gd name="connsiteY93" fmla="*/ 560356 h 1148143"/>
                <a:gd name="connsiteX94" fmla="*/ 659606 w 893730"/>
                <a:gd name="connsiteY94" fmla="*/ 555212 h 1148143"/>
                <a:gd name="connsiteX95" fmla="*/ 662178 w 893730"/>
                <a:gd name="connsiteY95" fmla="*/ 548164 h 1148143"/>
                <a:gd name="connsiteX96" fmla="*/ 664274 w 893730"/>
                <a:gd name="connsiteY96" fmla="*/ 540544 h 1148143"/>
                <a:gd name="connsiteX97" fmla="*/ 665798 w 893730"/>
                <a:gd name="connsiteY97" fmla="*/ 537210 h 1148143"/>
                <a:gd name="connsiteX98" fmla="*/ 667322 w 893730"/>
                <a:gd name="connsiteY98" fmla="*/ 534924 h 1148143"/>
                <a:gd name="connsiteX99" fmla="*/ 668750 w 893730"/>
                <a:gd name="connsiteY99" fmla="*/ 534257 h 1148143"/>
                <a:gd name="connsiteX100" fmla="*/ 670751 w 893730"/>
                <a:gd name="connsiteY100" fmla="*/ 533876 h 1148143"/>
                <a:gd name="connsiteX101" fmla="*/ 676180 w 893730"/>
                <a:gd name="connsiteY101" fmla="*/ 533781 h 1148143"/>
                <a:gd name="connsiteX102" fmla="*/ 691325 w 893730"/>
                <a:gd name="connsiteY102" fmla="*/ 537210 h 1148143"/>
                <a:gd name="connsiteX103" fmla="*/ 694468 w 893730"/>
                <a:gd name="connsiteY103" fmla="*/ 538448 h 1148143"/>
                <a:gd name="connsiteX104" fmla="*/ 695801 w 893730"/>
                <a:gd name="connsiteY104" fmla="*/ 539401 h 1148143"/>
                <a:gd name="connsiteX105" fmla="*/ 697040 w 893730"/>
                <a:gd name="connsiteY105" fmla="*/ 540544 h 1148143"/>
                <a:gd name="connsiteX106" fmla="*/ 698849 w 893730"/>
                <a:gd name="connsiteY106" fmla="*/ 543211 h 1148143"/>
                <a:gd name="connsiteX107" fmla="*/ 700373 w 893730"/>
                <a:gd name="connsiteY107" fmla="*/ 546068 h 1148143"/>
                <a:gd name="connsiteX108" fmla="*/ 705898 w 893730"/>
                <a:gd name="connsiteY108" fmla="*/ 558260 h 1148143"/>
                <a:gd name="connsiteX109" fmla="*/ 707612 w 893730"/>
                <a:gd name="connsiteY109" fmla="*/ 560070 h 1148143"/>
                <a:gd name="connsiteX110" fmla="*/ 710184 w 893730"/>
                <a:gd name="connsiteY110" fmla="*/ 561880 h 1148143"/>
                <a:gd name="connsiteX111" fmla="*/ 716375 w 893730"/>
                <a:gd name="connsiteY111" fmla="*/ 563880 h 1148143"/>
                <a:gd name="connsiteX112" fmla="*/ 719138 w 893730"/>
                <a:gd name="connsiteY112" fmla="*/ 564166 h 1148143"/>
                <a:gd name="connsiteX113" fmla="*/ 720947 w 893730"/>
                <a:gd name="connsiteY113" fmla="*/ 563880 h 1148143"/>
                <a:gd name="connsiteX114" fmla="*/ 721709 w 893730"/>
                <a:gd name="connsiteY114" fmla="*/ 562642 h 1148143"/>
                <a:gd name="connsiteX115" fmla="*/ 722186 w 893730"/>
                <a:gd name="connsiteY115" fmla="*/ 561022 h 1148143"/>
                <a:gd name="connsiteX116" fmla="*/ 723043 w 893730"/>
                <a:gd name="connsiteY116" fmla="*/ 555022 h 1148143"/>
                <a:gd name="connsiteX117" fmla="*/ 723519 w 893730"/>
                <a:gd name="connsiteY117" fmla="*/ 553212 h 1148143"/>
                <a:gd name="connsiteX118" fmla="*/ 724091 w 893730"/>
                <a:gd name="connsiteY118" fmla="*/ 551497 h 1148143"/>
                <a:gd name="connsiteX119" fmla="*/ 725043 w 893730"/>
                <a:gd name="connsiteY119" fmla="*/ 550069 h 1148143"/>
                <a:gd name="connsiteX120" fmla="*/ 726091 w 893730"/>
                <a:gd name="connsiteY120" fmla="*/ 548735 h 1148143"/>
                <a:gd name="connsiteX121" fmla="*/ 728377 w 893730"/>
                <a:gd name="connsiteY121" fmla="*/ 546640 h 1148143"/>
                <a:gd name="connsiteX122" fmla="*/ 737807 w 893730"/>
                <a:gd name="connsiteY122" fmla="*/ 541020 h 1148143"/>
                <a:gd name="connsiteX123" fmla="*/ 739235 w 893730"/>
                <a:gd name="connsiteY123" fmla="*/ 539877 h 1148143"/>
                <a:gd name="connsiteX124" fmla="*/ 739712 w 893730"/>
                <a:gd name="connsiteY124" fmla="*/ 538448 h 1148143"/>
                <a:gd name="connsiteX125" fmla="*/ 739616 w 893730"/>
                <a:gd name="connsiteY125" fmla="*/ 536829 h 1148143"/>
                <a:gd name="connsiteX126" fmla="*/ 738759 w 893730"/>
                <a:gd name="connsiteY126" fmla="*/ 535591 h 1148143"/>
                <a:gd name="connsiteX127" fmla="*/ 737521 w 893730"/>
                <a:gd name="connsiteY127" fmla="*/ 534543 h 1148143"/>
                <a:gd name="connsiteX128" fmla="*/ 733235 w 893730"/>
                <a:gd name="connsiteY128" fmla="*/ 532067 h 1148143"/>
                <a:gd name="connsiteX129" fmla="*/ 731996 w 893730"/>
                <a:gd name="connsiteY129" fmla="*/ 531114 h 1148143"/>
                <a:gd name="connsiteX130" fmla="*/ 732092 w 893730"/>
                <a:gd name="connsiteY130" fmla="*/ 529495 h 1148143"/>
                <a:gd name="connsiteX131" fmla="*/ 742379 w 893730"/>
                <a:gd name="connsiteY131" fmla="*/ 522065 h 1148143"/>
                <a:gd name="connsiteX132" fmla="*/ 765334 w 893730"/>
                <a:gd name="connsiteY132" fmla="*/ 513493 h 1148143"/>
                <a:gd name="connsiteX133" fmla="*/ 759143 w 893730"/>
                <a:gd name="connsiteY133" fmla="*/ 505873 h 1148143"/>
                <a:gd name="connsiteX134" fmla="*/ 758190 w 893730"/>
                <a:gd name="connsiteY134" fmla="*/ 504063 h 1148143"/>
                <a:gd name="connsiteX135" fmla="*/ 749522 w 893730"/>
                <a:gd name="connsiteY135" fmla="*/ 480536 h 1148143"/>
                <a:gd name="connsiteX136" fmla="*/ 746951 w 893730"/>
                <a:gd name="connsiteY136" fmla="*/ 475202 h 1148143"/>
                <a:gd name="connsiteX137" fmla="*/ 744950 w 893730"/>
                <a:gd name="connsiteY137" fmla="*/ 471869 h 1148143"/>
                <a:gd name="connsiteX138" fmla="*/ 743426 w 893730"/>
                <a:gd name="connsiteY138" fmla="*/ 471011 h 1148143"/>
                <a:gd name="connsiteX139" fmla="*/ 736568 w 893730"/>
                <a:gd name="connsiteY139" fmla="*/ 468630 h 1148143"/>
                <a:gd name="connsiteX140" fmla="*/ 729329 w 893730"/>
                <a:gd name="connsiteY140" fmla="*/ 462725 h 1148143"/>
                <a:gd name="connsiteX141" fmla="*/ 727139 w 893730"/>
                <a:gd name="connsiteY141" fmla="*/ 459867 h 1148143"/>
                <a:gd name="connsiteX142" fmla="*/ 725900 w 893730"/>
                <a:gd name="connsiteY142" fmla="*/ 457486 h 1148143"/>
                <a:gd name="connsiteX143" fmla="*/ 725519 w 893730"/>
                <a:gd name="connsiteY143" fmla="*/ 452819 h 1148143"/>
                <a:gd name="connsiteX144" fmla="*/ 724853 w 893730"/>
                <a:gd name="connsiteY144" fmla="*/ 449580 h 1148143"/>
                <a:gd name="connsiteX145" fmla="*/ 722757 w 893730"/>
                <a:gd name="connsiteY145" fmla="*/ 444341 h 1148143"/>
                <a:gd name="connsiteX146" fmla="*/ 721805 w 893730"/>
                <a:gd name="connsiteY146" fmla="*/ 441008 h 1148143"/>
                <a:gd name="connsiteX147" fmla="*/ 721519 w 893730"/>
                <a:gd name="connsiteY147" fmla="*/ 438626 h 1148143"/>
                <a:gd name="connsiteX148" fmla="*/ 722090 w 893730"/>
                <a:gd name="connsiteY148" fmla="*/ 433864 h 1148143"/>
                <a:gd name="connsiteX149" fmla="*/ 718757 w 893730"/>
                <a:gd name="connsiteY149" fmla="*/ 429578 h 1148143"/>
                <a:gd name="connsiteX150" fmla="*/ 719614 w 893730"/>
                <a:gd name="connsiteY150" fmla="*/ 420719 h 1148143"/>
                <a:gd name="connsiteX151" fmla="*/ 719138 w 893730"/>
                <a:gd name="connsiteY151" fmla="*/ 418433 h 1148143"/>
                <a:gd name="connsiteX152" fmla="*/ 718471 w 893730"/>
                <a:gd name="connsiteY152" fmla="*/ 416528 h 1148143"/>
                <a:gd name="connsiteX153" fmla="*/ 709232 w 893730"/>
                <a:gd name="connsiteY153" fmla="*/ 405575 h 1148143"/>
                <a:gd name="connsiteX154" fmla="*/ 707898 w 893730"/>
                <a:gd name="connsiteY154" fmla="*/ 402431 h 1148143"/>
                <a:gd name="connsiteX155" fmla="*/ 708089 w 893730"/>
                <a:gd name="connsiteY155" fmla="*/ 400621 h 1148143"/>
                <a:gd name="connsiteX156" fmla="*/ 709422 w 893730"/>
                <a:gd name="connsiteY156" fmla="*/ 400526 h 1148143"/>
                <a:gd name="connsiteX157" fmla="*/ 711041 w 893730"/>
                <a:gd name="connsiteY157" fmla="*/ 400526 h 1148143"/>
                <a:gd name="connsiteX158" fmla="*/ 712661 w 893730"/>
                <a:gd name="connsiteY158" fmla="*/ 400336 h 1148143"/>
                <a:gd name="connsiteX159" fmla="*/ 713994 w 893730"/>
                <a:gd name="connsiteY159" fmla="*/ 398145 h 1148143"/>
                <a:gd name="connsiteX160" fmla="*/ 713804 w 893730"/>
                <a:gd name="connsiteY160" fmla="*/ 396050 h 1148143"/>
                <a:gd name="connsiteX161" fmla="*/ 712565 w 893730"/>
                <a:gd name="connsiteY161" fmla="*/ 393097 h 1148143"/>
                <a:gd name="connsiteX162" fmla="*/ 712089 w 893730"/>
                <a:gd name="connsiteY162" fmla="*/ 390430 h 1148143"/>
                <a:gd name="connsiteX163" fmla="*/ 711994 w 893730"/>
                <a:gd name="connsiteY163" fmla="*/ 387763 h 1148143"/>
                <a:gd name="connsiteX164" fmla="*/ 712184 w 893730"/>
                <a:gd name="connsiteY164" fmla="*/ 384238 h 1148143"/>
                <a:gd name="connsiteX165" fmla="*/ 711422 w 893730"/>
                <a:gd name="connsiteY165" fmla="*/ 382524 h 1148143"/>
                <a:gd name="connsiteX166" fmla="*/ 709994 w 893730"/>
                <a:gd name="connsiteY166" fmla="*/ 382048 h 1148143"/>
                <a:gd name="connsiteX167" fmla="*/ 706565 w 893730"/>
                <a:gd name="connsiteY167" fmla="*/ 382619 h 1148143"/>
                <a:gd name="connsiteX168" fmla="*/ 704660 w 893730"/>
                <a:gd name="connsiteY168" fmla="*/ 382238 h 1148143"/>
                <a:gd name="connsiteX169" fmla="*/ 702469 w 893730"/>
                <a:gd name="connsiteY169" fmla="*/ 380333 h 1148143"/>
                <a:gd name="connsiteX170" fmla="*/ 701612 w 893730"/>
                <a:gd name="connsiteY170" fmla="*/ 378524 h 1148143"/>
                <a:gd name="connsiteX171" fmla="*/ 701516 w 893730"/>
                <a:gd name="connsiteY171" fmla="*/ 376523 h 1148143"/>
                <a:gd name="connsiteX172" fmla="*/ 702659 w 893730"/>
                <a:gd name="connsiteY172" fmla="*/ 372523 h 1148143"/>
                <a:gd name="connsiteX173" fmla="*/ 703040 w 893730"/>
                <a:gd name="connsiteY173" fmla="*/ 369665 h 1148143"/>
                <a:gd name="connsiteX174" fmla="*/ 703231 w 893730"/>
                <a:gd name="connsiteY174" fmla="*/ 364998 h 1148143"/>
                <a:gd name="connsiteX175" fmla="*/ 702469 w 893730"/>
                <a:gd name="connsiteY175" fmla="*/ 362521 h 1148143"/>
                <a:gd name="connsiteX176" fmla="*/ 701421 w 893730"/>
                <a:gd name="connsiteY176" fmla="*/ 360807 h 1148143"/>
                <a:gd name="connsiteX177" fmla="*/ 698754 w 893730"/>
                <a:gd name="connsiteY177" fmla="*/ 359283 h 1148143"/>
                <a:gd name="connsiteX178" fmla="*/ 691706 w 893730"/>
                <a:gd name="connsiteY178" fmla="*/ 357378 h 1148143"/>
                <a:gd name="connsiteX179" fmla="*/ 688848 w 893730"/>
                <a:gd name="connsiteY179" fmla="*/ 354044 h 1148143"/>
                <a:gd name="connsiteX180" fmla="*/ 685133 w 893730"/>
                <a:gd name="connsiteY180" fmla="*/ 348329 h 1148143"/>
                <a:gd name="connsiteX181" fmla="*/ 677513 w 893730"/>
                <a:gd name="connsiteY181" fmla="*/ 333661 h 1148143"/>
                <a:gd name="connsiteX182" fmla="*/ 674942 w 893730"/>
                <a:gd name="connsiteY182" fmla="*/ 327088 h 1148143"/>
                <a:gd name="connsiteX183" fmla="*/ 673799 w 893730"/>
                <a:gd name="connsiteY183" fmla="*/ 322612 h 1148143"/>
                <a:gd name="connsiteX184" fmla="*/ 674465 w 893730"/>
                <a:gd name="connsiteY184" fmla="*/ 321088 h 1148143"/>
                <a:gd name="connsiteX185" fmla="*/ 675323 w 893730"/>
                <a:gd name="connsiteY185" fmla="*/ 319564 h 1148143"/>
                <a:gd name="connsiteX186" fmla="*/ 676180 w 893730"/>
                <a:gd name="connsiteY186" fmla="*/ 318325 h 1148143"/>
                <a:gd name="connsiteX187" fmla="*/ 683324 w 893730"/>
                <a:gd name="connsiteY187" fmla="*/ 312039 h 1148143"/>
                <a:gd name="connsiteX188" fmla="*/ 684371 w 893730"/>
                <a:gd name="connsiteY188" fmla="*/ 310705 h 1148143"/>
                <a:gd name="connsiteX189" fmla="*/ 685133 w 893730"/>
                <a:gd name="connsiteY189" fmla="*/ 309182 h 1148143"/>
                <a:gd name="connsiteX190" fmla="*/ 685800 w 893730"/>
                <a:gd name="connsiteY190" fmla="*/ 307658 h 1148143"/>
                <a:gd name="connsiteX191" fmla="*/ 686467 w 893730"/>
                <a:gd name="connsiteY191" fmla="*/ 305943 h 1148143"/>
                <a:gd name="connsiteX192" fmla="*/ 686657 w 893730"/>
                <a:gd name="connsiteY192" fmla="*/ 302895 h 1148143"/>
                <a:gd name="connsiteX193" fmla="*/ 685038 w 893730"/>
                <a:gd name="connsiteY193" fmla="*/ 288322 h 1148143"/>
                <a:gd name="connsiteX194" fmla="*/ 682657 w 893730"/>
                <a:gd name="connsiteY194" fmla="*/ 279083 h 1148143"/>
                <a:gd name="connsiteX195" fmla="*/ 681800 w 893730"/>
                <a:gd name="connsiteY195" fmla="*/ 271463 h 1148143"/>
                <a:gd name="connsiteX196" fmla="*/ 681800 w 893730"/>
                <a:gd name="connsiteY196" fmla="*/ 267748 h 1148143"/>
                <a:gd name="connsiteX197" fmla="*/ 682466 w 893730"/>
                <a:gd name="connsiteY197" fmla="*/ 265652 h 1148143"/>
                <a:gd name="connsiteX198" fmla="*/ 683324 w 893730"/>
                <a:gd name="connsiteY198" fmla="*/ 264224 h 1148143"/>
                <a:gd name="connsiteX199" fmla="*/ 727139 w 893730"/>
                <a:gd name="connsiteY199" fmla="*/ 217742 h 1148143"/>
                <a:gd name="connsiteX200" fmla="*/ 728472 w 893730"/>
                <a:gd name="connsiteY200" fmla="*/ 215646 h 1148143"/>
                <a:gd name="connsiteX201" fmla="*/ 729710 w 893730"/>
                <a:gd name="connsiteY201" fmla="*/ 212788 h 1148143"/>
                <a:gd name="connsiteX202" fmla="*/ 731330 w 893730"/>
                <a:gd name="connsiteY202" fmla="*/ 206788 h 1148143"/>
                <a:gd name="connsiteX203" fmla="*/ 731711 w 893730"/>
                <a:gd name="connsiteY203" fmla="*/ 203454 h 1148143"/>
                <a:gd name="connsiteX204" fmla="*/ 731806 w 893730"/>
                <a:gd name="connsiteY204" fmla="*/ 200596 h 1148143"/>
                <a:gd name="connsiteX205" fmla="*/ 729996 w 893730"/>
                <a:gd name="connsiteY205" fmla="*/ 170307 h 1148143"/>
                <a:gd name="connsiteX206" fmla="*/ 728282 w 893730"/>
                <a:gd name="connsiteY206" fmla="*/ 169640 h 1148143"/>
                <a:gd name="connsiteX207" fmla="*/ 726091 w 893730"/>
                <a:gd name="connsiteY207" fmla="*/ 170593 h 1148143"/>
                <a:gd name="connsiteX208" fmla="*/ 720757 w 893730"/>
                <a:gd name="connsiteY208" fmla="*/ 175355 h 1148143"/>
                <a:gd name="connsiteX209" fmla="*/ 718376 w 893730"/>
                <a:gd name="connsiteY209" fmla="*/ 176689 h 1148143"/>
                <a:gd name="connsiteX210" fmla="*/ 712280 w 893730"/>
                <a:gd name="connsiteY210" fmla="*/ 176403 h 1148143"/>
                <a:gd name="connsiteX211" fmla="*/ 696278 w 893730"/>
                <a:gd name="connsiteY211" fmla="*/ 167069 h 1148143"/>
                <a:gd name="connsiteX212" fmla="*/ 689705 w 893730"/>
                <a:gd name="connsiteY212" fmla="*/ 164783 h 1148143"/>
                <a:gd name="connsiteX213" fmla="*/ 686372 w 893730"/>
                <a:gd name="connsiteY213" fmla="*/ 163068 h 1148143"/>
                <a:gd name="connsiteX214" fmla="*/ 664655 w 893730"/>
                <a:gd name="connsiteY214" fmla="*/ 131064 h 1148143"/>
                <a:gd name="connsiteX215" fmla="*/ 654939 w 893730"/>
                <a:gd name="connsiteY215" fmla="*/ 121063 h 1148143"/>
                <a:gd name="connsiteX216" fmla="*/ 645414 w 893730"/>
                <a:gd name="connsiteY216" fmla="*/ 116300 h 1148143"/>
                <a:gd name="connsiteX217" fmla="*/ 636461 w 893730"/>
                <a:gd name="connsiteY217" fmla="*/ 112681 h 1148143"/>
                <a:gd name="connsiteX218" fmla="*/ 630174 w 893730"/>
                <a:gd name="connsiteY218" fmla="*/ 107442 h 1148143"/>
                <a:gd name="connsiteX219" fmla="*/ 626364 w 893730"/>
                <a:gd name="connsiteY219" fmla="*/ 99536 h 1148143"/>
                <a:gd name="connsiteX220" fmla="*/ 625031 w 893730"/>
                <a:gd name="connsiteY220" fmla="*/ 87440 h 1148143"/>
                <a:gd name="connsiteX221" fmla="*/ 626174 w 893730"/>
                <a:gd name="connsiteY221" fmla="*/ 74676 h 1148143"/>
                <a:gd name="connsiteX222" fmla="*/ 631793 w 893730"/>
                <a:gd name="connsiteY222" fmla="*/ 49054 h 1148143"/>
                <a:gd name="connsiteX223" fmla="*/ 632936 w 893730"/>
                <a:gd name="connsiteY223" fmla="*/ 34766 h 1148143"/>
                <a:gd name="connsiteX224" fmla="*/ 632746 w 893730"/>
                <a:gd name="connsiteY224" fmla="*/ 19812 h 1148143"/>
                <a:gd name="connsiteX225" fmla="*/ 631317 w 893730"/>
                <a:gd name="connsiteY225" fmla="*/ 8572 h 1148143"/>
                <a:gd name="connsiteX226" fmla="*/ 626650 w 893730"/>
                <a:gd name="connsiteY226" fmla="*/ 1715 h 1148143"/>
                <a:gd name="connsiteX227" fmla="*/ 616744 w 893730"/>
                <a:gd name="connsiteY227" fmla="*/ 0 h 1148143"/>
                <a:gd name="connsiteX228" fmla="*/ 612267 w 893730"/>
                <a:gd name="connsiteY228" fmla="*/ 953 h 1148143"/>
                <a:gd name="connsiteX229" fmla="*/ 597599 w 893730"/>
                <a:gd name="connsiteY229" fmla="*/ 4096 h 1148143"/>
                <a:gd name="connsiteX230" fmla="*/ 588359 w 893730"/>
                <a:gd name="connsiteY230" fmla="*/ 9239 h 1148143"/>
                <a:gd name="connsiteX231" fmla="*/ 581025 w 893730"/>
                <a:gd name="connsiteY231" fmla="*/ 16954 h 1148143"/>
                <a:gd name="connsiteX232" fmla="*/ 578168 w 893730"/>
                <a:gd name="connsiteY232" fmla="*/ 23241 h 1148143"/>
                <a:gd name="connsiteX233" fmla="*/ 579406 w 893730"/>
                <a:gd name="connsiteY233" fmla="*/ 25337 h 1148143"/>
                <a:gd name="connsiteX234" fmla="*/ 581692 w 893730"/>
                <a:gd name="connsiteY234" fmla="*/ 27051 h 1148143"/>
                <a:gd name="connsiteX235" fmla="*/ 581882 w 893730"/>
                <a:gd name="connsiteY235" fmla="*/ 32099 h 1148143"/>
                <a:gd name="connsiteX236" fmla="*/ 579787 w 893730"/>
                <a:gd name="connsiteY236" fmla="*/ 36671 h 1148143"/>
                <a:gd name="connsiteX237" fmla="*/ 576358 w 893730"/>
                <a:gd name="connsiteY237" fmla="*/ 40767 h 1148143"/>
                <a:gd name="connsiteX238" fmla="*/ 572453 w 893730"/>
                <a:gd name="connsiteY238" fmla="*/ 43720 h 1148143"/>
                <a:gd name="connsiteX239" fmla="*/ 562737 w 893730"/>
                <a:gd name="connsiteY239" fmla="*/ 48673 h 1148143"/>
                <a:gd name="connsiteX240" fmla="*/ 545878 w 893730"/>
                <a:gd name="connsiteY240" fmla="*/ 70961 h 1148143"/>
                <a:gd name="connsiteX241" fmla="*/ 538734 w 893730"/>
                <a:gd name="connsiteY241" fmla="*/ 75914 h 1148143"/>
                <a:gd name="connsiteX242" fmla="*/ 523875 w 893730"/>
                <a:gd name="connsiteY242" fmla="*/ 79153 h 1148143"/>
                <a:gd name="connsiteX243" fmla="*/ 516446 w 893730"/>
                <a:gd name="connsiteY243" fmla="*/ 82582 h 1148143"/>
                <a:gd name="connsiteX244" fmla="*/ 509683 w 893730"/>
                <a:gd name="connsiteY244" fmla="*/ 89440 h 1148143"/>
                <a:gd name="connsiteX245" fmla="*/ 506254 w 893730"/>
                <a:gd name="connsiteY245" fmla="*/ 94297 h 1148143"/>
                <a:gd name="connsiteX246" fmla="*/ 504825 w 893730"/>
                <a:gd name="connsiteY246" fmla="*/ 98393 h 1148143"/>
                <a:gd name="connsiteX247" fmla="*/ 506063 w 893730"/>
                <a:gd name="connsiteY247" fmla="*/ 100298 h 1148143"/>
                <a:gd name="connsiteX248" fmla="*/ 514064 w 893730"/>
                <a:gd name="connsiteY248" fmla="*/ 107347 h 1148143"/>
                <a:gd name="connsiteX249" fmla="*/ 524161 w 893730"/>
                <a:gd name="connsiteY249" fmla="*/ 126873 h 1148143"/>
                <a:gd name="connsiteX250" fmla="*/ 525113 w 893730"/>
                <a:gd name="connsiteY250" fmla="*/ 145066 h 1148143"/>
                <a:gd name="connsiteX251" fmla="*/ 517684 w 893730"/>
                <a:gd name="connsiteY251" fmla="*/ 161068 h 1148143"/>
                <a:gd name="connsiteX252" fmla="*/ 502730 w 893730"/>
                <a:gd name="connsiteY252" fmla="*/ 174022 h 1148143"/>
                <a:gd name="connsiteX253" fmla="*/ 499015 w 893730"/>
                <a:gd name="connsiteY253" fmla="*/ 175260 h 1148143"/>
                <a:gd name="connsiteX254" fmla="*/ 491871 w 893730"/>
                <a:gd name="connsiteY254" fmla="*/ 176022 h 1148143"/>
                <a:gd name="connsiteX255" fmla="*/ 488442 w 893730"/>
                <a:gd name="connsiteY255" fmla="*/ 178689 h 1148143"/>
                <a:gd name="connsiteX256" fmla="*/ 485966 w 893730"/>
                <a:gd name="connsiteY256" fmla="*/ 183737 h 1148143"/>
                <a:gd name="connsiteX257" fmla="*/ 485204 w 893730"/>
                <a:gd name="connsiteY257" fmla="*/ 189452 h 1148143"/>
                <a:gd name="connsiteX258" fmla="*/ 485204 w 893730"/>
                <a:gd name="connsiteY258" fmla="*/ 194977 h 1148143"/>
                <a:gd name="connsiteX259" fmla="*/ 483394 w 893730"/>
                <a:gd name="connsiteY259" fmla="*/ 208979 h 1148143"/>
                <a:gd name="connsiteX260" fmla="*/ 482727 w 893730"/>
                <a:gd name="connsiteY260" fmla="*/ 210026 h 1148143"/>
                <a:gd name="connsiteX261" fmla="*/ 479393 w 893730"/>
                <a:gd name="connsiteY261" fmla="*/ 217361 h 1148143"/>
                <a:gd name="connsiteX262" fmla="*/ 479203 w 893730"/>
                <a:gd name="connsiteY262" fmla="*/ 218408 h 1148143"/>
                <a:gd name="connsiteX263" fmla="*/ 474917 w 893730"/>
                <a:gd name="connsiteY263" fmla="*/ 223933 h 1148143"/>
                <a:gd name="connsiteX264" fmla="*/ 472440 w 893730"/>
                <a:gd name="connsiteY264" fmla="*/ 226028 h 1148143"/>
                <a:gd name="connsiteX265" fmla="*/ 469106 w 893730"/>
                <a:gd name="connsiteY265" fmla="*/ 226981 h 1148143"/>
                <a:gd name="connsiteX266" fmla="*/ 444818 w 893730"/>
                <a:gd name="connsiteY266" fmla="*/ 232505 h 1148143"/>
                <a:gd name="connsiteX267" fmla="*/ 435673 w 893730"/>
                <a:gd name="connsiteY267" fmla="*/ 238887 h 1148143"/>
                <a:gd name="connsiteX268" fmla="*/ 428149 w 893730"/>
                <a:gd name="connsiteY268" fmla="*/ 253270 h 1148143"/>
                <a:gd name="connsiteX269" fmla="*/ 430244 w 893730"/>
                <a:gd name="connsiteY269" fmla="*/ 263366 h 1148143"/>
                <a:gd name="connsiteX270" fmla="*/ 427958 w 893730"/>
                <a:gd name="connsiteY270" fmla="*/ 264033 h 1148143"/>
                <a:gd name="connsiteX271" fmla="*/ 427482 w 893730"/>
                <a:gd name="connsiteY271" fmla="*/ 265462 h 1148143"/>
                <a:gd name="connsiteX272" fmla="*/ 427482 w 893730"/>
                <a:gd name="connsiteY272" fmla="*/ 268986 h 1148143"/>
                <a:gd name="connsiteX273" fmla="*/ 431673 w 893730"/>
                <a:gd name="connsiteY273" fmla="*/ 296704 h 1148143"/>
                <a:gd name="connsiteX274" fmla="*/ 432816 w 893730"/>
                <a:gd name="connsiteY274" fmla="*/ 310896 h 1148143"/>
                <a:gd name="connsiteX275" fmla="*/ 432911 w 893730"/>
                <a:gd name="connsiteY275" fmla="*/ 318992 h 1148143"/>
                <a:gd name="connsiteX276" fmla="*/ 434721 w 893730"/>
                <a:gd name="connsiteY276" fmla="*/ 329184 h 1148143"/>
                <a:gd name="connsiteX277" fmla="*/ 435293 w 893730"/>
                <a:gd name="connsiteY277" fmla="*/ 331565 h 1148143"/>
                <a:gd name="connsiteX278" fmla="*/ 436721 w 893730"/>
                <a:gd name="connsiteY278" fmla="*/ 339947 h 1148143"/>
                <a:gd name="connsiteX279" fmla="*/ 437388 w 893730"/>
                <a:gd name="connsiteY279" fmla="*/ 342233 h 1148143"/>
                <a:gd name="connsiteX280" fmla="*/ 438341 w 893730"/>
                <a:gd name="connsiteY280" fmla="*/ 343948 h 1148143"/>
                <a:gd name="connsiteX281" fmla="*/ 439293 w 893730"/>
                <a:gd name="connsiteY281" fmla="*/ 344996 h 1148143"/>
                <a:gd name="connsiteX282" fmla="*/ 442246 w 893730"/>
                <a:gd name="connsiteY282" fmla="*/ 347282 h 1148143"/>
                <a:gd name="connsiteX283" fmla="*/ 449390 w 893730"/>
                <a:gd name="connsiteY283" fmla="*/ 351092 h 1148143"/>
                <a:gd name="connsiteX284" fmla="*/ 450533 w 893730"/>
                <a:gd name="connsiteY284" fmla="*/ 352234 h 1148143"/>
                <a:gd name="connsiteX285" fmla="*/ 451009 w 893730"/>
                <a:gd name="connsiteY285" fmla="*/ 356425 h 1148143"/>
                <a:gd name="connsiteX286" fmla="*/ 450914 w 893730"/>
                <a:gd name="connsiteY286" fmla="*/ 362998 h 1148143"/>
                <a:gd name="connsiteX287" fmla="*/ 449199 w 893730"/>
                <a:gd name="connsiteY287" fmla="*/ 378809 h 1148143"/>
                <a:gd name="connsiteX288" fmla="*/ 449199 w 893730"/>
                <a:gd name="connsiteY288" fmla="*/ 385382 h 1148143"/>
                <a:gd name="connsiteX289" fmla="*/ 449580 w 893730"/>
                <a:gd name="connsiteY289" fmla="*/ 389668 h 1148143"/>
                <a:gd name="connsiteX290" fmla="*/ 451295 w 893730"/>
                <a:gd name="connsiteY290" fmla="*/ 392525 h 1148143"/>
                <a:gd name="connsiteX291" fmla="*/ 451771 w 893730"/>
                <a:gd name="connsiteY291" fmla="*/ 394049 h 1148143"/>
                <a:gd name="connsiteX292" fmla="*/ 452152 w 893730"/>
                <a:gd name="connsiteY292" fmla="*/ 395954 h 1148143"/>
                <a:gd name="connsiteX293" fmla="*/ 449771 w 893730"/>
                <a:gd name="connsiteY293" fmla="*/ 402336 h 1148143"/>
                <a:gd name="connsiteX294" fmla="*/ 438626 w 893730"/>
                <a:gd name="connsiteY294" fmla="*/ 418624 h 1148143"/>
                <a:gd name="connsiteX295" fmla="*/ 405575 w 893730"/>
                <a:gd name="connsiteY295" fmla="*/ 429006 h 1148143"/>
                <a:gd name="connsiteX296" fmla="*/ 396431 w 893730"/>
                <a:gd name="connsiteY296" fmla="*/ 435769 h 1148143"/>
                <a:gd name="connsiteX297" fmla="*/ 393668 w 893730"/>
                <a:gd name="connsiteY297" fmla="*/ 437388 h 1148143"/>
                <a:gd name="connsiteX298" fmla="*/ 391096 w 893730"/>
                <a:gd name="connsiteY298" fmla="*/ 438150 h 1148143"/>
                <a:gd name="connsiteX299" fmla="*/ 387477 w 893730"/>
                <a:gd name="connsiteY299" fmla="*/ 438626 h 1148143"/>
                <a:gd name="connsiteX300" fmla="*/ 367475 w 893730"/>
                <a:gd name="connsiteY300" fmla="*/ 437674 h 1148143"/>
                <a:gd name="connsiteX301" fmla="*/ 364141 w 893730"/>
                <a:gd name="connsiteY301" fmla="*/ 436721 h 1148143"/>
                <a:gd name="connsiteX302" fmla="*/ 360045 w 893730"/>
                <a:gd name="connsiteY302" fmla="*/ 433769 h 1148143"/>
                <a:gd name="connsiteX303" fmla="*/ 358616 w 893730"/>
                <a:gd name="connsiteY303" fmla="*/ 433007 h 1148143"/>
                <a:gd name="connsiteX304" fmla="*/ 356997 w 893730"/>
                <a:gd name="connsiteY304" fmla="*/ 432340 h 1148143"/>
                <a:gd name="connsiteX305" fmla="*/ 323850 w 893730"/>
                <a:gd name="connsiteY305" fmla="*/ 424910 h 1148143"/>
                <a:gd name="connsiteX306" fmla="*/ 321088 w 893730"/>
                <a:gd name="connsiteY306" fmla="*/ 425387 h 1148143"/>
                <a:gd name="connsiteX307" fmla="*/ 318040 w 893730"/>
                <a:gd name="connsiteY307" fmla="*/ 426339 h 1148143"/>
                <a:gd name="connsiteX308" fmla="*/ 313373 w 893730"/>
                <a:gd name="connsiteY308" fmla="*/ 429101 h 1148143"/>
                <a:gd name="connsiteX309" fmla="*/ 310229 w 893730"/>
                <a:gd name="connsiteY309" fmla="*/ 430340 h 1148143"/>
                <a:gd name="connsiteX310" fmla="*/ 307277 w 893730"/>
                <a:gd name="connsiteY310" fmla="*/ 431101 h 1148143"/>
                <a:gd name="connsiteX311" fmla="*/ 300990 w 893730"/>
                <a:gd name="connsiteY311" fmla="*/ 430721 h 1148143"/>
                <a:gd name="connsiteX312" fmla="*/ 298323 w 893730"/>
                <a:gd name="connsiteY312" fmla="*/ 431292 h 1148143"/>
                <a:gd name="connsiteX313" fmla="*/ 295942 w 893730"/>
                <a:gd name="connsiteY313" fmla="*/ 432530 h 1148143"/>
                <a:gd name="connsiteX314" fmla="*/ 289084 w 893730"/>
                <a:gd name="connsiteY314" fmla="*/ 439007 h 1148143"/>
                <a:gd name="connsiteX315" fmla="*/ 284988 w 893730"/>
                <a:gd name="connsiteY315" fmla="*/ 443960 h 1148143"/>
                <a:gd name="connsiteX316" fmla="*/ 282702 w 893730"/>
                <a:gd name="connsiteY316" fmla="*/ 446151 h 1148143"/>
                <a:gd name="connsiteX317" fmla="*/ 275654 w 893730"/>
                <a:gd name="connsiteY317" fmla="*/ 450342 h 1148143"/>
                <a:gd name="connsiteX318" fmla="*/ 274415 w 893730"/>
                <a:gd name="connsiteY318" fmla="*/ 451295 h 1148143"/>
                <a:gd name="connsiteX319" fmla="*/ 270034 w 893730"/>
                <a:gd name="connsiteY319" fmla="*/ 455962 h 1148143"/>
                <a:gd name="connsiteX320" fmla="*/ 268796 w 893730"/>
                <a:gd name="connsiteY320" fmla="*/ 456914 h 1148143"/>
                <a:gd name="connsiteX321" fmla="*/ 218599 w 893730"/>
                <a:gd name="connsiteY321" fmla="*/ 473678 h 1148143"/>
                <a:gd name="connsiteX322" fmla="*/ 216313 w 893730"/>
                <a:gd name="connsiteY322" fmla="*/ 475774 h 1148143"/>
                <a:gd name="connsiteX323" fmla="*/ 213551 w 893730"/>
                <a:gd name="connsiteY323" fmla="*/ 476441 h 1148143"/>
                <a:gd name="connsiteX324" fmla="*/ 209264 w 893730"/>
                <a:gd name="connsiteY324" fmla="*/ 476631 h 1148143"/>
                <a:gd name="connsiteX325" fmla="*/ 192596 w 893730"/>
                <a:gd name="connsiteY325" fmla="*/ 474345 h 1148143"/>
                <a:gd name="connsiteX326" fmla="*/ 186595 w 893730"/>
                <a:gd name="connsiteY326" fmla="*/ 472535 h 1148143"/>
                <a:gd name="connsiteX327" fmla="*/ 185547 w 893730"/>
                <a:gd name="connsiteY327" fmla="*/ 471964 h 1148143"/>
                <a:gd name="connsiteX328" fmla="*/ 184690 w 893730"/>
                <a:gd name="connsiteY328" fmla="*/ 471107 h 1148143"/>
                <a:gd name="connsiteX329" fmla="*/ 184214 w 893730"/>
                <a:gd name="connsiteY329" fmla="*/ 469868 h 1148143"/>
                <a:gd name="connsiteX330" fmla="*/ 184118 w 893730"/>
                <a:gd name="connsiteY330" fmla="*/ 469106 h 1148143"/>
                <a:gd name="connsiteX331" fmla="*/ 184118 w 893730"/>
                <a:gd name="connsiteY331" fmla="*/ 468630 h 1148143"/>
                <a:gd name="connsiteX332" fmla="*/ 185357 w 893730"/>
                <a:gd name="connsiteY332" fmla="*/ 464439 h 1148143"/>
                <a:gd name="connsiteX333" fmla="*/ 185547 w 893730"/>
                <a:gd name="connsiteY333" fmla="*/ 462725 h 1148143"/>
                <a:gd name="connsiteX334" fmla="*/ 183737 w 893730"/>
                <a:gd name="connsiteY334" fmla="*/ 463010 h 1148143"/>
                <a:gd name="connsiteX335" fmla="*/ 181642 w 893730"/>
                <a:gd name="connsiteY335" fmla="*/ 463867 h 1148143"/>
                <a:gd name="connsiteX336" fmla="*/ 167069 w 893730"/>
                <a:gd name="connsiteY336" fmla="*/ 479965 h 1148143"/>
                <a:gd name="connsiteX337" fmla="*/ 162306 w 893730"/>
                <a:gd name="connsiteY337" fmla="*/ 485204 h 1148143"/>
                <a:gd name="connsiteX338" fmla="*/ 162306 w 893730"/>
                <a:gd name="connsiteY338" fmla="*/ 485204 h 1148143"/>
                <a:gd name="connsiteX339" fmla="*/ 164497 w 893730"/>
                <a:gd name="connsiteY339" fmla="*/ 488728 h 1148143"/>
                <a:gd name="connsiteX340" fmla="*/ 166878 w 893730"/>
                <a:gd name="connsiteY340" fmla="*/ 494824 h 1148143"/>
                <a:gd name="connsiteX341" fmla="*/ 169640 w 893730"/>
                <a:gd name="connsiteY341" fmla="*/ 500253 h 1148143"/>
                <a:gd name="connsiteX342" fmla="*/ 174212 w 893730"/>
                <a:gd name="connsiteY342" fmla="*/ 503777 h 1148143"/>
                <a:gd name="connsiteX343" fmla="*/ 188881 w 893730"/>
                <a:gd name="connsiteY343" fmla="*/ 510159 h 1148143"/>
                <a:gd name="connsiteX344" fmla="*/ 191548 w 893730"/>
                <a:gd name="connsiteY344" fmla="*/ 512159 h 1148143"/>
                <a:gd name="connsiteX345" fmla="*/ 191262 w 893730"/>
                <a:gd name="connsiteY345" fmla="*/ 518255 h 1148143"/>
                <a:gd name="connsiteX346" fmla="*/ 188214 w 893730"/>
                <a:gd name="connsiteY346" fmla="*/ 525685 h 1148143"/>
                <a:gd name="connsiteX347" fmla="*/ 181070 w 893730"/>
                <a:gd name="connsiteY347" fmla="*/ 538448 h 1148143"/>
                <a:gd name="connsiteX348" fmla="*/ 170021 w 893730"/>
                <a:gd name="connsiteY348" fmla="*/ 551688 h 1148143"/>
                <a:gd name="connsiteX349" fmla="*/ 168212 w 893730"/>
                <a:gd name="connsiteY349" fmla="*/ 554546 h 1148143"/>
                <a:gd name="connsiteX350" fmla="*/ 169926 w 893730"/>
                <a:gd name="connsiteY350" fmla="*/ 568643 h 1148143"/>
                <a:gd name="connsiteX351" fmla="*/ 173641 w 893730"/>
                <a:gd name="connsiteY351" fmla="*/ 578358 h 1148143"/>
                <a:gd name="connsiteX352" fmla="*/ 173641 w 893730"/>
                <a:gd name="connsiteY352" fmla="*/ 586073 h 1148143"/>
                <a:gd name="connsiteX353" fmla="*/ 164306 w 893730"/>
                <a:gd name="connsiteY353" fmla="*/ 593884 h 1148143"/>
                <a:gd name="connsiteX354" fmla="*/ 157734 w 893730"/>
                <a:gd name="connsiteY354" fmla="*/ 605790 h 1148143"/>
                <a:gd name="connsiteX355" fmla="*/ 155448 w 893730"/>
                <a:gd name="connsiteY355" fmla="*/ 608171 h 1148143"/>
                <a:gd name="connsiteX356" fmla="*/ 153638 w 893730"/>
                <a:gd name="connsiteY356" fmla="*/ 607505 h 1148143"/>
                <a:gd name="connsiteX357" fmla="*/ 149352 w 893730"/>
                <a:gd name="connsiteY357" fmla="*/ 602266 h 1148143"/>
                <a:gd name="connsiteX358" fmla="*/ 146590 w 893730"/>
                <a:gd name="connsiteY358" fmla="*/ 601123 h 1148143"/>
                <a:gd name="connsiteX359" fmla="*/ 134493 w 893730"/>
                <a:gd name="connsiteY359" fmla="*/ 604457 h 1148143"/>
                <a:gd name="connsiteX360" fmla="*/ 122206 w 893730"/>
                <a:gd name="connsiteY360" fmla="*/ 610076 h 1148143"/>
                <a:gd name="connsiteX361" fmla="*/ 117824 w 893730"/>
                <a:gd name="connsiteY361" fmla="*/ 614267 h 1148143"/>
                <a:gd name="connsiteX362" fmla="*/ 111824 w 893730"/>
                <a:gd name="connsiteY362" fmla="*/ 624745 h 1148143"/>
                <a:gd name="connsiteX363" fmla="*/ 106775 w 893730"/>
                <a:gd name="connsiteY363" fmla="*/ 629317 h 1148143"/>
                <a:gd name="connsiteX364" fmla="*/ 103727 w 893730"/>
                <a:gd name="connsiteY364" fmla="*/ 629984 h 1148143"/>
                <a:gd name="connsiteX365" fmla="*/ 95631 w 893730"/>
                <a:gd name="connsiteY365" fmla="*/ 630079 h 1148143"/>
                <a:gd name="connsiteX366" fmla="*/ 92964 w 893730"/>
                <a:gd name="connsiteY366" fmla="*/ 631317 h 1148143"/>
                <a:gd name="connsiteX367" fmla="*/ 91154 w 893730"/>
                <a:gd name="connsiteY367" fmla="*/ 635413 h 1148143"/>
                <a:gd name="connsiteX368" fmla="*/ 92774 w 893730"/>
                <a:gd name="connsiteY368" fmla="*/ 638080 h 1148143"/>
                <a:gd name="connsiteX369" fmla="*/ 94774 w 893730"/>
                <a:gd name="connsiteY369" fmla="*/ 640271 h 1148143"/>
                <a:gd name="connsiteX370" fmla="*/ 94107 w 893730"/>
                <a:gd name="connsiteY370" fmla="*/ 643319 h 1148143"/>
                <a:gd name="connsiteX371" fmla="*/ 82868 w 893730"/>
                <a:gd name="connsiteY371" fmla="*/ 648653 h 1148143"/>
                <a:gd name="connsiteX372" fmla="*/ 70580 w 893730"/>
                <a:gd name="connsiteY372" fmla="*/ 644366 h 1148143"/>
                <a:gd name="connsiteX373" fmla="*/ 57912 w 893730"/>
                <a:gd name="connsiteY373" fmla="*/ 637508 h 1148143"/>
                <a:gd name="connsiteX374" fmla="*/ 45910 w 893730"/>
                <a:gd name="connsiteY374" fmla="*/ 635508 h 1148143"/>
                <a:gd name="connsiteX375" fmla="*/ 43339 w 893730"/>
                <a:gd name="connsiteY375" fmla="*/ 636842 h 1148143"/>
                <a:gd name="connsiteX376" fmla="*/ 37148 w 893730"/>
                <a:gd name="connsiteY376" fmla="*/ 641604 h 1148143"/>
                <a:gd name="connsiteX377" fmla="*/ 34195 w 893730"/>
                <a:gd name="connsiteY377" fmla="*/ 643319 h 1148143"/>
                <a:gd name="connsiteX378" fmla="*/ 31528 w 893730"/>
                <a:gd name="connsiteY378" fmla="*/ 643795 h 1148143"/>
                <a:gd name="connsiteX379" fmla="*/ 25241 w 893730"/>
                <a:gd name="connsiteY379" fmla="*/ 643509 h 1148143"/>
                <a:gd name="connsiteX380" fmla="*/ 22193 w 893730"/>
                <a:gd name="connsiteY380" fmla="*/ 644080 h 1148143"/>
                <a:gd name="connsiteX381" fmla="*/ 10287 w 893730"/>
                <a:gd name="connsiteY381" fmla="*/ 650938 h 1148143"/>
                <a:gd name="connsiteX382" fmla="*/ 9144 w 893730"/>
                <a:gd name="connsiteY382" fmla="*/ 651891 h 1148143"/>
                <a:gd name="connsiteX383" fmla="*/ 4096 w 893730"/>
                <a:gd name="connsiteY383" fmla="*/ 656177 h 1148143"/>
                <a:gd name="connsiteX384" fmla="*/ 0 w 893730"/>
                <a:gd name="connsiteY384" fmla="*/ 661607 h 1148143"/>
                <a:gd name="connsiteX385" fmla="*/ 6096 w 893730"/>
                <a:gd name="connsiteY385" fmla="*/ 670846 h 1148143"/>
                <a:gd name="connsiteX386" fmla="*/ 11621 w 893730"/>
                <a:gd name="connsiteY386" fmla="*/ 675704 h 1148143"/>
                <a:gd name="connsiteX387" fmla="*/ 12192 w 893730"/>
                <a:gd name="connsiteY387" fmla="*/ 679037 h 1148143"/>
                <a:gd name="connsiteX388" fmla="*/ 11811 w 893730"/>
                <a:gd name="connsiteY388" fmla="*/ 682943 h 1148143"/>
                <a:gd name="connsiteX389" fmla="*/ 12764 w 893730"/>
                <a:gd name="connsiteY389" fmla="*/ 687324 h 1148143"/>
                <a:gd name="connsiteX390" fmla="*/ 16859 w 893730"/>
                <a:gd name="connsiteY390" fmla="*/ 694468 h 1148143"/>
                <a:gd name="connsiteX391" fmla="*/ 20479 w 893730"/>
                <a:gd name="connsiteY391" fmla="*/ 697516 h 1148143"/>
                <a:gd name="connsiteX392" fmla="*/ 32480 w 893730"/>
                <a:gd name="connsiteY392" fmla="*/ 698659 h 1148143"/>
                <a:gd name="connsiteX393" fmla="*/ 41529 w 893730"/>
                <a:gd name="connsiteY393" fmla="*/ 705231 h 1148143"/>
                <a:gd name="connsiteX394" fmla="*/ 43720 w 893730"/>
                <a:gd name="connsiteY394" fmla="*/ 719138 h 1148143"/>
                <a:gd name="connsiteX395" fmla="*/ 43053 w 893730"/>
                <a:gd name="connsiteY395" fmla="*/ 746188 h 1148143"/>
                <a:gd name="connsiteX396" fmla="*/ 49054 w 893730"/>
                <a:gd name="connsiteY396" fmla="*/ 756285 h 1148143"/>
                <a:gd name="connsiteX397" fmla="*/ 60293 w 893730"/>
                <a:gd name="connsiteY397" fmla="*/ 766001 h 1148143"/>
                <a:gd name="connsiteX398" fmla="*/ 83915 w 893730"/>
                <a:gd name="connsiteY398" fmla="*/ 779812 h 1148143"/>
                <a:gd name="connsiteX399" fmla="*/ 90392 w 893730"/>
                <a:gd name="connsiteY399" fmla="*/ 781431 h 1148143"/>
                <a:gd name="connsiteX400" fmla="*/ 107347 w 893730"/>
                <a:gd name="connsiteY400" fmla="*/ 778097 h 1148143"/>
                <a:gd name="connsiteX401" fmla="*/ 113348 w 893730"/>
                <a:gd name="connsiteY401" fmla="*/ 778574 h 1148143"/>
                <a:gd name="connsiteX402" fmla="*/ 130493 w 893730"/>
                <a:gd name="connsiteY402" fmla="*/ 785622 h 1148143"/>
                <a:gd name="connsiteX403" fmla="*/ 136684 w 893730"/>
                <a:gd name="connsiteY403" fmla="*/ 792385 h 1148143"/>
                <a:gd name="connsiteX404" fmla="*/ 138113 w 893730"/>
                <a:gd name="connsiteY404" fmla="*/ 794861 h 1148143"/>
                <a:gd name="connsiteX405" fmla="*/ 138875 w 893730"/>
                <a:gd name="connsiteY405" fmla="*/ 797624 h 1148143"/>
                <a:gd name="connsiteX406" fmla="*/ 138779 w 893730"/>
                <a:gd name="connsiteY406" fmla="*/ 799147 h 1148143"/>
                <a:gd name="connsiteX407" fmla="*/ 138398 w 893730"/>
                <a:gd name="connsiteY407" fmla="*/ 800386 h 1148143"/>
                <a:gd name="connsiteX408" fmla="*/ 138494 w 893730"/>
                <a:gd name="connsiteY408" fmla="*/ 802767 h 1148143"/>
                <a:gd name="connsiteX409" fmla="*/ 137827 w 893730"/>
                <a:gd name="connsiteY409" fmla="*/ 803053 h 1148143"/>
                <a:gd name="connsiteX410" fmla="*/ 136112 w 893730"/>
                <a:gd name="connsiteY410" fmla="*/ 810673 h 1148143"/>
                <a:gd name="connsiteX411" fmla="*/ 135922 w 893730"/>
                <a:gd name="connsiteY411" fmla="*/ 811340 h 1148143"/>
                <a:gd name="connsiteX412" fmla="*/ 139827 w 893730"/>
                <a:gd name="connsiteY412" fmla="*/ 821722 h 1148143"/>
                <a:gd name="connsiteX413" fmla="*/ 141637 w 893730"/>
                <a:gd name="connsiteY413" fmla="*/ 833628 h 1148143"/>
                <a:gd name="connsiteX414" fmla="*/ 142970 w 893730"/>
                <a:gd name="connsiteY414" fmla="*/ 837724 h 1148143"/>
                <a:gd name="connsiteX415" fmla="*/ 153353 w 893730"/>
                <a:gd name="connsiteY415" fmla="*/ 857440 h 1148143"/>
                <a:gd name="connsiteX416" fmla="*/ 155353 w 893730"/>
                <a:gd name="connsiteY416" fmla="*/ 863727 h 1148143"/>
                <a:gd name="connsiteX417" fmla="*/ 149257 w 893730"/>
                <a:gd name="connsiteY417" fmla="*/ 863822 h 1148143"/>
                <a:gd name="connsiteX418" fmla="*/ 136874 w 893730"/>
                <a:gd name="connsiteY418" fmla="*/ 860203 h 1148143"/>
                <a:gd name="connsiteX419" fmla="*/ 130493 w 893730"/>
                <a:gd name="connsiteY419" fmla="*/ 860203 h 1148143"/>
                <a:gd name="connsiteX420" fmla="*/ 122682 w 893730"/>
                <a:gd name="connsiteY420" fmla="*/ 864584 h 1148143"/>
                <a:gd name="connsiteX421" fmla="*/ 116300 w 893730"/>
                <a:gd name="connsiteY421" fmla="*/ 872299 h 1148143"/>
                <a:gd name="connsiteX422" fmla="*/ 113919 w 893730"/>
                <a:gd name="connsiteY422" fmla="*/ 882110 h 1148143"/>
                <a:gd name="connsiteX423" fmla="*/ 117729 w 893730"/>
                <a:gd name="connsiteY423" fmla="*/ 892302 h 1148143"/>
                <a:gd name="connsiteX424" fmla="*/ 112967 w 893730"/>
                <a:gd name="connsiteY424" fmla="*/ 895922 h 1148143"/>
                <a:gd name="connsiteX425" fmla="*/ 101156 w 893730"/>
                <a:gd name="connsiteY425" fmla="*/ 916305 h 1148143"/>
                <a:gd name="connsiteX426" fmla="*/ 83725 w 893730"/>
                <a:gd name="connsiteY426" fmla="*/ 929735 h 1148143"/>
                <a:gd name="connsiteX427" fmla="*/ 80010 w 893730"/>
                <a:gd name="connsiteY427" fmla="*/ 936212 h 1148143"/>
                <a:gd name="connsiteX428" fmla="*/ 81058 w 893730"/>
                <a:gd name="connsiteY428" fmla="*/ 951167 h 1148143"/>
                <a:gd name="connsiteX429" fmla="*/ 88773 w 893730"/>
                <a:gd name="connsiteY429" fmla="*/ 964597 h 1148143"/>
                <a:gd name="connsiteX430" fmla="*/ 99251 w 893730"/>
                <a:gd name="connsiteY430" fmla="*/ 975551 h 1148143"/>
                <a:gd name="connsiteX431" fmla="*/ 108204 w 893730"/>
                <a:gd name="connsiteY431" fmla="*/ 983075 h 1148143"/>
                <a:gd name="connsiteX432" fmla="*/ 96679 w 893730"/>
                <a:gd name="connsiteY432" fmla="*/ 989457 h 1148143"/>
                <a:gd name="connsiteX433" fmla="*/ 94298 w 893730"/>
                <a:gd name="connsiteY433" fmla="*/ 993553 h 1148143"/>
                <a:gd name="connsiteX434" fmla="*/ 91345 w 893730"/>
                <a:gd name="connsiteY434" fmla="*/ 1008507 h 1148143"/>
                <a:gd name="connsiteX435" fmla="*/ 90488 w 893730"/>
                <a:gd name="connsiteY435" fmla="*/ 1011364 h 1148143"/>
                <a:gd name="connsiteX436" fmla="*/ 90488 w 893730"/>
                <a:gd name="connsiteY436" fmla="*/ 1013841 h 1148143"/>
                <a:gd name="connsiteX437" fmla="*/ 91726 w 893730"/>
                <a:gd name="connsiteY437" fmla="*/ 1018222 h 1148143"/>
                <a:gd name="connsiteX438" fmla="*/ 93155 w 893730"/>
                <a:gd name="connsiteY438" fmla="*/ 1020413 h 1148143"/>
                <a:gd name="connsiteX439" fmla="*/ 100679 w 893730"/>
                <a:gd name="connsiteY439" fmla="*/ 1029272 h 1148143"/>
                <a:gd name="connsiteX440" fmla="*/ 103442 w 893730"/>
                <a:gd name="connsiteY440" fmla="*/ 1033939 h 1148143"/>
                <a:gd name="connsiteX441" fmla="*/ 107442 w 893730"/>
                <a:gd name="connsiteY441" fmla="*/ 1043654 h 1148143"/>
                <a:gd name="connsiteX442" fmla="*/ 109347 w 893730"/>
                <a:gd name="connsiteY442" fmla="*/ 1047274 h 1148143"/>
                <a:gd name="connsiteX443" fmla="*/ 112490 w 893730"/>
                <a:gd name="connsiteY443" fmla="*/ 1050512 h 1148143"/>
                <a:gd name="connsiteX444" fmla="*/ 119253 w 893730"/>
                <a:gd name="connsiteY444" fmla="*/ 1055370 h 1148143"/>
                <a:gd name="connsiteX445" fmla="*/ 122396 w 893730"/>
                <a:gd name="connsiteY445" fmla="*/ 1059085 h 1148143"/>
                <a:gd name="connsiteX446" fmla="*/ 124587 w 893730"/>
                <a:gd name="connsiteY446" fmla="*/ 1063847 h 1148143"/>
                <a:gd name="connsiteX447" fmla="*/ 125730 w 893730"/>
                <a:gd name="connsiteY447" fmla="*/ 1068229 h 1148143"/>
                <a:gd name="connsiteX448" fmla="*/ 127254 w 893730"/>
                <a:gd name="connsiteY448" fmla="*/ 1072420 h 1148143"/>
                <a:gd name="connsiteX449" fmla="*/ 130493 w 893730"/>
                <a:gd name="connsiteY449" fmla="*/ 1076135 h 1148143"/>
                <a:gd name="connsiteX450" fmla="*/ 135065 w 893730"/>
                <a:gd name="connsiteY450" fmla="*/ 1078039 h 1148143"/>
                <a:gd name="connsiteX451" fmla="*/ 139160 w 893730"/>
                <a:gd name="connsiteY451" fmla="*/ 1077373 h 1148143"/>
                <a:gd name="connsiteX452" fmla="*/ 143256 w 893730"/>
                <a:gd name="connsiteY452" fmla="*/ 1075944 h 1148143"/>
                <a:gd name="connsiteX453" fmla="*/ 147923 w 893730"/>
                <a:gd name="connsiteY453" fmla="*/ 1075563 h 1148143"/>
                <a:gd name="connsiteX454" fmla="*/ 152210 w 893730"/>
                <a:gd name="connsiteY454" fmla="*/ 1076801 h 1148143"/>
                <a:gd name="connsiteX455" fmla="*/ 172403 w 893730"/>
                <a:gd name="connsiteY455" fmla="*/ 1087564 h 1148143"/>
                <a:gd name="connsiteX456" fmla="*/ 186214 w 893730"/>
                <a:gd name="connsiteY456" fmla="*/ 1092613 h 1148143"/>
                <a:gd name="connsiteX457" fmla="*/ 222695 w 893730"/>
                <a:gd name="connsiteY457" fmla="*/ 1115092 h 1148143"/>
                <a:gd name="connsiteX458" fmla="*/ 229172 w 893730"/>
                <a:gd name="connsiteY458" fmla="*/ 1117854 h 1148143"/>
                <a:gd name="connsiteX459" fmla="*/ 238125 w 893730"/>
                <a:gd name="connsiteY459" fmla="*/ 1119378 h 1148143"/>
                <a:gd name="connsiteX460" fmla="*/ 242602 w 893730"/>
                <a:gd name="connsiteY460" fmla="*/ 1121093 h 1148143"/>
                <a:gd name="connsiteX461" fmla="*/ 244983 w 893730"/>
                <a:gd name="connsiteY461" fmla="*/ 1124522 h 1148143"/>
                <a:gd name="connsiteX462" fmla="*/ 246793 w 893730"/>
                <a:gd name="connsiteY462" fmla="*/ 1128522 h 1148143"/>
                <a:gd name="connsiteX463" fmla="*/ 250031 w 893730"/>
                <a:gd name="connsiteY463" fmla="*/ 1131665 h 1148143"/>
                <a:gd name="connsiteX464" fmla="*/ 253365 w 893730"/>
                <a:gd name="connsiteY464" fmla="*/ 1132427 h 1148143"/>
                <a:gd name="connsiteX465" fmla="*/ 267176 w 893730"/>
                <a:gd name="connsiteY465" fmla="*/ 1132808 h 1148143"/>
                <a:gd name="connsiteX466" fmla="*/ 326898 w 893730"/>
                <a:gd name="connsiteY466" fmla="*/ 1115568 h 1148143"/>
                <a:gd name="connsiteX467" fmla="*/ 336804 w 893730"/>
                <a:gd name="connsiteY467" fmla="*/ 1114806 h 1148143"/>
                <a:gd name="connsiteX468" fmla="*/ 350901 w 893730"/>
                <a:gd name="connsiteY468" fmla="*/ 1105567 h 1148143"/>
                <a:gd name="connsiteX469" fmla="*/ 361474 w 893730"/>
                <a:gd name="connsiteY469" fmla="*/ 1107472 h 1148143"/>
                <a:gd name="connsiteX470" fmla="*/ 356807 w 893730"/>
                <a:gd name="connsiteY470" fmla="*/ 1122998 h 1148143"/>
                <a:gd name="connsiteX471" fmla="*/ 360998 w 893730"/>
                <a:gd name="connsiteY471" fmla="*/ 1131856 h 1148143"/>
                <a:gd name="connsiteX472" fmla="*/ 368618 w 893730"/>
                <a:gd name="connsiteY472" fmla="*/ 1139476 h 1148143"/>
                <a:gd name="connsiteX473" fmla="*/ 372618 w 893730"/>
                <a:gd name="connsiteY473" fmla="*/ 1148144 h 1148143"/>
                <a:gd name="connsiteX474" fmla="*/ 379952 w 893730"/>
                <a:gd name="connsiteY474" fmla="*/ 1147763 h 1148143"/>
                <a:gd name="connsiteX475" fmla="*/ 389763 w 893730"/>
                <a:gd name="connsiteY475" fmla="*/ 1144048 h 1148143"/>
                <a:gd name="connsiteX476" fmla="*/ 389858 w 893730"/>
                <a:gd name="connsiteY476" fmla="*/ 1143095 h 1148143"/>
                <a:gd name="connsiteX477" fmla="*/ 389668 w 893730"/>
                <a:gd name="connsiteY477" fmla="*/ 1142048 h 1148143"/>
                <a:gd name="connsiteX478" fmla="*/ 388430 w 893730"/>
                <a:gd name="connsiteY478" fmla="*/ 1141190 h 1148143"/>
                <a:gd name="connsiteX479" fmla="*/ 387477 w 893730"/>
                <a:gd name="connsiteY479" fmla="*/ 1139952 h 1148143"/>
                <a:gd name="connsiteX480" fmla="*/ 386906 w 893730"/>
                <a:gd name="connsiteY480" fmla="*/ 1138333 h 1148143"/>
                <a:gd name="connsiteX481" fmla="*/ 386715 w 893730"/>
                <a:gd name="connsiteY481" fmla="*/ 1136618 h 1148143"/>
                <a:gd name="connsiteX482" fmla="*/ 386906 w 893730"/>
                <a:gd name="connsiteY482" fmla="*/ 1134999 h 1148143"/>
                <a:gd name="connsiteX483" fmla="*/ 387382 w 893730"/>
                <a:gd name="connsiteY483" fmla="*/ 1133380 h 1148143"/>
                <a:gd name="connsiteX484" fmla="*/ 387953 w 893730"/>
                <a:gd name="connsiteY484" fmla="*/ 1131951 h 1148143"/>
                <a:gd name="connsiteX485" fmla="*/ 390525 w 893730"/>
                <a:gd name="connsiteY485" fmla="*/ 1127665 h 1148143"/>
                <a:gd name="connsiteX486" fmla="*/ 391478 w 893730"/>
                <a:gd name="connsiteY486" fmla="*/ 1126522 h 1148143"/>
                <a:gd name="connsiteX487" fmla="*/ 393764 w 893730"/>
                <a:gd name="connsiteY487" fmla="*/ 1124426 h 1148143"/>
                <a:gd name="connsiteX488" fmla="*/ 395097 w 893730"/>
                <a:gd name="connsiteY488" fmla="*/ 1123569 h 1148143"/>
                <a:gd name="connsiteX489" fmla="*/ 396526 w 893730"/>
                <a:gd name="connsiteY489" fmla="*/ 1122807 h 1148143"/>
                <a:gd name="connsiteX490" fmla="*/ 399002 w 893730"/>
                <a:gd name="connsiteY490" fmla="*/ 1122807 h 1148143"/>
                <a:gd name="connsiteX491" fmla="*/ 402146 w 893730"/>
                <a:gd name="connsiteY491" fmla="*/ 1123474 h 1148143"/>
                <a:gd name="connsiteX492" fmla="*/ 407765 w 893730"/>
                <a:gd name="connsiteY492" fmla="*/ 1125950 h 1148143"/>
                <a:gd name="connsiteX493" fmla="*/ 412433 w 893730"/>
                <a:gd name="connsiteY493" fmla="*/ 1128808 h 1148143"/>
                <a:gd name="connsiteX494" fmla="*/ 413575 w 893730"/>
                <a:gd name="connsiteY494" fmla="*/ 1129951 h 1148143"/>
                <a:gd name="connsiteX495" fmla="*/ 422910 w 893730"/>
                <a:gd name="connsiteY495" fmla="*/ 1131570 h 1148143"/>
                <a:gd name="connsiteX496" fmla="*/ 445294 w 893730"/>
                <a:gd name="connsiteY496" fmla="*/ 1132618 h 1148143"/>
                <a:gd name="connsiteX497" fmla="*/ 451771 w 893730"/>
                <a:gd name="connsiteY497" fmla="*/ 1134618 h 1148143"/>
                <a:gd name="connsiteX498" fmla="*/ 475488 w 893730"/>
                <a:gd name="connsiteY498" fmla="*/ 1137571 h 1148143"/>
                <a:gd name="connsiteX499" fmla="*/ 477869 w 893730"/>
                <a:gd name="connsiteY499" fmla="*/ 1136999 h 1148143"/>
                <a:gd name="connsiteX500" fmla="*/ 479870 w 893730"/>
                <a:gd name="connsiteY500" fmla="*/ 1136047 h 1148143"/>
                <a:gd name="connsiteX501" fmla="*/ 480441 w 893730"/>
                <a:gd name="connsiteY501" fmla="*/ 1134904 h 1148143"/>
                <a:gd name="connsiteX502" fmla="*/ 480822 w 893730"/>
                <a:gd name="connsiteY502" fmla="*/ 1133380 h 1148143"/>
                <a:gd name="connsiteX503" fmla="*/ 480536 w 893730"/>
                <a:gd name="connsiteY503" fmla="*/ 1130808 h 1148143"/>
                <a:gd name="connsiteX504" fmla="*/ 479870 w 893730"/>
                <a:gd name="connsiteY504" fmla="*/ 1129379 h 1148143"/>
                <a:gd name="connsiteX505" fmla="*/ 479108 w 893730"/>
                <a:gd name="connsiteY505" fmla="*/ 1128617 h 1148143"/>
                <a:gd name="connsiteX506" fmla="*/ 476345 w 893730"/>
                <a:gd name="connsiteY506" fmla="*/ 1127379 h 1148143"/>
                <a:gd name="connsiteX507" fmla="*/ 475012 w 893730"/>
                <a:gd name="connsiteY507" fmla="*/ 1126617 h 1148143"/>
                <a:gd name="connsiteX508" fmla="*/ 473964 w 893730"/>
                <a:gd name="connsiteY508" fmla="*/ 1125284 h 1148143"/>
                <a:gd name="connsiteX509" fmla="*/ 473488 w 893730"/>
                <a:gd name="connsiteY509" fmla="*/ 1123760 h 1148143"/>
                <a:gd name="connsiteX510" fmla="*/ 473869 w 893730"/>
                <a:gd name="connsiteY510" fmla="*/ 1121378 h 1148143"/>
                <a:gd name="connsiteX511" fmla="*/ 475107 w 893730"/>
                <a:gd name="connsiteY511" fmla="*/ 1118711 h 1148143"/>
                <a:gd name="connsiteX512" fmla="*/ 478250 w 893730"/>
                <a:gd name="connsiteY512" fmla="*/ 1114997 h 1148143"/>
                <a:gd name="connsiteX513" fmla="*/ 479965 w 893730"/>
                <a:gd name="connsiteY513" fmla="*/ 1113568 h 1148143"/>
                <a:gd name="connsiteX514" fmla="*/ 481965 w 893730"/>
                <a:gd name="connsiteY514" fmla="*/ 1112996 h 1148143"/>
                <a:gd name="connsiteX515" fmla="*/ 485489 w 893730"/>
                <a:gd name="connsiteY515" fmla="*/ 1113568 h 1148143"/>
                <a:gd name="connsiteX516" fmla="*/ 490252 w 893730"/>
                <a:gd name="connsiteY516" fmla="*/ 1115378 h 1148143"/>
                <a:gd name="connsiteX517" fmla="*/ 493586 w 893730"/>
                <a:gd name="connsiteY517" fmla="*/ 1116139 h 1148143"/>
                <a:gd name="connsiteX518" fmla="*/ 495300 w 893730"/>
                <a:gd name="connsiteY518" fmla="*/ 1116044 h 1148143"/>
                <a:gd name="connsiteX519" fmla="*/ 496443 w 893730"/>
                <a:gd name="connsiteY519" fmla="*/ 1115663 h 1148143"/>
                <a:gd name="connsiteX520" fmla="*/ 497300 w 893730"/>
                <a:gd name="connsiteY520" fmla="*/ 1115187 h 1148143"/>
                <a:gd name="connsiteX521" fmla="*/ 499491 w 893730"/>
                <a:gd name="connsiteY521" fmla="*/ 1113377 h 1148143"/>
                <a:gd name="connsiteX522" fmla="*/ 503015 w 893730"/>
                <a:gd name="connsiteY522" fmla="*/ 1108234 h 1148143"/>
                <a:gd name="connsiteX523" fmla="*/ 506349 w 893730"/>
                <a:gd name="connsiteY523" fmla="*/ 1102805 h 1148143"/>
                <a:gd name="connsiteX524" fmla="*/ 507111 w 893730"/>
                <a:gd name="connsiteY524" fmla="*/ 1100614 h 1148143"/>
                <a:gd name="connsiteX525" fmla="*/ 507587 w 893730"/>
                <a:gd name="connsiteY525" fmla="*/ 1098137 h 1148143"/>
                <a:gd name="connsiteX526" fmla="*/ 507587 w 893730"/>
                <a:gd name="connsiteY526" fmla="*/ 1093565 h 1148143"/>
                <a:gd name="connsiteX527" fmla="*/ 506921 w 893730"/>
                <a:gd name="connsiteY527" fmla="*/ 1091279 h 1148143"/>
                <a:gd name="connsiteX528" fmla="*/ 505778 w 893730"/>
                <a:gd name="connsiteY528" fmla="*/ 1089660 h 1148143"/>
                <a:gd name="connsiteX529" fmla="*/ 504444 w 893730"/>
                <a:gd name="connsiteY529" fmla="*/ 1088612 h 1148143"/>
                <a:gd name="connsiteX530" fmla="*/ 503777 w 893730"/>
                <a:gd name="connsiteY530" fmla="*/ 1086707 h 1148143"/>
                <a:gd name="connsiteX531" fmla="*/ 503587 w 893730"/>
                <a:gd name="connsiteY531" fmla="*/ 1083755 h 1148143"/>
                <a:gd name="connsiteX532" fmla="*/ 504539 w 893730"/>
                <a:gd name="connsiteY532" fmla="*/ 1078421 h 1148143"/>
                <a:gd name="connsiteX533" fmla="*/ 504539 w 893730"/>
                <a:gd name="connsiteY533" fmla="*/ 1075182 h 1148143"/>
                <a:gd name="connsiteX534" fmla="*/ 504254 w 893730"/>
                <a:gd name="connsiteY534" fmla="*/ 1072706 h 1148143"/>
                <a:gd name="connsiteX535" fmla="*/ 503873 w 893730"/>
                <a:gd name="connsiteY535" fmla="*/ 1070896 h 1148143"/>
                <a:gd name="connsiteX536" fmla="*/ 503777 w 893730"/>
                <a:gd name="connsiteY536" fmla="*/ 1069086 h 1148143"/>
                <a:gd name="connsiteX537" fmla="*/ 504158 w 893730"/>
                <a:gd name="connsiteY537" fmla="*/ 1065848 h 1148143"/>
                <a:gd name="connsiteX538" fmla="*/ 506540 w 893730"/>
                <a:gd name="connsiteY538" fmla="*/ 1054227 h 1148143"/>
                <a:gd name="connsiteX539" fmla="*/ 506444 w 893730"/>
                <a:gd name="connsiteY539" fmla="*/ 1050798 h 1148143"/>
                <a:gd name="connsiteX540" fmla="*/ 505587 w 893730"/>
                <a:gd name="connsiteY540" fmla="*/ 1048512 h 1148143"/>
                <a:gd name="connsiteX541" fmla="*/ 504349 w 893730"/>
                <a:gd name="connsiteY541" fmla="*/ 1047464 h 1148143"/>
                <a:gd name="connsiteX542" fmla="*/ 503492 w 893730"/>
                <a:gd name="connsiteY542" fmla="*/ 1046321 h 1148143"/>
                <a:gd name="connsiteX543" fmla="*/ 503492 w 893730"/>
                <a:gd name="connsiteY543" fmla="*/ 1044607 h 1148143"/>
                <a:gd name="connsiteX544" fmla="*/ 504349 w 893730"/>
                <a:gd name="connsiteY544" fmla="*/ 1042797 h 1148143"/>
                <a:gd name="connsiteX545" fmla="*/ 506825 w 893730"/>
                <a:gd name="connsiteY545" fmla="*/ 1040987 h 1148143"/>
                <a:gd name="connsiteX546" fmla="*/ 510635 w 893730"/>
                <a:gd name="connsiteY546" fmla="*/ 1039273 h 1148143"/>
                <a:gd name="connsiteX547" fmla="*/ 512921 w 893730"/>
                <a:gd name="connsiteY547" fmla="*/ 1037272 h 1148143"/>
                <a:gd name="connsiteX548" fmla="*/ 515017 w 893730"/>
                <a:gd name="connsiteY548" fmla="*/ 1034796 h 1148143"/>
                <a:gd name="connsiteX549" fmla="*/ 517398 w 893730"/>
                <a:gd name="connsiteY549" fmla="*/ 1031367 h 1148143"/>
                <a:gd name="connsiteX550" fmla="*/ 519684 w 893730"/>
                <a:gd name="connsiteY550" fmla="*/ 1028890 h 1148143"/>
                <a:gd name="connsiteX551" fmla="*/ 526256 w 893730"/>
                <a:gd name="connsiteY551" fmla="*/ 1024319 h 1148143"/>
                <a:gd name="connsiteX552" fmla="*/ 527399 w 893730"/>
                <a:gd name="connsiteY552" fmla="*/ 1022890 h 1148143"/>
                <a:gd name="connsiteX553" fmla="*/ 528257 w 893730"/>
                <a:gd name="connsiteY553" fmla="*/ 1020889 h 1148143"/>
                <a:gd name="connsiteX554" fmla="*/ 529209 w 893730"/>
                <a:gd name="connsiteY554" fmla="*/ 1015841 h 1148143"/>
                <a:gd name="connsiteX555" fmla="*/ 530447 w 893730"/>
                <a:gd name="connsiteY555" fmla="*/ 1011269 h 1148143"/>
                <a:gd name="connsiteX556" fmla="*/ 534353 w 893730"/>
                <a:gd name="connsiteY556" fmla="*/ 1003649 h 1148143"/>
                <a:gd name="connsiteX557" fmla="*/ 536067 w 893730"/>
                <a:gd name="connsiteY557" fmla="*/ 1000697 h 1148143"/>
                <a:gd name="connsiteX558" fmla="*/ 537782 w 893730"/>
                <a:gd name="connsiteY558" fmla="*/ 998696 h 1148143"/>
                <a:gd name="connsiteX559" fmla="*/ 539210 w 893730"/>
                <a:gd name="connsiteY559" fmla="*/ 998125 h 1148143"/>
                <a:gd name="connsiteX560" fmla="*/ 544354 w 893730"/>
                <a:gd name="connsiteY560" fmla="*/ 996601 h 1148143"/>
                <a:gd name="connsiteX561" fmla="*/ 545592 w 893730"/>
                <a:gd name="connsiteY561" fmla="*/ 995839 h 1148143"/>
                <a:gd name="connsiteX562" fmla="*/ 546735 w 893730"/>
                <a:gd name="connsiteY562" fmla="*/ 994791 h 1148143"/>
                <a:gd name="connsiteX563" fmla="*/ 547878 w 893730"/>
                <a:gd name="connsiteY563" fmla="*/ 993553 h 1148143"/>
                <a:gd name="connsiteX564" fmla="*/ 550355 w 893730"/>
                <a:gd name="connsiteY564" fmla="*/ 989743 h 1148143"/>
                <a:gd name="connsiteX565" fmla="*/ 551688 w 893730"/>
                <a:gd name="connsiteY565" fmla="*/ 986790 h 1148143"/>
                <a:gd name="connsiteX566" fmla="*/ 552355 w 893730"/>
                <a:gd name="connsiteY566" fmla="*/ 983742 h 1148143"/>
                <a:gd name="connsiteX567" fmla="*/ 552164 w 893730"/>
                <a:gd name="connsiteY567" fmla="*/ 978598 h 1148143"/>
                <a:gd name="connsiteX568" fmla="*/ 551402 w 893730"/>
                <a:gd name="connsiteY568" fmla="*/ 976027 h 1148143"/>
                <a:gd name="connsiteX569" fmla="*/ 550355 w 893730"/>
                <a:gd name="connsiteY569" fmla="*/ 974122 h 1148143"/>
                <a:gd name="connsiteX570" fmla="*/ 548259 w 893730"/>
                <a:gd name="connsiteY570" fmla="*/ 971836 h 1148143"/>
                <a:gd name="connsiteX571" fmla="*/ 547402 w 893730"/>
                <a:gd name="connsiteY571" fmla="*/ 970597 h 1148143"/>
                <a:gd name="connsiteX572" fmla="*/ 546735 w 893730"/>
                <a:gd name="connsiteY572" fmla="*/ 968978 h 1148143"/>
                <a:gd name="connsiteX573" fmla="*/ 546449 w 893730"/>
                <a:gd name="connsiteY573" fmla="*/ 967169 h 1148143"/>
                <a:gd name="connsiteX574" fmla="*/ 546926 w 893730"/>
                <a:gd name="connsiteY574" fmla="*/ 964787 h 1148143"/>
                <a:gd name="connsiteX575" fmla="*/ 547973 w 893730"/>
                <a:gd name="connsiteY575" fmla="*/ 961549 h 1148143"/>
                <a:gd name="connsiteX576" fmla="*/ 550736 w 893730"/>
                <a:gd name="connsiteY576" fmla="*/ 956881 h 1148143"/>
                <a:gd name="connsiteX577" fmla="*/ 552355 w 893730"/>
                <a:gd name="connsiteY577" fmla="*/ 951547 h 1148143"/>
                <a:gd name="connsiteX578" fmla="*/ 554641 w 893730"/>
                <a:gd name="connsiteY578" fmla="*/ 945642 h 1148143"/>
                <a:gd name="connsiteX579" fmla="*/ 555593 w 893730"/>
                <a:gd name="connsiteY579" fmla="*/ 943928 h 1148143"/>
                <a:gd name="connsiteX580" fmla="*/ 560832 w 893730"/>
                <a:gd name="connsiteY580" fmla="*/ 937070 h 1148143"/>
                <a:gd name="connsiteX581" fmla="*/ 565499 w 893730"/>
                <a:gd name="connsiteY581" fmla="*/ 935927 h 1148143"/>
                <a:gd name="connsiteX582" fmla="*/ 569119 w 893730"/>
                <a:gd name="connsiteY582" fmla="*/ 939546 h 1148143"/>
                <a:gd name="connsiteX583" fmla="*/ 571500 w 893730"/>
                <a:gd name="connsiteY583" fmla="*/ 942975 h 1148143"/>
                <a:gd name="connsiteX584" fmla="*/ 573977 w 893730"/>
                <a:gd name="connsiteY584" fmla="*/ 944975 h 1148143"/>
                <a:gd name="connsiteX585" fmla="*/ 579501 w 893730"/>
                <a:gd name="connsiteY585" fmla="*/ 948023 h 1148143"/>
                <a:gd name="connsiteX586" fmla="*/ 582835 w 893730"/>
                <a:gd name="connsiteY586" fmla="*/ 951071 h 1148143"/>
                <a:gd name="connsiteX587" fmla="*/ 585502 w 893730"/>
                <a:gd name="connsiteY587" fmla="*/ 953072 h 1148143"/>
                <a:gd name="connsiteX588" fmla="*/ 587121 w 893730"/>
                <a:gd name="connsiteY588" fmla="*/ 954024 h 1148143"/>
                <a:gd name="connsiteX589" fmla="*/ 593598 w 893730"/>
                <a:gd name="connsiteY589" fmla="*/ 956120 h 1148143"/>
                <a:gd name="connsiteX590" fmla="*/ 596456 w 893730"/>
                <a:gd name="connsiteY590" fmla="*/ 957548 h 1148143"/>
                <a:gd name="connsiteX591" fmla="*/ 597599 w 893730"/>
                <a:gd name="connsiteY591" fmla="*/ 958596 h 1148143"/>
                <a:gd name="connsiteX592" fmla="*/ 598551 w 893730"/>
                <a:gd name="connsiteY592" fmla="*/ 959739 h 1148143"/>
                <a:gd name="connsiteX593" fmla="*/ 599504 w 893730"/>
                <a:gd name="connsiteY593" fmla="*/ 961072 h 1148143"/>
                <a:gd name="connsiteX594" fmla="*/ 601028 w 893730"/>
                <a:gd name="connsiteY594" fmla="*/ 961835 h 1148143"/>
                <a:gd name="connsiteX595" fmla="*/ 603218 w 893730"/>
                <a:gd name="connsiteY595" fmla="*/ 961644 h 1148143"/>
                <a:gd name="connsiteX596" fmla="*/ 607219 w 893730"/>
                <a:gd name="connsiteY596" fmla="*/ 959072 h 1148143"/>
                <a:gd name="connsiteX597" fmla="*/ 609029 w 893730"/>
                <a:gd name="connsiteY597" fmla="*/ 957072 h 1148143"/>
                <a:gd name="connsiteX598" fmla="*/ 610267 w 893730"/>
                <a:gd name="connsiteY598" fmla="*/ 954977 h 1148143"/>
                <a:gd name="connsiteX599" fmla="*/ 610743 w 893730"/>
                <a:gd name="connsiteY599" fmla="*/ 953548 h 1148143"/>
                <a:gd name="connsiteX600" fmla="*/ 611219 w 893730"/>
                <a:gd name="connsiteY600" fmla="*/ 952119 h 1148143"/>
                <a:gd name="connsiteX601" fmla="*/ 611791 w 893730"/>
                <a:gd name="connsiteY601" fmla="*/ 951262 h 1148143"/>
                <a:gd name="connsiteX602" fmla="*/ 612553 w 893730"/>
                <a:gd name="connsiteY602" fmla="*/ 950309 h 1148143"/>
                <a:gd name="connsiteX603" fmla="*/ 613601 w 893730"/>
                <a:gd name="connsiteY603" fmla="*/ 949262 h 1148143"/>
                <a:gd name="connsiteX604" fmla="*/ 618554 w 893730"/>
                <a:gd name="connsiteY604" fmla="*/ 945547 h 1148143"/>
                <a:gd name="connsiteX605" fmla="*/ 620078 w 893730"/>
                <a:gd name="connsiteY605" fmla="*/ 944880 h 1148143"/>
                <a:gd name="connsiteX606" fmla="*/ 621887 w 893730"/>
                <a:gd name="connsiteY606" fmla="*/ 944785 h 1148143"/>
                <a:gd name="connsiteX607" fmla="*/ 624840 w 893730"/>
                <a:gd name="connsiteY607" fmla="*/ 946309 h 1148143"/>
                <a:gd name="connsiteX608" fmla="*/ 627412 w 893730"/>
                <a:gd name="connsiteY608" fmla="*/ 946880 h 1148143"/>
                <a:gd name="connsiteX609" fmla="*/ 630079 w 893730"/>
                <a:gd name="connsiteY609" fmla="*/ 946785 h 1148143"/>
                <a:gd name="connsiteX610" fmla="*/ 633603 w 893730"/>
                <a:gd name="connsiteY610" fmla="*/ 945261 h 1148143"/>
                <a:gd name="connsiteX611" fmla="*/ 643223 w 893730"/>
                <a:gd name="connsiteY611" fmla="*/ 943832 h 1148143"/>
                <a:gd name="connsiteX612" fmla="*/ 673418 w 893730"/>
                <a:gd name="connsiteY612" fmla="*/ 944785 h 1148143"/>
                <a:gd name="connsiteX613" fmla="*/ 679609 w 893730"/>
                <a:gd name="connsiteY613" fmla="*/ 940689 h 1148143"/>
                <a:gd name="connsiteX614" fmla="*/ 682181 w 893730"/>
                <a:gd name="connsiteY614" fmla="*/ 937641 h 1148143"/>
                <a:gd name="connsiteX615" fmla="*/ 684752 w 893730"/>
                <a:gd name="connsiteY615" fmla="*/ 933640 h 1148143"/>
                <a:gd name="connsiteX616" fmla="*/ 685514 w 893730"/>
                <a:gd name="connsiteY616" fmla="*/ 932117 h 1148143"/>
                <a:gd name="connsiteX617" fmla="*/ 686086 w 893730"/>
                <a:gd name="connsiteY617" fmla="*/ 930497 h 1148143"/>
                <a:gd name="connsiteX618" fmla="*/ 686181 w 893730"/>
                <a:gd name="connsiteY618" fmla="*/ 928878 h 1148143"/>
                <a:gd name="connsiteX619" fmla="*/ 685800 w 893730"/>
                <a:gd name="connsiteY619" fmla="*/ 927354 h 1148143"/>
                <a:gd name="connsiteX620" fmla="*/ 685133 w 893730"/>
                <a:gd name="connsiteY620" fmla="*/ 925925 h 1148143"/>
                <a:gd name="connsiteX621" fmla="*/ 684657 w 893730"/>
                <a:gd name="connsiteY621" fmla="*/ 924401 h 1148143"/>
                <a:gd name="connsiteX622" fmla="*/ 684752 w 893730"/>
                <a:gd name="connsiteY622" fmla="*/ 922782 h 1148143"/>
                <a:gd name="connsiteX623" fmla="*/ 685229 w 893730"/>
                <a:gd name="connsiteY623" fmla="*/ 921163 h 1148143"/>
                <a:gd name="connsiteX624" fmla="*/ 686467 w 893730"/>
                <a:gd name="connsiteY624" fmla="*/ 917924 h 1148143"/>
                <a:gd name="connsiteX625" fmla="*/ 686943 w 893730"/>
                <a:gd name="connsiteY625" fmla="*/ 916210 h 1148143"/>
                <a:gd name="connsiteX626" fmla="*/ 688181 w 893730"/>
                <a:gd name="connsiteY626" fmla="*/ 912876 h 1148143"/>
                <a:gd name="connsiteX627" fmla="*/ 688943 w 893730"/>
                <a:gd name="connsiteY627" fmla="*/ 911543 h 1148143"/>
                <a:gd name="connsiteX628" fmla="*/ 690182 w 893730"/>
                <a:gd name="connsiteY628" fmla="*/ 910590 h 1148143"/>
                <a:gd name="connsiteX629" fmla="*/ 692944 w 893730"/>
                <a:gd name="connsiteY629" fmla="*/ 910019 h 1148143"/>
                <a:gd name="connsiteX630" fmla="*/ 696754 w 893730"/>
                <a:gd name="connsiteY630" fmla="*/ 910019 h 1148143"/>
                <a:gd name="connsiteX631" fmla="*/ 723805 w 893730"/>
                <a:gd name="connsiteY631" fmla="*/ 912971 h 1148143"/>
                <a:gd name="connsiteX632" fmla="*/ 726567 w 893730"/>
                <a:gd name="connsiteY632" fmla="*/ 913733 h 1148143"/>
                <a:gd name="connsiteX633" fmla="*/ 728472 w 893730"/>
                <a:gd name="connsiteY633" fmla="*/ 914781 h 1148143"/>
                <a:gd name="connsiteX634" fmla="*/ 729425 w 893730"/>
                <a:gd name="connsiteY634" fmla="*/ 916114 h 1148143"/>
                <a:gd name="connsiteX635" fmla="*/ 730187 w 893730"/>
                <a:gd name="connsiteY635" fmla="*/ 917448 h 1148143"/>
                <a:gd name="connsiteX636" fmla="*/ 731520 w 893730"/>
                <a:gd name="connsiteY636" fmla="*/ 920591 h 1148143"/>
                <a:gd name="connsiteX637" fmla="*/ 733139 w 893730"/>
                <a:gd name="connsiteY637" fmla="*/ 923544 h 1148143"/>
                <a:gd name="connsiteX638" fmla="*/ 735997 w 893730"/>
                <a:gd name="connsiteY638" fmla="*/ 927163 h 1148143"/>
                <a:gd name="connsiteX639" fmla="*/ 737997 w 893730"/>
                <a:gd name="connsiteY639" fmla="*/ 931640 h 1148143"/>
                <a:gd name="connsiteX640" fmla="*/ 739616 w 893730"/>
                <a:gd name="connsiteY640" fmla="*/ 934593 h 1148143"/>
                <a:gd name="connsiteX641" fmla="*/ 742283 w 893730"/>
                <a:gd name="connsiteY641" fmla="*/ 938308 h 1148143"/>
                <a:gd name="connsiteX642" fmla="*/ 742950 w 893730"/>
                <a:gd name="connsiteY642" fmla="*/ 939832 h 1148143"/>
                <a:gd name="connsiteX643" fmla="*/ 743141 w 893730"/>
                <a:gd name="connsiteY643" fmla="*/ 941642 h 1148143"/>
                <a:gd name="connsiteX644" fmla="*/ 742188 w 893730"/>
                <a:gd name="connsiteY644" fmla="*/ 946976 h 1148143"/>
                <a:gd name="connsiteX645" fmla="*/ 742188 w 893730"/>
                <a:gd name="connsiteY645" fmla="*/ 948785 h 1148143"/>
                <a:gd name="connsiteX646" fmla="*/ 742664 w 893730"/>
                <a:gd name="connsiteY646" fmla="*/ 950309 h 1148143"/>
                <a:gd name="connsiteX647" fmla="*/ 743426 w 893730"/>
                <a:gd name="connsiteY647" fmla="*/ 951547 h 1148143"/>
                <a:gd name="connsiteX648" fmla="*/ 744379 w 893730"/>
                <a:gd name="connsiteY648" fmla="*/ 952119 h 1148143"/>
                <a:gd name="connsiteX649" fmla="*/ 745236 w 893730"/>
                <a:gd name="connsiteY649" fmla="*/ 951929 h 1148143"/>
                <a:gd name="connsiteX650" fmla="*/ 746189 w 893730"/>
                <a:gd name="connsiteY650" fmla="*/ 951071 h 1148143"/>
                <a:gd name="connsiteX651" fmla="*/ 749427 w 893730"/>
                <a:gd name="connsiteY651" fmla="*/ 946499 h 1148143"/>
                <a:gd name="connsiteX652" fmla="*/ 751237 w 893730"/>
                <a:gd name="connsiteY652" fmla="*/ 943356 h 1148143"/>
                <a:gd name="connsiteX653" fmla="*/ 752189 w 893730"/>
                <a:gd name="connsiteY653" fmla="*/ 942118 h 1148143"/>
                <a:gd name="connsiteX654" fmla="*/ 757238 w 893730"/>
                <a:gd name="connsiteY654" fmla="*/ 938403 h 1148143"/>
                <a:gd name="connsiteX655" fmla="*/ 758381 w 893730"/>
                <a:gd name="connsiteY655" fmla="*/ 937260 h 1148143"/>
                <a:gd name="connsiteX656" fmla="*/ 759333 w 893730"/>
                <a:gd name="connsiteY656" fmla="*/ 936022 h 1148143"/>
                <a:gd name="connsiteX657" fmla="*/ 760095 w 893730"/>
                <a:gd name="connsiteY657" fmla="*/ 934593 h 1148143"/>
                <a:gd name="connsiteX658" fmla="*/ 760667 w 893730"/>
                <a:gd name="connsiteY658" fmla="*/ 932879 h 1148143"/>
                <a:gd name="connsiteX659" fmla="*/ 762476 w 893730"/>
                <a:gd name="connsiteY659" fmla="*/ 925735 h 1148143"/>
                <a:gd name="connsiteX660" fmla="*/ 763238 w 893730"/>
                <a:gd name="connsiteY660" fmla="*/ 924306 h 1148143"/>
                <a:gd name="connsiteX661" fmla="*/ 765810 w 893730"/>
                <a:gd name="connsiteY661" fmla="*/ 923258 h 1148143"/>
                <a:gd name="connsiteX662" fmla="*/ 769715 w 893730"/>
                <a:gd name="connsiteY662" fmla="*/ 922782 h 1148143"/>
                <a:gd name="connsiteX663" fmla="*/ 778383 w 893730"/>
                <a:gd name="connsiteY663" fmla="*/ 922972 h 1148143"/>
                <a:gd name="connsiteX664" fmla="*/ 785336 w 893730"/>
                <a:gd name="connsiteY664" fmla="*/ 924020 h 1148143"/>
                <a:gd name="connsiteX665" fmla="*/ 787337 w 893730"/>
                <a:gd name="connsiteY665" fmla="*/ 923544 h 1148143"/>
                <a:gd name="connsiteX666" fmla="*/ 790099 w 893730"/>
                <a:gd name="connsiteY666" fmla="*/ 921258 h 1148143"/>
                <a:gd name="connsiteX667" fmla="*/ 791337 w 893730"/>
                <a:gd name="connsiteY667" fmla="*/ 919163 h 1148143"/>
                <a:gd name="connsiteX668" fmla="*/ 791909 w 893730"/>
                <a:gd name="connsiteY668" fmla="*/ 917067 h 1148143"/>
                <a:gd name="connsiteX669" fmla="*/ 792004 w 893730"/>
                <a:gd name="connsiteY669" fmla="*/ 915067 h 1148143"/>
                <a:gd name="connsiteX670" fmla="*/ 791909 w 893730"/>
                <a:gd name="connsiteY670" fmla="*/ 913067 h 1148143"/>
                <a:gd name="connsiteX671" fmla="*/ 791623 w 893730"/>
                <a:gd name="connsiteY671" fmla="*/ 909066 h 1148143"/>
                <a:gd name="connsiteX672" fmla="*/ 791528 w 893730"/>
                <a:gd name="connsiteY672" fmla="*/ 902589 h 1148143"/>
                <a:gd name="connsiteX673" fmla="*/ 791432 w 893730"/>
                <a:gd name="connsiteY673" fmla="*/ 900589 h 1148143"/>
                <a:gd name="connsiteX674" fmla="*/ 790956 w 893730"/>
                <a:gd name="connsiteY674" fmla="*/ 898874 h 1148143"/>
                <a:gd name="connsiteX675" fmla="*/ 790289 w 893730"/>
                <a:gd name="connsiteY675" fmla="*/ 897255 h 1148143"/>
                <a:gd name="connsiteX676" fmla="*/ 789432 w 893730"/>
                <a:gd name="connsiteY676" fmla="*/ 896017 h 1148143"/>
                <a:gd name="connsiteX677" fmla="*/ 785908 w 893730"/>
                <a:gd name="connsiteY677" fmla="*/ 892969 h 1148143"/>
                <a:gd name="connsiteX678" fmla="*/ 781717 w 893730"/>
                <a:gd name="connsiteY678" fmla="*/ 890492 h 1148143"/>
                <a:gd name="connsiteX679" fmla="*/ 780669 w 893730"/>
                <a:gd name="connsiteY679" fmla="*/ 889445 h 1148143"/>
                <a:gd name="connsiteX680" fmla="*/ 780193 w 893730"/>
                <a:gd name="connsiteY680" fmla="*/ 888111 h 1148143"/>
                <a:gd name="connsiteX681" fmla="*/ 780479 w 893730"/>
                <a:gd name="connsiteY681" fmla="*/ 886587 h 1148143"/>
                <a:gd name="connsiteX682" fmla="*/ 781145 w 893730"/>
                <a:gd name="connsiteY682" fmla="*/ 885349 h 1148143"/>
                <a:gd name="connsiteX683" fmla="*/ 787051 w 893730"/>
                <a:gd name="connsiteY683" fmla="*/ 880110 h 1148143"/>
                <a:gd name="connsiteX684" fmla="*/ 790861 w 893730"/>
                <a:gd name="connsiteY684" fmla="*/ 876014 h 1148143"/>
                <a:gd name="connsiteX685" fmla="*/ 791337 w 893730"/>
                <a:gd name="connsiteY685" fmla="*/ 875157 h 1148143"/>
                <a:gd name="connsiteX686" fmla="*/ 791813 w 893730"/>
                <a:gd name="connsiteY686" fmla="*/ 873919 h 1148143"/>
                <a:gd name="connsiteX687" fmla="*/ 793337 w 893730"/>
                <a:gd name="connsiteY687" fmla="*/ 867632 h 1148143"/>
                <a:gd name="connsiteX688" fmla="*/ 793814 w 893730"/>
                <a:gd name="connsiteY688" fmla="*/ 866585 h 1148143"/>
                <a:gd name="connsiteX689" fmla="*/ 794671 w 893730"/>
                <a:gd name="connsiteY689" fmla="*/ 865537 h 1148143"/>
                <a:gd name="connsiteX690" fmla="*/ 796671 w 893730"/>
                <a:gd name="connsiteY690" fmla="*/ 864775 h 1148143"/>
                <a:gd name="connsiteX691" fmla="*/ 804005 w 893730"/>
                <a:gd name="connsiteY691" fmla="*/ 863822 h 1148143"/>
                <a:gd name="connsiteX692" fmla="*/ 806958 w 893730"/>
                <a:gd name="connsiteY692" fmla="*/ 864013 h 1148143"/>
                <a:gd name="connsiteX693" fmla="*/ 809054 w 893730"/>
                <a:gd name="connsiteY693" fmla="*/ 864870 h 1148143"/>
                <a:gd name="connsiteX694" fmla="*/ 812102 w 893730"/>
                <a:gd name="connsiteY694" fmla="*/ 869823 h 1148143"/>
                <a:gd name="connsiteX695" fmla="*/ 814102 w 893730"/>
                <a:gd name="connsiteY695" fmla="*/ 871347 h 1148143"/>
                <a:gd name="connsiteX696" fmla="*/ 816864 w 893730"/>
                <a:gd name="connsiteY696" fmla="*/ 873062 h 1148143"/>
                <a:gd name="connsiteX697" fmla="*/ 822674 w 893730"/>
                <a:gd name="connsiteY697" fmla="*/ 875729 h 1148143"/>
                <a:gd name="connsiteX698" fmla="*/ 827437 w 893730"/>
                <a:gd name="connsiteY698" fmla="*/ 878872 h 1148143"/>
                <a:gd name="connsiteX699" fmla="*/ 832295 w 893730"/>
                <a:gd name="connsiteY699" fmla="*/ 885063 h 1148143"/>
                <a:gd name="connsiteX700" fmla="*/ 837152 w 893730"/>
                <a:gd name="connsiteY700" fmla="*/ 889063 h 1148143"/>
                <a:gd name="connsiteX701" fmla="*/ 853631 w 893730"/>
                <a:gd name="connsiteY701" fmla="*/ 895255 h 1148143"/>
                <a:gd name="connsiteX702" fmla="*/ 857155 w 893730"/>
                <a:gd name="connsiteY702" fmla="*/ 897541 h 1148143"/>
                <a:gd name="connsiteX703" fmla="*/ 859250 w 893730"/>
                <a:gd name="connsiteY703" fmla="*/ 899827 h 1148143"/>
                <a:gd name="connsiteX704" fmla="*/ 859536 w 893730"/>
                <a:gd name="connsiteY704" fmla="*/ 903922 h 1148143"/>
                <a:gd name="connsiteX705" fmla="*/ 859822 w 893730"/>
                <a:gd name="connsiteY705" fmla="*/ 905828 h 1148143"/>
                <a:gd name="connsiteX706" fmla="*/ 860393 w 893730"/>
                <a:gd name="connsiteY706" fmla="*/ 907352 h 1148143"/>
                <a:gd name="connsiteX707" fmla="*/ 861441 w 893730"/>
                <a:gd name="connsiteY707" fmla="*/ 908495 h 1148143"/>
                <a:gd name="connsiteX708" fmla="*/ 862775 w 893730"/>
                <a:gd name="connsiteY708" fmla="*/ 909638 h 1148143"/>
                <a:gd name="connsiteX709" fmla="*/ 864584 w 893730"/>
                <a:gd name="connsiteY709" fmla="*/ 910590 h 1148143"/>
                <a:gd name="connsiteX710" fmla="*/ 869251 w 893730"/>
                <a:gd name="connsiteY710" fmla="*/ 912495 h 1148143"/>
                <a:gd name="connsiteX711" fmla="*/ 874014 w 893730"/>
                <a:gd name="connsiteY711" fmla="*/ 913638 h 1148143"/>
                <a:gd name="connsiteX712" fmla="*/ 876014 w 893730"/>
                <a:gd name="connsiteY712" fmla="*/ 913543 h 1148143"/>
                <a:gd name="connsiteX713" fmla="*/ 881348 w 893730"/>
                <a:gd name="connsiteY713" fmla="*/ 912400 h 1148143"/>
                <a:gd name="connsiteX714" fmla="*/ 884587 w 893730"/>
                <a:gd name="connsiteY714" fmla="*/ 910876 h 1148143"/>
                <a:gd name="connsiteX715" fmla="*/ 888873 w 893730"/>
                <a:gd name="connsiteY715" fmla="*/ 908018 h 1148143"/>
                <a:gd name="connsiteX716" fmla="*/ 891445 w 893730"/>
                <a:gd name="connsiteY716" fmla="*/ 904875 h 1148143"/>
                <a:gd name="connsiteX717" fmla="*/ 892778 w 893730"/>
                <a:gd name="connsiteY717" fmla="*/ 897922 h 1148143"/>
                <a:gd name="connsiteX718" fmla="*/ 892207 w 893730"/>
                <a:gd name="connsiteY718" fmla="*/ 865061 h 114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</a:cxnLst>
              <a:rect l="l" t="t" r="r" b="b"/>
              <a:pathLst>
                <a:path w="893730" h="1148143">
                  <a:moveTo>
                    <a:pt x="893731" y="846392"/>
                  </a:moveTo>
                  <a:lnTo>
                    <a:pt x="892493" y="840962"/>
                  </a:lnTo>
                  <a:lnTo>
                    <a:pt x="891254" y="839914"/>
                  </a:lnTo>
                  <a:lnTo>
                    <a:pt x="889826" y="837819"/>
                  </a:lnTo>
                  <a:lnTo>
                    <a:pt x="888016" y="834199"/>
                  </a:lnTo>
                  <a:lnTo>
                    <a:pt x="881920" y="815245"/>
                  </a:lnTo>
                  <a:lnTo>
                    <a:pt x="878300" y="807530"/>
                  </a:lnTo>
                  <a:lnTo>
                    <a:pt x="876872" y="805053"/>
                  </a:lnTo>
                  <a:lnTo>
                    <a:pt x="875443" y="803243"/>
                  </a:lnTo>
                  <a:lnTo>
                    <a:pt x="874205" y="802291"/>
                  </a:lnTo>
                  <a:lnTo>
                    <a:pt x="872871" y="801434"/>
                  </a:lnTo>
                  <a:lnTo>
                    <a:pt x="871347" y="800767"/>
                  </a:lnTo>
                  <a:lnTo>
                    <a:pt x="863537" y="799529"/>
                  </a:lnTo>
                  <a:lnTo>
                    <a:pt x="855250" y="799529"/>
                  </a:lnTo>
                  <a:lnTo>
                    <a:pt x="852488" y="798481"/>
                  </a:lnTo>
                  <a:lnTo>
                    <a:pt x="849154" y="796385"/>
                  </a:lnTo>
                  <a:lnTo>
                    <a:pt x="843534" y="790384"/>
                  </a:lnTo>
                  <a:lnTo>
                    <a:pt x="841153" y="787337"/>
                  </a:lnTo>
                  <a:lnTo>
                    <a:pt x="839629" y="784765"/>
                  </a:lnTo>
                  <a:lnTo>
                    <a:pt x="839343" y="782955"/>
                  </a:lnTo>
                  <a:lnTo>
                    <a:pt x="839534" y="781145"/>
                  </a:lnTo>
                  <a:lnTo>
                    <a:pt x="839915" y="779240"/>
                  </a:lnTo>
                  <a:lnTo>
                    <a:pt x="841439" y="776002"/>
                  </a:lnTo>
                  <a:lnTo>
                    <a:pt x="842010" y="774192"/>
                  </a:lnTo>
                  <a:lnTo>
                    <a:pt x="842010" y="771239"/>
                  </a:lnTo>
                  <a:lnTo>
                    <a:pt x="841343" y="769430"/>
                  </a:lnTo>
                  <a:lnTo>
                    <a:pt x="840296" y="768096"/>
                  </a:lnTo>
                  <a:lnTo>
                    <a:pt x="821817" y="751427"/>
                  </a:lnTo>
                  <a:lnTo>
                    <a:pt x="815340" y="743998"/>
                  </a:lnTo>
                  <a:lnTo>
                    <a:pt x="813530" y="741140"/>
                  </a:lnTo>
                  <a:lnTo>
                    <a:pt x="812768" y="738569"/>
                  </a:lnTo>
                  <a:lnTo>
                    <a:pt x="813530" y="734568"/>
                  </a:lnTo>
                  <a:lnTo>
                    <a:pt x="813721" y="731996"/>
                  </a:lnTo>
                  <a:lnTo>
                    <a:pt x="812768" y="727424"/>
                  </a:lnTo>
                  <a:lnTo>
                    <a:pt x="811721" y="725043"/>
                  </a:lnTo>
                  <a:lnTo>
                    <a:pt x="810673" y="723233"/>
                  </a:lnTo>
                  <a:lnTo>
                    <a:pt x="808958" y="721328"/>
                  </a:lnTo>
                  <a:lnTo>
                    <a:pt x="808292" y="720757"/>
                  </a:lnTo>
                  <a:lnTo>
                    <a:pt x="805815" y="719138"/>
                  </a:lnTo>
                  <a:lnTo>
                    <a:pt x="802958" y="718090"/>
                  </a:lnTo>
                  <a:lnTo>
                    <a:pt x="792766" y="717328"/>
                  </a:lnTo>
                  <a:lnTo>
                    <a:pt x="790575" y="716566"/>
                  </a:lnTo>
                  <a:lnTo>
                    <a:pt x="788194" y="715423"/>
                  </a:lnTo>
                  <a:lnTo>
                    <a:pt x="783336" y="712089"/>
                  </a:lnTo>
                  <a:lnTo>
                    <a:pt x="782669" y="711422"/>
                  </a:lnTo>
                  <a:lnTo>
                    <a:pt x="782003" y="709994"/>
                  </a:lnTo>
                  <a:lnTo>
                    <a:pt x="781431" y="708565"/>
                  </a:lnTo>
                  <a:lnTo>
                    <a:pt x="781050" y="706946"/>
                  </a:lnTo>
                  <a:lnTo>
                    <a:pt x="780669" y="705136"/>
                  </a:lnTo>
                  <a:lnTo>
                    <a:pt x="780479" y="703231"/>
                  </a:lnTo>
                  <a:lnTo>
                    <a:pt x="780574" y="701135"/>
                  </a:lnTo>
                  <a:lnTo>
                    <a:pt x="782288" y="688943"/>
                  </a:lnTo>
                  <a:lnTo>
                    <a:pt x="782098" y="686276"/>
                  </a:lnTo>
                  <a:lnTo>
                    <a:pt x="781145" y="685609"/>
                  </a:lnTo>
                  <a:lnTo>
                    <a:pt x="771620" y="683419"/>
                  </a:lnTo>
                  <a:lnTo>
                    <a:pt x="765905" y="685895"/>
                  </a:lnTo>
                  <a:lnTo>
                    <a:pt x="745522" y="698373"/>
                  </a:lnTo>
                  <a:lnTo>
                    <a:pt x="737521" y="699707"/>
                  </a:lnTo>
                  <a:lnTo>
                    <a:pt x="724567" y="699707"/>
                  </a:lnTo>
                  <a:lnTo>
                    <a:pt x="717995" y="696944"/>
                  </a:lnTo>
                  <a:lnTo>
                    <a:pt x="713994" y="696563"/>
                  </a:lnTo>
                  <a:lnTo>
                    <a:pt x="709422" y="699707"/>
                  </a:lnTo>
                  <a:lnTo>
                    <a:pt x="701326" y="691801"/>
                  </a:lnTo>
                  <a:lnTo>
                    <a:pt x="696754" y="682180"/>
                  </a:lnTo>
                  <a:lnTo>
                    <a:pt x="688372" y="659416"/>
                  </a:lnTo>
                  <a:lnTo>
                    <a:pt x="676561" y="645319"/>
                  </a:lnTo>
                  <a:lnTo>
                    <a:pt x="673703" y="636937"/>
                  </a:lnTo>
                  <a:lnTo>
                    <a:pt x="673037" y="636080"/>
                  </a:lnTo>
                  <a:lnTo>
                    <a:pt x="670846" y="631888"/>
                  </a:lnTo>
                  <a:lnTo>
                    <a:pt x="670084" y="629507"/>
                  </a:lnTo>
                  <a:lnTo>
                    <a:pt x="669036" y="625126"/>
                  </a:lnTo>
                  <a:lnTo>
                    <a:pt x="671703" y="618172"/>
                  </a:lnTo>
                  <a:lnTo>
                    <a:pt x="671227" y="616744"/>
                  </a:lnTo>
                  <a:lnTo>
                    <a:pt x="670370" y="615125"/>
                  </a:lnTo>
                  <a:lnTo>
                    <a:pt x="668465" y="613505"/>
                  </a:lnTo>
                  <a:lnTo>
                    <a:pt x="666274" y="611219"/>
                  </a:lnTo>
                  <a:lnTo>
                    <a:pt x="663035" y="606266"/>
                  </a:lnTo>
                  <a:lnTo>
                    <a:pt x="662464" y="602837"/>
                  </a:lnTo>
                  <a:lnTo>
                    <a:pt x="662559" y="599980"/>
                  </a:lnTo>
                  <a:lnTo>
                    <a:pt x="663416" y="596455"/>
                  </a:lnTo>
                  <a:lnTo>
                    <a:pt x="662845" y="594741"/>
                  </a:lnTo>
                  <a:lnTo>
                    <a:pt x="661511" y="593312"/>
                  </a:lnTo>
                  <a:lnTo>
                    <a:pt x="659797" y="592169"/>
                  </a:lnTo>
                  <a:lnTo>
                    <a:pt x="657987" y="589312"/>
                  </a:lnTo>
                  <a:lnTo>
                    <a:pt x="657511" y="580168"/>
                  </a:lnTo>
                  <a:lnTo>
                    <a:pt x="656749" y="577405"/>
                  </a:lnTo>
                  <a:lnTo>
                    <a:pt x="655225" y="575501"/>
                  </a:lnTo>
                  <a:lnTo>
                    <a:pt x="653415" y="574358"/>
                  </a:lnTo>
                  <a:lnTo>
                    <a:pt x="651415" y="572167"/>
                  </a:lnTo>
                  <a:lnTo>
                    <a:pt x="650843" y="570071"/>
                  </a:lnTo>
                  <a:lnTo>
                    <a:pt x="650843" y="568357"/>
                  </a:lnTo>
                  <a:lnTo>
                    <a:pt x="651320" y="567214"/>
                  </a:lnTo>
                  <a:lnTo>
                    <a:pt x="653415" y="563880"/>
                  </a:lnTo>
                  <a:lnTo>
                    <a:pt x="655130" y="560356"/>
                  </a:lnTo>
                  <a:lnTo>
                    <a:pt x="659606" y="555212"/>
                  </a:lnTo>
                  <a:lnTo>
                    <a:pt x="662178" y="548164"/>
                  </a:lnTo>
                  <a:lnTo>
                    <a:pt x="664274" y="540544"/>
                  </a:lnTo>
                  <a:lnTo>
                    <a:pt x="665798" y="537210"/>
                  </a:lnTo>
                  <a:lnTo>
                    <a:pt x="667322" y="534924"/>
                  </a:lnTo>
                  <a:lnTo>
                    <a:pt x="668750" y="534257"/>
                  </a:lnTo>
                  <a:lnTo>
                    <a:pt x="670751" y="533876"/>
                  </a:lnTo>
                  <a:lnTo>
                    <a:pt x="676180" y="533781"/>
                  </a:lnTo>
                  <a:lnTo>
                    <a:pt x="691325" y="537210"/>
                  </a:lnTo>
                  <a:lnTo>
                    <a:pt x="694468" y="538448"/>
                  </a:lnTo>
                  <a:lnTo>
                    <a:pt x="695801" y="539401"/>
                  </a:lnTo>
                  <a:lnTo>
                    <a:pt x="697040" y="540544"/>
                  </a:lnTo>
                  <a:lnTo>
                    <a:pt x="698849" y="543211"/>
                  </a:lnTo>
                  <a:lnTo>
                    <a:pt x="700373" y="546068"/>
                  </a:lnTo>
                  <a:lnTo>
                    <a:pt x="705898" y="558260"/>
                  </a:lnTo>
                  <a:lnTo>
                    <a:pt x="707612" y="560070"/>
                  </a:lnTo>
                  <a:lnTo>
                    <a:pt x="710184" y="561880"/>
                  </a:lnTo>
                  <a:lnTo>
                    <a:pt x="716375" y="563880"/>
                  </a:lnTo>
                  <a:lnTo>
                    <a:pt x="719138" y="564166"/>
                  </a:lnTo>
                  <a:lnTo>
                    <a:pt x="720947" y="563880"/>
                  </a:lnTo>
                  <a:lnTo>
                    <a:pt x="721709" y="562642"/>
                  </a:lnTo>
                  <a:lnTo>
                    <a:pt x="722186" y="561022"/>
                  </a:lnTo>
                  <a:lnTo>
                    <a:pt x="723043" y="555022"/>
                  </a:lnTo>
                  <a:lnTo>
                    <a:pt x="723519" y="553212"/>
                  </a:lnTo>
                  <a:lnTo>
                    <a:pt x="724091" y="551497"/>
                  </a:lnTo>
                  <a:lnTo>
                    <a:pt x="725043" y="550069"/>
                  </a:lnTo>
                  <a:lnTo>
                    <a:pt x="726091" y="548735"/>
                  </a:lnTo>
                  <a:lnTo>
                    <a:pt x="728377" y="546640"/>
                  </a:lnTo>
                  <a:lnTo>
                    <a:pt x="737807" y="541020"/>
                  </a:lnTo>
                  <a:lnTo>
                    <a:pt x="739235" y="539877"/>
                  </a:lnTo>
                  <a:lnTo>
                    <a:pt x="739712" y="538448"/>
                  </a:lnTo>
                  <a:lnTo>
                    <a:pt x="739616" y="536829"/>
                  </a:lnTo>
                  <a:lnTo>
                    <a:pt x="738759" y="535591"/>
                  </a:lnTo>
                  <a:lnTo>
                    <a:pt x="737521" y="534543"/>
                  </a:lnTo>
                  <a:lnTo>
                    <a:pt x="733235" y="532067"/>
                  </a:lnTo>
                  <a:lnTo>
                    <a:pt x="731996" y="531114"/>
                  </a:lnTo>
                  <a:lnTo>
                    <a:pt x="732092" y="529495"/>
                  </a:lnTo>
                  <a:lnTo>
                    <a:pt x="742379" y="522065"/>
                  </a:lnTo>
                  <a:lnTo>
                    <a:pt x="765334" y="513493"/>
                  </a:lnTo>
                  <a:lnTo>
                    <a:pt x="759143" y="505873"/>
                  </a:lnTo>
                  <a:lnTo>
                    <a:pt x="758190" y="504063"/>
                  </a:lnTo>
                  <a:lnTo>
                    <a:pt x="749522" y="480536"/>
                  </a:lnTo>
                  <a:lnTo>
                    <a:pt x="746951" y="475202"/>
                  </a:lnTo>
                  <a:lnTo>
                    <a:pt x="744950" y="471869"/>
                  </a:lnTo>
                  <a:lnTo>
                    <a:pt x="743426" y="471011"/>
                  </a:lnTo>
                  <a:lnTo>
                    <a:pt x="736568" y="468630"/>
                  </a:lnTo>
                  <a:lnTo>
                    <a:pt x="729329" y="462725"/>
                  </a:lnTo>
                  <a:lnTo>
                    <a:pt x="727139" y="459867"/>
                  </a:lnTo>
                  <a:lnTo>
                    <a:pt x="725900" y="457486"/>
                  </a:lnTo>
                  <a:lnTo>
                    <a:pt x="725519" y="452819"/>
                  </a:lnTo>
                  <a:lnTo>
                    <a:pt x="724853" y="449580"/>
                  </a:lnTo>
                  <a:lnTo>
                    <a:pt x="722757" y="444341"/>
                  </a:lnTo>
                  <a:lnTo>
                    <a:pt x="721805" y="441008"/>
                  </a:lnTo>
                  <a:lnTo>
                    <a:pt x="721519" y="438626"/>
                  </a:lnTo>
                  <a:lnTo>
                    <a:pt x="722090" y="433864"/>
                  </a:lnTo>
                  <a:lnTo>
                    <a:pt x="718757" y="429578"/>
                  </a:lnTo>
                  <a:lnTo>
                    <a:pt x="719614" y="420719"/>
                  </a:lnTo>
                  <a:lnTo>
                    <a:pt x="719138" y="418433"/>
                  </a:lnTo>
                  <a:lnTo>
                    <a:pt x="718471" y="416528"/>
                  </a:lnTo>
                  <a:lnTo>
                    <a:pt x="709232" y="405575"/>
                  </a:lnTo>
                  <a:lnTo>
                    <a:pt x="707898" y="402431"/>
                  </a:lnTo>
                  <a:lnTo>
                    <a:pt x="708089" y="400621"/>
                  </a:lnTo>
                  <a:lnTo>
                    <a:pt x="709422" y="400526"/>
                  </a:lnTo>
                  <a:lnTo>
                    <a:pt x="711041" y="400526"/>
                  </a:lnTo>
                  <a:lnTo>
                    <a:pt x="712661" y="400336"/>
                  </a:lnTo>
                  <a:lnTo>
                    <a:pt x="713994" y="398145"/>
                  </a:lnTo>
                  <a:lnTo>
                    <a:pt x="713804" y="396050"/>
                  </a:lnTo>
                  <a:lnTo>
                    <a:pt x="712565" y="393097"/>
                  </a:lnTo>
                  <a:lnTo>
                    <a:pt x="712089" y="390430"/>
                  </a:lnTo>
                  <a:lnTo>
                    <a:pt x="711994" y="387763"/>
                  </a:lnTo>
                  <a:lnTo>
                    <a:pt x="712184" y="384238"/>
                  </a:lnTo>
                  <a:lnTo>
                    <a:pt x="711422" y="382524"/>
                  </a:lnTo>
                  <a:lnTo>
                    <a:pt x="709994" y="382048"/>
                  </a:lnTo>
                  <a:lnTo>
                    <a:pt x="706565" y="382619"/>
                  </a:lnTo>
                  <a:lnTo>
                    <a:pt x="704660" y="382238"/>
                  </a:lnTo>
                  <a:lnTo>
                    <a:pt x="702469" y="380333"/>
                  </a:lnTo>
                  <a:lnTo>
                    <a:pt x="701612" y="378524"/>
                  </a:lnTo>
                  <a:lnTo>
                    <a:pt x="701516" y="376523"/>
                  </a:lnTo>
                  <a:lnTo>
                    <a:pt x="702659" y="372523"/>
                  </a:lnTo>
                  <a:lnTo>
                    <a:pt x="703040" y="369665"/>
                  </a:lnTo>
                  <a:lnTo>
                    <a:pt x="703231" y="364998"/>
                  </a:lnTo>
                  <a:lnTo>
                    <a:pt x="702469" y="362521"/>
                  </a:lnTo>
                  <a:lnTo>
                    <a:pt x="701421" y="360807"/>
                  </a:lnTo>
                  <a:lnTo>
                    <a:pt x="698754" y="359283"/>
                  </a:lnTo>
                  <a:lnTo>
                    <a:pt x="691706" y="357378"/>
                  </a:lnTo>
                  <a:lnTo>
                    <a:pt x="688848" y="354044"/>
                  </a:lnTo>
                  <a:lnTo>
                    <a:pt x="685133" y="348329"/>
                  </a:lnTo>
                  <a:lnTo>
                    <a:pt x="677513" y="333661"/>
                  </a:lnTo>
                  <a:lnTo>
                    <a:pt x="674942" y="327088"/>
                  </a:lnTo>
                  <a:lnTo>
                    <a:pt x="673799" y="322612"/>
                  </a:lnTo>
                  <a:lnTo>
                    <a:pt x="674465" y="321088"/>
                  </a:lnTo>
                  <a:lnTo>
                    <a:pt x="675323" y="319564"/>
                  </a:lnTo>
                  <a:lnTo>
                    <a:pt x="676180" y="318325"/>
                  </a:lnTo>
                  <a:lnTo>
                    <a:pt x="683324" y="312039"/>
                  </a:lnTo>
                  <a:lnTo>
                    <a:pt x="684371" y="310705"/>
                  </a:lnTo>
                  <a:lnTo>
                    <a:pt x="685133" y="309182"/>
                  </a:lnTo>
                  <a:lnTo>
                    <a:pt x="685800" y="307658"/>
                  </a:lnTo>
                  <a:lnTo>
                    <a:pt x="686467" y="305943"/>
                  </a:lnTo>
                  <a:lnTo>
                    <a:pt x="686657" y="302895"/>
                  </a:lnTo>
                  <a:lnTo>
                    <a:pt x="685038" y="288322"/>
                  </a:lnTo>
                  <a:lnTo>
                    <a:pt x="682657" y="279083"/>
                  </a:lnTo>
                  <a:lnTo>
                    <a:pt x="681800" y="271463"/>
                  </a:lnTo>
                  <a:lnTo>
                    <a:pt x="681800" y="267748"/>
                  </a:lnTo>
                  <a:lnTo>
                    <a:pt x="682466" y="265652"/>
                  </a:lnTo>
                  <a:lnTo>
                    <a:pt x="683324" y="264224"/>
                  </a:lnTo>
                  <a:lnTo>
                    <a:pt x="727139" y="217742"/>
                  </a:lnTo>
                  <a:lnTo>
                    <a:pt x="728472" y="215646"/>
                  </a:lnTo>
                  <a:lnTo>
                    <a:pt x="729710" y="212788"/>
                  </a:lnTo>
                  <a:lnTo>
                    <a:pt x="731330" y="206788"/>
                  </a:lnTo>
                  <a:lnTo>
                    <a:pt x="731711" y="203454"/>
                  </a:lnTo>
                  <a:lnTo>
                    <a:pt x="731806" y="200596"/>
                  </a:lnTo>
                  <a:lnTo>
                    <a:pt x="729996" y="170307"/>
                  </a:lnTo>
                  <a:lnTo>
                    <a:pt x="728282" y="169640"/>
                  </a:lnTo>
                  <a:lnTo>
                    <a:pt x="726091" y="170593"/>
                  </a:lnTo>
                  <a:lnTo>
                    <a:pt x="720757" y="175355"/>
                  </a:lnTo>
                  <a:lnTo>
                    <a:pt x="718376" y="176689"/>
                  </a:lnTo>
                  <a:lnTo>
                    <a:pt x="712280" y="176403"/>
                  </a:lnTo>
                  <a:lnTo>
                    <a:pt x="696278" y="167069"/>
                  </a:lnTo>
                  <a:lnTo>
                    <a:pt x="689705" y="164783"/>
                  </a:lnTo>
                  <a:lnTo>
                    <a:pt x="686372" y="163068"/>
                  </a:lnTo>
                  <a:lnTo>
                    <a:pt x="664655" y="131064"/>
                  </a:lnTo>
                  <a:lnTo>
                    <a:pt x="654939" y="121063"/>
                  </a:lnTo>
                  <a:lnTo>
                    <a:pt x="645414" y="116300"/>
                  </a:lnTo>
                  <a:lnTo>
                    <a:pt x="636461" y="112681"/>
                  </a:lnTo>
                  <a:lnTo>
                    <a:pt x="630174" y="107442"/>
                  </a:lnTo>
                  <a:lnTo>
                    <a:pt x="626364" y="99536"/>
                  </a:lnTo>
                  <a:lnTo>
                    <a:pt x="625031" y="87440"/>
                  </a:lnTo>
                  <a:lnTo>
                    <a:pt x="626174" y="74676"/>
                  </a:lnTo>
                  <a:lnTo>
                    <a:pt x="631793" y="49054"/>
                  </a:lnTo>
                  <a:lnTo>
                    <a:pt x="632936" y="34766"/>
                  </a:lnTo>
                  <a:lnTo>
                    <a:pt x="632746" y="19812"/>
                  </a:lnTo>
                  <a:lnTo>
                    <a:pt x="631317" y="8572"/>
                  </a:lnTo>
                  <a:lnTo>
                    <a:pt x="626650" y="1715"/>
                  </a:lnTo>
                  <a:lnTo>
                    <a:pt x="616744" y="0"/>
                  </a:lnTo>
                  <a:lnTo>
                    <a:pt x="612267" y="953"/>
                  </a:lnTo>
                  <a:lnTo>
                    <a:pt x="597599" y="4096"/>
                  </a:lnTo>
                  <a:lnTo>
                    <a:pt x="588359" y="9239"/>
                  </a:lnTo>
                  <a:lnTo>
                    <a:pt x="581025" y="16954"/>
                  </a:lnTo>
                  <a:lnTo>
                    <a:pt x="578168" y="23241"/>
                  </a:lnTo>
                  <a:lnTo>
                    <a:pt x="579406" y="25337"/>
                  </a:lnTo>
                  <a:lnTo>
                    <a:pt x="581692" y="27051"/>
                  </a:lnTo>
                  <a:lnTo>
                    <a:pt x="581882" y="32099"/>
                  </a:lnTo>
                  <a:lnTo>
                    <a:pt x="579787" y="36671"/>
                  </a:lnTo>
                  <a:lnTo>
                    <a:pt x="576358" y="40767"/>
                  </a:lnTo>
                  <a:lnTo>
                    <a:pt x="572453" y="43720"/>
                  </a:lnTo>
                  <a:lnTo>
                    <a:pt x="562737" y="48673"/>
                  </a:lnTo>
                  <a:lnTo>
                    <a:pt x="545878" y="70961"/>
                  </a:lnTo>
                  <a:lnTo>
                    <a:pt x="538734" y="75914"/>
                  </a:lnTo>
                  <a:lnTo>
                    <a:pt x="523875" y="79153"/>
                  </a:lnTo>
                  <a:lnTo>
                    <a:pt x="516446" y="82582"/>
                  </a:lnTo>
                  <a:lnTo>
                    <a:pt x="509683" y="89440"/>
                  </a:lnTo>
                  <a:lnTo>
                    <a:pt x="506254" y="94297"/>
                  </a:lnTo>
                  <a:lnTo>
                    <a:pt x="504825" y="98393"/>
                  </a:lnTo>
                  <a:lnTo>
                    <a:pt x="506063" y="100298"/>
                  </a:lnTo>
                  <a:lnTo>
                    <a:pt x="514064" y="107347"/>
                  </a:lnTo>
                  <a:lnTo>
                    <a:pt x="524161" y="126873"/>
                  </a:lnTo>
                  <a:lnTo>
                    <a:pt x="525113" y="145066"/>
                  </a:lnTo>
                  <a:lnTo>
                    <a:pt x="517684" y="161068"/>
                  </a:lnTo>
                  <a:lnTo>
                    <a:pt x="502730" y="174022"/>
                  </a:lnTo>
                  <a:lnTo>
                    <a:pt x="499015" y="175260"/>
                  </a:lnTo>
                  <a:lnTo>
                    <a:pt x="491871" y="176022"/>
                  </a:lnTo>
                  <a:lnTo>
                    <a:pt x="488442" y="178689"/>
                  </a:lnTo>
                  <a:lnTo>
                    <a:pt x="485966" y="183737"/>
                  </a:lnTo>
                  <a:lnTo>
                    <a:pt x="485204" y="189452"/>
                  </a:lnTo>
                  <a:lnTo>
                    <a:pt x="485204" y="194977"/>
                  </a:lnTo>
                  <a:lnTo>
                    <a:pt x="483394" y="208979"/>
                  </a:lnTo>
                  <a:lnTo>
                    <a:pt x="482727" y="210026"/>
                  </a:lnTo>
                  <a:lnTo>
                    <a:pt x="479393" y="217361"/>
                  </a:lnTo>
                  <a:lnTo>
                    <a:pt x="479203" y="218408"/>
                  </a:lnTo>
                  <a:lnTo>
                    <a:pt x="474917" y="223933"/>
                  </a:lnTo>
                  <a:lnTo>
                    <a:pt x="472440" y="226028"/>
                  </a:lnTo>
                  <a:lnTo>
                    <a:pt x="469106" y="226981"/>
                  </a:lnTo>
                  <a:lnTo>
                    <a:pt x="444818" y="232505"/>
                  </a:lnTo>
                  <a:lnTo>
                    <a:pt x="435673" y="238887"/>
                  </a:lnTo>
                  <a:lnTo>
                    <a:pt x="428149" y="253270"/>
                  </a:lnTo>
                  <a:lnTo>
                    <a:pt x="430244" y="263366"/>
                  </a:lnTo>
                  <a:lnTo>
                    <a:pt x="427958" y="264033"/>
                  </a:lnTo>
                  <a:lnTo>
                    <a:pt x="427482" y="265462"/>
                  </a:lnTo>
                  <a:lnTo>
                    <a:pt x="427482" y="268986"/>
                  </a:lnTo>
                  <a:lnTo>
                    <a:pt x="431673" y="296704"/>
                  </a:lnTo>
                  <a:lnTo>
                    <a:pt x="432816" y="310896"/>
                  </a:lnTo>
                  <a:lnTo>
                    <a:pt x="432911" y="318992"/>
                  </a:lnTo>
                  <a:lnTo>
                    <a:pt x="434721" y="329184"/>
                  </a:lnTo>
                  <a:lnTo>
                    <a:pt x="435293" y="331565"/>
                  </a:lnTo>
                  <a:lnTo>
                    <a:pt x="436721" y="339947"/>
                  </a:lnTo>
                  <a:lnTo>
                    <a:pt x="437388" y="342233"/>
                  </a:lnTo>
                  <a:lnTo>
                    <a:pt x="438341" y="343948"/>
                  </a:lnTo>
                  <a:lnTo>
                    <a:pt x="439293" y="344996"/>
                  </a:lnTo>
                  <a:lnTo>
                    <a:pt x="442246" y="347282"/>
                  </a:lnTo>
                  <a:lnTo>
                    <a:pt x="449390" y="351092"/>
                  </a:lnTo>
                  <a:lnTo>
                    <a:pt x="450533" y="352234"/>
                  </a:lnTo>
                  <a:lnTo>
                    <a:pt x="451009" y="356425"/>
                  </a:lnTo>
                  <a:lnTo>
                    <a:pt x="450914" y="362998"/>
                  </a:lnTo>
                  <a:lnTo>
                    <a:pt x="449199" y="378809"/>
                  </a:lnTo>
                  <a:lnTo>
                    <a:pt x="449199" y="385382"/>
                  </a:lnTo>
                  <a:lnTo>
                    <a:pt x="449580" y="389668"/>
                  </a:lnTo>
                  <a:lnTo>
                    <a:pt x="451295" y="392525"/>
                  </a:lnTo>
                  <a:lnTo>
                    <a:pt x="451771" y="394049"/>
                  </a:lnTo>
                  <a:lnTo>
                    <a:pt x="452152" y="395954"/>
                  </a:lnTo>
                  <a:lnTo>
                    <a:pt x="449771" y="402336"/>
                  </a:lnTo>
                  <a:lnTo>
                    <a:pt x="438626" y="418624"/>
                  </a:lnTo>
                  <a:lnTo>
                    <a:pt x="405575" y="429006"/>
                  </a:lnTo>
                  <a:lnTo>
                    <a:pt x="396431" y="435769"/>
                  </a:lnTo>
                  <a:lnTo>
                    <a:pt x="393668" y="437388"/>
                  </a:lnTo>
                  <a:lnTo>
                    <a:pt x="391096" y="438150"/>
                  </a:lnTo>
                  <a:lnTo>
                    <a:pt x="387477" y="438626"/>
                  </a:lnTo>
                  <a:lnTo>
                    <a:pt x="367475" y="437674"/>
                  </a:lnTo>
                  <a:lnTo>
                    <a:pt x="364141" y="436721"/>
                  </a:lnTo>
                  <a:lnTo>
                    <a:pt x="360045" y="433769"/>
                  </a:lnTo>
                  <a:lnTo>
                    <a:pt x="358616" y="433007"/>
                  </a:lnTo>
                  <a:lnTo>
                    <a:pt x="356997" y="432340"/>
                  </a:lnTo>
                  <a:lnTo>
                    <a:pt x="323850" y="424910"/>
                  </a:lnTo>
                  <a:lnTo>
                    <a:pt x="321088" y="425387"/>
                  </a:lnTo>
                  <a:lnTo>
                    <a:pt x="318040" y="426339"/>
                  </a:lnTo>
                  <a:lnTo>
                    <a:pt x="313373" y="429101"/>
                  </a:lnTo>
                  <a:lnTo>
                    <a:pt x="310229" y="430340"/>
                  </a:lnTo>
                  <a:lnTo>
                    <a:pt x="307277" y="431101"/>
                  </a:lnTo>
                  <a:lnTo>
                    <a:pt x="300990" y="430721"/>
                  </a:lnTo>
                  <a:lnTo>
                    <a:pt x="298323" y="431292"/>
                  </a:lnTo>
                  <a:lnTo>
                    <a:pt x="295942" y="432530"/>
                  </a:lnTo>
                  <a:lnTo>
                    <a:pt x="289084" y="439007"/>
                  </a:lnTo>
                  <a:lnTo>
                    <a:pt x="284988" y="443960"/>
                  </a:lnTo>
                  <a:lnTo>
                    <a:pt x="282702" y="446151"/>
                  </a:lnTo>
                  <a:lnTo>
                    <a:pt x="275654" y="450342"/>
                  </a:lnTo>
                  <a:lnTo>
                    <a:pt x="274415" y="451295"/>
                  </a:lnTo>
                  <a:lnTo>
                    <a:pt x="270034" y="455962"/>
                  </a:lnTo>
                  <a:lnTo>
                    <a:pt x="268796" y="456914"/>
                  </a:lnTo>
                  <a:lnTo>
                    <a:pt x="218599" y="473678"/>
                  </a:lnTo>
                  <a:lnTo>
                    <a:pt x="216313" y="475774"/>
                  </a:lnTo>
                  <a:lnTo>
                    <a:pt x="213551" y="476441"/>
                  </a:lnTo>
                  <a:lnTo>
                    <a:pt x="209264" y="476631"/>
                  </a:lnTo>
                  <a:lnTo>
                    <a:pt x="192596" y="474345"/>
                  </a:lnTo>
                  <a:lnTo>
                    <a:pt x="186595" y="472535"/>
                  </a:lnTo>
                  <a:lnTo>
                    <a:pt x="185547" y="471964"/>
                  </a:lnTo>
                  <a:lnTo>
                    <a:pt x="184690" y="471107"/>
                  </a:lnTo>
                  <a:lnTo>
                    <a:pt x="184214" y="469868"/>
                  </a:lnTo>
                  <a:lnTo>
                    <a:pt x="184118" y="469106"/>
                  </a:lnTo>
                  <a:lnTo>
                    <a:pt x="184118" y="468630"/>
                  </a:lnTo>
                  <a:lnTo>
                    <a:pt x="185357" y="464439"/>
                  </a:lnTo>
                  <a:lnTo>
                    <a:pt x="185547" y="462725"/>
                  </a:lnTo>
                  <a:lnTo>
                    <a:pt x="183737" y="463010"/>
                  </a:lnTo>
                  <a:lnTo>
                    <a:pt x="181642" y="463867"/>
                  </a:lnTo>
                  <a:lnTo>
                    <a:pt x="167069" y="479965"/>
                  </a:lnTo>
                  <a:lnTo>
                    <a:pt x="162306" y="485204"/>
                  </a:lnTo>
                  <a:lnTo>
                    <a:pt x="162306" y="485204"/>
                  </a:lnTo>
                  <a:lnTo>
                    <a:pt x="164497" y="488728"/>
                  </a:lnTo>
                  <a:lnTo>
                    <a:pt x="166878" y="494824"/>
                  </a:lnTo>
                  <a:lnTo>
                    <a:pt x="169640" y="500253"/>
                  </a:lnTo>
                  <a:lnTo>
                    <a:pt x="174212" y="503777"/>
                  </a:lnTo>
                  <a:lnTo>
                    <a:pt x="188881" y="510159"/>
                  </a:lnTo>
                  <a:lnTo>
                    <a:pt x="191548" y="512159"/>
                  </a:lnTo>
                  <a:lnTo>
                    <a:pt x="191262" y="518255"/>
                  </a:lnTo>
                  <a:lnTo>
                    <a:pt x="188214" y="525685"/>
                  </a:lnTo>
                  <a:lnTo>
                    <a:pt x="181070" y="538448"/>
                  </a:lnTo>
                  <a:lnTo>
                    <a:pt x="170021" y="551688"/>
                  </a:lnTo>
                  <a:lnTo>
                    <a:pt x="168212" y="554546"/>
                  </a:lnTo>
                  <a:lnTo>
                    <a:pt x="169926" y="568643"/>
                  </a:lnTo>
                  <a:lnTo>
                    <a:pt x="173641" y="578358"/>
                  </a:lnTo>
                  <a:lnTo>
                    <a:pt x="173641" y="586073"/>
                  </a:lnTo>
                  <a:lnTo>
                    <a:pt x="164306" y="593884"/>
                  </a:lnTo>
                  <a:lnTo>
                    <a:pt x="157734" y="605790"/>
                  </a:lnTo>
                  <a:lnTo>
                    <a:pt x="155448" y="608171"/>
                  </a:lnTo>
                  <a:lnTo>
                    <a:pt x="153638" y="607505"/>
                  </a:lnTo>
                  <a:lnTo>
                    <a:pt x="149352" y="602266"/>
                  </a:lnTo>
                  <a:lnTo>
                    <a:pt x="146590" y="601123"/>
                  </a:lnTo>
                  <a:lnTo>
                    <a:pt x="134493" y="604457"/>
                  </a:lnTo>
                  <a:lnTo>
                    <a:pt x="122206" y="610076"/>
                  </a:lnTo>
                  <a:lnTo>
                    <a:pt x="117824" y="614267"/>
                  </a:lnTo>
                  <a:lnTo>
                    <a:pt x="111824" y="624745"/>
                  </a:lnTo>
                  <a:lnTo>
                    <a:pt x="106775" y="629317"/>
                  </a:lnTo>
                  <a:lnTo>
                    <a:pt x="103727" y="629984"/>
                  </a:lnTo>
                  <a:lnTo>
                    <a:pt x="95631" y="630079"/>
                  </a:lnTo>
                  <a:lnTo>
                    <a:pt x="92964" y="631317"/>
                  </a:lnTo>
                  <a:lnTo>
                    <a:pt x="91154" y="635413"/>
                  </a:lnTo>
                  <a:lnTo>
                    <a:pt x="92774" y="638080"/>
                  </a:lnTo>
                  <a:lnTo>
                    <a:pt x="94774" y="640271"/>
                  </a:lnTo>
                  <a:lnTo>
                    <a:pt x="94107" y="643319"/>
                  </a:lnTo>
                  <a:lnTo>
                    <a:pt x="82868" y="648653"/>
                  </a:lnTo>
                  <a:lnTo>
                    <a:pt x="70580" y="644366"/>
                  </a:lnTo>
                  <a:lnTo>
                    <a:pt x="57912" y="637508"/>
                  </a:lnTo>
                  <a:lnTo>
                    <a:pt x="45910" y="635508"/>
                  </a:lnTo>
                  <a:lnTo>
                    <a:pt x="43339" y="636842"/>
                  </a:lnTo>
                  <a:lnTo>
                    <a:pt x="37148" y="641604"/>
                  </a:lnTo>
                  <a:lnTo>
                    <a:pt x="34195" y="643319"/>
                  </a:lnTo>
                  <a:lnTo>
                    <a:pt x="31528" y="643795"/>
                  </a:lnTo>
                  <a:lnTo>
                    <a:pt x="25241" y="643509"/>
                  </a:lnTo>
                  <a:lnTo>
                    <a:pt x="22193" y="644080"/>
                  </a:lnTo>
                  <a:lnTo>
                    <a:pt x="10287" y="650938"/>
                  </a:lnTo>
                  <a:lnTo>
                    <a:pt x="9144" y="651891"/>
                  </a:lnTo>
                  <a:lnTo>
                    <a:pt x="4096" y="656177"/>
                  </a:lnTo>
                  <a:lnTo>
                    <a:pt x="0" y="661607"/>
                  </a:lnTo>
                  <a:lnTo>
                    <a:pt x="6096" y="670846"/>
                  </a:lnTo>
                  <a:lnTo>
                    <a:pt x="11621" y="675704"/>
                  </a:lnTo>
                  <a:lnTo>
                    <a:pt x="12192" y="679037"/>
                  </a:lnTo>
                  <a:lnTo>
                    <a:pt x="11811" y="682943"/>
                  </a:lnTo>
                  <a:lnTo>
                    <a:pt x="12764" y="687324"/>
                  </a:lnTo>
                  <a:lnTo>
                    <a:pt x="16859" y="694468"/>
                  </a:lnTo>
                  <a:lnTo>
                    <a:pt x="20479" y="697516"/>
                  </a:lnTo>
                  <a:lnTo>
                    <a:pt x="32480" y="698659"/>
                  </a:lnTo>
                  <a:lnTo>
                    <a:pt x="41529" y="705231"/>
                  </a:lnTo>
                  <a:lnTo>
                    <a:pt x="43720" y="719138"/>
                  </a:lnTo>
                  <a:lnTo>
                    <a:pt x="43053" y="746188"/>
                  </a:lnTo>
                  <a:lnTo>
                    <a:pt x="49054" y="756285"/>
                  </a:lnTo>
                  <a:lnTo>
                    <a:pt x="60293" y="766001"/>
                  </a:lnTo>
                  <a:lnTo>
                    <a:pt x="83915" y="779812"/>
                  </a:lnTo>
                  <a:lnTo>
                    <a:pt x="90392" y="781431"/>
                  </a:lnTo>
                  <a:lnTo>
                    <a:pt x="107347" y="778097"/>
                  </a:lnTo>
                  <a:lnTo>
                    <a:pt x="113348" y="778574"/>
                  </a:lnTo>
                  <a:lnTo>
                    <a:pt x="130493" y="785622"/>
                  </a:lnTo>
                  <a:lnTo>
                    <a:pt x="136684" y="792385"/>
                  </a:lnTo>
                  <a:lnTo>
                    <a:pt x="138113" y="794861"/>
                  </a:lnTo>
                  <a:lnTo>
                    <a:pt x="138875" y="797624"/>
                  </a:lnTo>
                  <a:lnTo>
                    <a:pt x="138779" y="799147"/>
                  </a:lnTo>
                  <a:lnTo>
                    <a:pt x="138398" y="800386"/>
                  </a:lnTo>
                  <a:lnTo>
                    <a:pt x="138494" y="802767"/>
                  </a:lnTo>
                  <a:lnTo>
                    <a:pt x="137827" y="803053"/>
                  </a:lnTo>
                  <a:lnTo>
                    <a:pt x="136112" y="810673"/>
                  </a:lnTo>
                  <a:lnTo>
                    <a:pt x="135922" y="811340"/>
                  </a:lnTo>
                  <a:lnTo>
                    <a:pt x="139827" y="821722"/>
                  </a:lnTo>
                  <a:lnTo>
                    <a:pt x="141637" y="833628"/>
                  </a:lnTo>
                  <a:lnTo>
                    <a:pt x="142970" y="837724"/>
                  </a:lnTo>
                  <a:lnTo>
                    <a:pt x="153353" y="857440"/>
                  </a:lnTo>
                  <a:lnTo>
                    <a:pt x="155353" y="863727"/>
                  </a:lnTo>
                  <a:lnTo>
                    <a:pt x="149257" y="863822"/>
                  </a:lnTo>
                  <a:lnTo>
                    <a:pt x="136874" y="860203"/>
                  </a:lnTo>
                  <a:lnTo>
                    <a:pt x="130493" y="860203"/>
                  </a:lnTo>
                  <a:lnTo>
                    <a:pt x="122682" y="864584"/>
                  </a:lnTo>
                  <a:lnTo>
                    <a:pt x="116300" y="872299"/>
                  </a:lnTo>
                  <a:lnTo>
                    <a:pt x="113919" y="882110"/>
                  </a:lnTo>
                  <a:lnTo>
                    <a:pt x="117729" y="892302"/>
                  </a:lnTo>
                  <a:lnTo>
                    <a:pt x="112967" y="895922"/>
                  </a:lnTo>
                  <a:lnTo>
                    <a:pt x="101156" y="916305"/>
                  </a:lnTo>
                  <a:lnTo>
                    <a:pt x="83725" y="929735"/>
                  </a:lnTo>
                  <a:lnTo>
                    <a:pt x="80010" y="936212"/>
                  </a:lnTo>
                  <a:lnTo>
                    <a:pt x="81058" y="951167"/>
                  </a:lnTo>
                  <a:lnTo>
                    <a:pt x="88773" y="964597"/>
                  </a:lnTo>
                  <a:lnTo>
                    <a:pt x="99251" y="975551"/>
                  </a:lnTo>
                  <a:lnTo>
                    <a:pt x="108204" y="983075"/>
                  </a:lnTo>
                  <a:lnTo>
                    <a:pt x="96679" y="989457"/>
                  </a:lnTo>
                  <a:lnTo>
                    <a:pt x="94298" y="993553"/>
                  </a:lnTo>
                  <a:lnTo>
                    <a:pt x="91345" y="1008507"/>
                  </a:lnTo>
                  <a:lnTo>
                    <a:pt x="90488" y="1011364"/>
                  </a:lnTo>
                  <a:lnTo>
                    <a:pt x="90488" y="1013841"/>
                  </a:lnTo>
                  <a:lnTo>
                    <a:pt x="91726" y="1018222"/>
                  </a:lnTo>
                  <a:lnTo>
                    <a:pt x="93155" y="1020413"/>
                  </a:lnTo>
                  <a:lnTo>
                    <a:pt x="100679" y="1029272"/>
                  </a:lnTo>
                  <a:lnTo>
                    <a:pt x="103442" y="1033939"/>
                  </a:lnTo>
                  <a:lnTo>
                    <a:pt x="107442" y="1043654"/>
                  </a:lnTo>
                  <a:lnTo>
                    <a:pt x="109347" y="1047274"/>
                  </a:lnTo>
                  <a:lnTo>
                    <a:pt x="112490" y="1050512"/>
                  </a:lnTo>
                  <a:lnTo>
                    <a:pt x="119253" y="1055370"/>
                  </a:lnTo>
                  <a:lnTo>
                    <a:pt x="122396" y="1059085"/>
                  </a:lnTo>
                  <a:lnTo>
                    <a:pt x="124587" y="1063847"/>
                  </a:lnTo>
                  <a:lnTo>
                    <a:pt x="125730" y="1068229"/>
                  </a:lnTo>
                  <a:lnTo>
                    <a:pt x="127254" y="1072420"/>
                  </a:lnTo>
                  <a:lnTo>
                    <a:pt x="130493" y="1076135"/>
                  </a:lnTo>
                  <a:lnTo>
                    <a:pt x="135065" y="1078039"/>
                  </a:lnTo>
                  <a:lnTo>
                    <a:pt x="139160" y="1077373"/>
                  </a:lnTo>
                  <a:lnTo>
                    <a:pt x="143256" y="1075944"/>
                  </a:lnTo>
                  <a:lnTo>
                    <a:pt x="147923" y="1075563"/>
                  </a:lnTo>
                  <a:lnTo>
                    <a:pt x="152210" y="1076801"/>
                  </a:lnTo>
                  <a:lnTo>
                    <a:pt x="172403" y="1087564"/>
                  </a:lnTo>
                  <a:lnTo>
                    <a:pt x="186214" y="1092613"/>
                  </a:lnTo>
                  <a:lnTo>
                    <a:pt x="222695" y="1115092"/>
                  </a:lnTo>
                  <a:lnTo>
                    <a:pt x="229172" y="1117854"/>
                  </a:lnTo>
                  <a:lnTo>
                    <a:pt x="238125" y="1119378"/>
                  </a:lnTo>
                  <a:lnTo>
                    <a:pt x="242602" y="1121093"/>
                  </a:lnTo>
                  <a:lnTo>
                    <a:pt x="244983" y="1124522"/>
                  </a:lnTo>
                  <a:lnTo>
                    <a:pt x="246793" y="1128522"/>
                  </a:lnTo>
                  <a:lnTo>
                    <a:pt x="250031" y="1131665"/>
                  </a:lnTo>
                  <a:lnTo>
                    <a:pt x="253365" y="1132427"/>
                  </a:lnTo>
                  <a:lnTo>
                    <a:pt x="267176" y="1132808"/>
                  </a:lnTo>
                  <a:lnTo>
                    <a:pt x="326898" y="1115568"/>
                  </a:lnTo>
                  <a:lnTo>
                    <a:pt x="336804" y="1114806"/>
                  </a:lnTo>
                  <a:lnTo>
                    <a:pt x="350901" y="1105567"/>
                  </a:lnTo>
                  <a:lnTo>
                    <a:pt x="361474" y="1107472"/>
                  </a:lnTo>
                  <a:lnTo>
                    <a:pt x="356807" y="1122998"/>
                  </a:lnTo>
                  <a:lnTo>
                    <a:pt x="360998" y="1131856"/>
                  </a:lnTo>
                  <a:lnTo>
                    <a:pt x="368618" y="1139476"/>
                  </a:lnTo>
                  <a:lnTo>
                    <a:pt x="372618" y="1148144"/>
                  </a:lnTo>
                  <a:lnTo>
                    <a:pt x="379952" y="1147763"/>
                  </a:lnTo>
                  <a:lnTo>
                    <a:pt x="389763" y="1144048"/>
                  </a:lnTo>
                  <a:lnTo>
                    <a:pt x="389858" y="1143095"/>
                  </a:lnTo>
                  <a:lnTo>
                    <a:pt x="389668" y="1142048"/>
                  </a:lnTo>
                  <a:lnTo>
                    <a:pt x="388430" y="1141190"/>
                  </a:lnTo>
                  <a:lnTo>
                    <a:pt x="387477" y="1139952"/>
                  </a:lnTo>
                  <a:lnTo>
                    <a:pt x="386906" y="1138333"/>
                  </a:lnTo>
                  <a:lnTo>
                    <a:pt x="386715" y="1136618"/>
                  </a:lnTo>
                  <a:lnTo>
                    <a:pt x="386906" y="1134999"/>
                  </a:lnTo>
                  <a:lnTo>
                    <a:pt x="387382" y="1133380"/>
                  </a:lnTo>
                  <a:lnTo>
                    <a:pt x="387953" y="1131951"/>
                  </a:lnTo>
                  <a:lnTo>
                    <a:pt x="390525" y="1127665"/>
                  </a:lnTo>
                  <a:lnTo>
                    <a:pt x="391478" y="1126522"/>
                  </a:lnTo>
                  <a:lnTo>
                    <a:pt x="393764" y="1124426"/>
                  </a:lnTo>
                  <a:lnTo>
                    <a:pt x="395097" y="1123569"/>
                  </a:lnTo>
                  <a:lnTo>
                    <a:pt x="396526" y="1122807"/>
                  </a:lnTo>
                  <a:lnTo>
                    <a:pt x="399002" y="1122807"/>
                  </a:lnTo>
                  <a:lnTo>
                    <a:pt x="402146" y="1123474"/>
                  </a:lnTo>
                  <a:lnTo>
                    <a:pt x="407765" y="1125950"/>
                  </a:lnTo>
                  <a:lnTo>
                    <a:pt x="412433" y="1128808"/>
                  </a:lnTo>
                  <a:lnTo>
                    <a:pt x="413575" y="1129951"/>
                  </a:lnTo>
                  <a:lnTo>
                    <a:pt x="422910" y="1131570"/>
                  </a:lnTo>
                  <a:lnTo>
                    <a:pt x="445294" y="1132618"/>
                  </a:lnTo>
                  <a:lnTo>
                    <a:pt x="451771" y="1134618"/>
                  </a:lnTo>
                  <a:lnTo>
                    <a:pt x="475488" y="1137571"/>
                  </a:lnTo>
                  <a:lnTo>
                    <a:pt x="477869" y="1136999"/>
                  </a:lnTo>
                  <a:lnTo>
                    <a:pt x="479870" y="1136047"/>
                  </a:lnTo>
                  <a:lnTo>
                    <a:pt x="480441" y="1134904"/>
                  </a:lnTo>
                  <a:lnTo>
                    <a:pt x="480822" y="1133380"/>
                  </a:lnTo>
                  <a:lnTo>
                    <a:pt x="480536" y="1130808"/>
                  </a:lnTo>
                  <a:lnTo>
                    <a:pt x="479870" y="1129379"/>
                  </a:lnTo>
                  <a:lnTo>
                    <a:pt x="479108" y="1128617"/>
                  </a:lnTo>
                  <a:lnTo>
                    <a:pt x="476345" y="1127379"/>
                  </a:lnTo>
                  <a:lnTo>
                    <a:pt x="475012" y="1126617"/>
                  </a:lnTo>
                  <a:lnTo>
                    <a:pt x="473964" y="1125284"/>
                  </a:lnTo>
                  <a:lnTo>
                    <a:pt x="473488" y="1123760"/>
                  </a:lnTo>
                  <a:lnTo>
                    <a:pt x="473869" y="1121378"/>
                  </a:lnTo>
                  <a:lnTo>
                    <a:pt x="475107" y="1118711"/>
                  </a:lnTo>
                  <a:lnTo>
                    <a:pt x="478250" y="1114997"/>
                  </a:lnTo>
                  <a:lnTo>
                    <a:pt x="479965" y="1113568"/>
                  </a:lnTo>
                  <a:lnTo>
                    <a:pt x="481965" y="1112996"/>
                  </a:lnTo>
                  <a:lnTo>
                    <a:pt x="485489" y="1113568"/>
                  </a:lnTo>
                  <a:lnTo>
                    <a:pt x="490252" y="1115378"/>
                  </a:lnTo>
                  <a:lnTo>
                    <a:pt x="493586" y="1116139"/>
                  </a:lnTo>
                  <a:lnTo>
                    <a:pt x="495300" y="1116044"/>
                  </a:lnTo>
                  <a:lnTo>
                    <a:pt x="496443" y="1115663"/>
                  </a:lnTo>
                  <a:lnTo>
                    <a:pt x="497300" y="1115187"/>
                  </a:lnTo>
                  <a:lnTo>
                    <a:pt x="499491" y="1113377"/>
                  </a:lnTo>
                  <a:lnTo>
                    <a:pt x="503015" y="1108234"/>
                  </a:lnTo>
                  <a:lnTo>
                    <a:pt x="506349" y="1102805"/>
                  </a:lnTo>
                  <a:lnTo>
                    <a:pt x="507111" y="1100614"/>
                  </a:lnTo>
                  <a:lnTo>
                    <a:pt x="507587" y="1098137"/>
                  </a:lnTo>
                  <a:lnTo>
                    <a:pt x="507587" y="1093565"/>
                  </a:lnTo>
                  <a:lnTo>
                    <a:pt x="506921" y="1091279"/>
                  </a:lnTo>
                  <a:lnTo>
                    <a:pt x="505778" y="1089660"/>
                  </a:lnTo>
                  <a:lnTo>
                    <a:pt x="504444" y="1088612"/>
                  </a:lnTo>
                  <a:lnTo>
                    <a:pt x="503777" y="1086707"/>
                  </a:lnTo>
                  <a:lnTo>
                    <a:pt x="503587" y="1083755"/>
                  </a:lnTo>
                  <a:lnTo>
                    <a:pt x="504539" y="1078421"/>
                  </a:lnTo>
                  <a:lnTo>
                    <a:pt x="504539" y="1075182"/>
                  </a:lnTo>
                  <a:lnTo>
                    <a:pt x="504254" y="1072706"/>
                  </a:lnTo>
                  <a:lnTo>
                    <a:pt x="503873" y="1070896"/>
                  </a:lnTo>
                  <a:lnTo>
                    <a:pt x="503777" y="1069086"/>
                  </a:lnTo>
                  <a:lnTo>
                    <a:pt x="504158" y="1065848"/>
                  </a:lnTo>
                  <a:lnTo>
                    <a:pt x="506540" y="1054227"/>
                  </a:lnTo>
                  <a:lnTo>
                    <a:pt x="506444" y="1050798"/>
                  </a:lnTo>
                  <a:lnTo>
                    <a:pt x="505587" y="1048512"/>
                  </a:lnTo>
                  <a:lnTo>
                    <a:pt x="504349" y="1047464"/>
                  </a:lnTo>
                  <a:lnTo>
                    <a:pt x="503492" y="1046321"/>
                  </a:lnTo>
                  <a:lnTo>
                    <a:pt x="503492" y="1044607"/>
                  </a:lnTo>
                  <a:lnTo>
                    <a:pt x="504349" y="1042797"/>
                  </a:lnTo>
                  <a:lnTo>
                    <a:pt x="506825" y="1040987"/>
                  </a:lnTo>
                  <a:lnTo>
                    <a:pt x="510635" y="1039273"/>
                  </a:lnTo>
                  <a:lnTo>
                    <a:pt x="512921" y="1037272"/>
                  </a:lnTo>
                  <a:lnTo>
                    <a:pt x="515017" y="1034796"/>
                  </a:lnTo>
                  <a:lnTo>
                    <a:pt x="517398" y="1031367"/>
                  </a:lnTo>
                  <a:lnTo>
                    <a:pt x="519684" y="1028890"/>
                  </a:lnTo>
                  <a:lnTo>
                    <a:pt x="526256" y="1024319"/>
                  </a:lnTo>
                  <a:lnTo>
                    <a:pt x="527399" y="1022890"/>
                  </a:lnTo>
                  <a:lnTo>
                    <a:pt x="528257" y="1020889"/>
                  </a:lnTo>
                  <a:lnTo>
                    <a:pt x="529209" y="1015841"/>
                  </a:lnTo>
                  <a:lnTo>
                    <a:pt x="530447" y="1011269"/>
                  </a:lnTo>
                  <a:lnTo>
                    <a:pt x="534353" y="1003649"/>
                  </a:lnTo>
                  <a:lnTo>
                    <a:pt x="536067" y="1000697"/>
                  </a:lnTo>
                  <a:lnTo>
                    <a:pt x="537782" y="998696"/>
                  </a:lnTo>
                  <a:lnTo>
                    <a:pt x="539210" y="998125"/>
                  </a:lnTo>
                  <a:lnTo>
                    <a:pt x="544354" y="996601"/>
                  </a:lnTo>
                  <a:lnTo>
                    <a:pt x="545592" y="995839"/>
                  </a:lnTo>
                  <a:lnTo>
                    <a:pt x="546735" y="994791"/>
                  </a:lnTo>
                  <a:lnTo>
                    <a:pt x="547878" y="993553"/>
                  </a:lnTo>
                  <a:lnTo>
                    <a:pt x="550355" y="989743"/>
                  </a:lnTo>
                  <a:lnTo>
                    <a:pt x="551688" y="986790"/>
                  </a:lnTo>
                  <a:lnTo>
                    <a:pt x="552355" y="983742"/>
                  </a:lnTo>
                  <a:lnTo>
                    <a:pt x="552164" y="978598"/>
                  </a:lnTo>
                  <a:lnTo>
                    <a:pt x="551402" y="976027"/>
                  </a:lnTo>
                  <a:lnTo>
                    <a:pt x="550355" y="974122"/>
                  </a:lnTo>
                  <a:lnTo>
                    <a:pt x="548259" y="971836"/>
                  </a:lnTo>
                  <a:lnTo>
                    <a:pt x="547402" y="970597"/>
                  </a:lnTo>
                  <a:lnTo>
                    <a:pt x="546735" y="968978"/>
                  </a:lnTo>
                  <a:lnTo>
                    <a:pt x="546449" y="967169"/>
                  </a:lnTo>
                  <a:lnTo>
                    <a:pt x="546926" y="964787"/>
                  </a:lnTo>
                  <a:lnTo>
                    <a:pt x="547973" y="961549"/>
                  </a:lnTo>
                  <a:lnTo>
                    <a:pt x="550736" y="956881"/>
                  </a:lnTo>
                  <a:lnTo>
                    <a:pt x="552355" y="951547"/>
                  </a:lnTo>
                  <a:lnTo>
                    <a:pt x="554641" y="945642"/>
                  </a:lnTo>
                  <a:lnTo>
                    <a:pt x="555593" y="943928"/>
                  </a:lnTo>
                  <a:lnTo>
                    <a:pt x="560832" y="937070"/>
                  </a:lnTo>
                  <a:lnTo>
                    <a:pt x="565499" y="935927"/>
                  </a:lnTo>
                  <a:lnTo>
                    <a:pt x="569119" y="939546"/>
                  </a:lnTo>
                  <a:lnTo>
                    <a:pt x="571500" y="942975"/>
                  </a:lnTo>
                  <a:lnTo>
                    <a:pt x="573977" y="944975"/>
                  </a:lnTo>
                  <a:lnTo>
                    <a:pt x="579501" y="948023"/>
                  </a:lnTo>
                  <a:lnTo>
                    <a:pt x="582835" y="951071"/>
                  </a:lnTo>
                  <a:lnTo>
                    <a:pt x="585502" y="953072"/>
                  </a:lnTo>
                  <a:lnTo>
                    <a:pt x="587121" y="954024"/>
                  </a:lnTo>
                  <a:lnTo>
                    <a:pt x="593598" y="956120"/>
                  </a:lnTo>
                  <a:lnTo>
                    <a:pt x="596456" y="957548"/>
                  </a:lnTo>
                  <a:lnTo>
                    <a:pt x="597599" y="958596"/>
                  </a:lnTo>
                  <a:lnTo>
                    <a:pt x="598551" y="959739"/>
                  </a:lnTo>
                  <a:lnTo>
                    <a:pt x="599504" y="961072"/>
                  </a:lnTo>
                  <a:lnTo>
                    <a:pt x="601028" y="961835"/>
                  </a:lnTo>
                  <a:lnTo>
                    <a:pt x="603218" y="961644"/>
                  </a:lnTo>
                  <a:lnTo>
                    <a:pt x="607219" y="959072"/>
                  </a:lnTo>
                  <a:lnTo>
                    <a:pt x="609029" y="957072"/>
                  </a:lnTo>
                  <a:lnTo>
                    <a:pt x="610267" y="954977"/>
                  </a:lnTo>
                  <a:lnTo>
                    <a:pt x="610743" y="953548"/>
                  </a:lnTo>
                  <a:lnTo>
                    <a:pt x="611219" y="952119"/>
                  </a:lnTo>
                  <a:lnTo>
                    <a:pt x="611791" y="951262"/>
                  </a:lnTo>
                  <a:lnTo>
                    <a:pt x="612553" y="950309"/>
                  </a:lnTo>
                  <a:lnTo>
                    <a:pt x="613601" y="949262"/>
                  </a:lnTo>
                  <a:lnTo>
                    <a:pt x="618554" y="945547"/>
                  </a:lnTo>
                  <a:lnTo>
                    <a:pt x="620078" y="944880"/>
                  </a:lnTo>
                  <a:lnTo>
                    <a:pt x="621887" y="944785"/>
                  </a:lnTo>
                  <a:lnTo>
                    <a:pt x="624840" y="946309"/>
                  </a:lnTo>
                  <a:lnTo>
                    <a:pt x="627412" y="946880"/>
                  </a:lnTo>
                  <a:lnTo>
                    <a:pt x="630079" y="946785"/>
                  </a:lnTo>
                  <a:lnTo>
                    <a:pt x="633603" y="945261"/>
                  </a:lnTo>
                  <a:lnTo>
                    <a:pt x="643223" y="943832"/>
                  </a:lnTo>
                  <a:lnTo>
                    <a:pt x="673418" y="944785"/>
                  </a:lnTo>
                  <a:lnTo>
                    <a:pt x="679609" y="940689"/>
                  </a:lnTo>
                  <a:lnTo>
                    <a:pt x="682181" y="937641"/>
                  </a:lnTo>
                  <a:lnTo>
                    <a:pt x="684752" y="933640"/>
                  </a:lnTo>
                  <a:lnTo>
                    <a:pt x="685514" y="932117"/>
                  </a:lnTo>
                  <a:lnTo>
                    <a:pt x="686086" y="930497"/>
                  </a:lnTo>
                  <a:lnTo>
                    <a:pt x="686181" y="928878"/>
                  </a:lnTo>
                  <a:lnTo>
                    <a:pt x="685800" y="927354"/>
                  </a:lnTo>
                  <a:lnTo>
                    <a:pt x="685133" y="925925"/>
                  </a:lnTo>
                  <a:lnTo>
                    <a:pt x="684657" y="924401"/>
                  </a:lnTo>
                  <a:lnTo>
                    <a:pt x="684752" y="922782"/>
                  </a:lnTo>
                  <a:lnTo>
                    <a:pt x="685229" y="921163"/>
                  </a:lnTo>
                  <a:lnTo>
                    <a:pt x="686467" y="917924"/>
                  </a:lnTo>
                  <a:lnTo>
                    <a:pt x="686943" y="916210"/>
                  </a:lnTo>
                  <a:lnTo>
                    <a:pt x="688181" y="912876"/>
                  </a:lnTo>
                  <a:lnTo>
                    <a:pt x="688943" y="911543"/>
                  </a:lnTo>
                  <a:lnTo>
                    <a:pt x="690182" y="910590"/>
                  </a:lnTo>
                  <a:lnTo>
                    <a:pt x="692944" y="910019"/>
                  </a:lnTo>
                  <a:lnTo>
                    <a:pt x="696754" y="910019"/>
                  </a:lnTo>
                  <a:lnTo>
                    <a:pt x="723805" y="912971"/>
                  </a:lnTo>
                  <a:lnTo>
                    <a:pt x="726567" y="913733"/>
                  </a:lnTo>
                  <a:lnTo>
                    <a:pt x="728472" y="914781"/>
                  </a:lnTo>
                  <a:lnTo>
                    <a:pt x="729425" y="916114"/>
                  </a:lnTo>
                  <a:lnTo>
                    <a:pt x="730187" y="917448"/>
                  </a:lnTo>
                  <a:lnTo>
                    <a:pt x="731520" y="920591"/>
                  </a:lnTo>
                  <a:lnTo>
                    <a:pt x="733139" y="923544"/>
                  </a:lnTo>
                  <a:lnTo>
                    <a:pt x="735997" y="927163"/>
                  </a:lnTo>
                  <a:lnTo>
                    <a:pt x="737997" y="931640"/>
                  </a:lnTo>
                  <a:lnTo>
                    <a:pt x="739616" y="934593"/>
                  </a:lnTo>
                  <a:lnTo>
                    <a:pt x="742283" y="938308"/>
                  </a:lnTo>
                  <a:lnTo>
                    <a:pt x="742950" y="939832"/>
                  </a:lnTo>
                  <a:lnTo>
                    <a:pt x="743141" y="941642"/>
                  </a:lnTo>
                  <a:lnTo>
                    <a:pt x="742188" y="946976"/>
                  </a:lnTo>
                  <a:lnTo>
                    <a:pt x="742188" y="948785"/>
                  </a:lnTo>
                  <a:lnTo>
                    <a:pt x="742664" y="950309"/>
                  </a:lnTo>
                  <a:lnTo>
                    <a:pt x="743426" y="951547"/>
                  </a:lnTo>
                  <a:lnTo>
                    <a:pt x="744379" y="952119"/>
                  </a:lnTo>
                  <a:lnTo>
                    <a:pt x="745236" y="951929"/>
                  </a:lnTo>
                  <a:lnTo>
                    <a:pt x="746189" y="951071"/>
                  </a:lnTo>
                  <a:lnTo>
                    <a:pt x="749427" y="946499"/>
                  </a:lnTo>
                  <a:lnTo>
                    <a:pt x="751237" y="943356"/>
                  </a:lnTo>
                  <a:lnTo>
                    <a:pt x="752189" y="942118"/>
                  </a:lnTo>
                  <a:lnTo>
                    <a:pt x="757238" y="938403"/>
                  </a:lnTo>
                  <a:lnTo>
                    <a:pt x="758381" y="937260"/>
                  </a:lnTo>
                  <a:lnTo>
                    <a:pt x="759333" y="936022"/>
                  </a:lnTo>
                  <a:lnTo>
                    <a:pt x="760095" y="934593"/>
                  </a:lnTo>
                  <a:lnTo>
                    <a:pt x="760667" y="932879"/>
                  </a:lnTo>
                  <a:lnTo>
                    <a:pt x="762476" y="925735"/>
                  </a:lnTo>
                  <a:lnTo>
                    <a:pt x="763238" y="924306"/>
                  </a:lnTo>
                  <a:lnTo>
                    <a:pt x="765810" y="923258"/>
                  </a:lnTo>
                  <a:lnTo>
                    <a:pt x="769715" y="922782"/>
                  </a:lnTo>
                  <a:lnTo>
                    <a:pt x="778383" y="922972"/>
                  </a:lnTo>
                  <a:lnTo>
                    <a:pt x="785336" y="924020"/>
                  </a:lnTo>
                  <a:lnTo>
                    <a:pt x="787337" y="923544"/>
                  </a:lnTo>
                  <a:lnTo>
                    <a:pt x="790099" y="921258"/>
                  </a:lnTo>
                  <a:lnTo>
                    <a:pt x="791337" y="919163"/>
                  </a:lnTo>
                  <a:lnTo>
                    <a:pt x="791909" y="917067"/>
                  </a:lnTo>
                  <a:lnTo>
                    <a:pt x="792004" y="915067"/>
                  </a:lnTo>
                  <a:lnTo>
                    <a:pt x="791909" y="913067"/>
                  </a:lnTo>
                  <a:lnTo>
                    <a:pt x="791623" y="909066"/>
                  </a:lnTo>
                  <a:lnTo>
                    <a:pt x="791528" y="902589"/>
                  </a:lnTo>
                  <a:lnTo>
                    <a:pt x="791432" y="900589"/>
                  </a:lnTo>
                  <a:lnTo>
                    <a:pt x="790956" y="898874"/>
                  </a:lnTo>
                  <a:lnTo>
                    <a:pt x="790289" y="897255"/>
                  </a:lnTo>
                  <a:lnTo>
                    <a:pt x="789432" y="896017"/>
                  </a:lnTo>
                  <a:lnTo>
                    <a:pt x="785908" y="892969"/>
                  </a:lnTo>
                  <a:lnTo>
                    <a:pt x="781717" y="890492"/>
                  </a:lnTo>
                  <a:lnTo>
                    <a:pt x="780669" y="889445"/>
                  </a:lnTo>
                  <a:lnTo>
                    <a:pt x="780193" y="888111"/>
                  </a:lnTo>
                  <a:lnTo>
                    <a:pt x="780479" y="886587"/>
                  </a:lnTo>
                  <a:lnTo>
                    <a:pt x="781145" y="885349"/>
                  </a:lnTo>
                  <a:lnTo>
                    <a:pt x="787051" y="880110"/>
                  </a:lnTo>
                  <a:lnTo>
                    <a:pt x="790861" y="876014"/>
                  </a:lnTo>
                  <a:lnTo>
                    <a:pt x="791337" y="875157"/>
                  </a:lnTo>
                  <a:lnTo>
                    <a:pt x="791813" y="873919"/>
                  </a:lnTo>
                  <a:lnTo>
                    <a:pt x="793337" y="867632"/>
                  </a:lnTo>
                  <a:lnTo>
                    <a:pt x="793814" y="866585"/>
                  </a:lnTo>
                  <a:lnTo>
                    <a:pt x="794671" y="865537"/>
                  </a:lnTo>
                  <a:lnTo>
                    <a:pt x="796671" y="864775"/>
                  </a:lnTo>
                  <a:lnTo>
                    <a:pt x="804005" y="863822"/>
                  </a:lnTo>
                  <a:lnTo>
                    <a:pt x="806958" y="864013"/>
                  </a:lnTo>
                  <a:lnTo>
                    <a:pt x="809054" y="864870"/>
                  </a:lnTo>
                  <a:lnTo>
                    <a:pt x="812102" y="869823"/>
                  </a:lnTo>
                  <a:lnTo>
                    <a:pt x="814102" y="871347"/>
                  </a:lnTo>
                  <a:lnTo>
                    <a:pt x="816864" y="873062"/>
                  </a:lnTo>
                  <a:lnTo>
                    <a:pt x="822674" y="875729"/>
                  </a:lnTo>
                  <a:lnTo>
                    <a:pt x="827437" y="878872"/>
                  </a:lnTo>
                  <a:lnTo>
                    <a:pt x="832295" y="885063"/>
                  </a:lnTo>
                  <a:lnTo>
                    <a:pt x="837152" y="889063"/>
                  </a:lnTo>
                  <a:lnTo>
                    <a:pt x="853631" y="895255"/>
                  </a:lnTo>
                  <a:lnTo>
                    <a:pt x="857155" y="897541"/>
                  </a:lnTo>
                  <a:lnTo>
                    <a:pt x="859250" y="899827"/>
                  </a:lnTo>
                  <a:lnTo>
                    <a:pt x="859536" y="903922"/>
                  </a:lnTo>
                  <a:lnTo>
                    <a:pt x="859822" y="905828"/>
                  </a:lnTo>
                  <a:lnTo>
                    <a:pt x="860393" y="907352"/>
                  </a:lnTo>
                  <a:lnTo>
                    <a:pt x="861441" y="908495"/>
                  </a:lnTo>
                  <a:lnTo>
                    <a:pt x="862775" y="909638"/>
                  </a:lnTo>
                  <a:lnTo>
                    <a:pt x="864584" y="910590"/>
                  </a:lnTo>
                  <a:lnTo>
                    <a:pt x="869251" y="912495"/>
                  </a:lnTo>
                  <a:lnTo>
                    <a:pt x="874014" y="913638"/>
                  </a:lnTo>
                  <a:lnTo>
                    <a:pt x="876014" y="913543"/>
                  </a:lnTo>
                  <a:lnTo>
                    <a:pt x="881348" y="912400"/>
                  </a:lnTo>
                  <a:lnTo>
                    <a:pt x="884587" y="910876"/>
                  </a:lnTo>
                  <a:lnTo>
                    <a:pt x="888873" y="908018"/>
                  </a:lnTo>
                  <a:lnTo>
                    <a:pt x="891445" y="904875"/>
                  </a:lnTo>
                  <a:lnTo>
                    <a:pt x="892778" y="897922"/>
                  </a:lnTo>
                  <a:lnTo>
                    <a:pt x="892207" y="865061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8" name="Figura a mano libera: forma 79">
              <a:extLst>
                <a:ext uri="{FF2B5EF4-FFF2-40B4-BE49-F238E27FC236}">
                  <a16:creationId xmlns:a16="http://schemas.microsoft.com/office/drawing/2014/main" xmlns="" id="{B91B5756-7440-4A16-B554-CF5D5CBFC87C}"/>
                </a:ext>
              </a:extLst>
            </p:cNvPr>
            <p:cNvSpPr/>
            <p:nvPr/>
          </p:nvSpPr>
          <p:spPr>
            <a:xfrm>
              <a:off x="9342291" y="4084129"/>
              <a:ext cx="416433" cy="324326"/>
            </a:xfrm>
            <a:custGeom>
              <a:avLst/>
              <a:gdLst>
                <a:gd name="connsiteX0" fmla="*/ 415861 w 416433"/>
                <a:gd name="connsiteY0" fmla="*/ 170021 h 324326"/>
                <a:gd name="connsiteX1" fmla="*/ 414147 w 416433"/>
                <a:gd name="connsiteY1" fmla="*/ 169545 h 324326"/>
                <a:gd name="connsiteX2" fmla="*/ 406241 w 416433"/>
                <a:gd name="connsiteY2" fmla="*/ 168402 h 324326"/>
                <a:gd name="connsiteX3" fmla="*/ 404527 w 416433"/>
                <a:gd name="connsiteY3" fmla="*/ 167926 h 324326"/>
                <a:gd name="connsiteX4" fmla="*/ 403003 w 416433"/>
                <a:gd name="connsiteY4" fmla="*/ 167259 h 324326"/>
                <a:gd name="connsiteX5" fmla="*/ 401669 w 416433"/>
                <a:gd name="connsiteY5" fmla="*/ 166306 h 324326"/>
                <a:gd name="connsiteX6" fmla="*/ 400717 w 416433"/>
                <a:gd name="connsiteY6" fmla="*/ 165259 h 324326"/>
                <a:gd name="connsiteX7" fmla="*/ 399955 w 416433"/>
                <a:gd name="connsiteY7" fmla="*/ 163925 h 324326"/>
                <a:gd name="connsiteX8" fmla="*/ 398812 w 416433"/>
                <a:gd name="connsiteY8" fmla="*/ 161068 h 324326"/>
                <a:gd name="connsiteX9" fmla="*/ 398050 w 416433"/>
                <a:gd name="connsiteY9" fmla="*/ 157067 h 324326"/>
                <a:gd name="connsiteX10" fmla="*/ 398431 w 416433"/>
                <a:gd name="connsiteY10" fmla="*/ 150971 h 324326"/>
                <a:gd name="connsiteX11" fmla="*/ 398050 w 416433"/>
                <a:gd name="connsiteY11" fmla="*/ 149066 h 324326"/>
                <a:gd name="connsiteX12" fmla="*/ 397478 w 416433"/>
                <a:gd name="connsiteY12" fmla="*/ 147161 h 324326"/>
                <a:gd name="connsiteX13" fmla="*/ 397192 w 416433"/>
                <a:gd name="connsiteY13" fmla="*/ 144399 h 324326"/>
                <a:gd name="connsiteX14" fmla="*/ 397383 w 416433"/>
                <a:gd name="connsiteY14" fmla="*/ 139541 h 324326"/>
                <a:gd name="connsiteX15" fmla="*/ 399193 w 416433"/>
                <a:gd name="connsiteY15" fmla="*/ 134684 h 324326"/>
                <a:gd name="connsiteX16" fmla="*/ 399955 w 416433"/>
                <a:gd name="connsiteY16" fmla="*/ 131540 h 324326"/>
                <a:gd name="connsiteX17" fmla="*/ 400240 w 416433"/>
                <a:gd name="connsiteY17" fmla="*/ 129254 h 324326"/>
                <a:gd name="connsiteX18" fmla="*/ 398716 w 416433"/>
                <a:gd name="connsiteY18" fmla="*/ 122111 h 324326"/>
                <a:gd name="connsiteX19" fmla="*/ 398431 w 416433"/>
                <a:gd name="connsiteY19" fmla="*/ 119253 h 324326"/>
                <a:gd name="connsiteX20" fmla="*/ 398335 w 416433"/>
                <a:gd name="connsiteY20" fmla="*/ 114205 h 324326"/>
                <a:gd name="connsiteX21" fmla="*/ 398812 w 416433"/>
                <a:gd name="connsiteY21" fmla="*/ 111347 h 324326"/>
                <a:gd name="connsiteX22" fmla="*/ 399574 w 416433"/>
                <a:gd name="connsiteY22" fmla="*/ 109156 h 324326"/>
                <a:gd name="connsiteX23" fmla="*/ 402907 w 416433"/>
                <a:gd name="connsiteY23" fmla="*/ 104204 h 324326"/>
                <a:gd name="connsiteX24" fmla="*/ 407289 w 416433"/>
                <a:gd name="connsiteY24" fmla="*/ 95821 h 324326"/>
                <a:gd name="connsiteX25" fmla="*/ 408051 w 416433"/>
                <a:gd name="connsiteY25" fmla="*/ 93059 h 324326"/>
                <a:gd name="connsiteX26" fmla="*/ 408432 w 416433"/>
                <a:gd name="connsiteY26" fmla="*/ 89059 h 324326"/>
                <a:gd name="connsiteX27" fmla="*/ 408337 w 416433"/>
                <a:gd name="connsiteY27" fmla="*/ 86487 h 324326"/>
                <a:gd name="connsiteX28" fmla="*/ 410718 w 416433"/>
                <a:gd name="connsiteY28" fmla="*/ 68961 h 324326"/>
                <a:gd name="connsiteX29" fmla="*/ 411194 w 416433"/>
                <a:gd name="connsiteY29" fmla="*/ 67628 h 324326"/>
                <a:gd name="connsiteX30" fmla="*/ 404336 w 416433"/>
                <a:gd name="connsiteY30" fmla="*/ 66199 h 324326"/>
                <a:gd name="connsiteX31" fmla="*/ 397764 w 416433"/>
                <a:gd name="connsiteY31" fmla="*/ 62674 h 324326"/>
                <a:gd name="connsiteX32" fmla="*/ 383667 w 416433"/>
                <a:gd name="connsiteY32" fmla="*/ 52388 h 324326"/>
                <a:gd name="connsiteX33" fmla="*/ 377476 w 416433"/>
                <a:gd name="connsiteY33" fmla="*/ 50197 h 324326"/>
                <a:gd name="connsiteX34" fmla="*/ 373761 w 416433"/>
                <a:gd name="connsiteY34" fmla="*/ 47625 h 324326"/>
                <a:gd name="connsiteX35" fmla="*/ 364426 w 416433"/>
                <a:gd name="connsiteY35" fmla="*/ 35338 h 324326"/>
                <a:gd name="connsiteX36" fmla="*/ 359759 w 416433"/>
                <a:gd name="connsiteY36" fmla="*/ 31052 h 324326"/>
                <a:gd name="connsiteX37" fmla="*/ 345472 w 416433"/>
                <a:gd name="connsiteY37" fmla="*/ 26194 h 324326"/>
                <a:gd name="connsiteX38" fmla="*/ 317659 w 416433"/>
                <a:gd name="connsiteY38" fmla="*/ 21336 h 324326"/>
                <a:gd name="connsiteX39" fmla="*/ 305467 w 416433"/>
                <a:gd name="connsiteY39" fmla="*/ 15621 h 324326"/>
                <a:gd name="connsiteX40" fmla="*/ 293180 w 416433"/>
                <a:gd name="connsiteY40" fmla="*/ 5429 h 324326"/>
                <a:gd name="connsiteX41" fmla="*/ 286417 w 416433"/>
                <a:gd name="connsiteY41" fmla="*/ 1238 h 324326"/>
                <a:gd name="connsiteX42" fmla="*/ 280702 w 416433"/>
                <a:gd name="connsiteY42" fmla="*/ 0 h 324326"/>
                <a:gd name="connsiteX43" fmla="*/ 280321 w 416433"/>
                <a:gd name="connsiteY43" fmla="*/ 1429 h 324326"/>
                <a:gd name="connsiteX44" fmla="*/ 280702 w 416433"/>
                <a:gd name="connsiteY44" fmla="*/ 6001 h 324326"/>
                <a:gd name="connsiteX45" fmla="*/ 280321 w 416433"/>
                <a:gd name="connsiteY45" fmla="*/ 7429 h 324326"/>
                <a:gd name="connsiteX46" fmla="*/ 279463 w 416433"/>
                <a:gd name="connsiteY46" fmla="*/ 9335 h 324326"/>
                <a:gd name="connsiteX47" fmla="*/ 277654 w 416433"/>
                <a:gd name="connsiteY47" fmla="*/ 12573 h 324326"/>
                <a:gd name="connsiteX48" fmla="*/ 275844 w 416433"/>
                <a:gd name="connsiteY48" fmla="*/ 16764 h 324326"/>
                <a:gd name="connsiteX49" fmla="*/ 275463 w 416433"/>
                <a:gd name="connsiteY49" fmla="*/ 18669 h 324326"/>
                <a:gd name="connsiteX50" fmla="*/ 275368 w 416433"/>
                <a:gd name="connsiteY50" fmla="*/ 22384 h 324326"/>
                <a:gd name="connsiteX51" fmla="*/ 275654 w 416433"/>
                <a:gd name="connsiteY51" fmla="*/ 25908 h 324326"/>
                <a:gd name="connsiteX52" fmla="*/ 275558 w 416433"/>
                <a:gd name="connsiteY52" fmla="*/ 27622 h 324326"/>
                <a:gd name="connsiteX53" fmla="*/ 274130 w 416433"/>
                <a:gd name="connsiteY53" fmla="*/ 29909 h 324326"/>
                <a:gd name="connsiteX54" fmla="*/ 249841 w 416433"/>
                <a:gd name="connsiteY54" fmla="*/ 54578 h 324326"/>
                <a:gd name="connsiteX55" fmla="*/ 246412 w 416433"/>
                <a:gd name="connsiteY55" fmla="*/ 57055 h 324326"/>
                <a:gd name="connsiteX56" fmla="*/ 241840 w 416433"/>
                <a:gd name="connsiteY56" fmla="*/ 58769 h 324326"/>
                <a:gd name="connsiteX57" fmla="*/ 240792 w 416433"/>
                <a:gd name="connsiteY57" fmla="*/ 60007 h 324326"/>
                <a:gd name="connsiteX58" fmla="*/ 240221 w 416433"/>
                <a:gd name="connsiteY58" fmla="*/ 62960 h 324326"/>
                <a:gd name="connsiteX59" fmla="*/ 240411 w 416433"/>
                <a:gd name="connsiteY59" fmla="*/ 65056 h 324326"/>
                <a:gd name="connsiteX60" fmla="*/ 241078 w 416433"/>
                <a:gd name="connsiteY60" fmla="*/ 68675 h 324326"/>
                <a:gd name="connsiteX61" fmla="*/ 241268 w 416433"/>
                <a:gd name="connsiteY61" fmla="*/ 70485 h 324326"/>
                <a:gd name="connsiteX62" fmla="*/ 239935 w 416433"/>
                <a:gd name="connsiteY62" fmla="*/ 73247 h 324326"/>
                <a:gd name="connsiteX63" fmla="*/ 236410 w 416433"/>
                <a:gd name="connsiteY63" fmla="*/ 78105 h 324326"/>
                <a:gd name="connsiteX64" fmla="*/ 227838 w 416433"/>
                <a:gd name="connsiteY64" fmla="*/ 87439 h 324326"/>
                <a:gd name="connsiteX65" fmla="*/ 216598 w 416433"/>
                <a:gd name="connsiteY65" fmla="*/ 102298 h 324326"/>
                <a:gd name="connsiteX66" fmla="*/ 210026 w 416433"/>
                <a:gd name="connsiteY66" fmla="*/ 113157 h 324326"/>
                <a:gd name="connsiteX67" fmla="*/ 201263 w 416433"/>
                <a:gd name="connsiteY67" fmla="*/ 124301 h 324326"/>
                <a:gd name="connsiteX68" fmla="*/ 199739 w 416433"/>
                <a:gd name="connsiteY68" fmla="*/ 127540 h 324326"/>
                <a:gd name="connsiteX69" fmla="*/ 198787 w 416433"/>
                <a:gd name="connsiteY69" fmla="*/ 130112 h 324326"/>
                <a:gd name="connsiteX70" fmla="*/ 196882 w 416433"/>
                <a:gd name="connsiteY70" fmla="*/ 132493 h 324326"/>
                <a:gd name="connsiteX71" fmla="*/ 195263 w 416433"/>
                <a:gd name="connsiteY71" fmla="*/ 134207 h 324326"/>
                <a:gd name="connsiteX72" fmla="*/ 181165 w 416433"/>
                <a:gd name="connsiteY72" fmla="*/ 142018 h 324326"/>
                <a:gd name="connsiteX73" fmla="*/ 175736 w 416433"/>
                <a:gd name="connsiteY73" fmla="*/ 143446 h 324326"/>
                <a:gd name="connsiteX74" fmla="*/ 173926 w 416433"/>
                <a:gd name="connsiteY74" fmla="*/ 143542 h 324326"/>
                <a:gd name="connsiteX75" fmla="*/ 172593 w 416433"/>
                <a:gd name="connsiteY75" fmla="*/ 142970 h 324326"/>
                <a:gd name="connsiteX76" fmla="*/ 172212 w 416433"/>
                <a:gd name="connsiteY76" fmla="*/ 141256 h 324326"/>
                <a:gd name="connsiteX77" fmla="*/ 172498 w 416433"/>
                <a:gd name="connsiteY77" fmla="*/ 139732 h 324326"/>
                <a:gd name="connsiteX78" fmla="*/ 173641 w 416433"/>
                <a:gd name="connsiteY78" fmla="*/ 136493 h 324326"/>
                <a:gd name="connsiteX79" fmla="*/ 173926 w 416433"/>
                <a:gd name="connsiteY79" fmla="*/ 134874 h 324326"/>
                <a:gd name="connsiteX80" fmla="*/ 173736 w 416433"/>
                <a:gd name="connsiteY80" fmla="*/ 133255 h 324326"/>
                <a:gd name="connsiteX81" fmla="*/ 173164 w 416433"/>
                <a:gd name="connsiteY81" fmla="*/ 131826 h 324326"/>
                <a:gd name="connsiteX82" fmla="*/ 171545 w 416433"/>
                <a:gd name="connsiteY82" fmla="*/ 129254 h 324326"/>
                <a:gd name="connsiteX83" fmla="*/ 169735 w 416433"/>
                <a:gd name="connsiteY83" fmla="*/ 126968 h 324326"/>
                <a:gd name="connsiteX84" fmla="*/ 168021 w 416433"/>
                <a:gd name="connsiteY84" fmla="*/ 124396 h 324326"/>
                <a:gd name="connsiteX85" fmla="*/ 167354 w 416433"/>
                <a:gd name="connsiteY85" fmla="*/ 123063 h 324326"/>
                <a:gd name="connsiteX86" fmla="*/ 167068 w 416433"/>
                <a:gd name="connsiteY86" fmla="*/ 121444 h 324326"/>
                <a:gd name="connsiteX87" fmla="*/ 167068 w 416433"/>
                <a:gd name="connsiteY87" fmla="*/ 119539 h 324326"/>
                <a:gd name="connsiteX88" fmla="*/ 167926 w 416433"/>
                <a:gd name="connsiteY88" fmla="*/ 114110 h 324326"/>
                <a:gd name="connsiteX89" fmla="*/ 167735 w 416433"/>
                <a:gd name="connsiteY89" fmla="*/ 112395 h 324326"/>
                <a:gd name="connsiteX90" fmla="*/ 167259 w 416433"/>
                <a:gd name="connsiteY90" fmla="*/ 110871 h 324326"/>
                <a:gd name="connsiteX91" fmla="*/ 166592 w 416433"/>
                <a:gd name="connsiteY91" fmla="*/ 109538 h 324326"/>
                <a:gd name="connsiteX92" fmla="*/ 165640 w 416433"/>
                <a:gd name="connsiteY92" fmla="*/ 108395 h 324326"/>
                <a:gd name="connsiteX93" fmla="*/ 163544 w 416433"/>
                <a:gd name="connsiteY93" fmla="*/ 106204 h 324326"/>
                <a:gd name="connsiteX94" fmla="*/ 151638 w 416433"/>
                <a:gd name="connsiteY94" fmla="*/ 97727 h 324326"/>
                <a:gd name="connsiteX95" fmla="*/ 150209 w 416433"/>
                <a:gd name="connsiteY95" fmla="*/ 96393 h 324326"/>
                <a:gd name="connsiteX96" fmla="*/ 149161 w 416433"/>
                <a:gd name="connsiteY96" fmla="*/ 94964 h 324326"/>
                <a:gd name="connsiteX97" fmla="*/ 147923 w 416433"/>
                <a:gd name="connsiteY97" fmla="*/ 94202 h 324326"/>
                <a:gd name="connsiteX98" fmla="*/ 146494 w 416433"/>
                <a:gd name="connsiteY98" fmla="*/ 94012 h 324326"/>
                <a:gd name="connsiteX99" fmla="*/ 143923 w 416433"/>
                <a:gd name="connsiteY99" fmla="*/ 95726 h 324326"/>
                <a:gd name="connsiteX100" fmla="*/ 141637 w 416433"/>
                <a:gd name="connsiteY100" fmla="*/ 99060 h 324326"/>
                <a:gd name="connsiteX101" fmla="*/ 140113 w 416433"/>
                <a:gd name="connsiteY101" fmla="*/ 99631 h 324326"/>
                <a:gd name="connsiteX102" fmla="*/ 138113 w 416433"/>
                <a:gd name="connsiteY102" fmla="*/ 99346 h 324326"/>
                <a:gd name="connsiteX103" fmla="*/ 134874 w 416433"/>
                <a:gd name="connsiteY103" fmla="*/ 97536 h 324326"/>
                <a:gd name="connsiteX104" fmla="*/ 133159 w 416433"/>
                <a:gd name="connsiteY104" fmla="*/ 96107 h 324326"/>
                <a:gd name="connsiteX105" fmla="*/ 131826 w 416433"/>
                <a:gd name="connsiteY105" fmla="*/ 94679 h 324326"/>
                <a:gd name="connsiteX106" fmla="*/ 131064 w 416433"/>
                <a:gd name="connsiteY106" fmla="*/ 93440 h 324326"/>
                <a:gd name="connsiteX107" fmla="*/ 128873 w 416433"/>
                <a:gd name="connsiteY107" fmla="*/ 89345 h 324326"/>
                <a:gd name="connsiteX108" fmla="*/ 128111 w 416433"/>
                <a:gd name="connsiteY108" fmla="*/ 88106 h 324326"/>
                <a:gd name="connsiteX109" fmla="*/ 127063 w 416433"/>
                <a:gd name="connsiteY109" fmla="*/ 87059 h 324326"/>
                <a:gd name="connsiteX110" fmla="*/ 125825 w 416433"/>
                <a:gd name="connsiteY110" fmla="*/ 86201 h 324326"/>
                <a:gd name="connsiteX111" fmla="*/ 119824 w 416433"/>
                <a:gd name="connsiteY111" fmla="*/ 83344 h 324326"/>
                <a:gd name="connsiteX112" fmla="*/ 117634 w 416433"/>
                <a:gd name="connsiteY112" fmla="*/ 81629 h 324326"/>
                <a:gd name="connsiteX113" fmla="*/ 116872 w 416433"/>
                <a:gd name="connsiteY113" fmla="*/ 80867 h 324326"/>
                <a:gd name="connsiteX114" fmla="*/ 116300 w 416433"/>
                <a:gd name="connsiteY114" fmla="*/ 80201 h 324326"/>
                <a:gd name="connsiteX115" fmla="*/ 115729 w 416433"/>
                <a:gd name="connsiteY115" fmla="*/ 79057 h 324326"/>
                <a:gd name="connsiteX116" fmla="*/ 113538 w 416433"/>
                <a:gd name="connsiteY116" fmla="*/ 79438 h 324326"/>
                <a:gd name="connsiteX117" fmla="*/ 111919 w 416433"/>
                <a:gd name="connsiteY117" fmla="*/ 80105 h 324326"/>
                <a:gd name="connsiteX118" fmla="*/ 96774 w 416433"/>
                <a:gd name="connsiteY118" fmla="*/ 92773 h 324326"/>
                <a:gd name="connsiteX119" fmla="*/ 93440 w 416433"/>
                <a:gd name="connsiteY119" fmla="*/ 99727 h 324326"/>
                <a:gd name="connsiteX120" fmla="*/ 92297 w 416433"/>
                <a:gd name="connsiteY120" fmla="*/ 101537 h 324326"/>
                <a:gd name="connsiteX121" fmla="*/ 91249 w 416433"/>
                <a:gd name="connsiteY121" fmla="*/ 102679 h 324326"/>
                <a:gd name="connsiteX122" fmla="*/ 84391 w 416433"/>
                <a:gd name="connsiteY122" fmla="*/ 109633 h 324326"/>
                <a:gd name="connsiteX123" fmla="*/ 82105 w 416433"/>
                <a:gd name="connsiteY123" fmla="*/ 109728 h 324326"/>
                <a:gd name="connsiteX124" fmla="*/ 73723 w 416433"/>
                <a:gd name="connsiteY124" fmla="*/ 108585 h 324326"/>
                <a:gd name="connsiteX125" fmla="*/ 71723 w 416433"/>
                <a:gd name="connsiteY125" fmla="*/ 109728 h 324326"/>
                <a:gd name="connsiteX126" fmla="*/ 69913 w 416433"/>
                <a:gd name="connsiteY126" fmla="*/ 111823 h 324326"/>
                <a:gd name="connsiteX127" fmla="*/ 67437 w 416433"/>
                <a:gd name="connsiteY127" fmla="*/ 116777 h 324326"/>
                <a:gd name="connsiteX128" fmla="*/ 67246 w 416433"/>
                <a:gd name="connsiteY128" fmla="*/ 119253 h 324326"/>
                <a:gd name="connsiteX129" fmla="*/ 67818 w 416433"/>
                <a:gd name="connsiteY129" fmla="*/ 121063 h 324326"/>
                <a:gd name="connsiteX130" fmla="*/ 70009 w 416433"/>
                <a:gd name="connsiteY130" fmla="*/ 123730 h 324326"/>
                <a:gd name="connsiteX131" fmla="*/ 71342 w 416433"/>
                <a:gd name="connsiteY131" fmla="*/ 125825 h 324326"/>
                <a:gd name="connsiteX132" fmla="*/ 72485 w 416433"/>
                <a:gd name="connsiteY132" fmla="*/ 128206 h 324326"/>
                <a:gd name="connsiteX133" fmla="*/ 73533 w 416433"/>
                <a:gd name="connsiteY133" fmla="*/ 131731 h 324326"/>
                <a:gd name="connsiteX134" fmla="*/ 74200 w 416433"/>
                <a:gd name="connsiteY134" fmla="*/ 133160 h 324326"/>
                <a:gd name="connsiteX135" fmla="*/ 75819 w 416433"/>
                <a:gd name="connsiteY135" fmla="*/ 135731 h 324326"/>
                <a:gd name="connsiteX136" fmla="*/ 76771 w 416433"/>
                <a:gd name="connsiteY136" fmla="*/ 136779 h 324326"/>
                <a:gd name="connsiteX137" fmla="*/ 80677 w 416433"/>
                <a:gd name="connsiteY137" fmla="*/ 139446 h 324326"/>
                <a:gd name="connsiteX138" fmla="*/ 81724 w 416433"/>
                <a:gd name="connsiteY138" fmla="*/ 140398 h 324326"/>
                <a:gd name="connsiteX139" fmla="*/ 82486 w 416433"/>
                <a:gd name="connsiteY139" fmla="*/ 141351 h 324326"/>
                <a:gd name="connsiteX140" fmla="*/ 82867 w 416433"/>
                <a:gd name="connsiteY140" fmla="*/ 142399 h 324326"/>
                <a:gd name="connsiteX141" fmla="*/ 82867 w 416433"/>
                <a:gd name="connsiteY141" fmla="*/ 143446 h 324326"/>
                <a:gd name="connsiteX142" fmla="*/ 81439 w 416433"/>
                <a:gd name="connsiteY142" fmla="*/ 144780 h 324326"/>
                <a:gd name="connsiteX143" fmla="*/ 78772 w 416433"/>
                <a:gd name="connsiteY143" fmla="*/ 146113 h 324326"/>
                <a:gd name="connsiteX144" fmla="*/ 71533 w 416433"/>
                <a:gd name="connsiteY144" fmla="*/ 148495 h 324326"/>
                <a:gd name="connsiteX145" fmla="*/ 66199 w 416433"/>
                <a:gd name="connsiteY145" fmla="*/ 151162 h 324326"/>
                <a:gd name="connsiteX146" fmla="*/ 57626 w 416433"/>
                <a:gd name="connsiteY146" fmla="*/ 156591 h 324326"/>
                <a:gd name="connsiteX147" fmla="*/ 52578 w 416433"/>
                <a:gd name="connsiteY147" fmla="*/ 162211 h 324326"/>
                <a:gd name="connsiteX148" fmla="*/ 51149 w 416433"/>
                <a:gd name="connsiteY148" fmla="*/ 162878 h 324326"/>
                <a:gd name="connsiteX149" fmla="*/ 48577 w 416433"/>
                <a:gd name="connsiteY149" fmla="*/ 162306 h 324326"/>
                <a:gd name="connsiteX150" fmla="*/ 44291 w 416433"/>
                <a:gd name="connsiteY150" fmla="*/ 159353 h 324326"/>
                <a:gd name="connsiteX151" fmla="*/ 42386 w 416433"/>
                <a:gd name="connsiteY151" fmla="*/ 159448 h 324326"/>
                <a:gd name="connsiteX152" fmla="*/ 40291 w 416433"/>
                <a:gd name="connsiteY152" fmla="*/ 160496 h 324326"/>
                <a:gd name="connsiteX153" fmla="*/ 37242 w 416433"/>
                <a:gd name="connsiteY153" fmla="*/ 163544 h 324326"/>
                <a:gd name="connsiteX154" fmla="*/ 30671 w 416433"/>
                <a:gd name="connsiteY154" fmla="*/ 172021 h 324326"/>
                <a:gd name="connsiteX155" fmla="*/ 29146 w 416433"/>
                <a:gd name="connsiteY155" fmla="*/ 173260 h 324326"/>
                <a:gd name="connsiteX156" fmla="*/ 23241 w 416433"/>
                <a:gd name="connsiteY156" fmla="*/ 176689 h 324326"/>
                <a:gd name="connsiteX157" fmla="*/ 21336 w 416433"/>
                <a:gd name="connsiteY157" fmla="*/ 178403 h 324326"/>
                <a:gd name="connsiteX158" fmla="*/ 19050 w 416433"/>
                <a:gd name="connsiteY158" fmla="*/ 179356 h 324326"/>
                <a:gd name="connsiteX159" fmla="*/ 16764 w 416433"/>
                <a:gd name="connsiteY159" fmla="*/ 179642 h 324326"/>
                <a:gd name="connsiteX160" fmla="*/ 6477 w 416433"/>
                <a:gd name="connsiteY160" fmla="*/ 177260 h 324326"/>
                <a:gd name="connsiteX161" fmla="*/ 0 w 416433"/>
                <a:gd name="connsiteY161" fmla="*/ 179070 h 324326"/>
                <a:gd name="connsiteX162" fmla="*/ 2000 w 416433"/>
                <a:gd name="connsiteY162" fmla="*/ 183261 h 324326"/>
                <a:gd name="connsiteX163" fmla="*/ 4096 w 416433"/>
                <a:gd name="connsiteY163" fmla="*/ 185642 h 324326"/>
                <a:gd name="connsiteX164" fmla="*/ 7525 w 416433"/>
                <a:gd name="connsiteY164" fmla="*/ 188595 h 324326"/>
                <a:gd name="connsiteX165" fmla="*/ 8382 w 416433"/>
                <a:gd name="connsiteY165" fmla="*/ 189738 h 324326"/>
                <a:gd name="connsiteX166" fmla="*/ 9144 w 416433"/>
                <a:gd name="connsiteY166" fmla="*/ 191071 h 324326"/>
                <a:gd name="connsiteX167" fmla="*/ 9715 w 416433"/>
                <a:gd name="connsiteY167" fmla="*/ 192500 h 324326"/>
                <a:gd name="connsiteX168" fmla="*/ 10477 w 416433"/>
                <a:gd name="connsiteY168" fmla="*/ 195739 h 324326"/>
                <a:gd name="connsiteX169" fmla="*/ 11621 w 416433"/>
                <a:gd name="connsiteY169" fmla="*/ 198692 h 324326"/>
                <a:gd name="connsiteX170" fmla="*/ 16097 w 416433"/>
                <a:gd name="connsiteY170" fmla="*/ 206502 h 324326"/>
                <a:gd name="connsiteX171" fmla="*/ 16573 w 416433"/>
                <a:gd name="connsiteY171" fmla="*/ 208026 h 324326"/>
                <a:gd name="connsiteX172" fmla="*/ 16764 w 416433"/>
                <a:gd name="connsiteY172" fmla="*/ 211455 h 324326"/>
                <a:gd name="connsiteX173" fmla="*/ 16669 w 416433"/>
                <a:gd name="connsiteY173" fmla="*/ 227171 h 324326"/>
                <a:gd name="connsiteX174" fmla="*/ 17335 w 416433"/>
                <a:gd name="connsiteY174" fmla="*/ 231553 h 324326"/>
                <a:gd name="connsiteX175" fmla="*/ 18002 w 416433"/>
                <a:gd name="connsiteY175" fmla="*/ 234315 h 324326"/>
                <a:gd name="connsiteX176" fmla="*/ 19717 w 416433"/>
                <a:gd name="connsiteY176" fmla="*/ 235458 h 324326"/>
                <a:gd name="connsiteX177" fmla="*/ 20669 w 416433"/>
                <a:gd name="connsiteY177" fmla="*/ 236411 h 324326"/>
                <a:gd name="connsiteX178" fmla="*/ 21336 w 416433"/>
                <a:gd name="connsiteY178" fmla="*/ 238220 h 324326"/>
                <a:gd name="connsiteX179" fmla="*/ 21622 w 416433"/>
                <a:gd name="connsiteY179" fmla="*/ 240792 h 324326"/>
                <a:gd name="connsiteX180" fmla="*/ 21241 w 416433"/>
                <a:gd name="connsiteY180" fmla="*/ 248126 h 324326"/>
                <a:gd name="connsiteX181" fmla="*/ 21526 w 416433"/>
                <a:gd name="connsiteY181" fmla="*/ 250412 h 324326"/>
                <a:gd name="connsiteX182" fmla="*/ 22098 w 416433"/>
                <a:gd name="connsiteY182" fmla="*/ 251936 h 324326"/>
                <a:gd name="connsiteX183" fmla="*/ 21812 w 416433"/>
                <a:gd name="connsiteY183" fmla="*/ 253841 h 324326"/>
                <a:gd name="connsiteX184" fmla="*/ 20574 w 416433"/>
                <a:gd name="connsiteY184" fmla="*/ 256222 h 324326"/>
                <a:gd name="connsiteX185" fmla="*/ 12097 w 416433"/>
                <a:gd name="connsiteY185" fmla="*/ 263080 h 324326"/>
                <a:gd name="connsiteX186" fmla="*/ 11525 w 416433"/>
                <a:gd name="connsiteY186" fmla="*/ 264319 h 324326"/>
                <a:gd name="connsiteX187" fmla="*/ 12001 w 416433"/>
                <a:gd name="connsiteY187" fmla="*/ 266129 h 324326"/>
                <a:gd name="connsiteX188" fmla="*/ 12763 w 416433"/>
                <a:gd name="connsiteY188" fmla="*/ 267653 h 324326"/>
                <a:gd name="connsiteX189" fmla="*/ 12668 w 416433"/>
                <a:gd name="connsiteY189" fmla="*/ 269653 h 324326"/>
                <a:gd name="connsiteX190" fmla="*/ 12478 w 416433"/>
                <a:gd name="connsiteY190" fmla="*/ 271272 h 324326"/>
                <a:gd name="connsiteX191" fmla="*/ 5524 w 416433"/>
                <a:gd name="connsiteY191" fmla="*/ 278511 h 324326"/>
                <a:gd name="connsiteX192" fmla="*/ 13335 w 416433"/>
                <a:gd name="connsiteY192" fmla="*/ 282893 h 324326"/>
                <a:gd name="connsiteX193" fmla="*/ 14478 w 416433"/>
                <a:gd name="connsiteY193" fmla="*/ 284226 h 324326"/>
                <a:gd name="connsiteX194" fmla="*/ 15811 w 416433"/>
                <a:gd name="connsiteY194" fmla="*/ 286036 h 324326"/>
                <a:gd name="connsiteX195" fmla="*/ 16573 w 416433"/>
                <a:gd name="connsiteY195" fmla="*/ 289179 h 324326"/>
                <a:gd name="connsiteX196" fmla="*/ 17812 w 416433"/>
                <a:gd name="connsiteY196" fmla="*/ 292132 h 324326"/>
                <a:gd name="connsiteX197" fmla="*/ 27432 w 416433"/>
                <a:gd name="connsiteY197" fmla="*/ 308991 h 324326"/>
                <a:gd name="connsiteX198" fmla="*/ 29432 w 416433"/>
                <a:gd name="connsiteY198" fmla="*/ 311563 h 324326"/>
                <a:gd name="connsiteX199" fmla="*/ 30671 w 416433"/>
                <a:gd name="connsiteY199" fmla="*/ 312420 h 324326"/>
                <a:gd name="connsiteX200" fmla="*/ 32099 w 416433"/>
                <a:gd name="connsiteY200" fmla="*/ 313182 h 324326"/>
                <a:gd name="connsiteX201" fmla="*/ 39433 w 416433"/>
                <a:gd name="connsiteY201" fmla="*/ 314896 h 324326"/>
                <a:gd name="connsiteX202" fmla="*/ 48958 w 416433"/>
                <a:gd name="connsiteY202" fmla="*/ 315849 h 324326"/>
                <a:gd name="connsiteX203" fmla="*/ 52768 w 416433"/>
                <a:gd name="connsiteY203" fmla="*/ 315468 h 324326"/>
                <a:gd name="connsiteX204" fmla="*/ 54483 w 416433"/>
                <a:gd name="connsiteY204" fmla="*/ 315087 h 324326"/>
                <a:gd name="connsiteX205" fmla="*/ 56102 w 416433"/>
                <a:gd name="connsiteY205" fmla="*/ 314039 h 324326"/>
                <a:gd name="connsiteX206" fmla="*/ 56197 w 416433"/>
                <a:gd name="connsiteY206" fmla="*/ 312801 h 324326"/>
                <a:gd name="connsiteX207" fmla="*/ 55626 w 416433"/>
                <a:gd name="connsiteY207" fmla="*/ 309467 h 324326"/>
                <a:gd name="connsiteX208" fmla="*/ 55340 w 416433"/>
                <a:gd name="connsiteY208" fmla="*/ 307467 h 324326"/>
                <a:gd name="connsiteX209" fmla="*/ 55340 w 416433"/>
                <a:gd name="connsiteY209" fmla="*/ 304419 h 324326"/>
                <a:gd name="connsiteX210" fmla="*/ 54959 w 416433"/>
                <a:gd name="connsiteY210" fmla="*/ 302133 h 324326"/>
                <a:gd name="connsiteX211" fmla="*/ 54007 w 416433"/>
                <a:gd name="connsiteY211" fmla="*/ 299942 h 324326"/>
                <a:gd name="connsiteX212" fmla="*/ 52768 w 416433"/>
                <a:gd name="connsiteY212" fmla="*/ 298609 h 324326"/>
                <a:gd name="connsiteX213" fmla="*/ 49530 w 416433"/>
                <a:gd name="connsiteY213" fmla="*/ 296037 h 324326"/>
                <a:gd name="connsiteX214" fmla="*/ 47244 w 416433"/>
                <a:gd name="connsiteY214" fmla="*/ 293561 h 324326"/>
                <a:gd name="connsiteX215" fmla="*/ 46577 w 416433"/>
                <a:gd name="connsiteY215" fmla="*/ 292227 h 324326"/>
                <a:gd name="connsiteX216" fmla="*/ 46196 w 416433"/>
                <a:gd name="connsiteY216" fmla="*/ 290703 h 324326"/>
                <a:gd name="connsiteX217" fmla="*/ 46196 w 416433"/>
                <a:gd name="connsiteY217" fmla="*/ 288988 h 324326"/>
                <a:gd name="connsiteX218" fmla="*/ 46577 w 416433"/>
                <a:gd name="connsiteY218" fmla="*/ 287369 h 324326"/>
                <a:gd name="connsiteX219" fmla="*/ 47149 w 416433"/>
                <a:gd name="connsiteY219" fmla="*/ 285845 h 324326"/>
                <a:gd name="connsiteX220" fmla="*/ 48768 w 416433"/>
                <a:gd name="connsiteY220" fmla="*/ 283178 h 324326"/>
                <a:gd name="connsiteX221" fmla="*/ 52864 w 416433"/>
                <a:gd name="connsiteY221" fmla="*/ 278892 h 324326"/>
                <a:gd name="connsiteX222" fmla="*/ 53816 w 416433"/>
                <a:gd name="connsiteY222" fmla="*/ 277654 h 324326"/>
                <a:gd name="connsiteX223" fmla="*/ 55245 w 416433"/>
                <a:gd name="connsiteY223" fmla="*/ 274796 h 324326"/>
                <a:gd name="connsiteX224" fmla="*/ 56959 w 416433"/>
                <a:gd name="connsiteY224" fmla="*/ 272320 h 324326"/>
                <a:gd name="connsiteX225" fmla="*/ 58674 w 416433"/>
                <a:gd name="connsiteY225" fmla="*/ 269081 h 324326"/>
                <a:gd name="connsiteX226" fmla="*/ 60103 w 416433"/>
                <a:gd name="connsiteY226" fmla="*/ 267081 h 324326"/>
                <a:gd name="connsiteX227" fmla="*/ 63341 w 416433"/>
                <a:gd name="connsiteY227" fmla="*/ 268224 h 324326"/>
                <a:gd name="connsiteX228" fmla="*/ 74866 w 416433"/>
                <a:gd name="connsiteY228" fmla="*/ 269367 h 324326"/>
                <a:gd name="connsiteX229" fmla="*/ 85439 w 416433"/>
                <a:gd name="connsiteY229" fmla="*/ 267653 h 324326"/>
                <a:gd name="connsiteX230" fmla="*/ 95059 w 416433"/>
                <a:gd name="connsiteY230" fmla="*/ 267462 h 324326"/>
                <a:gd name="connsiteX231" fmla="*/ 100679 w 416433"/>
                <a:gd name="connsiteY231" fmla="*/ 269843 h 324326"/>
                <a:gd name="connsiteX232" fmla="*/ 110109 w 416433"/>
                <a:gd name="connsiteY232" fmla="*/ 271844 h 324326"/>
                <a:gd name="connsiteX233" fmla="*/ 111823 w 416433"/>
                <a:gd name="connsiteY233" fmla="*/ 272605 h 324326"/>
                <a:gd name="connsiteX234" fmla="*/ 113157 w 416433"/>
                <a:gd name="connsiteY234" fmla="*/ 273368 h 324326"/>
                <a:gd name="connsiteX235" fmla="*/ 119920 w 416433"/>
                <a:gd name="connsiteY235" fmla="*/ 279082 h 324326"/>
                <a:gd name="connsiteX236" fmla="*/ 131540 w 416433"/>
                <a:gd name="connsiteY236" fmla="*/ 284702 h 324326"/>
                <a:gd name="connsiteX237" fmla="*/ 145637 w 416433"/>
                <a:gd name="connsiteY237" fmla="*/ 289751 h 324326"/>
                <a:gd name="connsiteX238" fmla="*/ 167545 w 416433"/>
                <a:gd name="connsiteY238" fmla="*/ 298990 h 324326"/>
                <a:gd name="connsiteX239" fmla="*/ 171164 w 416433"/>
                <a:gd name="connsiteY239" fmla="*/ 299752 h 324326"/>
                <a:gd name="connsiteX240" fmla="*/ 177260 w 416433"/>
                <a:gd name="connsiteY240" fmla="*/ 300228 h 324326"/>
                <a:gd name="connsiteX241" fmla="*/ 179260 w 416433"/>
                <a:gd name="connsiteY241" fmla="*/ 301466 h 324326"/>
                <a:gd name="connsiteX242" fmla="*/ 181642 w 416433"/>
                <a:gd name="connsiteY242" fmla="*/ 303943 h 324326"/>
                <a:gd name="connsiteX243" fmla="*/ 184023 w 416433"/>
                <a:gd name="connsiteY243" fmla="*/ 309086 h 324326"/>
                <a:gd name="connsiteX244" fmla="*/ 188881 w 416433"/>
                <a:gd name="connsiteY244" fmla="*/ 315087 h 324326"/>
                <a:gd name="connsiteX245" fmla="*/ 199168 w 416433"/>
                <a:gd name="connsiteY245" fmla="*/ 316135 h 324326"/>
                <a:gd name="connsiteX246" fmla="*/ 209359 w 416433"/>
                <a:gd name="connsiteY246" fmla="*/ 315563 h 324326"/>
                <a:gd name="connsiteX247" fmla="*/ 211264 w 416433"/>
                <a:gd name="connsiteY247" fmla="*/ 316230 h 324326"/>
                <a:gd name="connsiteX248" fmla="*/ 212598 w 416433"/>
                <a:gd name="connsiteY248" fmla="*/ 317373 h 324326"/>
                <a:gd name="connsiteX249" fmla="*/ 215074 w 416433"/>
                <a:gd name="connsiteY249" fmla="*/ 321183 h 324326"/>
                <a:gd name="connsiteX250" fmla="*/ 216027 w 416433"/>
                <a:gd name="connsiteY250" fmla="*/ 322326 h 324326"/>
                <a:gd name="connsiteX251" fmla="*/ 217170 w 416433"/>
                <a:gd name="connsiteY251" fmla="*/ 323183 h 324326"/>
                <a:gd name="connsiteX252" fmla="*/ 218694 w 416433"/>
                <a:gd name="connsiteY252" fmla="*/ 323945 h 324326"/>
                <a:gd name="connsiteX253" fmla="*/ 220408 w 416433"/>
                <a:gd name="connsiteY253" fmla="*/ 324326 h 324326"/>
                <a:gd name="connsiteX254" fmla="*/ 222790 w 416433"/>
                <a:gd name="connsiteY254" fmla="*/ 324040 h 324326"/>
                <a:gd name="connsiteX255" fmla="*/ 225457 w 416433"/>
                <a:gd name="connsiteY255" fmla="*/ 322993 h 324326"/>
                <a:gd name="connsiteX256" fmla="*/ 240887 w 416433"/>
                <a:gd name="connsiteY256" fmla="*/ 312515 h 324326"/>
                <a:gd name="connsiteX257" fmla="*/ 243554 w 416433"/>
                <a:gd name="connsiteY257" fmla="*/ 309848 h 324326"/>
                <a:gd name="connsiteX258" fmla="*/ 244888 w 416433"/>
                <a:gd name="connsiteY258" fmla="*/ 309277 h 324326"/>
                <a:gd name="connsiteX259" fmla="*/ 247364 w 416433"/>
                <a:gd name="connsiteY259" fmla="*/ 308896 h 324326"/>
                <a:gd name="connsiteX260" fmla="*/ 270224 w 416433"/>
                <a:gd name="connsiteY260" fmla="*/ 308229 h 324326"/>
                <a:gd name="connsiteX261" fmla="*/ 272510 w 416433"/>
                <a:gd name="connsiteY261" fmla="*/ 307562 h 324326"/>
                <a:gd name="connsiteX262" fmla="*/ 274987 w 416433"/>
                <a:gd name="connsiteY262" fmla="*/ 306324 h 324326"/>
                <a:gd name="connsiteX263" fmla="*/ 279082 w 416433"/>
                <a:gd name="connsiteY263" fmla="*/ 303276 h 324326"/>
                <a:gd name="connsiteX264" fmla="*/ 280988 w 416433"/>
                <a:gd name="connsiteY264" fmla="*/ 301180 h 324326"/>
                <a:gd name="connsiteX265" fmla="*/ 282130 w 416433"/>
                <a:gd name="connsiteY265" fmla="*/ 299276 h 324326"/>
                <a:gd name="connsiteX266" fmla="*/ 283464 w 416433"/>
                <a:gd name="connsiteY266" fmla="*/ 294132 h 324326"/>
                <a:gd name="connsiteX267" fmla="*/ 284131 w 416433"/>
                <a:gd name="connsiteY267" fmla="*/ 292513 h 324326"/>
                <a:gd name="connsiteX268" fmla="*/ 284893 w 416433"/>
                <a:gd name="connsiteY268" fmla="*/ 291274 h 324326"/>
                <a:gd name="connsiteX269" fmla="*/ 286226 w 416433"/>
                <a:gd name="connsiteY269" fmla="*/ 290322 h 324326"/>
                <a:gd name="connsiteX270" fmla="*/ 288036 w 416433"/>
                <a:gd name="connsiteY270" fmla="*/ 290131 h 324326"/>
                <a:gd name="connsiteX271" fmla="*/ 290703 w 416433"/>
                <a:gd name="connsiteY271" fmla="*/ 290894 h 324326"/>
                <a:gd name="connsiteX272" fmla="*/ 292322 w 416433"/>
                <a:gd name="connsiteY272" fmla="*/ 291941 h 324326"/>
                <a:gd name="connsiteX273" fmla="*/ 293656 w 416433"/>
                <a:gd name="connsiteY273" fmla="*/ 292989 h 324326"/>
                <a:gd name="connsiteX274" fmla="*/ 295751 w 416433"/>
                <a:gd name="connsiteY274" fmla="*/ 295180 h 324326"/>
                <a:gd name="connsiteX275" fmla="*/ 298132 w 416433"/>
                <a:gd name="connsiteY275" fmla="*/ 297085 h 324326"/>
                <a:gd name="connsiteX276" fmla="*/ 300895 w 416433"/>
                <a:gd name="connsiteY276" fmla="*/ 298513 h 324326"/>
                <a:gd name="connsiteX277" fmla="*/ 302514 w 416433"/>
                <a:gd name="connsiteY277" fmla="*/ 298990 h 324326"/>
                <a:gd name="connsiteX278" fmla="*/ 310991 w 416433"/>
                <a:gd name="connsiteY278" fmla="*/ 296609 h 324326"/>
                <a:gd name="connsiteX279" fmla="*/ 321183 w 416433"/>
                <a:gd name="connsiteY279" fmla="*/ 291465 h 324326"/>
                <a:gd name="connsiteX280" fmla="*/ 334137 w 416433"/>
                <a:gd name="connsiteY280" fmla="*/ 287560 h 324326"/>
                <a:gd name="connsiteX281" fmla="*/ 336804 w 416433"/>
                <a:gd name="connsiteY281" fmla="*/ 287179 h 324326"/>
                <a:gd name="connsiteX282" fmla="*/ 340233 w 416433"/>
                <a:gd name="connsiteY282" fmla="*/ 285655 h 324326"/>
                <a:gd name="connsiteX283" fmla="*/ 360331 w 416433"/>
                <a:gd name="connsiteY283" fmla="*/ 273272 h 324326"/>
                <a:gd name="connsiteX284" fmla="*/ 343471 w 416433"/>
                <a:gd name="connsiteY284" fmla="*/ 257937 h 324326"/>
                <a:gd name="connsiteX285" fmla="*/ 339661 w 416433"/>
                <a:gd name="connsiteY285" fmla="*/ 253270 h 324326"/>
                <a:gd name="connsiteX286" fmla="*/ 339471 w 416433"/>
                <a:gd name="connsiteY286" fmla="*/ 251651 h 324326"/>
                <a:gd name="connsiteX287" fmla="*/ 339471 w 416433"/>
                <a:gd name="connsiteY287" fmla="*/ 249841 h 324326"/>
                <a:gd name="connsiteX288" fmla="*/ 339661 w 416433"/>
                <a:gd name="connsiteY288" fmla="*/ 247840 h 324326"/>
                <a:gd name="connsiteX289" fmla="*/ 340709 w 416433"/>
                <a:gd name="connsiteY289" fmla="*/ 242126 h 324326"/>
                <a:gd name="connsiteX290" fmla="*/ 340995 w 416433"/>
                <a:gd name="connsiteY290" fmla="*/ 238220 h 324326"/>
                <a:gd name="connsiteX291" fmla="*/ 340995 w 416433"/>
                <a:gd name="connsiteY291" fmla="*/ 236315 h 324326"/>
                <a:gd name="connsiteX292" fmla="*/ 338995 w 416433"/>
                <a:gd name="connsiteY292" fmla="*/ 222504 h 324326"/>
                <a:gd name="connsiteX293" fmla="*/ 338614 w 416433"/>
                <a:gd name="connsiteY293" fmla="*/ 216122 h 324326"/>
                <a:gd name="connsiteX294" fmla="*/ 338709 w 416433"/>
                <a:gd name="connsiteY294" fmla="*/ 212503 h 324326"/>
                <a:gd name="connsiteX295" fmla="*/ 339280 w 416433"/>
                <a:gd name="connsiteY295" fmla="*/ 210217 h 324326"/>
                <a:gd name="connsiteX296" fmla="*/ 340042 w 416433"/>
                <a:gd name="connsiteY296" fmla="*/ 208502 h 324326"/>
                <a:gd name="connsiteX297" fmla="*/ 340995 w 416433"/>
                <a:gd name="connsiteY297" fmla="*/ 207264 h 324326"/>
                <a:gd name="connsiteX298" fmla="*/ 343186 w 416433"/>
                <a:gd name="connsiteY298" fmla="*/ 205169 h 324326"/>
                <a:gd name="connsiteX299" fmla="*/ 344519 w 416433"/>
                <a:gd name="connsiteY299" fmla="*/ 204311 h 324326"/>
                <a:gd name="connsiteX300" fmla="*/ 345948 w 416433"/>
                <a:gd name="connsiteY300" fmla="*/ 203835 h 324326"/>
                <a:gd name="connsiteX301" fmla="*/ 347567 w 416433"/>
                <a:gd name="connsiteY301" fmla="*/ 203645 h 324326"/>
                <a:gd name="connsiteX302" fmla="*/ 349282 w 416433"/>
                <a:gd name="connsiteY302" fmla="*/ 203835 h 324326"/>
                <a:gd name="connsiteX303" fmla="*/ 364712 w 416433"/>
                <a:gd name="connsiteY303" fmla="*/ 210407 h 324326"/>
                <a:gd name="connsiteX304" fmla="*/ 366236 w 416433"/>
                <a:gd name="connsiteY304" fmla="*/ 210598 h 324326"/>
                <a:gd name="connsiteX305" fmla="*/ 367951 w 416433"/>
                <a:gd name="connsiteY305" fmla="*/ 210407 h 324326"/>
                <a:gd name="connsiteX306" fmla="*/ 369760 w 416433"/>
                <a:gd name="connsiteY306" fmla="*/ 209169 h 324326"/>
                <a:gd name="connsiteX307" fmla="*/ 373856 w 416433"/>
                <a:gd name="connsiteY307" fmla="*/ 205645 h 324326"/>
                <a:gd name="connsiteX308" fmla="*/ 376809 w 416433"/>
                <a:gd name="connsiteY308" fmla="*/ 201168 h 324326"/>
                <a:gd name="connsiteX309" fmla="*/ 378809 w 416433"/>
                <a:gd name="connsiteY309" fmla="*/ 199168 h 324326"/>
                <a:gd name="connsiteX310" fmla="*/ 380619 w 416433"/>
                <a:gd name="connsiteY310" fmla="*/ 197929 h 324326"/>
                <a:gd name="connsiteX311" fmla="*/ 383667 w 416433"/>
                <a:gd name="connsiteY311" fmla="*/ 196977 h 324326"/>
                <a:gd name="connsiteX312" fmla="*/ 385000 w 416433"/>
                <a:gd name="connsiteY312" fmla="*/ 196215 h 324326"/>
                <a:gd name="connsiteX313" fmla="*/ 386429 w 416433"/>
                <a:gd name="connsiteY313" fmla="*/ 195072 h 324326"/>
                <a:gd name="connsiteX314" fmla="*/ 390715 w 416433"/>
                <a:gd name="connsiteY314" fmla="*/ 189738 h 324326"/>
                <a:gd name="connsiteX315" fmla="*/ 394716 w 416433"/>
                <a:gd name="connsiteY315" fmla="*/ 186404 h 324326"/>
                <a:gd name="connsiteX316" fmla="*/ 397955 w 416433"/>
                <a:gd name="connsiteY316" fmla="*/ 182499 h 324326"/>
                <a:gd name="connsiteX317" fmla="*/ 399288 w 416433"/>
                <a:gd name="connsiteY317" fmla="*/ 181165 h 324326"/>
                <a:gd name="connsiteX318" fmla="*/ 400621 w 416433"/>
                <a:gd name="connsiteY318" fmla="*/ 180213 h 324326"/>
                <a:gd name="connsiteX319" fmla="*/ 406908 w 416433"/>
                <a:gd name="connsiteY319" fmla="*/ 178689 h 324326"/>
                <a:gd name="connsiteX320" fmla="*/ 409956 w 416433"/>
                <a:gd name="connsiteY320" fmla="*/ 177546 h 324326"/>
                <a:gd name="connsiteX321" fmla="*/ 411575 w 416433"/>
                <a:gd name="connsiteY321" fmla="*/ 176498 h 324326"/>
                <a:gd name="connsiteX322" fmla="*/ 415861 w 416433"/>
                <a:gd name="connsiteY322" fmla="*/ 172879 h 324326"/>
                <a:gd name="connsiteX323" fmla="*/ 416433 w 416433"/>
                <a:gd name="connsiteY323" fmla="*/ 171164 h 32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</a:cxnLst>
              <a:rect l="l" t="t" r="r" b="b"/>
              <a:pathLst>
                <a:path w="416433" h="324326">
                  <a:moveTo>
                    <a:pt x="415861" y="170021"/>
                  </a:moveTo>
                  <a:lnTo>
                    <a:pt x="414147" y="169545"/>
                  </a:lnTo>
                  <a:lnTo>
                    <a:pt x="406241" y="168402"/>
                  </a:lnTo>
                  <a:lnTo>
                    <a:pt x="404527" y="167926"/>
                  </a:lnTo>
                  <a:lnTo>
                    <a:pt x="403003" y="167259"/>
                  </a:lnTo>
                  <a:lnTo>
                    <a:pt x="401669" y="166306"/>
                  </a:lnTo>
                  <a:lnTo>
                    <a:pt x="400717" y="165259"/>
                  </a:lnTo>
                  <a:lnTo>
                    <a:pt x="399955" y="163925"/>
                  </a:lnTo>
                  <a:lnTo>
                    <a:pt x="398812" y="161068"/>
                  </a:lnTo>
                  <a:lnTo>
                    <a:pt x="398050" y="157067"/>
                  </a:lnTo>
                  <a:lnTo>
                    <a:pt x="398431" y="150971"/>
                  </a:lnTo>
                  <a:lnTo>
                    <a:pt x="398050" y="149066"/>
                  </a:lnTo>
                  <a:lnTo>
                    <a:pt x="397478" y="147161"/>
                  </a:lnTo>
                  <a:lnTo>
                    <a:pt x="397192" y="144399"/>
                  </a:lnTo>
                  <a:lnTo>
                    <a:pt x="397383" y="139541"/>
                  </a:lnTo>
                  <a:lnTo>
                    <a:pt x="399193" y="134684"/>
                  </a:lnTo>
                  <a:lnTo>
                    <a:pt x="399955" y="131540"/>
                  </a:lnTo>
                  <a:lnTo>
                    <a:pt x="400240" y="129254"/>
                  </a:lnTo>
                  <a:lnTo>
                    <a:pt x="398716" y="122111"/>
                  </a:lnTo>
                  <a:lnTo>
                    <a:pt x="398431" y="119253"/>
                  </a:lnTo>
                  <a:lnTo>
                    <a:pt x="398335" y="114205"/>
                  </a:lnTo>
                  <a:lnTo>
                    <a:pt x="398812" y="111347"/>
                  </a:lnTo>
                  <a:lnTo>
                    <a:pt x="399574" y="109156"/>
                  </a:lnTo>
                  <a:lnTo>
                    <a:pt x="402907" y="104204"/>
                  </a:lnTo>
                  <a:lnTo>
                    <a:pt x="407289" y="95821"/>
                  </a:lnTo>
                  <a:lnTo>
                    <a:pt x="408051" y="93059"/>
                  </a:lnTo>
                  <a:lnTo>
                    <a:pt x="408432" y="89059"/>
                  </a:lnTo>
                  <a:lnTo>
                    <a:pt x="408337" y="86487"/>
                  </a:lnTo>
                  <a:lnTo>
                    <a:pt x="410718" y="68961"/>
                  </a:lnTo>
                  <a:lnTo>
                    <a:pt x="411194" y="67628"/>
                  </a:lnTo>
                  <a:lnTo>
                    <a:pt x="404336" y="66199"/>
                  </a:lnTo>
                  <a:lnTo>
                    <a:pt x="397764" y="62674"/>
                  </a:lnTo>
                  <a:lnTo>
                    <a:pt x="383667" y="52388"/>
                  </a:lnTo>
                  <a:lnTo>
                    <a:pt x="377476" y="50197"/>
                  </a:lnTo>
                  <a:lnTo>
                    <a:pt x="373761" y="47625"/>
                  </a:lnTo>
                  <a:lnTo>
                    <a:pt x="364426" y="35338"/>
                  </a:lnTo>
                  <a:lnTo>
                    <a:pt x="359759" y="31052"/>
                  </a:lnTo>
                  <a:lnTo>
                    <a:pt x="345472" y="26194"/>
                  </a:lnTo>
                  <a:lnTo>
                    <a:pt x="317659" y="21336"/>
                  </a:lnTo>
                  <a:lnTo>
                    <a:pt x="305467" y="15621"/>
                  </a:lnTo>
                  <a:lnTo>
                    <a:pt x="293180" y="5429"/>
                  </a:lnTo>
                  <a:lnTo>
                    <a:pt x="286417" y="1238"/>
                  </a:lnTo>
                  <a:lnTo>
                    <a:pt x="280702" y="0"/>
                  </a:lnTo>
                  <a:lnTo>
                    <a:pt x="280321" y="1429"/>
                  </a:lnTo>
                  <a:lnTo>
                    <a:pt x="280702" y="6001"/>
                  </a:lnTo>
                  <a:lnTo>
                    <a:pt x="280321" y="7429"/>
                  </a:lnTo>
                  <a:lnTo>
                    <a:pt x="279463" y="9335"/>
                  </a:lnTo>
                  <a:lnTo>
                    <a:pt x="277654" y="12573"/>
                  </a:lnTo>
                  <a:lnTo>
                    <a:pt x="275844" y="16764"/>
                  </a:lnTo>
                  <a:lnTo>
                    <a:pt x="275463" y="18669"/>
                  </a:lnTo>
                  <a:lnTo>
                    <a:pt x="275368" y="22384"/>
                  </a:lnTo>
                  <a:lnTo>
                    <a:pt x="275654" y="25908"/>
                  </a:lnTo>
                  <a:lnTo>
                    <a:pt x="275558" y="27622"/>
                  </a:lnTo>
                  <a:lnTo>
                    <a:pt x="274130" y="29909"/>
                  </a:lnTo>
                  <a:lnTo>
                    <a:pt x="249841" y="54578"/>
                  </a:lnTo>
                  <a:lnTo>
                    <a:pt x="246412" y="57055"/>
                  </a:lnTo>
                  <a:lnTo>
                    <a:pt x="241840" y="58769"/>
                  </a:lnTo>
                  <a:lnTo>
                    <a:pt x="240792" y="60007"/>
                  </a:lnTo>
                  <a:lnTo>
                    <a:pt x="240221" y="62960"/>
                  </a:lnTo>
                  <a:lnTo>
                    <a:pt x="240411" y="65056"/>
                  </a:lnTo>
                  <a:lnTo>
                    <a:pt x="241078" y="68675"/>
                  </a:lnTo>
                  <a:lnTo>
                    <a:pt x="241268" y="70485"/>
                  </a:lnTo>
                  <a:lnTo>
                    <a:pt x="239935" y="73247"/>
                  </a:lnTo>
                  <a:lnTo>
                    <a:pt x="236410" y="78105"/>
                  </a:lnTo>
                  <a:lnTo>
                    <a:pt x="227838" y="87439"/>
                  </a:lnTo>
                  <a:lnTo>
                    <a:pt x="216598" y="102298"/>
                  </a:lnTo>
                  <a:lnTo>
                    <a:pt x="210026" y="113157"/>
                  </a:lnTo>
                  <a:lnTo>
                    <a:pt x="201263" y="124301"/>
                  </a:lnTo>
                  <a:lnTo>
                    <a:pt x="199739" y="127540"/>
                  </a:lnTo>
                  <a:lnTo>
                    <a:pt x="198787" y="130112"/>
                  </a:lnTo>
                  <a:lnTo>
                    <a:pt x="196882" y="132493"/>
                  </a:lnTo>
                  <a:lnTo>
                    <a:pt x="195263" y="134207"/>
                  </a:lnTo>
                  <a:lnTo>
                    <a:pt x="181165" y="142018"/>
                  </a:lnTo>
                  <a:lnTo>
                    <a:pt x="175736" y="143446"/>
                  </a:lnTo>
                  <a:lnTo>
                    <a:pt x="173926" y="143542"/>
                  </a:lnTo>
                  <a:lnTo>
                    <a:pt x="172593" y="142970"/>
                  </a:lnTo>
                  <a:lnTo>
                    <a:pt x="172212" y="141256"/>
                  </a:lnTo>
                  <a:lnTo>
                    <a:pt x="172498" y="139732"/>
                  </a:lnTo>
                  <a:lnTo>
                    <a:pt x="173641" y="136493"/>
                  </a:lnTo>
                  <a:lnTo>
                    <a:pt x="173926" y="134874"/>
                  </a:lnTo>
                  <a:lnTo>
                    <a:pt x="173736" y="133255"/>
                  </a:lnTo>
                  <a:lnTo>
                    <a:pt x="173164" y="131826"/>
                  </a:lnTo>
                  <a:lnTo>
                    <a:pt x="171545" y="129254"/>
                  </a:lnTo>
                  <a:lnTo>
                    <a:pt x="169735" y="126968"/>
                  </a:lnTo>
                  <a:lnTo>
                    <a:pt x="168021" y="124396"/>
                  </a:lnTo>
                  <a:lnTo>
                    <a:pt x="167354" y="123063"/>
                  </a:lnTo>
                  <a:lnTo>
                    <a:pt x="167068" y="121444"/>
                  </a:lnTo>
                  <a:lnTo>
                    <a:pt x="167068" y="119539"/>
                  </a:lnTo>
                  <a:lnTo>
                    <a:pt x="167926" y="114110"/>
                  </a:lnTo>
                  <a:lnTo>
                    <a:pt x="167735" y="112395"/>
                  </a:lnTo>
                  <a:lnTo>
                    <a:pt x="167259" y="110871"/>
                  </a:lnTo>
                  <a:lnTo>
                    <a:pt x="166592" y="109538"/>
                  </a:lnTo>
                  <a:lnTo>
                    <a:pt x="165640" y="108395"/>
                  </a:lnTo>
                  <a:lnTo>
                    <a:pt x="163544" y="106204"/>
                  </a:lnTo>
                  <a:lnTo>
                    <a:pt x="151638" y="97727"/>
                  </a:lnTo>
                  <a:lnTo>
                    <a:pt x="150209" y="96393"/>
                  </a:lnTo>
                  <a:lnTo>
                    <a:pt x="149161" y="94964"/>
                  </a:lnTo>
                  <a:lnTo>
                    <a:pt x="147923" y="94202"/>
                  </a:lnTo>
                  <a:lnTo>
                    <a:pt x="146494" y="94012"/>
                  </a:lnTo>
                  <a:lnTo>
                    <a:pt x="143923" y="95726"/>
                  </a:lnTo>
                  <a:lnTo>
                    <a:pt x="141637" y="99060"/>
                  </a:lnTo>
                  <a:lnTo>
                    <a:pt x="140113" y="99631"/>
                  </a:lnTo>
                  <a:lnTo>
                    <a:pt x="138113" y="99346"/>
                  </a:lnTo>
                  <a:lnTo>
                    <a:pt x="134874" y="97536"/>
                  </a:lnTo>
                  <a:lnTo>
                    <a:pt x="133159" y="96107"/>
                  </a:lnTo>
                  <a:lnTo>
                    <a:pt x="131826" y="94679"/>
                  </a:lnTo>
                  <a:lnTo>
                    <a:pt x="131064" y="93440"/>
                  </a:lnTo>
                  <a:lnTo>
                    <a:pt x="128873" y="89345"/>
                  </a:lnTo>
                  <a:lnTo>
                    <a:pt x="128111" y="88106"/>
                  </a:lnTo>
                  <a:lnTo>
                    <a:pt x="127063" y="87059"/>
                  </a:lnTo>
                  <a:lnTo>
                    <a:pt x="125825" y="86201"/>
                  </a:lnTo>
                  <a:lnTo>
                    <a:pt x="119824" y="83344"/>
                  </a:lnTo>
                  <a:lnTo>
                    <a:pt x="117634" y="81629"/>
                  </a:lnTo>
                  <a:lnTo>
                    <a:pt x="116872" y="80867"/>
                  </a:lnTo>
                  <a:lnTo>
                    <a:pt x="116300" y="80201"/>
                  </a:lnTo>
                  <a:lnTo>
                    <a:pt x="115729" y="79057"/>
                  </a:lnTo>
                  <a:lnTo>
                    <a:pt x="113538" y="79438"/>
                  </a:lnTo>
                  <a:lnTo>
                    <a:pt x="111919" y="80105"/>
                  </a:lnTo>
                  <a:lnTo>
                    <a:pt x="96774" y="92773"/>
                  </a:lnTo>
                  <a:lnTo>
                    <a:pt x="93440" y="99727"/>
                  </a:lnTo>
                  <a:lnTo>
                    <a:pt x="92297" y="101537"/>
                  </a:lnTo>
                  <a:lnTo>
                    <a:pt x="91249" y="102679"/>
                  </a:lnTo>
                  <a:lnTo>
                    <a:pt x="84391" y="109633"/>
                  </a:lnTo>
                  <a:lnTo>
                    <a:pt x="82105" y="109728"/>
                  </a:lnTo>
                  <a:lnTo>
                    <a:pt x="73723" y="108585"/>
                  </a:lnTo>
                  <a:lnTo>
                    <a:pt x="71723" y="109728"/>
                  </a:lnTo>
                  <a:lnTo>
                    <a:pt x="69913" y="111823"/>
                  </a:lnTo>
                  <a:lnTo>
                    <a:pt x="67437" y="116777"/>
                  </a:lnTo>
                  <a:lnTo>
                    <a:pt x="67246" y="119253"/>
                  </a:lnTo>
                  <a:lnTo>
                    <a:pt x="67818" y="121063"/>
                  </a:lnTo>
                  <a:lnTo>
                    <a:pt x="70009" y="123730"/>
                  </a:lnTo>
                  <a:lnTo>
                    <a:pt x="71342" y="125825"/>
                  </a:lnTo>
                  <a:lnTo>
                    <a:pt x="72485" y="128206"/>
                  </a:lnTo>
                  <a:lnTo>
                    <a:pt x="73533" y="131731"/>
                  </a:lnTo>
                  <a:lnTo>
                    <a:pt x="74200" y="133160"/>
                  </a:lnTo>
                  <a:lnTo>
                    <a:pt x="75819" y="135731"/>
                  </a:lnTo>
                  <a:lnTo>
                    <a:pt x="76771" y="136779"/>
                  </a:lnTo>
                  <a:lnTo>
                    <a:pt x="80677" y="139446"/>
                  </a:lnTo>
                  <a:lnTo>
                    <a:pt x="81724" y="140398"/>
                  </a:lnTo>
                  <a:lnTo>
                    <a:pt x="82486" y="141351"/>
                  </a:lnTo>
                  <a:lnTo>
                    <a:pt x="82867" y="142399"/>
                  </a:lnTo>
                  <a:lnTo>
                    <a:pt x="82867" y="143446"/>
                  </a:lnTo>
                  <a:lnTo>
                    <a:pt x="81439" y="144780"/>
                  </a:lnTo>
                  <a:lnTo>
                    <a:pt x="78772" y="146113"/>
                  </a:lnTo>
                  <a:lnTo>
                    <a:pt x="71533" y="148495"/>
                  </a:lnTo>
                  <a:lnTo>
                    <a:pt x="66199" y="151162"/>
                  </a:lnTo>
                  <a:lnTo>
                    <a:pt x="57626" y="156591"/>
                  </a:lnTo>
                  <a:lnTo>
                    <a:pt x="52578" y="162211"/>
                  </a:lnTo>
                  <a:lnTo>
                    <a:pt x="51149" y="162878"/>
                  </a:lnTo>
                  <a:lnTo>
                    <a:pt x="48577" y="162306"/>
                  </a:lnTo>
                  <a:lnTo>
                    <a:pt x="44291" y="159353"/>
                  </a:lnTo>
                  <a:lnTo>
                    <a:pt x="42386" y="159448"/>
                  </a:lnTo>
                  <a:lnTo>
                    <a:pt x="40291" y="160496"/>
                  </a:lnTo>
                  <a:lnTo>
                    <a:pt x="37242" y="163544"/>
                  </a:lnTo>
                  <a:lnTo>
                    <a:pt x="30671" y="172021"/>
                  </a:lnTo>
                  <a:lnTo>
                    <a:pt x="29146" y="173260"/>
                  </a:lnTo>
                  <a:lnTo>
                    <a:pt x="23241" y="176689"/>
                  </a:lnTo>
                  <a:lnTo>
                    <a:pt x="21336" y="178403"/>
                  </a:lnTo>
                  <a:lnTo>
                    <a:pt x="19050" y="179356"/>
                  </a:lnTo>
                  <a:lnTo>
                    <a:pt x="16764" y="179642"/>
                  </a:lnTo>
                  <a:lnTo>
                    <a:pt x="6477" y="177260"/>
                  </a:lnTo>
                  <a:lnTo>
                    <a:pt x="0" y="179070"/>
                  </a:lnTo>
                  <a:lnTo>
                    <a:pt x="2000" y="183261"/>
                  </a:lnTo>
                  <a:lnTo>
                    <a:pt x="4096" y="185642"/>
                  </a:lnTo>
                  <a:lnTo>
                    <a:pt x="7525" y="188595"/>
                  </a:lnTo>
                  <a:lnTo>
                    <a:pt x="8382" y="189738"/>
                  </a:lnTo>
                  <a:lnTo>
                    <a:pt x="9144" y="191071"/>
                  </a:lnTo>
                  <a:lnTo>
                    <a:pt x="9715" y="192500"/>
                  </a:lnTo>
                  <a:lnTo>
                    <a:pt x="10477" y="195739"/>
                  </a:lnTo>
                  <a:lnTo>
                    <a:pt x="11621" y="198692"/>
                  </a:lnTo>
                  <a:lnTo>
                    <a:pt x="16097" y="206502"/>
                  </a:lnTo>
                  <a:lnTo>
                    <a:pt x="16573" y="208026"/>
                  </a:lnTo>
                  <a:lnTo>
                    <a:pt x="16764" y="211455"/>
                  </a:lnTo>
                  <a:lnTo>
                    <a:pt x="16669" y="227171"/>
                  </a:lnTo>
                  <a:lnTo>
                    <a:pt x="17335" y="231553"/>
                  </a:lnTo>
                  <a:lnTo>
                    <a:pt x="18002" y="234315"/>
                  </a:lnTo>
                  <a:lnTo>
                    <a:pt x="19717" y="235458"/>
                  </a:lnTo>
                  <a:lnTo>
                    <a:pt x="20669" y="236411"/>
                  </a:lnTo>
                  <a:lnTo>
                    <a:pt x="21336" y="238220"/>
                  </a:lnTo>
                  <a:lnTo>
                    <a:pt x="21622" y="240792"/>
                  </a:lnTo>
                  <a:lnTo>
                    <a:pt x="21241" y="248126"/>
                  </a:lnTo>
                  <a:lnTo>
                    <a:pt x="21526" y="250412"/>
                  </a:lnTo>
                  <a:lnTo>
                    <a:pt x="22098" y="251936"/>
                  </a:lnTo>
                  <a:lnTo>
                    <a:pt x="21812" y="253841"/>
                  </a:lnTo>
                  <a:lnTo>
                    <a:pt x="20574" y="256222"/>
                  </a:lnTo>
                  <a:lnTo>
                    <a:pt x="12097" y="263080"/>
                  </a:lnTo>
                  <a:lnTo>
                    <a:pt x="11525" y="264319"/>
                  </a:lnTo>
                  <a:lnTo>
                    <a:pt x="12001" y="266129"/>
                  </a:lnTo>
                  <a:lnTo>
                    <a:pt x="12763" y="267653"/>
                  </a:lnTo>
                  <a:lnTo>
                    <a:pt x="12668" y="269653"/>
                  </a:lnTo>
                  <a:lnTo>
                    <a:pt x="12478" y="271272"/>
                  </a:lnTo>
                  <a:lnTo>
                    <a:pt x="5524" y="278511"/>
                  </a:lnTo>
                  <a:lnTo>
                    <a:pt x="13335" y="282893"/>
                  </a:lnTo>
                  <a:lnTo>
                    <a:pt x="14478" y="284226"/>
                  </a:lnTo>
                  <a:lnTo>
                    <a:pt x="15811" y="286036"/>
                  </a:lnTo>
                  <a:lnTo>
                    <a:pt x="16573" y="289179"/>
                  </a:lnTo>
                  <a:lnTo>
                    <a:pt x="17812" y="292132"/>
                  </a:lnTo>
                  <a:lnTo>
                    <a:pt x="27432" y="308991"/>
                  </a:lnTo>
                  <a:lnTo>
                    <a:pt x="29432" y="311563"/>
                  </a:lnTo>
                  <a:lnTo>
                    <a:pt x="30671" y="312420"/>
                  </a:lnTo>
                  <a:lnTo>
                    <a:pt x="32099" y="313182"/>
                  </a:lnTo>
                  <a:lnTo>
                    <a:pt x="39433" y="314896"/>
                  </a:lnTo>
                  <a:lnTo>
                    <a:pt x="48958" y="315849"/>
                  </a:lnTo>
                  <a:lnTo>
                    <a:pt x="52768" y="315468"/>
                  </a:lnTo>
                  <a:lnTo>
                    <a:pt x="54483" y="315087"/>
                  </a:lnTo>
                  <a:lnTo>
                    <a:pt x="56102" y="314039"/>
                  </a:lnTo>
                  <a:lnTo>
                    <a:pt x="56197" y="312801"/>
                  </a:lnTo>
                  <a:lnTo>
                    <a:pt x="55626" y="309467"/>
                  </a:lnTo>
                  <a:lnTo>
                    <a:pt x="55340" y="307467"/>
                  </a:lnTo>
                  <a:lnTo>
                    <a:pt x="55340" y="304419"/>
                  </a:lnTo>
                  <a:lnTo>
                    <a:pt x="54959" y="302133"/>
                  </a:lnTo>
                  <a:lnTo>
                    <a:pt x="54007" y="299942"/>
                  </a:lnTo>
                  <a:lnTo>
                    <a:pt x="52768" y="298609"/>
                  </a:lnTo>
                  <a:lnTo>
                    <a:pt x="49530" y="296037"/>
                  </a:lnTo>
                  <a:lnTo>
                    <a:pt x="47244" y="293561"/>
                  </a:lnTo>
                  <a:lnTo>
                    <a:pt x="46577" y="292227"/>
                  </a:lnTo>
                  <a:lnTo>
                    <a:pt x="46196" y="290703"/>
                  </a:lnTo>
                  <a:lnTo>
                    <a:pt x="46196" y="288988"/>
                  </a:lnTo>
                  <a:lnTo>
                    <a:pt x="46577" y="287369"/>
                  </a:lnTo>
                  <a:lnTo>
                    <a:pt x="47149" y="285845"/>
                  </a:lnTo>
                  <a:lnTo>
                    <a:pt x="48768" y="283178"/>
                  </a:lnTo>
                  <a:lnTo>
                    <a:pt x="52864" y="278892"/>
                  </a:lnTo>
                  <a:lnTo>
                    <a:pt x="53816" y="277654"/>
                  </a:lnTo>
                  <a:lnTo>
                    <a:pt x="55245" y="274796"/>
                  </a:lnTo>
                  <a:lnTo>
                    <a:pt x="56959" y="272320"/>
                  </a:lnTo>
                  <a:lnTo>
                    <a:pt x="58674" y="269081"/>
                  </a:lnTo>
                  <a:lnTo>
                    <a:pt x="60103" y="267081"/>
                  </a:lnTo>
                  <a:lnTo>
                    <a:pt x="63341" y="268224"/>
                  </a:lnTo>
                  <a:lnTo>
                    <a:pt x="74866" y="269367"/>
                  </a:lnTo>
                  <a:lnTo>
                    <a:pt x="85439" y="267653"/>
                  </a:lnTo>
                  <a:lnTo>
                    <a:pt x="95059" y="267462"/>
                  </a:lnTo>
                  <a:lnTo>
                    <a:pt x="100679" y="269843"/>
                  </a:lnTo>
                  <a:lnTo>
                    <a:pt x="110109" y="271844"/>
                  </a:lnTo>
                  <a:lnTo>
                    <a:pt x="111823" y="272605"/>
                  </a:lnTo>
                  <a:lnTo>
                    <a:pt x="113157" y="273368"/>
                  </a:lnTo>
                  <a:lnTo>
                    <a:pt x="119920" y="279082"/>
                  </a:lnTo>
                  <a:lnTo>
                    <a:pt x="131540" y="284702"/>
                  </a:lnTo>
                  <a:lnTo>
                    <a:pt x="145637" y="289751"/>
                  </a:lnTo>
                  <a:lnTo>
                    <a:pt x="167545" y="298990"/>
                  </a:lnTo>
                  <a:lnTo>
                    <a:pt x="171164" y="299752"/>
                  </a:lnTo>
                  <a:lnTo>
                    <a:pt x="177260" y="300228"/>
                  </a:lnTo>
                  <a:lnTo>
                    <a:pt x="179260" y="301466"/>
                  </a:lnTo>
                  <a:lnTo>
                    <a:pt x="181642" y="303943"/>
                  </a:lnTo>
                  <a:lnTo>
                    <a:pt x="184023" y="309086"/>
                  </a:lnTo>
                  <a:lnTo>
                    <a:pt x="188881" y="315087"/>
                  </a:lnTo>
                  <a:lnTo>
                    <a:pt x="199168" y="316135"/>
                  </a:lnTo>
                  <a:lnTo>
                    <a:pt x="209359" y="315563"/>
                  </a:lnTo>
                  <a:lnTo>
                    <a:pt x="211264" y="316230"/>
                  </a:lnTo>
                  <a:lnTo>
                    <a:pt x="212598" y="317373"/>
                  </a:lnTo>
                  <a:lnTo>
                    <a:pt x="215074" y="321183"/>
                  </a:lnTo>
                  <a:lnTo>
                    <a:pt x="216027" y="322326"/>
                  </a:lnTo>
                  <a:lnTo>
                    <a:pt x="217170" y="323183"/>
                  </a:lnTo>
                  <a:lnTo>
                    <a:pt x="218694" y="323945"/>
                  </a:lnTo>
                  <a:lnTo>
                    <a:pt x="220408" y="324326"/>
                  </a:lnTo>
                  <a:lnTo>
                    <a:pt x="222790" y="324040"/>
                  </a:lnTo>
                  <a:lnTo>
                    <a:pt x="225457" y="322993"/>
                  </a:lnTo>
                  <a:lnTo>
                    <a:pt x="240887" y="312515"/>
                  </a:lnTo>
                  <a:lnTo>
                    <a:pt x="243554" y="309848"/>
                  </a:lnTo>
                  <a:lnTo>
                    <a:pt x="244888" y="309277"/>
                  </a:lnTo>
                  <a:lnTo>
                    <a:pt x="247364" y="308896"/>
                  </a:lnTo>
                  <a:lnTo>
                    <a:pt x="270224" y="308229"/>
                  </a:lnTo>
                  <a:lnTo>
                    <a:pt x="272510" y="307562"/>
                  </a:lnTo>
                  <a:lnTo>
                    <a:pt x="274987" y="306324"/>
                  </a:lnTo>
                  <a:lnTo>
                    <a:pt x="279082" y="303276"/>
                  </a:lnTo>
                  <a:lnTo>
                    <a:pt x="280988" y="301180"/>
                  </a:lnTo>
                  <a:lnTo>
                    <a:pt x="282130" y="299276"/>
                  </a:lnTo>
                  <a:lnTo>
                    <a:pt x="283464" y="294132"/>
                  </a:lnTo>
                  <a:lnTo>
                    <a:pt x="284131" y="292513"/>
                  </a:lnTo>
                  <a:lnTo>
                    <a:pt x="284893" y="291274"/>
                  </a:lnTo>
                  <a:lnTo>
                    <a:pt x="286226" y="290322"/>
                  </a:lnTo>
                  <a:lnTo>
                    <a:pt x="288036" y="290131"/>
                  </a:lnTo>
                  <a:lnTo>
                    <a:pt x="290703" y="290894"/>
                  </a:lnTo>
                  <a:lnTo>
                    <a:pt x="292322" y="291941"/>
                  </a:lnTo>
                  <a:lnTo>
                    <a:pt x="293656" y="292989"/>
                  </a:lnTo>
                  <a:lnTo>
                    <a:pt x="295751" y="295180"/>
                  </a:lnTo>
                  <a:lnTo>
                    <a:pt x="298132" y="297085"/>
                  </a:lnTo>
                  <a:lnTo>
                    <a:pt x="300895" y="298513"/>
                  </a:lnTo>
                  <a:lnTo>
                    <a:pt x="302514" y="298990"/>
                  </a:lnTo>
                  <a:lnTo>
                    <a:pt x="310991" y="296609"/>
                  </a:lnTo>
                  <a:lnTo>
                    <a:pt x="321183" y="291465"/>
                  </a:lnTo>
                  <a:lnTo>
                    <a:pt x="334137" y="287560"/>
                  </a:lnTo>
                  <a:lnTo>
                    <a:pt x="336804" y="287179"/>
                  </a:lnTo>
                  <a:lnTo>
                    <a:pt x="340233" y="285655"/>
                  </a:lnTo>
                  <a:lnTo>
                    <a:pt x="360331" y="273272"/>
                  </a:lnTo>
                  <a:lnTo>
                    <a:pt x="343471" y="257937"/>
                  </a:lnTo>
                  <a:lnTo>
                    <a:pt x="339661" y="253270"/>
                  </a:lnTo>
                  <a:lnTo>
                    <a:pt x="339471" y="251651"/>
                  </a:lnTo>
                  <a:lnTo>
                    <a:pt x="339471" y="249841"/>
                  </a:lnTo>
                  <a:lnTo>
                    <a:pt x="339661" y="247840"/>
                  </a:lnTo>
                  <a:lnTo>
                    <a:pt x="340709" y="242126"/>
                  </a:lnTo>
                  <a:lnTo>
                    <a:pt x="340995" y="238220"/>
                  </a:lnTo>
                  <a:lnTo>
                    <a:pt x="340995" y="236315"/>
                  </a:lnTo>
                  <a:lnTo>
                    <a:pt x="338995" y="222504"/>
                  </a:lnTo>
                  <a:lnTo>
                    <a:pt x="338614" y="216122"/>
                  </a:lnTo>
                  <a:lnTo>
                    <a:pt x="338709" y="212503"/>
                  </a:lnTo>
                  <a:lnTo>
                    <a:pt x="339280" y="210217"/>
                  </a:lnTo>
                  <a:lnTo>
                    <a:pt x="340042" y="208502"/>
                  </a:lnTo>
                  <a:lnTo>
                    <a:pt x="340995" y="207264"/>
                  </a:lnTo>
                  <a:lnTo>
                    <a:pt x="343186" y="205169"/>
                  </a:lnTo>
                  <a:lnTo>
                    <a:pt x="344519" y="204311"/>
                  </a:lnTo>
                  <a:lnTo>
                    <a:pt x="345948" y="203835"/>
                  </a:lnTo>
                  <a:lnTo>
                    <a:pt x="347567" y="203645"/>
                  </a:lnTo>
                  <a:lnTo>
                    <a:pt x="349282" y="203835"/>
                  </a:lnTo>
                  <a:lnTo>
                    <a:pt x="364712" y="210407"/>
                  </a:lnTo>
                  <a:lnTo>
                    <a:pt x="366236" y="210598"/>
                  </a:lnTo>
                  <a:lnTo>
                    <a:pt x="367951" y="210407"/>
                  </a:lnTo>
                  <a:lnTo>
                    <a:pt x="369760" y="209169"/>
                  </a:lnTo>
                  <a:lnTo>
                    <a:pt x="373856" y="205645"/>
                  </a:lnTo>
                  <a:lnTo>
                    <a:pt x="376809" y="201168"/>
                  </a:lnTo>
                  <a:lnTo>
                    <a:pt x="378809" y="199168"/>
                  </a:lnTo>
                  <a:lnTo>
                    <a:pt x="380619" y="197929"/>
                  </a:lnTo>
                  <a:lnTo>
                    <a:pt x="383667" y="196977"/>
                  </a:lnTo>
                  <a:lnTo>
                    <a:pt x="385000" y="196215"/>
                  </a:lnTo>
                  <a:lnTo>
                    <a:pt x="386429" y="195072"/>
                  </a:lnTo>
                  <a:lnTo>
                    <a:pt x="390715" y="189738"/>
                  </a:lnTo>
                  <a:lnTo>
                    <a:pt x="394716" y="186404"/>
                  </a:lnTo>
                  <a:lnTo>
                    <a:pt x="397955" y="182499"/>
                  </a:lnTo>
                  <a:lnTo>
                    <a:pt x="399288" y="181165"/>
                  </a:lnTo>
                  <a:lnTo>
                    <a:pt x="400621" y="180213"/>
                  </a:lnTo>
                  <a:lnTo>
                    <a:pt x="406908" y="178689"/>
                  </a:lnTo>
                  <a:lnTo>
                    <a:pt x="409956" y="177546"/>
                  </a:lnTo>
                  <a:lnTo>
                    <a:pt x="411575" y="176498"/>
                  </a:lnTo>
                  <a:lnTo>
                    <a:pt x="415861" y="172879"/>
                  </a:lnTo>
                  <a:lnTo>
                    <a:pt x="416433" y="171164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9" name="Figura a mano libera: forma 80">
              <a:extLst>
                <a:ext uri="{FF2B5EF4-FFF2-40B4-BE49-F238E27FC236}">
                  <a16:creationId xmlns:a16="http://schemas.microsoft.com/office/drawing/2014/main" xmlns="" id="{E8626AA6-5315-4DBF-9D34-09FFE1A66DC7}"/>
                </a:ext>
              </a:extLst>
            </p:cNvPr>
            <p:cNvSpPr/>
            <p:nvPr/>
          </p:nvSpPr>
          <p:spPr>
            <a:xfrm>
              <a:off x="8709355" y="3197827"/>
              <a:ext cx="619125" cy="604075"/>
            </a:xfrm>
            <a:custGeom>
              <a:avLst/>
              <a:gdLst>
                <a:gd name="connsiteX0" fmla="*/ 605314 w 619125"/>
                <a:gd name="connsiteY0" fmla="*/ 455009 h 604075"/>
                <a:gd name="connsiteX1" fmla="*/ 599599 w 619125"/>
                <a:gd name="connsiteY1" fmla="*/ 415480 h 604075"/>
                <a:gd name="connsiteX2" fmla="*/ 594836 w 619125"/>
                <a:gd name="connsiteY2" fmla="*/ 398812 h 604075"/>
                <a:gd name="connsiteX3" fmla="*/ 583882 w 619125"/>
                <a:gd name="connsiteY3" fmla="*/ 374904 h 604075"/>
                <a:gd name="connsiteX4" fmla="*/ 579691 w 619125"/>
                <a:gd name="connsiteY4" fmla="*/ 368427 h 604075"/>
                <a:gd name="connsiteX5" fmla="*/ 578358 w 619125"/>
                <a:gd name="connsiteY5" fmla="*/ 364426 h 604075"/>
                <a:gd name="connsiteX6" fmla="*/ 576167 w 619125"/>
                <a:gd name="connsiteY6" fmla="*/ 347567 h 604075"/>
                <a:gd name="connsiteX7" fmla="*/ 574643 w 619125"/>
                <a:gd name="connsiteY7" fmla="*/ 344233 h 604075"/>
                <a:gd name="connsiteX8" fmla="*/ 569214 w 619125"/>
                <a:gd name="connsiteY8" fmla="*/ 334804 h 604075"/>
                <a:gd name="connsiteX9" fmla="*/ 520065 w 619125"/>
                <a:gd name="connsiteY9" fmla="*/ 208883 h 604075"/>
                <a:gd name="connsiteX10" fmla="*/ 522637 w 619125"/>
                <a:gd name="connsiteY10" fmla="*/ 201358 h 604075"/>
                <a:gd name="connsiteX11" fmla="*/ 519589 w 619125"/>
                <a:gd name="connsiteY11" fmla="*/ 195072 h 604075"/>
                <a:gd name="connsiteX12" fmla="*/ 513493 w 619125"/>
                <a:gd name="connsiteY12" fmla="*/ 190786 h 604075"/>
                <a:gd name="connsiteX13" fmla="*/ 507016 w 619125"/>
                <a:gd name="connsiteY13" fmla="*/ 189262 h 604075"/>
                <a:gd name="connsiteX14" fmla="*/ 503682 w 619125"/>
                <a:gd name="connsiteY14" fmla="*/ 185738 h 604075"/>
                <a:gd name="connsiteX15" fmla="*/ 499777 w 619125"/>
                <a:gd name="connsiteY15" fmla="*/ 177927 h 604075"/>
                <a:gd name="connsiteX16" fmla="*/ 494729 w 619125"/>
                <a:gd name="connsiteY16" fmla="*/ 170212 h 604075"/>
                <a:gd name="connsiteX17" fmla="*/ 488252 w 619125"/>
                <a:gd name="connsiteY17" fmla="*/ 166688 h 604075"/>
                <a:gd name="connsiteX18" fmla="*/ 487109 w 619125"/>
                <a:gd name="connsiteY18" fmla="*/ 165735 h 604075"/>
                <a:gd name="connsiteX19" fmla="*/ 486442 w 619125"/>
                <a:gd name="connsiteY19" fmla="*/ 163544 h 604075"/>
                <a:gd name="connsiteX20" fmla="*/ 485489 w 619125"/>
                <a:gd name="connsiteY20" fmla="*/ 161449 h 604075"/>
                <a:gd name="connsiteX21" fmla="*/ 483394 w 619125"/>
                <a:gd name="connsiteY21" fmla="*/ 160496 h 604075"/>
                <a:gd name="connsiteX22" fmla="*/ 481394 w 619125"/>
                <a:gd name="connsiteY22" fmla="*/ 160972 h 604075"/>
                <a:gd name="connsiteX23" fmla="*/ 480346 w 619125"/>
                <a:gd name="connsiteY23" fmla="*/ 161925 h 604075"/>
                <a:gd name="connsiteX24" fmla="*/ 479584 w 619125"/>
                <a:gd name="connsiteY24" fmla="*/ 162973 h 604075"/>
                <a:gd name="connsiteX25" fmla="*/ 478631 w 619125"/>
                <a:gd name="connsiteY25" fmla="*/ 163449 h 604075"/>
                <a:gd name="connsiteX26" fmla="*/ 476726 w 619125"/>
                <a:gd name="connsiteY26" fmla="*/ 165259 h 604075"/>
                <a:gd name="connsiteX27" fmla="*/ 474155 w 619125"/>
                <a:gd name="connsiteY27" fmla="*/ 168688 h 604075"/>
                <a:gd name="connsiteX28" fmla="*/ 470821 w 619125"/>
                <a:gd name="connsiteY28" fmla="*/ 170783 h 604075"/>
                <a:gd name="connsiteX29" fmla="*/ 461581 w 619125"/>
                <a:gd name="connsiteY29" fmla="*/ 165259 h 604075"/>
                <a:gd name="connsiteX30" fmla="*/ 445484 w 619125"/>
                <a:gd name="connsiteY30" fmla="*/ 159544 h 604075"/>
                <a:gd name="connsiteX31" fmla="*/ 442055 w 619125"/>
                <a:gd name="connsiteY31" fmla="*/ 155353 h 604075"/>
                <a:gd name="connsiteX32" fmla="*/ 435293 w 619125"/>
                <a:gd name="connsiteY32" fmla="*/ 152590 h 604075"/>
                <a:gd name="connsiteX33" fmla="*/ 395192 w 619125"/>
                <a:gd name="connsiteY33" fmla="*/ 127635 h 604075"/>
                <a:gd name="connsiteX34" fmla="*/ 290131 w 619125"/>
                <a:gd name="connsiteY34" fmla="*/ 35528 h 604075"/>
                <a:gd name="connsiteX35" fmla="*/ 287179 w 619125"/>
                <a:gd name="connsiteY35" fmla="*/ 32194 h 604075"/>
                <a:gd name="connsiteX36" fmla="*/ 283845 w 619125"/>
                <a:gd name="connsiteY36" fmla="*/ 26860 h 604075"/>
                <a:gd name="connsiteX37" fmla="*/ 260890 w 619125"/>
                <a:gd name="connsiteY37" fmla="*/ 17621 h 604075"/>
                <a:gd name="connsiteX38" fmla="*/ 247460 w 619125"/>
                <a:gd name="connsiteY38" fmla="*/ 6572 h 604075"/>
                <a:gd name="connsiteX39" fmla="*/ 240982 w 619125"/>
                <a:gd name="connsiteY39" fmla="*/ 2572 h 604075"/>
                <a:gd name="connsiteX40" fmla="*/ 224504 w 619125"/>
                <a:gd name="connsiteY40" fmla="*/ 286 h 604075"/>
                <a:gd name="connsiteX41" fmla="*/ 223742 w 619125"/>
                <a:gd name="connsiteY41" fmla="*/ 0 h 604075"/>
                <a:gd name="connsiteX42" fmla="*/ 223647 w 619125"/>
                <a:gd name="connsiteY42" fmla="*/ 476 h 604075"/>
                <a:gd name="connsiteX43" fmla="*/ 222409 w 619125"/>
                <a:gd name="connsiteY43" fmla="*/ 5334 h 604075"/>
                <a:gd name="connsiteX44" fmla="*/ 218694 w 619125"/>
                <a:gd name="connsiteY44" fmla="*/ 16002 h 604075"/>
                <a:gd name="connsiteX45" fmla="*/ 218027 w 619125"/>
                <a:gd name="connsiteY45" fmla="*/ 19717 h 604075"/>
                <a:gd name="connsiteX46" fmla="*/ 217837 w 619125"/>
                <a:gd name="connsiteY46" fmla="*/ 21812 h 604075"/>
                <a:gd name="connsiteX47" fmla="*/ 217837 w 619125"/>
                <a:gd name="connsiteY47" fmla="*/ 23717 h 604075"/>
                <a:gd name="connsiteX48" fmla="*/ 218027 w 619125"/>
                <a:gd name="connsiteY48" fmla="*/ 25527 h 604075"/>
                <a:gd name="connsiteX49" fmla="*/ 218408 w 619125"/>
                <a:gd name="connsiteY49" fmla="*/ 27241 h 604075"/>
                <a:gd name="connsiteX50" fmla="*/ 219551 w 619125"/>
                <a:gd name="connsiteY50" fmla="*/ 30289 h 604075"/>
                <a:gd name="connsiteX51" fmla="*/ 219837 w 619125"/>
                <a:gd name="connsiteY51" fmla="*/ 32004 h 604075"/>
                <a:gd name="connsiteX52" fmla="*/ 219646 w 619125"/>
                <a:gd name="connsiteY52" fmla="*/ 33718 h 604075"/>
                <a:gd name="connsiteX53" fmla="*/ 219265 w 619125"/>
                <a:gd name="connsiteY53" fmla="*/ 35433 h 604075"/>
                <a:gd name="connsiteX54" fmla="*/ 215837 w 619125"/>
                <a:gd name="connsiteY54" fmla="*/ 42958 h 604075"/>
                <a:gd name="connsiteX55" fmla="*/ 214979 w 619125"/>
                <a:gd name="connsiteY55" fmla="*/ 44291 h 604075"/>
                <a:gd name="connsiteX56" fmla="*/ 213836 w 619125"/>
                <a:gd name="connsiteY56" fmla="*/ 45434 h 604075"/>
                <a:gd name="connsiteX57" fmla="*/ 212598 w 619125"/>
                <a:gd name="connsiteY57" fmla="*/ 46482 h 604075"/>
                <a:gd name="connsiteX58" fmla="*/ 205454 w 619125"/>
                <a:gd name="connsiteY58" fmla="*/ 49816 h 604075"/>
                <a:gd name="connsiteX59" fmla="*/ 204121 w 619125"/>
                <a:gd name="connsiteY59" fmla="*/ 50768 h 604075"/>
                <a:gd name="connsiteX60" fmla="*/ 203073 w 619125"/>
                <a:gd name="connsiteY60" fmla="*/ 51911 h 604075"/>
                <a:gd name="connsiteX61" fmla="*/ 202121 w 619125"/>
                <a:gd name="connsiteY61" fmla="*/ 53245 h 604075"/>
                <a:gd name="connsiteX62" fmla="*/ 201359 w 619125"/>
                <a:gd name="connsiteY62" fmla="*/ 54673 h 604075"/>
                <a:gd name="connsiteX63" fmla="*/ 200025 w 619125"/>
                <a:gd name="connsiteY63" fmla="*/ 57817 h 604075"/>
                <a:gd name="connsiteX64" fmla="*/ 199263 w 619125"/>
                <a:gd name="connsiteY64" fmla="*/ 59246 h 604075"/>
                <a:gd name="connsiteX65" fmla="*/ 198406 w 619125"/>
                <a:gd name="connsiteY65" fmla="*/ 60484 h 604075"/>
                <a:gd name="connsiteX66" fmla="*/ 196691 w 619125"/>
                <a:gd name="connsiteY66" fmla="*/ 61246 h 604075"/>
                <a:gd name="connsiteX67" fmla="*/ 194405 w 619125"/>
                <a:gd name="connsiteY67" fmla="*/ 61627 h 604075"/>
                <a:gd name="connsiteX68" fmla="*/ 182309 w 619125"/>
                <a:gd name="connsiteY68" fmla="*/ 61627 h 604075"/>
                <a:gd name="connsiteX69" fmla="*/ 180213 w 619125"/>
                <a:gd name="connsiteY69" fmla="*/ 61150 h 604075"/>
                <a:gd name="connsiteX70" fmla="*/ 178308 w 619125"/>
                <a:gd name="connsiteY70" fmla="*/ 59722 h 604075"/>
                <a:gd name="connsiteX71" fmla="*/ 176403 w 619125"/>
                <a:gd name="connsiteY71" fmla="*/ 56483 h 604075"/>
                <a:gd name="connsiteX72" fmla="*/ 175546 w 619125"/>
                <a:gd name="connsiteY72" fmla="*/ 54197 h 604075"/>
                <a:gd name="connsiteX73" fmla="*/ 173641 w 619125"/>
                <a:gd name="connsiteY73" fmla="*/ 47244 h 604075"/>
                <a:gd name="connsiteX74" fmla="*/ 172117 w 619125"/>
                <a:gd name="connsiteY74" fmla="*/ 44387 h 604075"/>
                <a:gd name="connsiteX75" fmla="*/ 169450 w 619125"/>
                <a:gd name="connsiteY75" fmla="*/ 40291 h 604075"/>
                <a:gd name="connsiteX76" fmla="*/ 167926 w 619125"/>
                <a:gd name="connsiteY76" fmla="*/ 37529 h 604075"/>
                <a:gd name="connsiteX77" fmla="*/ 166688 w 619125"/>
                <a:gd name="connsiteY77" fmla="*/ 36576 h 604075"/>
                <a:gd name="connsiteX78" fmla="*/ 165163 w 619125"/>
                <a:gd name="connsiteY78" fmla="*/ 36195 h 604075"/>
                <a:gd name="connsiteX79" fmla="*/ 162496 w 619125"/>
                <a:gd name="connsiteY79" fmla="*/ 37433 h 604075"/>
                <a:gd name="connsiteX80" fmla="*/ 161163 w 619125"/>
                <a:gd name="connsiteY80" fmla="*/ 39052 h 604075"/>
                <a:gd name="connsiteX81" fmla="*/ 160306 w 619125"/>
                <a:gd name="connsiteY81" fmla="*/ 40862 h 604075"/>
                <a:gd name="connsiteX82" fmla="*/ 159734 w 619125"/>
                <a:gd name="connsiteY82" fmla="*/ 42481 h 604075"/>
                <a:gd name="connsiteX83" fmla="*/ 158972 w 619125"/>
                <a:gd name="connsiteY83" fmla="*/ 44005 h 604075"/>
                <a:gd name="connsiteX84" fmla="*/ 158115 w 619125"/>
                <a:gd name="connsiteY84" fmla="*/ 45339 h 604075"/>
                <a:gd name="connsiteX85" fmla="*/ 156877 w 619125"/>
                <a:gd name="connsiteY85" fmla="*/ 46196 h 604075"/>
                <a:gd name="connsiteX86" fmla="*/ 155448 w 619125"/>
                <a:gd name="connsiteY86" fmla="*/ 46101 h 604075"/>
                <a:gd name="connsiteX87" fmla="*/ 154019 w 619125"/>
                <a:gd name="connsiteY87" fmla="*/ 44863 h 604075"/>
                <a:gd name="connsiteX88" fmla="*/ 152971 w 619125"/>
                <a:gd name="connsiteY88" fmla="*/ 41434 h 604075"/>
                <a:gd name="connsiteX89" fmla="*/ 152781 w 619125"/>
                <a:gd name="connsiteY89" fmla="*/ 39052 h 604075"/>
                <a:gd name="connsiteX90" fmla="*/ 152971 w 619125"/>
                <a:gd name="connsiteY90" fmla="*/ 36862 h 604075"/>
                <a:gd name="connsiteX91" fmla="*/ 152971 w 619125"/>
                <a:gd name="connsiteY91" fmla="*/ 35052 h 604075"/>
                <a:gd name="connsiteX92" fmla="*/ 151162 w 619125"/>
                <a:gd name="connsiteY92" fmla="*/ 32671 h 604075"/>
                <a:gd name="connsiteX93" fmla="*/ 149447 w 619125"/>
                <a:gd name="connsiteY93" fmla="*/ 31051 h 604075"/>
                <a:gd name="connsiteX94" fmla="*/ 135446 w 619125"/>
                <a:gd name="connsiteY94" fmla="*/ 23241 h 604075"/>
                <a:gd name="connsiteX95" fmla="*/ 130778 w 619125"/>
                <a:gd name="connsiteY95" fmla="*/ 20479 h 604075"/>
                <a:gd name="connsiteX96" fmla="*/ 130492 w 619125"/>
                <a:gd name="connsiteY96" fmla="*/ 21146 h 604075"/>
                <a:gd name="connsiteX97" fmla="*/ 129540 w 619125"/>
                <a:gd name="connsiteY97" fmla="*/ 22098 h 604075"/>
                <a:gd name="connsiteX98" fmla="*/ 129064 w 619125"/>
                <a:gd name="connsiteY98" fmla="*/ 23336 h 604075"/>
                <a:gd name="connsiteX99" fmla="*/ 128873 w 619125"/>
                <a:gd name="connsiteY99" fmla="*/ 24860 h 604075"/>
                <a:gd name="connsiteX100" fmla="*/ 129159 w 619125"/>
                <a:gd name="connsiteY100" fmla="*/ 26289 h 604075"/>
                <a:gd name="connsiteX101" fmla="*/ 123063 w 619125"/>
                <a:gd name="connsiteY101" fmla="*/ 36671 h 604075"/>
                <a:gd name="connsiteX102" fmla="*/ 112395 w 619125"/>
                <a:gd name="connsiteY102" fmla="*/ 38100 h 604075"/>
                <a:gd name="connsiteX103" fmla="*/ 102108 w 619125"/>
                <a:gd name="connsiteY103" fmla="*/ 32861 h 604075"/>
                <a:gd name="connsiteX104" fmla="*/ 97346 w 619125"/>
                <a:gd name="connsiteY104" fmla="*/ 22765 h 604075"/>
                <a:gd name="connsiteX105" fmla="*/ 100775 w 619125"/>
                <a:gd name="connsiteY105" fmla="*/ 11430 h 604075"/>
                <a:gd name="connsiteX106" fmla="*/ 106013 w 619125"/>
                <a:gd name="connsiteY106" fmla="*/ 6001 h 604075"/>
                <a:gd name="connsiteX107" fmla="*/ 98774 w 619125"/>
                <a:gd name="connsiteY107" fmla="*/ 2953 h 604075"/>
                <a:gd name="connsiteX108" fmla="*/ 96964 w 619125"/>
                <a:gd name="connsiteY108" fmla="*/ 2667 h 604075"/>
                <a:gd name="connsiteX109" fmla="*/ 93154 w 619125"/>
                <a:gd name="connsiteY109" fmla="*/ 2572 h 604075"/>
                <a:gd name="connsiteX110" fmla="*/ 79534 w 619125"/>
                <a:gd name="connsiteY110" fmla="*/ 6191 h 604075"/>
                <a:gd name="connsiteX111" fmla="*/ 77629 w 619125"/>
                <a:gd name="connsiteY111" fmla="*/ 6287 h 604075"/>
                <a:gd name="connsiteX112" fmla="*/ 74676 w 619125"/>
                <a:gd name="connsiteY112" fmla="*/ 7525 h 604075"/>
                <a:gd name="connsiteX113" fmla="*/ 70961 w 619125"/>
                <a:gd name="connsiteY113" fmla="*/ 9620 h 604075"/>
                <a:gd name="connsiteX114" fmla="*/ 63913 w 619125"/>
                <a:gd name="connsiteY114" fmla="*/ 14954 h 604075"/>
                <a:gd name="connsiteX115" fmla="*/ 48958 w 619125"/>
                <a:gd name="connsiteY115" fmla="*/ 23908 h 604075"/>
                <a:gd name="connsiteX116" fmla="*/ 46577 w 619125"/>
                <a:gd name="connsiteY116" fmla="*/ 24384 h 604075"/>
                <a:gd name="connsiteX117" fmla="*/ 44387 w 619125"/>
                <a:gd name="connsiteY117" fmla="*/ 24384 h 604075"/>
                <a:gd name="connsiteX118" fmla="*/ 42577 w 619125"/>
                <a:gd name="connsiteY118" fmla="*/ 23908 h 604075"/>
                <a:gd name="connsiteX119" fmla="*/ 30956 w 619125"/>
                <a:gd name="connsiteY119" fmla="*/ 23717 h 604075"/>
                <a:gd name="connsiteX120" fmla="*/ 29242 w 619125"/>
                <a:gd name="connsiteY120" fmla="*/ 23241 h 604075"/>
                <a:gd name="connsiteX121" fmla="*/ 24955 w 619125"/>
                <a:gd name="connsiteY121" fmla="*/ 21241 h 604075"/>
                <a:gd name="connsiteX122" fmla="*/ 23432 w 619125"/>
                <a:gd name="connsiteY122" fmla="*/ 20860 h 604075"/>
                <a:gd name="connsiteX123" fmla="*/ 22574 w 619125"/>
                <a:gd name="connsiteY123" fmla="*/ 20764 h 604075"/>
                <a:gd name="connsiteX124" fmla="*/ 21336 w 619125"/>
                <a:gd name="connsiteY124" fmla="*/ 20955 h 604075"/>
                <a:gd name="connsiteX125" fmla="*/ 20479 w 619125"/>
                <a:gd name="connsiteY125" fmla="*/ 22098 h 604075"/>
                <a:gd name="connsiteX126" fmla="*/ 20003 w 619125"/>
                <a:gd name="connsiteY126" fmla="*/ 23908 h 604075"/>
                <a:gd name="connsiteX127" fmla="*/ 19907 w 619125"/>
                <a:gd name="connsiteY127" fmla="*/ 28289 h 604075"/>
                <a:gd name="connsiteX128" fmla="*/ 20764 w 619125"/>
                <a:gd name="connsiteY128" fmla="*/ 35147 h 604075"/>
                <a:gd name="connsiteX129" fmla="*/ 20669 w 619125"/>
                <a:gd name="connsiteY129" fmla="*/ 37147 h 604075"/>
                <a:gd name="connsiteX130" fmla="*/ 14288 w 619125"/>
                <a:gd name="connsiteY130" fmla="*/ 66389 h 604075"/>
                <a:gd name="connsiteX131" fmla="*/ 12478 w 619125"/>
                <a:gd name="connsiteY131" fmla="*/ 71342 h 604075"/>
                <a:gd name="connsiteX132" fmla="*/ 6287 w 619125"/>
                <a:gd name="connsiteY132" fmla="*/ 79629 h 604075"/>
                <a:gd name="connsiteX133" fmla="*/ 4096 w 619125"/>
                <a:gd name="connsiteY133" fmla="*/ 84677 h 604075"/>
                <a:gd name="connsiteX134" fmla="*/ 0 w 619125"/>
                <a:gd name="connsiteY134" fmla="*/ 101251 h 604075"/>
                <a:gd name="connsiteX135" fmla="*/ 4286 w 619125"/>
                <a:gd name="connsiteY135" fmla="*/ 99441 h 604075"/>
                <a:gd name="connsiteX136" fmla="*/ 8001 w 619125"/>
                <a:gd name="connsiteY136" fmla="*/ 98774 h 604075"/>
                <a:gd name="connsiteX137" fmla="*/ 9906 w 619125"/>
                <a:gd name="connsiteY137" fmla="*/ 98869 h 604075"/>
                <a:gd name="connsiteX138" fmla="*/ 13525 w 619125"/>
                <a:gd name="connsiteY138" fmla="*/ 99536 h 604075"/>
                <a:gd name="connsiteX139" fmla="*/ 16764 w 619125"/>
                <a:gd name="connsiteY139" fmla="*/ 100965 h 604075"/>
                <a:gd name="connsiteX140" fmla="*/ 19241 w 619125"/>
                <a:gd name="connsiteY140" fmla="*/ 102870 h 604075"/>
                <a:gd name="connsiteX141" fmla="*/ 23717 w 619125"/>
                <a:gd name="connsiteY141" fmla="*/ 107061 h 604075"/>
                <a:gd name="connsiteX142" fmla="*/ 25146 w 619125"/>
                <a:gd name="connsiteY142" fmla="*/ 108013 h 604075"/>
                <a:gd name="connsiteX143" fmla="*/ 26765 w 619125"/>
                <a:gd name="connsiteY143" fmla="*/ 108680 h 604075"/>
                <a:gd name="connsiteX144" fmla="*/ 28575 w 619125"/>
                <a:gd name="connsiteY144" fmla="*/ 108871 h 604075"/>
                <a:gd name="connsiteX145" fmla="*/ 30099 w 619125"/>
                <a:gd name="connsiteY145" fmla="*/ 108490 h 604075"/>
                <a:gd name="connsiteX146" fmla="*/ 31433 w 619125"/>
                <a:gd name="connsiteY146" fmla="*/ 107632 h 604075"/>
                <a:gd name="connsiteX147" fmla="*/ 32480 w 619125"/>
                <a:gd name="connsiteY147" fmla="*/ 106585 h 604075"/>
                <a:gd name="connsiteX148" fmla="*/ 35909 w 619125"/>
                <a:gd name="connsiteY148" fmla="*/ 101251 h 604075"/>
                <a:gd name="connsiteX149" fmla="*/ 36957 w 619125"/>
                <a:gd name="connsiteY149" fmla="*/ 100203 h 604075"/>
                <a:gd name="connsiteX150" fmla="*/ 38386 w 619125"/>
                <a:gd name="connsiteY150" fmla="*/ 99346 h 604075"/>
                <a:gd name="connsiteX151" fmla="*/ 39910 w 619125"/>
                <a:gd name="connsiteY151" fmla="*/ 98869 h 604075"/>
                <a:gd name="connsiteX152" fmla="*/ 41720 w 619125"/>
                <a:gd name="connsiteY152" fmla="*/ 98679 h 604075"/>
                <a:gd name="connsiteX153" fmla="*/ 48958 w 619125"/>
                <a:gd name="connsiteY153" fmla="*/ 100013 h 604075"/>
                <a:gd name="connsiteX154" fmla="*/ 50768 w 619125"/>
                <a:gd name="connsiteY154" fmla="*/ 99917 h 604075"/>
                <a:gd name="connsiteX155" fmla="*/ 52292 w 619125"/>
                <a:gd name="connsiteY155" fmla="*/ 99346 h 604075"/>
                <a:gd name="connsiteX156" fmla="*/ 55531 w 619125"/>
                <a:gd name="connsiteY156" fmla="*/ 96107 h 604075"/>
                <a:gd name="connsiteX157" fmla="*/ 56959 w 619125"/>
                <a:gd name="connsiteY157" fmla="*/ 95345 h 604075"/>
                <a:gd name="connsiteX158" fmla="*/ 58674 w 619125"/>
                <a:gd name="connsiteY158" fmla="*/ 95155 h 604075"/>
                <a:gd name="connsiteX159" fmla="*/ 60484 w 619125"/>
                <a:gd name="connsiteY159" fmla="*/ 95440 h 604075"/>
                <a:gd name="connsiteX160" fmla="*/ 62008 w 619125"/>
                <a:gd name="connsiteY160" fmla="*/ 96012 h 604075"/>
                <a:gd name="connsiteX161" fmla="*/ 64865 w 619125"/>
                <a:gd name="connsiteY161" fmla="*/ 97536 h 604075"/>
                <a:gd name="connsiteX162" fmla="*/ 69818 w 619125"/>
                <a:gd name="connsiteY162" fmla="*/ 101441 h 604075"/>
                <a:gd name="connsiteX163" fmla="*/ 87725 w 619125"/>
                <a:gd name="connsiteY163" fmla="*/ 118491 h 604075"/>
                <a:gd name="connsiteX164" fmla="*/ 87630 w 619125"/>
                <a:gd name="connsiteY164" fmla="*/ 120587 h 604075"/>
                <a:gd name="connsiteX165" fmla="*/ 86582 w 619125"/>
                <a:gd name="connsiteY165" fmla="*/ 123920 h 604075"/>
                <a:gd name="connsiteX166" fmla="*/ 81725 w 619125"/>
                <a:gd name="connsiteY166" fmla="*/ 130683 h 604075"/>
                <a:gd name="connsiteX167" fmla="*/ 79629 w 619125"/>
                <a:gd name="connsiteY167" fmla="*/ 134302 h 604075"/>
                <a:gd name="connsiteX168" fmla="*/ 77724 w 619125"/>
                <a:gd name="connsiteY168" fmla="*/ 136493 h 604075"/>
                <a:gd name="connsiteX169" fmla="*/ 76391 w 619125"/>
                <a:gd name="connsiteY169" fmla="*/ 136969 h 604075"/>
                <a:gd name="connsiteX170" fmla="*/ 74390 w 619125"/>
                <a:gd name="connsiteY170" fmla="*/ 135922 h 604075"/>
                <a:gd name="connsiteX171" fmla="*/ 73342 w 619125"/>
                <a:gd name="connsiteY171" fmla="*/ 134493 h 604075"/>
                <a:gd name="connsiteX172" fmla="*/ 72580 w 619125"/>
                <a:gd name="connsiteY172" fmla="*/ 132874 h 604075"/>
                <a:gd name="connsiteX173" fmla="*/ 71342 w 619125"/>
                <a:gd name="connsiteY173" fmla="*/ 117729 h 604075"/>
                <a:gd name="connsiteX174" fmla="*/ 70866 w 619125"/>
                <a:gd name="connsiteY174" fmla="*/ 116110 h 604075"/>
                <a:gd name="connsiteX175" fmla="*/ 70104 w 619125"/>
                <a:gd name="connsiteY175" fmla="*/ 114967 h 604075"/>
                <a:gd name="connsiteX176" fmla="*/ 68580 w 619125"/>
                <a:gd name="connsiteY176" fmla="*/ 115443 h 604075"/>
                <a:gd name="connsiteX177" fmla="*/ 66866 w 619125"/>
                <a:gd name="connsiteY177" fmla="*/ 117824 h 604075"/>
                <a:gd name="connsiteX178" fmla="*/ 64484 w 619125"/>
                <a:gd name="connsiteY178" fmla="*/ 123920 h 604075"/>
                <a:gd name="connsiteX179" fmla="*/ 62770 w 619125"/>
                <a:gd name="connsiteY179" fmla="*/ 130302 h 604075"/>
                <a:gd name="connsiteX180" fmla="*/ 61913 w 619125"/>
                <a:gd name="connsiteY180" fmla="*/ 132302 h 604075"/>
                <a:gd name="connsiteX181" fmla="*/ 60293 w 619125"/>
                <a:gd name="connsiteY181" fmla="*/ 134017 h 604075"/>
                <a:gd name="connsiteX182" fmla="*/ 56959 w 619125"/>
                <a:gd name="connsiteY182" fmla="*/ 135826 h 604075"/>
                <a:gd name="connsiteX183" fmla="*/ 50768 w 619125"/>
                <a:gd name="connsiteY183" fmla="*/ 137446 h 604075"/>
                <a:gd name="connsiteX184" fmla="*/ 48863 w 619125"/>
                <a:gd name="connsiteY184" fmla="*/ 138970 h 604075"/>
                <a:gd name="connsiteX185" fmla="*/ 42767 w 619125"/>
                <a:gd name="connsiteY185" fmla="*/ 145542 h 604075"/>
                <a:gd name="connsiteX186" fmla="*/ 40386 w 619125"/>
                <a:gd name="connsiteY186" fmla="*/ 147542 h 604075"/>
                <a:gd name="connsiteX187" fmla="*/ 38195 w 619125"/>
                <a:gd name="connsiteY187" fmla="*/ 148780 h 604075"/>
                <a:gd name="connsiteX188" fmla="*/ 33528 w 619125"/>
                <a:gd name="connsiteY188" fmla="*/ 150400 h 604075"/>
                <a:gd name="connsiteX189" fmla="*/ 32195 w 619125"/>
                <a:gd name="connsiteY189" fmla="*/ 151162 h 604075"/>
                <a:gd name="connsiteX190" fmla="*/ 31623 w 619125"/>
                <a:gd name="connsiteY190" fmla="*/ 153543 h 604075"/>
                <a:gd name="connsiteX191" fmla="*/ 31337 w 619125"/>
                <a:gd name="connsiteY191" fmla="*/ 155543 h 604075"/>
                <a:gd name="connsiteX192" fmla="*/ 35242 w 619125"/>
                <a:gd name="connsiteY192" fmla="*/ 168497 h 604075"/>
                <a:gd name="connsiteX193" fmla="*/ 36671 w 619125"/>
                <a:gd name="connsiteY193" fmla="*/ 171259 h 604075"/>
                <a:gd name="connsiteX194" fmla="*/ 38100 w 619125"/>
                <a:gd name="connsiteY194" fmla="*/ 172117 h 604075"/>
                <a:gd name="connsiteX195" fmla="*/ 41720 w 619125"/>
                <a:gd name="connsiteY195" fmla="*/ 172593 h 604075"/>
                <a:gd name="connsiteX196" fmla="*/ 46101 w 619125"/>
                <a:gd name="connsiteY196" fmla="*/ 172593 h 604075"/>
                <a:gd name="connsiteX197" fmla="*/ 49149 w 619125"/>
                <a:gd name="connsiteY197" fmla="*/ 173355 h 604075"/>
                <a:gd name="connsiteX198" fmla="*/ 54292 w 619125"/>
                <a:gd name="connsiteY198" fmla="*/ 175355 h 604075"/>
                <a:gd name="connsiteX199" fmla="*/ 60960 w 619125"/>
                <a:gd name="connsiteY199" fmla="*/ 179641 h 604075"/>
                <a:gd name="connsiteX200" fmla="*/ 63151 w 619125"/>
                <a:gd name="connsiteY200" fmla="*/ 180404 h 604075"/>
                <a:gd name="connsiteX201" fmla="*/ 65627 w 619125"/>
                <a:gd name="connsiteY201" fmla="*/ 179737 h 604075"/>
                <a:gd name="connsiteX202" fmla="*/ 66961 w 619125"/>
                <a:gd name="connsiteY202" fmla="*/ 178403 h 604075"/>
                <a:gd name="connsiteX203" fmla="*/ 68294 w 619125"/>
                <a:gd name="connsiteY203" fmla="*/ 175165 h 604075"/>
                <a:gd name="connsiteX204" fmla="*/ 69056 w 619125"/>
                <a:gd name="connsiteY204" fmla="*/ 173831 h 604075"/>
                <a:gd name="connsiteX205" fmla="*/ 70295 w 619125"/>
                <a:gd name="connsiteY205" fmla="*/ 172783 h 604075"/>
                <a:gd name="connsiteX206" fmla="*/ 71628 w 619125"/>
                <a:gd name="connsiteY206" fmla="*/ 172021 h 604075"/>
                <a:gd name="connsiteX207" fmla="*/ 85344 w 619125"/>
                <a:gd name="connsiteY207" fmla="*/ 166878 h 604075"/>
                <a:gd name="connsiteX208" fmla="*/ 86773 w 619125"/>
                <a:gd name="connsiteY208" fmla="*/ 166688 h 604075"/>
                <a:gd name="connsiteX209" fmla="*/ 88106 w 619125"/>
                <a:gd name="connsiteY209" fmla="*/ 167259 h 604075"/>
                <a:gd name="connsiteX210" fmla="*/ 88773 w 619125"/>
                <a:gd name="connsiteY210" fmla="*/ 169450 h 604075"/>
                <a:gd name="connsiteX211" fmla="*/ 88678 w 619125"/>
                <a:gd name="connsiteY211" fmla="*/ 171450 h 604075"/>
                <a:gd name="connsiteX212" fmla="*/ 88106 w 619125"/>
                <a:gd name="connsiteY212" fmla="*/ 173260 h 604075"/>
                <a:gd name="connsiteX213" fmla="*/ 86773 w 619125"/>
                <a:gd name="connsiteY213" fmla="*/ 176403 h 604075"/>
                <a:gd name="connsiteX214" fmla="*/ 86296 w 619125"/>
                <a:gd name="connsiteY214" fmla="*/ 177927 h 604075"/>
                <a:gd name="connsiteX215" fmla="*/ 86296 w 619125"/>
                <a:gd name="connsiteY215" fmla="*/ 179546 h 604075"/>
                <a:gd name="connsiteX216" fmla="*/ 87439 w 619125"/>
                <a:gd name="connsiteY216" fmla="*/ 182404 h 604075"/>
                <a:gd name="connsiteX217" fmla="*/ 87630 w 619125"/>
                <a:gd name="connsiteY217" fmla="*/ 184023 h 604075"/>
                <a:gd name="connsiteX218" fmla="*/ 87344 w 619125"/>
                <a:gd name="connsiteY218" fmla="*/ 185642 h 604075"/>
                <a:gd name="connsiteX219" fmla="*/ 86868 w 619125"/>
                <a:gd name="connsiteY219" fmla="*/ 187262 h 604075"/>
                <a:gd name="connsiteX220" fmla="*/ 86201 w 619125"/>
                <a:gd name="connsiteY220" fmla="*/ 188785 h 604075"/>
                <a:gd name="connsiteX221" fmla="*/ 85344 w 619125"/>
                <a:gd name="connsiteY221" fmla="*/ 190119 h 604075"/>
                <a:gd name="connsiteX222" fmla="*/ 84392 w 619125"/>
                <a:gd name="connsiteY222" fmla="*/ 191357 h 604075"/>
                <a:gd name="connsiteX223" fmla="*/ 83058 w 619125"/>
                <a:gd name="connsiteY223" fmla="*/ 192214 h 604075"/>
                <a:gd name="connsiteX224" fmla="*/ 81629 w 619125"/>
                <a:gd name="connsiteY224" fmla="*/ 192786 h 604075"/>
                <a:gd name="connsiteX225" fmla="*/ 79820 w 619125"/>
                <a:gd name="connsiteY225" fmla="*/ 192881 h 604075"/>
                <a:gd name="connsiteX226" fmla="*/ 74390 w 619125"/>
                <a:gd name="connsiteY226" fmla="*/ 191738 h 604075"/>
                <a:gd name="connsiteX227" fmla="*/ 72676 w 619125"/>
                <a:gd name="connsiteY227" fmla="*/ 191643 h 604075"/>
                <a:gd name="connsiteX228" fmla="*/ 71247 w 619125"/>
                <a:gd name="connsiteY228" fmla="*/ 192119 h 604075"/>
                <a:gd name="connsiteX229" fmla="*/ 70295 w 619125"/>
                <a:gd name="connsiteY229" fmla="*/ 193167 h 604075"/>
                <a:gd name="connsiteX230" fmla="*/ 69628 w 619125"/>
                <a:gd name="connsiteY230" fmla="*/ 194596 h 604075"/>
                <a:gd name="connsiteX231" fmla="*/ 69628 w 619125"/>
                <a:gd name="connsiteY231" fmla="*/ 196310 h 604075"/>
                <a:gd name="connsiteX232" fmla="*/ 70199 w 619125"/>
                <a:gd name="connsiteY232" fmla="*/ 197739 h 604075"/>
                <a:gd name="connsiteX233" fmla="*/ 71057 w 619125"/>
                <a:gd name="connsiteY233" fmla="*/ 199072 h 604075"/>
                <a:gd name="connsiteX234" fmla="*/ 72200 w 619125"/>
                <a:gd name="connsiteY234" fmla="*/ 200025 h 604075"/>
                <a:gd name="connsiteX235" fmla="*/ 74771 w 619125"/>
                <a:gd name="connsiteY235" fmla="*/ 201835 h 604075"/>
                <a:gd name="connsiteX236" fmla="*/ 96012 w 619125"/>
                <a:gd name="connsiteY236" fmla="*/ 212026 h 604075"/>
                <a:gd name="connsiteX237" fmla="*/ 99727 w 619125"/>
                <a:gd name="connsiteY237" fmla="*/ 213074 h 604075"/>
                <a:gd name="connsiteX238" fmla="*/ 103346 w 619125"/>
                <a:gd name="connsiteY238" fmla="*/ 212217 h 604075"/>
                <a:gd name="connsiteX239" fmla="*/ 105251 w 619125"/>
                <a:gd name="connsiteY239" fmla="*/ 211169 h 604075"/>
                <a:gd name="connsiteX240" fmla="*/ 106871 w 619125"/>
                <a:gd name="connsiteY240" fmla="*/ 209931 h 604075"/>
                <a:gd name="connsiteX241" fmla="*/ 108775 w 619125"/>
                <a:gd name="connsiteY241" fmla="*/ 207454 h 604075"/>
                <a:gd name="connsiteX242" fmla="*/ 110014 w 619125"/>
                <a:gd name="connsiteY242" fmla="*/ 206502 h 604075"/>
                <a:gd name="connsiteX243" fmla="*/ 111347 w 619125"/>
                <a:gd name="connsiteY243" fmla="*/ 205835 h 604075"/>
                <a:gd name="connsiteX244" fmla="*/ 113157 w 619125"/>
                <a:gd name="connsiteY244" fmla="*/ 205454 h 604075"/>
                <a:gd name="connsiteX245" fmla="*/ 116872 w 619125"/>
                <a:gd name="connsiteY245" fmla="*/ 206407 h 604075"/>
                <a:gd name="connsiteX246" fmla="*/ 132588 w 619125"/>
                <a:gd name="connsiteY246" fmla="*/ 213265 h 604075"/>
                <a:gd name="connsiteX247" fmla="*/ 140208 w 619125"/>
                <a:gd name="connsiteY247" fmla="*/ 217741 h 604075"/>
                <a:gd name="connsiteX248" fmla="*/ 172498 w 619125"/>
                <a:gd name="connsiteY248" fmla="*/ 256413 h 604075"/>
                <a:gd name="connsiteX249" fmla="*/ 173926 w 619125"/>
                <a:gd name="connsiteY249" fmla="*/ 257080 h 604075"/>
                <a:gd name="connsiteX250" fmla="*/ 175736 w 619125"/>
                <a:gd name="connsiteY250" fmla="*/ 256984 h 604075"/>
                <a:gd name="connsiteX251" fmla="*/ 178784 w 619125"/>
                <a:gd name="connsiteY251" fmla="*/ 254603 h 604075"/>
                <a:gd name="connsiteX252" fmla="*/ 181832 w 619125"/>
                <a:gd name="connsiteY252" fmla="*/ 251269 h 604075"/>
                <a:gd name="connsiteX253" fmla="*/ 182880 w 619125"/>
                <a:gd name="connsiteY253" fmla="*/ 250507 h 604075"/>
                <a:gd name="connsiteX254" fmla="*/ 184213 w 619125"/>
                <a:gd name="connsiteY254" fmla="*/ 250222 h 604075"/>
                <a:gd name="connsiteX255" fmla="*/ 186309 w 619125"/>
                <a:gd name="connsiteY255" fmla="*/ 250031 h 604075"/>
                <a:gd name="connsiteX256" fmla="*/ 190310 w 619125"/>
                <a:gd name="connsiteY256" fmla="*/ 250793 h 604075"/>
                <a:gd name="connsiteX257" fmla="*/ 194881 w 619125"/>
                <a:gd name="connsiteY257" fmla="*/ 252222 h 604075"/>
                <a:gd name="connsiteX258" fmla="*/ 198977 w 619125"/>
                <a:gd name="connsiteY258" fmla="*/ 254698 h 604075"/>
                <a:gd name="connsiteX259" fmla="*/ 200406 w 619125"/>
                <a:gd name="connsiteY259" fmla="*/ 254984 h 604075"/>
                <a:gd name="connsiteX260" fmla="*/ 202216 w 619125"/>
                <a:gd name="connsiteY260" fmla="*/ 254603 h 604075"/>
                <a:gd name="connsiteX261" fmla="*/ 203930 w 619125"/>
                <a:gd name="connsiteY261" fmla="*/ 252413 h 604075"/>
                <a:gd name="connsiteX262" fmla="*/ 206978 w 619125"/>
                <a:gd name="connsiteY262" fmla="*/ 247745 h 604075"/>
                <a:gd name="connsiteX263" fmla="*/ 208026 w 619125"/>
                <a:gd name="connsiteY263" fmla="*/ 246602 h 604075"/>
                <a:gd name="connsiteX264" fmla="*/ 209645 w 619125"/>
                <a:gd name="connsiteY264" fmla="*/ 245364 h 604075"/>
                <a:gd name="connsiteX265" fmla="*/ 216313 w 619125"/>
                <a:gd name="connsiteY265" fmla="*/ 242030 h 604075"/>
                <a:gd name="connsiteX266" fmla="*/ 225266 w 619125"/>
                <a:gd name="connsiteY266" fmla="*/ 241840 h 604075"/>
                <a:gd name="connsiteX267" fmla="*/ 225362 w 619125"/>
                <a:gd name="connsiteY267" fmla="*/ 249746 h 604075"/>
                <a:gd name="connsiteX268" fmla="*/ 224885 w 619125"/>
                <a:gd name="connsiteY268" fmla="*/ 251555 h 604075"/>
                <a:gd name="connsiteX269" fmla="*/ 223838 w 619125"/>
                <a:gd name="connsiteY269" fmla="*/ 257651 h 604075"/>
                <a:gd name="connsiteX270" fmla="*/ 223742 w 619125"/>
                <a:gd name="connsiteY270" fmla="*/ 261461 h 604075"/>
                <a:gd name="connsiteX271" fmla="*/ 223838 w 619125"/>
                <a:gd name="connsiteY271" fmla="*/ 263462 h 604075"/>
                <a:gd name="connsiteX272" fmla="*/ 223552 w 619125"/>
                <a:gd name="connsiteY272" fmla="*/ 267462 h 604075"/>
                <a:gd name="connsiteX273" fmla="*/ 221266 w 619125"/>
                <a:gd name="connsiteY273" fmla="*/ 278701 h 604075"/>
                <a:gd name="connsiteX274" fmla="*/ 221171 w 619125"/>
                <a:gd name="connsiteY274" fmla="*/ 280702 h 604075"/>
                <a:gd name="connsiteX275" fmla="*/ 222123 w 619125"/>
                <a:gd name="connsiteY275" fmla="*/ 283559 h 604075"/>
                <a:gd name="connsiteX276" fmla="*/ 223838 w 619125"/>
                <a:gd name="connsiteY276" fmla="*/ 287083 h 604075"/>
                <a:gd name="connsiteX277" fmla="*/ 235744 w 619125"/>
                <a:gd name="connsiteY277" fmla="*/ 306419 h 604075"/>
                <a:gd name="connsiteX278" fmla="*/ 236601 w 619125"/>
                <a:gd name="connsiteY278" fmla="*/ 308515 h 604075"/>
                <a:gd name="connsiteX279" fmla="*/ 237268 w 619125"/>
                <a:gd name="connsiteY279" fmla="*/ 311087 h 604075"/>
                <a:gd name="connsiteX280" fmla="*/ 238125 w 619125"/>
                <a:gd name="connsiteY280" fmla="*/ 318135 h 604075"/>
                <a:gd name="connsiteX281" fmla="*/ 237649 w 619125"/>
                <a:gd name="connsiteY281" fmla="*/ 324326 h 604075"/>
                <a:gd name="connsiteX282" fmla="*/ 238125 w 619125"/>
                <a:gd name="connsiteY282" fmla="*/ 327850 h 604075"/>
                <a:gd name="connsiteX283" fmla="*/ 240221 w 619125"/>
                <a:gd name="connsiteY283" fmla="*/ 332232 h 604075"/>
                <a:gd name="connsiteX284" fmla="*/ 257080 w 619125"/>
                <a:gd name="connsiteY284" fmla="*/ 360616 h 604075"/>
                <a:gd name="connsiteX285" fmla="*/ 258794 w 619125"/>
                <a:gd name="connsiteY285" fmla="*/ 368617 h 604075"/>
                <a:gd name="connsiteX286" fmla="*/ 259271 w 619125"/>
                <a:gd name="connsiteY286" fmla="*/ 372237 h 604075"/>
                <a:gd name="connsiteX287" fmla="*/ 259271 w 619125"/>
                <a:gd name="connsiteY287" fmla="*/ 374142 h 604075"/>
                <a:gd name="connsiteX288" fmla="*/ 259080 w 619125"/>
                <a:gd name="connsiteY288" fmla="*/ 376142 h 604075"/>
                <a:gd name="connsiteX289" fmla="*/ 258699 w 619125"/>
                <a:gd name="connsiteY289" fmla="*/ 377952 h 604075"/>
                <a:gd name="connsiteX290" fmla="*/ 258223 w 619125"/>
                <a:gd name="connsiteY290" fmla="*/ 379571 h 604075"/>
                <a:gd name="connsiteX291" fmla="*/ 257461 w 619125"/>
                <a:gd name="connsiteY291" fmla="*/ 381190 h 604075"/>
                <a:gd name="connsiteX292" fmla="*/ 256699 w 619125"/>
                <a:gd name="connsiteY292" fmla="*/ 382714 h 604075"/>
                <a:gd name="connsiteX293" fmla="*/ 254698 w 619125"/>
                <a:gd name="connsiteY293" fmla="*/ 385191 h 604075"/>
                <a:gd name="connsiteX294" fmla="*/ 252603 w 619125"/>
                <a:gd name="connsiteY294" fmla="*/ 387287 h 604075"/>
                <a:gd name="connsiteX295" fmla="*/ 251746 w 619125"/>
                <a:gd name="connsiteY295" fmla="*/ 388430 h 604075"/>
                <a:gd name="connsiteX296" fmla="*/ 251174 w 619125"/>
                <a:gd name="connsiteY296" fmla="*/ 389858 h 604075"/>
                <a:gd name="connsiteX297" fmla="*/ 251174 w 619125"/>
                <a:gd name="connsiteY297" fmla="*/ 391477 h 604075"/>
                <a:gd name="connsiteX298" fmla="*/ 252413 w 619125"/>
                <a:gd name="connsiteY298" fmla="*/ 396335 h 604075"/>
                <a:gd name="connsiteX299" fmla="*/ 253365 w 619125"/>
                <a:gd name="connsiteY299" fmla="*/ 397764 h 604075"/>
                <a:gd name="connsiteX300" fmla="*/ 254984 w 619125"/>
                <a:gd name="connsiteY300" fmla="*/ 398907 h 604075"/>
                <a:gd name="connsiteX301" fmla="*/ 260223 w 619125"/>
                <a:gd name="connsiteY301" fmla="*/ 399669 h 604075"/>
                <a:gd name="connsiteX302" fmla="*/ 262795 w 619125"/>
                <a:gd name="connsiteY302" fmla="*/ 401383 h 604075"/>
                <a:gd name="connsiteX303" fmla="*/ 265366 w 619125"/>
                <a:gd name="connsiteY303" fmla="*/ 404241 h 604075"/>
                <a:gd name="connsiteX304" fmla="*/ 269748 w 619125"/>
                <a:gd name="connsiteY304" fmla="*/ 410813 h 604075"/>
                <a:gd name="connsiteX305" fmla="*/ 271463 w 619125"/>
                <a:gd name="connsiteY305" fmla="*/ 414433 h 604075"/>
                <a:gd name="connsiteX306" fmla="*/ 272320 w 619125"/>
                <a:gd name="connsiteY306" fmla="*/ 417481 h 604075"/>
                <a:gd name="connsiteX307" fmla="*/ 272034 w 619125"/>
                <a:gd name="connsiteY307" fmla="*/ 421576 h 604075"/>
                <a:gd name="connsiteX308" fmla="*/ 270986 w 619125"/>
                <a:gd name="connsiteY308" fmla="*/ 429673 h 604075"/>
                <a:gd name="connsiteX309" fmla="*/ 270796 w 619125"/>
                <a:gd name="connsiteY309" fmla="*/ 433768 h 604075"/>
                <a:gd name="connsiteX310" fmla="*/ 271272 w 619125"/>
                <a:gd name="connsiteY310" fmla="*/ 439388 h 604075"/>
                <a:gd name="connsiteX311" fmla="*/ 272987 w 619125"/>
                <a:gd name="connsiteY311" fmla="*/ 445008 h 604075"/>
                <a:gd name="connsiteX312" fmla="*/ 273082 w 619125"/>
                <a:gd name="connsiteY312" fmla="*/ 445960 h 604075"/>
                <a:gd name="connsiteX313" fmla="*/ 273177 w 619125"/>
                <a:gd name="connsiteY313" fmla="*/ 447580 h 604075"/>
                <a:gd name="connsiteX314" fmla="*/ 273082 w 619125"/>
                <a:gd name="connsiteY314" fmla="*/ 449389 h 604075"/>
                <a:gd name="connsiteX315" fmla="*/ 272510 w 619125"/>
                <a:gd name="connsiteY315" fmla="*/ 453199 h 604075"/>
                <a:gd name="connsiteX316" fmla="*/ 272510 w 619125"/>
                <a:gd name="connsiteY316" fmla="*/ 455009 h 604075"/>
                <a:gd name="connsiteX317" fmla="*/ 272701 w 619125"/>
                <a:gd name="connsiteY317" fmla="*/ 456533 h 604075"/>
                <a:gd name="connsiteX318" fmla="*/ 273368 w 619125"/>
                <a:gd name="connsiteY318" fmla="*/ 458057 h 604075"/>
                <a:gd name="connsiteX319" fmla="*/ 274796 w 619125"/>
                <a:gd name="connsiteY319" fmla="*/ 460915 h 604075"/>
                <a:gd name="connsiteX320" fmla="*/ 275368 w 619125"/>
                <a:gd name="connsiteY320" fmla="*/ 462534 h 604075"/>
                <a:gd name="connsiteX321" fmla="*/ 275463 w 619125"/>
                <a:gd name="connsiteY321" fmla="*/ 464344 h 604075"/>
                <a:gd name="connsiteX322" fmla="*/ 275558 w 619125"/>
                <a:gd name="connsiteY322" fmla="*/ 468344 h 604075"/>
                <a:gd name="connsiteX323" fmla="*/ 276320 w 619125"/>
                <a:gd name="connsiteY323" fmla="*/ 471678 h 604075"/>
                <a:gd name="connsiteX324" fmla="*/ 278416 w 619125"/>
                <a:gd name="connsiteY324" fmla="*/ 475488 h 604075"/>
                <a:gd name="connsiteX325" fmla="*/ 284131 w 619125"/>
                <a:gd name="connsiteY325" fmla="*/ 483013 h 604075"/>
                <a:gd name="connsiteX326" fmla="*/ 286321 w 619125"/>
                <a:gd name="connsiteY326" fmla="*/ 485108 h 604075"/>
                <a:gd name="connsiteX327" fmla="*/ 295180 w 619125"/>
                <a:gd name="connsiteY327" fmla="*/ 491395 h 604075"/>
                <a:gd name="connsiteX328" fmla="*/ 296132 w 619125"/>
                <a:gd name="connsiteY328" fmla="*/ 492633 h 604075"/>
                <a:gd name="connsiteX329" fmla="*/ 296894 w 619125"/>
                <a:gd name="connsiteY329" fmla="*/ 493966 h 604075"/>
                <a:gd name="connsiteX330" fmla="*/ 297275 w 619125"/>
                <a:gd name="connsiteY330" fmla="*/ 495681 h 604075"/>
                <a:gd name="connsiteX331" fmla="*/ 297561 w 619125"/>
                <a:gd name="connsiteY331" fmla="*/ 497396 h 604075"/>
                <a:gd name="connsiteX332" fmla="*/ 297656 w 619125"/>
                <a:gd name="connsiteY332" fmla="*/ 499300 h 604075"/>
                <a:gd name="connsiteX333" fmla="*/ 297561 w 619125"/>
                <a:gd name="connsiteY333" fmla="*/ 507206 h 604075"/>
                <a:gd name="connsiteX334" fmla="*/ 297752 w 619125"/>
                <a:gd name="connsiteY334" fmla="*/ 508921 h 604075"/>
                <a:gd name="connsiteX335" fmla="*/ 298704 w 619125"/>
                <a:gd name="connsiteY335" fmla="*/ 510349 h 604075"/>
                <a:gd name="connsiteX336" fmla="*/ 300323 w 619125"/>
                <a:gd name="connsiteY336" fmla="*/ 511016 h 604075"/>
                <a:gd name="connsiteX337" fmla="*/ 303562 w 619125"/>
                <a:gd name="connsiteY337" fmla="*/ 509968 h 604075"/>
                <a:gd name="connsiteX338" fmla="*/ 304990 w 619125"/>
                <a:gd name="connsiteY338" fmla="*/ 508444 h 604075"/>
                <a:gd name="connsiteX339" fmla="*/ 305467 w 619125"/>
                <a:gd name="connsiteY339" fmla="*/ 506730 h 604075"/>
                <a:gd name="connsiteX340" fmla="*/ 305086 w 619125"/>
                <a:gd name="connsiteY340" fmla="*/ 505111 h 604075"/>
                <a:gd name="connsiteX341" fmla="*/ 303847 w 619125"/>
                <a:gd name="connsiteY341" fmla="*/ 502158 h 604075"/>
                <a:gd name="connsiteX342" fmla="*/ 303466 w 619125"/>
                <a:gd name="connsiteY342" fmla="*/ 500634 h 604075"/>
                <a:gd name="connsiteX343" fmla="*/ 303562 w 619125"/>
                <a:gd name="connsiteY343" fmla="*/ 499015 h 604075"/>
                <a:gd name="connsiteX344" fmla="*/ 304324 w 619125"/>
                <a:gd name="connsiteY344" fmla="*/ 497776 h 604075"/>
                <a:gd name="connsiteX345" fmla="*/ 306514 w 619125"/>
                <a:gd name="connsiteY345" fmla="*/ 497110 h 604075"/>
                <a:gd name="connsiteX346" fmla="*/ 316421 w 619125"/>
                <a:gd name="connsiteY346" fmla="*/ 497586 h 604075"/>
                <a:gd name="connsiteX347" fmla="*/ 319373 w 619125"/>
                <a:gd name="connsiteY347" fmla="*/ 497110 h 604075"/>
                <a:gd name="connsiteX348" fmla="*/ 321469 w 619125"/>
                <a:gd name="connsiteY348" fmla="*/ 496348 h 604075"/>
                <a:gd name="connsiteX349" fmla="*/ 322993 w 619125"/>
                <a:gd name="connsiteY349" fmla="*/ 496062 h 604075"/>
                <a:gd name="connsiteX350" fmla="*/ 324993 w 619125"/>
                <a:gd name="connsiteY350" fmla="*/ 496824 h 604075"/>
                <a:gd name="connsiteX351" fmla="*/ 327565 w 619125"/>
                <a:gd name="connsiteY351" fmla="*/ 499300 h 604075"/>
                <a:gd name="connsiteX352" fmla="*/ 332137 w 619125"/>
                <a:gd name="connsiteY352" fmla="*/ 504825 h 604075"/>
                <a:gd name="connsiteX353" fmla="*/ 339471 w 619125"/>
                <a:gd name="connsiteY353" fmla="*/ 510445 h 604075"/>
                <a:gd name="connsiteX354" fmla="*/ 342710 w 619125"/>
                <a:gd name="connsiteY354" fmla="*/ 513779 h 604075"/>
                <a:gd name="connsiteX355" fmla="*/ 344329 w 619125"/>
                <a:gd name="connsiteY355" fmla="*/ 516160 h 604075"/>
                <a:gd name="connsiteX356" fmla="*/ 355378 w 619125"/>
                <a:gd name="connsiteY356" fmla="*/ 528733 h 604075"/>
                <a:gd name="connsiteX357" fmla="*/ 356997 w 619125"/>
                <a:gd name="connsiteY357" fmla="*/ 531209 h 604075"/>
                <a:gd name="connsiteX358" fmla="*/ 357569 w 619125"/>
                <a:gd name="connsiteY358" fmla="*/ 532638 h 604075"/>
                <a:gd name="connsiteX359" fmla="*/ 358045 w 619125"/>
                <a:gd name="connsiteY359" fmla="*/ 534162 h 604075"/>
                <a:gd name="connsiteX360" fmla="*/ 358616 w 619125"/>
                <a:gd name="connsiteY360" fmla="*/ 537686 h 604075"/>
                <a:gd name="connsiteX361" fmla="*/ 359188 w 619125"/>
                <a:gd name="connsiteY361" fmla="*/ 539305 h 604075"/>
                <a:gd name="connsiteX362" fmla="*/ 359855 w 619125"/>
                <a:gd name="connsiteY362" fmla="*/ 540734 h 604075"/>
                <a:gd name="connsiteX363" fmla="*/ 365474 w 619125"/>
                <a:gd name="connsiteY363" fmla="*/ 540353 h 604075"/>
                <a:gd name="connsiteX364" fmla="*/ 385286 w 619125"/>
                <a:gd name="connsiteY364" fmla="*/ 529495 h 604075"/>
                <a:gd name="connsiteX365" fmla="*/ 387668 w 619125"/>
                <a:gd name="connsiteY365" fmla="*/ 530542 h 604075"/>
                <a:gd name="connsiteX366" fmla="*/ 388620 w 619125"/>
                <a:gd name="connsiteY366" fmla="*/ 531305 h 604075"/>
                <a:gd name="connsiteX367" fmla="*/ 389572 w 619125"/>
                <a:gd name="connsiteY367" fmla="*/ 532447 h 604075"/>
                <a:gd name="connsiteX368" fmla="*/ 390430 w 619125"/>
                <a:gd name="connsiteY368" fmla="*/ 533781 h 604075"/>
                <a:gd name="connsiteX369" fmla="*/ 393097 w 619125"/>
                <a:gd name="connsiteY369" fmla="*/ 539401 h 604075"/>
                <a:gd name="connsiteX370" fmla="*/ 395192 w 619125"/>
                <a:gd name="connsiteY370" fmla="*/ 545592 h 604075"/>
                <a:gd name="connsiteX371" fmla="*/ 396049 w 619125"/>
                <a:gd name="connsiteY371" fmla="*/ 548830 h 604075"/>
                <a:gd name="connsiteX372" fmla="*/ 396240 w 619125"/>
                <a:gd name="connsiteY372" fmla="*/ 550640 h 604075"/>
                <a:gd name="connsiteX373" fmla="*/ 396240 w 619125"/>
                <a:gd name="connsiteY373" fmla="*/ 552831 h 604075"/>
                <a:gd name="connsiteX374" fmla="*/ 396145 w 619125"/>
                <a:gd name="connsiteY374" fmla="*/ 555307 h 604075"/>
                <a:gd name="connsiteX375" fmla="*/ 394240 w 619125"/>
                <a:gd name="connsiteY375" fmla="*/ 565309 h 604075"/>
                <a:gd name="connsiteX376" fmla="*/ 393668 w 619125"/>
                <a:gd name="connsiteY376" fmla="*/ 566738 h 604075"/>
                <a:gd name="connsiteX377" fmla="*/ 392335 w 619125"/>
                <a:gd name="connsiteY377" fmla="*/ 568166 h 604075"/>
                <a:gd name="connsiteX378" fmla="*/ 390049 w 619125"/>
                <a:gd name="connsiteY378" fmla="*/ 569690 h 604075"/>
                <a:gd name="connsiteX379" fmla="*/ 385858 w 619125"/>
                <a:gd name="connsiteY379" fmla="*/ 571119 h 604075"/>
                <a:gd name="connsiteX380" fmla="*/ 383477 w 619125"/>
                <a:gd name="connsiteY380" fmla="*/ 571214 h 604075"/>
                <a:gd name="connsiteX381" fmla="*/ 381476 w 619125"/>
                <a:gd name="connsiteY381" fmla="*/ 570738 h 604075"/>
                <a:gd name="connsiteX382" fmla="*/ 379952 w 619125"/>
                <a:gd name="connsiteY382" fmla="*/ 570166 h 604075"/>
                <a:gd name="connsiteX383" fmla="*/ 378143 w 619125"/>
                <a:gd name="connsiteY383" fmla="*/ 570452 h 604075"/>
                <a:gd name="connsiteX384" fmla="*/ 376714 w 619125"/>
                <a:gd name="connsiteY384" fmla="*/ 572262 h 604075"/>
                <a:gd name="connsiteX385" fmla="*/ 374999 w 619125"/>
                <a:gd name="connsiteY385" fmla="*/ 575500 h 604075"/>
                <a:gd name="connsiteX386" fmla="*/ 374999 w 619125"/>
                <a:gd name="connsiteY386" fmla="*/ 582263 h 604075"/>
                <a:gd name="connsiteX387" fmla="*/ 391382 w 619125"/>
                <a:gd name="connsiteY387" fmla="*/ 581787 h 604075"/>
                <a:gd name="connsiteX388" fmla="*/ 393097 w 619125"/>
                <a:gd name="connsiteY388" fmla="*/ 581406 h 604075"/>
                <a:gd name="connsiteX389" fmla="*/ 394621 w 619125"/>
                <a:gd name="connsiteY389" fmla="*/ 580834 h 604075"/>
                <a:gd name="connsiteX390" fmla="*/ 398145 w 619125"/>
                <a:gd name="connsiteY390" fmla="*/ 578167 h 604075"/>
                <a:gd name="connsiteX391" fmla="*/ 399193 w 619125"/>
                <a:gd name="connsiteY391" fmla="*/ 577787 h 604075"/>
                <a:gd name="connsiteX392" fmla="*/ 400240 w 619125"/>
                <a:gd name="connsiteY392" fmla="*/ 577596 h 604075"/>
                <a:gd name="connsiteX393" fmla="*/ 402431 w 619125"/>
                <a:gd name="connsiteY393" fmla="*/ 578263 h 604075"/>
                <a:gd name="connsiteX394" fmla="*/ 405194 w 619125"/>
                <a:gd name="connsiteY394" fmla="*/ 579977 h 604075"/>
                <a:gd name="connsiteX395" fmla="*/ 412718 w 619125"/>
                <a:gd name="connsiteY395" fmla="*/ 586264 h 604075"/>
                <a:gd name="connsiteX396" fmla="*/ 415290 w 619125"/>
                <a:gd name="connsiteY396" fmla="*/ 589407 h 604075"/>
                <a:gd name="connsiteX397" fmla="*/ 424148 w 619125"/>
                <a:gd name="connsiteY397" fmla="*/ 604075 h 604075"/>
                <a:gd name="connsiteX398" fmla="*/ 449580 w 619125"/>
                <a:gd name="connsiteY398" fmla="*/ 600551 h 604075"/>
                <a:gd name="connsiteX399" fmla="*/ 452438 w 619125"/>
                <a:gd name="connsiteY399" fmla="*/ 599408 h 604075"/>
                <a:gd name="connsiteX400" fmla="*/ 455771 w 619125"/>
                <a:gd name="connsiteY400" fmla="*/ 597503 h 604075"/>
                <a:gd name="connsiteX401" fmla="*/ 456343 w 619125"/>
                <a:gd name="connsiteY401" fmla="*/ 593598 h 604075"/>
                <a:gd name="connsiteX402" fmla="*/ 456914 w 619125"/>
                <a:gd name="connsiteY402" fmla="*/ 591217 h 604075"/>
                <a:gd name="connsiteX403" fmla="*/ 457962 w 619125"/>
                <a:gd name="connsiteY403" fmla="*/ 588550 h 604075"/>
                <a:gd name="connsiteX404" fmla="*/ 460534 w 619125"/>
                <a:gd name="connsiteY404" fmla="*/ 584930 h 604075"/>
                <a:gd name="connsiteX405" fmla="*/ 463391 w 619125"/>
                <a:gd name="connsiteY405" fmla="*/ 583216 h 604075"/>
                <a:gd name="connsiteX406" fmla="*/ 466725 w 619125"/>
                <a:gd name="connsiteY406" fmla="*/ 581882 h 604075"/>
                <a:gd name="connsiteX407" fmla="*/ 472345 w 619125"/>
                <a:gd name="connsiteY407" fmla="*/ 580549 h 604075"/>
                <a:gd name="connsiteX408" fmla="*/ 474821 w 619125"/>
                <a:gd name="connsiteY408" fmla="*/ 579310 h 604075"/>
                <a:gd name="connsiteX409" fmla="*/ 476536 w 619125"/>
                <a:gd name="connsiteY409" fmla="*/ 577787 h 604075"/>
                <a:gd name="connsiteX410" fmla="*/ 477012 w 619125"/>
                <a:gd name="connsiteY410" fmla="*/ 576167 h 604075"/>
                <a:gd name="connsiteX411" fmla="*/ 477488 w 619125"/>
                <a:gd name="connsiteY411" fmla="*/ 574262 h 604075"/>
                <a:gd name="connsiteX412" fmla="*/ 477964 w 619125"/>
                <a:gd name="connsiteY412" fmla="*/ 570262 h 604075"/>
                <a:gd name="connsiteX413" fmla="*/ 478441 w 619125"/>
                <a:gd name="connsiteY413" fmla="*/ 568452 h 604075"/>
                <a:gd name="connsiteX414" fmla="*/ 479107 w 619125"/>
                <a:gd name="connsiteY414" fmla="*/ 566928 h 604075"/>
                <a:gd name="connsiteX415" fmla="*/ 479965 w 619125"/>
                <a:gd name="connsiteY415" fmla="*/ 565499 h 604075"/>
                <a:gd name="connsiteX416" fmla="*/ 482822 w 619125"/>
                <a:gd name="connsiteY416" fmla="*/ 561880 h 604075"/>
                <a:gd name="connsiteX417" fmla="*/ 483680 w 619125"/>
                <a:gd name="connsiteY417" fmla="*/ 560641 h 604075"/>
                <a:gd name="connsiteX418" fmla="*/ 487394 w 619125"/>
                <a:gd name="connsiteY418" fmla="*/ 552640 h 604075"/>
                <a:gd name="connsiteX419" fmla="*/ 490347 w 619125"/>
                <a:gd name="connsiteY419" fmla="*/ 548259 h 604075"/>
                <a:gd name="connsiteX420" fmla="*/ 492347 w 619125"/>
                <a:gd name="connsiteY420" fmla="*/ 546544 h 604075"/>
                <a:gd name="connsiteX421" fmla="*/ 494443 w 619125"/>
                <a:gd name="connsiteY421" fmla="*/ 545878 h 604075"/>
                <a:gd name="connsiteX422" fmla="*/ 495967 w 619125"/>
                <a:gd name="connsiteY422" fmla="*/ 546449 h 604075"/>
                <a:gd name="connsiteX423" fmla="*/ 497300 w 619125"/>
                <a:gd name="connsiteY423" fmla="*/ 547306 h 604075"/>
                <a:gd name="connsiteX424" fmla="*/ 499491 w 619125"/>
                <a:gd name="connsiteY424" fmla="*/ 549402 h 604075"/>
                <a:gd name="connsiteX425" fmla="*/ 500824 w 619125"/>
                <a:gd name="connsiteY425" fmla="*/ 550164 h 604075"/>
                <a:gd name="connsiteX426" fmla="*/ 502253 w 619125"/>
                <a:gd name="connsiteY426" fmla="*/ 550735 h 604075"/>
                <a:gd name="connsiteX427" fmla="*/ 504158 w 619125"/>
                <a:gd name="connsiteY427" fmla="*/ 550735 h 604075"/>
                <a:gd name="connsiteX428" fmla="*/ 506444 w 619125"/>
                <a:gd name="connsiteY428" fmla="*/ 550259 h 604075"/>
                <a:gd name="connsiteX429" fmla="*/ 515874 w 619125"/>
                <a:gd name="connsiteY429" fmla="*/ 546735 h 604075"/>
                <a:gd name="connsiteX430" fmla="*/ 518065 w 619125"/>
                <a:gd name="connsiteY430" fmla="*/ 546354 h 604075"/>
                <a:gd name="connsiteX431" fmla="*/ 519779 w 619125"/>
                <a:gd name="connsiteY431" fmla="*/ 546640 h 604075"/>
                <a:gd name="connsiteX432" fmla="*/ 522827 w 619125"/>
                <a:gd name="connsiteY432" fmla="*/ 547783 h 604075"/>
                <a:gd name="connsiteX433" fmla="*/ 524637 w 619125"/>
                <a:gd name="connsiteY433" fmla="*/ 548164 h 604075"/>
                <a:gd name="connsiteX434" fmla="*/ 527209 w 619125"/>
                <a:gd name="connsiteY434" fmla="*/ 548259 h 604075"/>
                <a:gd name="connsiteX435" fmla="*/ 536543 w 619125"/>
                <a:gd name="connsiteY435" fmla="*/ 546449 h 604075"/>
                <a:gd name="connsiteX436" fmla="*/ 542258 w 619125"/>
                <a:gd name="connsiteY436" fmla="*/ 543782 h 604075"/>
                <a:gd name="connsiteX437" fmla="*/ 544639 w 619125"/>
                <a:gd name="connsiteY437" fmla="*/ 541782 h 604075"/>
                <a:gd name="connsiteX438" fmla="*/ 545592 w 619125"/>
                <a:gd name="connsiteY438" fmla="*/ 540639 h 604075"/>
                <a:gd name="connsiteX439" fmla="*/ 546545 w 619125"/>
                <a:gd name="connsiteY439" fmla="*/ 539305 h 604075"/>
                <a:gd name="connsiteX440" fmla="*/ 547211 w 619125"/>
                <a:gd name="connsiteY440" fmla="*/ 537686 h 604075"/>
                <a:gd name="connsiteX441" fmla="*/ 547497 w 619125"/>
                <a:gd name="connsiteY441" fmla="*/ 535972 h 604075"/>
                <a:gd name="connsiteX442" fmla="*/ 547878 w 619125"/>
                <a:gd name="connsiteY442" fmla="*/ 531685 h 604075"/>
                <a:gd name="connsiteX443" fmla="*/ 548545 w 619125"/>
                <a:gd name="connsiteY443" fmla="*/ 529590 h 604075"/>
                <a:gd name="connsiteX444" fmla="*/ 549878 w 619125"/>
                <a:gd name="connsiteY444" fmla="*/ 527209 h 604075"/>
                <a:gd name="connsiteX445" fmla="*/ 552926 w 619125"/>
                <a:gd name="connsiteY445" fmla="*/ 523780 h 604075"/>
                <a:gd name="connsiteX446" fmla="*/ 555117 w 619125"/>
                <a:gd name="connsiteY446" fmla="*/ 522351 h 604075"/>
                <a:gd name="connsiteX447" fmla="*/ 557213 w 619125"/>
                <a:gd name="connsiteY447" fmla="*/ 521684 h 604075"/>
                <a:gd name="connsiteX448" fmla="*/ 562356 w 619125"/>
                <a:gd name="connsiteY448" fmla="*/ 521970 h 604075"/>
                <a:gd name="connsiteX449" fmla="*/ 569405 w 619125"/>
                <a:gd name="connsiteY449" fmla="*/ 519779 h 604075"/>
                <a:gd name="connsiteX450" fmla="*/ 588740 w 619125"/>
                <a:gd name="connsiteY450" fmla="*/ 511112 h 604075"/>
                <a:gd name="connsiteX451" fmla="*/ 613315 w 619125"/>
                <a:gd name="connsiteY451" fmla="*/ 505015 h 604075"/>
                <a:gd name="connsiteX452" fmla="*/ 619125 w 619125"/>
                <a:gd name="connsiteY452" fmla="*/ 504349 h 60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</a:cxnLst>
              <a:rect l="l" t="t" r="r" b="b"/>
              <a:pathLst>
                <a:path w="619125" h="604075">
                  <a:moveTo>
                    <a:pt x="605314" y="455009"/>
                  </a:moveTo>
                  <a:lnTo>
                    <a:pt x="599599" y="415480"/>
                  </a:lnTo>
                  <a:lnTo>
                    <a:pt x="594836" y="398812"/>
                  </a:lnTo>
                  <a:lnTo>
                    <a:pt x="583882" y="374904"/>
                  </a:lnTo>
                  <a:lnTo>
                    <a:pt x="579691" y="368427"/>
                  </a:lnTo>
                  <a:lnTo>
                    <a:pt x="578358" y="364426"/>
                  </a:lnTo>
                  <a:lnTo>
                    <a:pt x="576167" y="347567"/>
                  </a:lnTo>
                  <a:lnTo>
                    <a:pt x="574643" y="344233"/>
                  </a:lnTo>
                  <a:lnTo>
                    <a:pt x="569214" y="334804"/>
                  </a:lnTo>
                  <a:lnTo>
                    <a:pt x="520065" y="208883"/>
                  </a:lnTo>
                  <a:lnTo>
                    <a:pt x="522637" y="201358"/>
                  </a:lnTo>
                  <a:lnTo>
                    <a:pt x="519589" y="195072"/>
                  </a:lnTo>
                  <a:lnTo>
                    <a:pt x="513493" y="190786"/>
                  </a:lnTo>
                  <a:lnTo>
                    <a:pt x="507016" y="189262"/>
                  </a:lnTo>
                  <a:lnTo>
                    <a:pt x="503682" y="185738"/>
                  </a:lnTo>
                  <a:lnTo>
                    <a:pt x="499777" y="177927"/>
                  </a:lnTo>
                  <a:lnTo>
                    <a:pt x="494729" y="170212"/>
                  </a:lnTo>
                  <a:lnTo>
                    <a:pt x="488252" y="166688"/>
                  </a:lnTo>
                  <a:lnTo>
                    <a:pt x="487109" y="165735"/>
                  </a:lnTo>
                  <a:lnTo>
                    <a:pt x="486442" y="163544"/>
                  </a:lnTo>
                  <a:lnTo>
                    <a:pt x="485489" y="161449"/>
                  </a:lnTo>
                  <a:lnTo>
                    <a:pt x="483394" y="160496"/>
                  </a:lnTo>
                  <a:lnTo>
                    <a:pt x="481394" y="160972"/>
                  </a:lnTo>
                  <a:lnTo>
                    <a:pt x="480346" y="161925"/>
                  </a:lnTo>
                  <a:lnTo>
                    <a:pt x="479584" y="162973"/>
                  </a:lnTo>
                  <a:lnTo>
                    <a:pt x="478631" y="163449"/>
                  </a:lnTo>
                  <a:lnTo>
                    <a:pt x="476726" y="165259"/>
                  </a:lnTo>
                  <a:lnTo>
                    <a:pt x="474155" y="168688"/>
                  </a:lnTo>
                  <a:lnTo>
                    <a:pt x="470821" y="170783"/>
                  </a:lnTo>
                  <a:lnTo>
                    <a:pt x="461581" y="165259"/>
                  </a:lnTo>
                  <a:lnTo>
                    <a:pt x="445484" y="159544"/>
                  </a:lnTo>
                  <a:lnTo>
                    <a:pt x="442055" y="155353"/>
                  </a:lnTo>
                  <a:lnTo>
                    <a:pt x="435293" y="152590"/>
                  </a:lnTo>
                  <a:lnTo>
                    <a:pt x="395192" y="127635"/>
                  </a:lnTo>
                  <a:lnTo>
                    <a:pt x="290131" y="35528"/>
                  </a:lnTo>
                  <a:lnTo>
                    <a:pt x="287179" y="32194"/>
                  </a:lnTo>
                  <a:lnTo>
                    <a:pt x="283845" y="26860"/>
                  </a:lnTo>
                  <a:lnTo>
                    <a:pt x="260890" y="17621"/>
                  </a:lnTo>
                  <a:lnTo>
                    <a:pt x="247460" y="6572"/>
                  </a:lnTo>
                  <a:lnTo>
                    <a:pt x="240982" y="2572"/>
                  </a:lnTo>
                  <a:lnTo>
                    <a:pt x="224504" y="286"/>
                  </a:lnTo>
                  <a:lnTo>
                    <a:pt x="223742" y="0"/>
                  </a:lnTo>
                  <a:lnTo>
                    <a:pt x="223647" y="476"/>
                  </a:lnTo>
                  <a:lnTo>
                    <a:pt x="222409" y="5334"/>
                  </a:lnTo>
                  <a:lnTo>
                    <a:pt x="218694" y="16002"/>
                  </a:lnTo>
                  <a:lnTo>
                    <a:pt x="218027" y="19717"/>
                  </a:lnTo>
                  <a:lnTo>
                    <a:pt x="217837" y="21812"/>
                  </a:lnTo>
                  <a:lnTo>
                    <a:pt x="217837" y="23717"/>
                  </a:lnTo>
                  <a:lnTo>
                    <a:pt x="218027" y="25527"/>
                  </a:lnTo>
                  <a:lnTo>
                    <a:pt x="218408" y="27241"/>
                  </a:lnTo>
                  <a:lnTo>
                    <a:pt x="219551" y="30289"/>
                  </a:lnTo>
                  <a:lnTo>
                    <a:pt x="219837" y="32004"/>
                  </a:lnTo>
                  <a:lnTo>
                    <a:pt x="219646" y="33718"/>
                  </a:lnTo>
                  <a:lnTo>
                    <a:pt x="219265" y="35433"/>
                  </a:lnTo>
                  <a:lnTo>
                    <a:pt x="215837" y="42958"/>
                  </a:lnTo>
                  <a:lnTo>
                    <a:pt x="214979" y="44291"/>
                  </a:lnTo>
                  <a:lnTo>
                    <a:pt x="213836" y="45434"/>
                  </a:lnTo>
                  <a:lnTo>
                    <a:pt x="212598" y="46482"/>
                  </a:lnTo>
                  <a:lnTo>
                    <a:pt x="205454" y="49816"/>
                  </a:lnTo>
                  <a:lnTo>
                    <a:pt x="204121" y="50768"/>
                  </a:lnTo>
                  <a:lnTo>
                    <a:pt x="203073" y="51911"/>
                  </a:lnTo>
                  <a:lnTo>
                    <a:pt x="202121" y="53245"/>
                  </a:lnTo>
                  <a:lnTo>
                    <a:pt x="201359" y="54673"/>
                  </a:lnTo>
                  <a:lnTo>
                    <a:pt x="200025" y="57817"/>
                  </a:lnTo>
                  <a:lnTo>
                    <a:pt x="199263" y="59246"/>
                  </a:lnTo>
                  <a:lnTo>
                    <a:pt x="198406" y="60484"/>
                  </a:lnTo>
                  <a:lnTo>
                    <a:pt x="196691" y="61246"/>
                  </a:lnTo>
                  <a:lnTo>
                    <a:pt x="194405" y="61627"/>
                  </a:lnTo>
                  <a:lnTo>
                    <a:pt x="182309" y="61627"/>
                  </a:lnTo>
                  <a:lnTo>
                    <a:pt x="180213" y="61150"/>
                  </a:lnTo>
                  <a:lnTo>
                    <a:pt x="178308" y="59722"/>
                  </a:lnTo>
                  <a:lnTo>
                    <a:pt x="176403" y="56483"/>
                  </a:lnTo>
                  <a:lnTo>
                    <a:pt x="175546" y="54197"/>
                  </a:lnTo>
                  <a:lnTo>
                    <a:pt x="173641" y="47244"/>
                  </a:lnTo>
                  <a:lnTo>
                    <a:pt x="172117" y="44387"/>
                  </a:lnTo>
                  <a:lnTo>
                    <a:pt x="169450" y="40291"/>
                  </a:lnTo>
                  <a:lnTo>
                    <a:pt x="167926" y="37529"/>
                  </a:lnTo>
                  <a:lnTo>
                    <a:pt x="166688" y="36576"/>
                  </a:lnTo>
                  <a:lnTo>
                    <a:pt x="165163" y="36195"/>
                  </a:lnTo>
                  <a:lnTo>
                    <a:pt x="162496" y="37433"/>
                  </a:lnTo>
                  <a:lnTo>
                    <a:pt x="161163" y="39052"/>
                  </a:lnTo>
                  <a:lnTo>
                    <a:pt x="160306" y="40862"/>
                  </a:lnTo>
                  <a:lnTo>
                    <a:pt x="159734" y="42481"/>
                  </a:lnTo>
                  <a:lnTo>
                    <a:pt x="158972" y="44005"/>
                  </a:lnTo>
                  <a:lnTo>
                    <a:pt x="158115" y="45339"/>
                  </a:lnTo>
                  <a:lnTo>
                    <a:pt x="156877" y="46196"/>
                  </a:lnTo>
                  <a:lnTo>
                    <a:pt x="155448" y="46101"/>
                  </a:lnTo>
                  <a:lnTo>
                    <a:pt x="154019" y="44863"/>
                  </a:lnTo>
                  <a:lnTo>
                    <a:pt x="152971" y="41434"/>
                  </a:lnTo>
                  <a:lnTo>
                    <a:pt x="152781" y="39052"/>
                  </a:lnTo>
                  <a:lnTo>
                    <a:pt x="152971" y="36862"/>
                  </a:lnTo>
                  <a:lnTo>
                    <a:pt x="152971" y="35052"/>
                  </a:lnTo>
                  <a:lnTo>
                    <a:pt x="151162" y="32671"/>
                  </a:lnTo>
                  <a:lnTo>
                    <a:pt x="149447" y="31051"/>
                  </a:lnTo>
                  <a:lnTo>
                    <a:pt x="135446" y="23241"/>
                  </a:lnTo>
                  <a:lnTo>
                    <a:pt x="130778" y="20479"/>
                  </a:lnTo>
                  <a:lnTo>
                    <a:pt x="130492" y="21146"/>
                  </a:lnTo>
                  <a:lnTo>
                    <a:pt x="129540" y="22098"/>
                  </a:lnTo>
                  <a:lnTo>
                    <a:pt x="129064" y="23336"/>
                  </a:lnTo>
                  <a:lnTo>
                    <a:pt x="128873" y="24860"/>
                  </a:lnTo>
                  <a:lnTo>
                    <a:pt x="129159" y="26289"/>
                  </a:lnTo>
                  <a:lnTo>
                    <a:pt x="123063" y="36671"/>
                  </a:lnTo>
                  <a:lnTo>
                    <a:pt x="112395" y="38100"/>
                  </a:lnTo>
                  <a:lnTo>
                    <a:pt x="102108" y="32861"/>
                  </a:lnTo>
                  <a:lnTo>
                    <a:pt x="97346" y="22765"/>
                  </a:lnTo>
                  <a:lnTo>
                    <a:pt x="100775" y="11430"/>
                  </a:lnTo>
                  <a:lnTo>
                    <a:pt x="106013" y="6001"/>
                  </a:lnTo>
                  <a:lnTo>
                    <a:pt x="98774" y="2953"/>
                  </a:lnTo>
                  <a:lnTo>
                    <a:pt x="96964" y="2667"/>
                  </a:lnTo>
                  <a:lnTo>
                    <a:pt x="93154" y="2572"/>
                  </a:lnTo>
                  <a:lnTo>
                    <a:pt x="79534" y="6191"/>
                  </a:lnTo>
                  <a:lnTo>
                    <a:pt x="77629" y="6287"/>
                  </a:lnTo>
                  <a:lnTo>
                    <a:pt x="74676" y="7525"/>
                  </a:lnTo>
                  <a:lnTo>
                    <a:pt x="70961" y="9620"/>
                  </a:lnTo>
                  <a:lnTo>
                    <a:pt x="63913" y="14954"/>
                  </a:lnTo>
                  <a:lnTo>
                    <a:pt x="48958" y="23908"/>
                  </a:lnTo>
                  <a:lnTo>
                    <a:pt x="46577" y="24384"/>
                  </a:lnTo>
                  <a:lnTo>
                    <a:pt x="44387" y="24384"/>
                  </a:lnTo>
                  <a:lnTo>
                    <a:pt x="42577" y="23908"/>
                  </a:lnTo>
                  <a:lnTo>
                    <a:pt x="30956" y="23717"/>
                  </a:lnTo>
                  <a:lnTo>
                    <a:pt x="29242" y="23241"/>
                  </a:lnTo>
                  <a:lnTo>
                    <a:pt x="24955" y="21241"/>
                  </a:lnTo>
                  <a:lnTo>
                    <a:pt x="23432" y="20860"/>
                  </a:lnTo>
                  <a:lnTo>
                    <a:pt x="22574" y="20764"/>
                  </a:lnTo>
                  <a:lnTo>
                    <a:pt x="21336" y="20955"/>
                  </a:lnTo>
                  <a:lnTo>
                    <a:pt x="20479" y="22098"/>
                  </a:lnTo>
                  <a:lnTo>
                    <a:pt x="20003" y="23908"/>
                  </a:lnTo>
                  <a:lnTo>
                    <a:pt x="19907" y="28289"/>
                  </a:lnTo>
                  <a:lnTo>
                    <a:pt x="20764" y="35147"/>
                  </a:lnTo>
                  <a:lnTo>
                    <a:pt x="20669" y="37147"/>
                  </a:lnTo>
                  <a:lnTo>
                    <a:pt x="14288" y="66389"/>
                  </a:lnTo>
                  <a:lnTo>
                    <a:pt x="12478" y="71342"/>
                  </a:lnTo>
                  <a:lnTo>
                    <a:pt x="6287" y="79629"/>
                  </a:lnTo>
                  <a:lnTo>
                    <a:pt x="4096" y="84677"/>
                  </a:lnTo>
                  <a:lnTo>
                    <a:pt x="0" y="101251"/>
                  </a:lnTo>
                  <a:lnTo>
                    <a:pt x="4286" y="99441"/>
                  </a:lnTo>
                  <a:lnTo>
                    <a:pt x="8001" y="98774"/>
                  </a:lnTo>
                  <a:lnTo>
                    <a:pt x="9906" y="98869"/>
                  </a:lnTo>
                  <a:lnTo>
                    <a:pt x="13525" y="99536"/>
                  </a:lnTo>
                  <a:lnTo>
                    <a:pt x="16764" y="100965"/>
                  </a:lnTo>
                  <a:lnTo>
                    <a:pt x="19241" y="102870"/>
                  </a:lnTo>
                  <a:lnTo>
                    <a:pt x="23717" y="107061"/>
                  </a:lnTo>
                  <a:lnTo>
                    <a:pt x="25146" y="108013"/>
                  </a:lnTo>
                  <a:lnTo>
                    <a:pt x="26765" y="108680"/>
                  </a:lnTo>
                  <a:lnTo>
                    <a:pt x="28575" y="108871"/>
                  </a:lnTo>
                  <a:lnTo>
                    <a:pt x="30099" y="108490"/>
                  </a:lnTo>
                  <a:lnTo>
                    <a:pt x="31433" y="107632"/>
                  </a:lnTo>
                  <a:lnTo>
                    <a:pt x="32480" y="106585"/>
                  </a:lnTo>
                  <a:lnTo>
                    <a:pt x="35909" y="101251"/>
                  </a:lnTo>
                  <a:lnTo>
                    <a:pt x="36957" y="100203"/>
                  </a:lnTo>
                  <a:lnTo>
                    <a:pt x="38386" y="99346"/>
                  </a:lnTo>
                  <a:lnTo>
                    <a:pt x="39910" y="98869"/>
                  </a:lnTo>
                  <a:lnTo>
                    <a:pt x="41720" y="98679"/>
                  </a:lnTo>
                  <a:lnTo>
                    <a:pt x="48958" y="100013"/>
                  </a:lnTo>
                  <a:lnTo>
                    <a:pt x="50768" y="99917"/>
                  </a:lnTo>
                  <a:lnTo>
                    <a:pt x="52292" y="99346"/>
                  </a:lnTo>
                  <a:lnTo>
                    <a:pt x="55531" y="96107"/>
                  </a:lnTo>
                  <a:lnTo>
                    <a:pt x="56959" y="95345"/>
                  </a:lnTo>
                  <a:lnTo>
                    <a:pt x="58674" y="95155"/>
                  </a:lnTo>
                  <a:lnTo>
                    <a:pt x="60484" y="95440"/>
                  </a:lnTo>
                  <a:lnTo>
                    <a:pt x="62008" y="96012"/>
                  </a:lnTo>
                  <a:lnTo>
                    <a:pt x="64865" y="97536"/>
                  </a:lnTo>
                  <a:lnTo>
                    <a:pt x="69818" y="101441"/>
                  </a:lnTo>
                  <a:lnTo>
                    <a:pt x="87725" y="118491"/>
                  </a:lnTo>
                  <a:lnTo>
                    <a:pt x="87630" y="120587"/>
                  </a:lnTo>
                  <a:lnTo>
                    <a:pt x="86582" y="123920"/>
                  </a:lnTo>
                  <a:lnTo>
                    <a:pt x="81725" y="130683"/>
                  </a:lnTo>
                  <a:lnTo>
                    <a:pt x="79629" y="134302"/>
                  </a:lnTo>
                  <a:lnTo>
                    <a:pt x="77724" y="136493"/>
                  </a:lnTo>
                  <a:lnTo>
                    <a:pt x="76391" y="136969"/>
                  </a:lnTo>
                  <a:lnTo>
                    <a:pt x="74390" y="135922"/>
                  </a:lnTo>
                  <a:lnTo>
                    <a:pt x="73342" y="134493"/>
                  </a:lnTo>
                  <a:lnTo>
                    <a:pt x="72580" y="132874"/>
                  </a:lnTo>
                  <a:lnTo>
                    <a:pt x="71342" y="117729"/>
                  </a:lnTo>
                  <a:lnTo>
                    <a:pt x="70866" y="116110"/>
                  </a:lnTo>
                  <a:lnTo>
                    <a:pt x="70104" y="114967"/>
                  </a:lnTo>
                  <a:lnTo>
                    <a:pt x="68580" y="115443"/>
                  </a:lnTo>
                  <a:lnTo>
                    <a:pt x="66866" y="117824"/>
                  </a:lnTo>
                  <a:lnTo>
                    <a:pt x="64484" y="123920"/>
                  </a:lnTo>
                  <a:lnTo>
                    <a:pt x="62770" y="130302"/>
                  </a:lnTo>
                  <a:lnTo>
                    <a:pt x="61913" y="132302"/>
                  </a:lnTo>
                  <a:lnTo>
                    <a:pt x="60293" y="134017"/>
                  </a:lnTo>
                  <a:lnTo>
                    <a:pt x="56959" y="135826"/>
                  </a:lnTo>
                  <a:lnTo>
                    <a:pt x="50768" y="137446"/>
                  </a:lnTo>
                  <a:lnTo>
                    <a:pt x="48863" y="138970"/>
                  </a:lnTo>
                  <a:lnTo>
                    <a:pt x="42767" y="145542"/>
                  </a:lnTo>
                  <a:lnTo>
                    <a:pt x="40386" y="147542"/>
                  </a:lnTo>
                  <a:lnTo>
                    <a:pt x="38195" y="148780"/>
                  </a:lnTo>
                  <a:lnTo>
                    <a:pt x="33528" y="150400"/>
                  </a:lnTo>
                  <a:lnTo>
                    <a:pt x="32195" y="151162"/>
                  </a:lnTo>
                  <a:lnTo>
                    <a:pt x="31623" y="153543"/>
                  </a:lnTo>
                  <a:lnTo>
                    <a:pt x="31337" y="155543"/>
                  </a:lnTo>
                  <a:lnTo>
                    <a:pt x="35242" y="168497"/>
                  </a:lnTo>
                  <a:lnTo>
                    <a:pt x="36671" y="171259"/>
                  </a:lnTo>
                  <a:lnTo>
                    <a:pt x="38100" y="172117"/>
                  </a:lnTo>
                  <a:lnTo>
                    <a:pt x="41720" y="172593"/>
                  </a:lnTo>
                  <a:lnTo>
                    <a:pt x="46101" y="172593"/>
                  </a:lnTo>
                  <a:lnTo>
                    <a:pt x="49149" y="173355"/>
                  </a:lnTo>
                  <a:lnTo>
                    <a:pt x="54292" y="175355"/>
                  </a:lnTo>
                  <a:lnTo>
                    <a:pt x="60960" y="179641"/>
                  </a:lnTo>
                  <a:lnTo>
                    <a:pt x="63151" y="180404"/>
                  </a:lnTo>
                  <a:lnTo>
                    <a:pt x="65627" y="179737"/>
                  </a:lnTo>
                  <a:lnTo>
                    <a:pt x="66961" y="178403"/>
                  </a:lnTo>
                  <a:lnTo>
                    <a:pt x="68294" y="175165"/>
                  </a:lnTo>
                  <a:lnTo>
                    <a:pt x="69056" y="173831"/>
                  </a:lnTo>
                  <a:lnTo>
                    <a:pt x="70295" y="172783"/>
                  </a:lnTo>
                  <a:lnTo>
                    <a:pt x="71628" y="172021"/>
                  </a:lnTo>
                  <a:lnTo>
                    <a:pt x="85344" y="166878"/>
                  </a:lnTo>
                  <a:lnTo>
                    <a:pt x="86773" y="166688"/>
                  </a:lnTo>
                  <a:lnTo>
                    <a:pt x="88106" y="167259"/>
                  </a:lnTo>
                  <a:lnTo>
                    <a:pt x="88773" y="169450"/>
                  </a:lnTo>
                  <a:lnTo>
                    <a:pt x="88678" y="171450"/>
                  </a:lnTo>
                  <a:lnTo>
                    <a:pt x="88106" y="173260"/>
                  </a:lnTo>
                  <a:lnTo>
                    <a:pt x="86773" y="176403"/>
                  </a:lnTo>
                  <a:lnTo>
                    <a:pt x="86296" y="177927"/>
                  </a:lnTo>
                  <a:lnTo>
                    <a:pt x="86296" y="179546"/>
                  </a:lnTo>
                  <a:lnTo>
                    <a:pt x="87439" y="182404"/>
                  </a:lnTo>
                  <a:lnTo>
                    <a:pt x="87630" y="184023"/>
                  </a:lnTo>
                  <a:lnTo>
                    <a:pt x="87344" y="185642"/>
                  </a:lnTo>
                  <a:lnTo>
                    <a:pt x="86868" y="187262"/>
                  </a:lnTo>
                  <a:lnTo>
                    <a:pt x="86201" y="188785"/>
                  </a:lnTo>
                  <a:lnTo>
                    <a:pt x="85344" y="190119"/>
                  </a:lnTo>
                  <a:lnTo>
                    <a:pt x="84392" y="191357"/>
                  </a:lnTo>
                  <a:lnTo>
                    <a:pt x="83058" y="192214"/>
                  </a:lnTo>
                  <a:lnTo>
                    <a:pt x="81629" y="192786"/>
                  </a:lnTo>
                  <a:lnTo>
                    <a:pt x="79820" y="192881"/>
                  </a:lnTo>
                  <a:lnTo>
                    <a:pt x="74390" y="191738"/>
                  </a:lnTo>
                  <a:lnTo>
                    <a:pt x="72676" y="191643"/>
                  </a:lnTo>
                  <a:lnTo>
                    <a:pt x="71247" y="192119"/>
                  </a:lnTo>
                  <a:lnTo>
                    <a:pt x="70295" y="193167"/>
                  </a:lnTo>
                  <a:lnTo>
                    <a:pt x="69628" y="194596"/>
                  </a:lnTo>
                  <a:lnTo>
                    <a:pt x="69628" y="196310"/>
                  </a:lnTo>
                  <a:lnTo>
                    <a:pt x="70199" y="197739"/>
                  </a:lnTo>
                  <a:lnTo>
                    <a:pt x="71057" y="199072"/>
                  </a:lnTo>
                  <a:lnTo>
                    <a:pt x="72200" y="200025"/>
                  </a:lnTo>
                  <a:lnTo>
                    <a:pt x="74771" y="201835"/>
                  </a:lnTo>
                  <a:lnTo>
                    <a:pt x="96012" y="212026"/>
                  </a:lnTo>
                  <a:lnTo>
                    <a:pt x="99727" y="213074"/>
                  </a:lnTo>
                  <a:lnTo>
                    <a:pt x="103346" y="212217"/>
                  </a:lnTo>
                  <a:lnTo>
                    <a:pt x="105251" y="211169"/>
                  </a:lnTo>
                  <a:lnTo>
                    <a:pt x="106871" y="209931"/>
                  </a:lnTo>
                  <a:lnTo>
                    <a:pt x="108775" y="207454"/>
                  </a:lnTo>
                  <a:lnTo>
                    <a:pt x="110014" y="206502"/>
                  </a:lnTo>
                  <a:lnTo>
                    <a:pt x="111347" y="205835"/>
                  </a:lnTo>
                  <a:lnTo>
                    <a:pt x="113157" y="205454"/>
                  </a:lnTo>
                  <a:lnTo>
                    <a:pt x="116872" y="206407"/>
                  </a:lnTo>
                  <a:lnTo>
                    <a:pt x="132588" y="213265"/>
                  </a:lnTo>
                  <a:lnTo>
                    <a:pt x="140208" y="217741"/>
                  </a:lnTo>
                  <a:lnTo>
                    <a:pt x="172498" y="256413"/>
                  </a:lnTo>
                  <a:lnTo>
                    <a:pt x="173926" y="257080"/>
                  </a:lnTo>
                  <a:lnTo>
                    <a:pt x="175736" y="256984"/>
                  </a:lnTo>
                  <a:lnTo>
                    <a:pt x="178784" y="254603"/>
                  </a:lnTo>
                  <a:lnTo>
                    <a:pt x="181832" y="251269"/>
                  </a:lnTo>
                  <a:lnTo>
                    <a:pt x="182880" y="250507"/>
                  </a:lnTo>
                  <a:lnTo>
                    <a:pt x="184213" y="250222"/>
                  </a:lnTo>
                  <a:lnTo>
                    <a:pt x="186309" y="250031"/>
                  </a:lnTo>
                  <a:lnTo>
                    <a:pt x="190310" y="250793"/>
                  </a:lnTo>
                  <a:lnTo>
                    <a:pt x="194881" y="252222"/>
                  </a:lnTo>
                  <a:lnTo>
                    <a:pt x="198977" y="254698"/>
                  </a:lnTo>
                  <a:lnTo>
                    <a:pt x="200406" y="254984"/>
                  </a:lnTo>
                  <a:lnTo>
                    <a:pt x="202216" y="254603"/>
                  </a:lnTo>
                  <a:lnTo>
                    <a:pt x="203930" y="252413"/>
                  </a:lnTo>
                  <a:lnTo>
                    <a:pt x="206978" y="247745"/>
                  </a:lnTo>
                  <a:lnTo>
                    <a:pt x="208026" y="246602"/>
                  </a:lnTo>
                  <a:lnTo>
                    <a:pt x="209645" y="245364"/>
                  </a:lnTo>
                  <a:lnTo>
                    <a:pt x="216313" y="242030"/>
                  </a:lnTo>
                  <a:lnTo>
                    <a:pt x="225266" y="241840"/>
                  </a:lnTo>
                  <a:lnTo>
                    <a:pt x="225362" y="249746"/>
                  </a:lnTo>
                  <a:lnTo>
                    <a:pt x="224885" y="251555"/>
                  </a:lnTo>
                  <a:lnTo>
                    <a:pt x="223838" y="257651"/>
                  </a:lnTo>
                  <a:lnTo>
                    <a:pt x="223742" y="261461"/>
                  </a:lnTo>
                  <a:lnTo>
                    <a:pt x="223838" y="263462"/>
                  </a:lnTo>
                  <a:lnTo>
                    <a:pt x="223552" y="267462"/>
                  </a:lnTo>
                  <a:lnTo>
                    <a:pt x="221266" y="278701"/>
                  </a:lnTo>
                  <a:lnTo>
                    <a:pt x="221171" y="280702"/>
                  </a:lnTo>
                  <a:lnTo>
                    <a:pt x="222123" y="283559"/>
                  </a:lnTo>
                  <a:lnTo>
                    <a:pt x="223838" y="287083"/>
                  </a:lnTo>
                  <a:lnTo>
                    <a:pt x="235744" y="306419"/>
                  </a:lnTo>
                  <a:lnTo>
                    <a:pt x="236601" y="308515"/>
                  </a:lnTo>
                  <a:lnTo>
                    <a:pt x="237268" y="311087"/>
                  </a:lnTo>
                  <a:lnTo>
                    <a:pt x="238125" y="318135"/>
                  </a:lnTo>
                  <a:lnTo>
                    <a:pt x="237649" y="324326"/>
                  </a:lnTo>
                  <a:lnTo>
                    <a:pt x="238125" y="327850"/>
                  </a:lnTo>
                  <a:lnTo>
                    <a:pt x="240221" y="332232"/>
                  </a:lnTo>
                  <a:lnTo>
                    <a:pt x="257080" y="360616"/>
                  </a:lnTo>
                  <a:lnTo>
                    <a:pt x="258794" y="368617"/>
                  </a:lnTo>
                  <a:lnTo>
                    <a:pt x="259271" y="372237"/>
                  </a:lnTo>
                  <a:lnTo>
                    <a:pt x="259271" y="374142"/>
                  </a:lnTo>
                  <a:lnTo>
                    <a:pt x="259080" y="376142"/>
                  </a:lnTo>
                  <a:lnTo>
                    <a:pt x="258699" y="377952"/>
                  </a:lnTo>
                  <a:lnTo>
                    <a:pt x="258223" y="379571"/>
                  </a:lnTo>
                  <a:lnTo>
                    <a:pt x="257461" y="381190"/>
                  </a:lnTo>
                  <a:lnTo>
                    <a:pt x="256699" y="382714"/>
                  </a:lnTo>
                  <a:lnTo>
                    <a:pt x="254698" y="385191"/>
                  </a:lnTo>
                  <a:lnTo>
                    <a:pt x="252603" y="387287"/>
                  </a:lnTo>
                  <a:lnTo>
                    <a:pt x="251746" y="388430"/>
                  </a:lnTo>
                  <a:lnTo>
                    <a:pt x="251174" y="389858"/>
                  </a:lnTo>
                  <a:lnTo>
                    <a:pt x="251174" y="391477"/>
                  </a:lnTo>
                  <a:lnTo>
                    <a:pt x="252413" y="396335"/>
                  </a:lnTo>
                  <a:lnTo>
                    <a:pt x="253365" y="397764"/>
                  </a:lnTo>
                  <a:lnTo>
                    <a:pt x="254984" y="398907"/>
                  </a:lnTo>
                  <a:lnTo>
                    <a:pt x="260223" y="399669"/>
                  </a:lnTo>
                  <a:lnTo>
                    <a:pt x="262795" y="401383"/>
                  </a:lnTo>
                  <a:lnTo>
                    <a:pt x="265366" y="404241"/>
                  </a:lnTo>
                  <a:lnTo>
                    <a:pt x="269748" y="410813"/>
                  </a:lnTo>
                  <a:lnTo>
                    <a:pt x="271463" y="414433"/>
                  </a:lnTo>
                  <a:lnTo>
                    <a:pt x="272320" y="417481"/>
                  </a:lnTo>
                  <a:lnTo>
                    <a:pt x="272034" y="421576"/>
                  </a:lnTo>
                  <a:lnTo>
                    <a:pt x="270986" y="429673"/>
                  </a:lnTo>
                  <a:lnTo>
                    <a:pt x="270796" y="433768"/>
                  </a:lnTo>
                  <a:lnTo>
                    <a:pt x="271272" y="439388"/>
                  </a:lnTo>
                  <a:lnTo>
                    <a:pt x="272987" y="445008"/>
                  </a:lnTo>
                  <a:lnTo>
                    <a:pt x="273082" y="445960"/>
                  </a:lnTo>
                  <a:lnTo>
                    <a:pt x="273177" y="447580"/>
                  </a:lnTo>
                  <a:lnTo>
                    <a:pt x="273082" y="449389"/>
                  </a:lnTo>
                  <a:lnTo>
                    <a:pt x="272510" y="453199"/>
                  </a:lnTo>
                  <a:lnTo>
                    <a:pt x="272510" y="455009"/>
                  </a:lnTo>
                  <a:lnTo>
                    <a:pt x="272701" y="456533"/>
                  </a:lnTo>
                  <a:lnTo>
                    <a:pt x="273368" y="458057"/>
                  </a:lnTo>
                  <a:lnTo>
                    <a:pt x="274796" y="460915"/>
                  </a:lnTo>
                  <a:lnTo>
                    <a:pt x="275368" y="462534"/>
                  </a:lnTo>
                  <a:lnTo>
                    <a:pt x="275463" y="464344"/>
                  </a:lnTo>
                  <a:lnTo>
                    <a:pt x="275558" y="468344"/>
                  </a:lnTo>
                  <a:lnTo>
                    <a:pt x="276320" y="471678"/>
                  </a:lnTo>
                  <a:lnTo>
                    <a:pt x="278416" y="475488"/>
                  </a:lnTo>
                  <a:lnTo>
                    <a:pt x="284131" y="483013"/>
                  </a:lnTo>
                  <a:lnTo>
                    <a:pt x="286321" y="485108"/>
                  </a:lnTo>
                  <a:lnTo>
                    <a:pt x="295180" y="491395"/>
                  </a:lnTo>
                  <a:lnTo>
                    <a:pt x="296132" y="492633"/>
                  </a:lnTo>
                  <a:lnTo>
                    <a:pt x="296894" y="493966"/>
                  </a:lnTo>
                  <a:lnTo>
                    <a:pt x="297275" y="495681"/>
                  </a:lnTo>
                  <a:lnTo>
                    <a:pt x="297561" y="497396"/>
                  </a:lnTo>
                  <a:lnTo>
                    <a:pt x="297656" y="499300"/>
                  </a:lnTo>
                  <a:lnTo>
                    <a:pt x="297561" y="507206"/>
                  </a:lnTo>
                  <a:lnTo>
                    <a:pt x="297752" y="508921"/>
                  </a:lnTo>
                  <a:lnTo>
                    <a:pt x="298704" y="510349"/>
                  </a:lnTo>
                  <a:lnTo>
                    <a:pt x="300323" y="511016"/>
                  </a:lnTo>
                  <a:lnTo>
                    <a:pt x="303562" y="509968"/>
                  </a:lnTo>
                  <a:lnTo>
                    <a:pt x="304990" y="508444"/>
                  </a:lnTo>
                  <a:lnTo>
                    <a:pt x="305467" y="506730"/>
                  </a:lnTo>
                  <a:lnTo>
                    <a:pt x="305086" y="505111"/>
                  </a:lnTo>
                  <a:lnTo>
                    <a:pt x="303847" y="502158"/>
                  </a:lnTo>
                  <a:lnTo>
                    <a:pt x="303466" y="500634"/>
                  </a:lnTo>
                  <a:lnTo>
                    <a:pt x="303562" y="499015"/>
                  </a:lnTo>
                  <a:lnTo>
                    <a:pt x="304324" y="497776"/>
                  </a:lnTo>
                  <a:lnTo>
                    <a:pt x="306514" y="497110"/>
                  </a:lnTo>
                  <a:lnTo>
                    <a:pt x="316421" y="497586"/>
                  </a:lnTo>
                  <a:lnTo>
                    <a:pt x="319373" y="497110"/>
                  </a:lnTo>
                  <a:lnTo>
                    <a:pt x="321469" y="496348"/>
                  </a:lnTo>
                  <a:lnTo>
                    <a:pt x="322993" y="496062"/>
                  </a:lnTo>
                  <a:lnTo>
                    <a:pt x="324993" y="496824"/>
                  </a:lnTo>
                  <a:lnTo>
                    <a:pt x="327565" y="499300"/>
                  </a:lnTo>
                  <a:lnTo>
                    <a:pt x="332137" y="504825"/>
                  </a:lnTo>
                  <a:lnTo>
                    <a:pt x="339471" y="510445"/>
                  </a:lnTo>
                  <a:lnTo>
                    <a:pt x="342710" y="513779"/>
                  </a:lnTo>
                  <a:lnTo>
                    <a:pt x="344329" y="516160"/>
                  </a:lnTo>
                  <a:lnTo>
                    <a:pt x="355378" y="528733"/>
                  </a:lnTo>
                  <a:lnTo>
                    <a:pt x="356997" y="531209"/>
                  </a:lnTo>
                  <a:lnTo>
                    <a:pt x="357569" y="532638"/>
                  </a:lnTo>
                  <a:lnTo>
                    <a:pt x="358045" y="534162"/>
                  </a:lnTo>
                  <a:lnTo>
                    <a:pt x="358616" y="537686"/>
                  </a:lnTo>
                  <a:lnTo>
                    <a:pt x="359188" y="539305"/>
                  </a:lnTo>
                  <a:lnTo>
                    <a:pt x="359855" y="540734"/>
                  </a:lnTo>
                  <a:lnTo>
                    <a:pt x="365474" y="540353"/>
                  </a:lnTo>
                  <a:lnTo>
                    <a:pt x="385286" y="529495"/>
                  </a:lnTo>
                  <a:lnTo>
                    <a:pt x="387668" y="530542"/>
                  </a:lnTo>
                  <a:lnTo>
                    <a:pt x="388620" y="531305"/>
                  </a:lnTo>
                  <a:lnTo>
                    <a:pt x="389572" y="532447"/>
                  </a:lnTo>
                  <a:lnTo>
                    <a:pt x="390430" y="533781"/>
                  </a:lnTo>
                  <a:lnTo>
                    <a:pt x="393097" y="539401"/>
                  </a:lnTo>
                  <a:lnTo>
                    <a:pt x="395192" y="545592"/>
                  </a:lnTo>
                  <a:lnTo>
                    <a:pt x="396049" y="548830"/>
                  </a:lnTo>
                  <a:lnTo>
                    <a:pt x="396240" y="550640"/>
                  </a:lnTo>
                  <a:lnTo>
                    <a:pt x="396240" y="552831"/>
                  </a:lnTo>
                  <a:lnTo>
                    <a:pt x="396145" y="555307"/>
                  </a:lnTo>
                  <a:lnTo>
                    <a:pt x="394240" y="565309"/>
                  </a:lnTo>
                  <a:lnTo>
                    <a:pt x="393668" y="566738"/>
                  </a:lnTo>
                  <a:lnTo>
                    <a:pt x="392335" y="568166"/>
                  </a:lnTo>
                  <a:lnTo>
                    <a:pt x="390049" y="569690"/>
                  </a:lnTo>
                  <a:lnTo>
                    <a:pt x="385858" y="571119"/>
                  </a:lnTo>
                  <a:lnTo>
                    <a:pt x="383477" y="571214"/>
                  </a:lnTo>
                  <a:lnTo>
                    <a:pt x="381476" y="570738"/>
                  </a:lnTo>
                  <a:lnTo>
                    <a:pt x="379952" y="570166"/>
                  </a:lnTo>
                  <a:lnTo>
                    <a:pt x="378143" y="570452"/>
                  </a:lnTo>
                  <a:lnTo>
                    <a:pt x="376714" y="572262"/>
                  </a:lnTo>
                  <a:lnTo>
                    <a:pt x="374999" y="575500"/>
                  </a:lnTo>
                  <a:lnTo>
                    <a:pt x="374999" y="582263"/>
                  </a:lnTo>
                  <a:lnTo>
                    <a:pt x="391382" y="581787"/>
                  </a:lnTo>
                  <a:lnTo>
                    <a:pt x="393097" y="581406"/>
                  </a:lnTo>
                  <a:lnTo>
                    <a:pt x="394621" y="580834"/>
                  </a:lnTo>
                  <a:lnTo>
                    <a:pt x="398145" y="578167"/>
                  </a:lnTo>
                  <a:lnTo>
                    <a:pt x="399193" y="577787"/>
                  </a:lnTo>
                  <a:lnTo>
                    <a:pt x="400240" y="577596"/>
                  </a:lnTo>
                  <a:lnTo>
                    <a:pt x="402431" y="578263"/>
                  </a:lnTo>
                  <a:lnTo>
                    <a:pt x="405194" y="579977"/>
                  </a:lnTo>
                  <a:lnTo>
                    <a:pt x="412718" y="586264"/>
                  </a:lnTo>
                  <a:lnTo>
                    <a:pt x="415290" y="589407"/>
                  </a:lnTo>
                  <a:lnTo>
                    <a:pt x="424148" y="604075"/>
                  </a:lnTo>
                  <a:lnTo>
                    <a:pt x="449580" y="600551"/>
                  </a:lnTo>
                  <a:lnTo>
                    <a:pt x="452438" y="599408"/>
                  </a:lnTo>
                  <a:lnTo>
                    <a:pt x="455771" y="597503"/>
                  </a:lnTo>
                  <a:lnTo>
                    <a:pt x="456343" y="593598"/>
                  </a:lnTo>
                  <a:lnTo>
                    <a:pt x="456914" y="591217"/>
                  </a:lnTo>
                  <a:lnTo>
                    <a:pt x="457962" y="588550"/>
                  </a:lnTo>
                  <a:lnTo>
                    <a:pt x="460534" y="584930"/>
                  </a:lnTo>
                  <a:lnTo>
                    <a:pt x="463391" y="583216"/>
                  </a:lnTo>
                  <a:lnTo>
                    <a:pt x="466725" y="581882"/>
                  </a:lnTo>
                  <a:lnTo>
                    <a:pt x="472345" y="580549"/>
                  </a:lnTo>
                  <a:lnTo>
                    <a:pt x="474821" y="579310"/>
                  </a:lnTo>
                  <a:lnTo>
                    <a:pt x="476536" y="577787"/>
                  </a:lnTo>
                  <a:lnTo>
                    <a:pt x="477012" y="576167"/>
                  </a:lnTo>
                  <a:lnTo>
                    <a:pt x="477488" y="574262"/>
                  </a:lnTo>
                  <a:lnTo>
                    <a:pt x="477964" y="570262"/>
                  </a:lnTo>
                  <a:lnTo>
                    <a:pt x="478441" y="568452"/>
                  </a:lnTo>
                  <a:lnTo>
                    <a:pt x="479107" y="566928"/>
                  </a:lnTo>
                  <a:lnTo>
                    <a:pt x="479965" y="565499"/>
                  </a:lnTo>
                  <a:lnTo>
                    <a:pt x="482822" y="561880"/>
                  </a:lnTo>
                  <a:lnTo>
                    <a:pt x="483680" y="560641"/>
                  </a:lnTo>
                  <a:lnTo>
                    <a:pt x="487394" y="552640"/>
                  </a:lnTo>
                  <a:lnTo>
                    <a:pt x="490347" y="548259"/>
                  </a:lnTo>
                  <a:lnTo>
                    <a:pt x="492347" y="546544"/>
                  </a:lnTo>
                  <a:lnTo>
                    <a:pt x="494443" y="545878"/>
                  </a:lnTo>
                  <a:lnTo>
                    <a:pt x="495967" y="546449"/>
                  </a:lnTo>
                  <a:lnTo>
                    <a:pt x="497300" y="547306"/>
                  </a:lnTo>
                  <a:lnTo>
                    <a:pt x="499491" y="549402"/>
                  </a:lnTo>
                  <a:lnTo>
                    <a:pt x="500824" y="550164"/>
                  </a:lnTo>
                  <a:lnTo>
                    <a:pt x="502253" y="550735"/>
                  </a:lnTo>
                  <a:lnTo>
                    <a:pt x="504158" y="550735"/>
                  </a:lnTo>
                  <a:lnTo>
                    <a:pt x="506444" y="550259"/>
                  </a:lnTo>
                  <a:lnTo>
                    <a:pt x="515874" y="546735"/>
                  </a:lnTo>
                  <a:lnTo>
                    <a:pt x="518065" y="546354"/>
                  </a:lnTo>
                  <a:lnTo>
                    <a:pt x="519779" y="546640"/>
                  </a:lnTo>
                  <a:lnTo>
                    <a:pt x="522827" y="547783"/>
                  </a:lnTo>
                  <a:lnTo>
                    <a:pt x="524637" y="548164"/>
                  </a:lnTo>
                  <a:lnTo>
                    <a:pt x="527209" y="548259"/>
                  </a:lnTo>
                  <a:lnTo>
                    <a:pt x="536543" y="546449"/>
                  </a:lnTo>
                  <a:lnTo>
                    <a:pt x="542258" y="543782"/>
                  </a:lnTo>
                  <a:lnTo>
                    <a:pt x="544639" y="541782"/>
                  </a:lnTo>
                  <a:lnTo>
                    <a:pt x="545592" y="540639"/>
                  </a:lnTo>
                  <a:lnTo>
                    <a:pt x="546545" y="539305"/>
                  </a:lnTo>
                  <a:lnTo>
                    <a:pt x="547211" y="537686"/>
                  </a:lnTo>
                  <a:lnTo>
                    <a:pt x="547497" y="535972"/>
                  </a:lnTo>
                  <a:lnTo>
                    <a:pt x="547878" y="531685"/>
                  </a:lnTo>
                  <a:lnTo>
                    <a:pt x="548545" y="529590"/>
                  </a:lnTo>
                  <a:lnTo>
                    <a:pt x="549878" y="527209"/>
                  </a:lnTo>
                  <a:lnTo>
                    <a:pt x="552926" y="523780"/>
                  </a:lnTo>
                  <a:lnTo>
                    <a:pt x="555117" y="522351"/>
                  </a:lnTo>
                  <a:lnTo>
                    <a:pt x="557213" y="521684"/>
                  </a:lnTo>
                  <a:lnTo>
                    <a:pt x="562356" y="521970"/>
                  </a:lnTo>
                  <a:lnTo>
                    <a:pt x="569405" y="519779"/>
                  </a:lnTo>
                  <a:lnTo>
                    <a:pt x="588740" y="511112"/>
                  </a:lnTo>
                  <a:lnTo>
                    <a:pt x="613315" y="505015"/>
                  </a:lnTo>
                  <a:lnTo>
                    <a:pt x="619125" y="504349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0" name="Figura a mano libera: forma 81">
              <a:extLst>
                <a:ext uri="{FF2B5EF4-FFF2-40B4-BE49-F238E27FC236}">
                  <a16:creationId xmlns:a16="http://schemas.microsoft.com/office/drawing/2014/main" xmlns="" id="{0B335E54-5290-4057-979A-FA484BF3D491}"/>
                </a:ext>
              </a:extLst>
            </p:cNvPr>
            <p:cNvSpPr/>
            <p:nvPr/>
          </p:nvSpPr>
          <p:spPr>
            <a:xfrm>
              <a:off x="7121823" y="2857214"/>
              <a:ext cx="885349" cy="429767"/>
            </a:xfrm>
            <a:custGeom>
              <a:avLst/>
              <a:gdLst>
                <a:gd name="connsiteX0" fmla="*/ 884110 w 885348"/>
                <a:gd name="connsiteY0" fmla="*/ 280130 h 429767"/>
                <a:gd name="connsiteX1" fmla="*/ 881443 w 885348"/>
                <a:gd name="connsiteY1" fmla="*/ 277558 h 429767"/>
                <a:gd name="connsiteX2" fmla="*/ 875062 w 885348"/>
                <a:gd name="connsiteY2" fmla="*/ 273082 h 429767"/>
                <a:gd name="connsiteX3" fmla="*/ 871728 w 885348"/>
                <a:gd name="connsiteY3" fmla="*/ 271844 h 429767"/>
                <a:gd name="connsiteX4" fmla="*/ 869061 w 885348"/>
                <a:gd name="connsiteY4" fmla="*/ 271558 h 429767"/>
                <a:gd name="connsiteX5" fmla="*/ 866299 w 885348"/>
                <a:gd name="connsiteY5" fmla="*/ 272415 h 429767"/>
                <a:gd name="connsiteX6" fmla="*/ 863918 w 885348"/>
                <a:gd name="connsiteY6" fmla="*/ 272605 h 429767"/>
                <a:gd name="connsiteX7" fmla="*/ 862393 w 885348"/>
                <a:gd name="connsiteY7" fmla="*/ 271463 h 429767"/>
                <a:gd name="connsiteX8" fmla="*/ 860965 w 885348"/>
                <a:gd name="connsiteY8" fmla="*/ 269462 h 429767"/>
                <a:gd name="connsiteX9" fmla="*/ 859536 w 885348"/>
                <a:gd name="connsiteY9" fmla="*/ 265081 h 429767"/>
                <a:gd name="connsiteX10" fmla="*/ 859250 w 885348"/>
                <a:gd name="connsiteY10" fmla="*/ 262223 h 429767"/>
                <a:gd name="connsiteX11" fmla="*/ 859346 w 885348"/>
                <a:gd name="connsiteY11" fmla="*/ 259842 h 429767"/>
                <a:gd name="connsiteX12" fmla="*/ 859536 w 885348"/>
                <a:gd name="connsiteY12" fmla="*/ 257937 h 429767"/>
                <a:gd name="connsiteX13" fmla="*/ 859536 w 885348"/>
                <a:gd name="connsiteY13" fmla="*/ 256032 h 429767"/>
                <a:gd name="connsiteX14" fmla="*/ 858869 w 885348"/>
                <a:gd name="connsiteY14" fmla="*/ 254508 h 429767"/>
                <a:gd name="connsiteX15" fmla="*/ 857345 w 885348"/>
                <a:gd name="connsiteY15" fmla="*/ 252889 h 429767"/>
                <a:gd name="connsiteX16" fmla="*/ 854869 w 885348"/>
                <a:gd name="connsiteY16" fmla="*/ 251270 h 429767"/>
                <a:gd name="connsiteX17" fmla="*/ 850106 w 885348"/>
                <a:gd name="connsiteY17" fmla="*/ 249269 h 429767"/>
                <a:gd name="connsiteX18" fmla="*/ 847154 w 885348"/>
                <a:gd name="connsiteY18" fmla="*/ 248698 h 429767"/>
                <a:gd name="connsiteX19" fmla="*/ 844772 w 885348"/>
                <a:gd name="connsiteY19" fmla="*/ 248698 h 429767"/>
                <a:gd name="connsiteX20" fmla="*/ 838486 w 885348"/>
                <a:gd name="connsiteY20" fmla="*/ 249650 h 429767"/>
                <a:gd name="connsiteX21" fmla="*/ 835057 w 885348"/>
                <a:gd name="connsiteY21" fmla="*/ 249555 h 429767"/>
                <a:gd name="connsiteX22" fmla="*/ 831818 w 885348"/>
                <a:gd name="connsiteY22" fmla="*/ 248983 h 429767"/>
                <a:gd name="connsiteX23" fmla="*/ 831056 w 885348"/>
                <a:gd name="connsiteY23" fmla="*/ 248221 h 429767"/>
                <a:gd name="connsiteX24" fmla="*/ 830485 w 885348"/>
                <a:gd name="connsiteY24" fmla="*/ 247079 h 429767"/>
                <a:gd name="connsiteX25" fmla="*/ 830866 w 885348"/>
                <a:gd name="connsiteY25" fmla="*/ 244602 h 429767"/>
                <a:gd name="connsiteX26" fmla="*/ 831437 w 885348"/>
                <a:gd name="connsiteY26" fmla="*/ 242792 h 429767"/>
                <a:gd name="connsiteX27" fmla="*/ 833914 w 885348"/>
                <a:gd name="connsiteY27" fmla="*/ 238125 h 429767"/>
                <a:gd name="connsiteX28" fmla="*/ 834390 w 885348"/>
                <a:gd name="connsiteY28" fmla="*/ 236411 h 429767"/>
                <a:gd name="connsiteX29" fmla="*/ 833723 w 885348"/>
                <a:gd name="connsiteY29" fmla="*/ 234220 h 429767"/>
                <a:gd name="connsiteX30" fmla="*/ 832295 w 885348"/>
                <a:gd name="connsiteY30" fmla="*/ 232315 h 429767"/>
                <a:gd name="connsiteX31" fmla="*/ 828294 w 885348"/>
                <a:gd name="connsiteY31" fmla="*/ 230124 h 429767"/>
                <a:gd name="connsiteX32" fmla="*/ 826294 w 885348"/>
                <a:gd name="connsiteY32" fmla="*/ 230124 h 429767"/>
                <a:gd name="connsiteX33" fmla="*/ 824770 w 885348"/>
                <a:gd name="connsiteY33" fmla="*/ 230981 h 429767"/>
                <a:gd name="connsiteX34" fmla="*/ 821817 w 885348"/>
                <a:gd name="connsiteY34" fmla="*/ 236887 h 429767"/>
                <a:gd name="connsiteX35" fmla="*/ 820864 w 885348"/>
                <a:gd name="connsiteY35" fmla="*/ 238125 h 429767"/>
                <a:gd name="connsiteX36" fmla="*/ 819722 w 885348"/>
                <a:gd name="connsiteY36" fmla="*/ 239078 h 429767"/>
                <a:gd name="connsiteX37" fmla="*/ 818388 w 885348"/>
                <a:gd name="connsiteY37" fmla="*/ 238887 h 429767"/>
                <a:gd name="connsiteX38" fmla="*/ 817435 w 885348"/>
                <a:gd name="connsiteY38" fmla="*/ 237839 h 429767"/>
                <a:gd name="connsiteX39" fmla="*/ 817150 w 885348"/>
                <a:gd name="connsiteY39" fmla="*/ 235363 h 429767"/>
                <a:gd name="connsiteX40" fmla="*/ 817721 w 885348"/>
                <a:gd name="connsiteY40" fmla="*/ 231267 h 429767"/>
                <a:gd name="connsiteX41" fmla="*/ 817817 w 885348"/>
                <a:gd name="connsiteY41" fmla="*/ 229362 h 429767"/>
                <a:gd name="connsiteX42" fmla="*/ 817531 w 885348"/>
                <a:gd name="connsiteY42" fmla="*/ 227552 h 429767"/>
                <a:gd name="connsiteX43" fmla="*/ 815626 w 885348"/>
                <a:gd name="connsiteY43" fmla="*/ 218504 h 429767"/>
                <a:gd name="connsiteX44" fmla="*/ 815530 w 885348"/>
                <a:gd name="connsiteY44" fmla="*/ 216598 h 429767"/>
                <a:gd name="connsiteX45" fmla="*/ 815530 w 885348"/>
                <a:gd name="connsiteY45" fmla="*/ 214598 h 429767"/>
                <a:gd name="connsiteX46" fmla="*/ 815721 w 885348"/>
                <a:gd name="connsiteY46" fmla="*/ 212503 h 429767"/>
                <a:gd name="connsiteX47" fmla="*/ 815816 w 885348"/>
                <a:gd name="connsiteY47" fmla="*/ 210503 h 429767"/>
                <a:gd name="connsiteX48" fmla="*/ 815530 w 885348"/>
                <a:gd name="connsiteY48" fmla="*/ 208693 h 429767"/>
                <a:gd name="connsiteX49" fmla="*/ 815054 w 885348"/>
                <a:gd name="connsiteY49" fmla="*/ 207073 h 429767"/>
                <a:gd name="connsiteX50" fmla="*/ 813149 w 885348"/>
                <a:gd name="connsiteY50" fmla="*/ 204883 h 429767"/>
                <a:gd name="connsiteX51" fmla="*/ 810197 w 885348"/>
                <a:gd name="connsiteY51" fmla="*/ 202311 h 429767"/>
                <a:gd name="connsiteX52" fmla="*/ 780669 w 885348"/>
                <a:gd name="connsiteY52" fmla="*/ 181832 h 429767"/>
                <a:gd name="connsiteX53" fmla="*/ 768477 w 885348"/>
                <a:gd name="connsiteY53" fmla="*/ 170212 h 429767"/>
                <a:gd name="connsiteX54" fmla="*/ 759333 w 885348"/>
                <a:gd name="connsiteY54" fmla="*/ 156877 h 429767"/>
                <a:gd name="connsiteX55" fmla="*/ 753809 w 885348"/>
                <a:gd name="connsiteY55" fmla="*/ 151162 h 429767"/>
                <a:gd name="connsiteX56" fmla="*/ 751142 w 885348"/>
                <a:gd name="connsiteY56" fmla="*/ 144685 h 429767"/>
                <a:gd name="connsiteX57" fmla="*/ 749141 w 885348"/>
                <a:gd name="connsiteY57" fmla="*/ 138494 h 429767"/>
                <a:gd name="connsiteX58" fmla="*/ 747713 w 885348"/>
                <a:gd name="connsiteY58" fmla="*/ 135636 h 429767"/>
                <a:gd name="connsiteX59" fmla="*/ 746188 w 885348"/>
                <a:gd name="connsiteY59" fmla="*/ 133636 h 429767"/>
                <a:gd name="connsiteX60" fmla="*/ 727996 w 885348"/>
                <a:gd name="connsiteY60" fmla="*/ 123635 h 429767"/>
                <a:gd name="connsiteX61" fmla="*/ 725424 w 885348"/>
                <a:gd name="connsiteY61" fmla="*/ 123063 h 429767"/>
                <a:gd name="connsiteX62" fmla="*/ 718376 w 885348"/>
                <a:gd name="connsiteY62" fmla="*/ 123635 h 429767"/>
                <a:gd name="connsiteX63" fmla="*/ 713518 w 885348"/>
                <a:gd name="connsiteY63" fmla="*/ 122682 h 429767"/>
                <a:gd name="connsiteX64" fmla="*/ 706564 w 885348"/>
                <a:gd name="connsiteY64" fmla="*/ 123254 h 429767"/>
                <a:gd name="connsiteX65" fmla="*/ 698468 w 885348"/>
                <a:gd name="connsiteY65" fmla="*/ 122777 h 429767"/>
                <a:gd name="connsiteX66" fmla="*/ 696182 w 885348"/>
                <a:gd name="connsiteY66" fmla="*/ 123349 h 429767"/>
                <a:gd name="connsiteX67" fmla="*/ 694277 w 885348"/>
                <a:gd name="connsiteY67" fmla="*/ 126016 h 429767"/>
                <a:gd name="connsiteX68" fmla="*/ 692658 w 885348"/>
                <a:gd name="connsiteY68" fmla="*/ 127349 h 429767"/>
                <a:gd name="connsiteX69" fmla="*/ 691229 w 885348"/>
                <a:gd name="connsiteY69" fmla="*/ 128492 h 429767"/>
                <a:gd name="connsiteX70" fmla="*/ 689801 w 885348"/>
                <a:gd name="connsiteY70" fmla="*/ 129159 h 429767"/>
                <a:gd name="connsiteX71" fmla="*/ 686086 w 885348"/>
                <a:gd name="connsiteY71" fmla="*/ 130683 h 429767"/>
                <a:gd name="connsiteX72" fmla="*/ 678180 w 885348"/>
                <a:gd name="connsiteY72" fmla="*/ 131254 h 429767"/>
                <a:gd name="connsiteX73" fmla="*/ 673703 w 885348"/>
                <a:gd name="connsiteY73" fmla="*/ 131064 h 429767"/>
                <a:gd name="connsiteX74" fmla="*/ 672846 w 885348"/>
                <a:gd name="connsiteY74" fmla="*/ 129730 h 429767"/>
                <a:gd name="connsiteX75" fmla="*/ 672275 w 885348"/>
                <a:gd name="connsiteY75" fmla="*/ 127063 h 429767"/>
                <a:gd name="connsiteX76" fmla="*/ 672560 w 885348"/>
                <a:gd name="connsiteY76" fmla="*/ 124206 h 429767"/>
                <a:gd name="connsiteX77" fmla="*/ 673037 w 885348"/>
                <a:gd name="connsiteY77" fmla="*/ 121920 h 429767"/>
                <a:gd name="connsiteX78" fmla="*/ 674180 w 885348"/>
                <a:gd name="connsiteY78" fmla="*/ 118205 h 429767"/>
                <a:gd name="connsiteX79" fmla="*/ 677323 w 885348"/>
                <a:gd name="connsiteY79" fmla="*/ 103727 h 429767"/>
                <a:gd name="connsiteX80" fmla="*/ 677989 w 885348"/>
                <a:gd name="connsiteY80" fmla="*/ 102203 h 429767"/>
                <a:gd name="connsiteX81" fmla="*/ 678751 w 885348"/>
                <a:gd name="connsiteY81" fmla="*/ 100774 h 429767"/>
                <a:gd name="connsiteX82" fmla="*/ 679895 w 885348"/>
                <a:gd name="connsiteY82" fmla="*/ 99727 h 429767"/>
                <a:gd name="connsiteX83" fmla="*/ 681418 w 885348"/>
                <a:gd name="connsiteY83" fmla="*/ 99155 h 429767"/>
                <a:gd name="connsiteX84" fmla="*/ 683609 w 885348"/>
                <a:gd name="connsiteY84" fmla="*/ 97631 h 429767"/>
                <a:gd name="connsiteX85" fmla="*/ 685991 w 885348"/>
                <a:gd name="connsiteY85" fmla="*/ 95345 h 429767"/>
                <a:gd name="connsiteX86" fmla="*/ 689610 w 885348"/>
                <a:gd name="connsiteY86" fmla="*/ 89345 h 429767"/>
                <a:gd name="connsiteX87" fmla="*/ 691134 w 885348"/>
                <a:gd name="connsiteY87" fmla="*/ 86011 h 429767"/>
                <a:gd name="connsiteX88" fmla="*/ 691991 w 885348"/>
                <a:gd name="connsiteY88" fmla="*/ 83153 h 429767"/>
                <a:gd name="connsiteX89" fmla="*/ 692563 w 885348"/>
                <a:gd name="connsiteY89" fmla="*/ 74676 h 429767"/>
                <a:gd name="connsiteX90" fmla="*/ 690943 w 885348"/>
                <a:gd name="connsiteY90" fmla="*/ 62389 h 429767"/>
                <a:gd name="connsiteX91" fmla="*/ 687419 w 885348"/>
                <a:gd name="connsiteY91" fmla="*/ 58483 h 429767"/>
                <a:gd name="connsiteX92" fmla="*/ 673894 w 885348"/>
                <a:gd name="connsiteY92" fmla="*/ 53530 h 429767"/>
                <a:gd name="connsiteX93" fmla="*/ 670846 w 885348"/>
                <a:gd name="connsiteY93" fmla="*/ 51721 h 429767"/>
                <a:gd name="connsiteX94" fmla="*/ 668655 w 885348"/>
                <a:gd name="connsiteY94" fmla="*/ 49435 h 429767"/>
                <a:gd name="connsiteX95" fmla="*/ 664750 w 885348"/>
                <a:gd name="connsiteY95" fmla="*/ 43529 h 429767"/>
                <a:gd name="connsiteX96" fmla="*/ 662559 w 885348"/>
                <a:gd name="connsiteY96" fmla="*/ 42577 h 429767"/>
                <a:gd name="connsiteX97" fmla="*/ 661035 w 885348"/>
                <a:gd name="connsiteY97" fmla="*/ 42672 h 429767"/>
                <a:gd name="connsiteX98" fmla="*/ 659892 w 885348"/>
                <a:gd name="connsiteY98" fmla="*/ 43720 h 429767"/>
                <a:gd name="connsiteX99" fmla="*/ 657320 w 885348"/>
                <a:gd name="connsiteY99" fmla="*/ 47720 h 429767"/>
                <a:gd name="connsiteX100" fmla="*/ 655320 w 885348"/>
                <a:gd name="connsiteY100" fmla="*/ 48768 h 429767"/>
                <a:gd name="connsiteX101" fmla="*/ 652367 w 885348"/>
                <a:gd name="connsiteY101" fmla="*/ 49435 h 429767"/>
                <a:gd name="connsiteX102" fmla="*/ 646271 w 885348"/>
                <a:gd name="connsiteY102" fmla="*/ 49435 h 429767"/>
                <a:gd name="connsiteX103" fmla="*/ 643318 w 885348"/>
                <a:gd name="connsiteY103" fmla="*/ 48863 h 429767"/>
                <a:gd name="connsiteX104" fmla="*/ 641223 w 885348"/>
                <a:gd name="connsiteY104" fmla="*/ 47815 h 429767"/>
                <a:gd name="connsiteX105" fmla="*/ 640080 w 885348"/>
                <a:gd name="connsiteY105" fmla="*/ 46768 h 429767"/>
                <a:gd name="connsiteX106" fmla="*/ 626174 w 885348"/>
                <a:gd name="connsiteY106" fmla="*/ 37814 h 429767"/>
                <a:gd name="connsiteX107" fmla="*/ 622173 w 885348"/>
                <a:gd name="connsiteY107" fmla="*/ 36195 h 429767"/>
                <a:gd name="connsiteX108" fmla="*/ 619411 w 885348"/>
                <a:gd name="connsiteY108" fmla="*/ 35909 h 429767"/>
                <a:gd name="connsiteX109" fmla="*/ 615982 w 885348"/>
                <a:gd name="connsiteY109" fmla="*/ 37719 h 429767"/>
                <a:gd name="connsiteX110" fmla="*/ 613124 w 885348"/>
                <a:gd name="connsiteY110" fmla="*/ 38767 h 429767"/>
                <a:gd name="connsiteX111" fmla="*/ 611219 w 885348"/>
                <a:gd name="connsiteY111" fmla="*/ 38576 h 429767"/>
                <a:gd name="connsiteX112" fmla="*/ 609600 w 885348"/>
                <a:gd name="connsiteY112" fmla="*/ 37814 h 429767"/>
                <a:gd name="connsiteX113" fmla="*/ 606743 w 885348"/>
                <a:gd name="connsiteY113" fmla="*/ 34576 h 429767"/>
                <a:gd name="connsiteX114" fmla="*/ 604076 w 885348"/>
                <a:gd name="connsiteY114" fmla="*/ 32004 h 429767"/>
                <a:gd name="connsiteX115" fmla="*/ 601885 w 885348"/>
                <a:gd name="connsiteY115" fmla="*/ 31147 h 429767"/>
                <a:gd name="connsiteX116" fmla="*/ 599789 w 885348"/>
                <a:gd name="connsiteY116" fmla="*/ 30956 h 429767"/>
                <a:gd name="connsiteX117" fmla="*/ 596360 w 885348"/>
                <a:gd name="connsiteY117" fmla="*/ 32099 h 429767"/>
                <a:gd name="connsiteX118" fmla="*/ 592264 w 885348"/>
                <a:gd name="connsiteY118" fmla="*/ 34099 h 429767"/>
                <a:gd name="connsiteX119" fmla="*/ 590931 w 885348"/>
                <a:gd name="connsiteY119" fmla="*/ 41053 h 429767"/>
                <a:gd name="connsiteX120" fmla="*/ 588359 w 885348"/>
                <a:gd name="connsiteY120" fmla="*/ 44196 h 429767"/>
                <a:gd name="connsiteX121" fmla="*/ 584073 w 885348"/>
                <a:gd name="connsiteY121" fmla="*/ 47054 h 429767"/>
                <a:gd name="connsiteX122" fmla="*/ 580834 w 885348"/>
                <a:gd name="connsiteY122" fmla="*/ 48578 h 429767"/>
                <a:gd name="connsiteX123" fmla="*/ 575501 w 885348"/>
                <a:gd name="connsiteY123" fmla="*/ 49721 h 429767"/>
                <a:gd name="connsiteX124" fmla="*/ 573500 w 885348"/>
                <a:gd name="connsiteY124" fmla="*/ 49816 h 429767"/>
                <a:gd name="connsiteX125" fmla="*/ 568738 w 885348"/>
                <a:gd name="connsiteY125" fmla="*/ 48673 h 429767"/>
                <a:gd name="connsiteX126" fmla="*/ 564071 w 885348"/>
                <a:gd name="connsiteY126" fmla="*/ 46768 h 429767"/>
                <a:gd name="connsiteX127" fmla="*/ 562261 w 885348"/>
                <a:gd name="connsiteY127" fmla="*/ 45815 h 429767"/>
                <a:gd name="connsiteX128" fmla="*/ 560927 w 885348"/>
                <a:gd name="connsiteY128" fmla="*/ 44672 h 429767"/>
                <a:gd name="connsiteX129" fmla="*/ 559880 w 885348"/>
                <a:gd name="connsiteY129" fmla="*/ 43529 h 429767"/>
                <a:gd name="connsiteX130" fmla="*/ 559308 w 885348"/>
                <a:gd name="connsiteY130" fmla="*/ 42005 h 429767"/>
                <a:gd name="connsiteX131" fmla="*/ 559022 w 885348"/>
                <a:gd name="connsiteY131" fmla="*/ 40100 h 429767"/>
                <a:gd name="connsiteX132" fmla="*/ 558737 w 885348"/>
                <a:gd name="connsiteY132" fmla="*/ 36004 h 429767"/>
                <a:gd name="connsiteX133" fmla="*/ 556641 w 885348"/>
                <a:gd name="connsiteY133" fmla="*/ 33719 h 429767"/>
                <a:gd name="connsiteX134" fmla="*/ 553117 w 885348"/>
                <a:gd name="connsiteY134" fmla="*/ 31432 h 429767"/>
                <a:gd name="connsiteX135" fmla="*/ 536638 w 885348"/>
                <a:gd name="connsiteY135" fmla="*/ 25241 h 429767"/>
                <a:gd name="connsiteX136" fmla="*/ 531781 w 885348"/>
                <a:gd name="connsiteY136" fmla="*/ 21241 h 429767"/>
                <a:gd name="connsiteX137" fmla="*/ 526923 w 885348"/>
                <a:gd name="connsiteY137" fmla="*/ 15049 h 429767"/>
                <a:gd name="connsiteX138" fmla="*/ 522161 w 885348"/>
                <a:gd name="connsiteY138" fmla="*/ 11906 h 429767"/>
                <a:gd name="connsiteX139" fmla="*/ 516350 w 885348"/>
                <a:gd name="connsiteY139" fmla="*/ 9239 h 429767"/>
                <a:gd name="connsiteX140" fmla="*/ 513588 w 885348"/>
                <a:gd name="connsiteY140" fmla="*/ 7525 h 429767"/>
                <a:gd name="connsiteX141" fmla="*/ 511588 w 885348"/>
                <a:gd name="connsiteY141" fmla="*/ 6001 h 429767"/>
                <a:gd name="connsiteX142" fmla="*/ 508540 w 885348"/>
                <a:gd name="connsiteY142" fmla="*/ 1048 h 429767"/>
                <a:gd name="connsiteX143" fmla="*/ 506444 w 885348"/>
                <a:gd name="connsiteY143" fmla="*/ 190 h 429767"/>
                <a:gd name="connsiteX144" fmla="*/ 503492 w 885348"/>
                <a:gd name="connsiteY144" fmla="*/ 0 h 429767"/>
                <a:gd name="connsiteX145" fmla="*/ 496157 w 885348"/>
                <a:gd name="connsiteY145" fmla="*/ 953 h 429767"/>
                <a:gd name="connsiteX146" fmla="*/ 494157 w 885348"/>
                <a:gd name="connsiteY146" fmla="*/ 1714 h 429767"/>
                <a:gd name="connsiteX147" fmla="*/ 493300 w 885348"/>
                <a:gd name="connsiteY147" fmla="*/ 2762 h 429767"/>
                <a:gd name="connsiteX148" fmla="*/ 492823 w 885348"/>
                <a:gd name="connsiteY148" fmla="*/ 3810 h 429767"/>
                <a:gd name="connsiteX149" fmla="*/ 491300 w 885348"/>
                <a:gd name="connsiteY149" fmla="*/ 10096 h 429767"/>
                <a:gd name="connsiteX150" fmla="*/ 490823 w 885348"/>
                <a:gd name="connsiteY150" fmla="*/ 11335 h 429767"/>
                <a:gd name="connsiteX151" fmla="*/ 490347 w 885348"/>
                <a:gd name="connsiteY151" fmla="*/ 12192 h 429767"/>
                <a:gd name="connsiteX152" fmla="*/ 486537 w 885348"/>
                <a:gd name="connsiteY152" fmla="*/ 16288 h 429767"/>
                <a:gd name="connsiteX153" fmla="*/ 480632 w 885348"/>
                <a:gd name="connsiteY153" fmla="*/ 21527 h 429767"/>
                <a:gd name="connsiteX154" fmla="*/ 479965 w 885348"/>
                <a:gd name="connsiteY154" fmla="*/ 22765 h 429767"/>
                <a:gd name="connsiteX155" fmla="*/ 479679 w 885348"/>
                <a:gd name="connsiteY155" fmla="*/ 24289 h 429767"/>
                <a:gd name="connsiteX156" fmla="*/ 480155 w 885348"/>
                <a:gd name="connsiteY156" fmla="*/ 25622 h 429767"/>
                <a:gd name="connsiteX157" fmla="*/ 481203 w 885348"/>
                <a:gd name="connsiteY157" fmla="*/ 26670 h 429767"/>
                <a:gd name="connsiteX158" fmla="*/ 485394 w 885348"/>
                <a:gd name="connsiteY158" fmla="*/ 29146 h 429767"/>
                <a:gd name="connsiteX159" fmla="*/ 488918 w 885348"/>
                <a:gd name="connsiteY159" fmla="*/ 32195 h 429767"/>
                <a:gd name="connsiteX160" fmla="*/ 489775 w 885348"/>
                <a:gd name="connsiteY160" fmla="*/ 33433 h 429767"/>
                <a:gd name="connsiteX161" fmla="*/ 490442 w 885348"/>
                <a:gd name="connsiteY161" fmla="*/ 35052 h 429767"/>
                <a:gd name="connsiteX162" fmla="*/ 490919 w 885348"/>
                <a:gd name="connsiteY162" fmla="*/ 36766 h 429767"/>
                <a:gd name="connsiteX163" fmla="*/ 491014 w 885348"/>
                <a:gd name="connsiteY163" fmla="*/ 38767 h 429767"/>
                <a:gd name="connsiteX164" fmla="*/ 491109 w 885348"/>
                <a:gd name="connsiteY164" fmla="*/ 45244 h 429767"/>
                <a:gd name="connsiteX165" fmla="*/ 491395 w 885348"/>
                <a:gd name="connsiteY165" fmla="*/ 49244 h 429767"/>
                <a:gd name="connsiteX166" fmla="*/ 491490 w 885348"/>
                <a:gd name="connsiteY166" fmla="*/ 51245 h 429767"/>
                <a:gd name="connsiteX167" fmla="*/ 491395 w 885348"/>
                <a:gd name="connsiteY167" fmla="*/ 53245 h 429767"/>
                <a:gd name="connsiteX168" fmla="*/ 490823 w 885348"/>
                <a:gd name="connsiteY168" fmla="*/ 55340 h 429767"/>
                <a:gd name="connsiteX169" fmla="*/ 489585 w 885348"/>
                <a:gd name="connsiteY169" fmla="*/ 57436 h 429767"/>
                <a:gd name="connsiteX170" fmla="*/ 486823 w 885348"/>
                <a:gd name="connsiteY170" fmla="*/ 59722 h 429767"/>
                <a:gd name="connsiteX171" fmla="*/ 484823 w 885348"/>
                <a:gd name="connsiteY171" fmla="*/ 60198 h 429767"/>
                <a:gd name="connsiteX172" fmla="*/ 477869 w 885348"/>
                <a:gd name="connsiteY172" fmla="*/ 59150 h 429767"/>
                <a:gd name="connsiteX173" fmla="*/ 469201 w 885348"/>
                <a:gd name="connsiteY173" fmla="*/ 58960 h 429767"/>
                <a:gd name="connsiteX174" fmla="*/ 465296 w 885348"/>
                <a:gd name="connsiteY174" fmla="*/ 59436 h 429767"/>
                <a:gd name="connsiteX175" fmla="*/ 462725 w 885348"/>
                <a:gd name="connsiteY175" fmla="*/ 60484 h 429767"/>
                <a:gd name="connsiteX176" fmla="*/ 461963 w 885348"/>
                <a:gd name="connsiteY176" fmla="*/ 61913 h 429767"/>
                <a:gd name="connsiteX177" fmla="*/ 460153 w 885348"/>
                <a:gd name="connsiteY177" fmla="*/ 69056 h 429767"/>
                <a:gd name="connsiteX178" fmla="*/ 459581 w 885348"/>
                <a:gd name="connsiteY178" fmla="*/ 70771 h 429767"/>
                <a:gd name="connsiteX179" fmla="*/ 458819 w 885348"/>
                <a:gd name="connsiteY179" fmla="*/ 72199 h 429767"/>
                <a:gd name="connsiteX180" fmla="*/ 457867 w 885348"/>
                <a:gd name="connsiteY180" fmla="*/ 73438 h 429767"/>
                <a:gd name="connsiteX181" fmla="*/ 456724 w 885348"/>
                <a:gd name="connsiteY181" fmla="*/ 74581 h 429767"/>
                <a:gd name="connsiteX182" fmla="*/ 451675 w 885348"/>
                <a:gd name="connsiteY182" fmla="*/ 78296 h 429767"/>
                <a:gd name="connsiteX183" fmla="*/ 450723 w 885348"/>
                <a:gd name="connsiteY183" fmla="*/ 79534 h 429767"/>
                <a:gd name="connsiteX184" fmla="*/ 448913 w 885348"/>
                <a:gd name="connsiteY184" fmla="*/ 82677 h 429767"/>
                <a:gd name="connsiteX185" fmla="*/ 445675 w 885348"/>
                <a:gd name="connsiteY185" fmla="*/ 87249 h 429767"/>
                <a:gd name="connsiteX186" fmla="*/ 444722 w 885348"/>
                <a:gd name="connsiteY186" fmla="*/ 88106 h 429767"/>
                <a:gd name="connsiteX187" fmla="*/ 443865 w 885348"/>
                <a:gd name="connsiteY187" fmla="*/ 88297 h 429767"/>
                <a:gd name="connsiteX188" fmla="*/ 442913 w 885348"/>
                <a:gd name="connsiteY188" fmla="*/ 87725 h 429767"/>
                <a:gd name="connsiteX189" fmla="*/ 442150 w 885348"/>
                <a:gd name="connsiteY189" fmla="*/ 86487 h 429767"/>
                <a:gd name="connsiteX190" fmla="*/ 441674 w 885348"/>
                <a:gd name="connsiteY190" fmla="*/ 84963 h 429767"/>
                <a:gd name="connsiteX191" fmla="*/ 441674 w 885348"/>
                <a:gd name="connsiteY191" fmla="*/ 83153 h 429767"/>
                <a:gd name="connsiteX192" fmla="*/ 442627 w 885348"/>
                <a:gd name="connsiteY192" fmla="*/ 77819 h 429767"/>
                <a:gd name="connsiteX193" fmla="*/ 442436 w 885348"/>
                <a:gd name="connsiteY193" fmla="*/ 76010 h 429767"/>
                <a:gd name="connsiteX194" fmla="*/ 441769 w 885348"/>
                <a:gd name="connsiteY194" fmla="*/ 74486 h 429767"/>
                <a:gd name="connsiteX195" fmla="*/ 439103 w 885348"/>
                <a:gd name="connsiteY195" fmla="*/ 70771 h 429767"/>
                <a:gd name="connsiteX196" fmla="*/ 437483 w 885348"/>
                <a:gd name="connsiteY196" fmla="*/ 67818 h 429767"/>
                <a:gd name="connsiteX197" fmla="*/ 435483 w 885348"/>
                <a:gd name="connsiteY197" fmla="*/ 63341 h 429767"/>
                <a:gd name="connsiteX198" fmla="*/ 432625 w 885348"/>
                <a:gd name="connsiteY198" fmla="*/ 59722 h 429767"/>
                <a:gd name="connsiteX199" fmla="*/ 431006 w 885348"/>
                <a:gd name="connsiteY199" fmla="*/ 56769 h 429767"/>
                <a:gd name="connsiteX200" fmla="*/ 429673 w 885348"/>
                <a:gd name="connsiteY200" fmla="*/ 53626 h 429767"/>
                <a:gd name="connsiteX201" fmla="*/ 428911 w 885348"/>
                <a:gd name="connsiteY201" fmla="*/ 52292 h 429767"/>
                <a:gd name="connsiteX202" fmla="*/ 427958 w 885348"/>
                <a:gd name="connsiteY202" fmla="*/ 50959 h 429767"/>
                <a:gd name="connsiteX203" fmla="*/ 426053 w 885348"/>
                <a:gd name="connsiteY203" fmla="*/ 49911 h 429767"/>
                <a:gd name="connsiteX204" fmla="*/ 423291 w 885348"/>
                <a:gd name="connsiteY204" fmla="*/ 49149 h 429767"/>
                <a:gd name="connsiteX205" fmla="*/ 396240 w 885348"/>
                <a:gd name="connsiteY205" fmla="*/ 46196 h 429767"/>
                <a:gd name="connsiteX206" fmla="*/ 392430 w 885348"/>
                <a:gd name="connsiteY206" fmla="*/ 46196 h 429767"/>
                <a:gd name="connsiteX207" fmla="*/ 389668 w 885348"/>
                <a:gd name="connsiteY207" fmla="*/ 46768 h 429767"/>
                <a:gd name="connsiteX208" fmla="*/ 388430 w 885348"/>
                <a:gd name="connsiteY208" fmla="*/ 47720 h 429767"/>
                <a:gd name="connsiteX209" fmla="*/ 387667 w 885348"/>
                <a:gd name="connsiteY209" fmla="*/ 49054 h 429767"/>
                <a:gd name="connsiteX210" fmla="*/ 386429 w 885348"/>
                <a:gd name="connsiteY210" fmla="*/ 52388 h 429767"/>
                <a:gd name="connsiteX211" fmla="*/ 385953 w 885348"/>
                <a:gd name="connsiteY211" fmla="*/ 54102 h 429767"/>
                <a:gd name="connsiteX212" fmla="*/ 384715 w 885348"/>
                <a:gd name="connsiteY212" fmla="*/ 57340 h 429767"/>
                <a:gd name="connsiteX213" fmla="*/ 384238 w 885348"/>
                <a:gd name="connsiteY213" fmla="*/ 58960 h 429767"/>
                <a:gd name="connsiteX214" fmla="*/ 384143 w 885348"/>
                <a:gd name="connsiteY214" fmla="*/ 60579 h 429767"/>
                <a:gd name="connsiteX215" fmla="*/ 384619 w 885348"/>
                <a:gd name="connsiteY215" fmla="*/ 62103 h 429767"/>
                <a:gd name="connsiteX216" fmla="*/ 385286 w 885348"/>
                <a:gd name="connsiteY216" fmla="*/ 63532 h 429767"/>
                <a:gd name="connsiteX217" fmla="*/ 385667 w 885348"/>
                <a:gd name="connsiteY217" fmla="*/ 65056 h 429767"/>
                <a:gd name="connsiteX218" fmla="*/ 385572 w 885348"/>
                <a:gd name="connsiteY218" fmla="*/ 66675 h 429767"/>
                <a:gd name="connsiteX219" fmla="*/ 385000 w 885348"/>
                <a:gd name="connsiteY219" fmla="*/ 68294 h 429767"/>
                <a:gd name="connsiteX220" fmla="*/ 384238 w 885348"/>
                <a:gd name="connsiteY220" fmla="*/ 69818 h 429767"/>
                <a:gd name="connsiteX221" fmla="*/ 381667 w 885348"/>
                <a:gd name="connsiteY221" fmla="*/ 73819 h 429767"/>
                <a:gd name="connsiteX222" fmla="*/ 379095 w 885348"/>
                <a:gd name="connsiteY222" fmla="*/ 76867 h 429767"/>
                <a:gd name="connsiteX223" fmla="*/ 372904 w 885348"/>
                <a:gd name="connsiteY223" fmla="*/ 80963 h 429767"/>
                <a:gd name="connsiteX224" fmla="*/ 342709 w 885348"/>
                <a:gd name="connsiteY224" fmla="*/ 80010 h 429767"/>
                <a:gd name="connsiteX225" fmla="*/ 333089 w 885348"/>
                <a:gd name="connsiteY225" fmla="*/ 81439 h 429767"/>
                <a:gd name="connsiteX226" fmla="*/ 329565 w 885348"/>
                <a:gd name="connsiteY226" fmla="*/ 82963 h 429767"/>
                <a:gd name="connsiteX227" fmla="*/ 326898 w 885348"/>
                <a:gd name="connsiteY227" fmla="*/ 83058 h 429767"/>
                <a:gd name="connsiteX228" fmla="*/ 324326 w 885348"/>
                <a:gd name="connsiteY228" fmla="*/ 82487 h 429767"/>
                <a:gd name="connsiteX229" fmla="*/ 321373 w 885348"/>
                <a:gd name="connsiteY229" fmla="*/ 80963 h 429767"/>
                <a:gd name="connsiteX230" fmla="*/ 319564 w 885348"/>
                <a:gd name="connsiteY230" fmla="*/ 81058 h 429767"/>
                <a:gd name="connsiteX231" fmla="*/ 318040 w 885348"/>
                <a:gd name="connsiteY231" fmla="*/ 81724 h 429767"/>
                <a:gd name="connsiteX232" fmla="*/ 313087 w 885348"/>
                <a:gd name="connsiteY232" fmla="*/ 85439 h 429767"/>
                <a:gd name="connsiteX233" fmla="*/ 312039 w 885348"/>
                <a:gd name="connsiteY233" fmla="*/ 86487 h 429767"/>
                <a:gd name="connsiteX234" fmla="*/ 311277 w 885348"/>
                <a:gd name="connsiteY234" fmla="*/ 87439 h 429767"/>
                <a:gd name="connsiteX235" fmla="*/ 310705 w 885348"/>
                <a:gd name="connsiteY235" fmla="*/ 88297 h 429767"/>
                <a:gd name="connsiteX236" fmla="*/ 310229 w 885348"/>
                <a:gd name="connsiteY236" fmla="*/ 89726 h 429767"/>
                <a:gd name="connsiteX237" fmla="*/ 309753 w 885348"/>
                <a:gd name="connsiteY237" fmla="*/ 91154 h 429767"/>
                <a:gd name="connsiteX238" fmla="*/ 308515 w 885348"/>
                <a:gd name="connsiteY238" fmla="*/ 93250 h 429767"/>
                <a:gd name="connsiteX239" fmla="*/ 306705 w 885348"/>
                <a:gd name="connsiteY239" fmla="*/ 95250 h 429767"/>
                <a:gd name="connsiteX240" fmla="*/ 302705 w 885348"/>
                <a:gd name="connsiteY240" fmla="*/ 97822 h 429767"/>
                <a:gd name="connsiteX241" fmla="*/ 300514 w 885348"/>
                <a:gd name="connsiteY241" fmla="*/ 98012 h 429767"/>
                <a:gd name="connsiteX242" fmla="*/ 298990 w 885348"/>
                <a:gd name="connsiteY242" fmla="*/ 97250 h 429767"/>
                <a:gd name="connsiteX243" fmla="*/ 298037 w 885348"/>
                <a:gd name="connsiteY243" fmla="*/ 95917 h 429767"/>
                <a:gd name="connsiteX244" fmla="*/ 297085 w 885348"/>
                <a:gd name="connsiteY244" fmla="*/ 94774 h 429767"/>
                <a:gd name="connsiteX245" fmla="*/ 295942 w 885348"/>
                <a:gd name="connsiteY245" fmla="*/ 93726 h 429767"/>
                <a:gd name="connsiteX246" fmla="*/ 293084 w 885348"/>
                <a:gd name="connsiteY246" fmla="*/ 92297 h 429767"/>
                <a:gd name="connsiteX247" fmla="*/ 286607 w 885348"/>
                <a:gd name="connsiteY247" fmla="*/ 90202 h 429767"/>
                <a:gd name="connsiteX248" fmla="*/ 284988 w 885348"/>
                <a:gd name="connsiteY248" fmla="*/ 89249 h 429767"/>
                <a:gd name="connsiteX249" fmla="*/ 282321 w 885348"/>
                <a:gd name="connsiteY249" fmla="*/ 87249 h 429767"/>
                <a:gd name="connsiteX250" fmla="*/ 278987 w 885348"/>
                <a:gd name="connsiteY250" fmla="*/ 84201 h 429767"/>
                <a:gd name="connsiteX251" fmla="*/ 273463 w 885348"/>
                <a:gd name="connsiteY251" fmla="*/ 81153 h 429767"/>
                <a:gd name="connsiteX252" fmla="*/ 270986 w 885348"/>
                <a:gd name="connsiteY252" fmla="*/ 79153 h 429767"/>
                <a:gd name="connsiteX253" fmla="*/ 268605 w 885348"/>
                <a:gd name="connsiteY253" fmla="*/ 75724 h 429767"/>
                <a:gd name="connsiteX254" fmla="*/ 264986 w 885348"/>
                <a:gd name="connsiteY254" fmla="*/ 72104 h 429767"/>
                <a:gd name="connsiteX255" fmla="*/ 260318 w 885348"/>
                <a:gd name="connsiteY255" fmla="*/ 73247 h 429767"/>
                <a:gd name="connsiteX256" fmla="*/ 255079 w 885348"/>
                <a:gd name="connsiteY256" fmla="*/ 80105 h 429767"/>
                <a:gd name="connsiteX257" fmla="*/ 254127 w 885348"/>
                <a:gd name="connsiteY257" fmla="*/ 81820 h 429767"/>
                <a:gd name="connsiteX258" fmla="*/ 251841 w 885348"/>
                <a:gd name="connsiteY258" fmla="*/ 87725 h 429767"/>
                <a:gd name="connsiteX259" fmla="*/ 250222 w 885348"/>
                <a:gd name="connsiteY259" fmla="*/ 93059 h 429767"/>
                <a:gd name="connsiteX260" fmla="*/ 247459 w 885348"/>
                <a:gd name="connsiteY260" fmla="*/ 97727 h 429767"/>
                <a:gd name="connsiteX261" fmla="*/ 246412 w 885348"/>
                <a:gd name="connsiteY261" fmla="*/ 100965 h 429767"/>
                <a:gd name="connsiteX262" fmla="*/ 245936 w 885348"/>
                <a:gd name="connsiteY262" fmla="*/ 103346 h 429767"/>
                <a:gd name="connsiteX263" fmla="*/ 246221 w 885348"/>
                <a:gd name="connsiteY263" fmla="*/ 105156 h 429767"/>
                <a:gd name="connsiteX264" fmla="*/ 246888 w 885348"/>
                <a:gd name="connsiteY264" fmla="*/ 106775 h 429767"/>
                <a:gd name="connsiteX265" fmla="*/ 247745 w 885348"/>
                <a:gd name="connsiteY265" fmla="*/ 108013 h 429767"/>
                <a:gd name="connsiteX266" fmla="*/ 249841 w 885348"/>
                <a:gd name="connsiteY266" fmla="*/ 110299 h 429767"/>
                <a:gd name="connsiteX267" fmla="*/ 250888 w 885348"/>
                <a:gd name="connsiteY267" fmla="*/ 112204 h 429767"/>
                <a:gd name="connsiteX268" fmla="*/ 251650 w 885348"/>
                <a:gd name="connsiteY268" fmla="*/ 114776 h 429767"/>
                <a:gd name="connsiteX269" fmla="*/ 251841 w 885348"/>
                <a:gd name="connsiteY269" fmla="*/ 119920 h 429767"/>
                <a:gd name="connsiteX270" fmla="*/ 251174 w 885348"/>
                <a:gd name="connsiteY270" fmla="*/ 122968 h 429767"/>
                <a:gd name="connsiteX271" fmla="*/ 249841 w 885348"/>
                <a:gd name="connsiteY271" fmla="*/ 125921 h 429767"/>
                <a:gd name="connsiteX272" fmla="*/ 247364 w 885348"/>
                <a:gd name="connsiteY272" fmla="*/ 129730 h 429767"/>
                <a:gd name="connsiteX273" fmla="*/ 246221 w 885348"/>
                <a:gd name="connsiteY273" fmla="*/ 130969 h 429767"/>
                <a:gd name="connsiteX274" fmla="*/ 245078 w 885348"/>
                <a:gd name="connsiteY274" fmla="*/ 132016 h 429767"/>
                <a:gd name="connsiteX275" fmla="*/ 243840 w 885348"/>
                <a:gd name="connsiteY275" fmla="*/ 132779 h 429767"/>
                <a:gd name="connsiteX276" fmla="*/ 238696 w 885348"/>
                <a:gd name="connsiteY276" fmla="*/ 134303 h 429767"/>
                <a:gd name="connsiteX277" fmla="*/ 237268 w 885348"/>
                <a:gd name="connsiteY277" fmla="*/ 134874 h 429767"/>
                <a:gd name="connsiteX278" fmla="*/ 235553 w 885348"/>
                <a:gd name="connsiteY278" fmla="*/ 136874 h 429767"/>
                <a:gd name="connsiteX279" fmla="*/ 233839 w 885348"/>
                <a:gd name="connsiteY279" fmla="*/ 139827 h 429767"/>
                <a:gd name="connsiteX280" fmla="*/ 229934 w 885348"/>
                <a:gd name="connsiteY280" fmla="*/ 147447 h 429767"/>
                <a:gd name="connsiteX281" fmla="*/ 228695 w 885348"/>
                <a:gd name="connsiteY281" fmla="*/ 152019 h 429767"/>
                <a:gd name="connsiteX282" fmla="*/ 227743 w 885348"/>
                <a:gd name="connsiteY282" fmla="*/ 157067 h 429767"/>
                <a:gd name="connsiteX283" fmla="*/ 226886 w 885348"/>
                <a:gd name="connsiteY283" fmla="*/ 159068 h 429767"/>
                <a:gd name="connsiteX284" fmla="*/ 225742 w 885348"/>
                <a:gd name="connsiteY284" fmla="*/ 160496 h 429767"/>
                <a:gd name="connsiteX285" fmla="*/ 219170 w 885348"/>
                <a:gd name="connsiteY285" fmla="*/ 165068 h 429767"/>
                <a:gd name="connsiteX286" fmla="*/ 216884 w 885348"/>
                <a:gd name="connsiteY286" fmla="*/ 167545 h 429767"/>
                <a:gd name="connsiteX287" fmla="*/ 214503 w 885348"/>
                <a:gd name="connsiteY287" fmla="*/ 170974 h 429767"/>
                <a:gd name="connsiteX288" fmla="*/ 212407 w 885348"/>
                <a:gd name="connsiteY288" fmla="*/ 173450 h 429767"/>
                <a:gd name="connsiteX289" fmla="*/ 210121 w 885348"/>
                <a:gd name="connsiteY289" fmla="*/ 175451 h 429767"/>
                <a:gd name="connsiteX290" fmla="*/ 206311 w 885348"/>
                <a:gd name="connsiteY290" fmla="*/ 177165 h 429767"/>
                <a:gd name="connsiteX291" fmla="*/ 203835 w 885348"/>
                <a:gd name="connsiteY291" fmla="*/ 178975 h 429767"/>
                <a:gd name="connsiteX292" fmla="*/ 202978 w 885348"/>
                <a:gd name="connsiteY292" fmla="*/ 180785 h 429767"/>
                <a:gd name="connsiteX293" fmla="*/ 202978 w 885348"/>
                <a:gd name="connsiteY293" fmla="*/ 182499 h 429767"/>
                <a:gd name="connsiteX294" fmla="*/ 203835 w 885348"/>
                <a:gd name="connsiteY294" fmla="*/ 183642 h 429767"/>
                <a:gd name="connsiteX295" fmla="*/ 205073 w 885348"/>
                <a:gd name="connsiteY295" fmla="*/ 184690 h 429767"/>
                <a:gd name="connsiteX296" fmla="*/ 205930 w 885348"/>
                <a:gd name="connsiteY296" fmla="*/ 186976 h 429767"/>
                <a:gd name="connsiteX297" fmla="*/ 206026 w 885348"/>
                <a:gd name="connsiteY297" fmla="*/ 190405 h 429767"/>
                <a:gd name="connsiteX298" fmla="*/ 203644 w 885348"/>
                <a:gd name="connsiteY298" fmla="*/ 202025 h 429767"/>
                <a:gd name="connsiteX299" fmla="*/ 203263 w 885348"/>
                <a:gd name="connsiteY299" fmla="*/ 205264 h 429767"/>
                <a:gd name="connsiteX300" fmla="*/ 203359 w 885348"/>
                <a:gd name="connsiteY300" fmla="*/ 207073 h 429767"/>
                <a:gd name="connsiteX301" fmla="*/ 203740 w 885348"/>
                <a:gd name="connsiteY301" fmla="*/ 208883 h 429767"/>
                <a:gd name="connsiteX302" fmla="*/ 204025 w 885348"/>
                <a:gd name="connsiteY302" fmla="*/ 211360 h 429767"/>
                <a:gd name="connsiteX303" fmla="*/ 204025 w 885348"/>
                <a:gd name="connsiteY303" fmla="*/ 214598 h 429767"/>
                <a:gd name="connsiteX304" fmla="*/ 203073 w 885348"/>
                <a:gd name="connsiteY304" fmla="*/ 219932 h 429767"/>
                <a:gd name="connsiteX305" fmla="*/ 203263 w 885348"/>
                <a:gd name="connsiteY305" fmla="*/ 222885 h 429767"/>
                <a:gd name="connsiteX306" fmla="*/ 203930 w 885348"/>
                <a:gd name="connsiteY306" fmla="*/ 224790 h 429767"/>
                <a:gd name="connsiteX307" fmla="*/ 205264 w 885348"/>
                <a:gd name="connsiteY307" fmla="*/ 225838 h 429767"/>
                <a:gd name="connsiteX308" fmla="*/ 206407 w 885348"/>
                <a:gd name="connsiteY308" fmla="*/ 227457 h 429767"/>
                <a:gd name="connsiteX309" fmla="*/ 207073 w 885348"/>
                <a:gd name="connsiteY309" fmla="*/ 229743 h 429767"/>
                <a:gd name="connsiteX310" fmla="*/ 207073 w 885348"/>
                <a:gd name="connsiteY310" fmla="*/ 234315 h 429767"/>
                <a:gd name="connsiteX311" fmla="*/ 206597 w 885348"/>
                <a:gd name="connsiteY311" fmla="*/ 236791 h 429767"/>
                <a:gd name="connsiteX312" fmla="*/ 205835 w 885348"/>
                <a:gd name="connsiteY312" fmla="*/ 238982 h 429767"/>
                <a:gd name="connsiteX313" fmla="*/ 202501 w 885348"/>
                <a:gd name="connsiteY313" fmla="*/ 244412 h 429767"/>
                <a:gd name="connsiteX314" fmla="*/ 198977 w 885348"/>
                <a:gd name="connsiteY314" fmla="*/ 249555 h 429767"/>
                <a:gd name="connsiteX315" fmla="*/ 196786 w 885348"/>
                <a:gd name="connsiteY315" fmla="*/ 251365 h 429767"/>
                <a:gd name="connsiteX316" fmla="*/ 195929 w 885348"/>
                <a:gd name="connsiteY316" fmla="*/ 251841 h 429767"/>
                <a:gd name="connsiteX317" fmla="*/ 194786 w 885348"/>
                <a:gd name="connsiteY317" fmla="*/ 252222 h 429767"/>
                <a:gd name="connsiteX318" fmla="*/ 193072 w 885348"/>
                <a:gd name="connsiteY318" fmla="*/ 252317 h 429767"/>
                <a:gd name="connsiteX319" fmla="*/ 189738 w 885348"/>
                <a:gd name="connsiteY319" fmla="*/ 251555 h 429767"/>
                <a:gd name="connsiteX320" fmla="*/ 184975 w 885348"/>
                <a:gd name="connsiteY320" fmla="*/ 249746 h 429767"/>
                <a:gd name="connsiteX321" fmla="*/ 181451 w 885348"/>
                <a:gd name="connsiteY321" fmla="*/ 249174 h 429767"/>
                <a:gd name="connsiteX322" fmla="*/ 179451 w 885348"/>
                <a:gd name="connsiteY322" fmla="*/ 249746 h 429767"/>
                <a:gd name="connsiteX323" fmla="*/ 177736 w 885348"/>
                <a:gd name="connsiteY323" fmla="*/ 251174 h 429767"/>
                <a:gd name="connsiteX324" fmla="*/ 174593 w 885348"/>
                <a:gd name="connsiteY324" fmla="*/ 254889 h 429767"/>
                <a:gd name="connsiteX325" fmla="*/ 173355 w 885348"/>
                <a:gd name="connsiteY325" fmla="*/ 257556 h 429767"/>
                <a:gd name="connsiteX326" fmla="*/ 172974 w 885348"/>
                <a:gd name="connsiteY326" fmla="*/ 259937 h 429767"/>
                <a:gd name="connsiteX327" fmla="*/ 173450 w 885348"/>
                <a:gd name="connsiteY327" fmla="*/ 261461 h 429767"/>
                <a:gd name="connsiteX328" fmla="*/ 174498 w 885348"/>
                <a:gd name="connsiteY328" fmla="*/ 262795 h 429767"/>
                <a:gd name="connsiteX329" fmla="*/ 175831 w 885348"/>
                <a:gd name="connsiteY329" fmla="*/ 263557 h 429767"/>
                <a:gd name="connsiteX330" fmla="*/ 178594 w 885348"/>
                <a:gd name="connsiteY330" fmla="*/ 264795 h 429767"/>
                <a:gd name="connsiteX331" fmla="*/ 179356 w 885348"/>
                <a:gd name="connsiteY331" fmla="*/ 265557 h 429767"/>
                <a:gd name="connsiteX332" fmla="*/ 180023 w 885348"/>
                <a:gd name="connsiteY332" fmla="*/ 266986 h 429767"/>
                <a:gd name="connsiteX333" fmla="*/ 180308 w 885348"/>
                <a:gd name="connsiteY333" fmla="*/ 269557 h 429767"/>
                <a:gd name="connsiteX334" fmla="*/ 179927 w 885348"/>
                <a:gd name="connsiteY334" fmla="*/ 271081 h 429767"/>
                <a:gd name="connsiteX335" fmla="*/ 179356 w 885348"/>
                <a:gd name="connsiteY335" fmla="*/ 272224 h 429767"/>
                <a:gd name="connsiteX336" fmla="*/ 177355 w 885348"/>
                <a:gd name="connsiteY336" fmla="*/ 273177 h 429767"/>
                <a:gd name="connsiteX337" fmla="*/ 174974 w 885348"/>
                <a:gd name="connsiteY337" fmla="*/ 273748 h 429767"/>
                <a:gd name="connsiteX338" fmla="*/ 151257 w 885348"/>
                <a:gd name="connsiteY338" fmla="*/ 270796 h 429767"/>
                <a:gd name="connsiteX339" fmla="*/ 144780 w 885348"/>
                <a:gd name="connsiteY339" fmla="*/ 268796 h 429767"/>
                <a:gd name="connsiteX340" fmla="*/ 122396 w 885348"/>
                <a:gd name="connsiteY340" fmla="*/ 267748 h 429767"/>
                <a:gd name="connsiteX341" fmla="*/ 113062 w 885348"/>
                <a:gd name="connsiteY341" fmla="*/ 266129 h 429767"/>
                <a:gd name="connsiteX342" fmla="*/ 111919 w 885348"/>
                <a:gd name="connsiteY342" fmla="*/ 264986 h 429767"/>
                <a:gd name="connsiteX343" fmla="*/ 107251 w 885348"/>
                <a:gd name="connsiteY343" fmla="*/ 262128 h 429767"/>
                <a:gd name="connsiteX344" fmla="*/ 101632 w 885348"/>
                <a:gd name="connsiteY344" fmla="*/ 259652 h 429767"/>
                <a:gd name="connsiteX345" fmla="*/ 98488 w 885348"/>
                <a:gd name="connsiteY345" fmla="*/ 258985 h 429767"/>
                <a:gd name="connsiteX346" fmla="*/ 96012 w 885348"/>
                <a:gd name="connsiteY346" fmla="*/ 258985 h 429767"/>
                <a:gd name="connsiteX347" fmla="*/ 94583 w 885348"/>
                <a:gd name="connsiteY347" fmla="*/ 259747 h 429767"/>
                <a:gd name="connsiteX348" fmla="*/ 93250 w 885348"/>
                <a:gd name="connsiteY348" fmla="*/ 260604 h 429767"/>
                <a:gd name="connsiteX349" fmla="*/ 90964 w 885348"/>
                <a:gd name="connsiteY349" fmla="*/ 262699 h 429767"/>
                <a:gd name="connsiteX350" fmla="*/ 90011 w 885348"/>
                <a:gd name="connsiteY350" fmla="*/ 263843 h 429767"/>
                <a:gd name="connsiteX351" fmla="*/ 87440 w 885348"/>
                <a:gd name="connsiteY351" fmla="*/ 268129 h 429767"/>
                <a:gd name="connsiteX352" fmla="*/ 86868 w 885348"/>
                <a:gd name="connsiteY352" fmla="*/ 269557 h 429767"/>
                <a:gd name="connsiteX353" fmla="*/ 86392 w 885348"/>
                <a:gd name="connsiteY353" fmla="*/ 271177 h 429767"/>
                <a:gd name="connsiteX354" fmla="*/ 86201 w 885348"/>
                <a:gd name="connsiteY354" fmla="*/ 272796 h 429767"/>
                <a:gd name="connsiteX355" fmla="*/ 86392 w 885348"/>
                <a:gd name="connsiteY355" fmla="*/ 274511 h 429767"/>
                <a:gd name="connsiteX356" fmla="*/ 86963 w 885348"/>
                <a:gd name="connsiteY356" fmla="*/ 276130 h 429767"/>
                <a:gd name="connsiteX357" fmla="*/ 87916 w 885348"/>
                <a:gd name="connsiteY357" fmla="*/ 277368 h 429767"/>
                <a:gd name="connsiteX358" fmla="*/ 89154 w 885348"/>
                <a:gd name="connsiteY358" fmla="*/ 278225 h 429767"/>
                <a:gd name="connsiteX359" fmla="*/ 89344 w 885348"/>
                <a:gd name="connsiteY359" fmla="*/ 279273 h 429767"/>
                <a:gd name="connsiteX360" fmla="*/ 89249 w 885348"/>
                <a:gd name="connsiteY360" fmla="*/ 280226 h 429767"/>
                <a:gd name="connsiteX361" fmla="*/ 79438 w 885348"/>
                <a:gd name="connsiteY361" fmla="*/ 283940 h 429767"/>
                <a:gd name="connsiteX362" fmla="*/ 72104 w 885348"/>
                <a:gd name="connsiteY362" fmla="*/ 284321 h 429767"/>
                <a:gd name="connsiteX363" fmla="*/ 73438 w 885348"/>
                <a:gd name="connsiteY363" fmla="*/ 287179 h 429767"/>
                <a:gd name="connsiteX364" fmla="*/ 72771 w 885348"/>
                <a:gd name="connsiteY364" fmla="*/ 295465 h 429767"/>
                <a:gd name="connsiteX365" fmla="*/ 68961 w 885348"/>
                <a:gd name="connsiteY365" fmla="*/ 300609 h 429767"/>
                <a:gd name="connsiteX366" fmla="*/ 64008 w 885348"/>
                <a:gd name="connsiteY366" fmla="*/ 304419 h 429767"/>
                <a:gd name="connsiteX367" fmla="*/ 60198 w 885348"/>
                <a:gd name="connsiteY367" fmla="*/ 308610 h 429767"/>
                <a:gd name="connsiteX368" fmla="*/ 58007 w 885348"/>
                <a:gd name="connsiteY368" fmla="*/ 314420 h 429767"/>
                <a:gd name="connsiteX369" fmla="*/ 55150 w 885348"/>
                <a:gd name="connsiteY369" fmla="*/ 325088 h 429767"/>
                <a:gd name="connsiteX370" fmla="*/ 52483 w 885348"/>
                <a:gd name="connsiteY370" fmla="*/ 330518 h 429767"/>
                <a:gd name="connsiteX371" fmla="*/ 44863 w 885348"/>
                <a:gd name="connsiteY371" fmla="*/ 339090 h 429767"/>
                <a:gd name="connsiteX372" fmla="*/ 27146 w 885348"/>
                <a:gd name="connsiteY372" fmla="*/ 354044 h 429767"/>
                <a:gd name="connsiteX373" fmla="*/ 20193 w 885348"/>
                <a:gd name="connsiteY373" fmla="*/ 365093 h 429767"/>
                <a:gd name="connsiteX374" fmla="*/ 5334 w 885348"/>
                <a:gd name="connsiteY374" fmla="*/ 381476 h 429767"/>
                <a:gd name="connsiteX375" fmla="*/ 0 w 885348"/>
                <a:gd name="connsiteY375" fmla="*/ 391382 h 429767"/>
                <a:gd name="connsiteX376" fmla="*/ 1619 w 885348"/>
                <a:gd name="connsiteY376" fmla="*/ 403384 h 429767"/>
                <a:gd name="connsiteX377" fmla="*/ 8382 w 885348"/>
                <a:gd name="connsiteY377" fmla="*/ 426148 h 429767"/>
                <a:gd name="connsiteX378" fmla="*/ 12001 w 885348"/>
                <a:gd name="connsiteY378" fmla="*/ 426148 h 429767"/>
                <a:gd name="connsiteX379" fmla="*/ 15526 w 885348"/>
                <a:gd name="connsiteY379" fmla="*/ 427577 h 429767"/>
                <a:gd name="connsiteX380" fmla="*/ 18193 w 885348"/>
                <a:gd name="connsiteY380" fmla="*/ 429768 h 429767"/>
                <a:gd name="connsiteX381" fmla="*/ 22669 w 885348"/>
                <a:gd name="connsiteY381" fmla="*/ 429768 h 429767"/>
                <a:gd name="connsiteX382" fmla="*/ 32290 w 885348"/>
                <a:gd name="connsiteY382" fmla="*/ 426530 h 429767"/>
                <a:gd name="connsiteX383" fmla="*/ 74486 w 885348"/>
                <a:gd name="connsiteY383" fmla="*/ 426625 h 429767"/>
                <a:gd name="connsiteX384" fmla="*/ 88773 w 885348"/>
                <a:gd name="connsiteY384" fmla="*/ 423291 h 429767"/>
                <a:gd name="connsiteX385" fmla="*/ 105727 w 885348"/>
                <a:gd name="connsiteY385" fmla="*/ 412052 h 429767"/>
                <a:gd name="connsiteX386" fmla="*/ 165354 w 885348"/>
                <a:gd name="connsiteY386" fmla="*/ 397383 h 429767"/>
                <a:gd name="connsiteX387" fmla="*/ 190024 w 885348"/>
                <a:gd name="connsiteY387" fmla="*/ 380905 h 429767"/>
                <a:gd name="connsiteX388" fmla="*/ 198311 w 885348"/>
                <a:gd name="connsiteY388" fmla="*/ 378714 h 429767"/>
                <a:gd name="connsiteX389" fmla="*/ 202501 w 885348"/>
                <a:gd name="connsiteY389" fmla="*/ 376523 h 429767"/>
                <a:gd name="connsiteX390" fmla="*/ 204311 w 885348"/>
                <a:gd name="connsiteY390" fmla="*/ 372808 h 429767"/>
                <a:gd name="connsiteX391" fmla="*/ 205169 w 885348"/>
                <a:gd name="connsiteY391" fmla="*/ 370427 h 429767"/>
                <a:gd name="connsiteX392" fmla="*/ 207264 w 885348"/>
                <a:gd name="connsiteY392" fmla="*/ 367760 h 429767"/>
                <a:gd name="connsiteX393" fmla="*/ 209836 w 885348"/>
                <a:gd name="connsiteY393" fmla="*/ 365570 h 429767"/>
                <a:gd name="connsiteX394" fmla="*/ 218789 w 885348"/>
                <a:gd name="connsiteY394" fmla="*/ 361855 h 429767"/>
                <a:gd name="connsiteX395" fmla="*/ 228886 w 885348"/>
                <a:gd name="connsiteY395" fmla="*/ 350044 h 429767"/>
                <a:gd name="connsiteX396" fmla="*/ 236887 w 885348"/>
                <a:gd name="connsiteY396" fmla="*/ 348139 h 429767"/>
                <a:gd name="connsiteX397" fmla="*/ 236887 w 885348"/>
                <a:gd name="connsiteY397" fmla="*/ 345281 h 429767"/>
                <a:gd name="connsiteX398" fmla="*/ 231648 w 885348"/>
                <a:gd name="connsiteY398" fmla="*/ 335471 h 429767"/>
                <a:gd name="connsiteX399" fmla="*/ 237268 w 885348"/>
                <a:gd name="connsiteY399" fmla="*/ 324326 h 429767"/>
                <a:gd name="connsiteX400" fmla="*/ 253460 w 885348"/>
                <a:gd name="connsiteY400" fmla="*/ 305943 h 429767"/>
                <a:gd name="connsiteX401" fmla="*/ 256032 w 885348"/>
                <a:gd name="connsiteY401" fmla="*/ 300228 h 429767"/>
                <a:gd name="connsiteX402" fmla="*/ 258223 w 885348"/>
                <a:gd name="connsiteY402" fmla="*/ 292989 h 429767"/>
                <a:gd name="connsiteX403" fmla="*/ 258604 w 885348"/>
                <a:gd name="connsiteY403" fmla="*/ 289274 h 429767"/>
                <a:gd name="connsiteX404" fmla="*/ 258223 w 885348"/>
                <a:gd name="connsiteY404" fmla="*/ 281654 h 429767"/>
                <a:gd name="connsiteX405" fmla="*/ 259271 w 885348"/>
                <a:gd name="connsiteY405" fmla="*/ 278225 h 429767"/>
                <a:gd name="connsiteX406" fmla="*/ 267271 w 885348"/>
                <a:gd name="connsiteY406" fmla="*/ 266414 h 429767"/>
                <a:gd name="connsiteX407" fmla="*/ 271748 w 885348"/>
                <a:gd name="connsiteY407" fmla="*/ 261461 h 429767"/>
                <a:gd name="connsiteX408" fmla="*/ 276987 w 885348"/>
                <a:gd name="connsiteY408" fmla="*/ 256889 h 429767"/>
                <a:gd name="connsiteX409" fmla="*/ 286798 w 885348"/>
                <a:gd name="connsiteY409" fmla="*/ 251079 h 429767"/>
                <a:gd name="connsiteX410" fmla="*/ 306038 w 885348"/>
                <a:gd name="connsiteY410" fmla="*/ 244888 h 429767"/>
                <a:gd name="connsiteX411" fmla="*/ 314706 w 885348"/>
                <a:gd name="connsiteY411" fmla="*/ 240602 h 429767"/>
                <a:gd name="connsiteX412" fmla="*/ 319373 w 885348"/>
                <a:gd name="connsiteY412" fmla="*/ 235363 h 429767"/>
                <a:gd name="connsiteX413" fmla="*/ 319469 w 885348"/>
                <a:gd name="connsiteY413" fmla="*/ 230314 h 429767"/>
                <a:gd name="connsiteX414" fmla="*/ 318802 w 885348"/>
                <a:gd name="connsiteY414" fmla="*/ 225076 h 429767"/>
                <a:gd name="connsiteX415" fmla="*/ 320611 w 885348"/>
                <a:gd name="connsiteY415" fmla="*/ 219361 h 429767"/>
                <a:gd name="connsiteX416" fmla="*/ 322421 w 885348"/>
                <a:gd name="connsiteY416" fmla="*/ 217551 h 429767"/>
                <a:gd name="connsiteX417" fmla="*/ 327660 w 885348"/>
                <a:gd name="connsiteY417" fmla="*/ 214122 h 429767"/>
                <a:gd name="connsiteX418" fmla="*/ 328708 w 885348"/>
                <a:gd name="connsiteY418" fmla="*/ 212884 h 429767"/>
                <a:gd name="connsiteX419" fmla="*/ 329089 w 885348"/>
                <a:gd name="connsiteY419" fmla="*/ 209550 h 429767"/>
                <a:gd name="connsiteX420" fmla="*/ 330136 w 885348"/>
                <a:gd name="connsiteY420" fmla="*/ 206883 h 429767"/>
                <a:gd name="connsiteX421" fmla="*/ 333565 w 885348"/>
                <a:gd name="connsiteY421" fmla="*/ 201549 h 429767"/>
                <a:gd name="connsiteX422" fmla="*/ 331851 w 885348"/>
                <a:gd name="connsiteY422" fmla="*/ 192214 h 429767"/>
                <a:gd name="connsiteX423" fmla="*/ 339185 w 885348"/>
                <a:gd name="connsiteY423" fmla="*/ 182404 h 429767"/>
                <a:gd name="connsiteX424" fmla="*/ 364712 w 885348"/>
                <a:gd name="connsiteY424" fmla="*/ 165354 h 429767"/>
                <a:gd name="connsiteX425" fmla="*/ 373094 w 885348"/>
                <a:gd name="connsiteY425" fmla="*/ 157163 h 429767"/>
                <a:gd name="connsiteX426" fmla="*/ 377190 w 885348"/>
                <a:gd name="connsiteY426" fmla="*/ 155543 h 429767"/>
                <a:gd name="connsiteX427" fmla="*/ 383096 w 885348"/>
                <a:gd name="connsiteY427" fmla="*/ 154496 h 429767"/>
                <a:gd name="connsiteX428" fmla="*/ 404146 w 885348"/>
                <a:gd name="connsiteY428" fmla="*/ 139160 h 429767"/>
                <a:gd name="connsiteX429" fmla="*/ 406717 w 885348"/>
                <a:gd name="connsiteY429" fmla="*/ 138779 h 429767"/>
                <a:gd name="connsiteX430" fmla="*/ 409575 w 885348"/>
                <a:gd name="connsiteY430" fmla="*/ 139160 h 429767"/>
                <a:gd name="connsiteX431" fmla="*/ 412147 w 885348"/>
                <a:gd name="connsiteY431" fmla="*/ 139160 h 429767"/>
                <a:gd name="connsiteX432" fmla="*/ 414528 w 885348"/>
                <a:gd name="connsiteY432" fmla="*/ 137541 h 429767"/>
                <a:gd name="connsiteX433" fmla="*/ 418148 w 885348"/>
                <a:gd name="connsiteY433" fmla="*/ 133445 h 429767"/>
                <a:gd name="connsiteX434" fmla="*/ 428053 w 885348"/>
                <a:gd name="connsiteY434" fmla="*/ 125158 h 429767"/>
                <a:gd name="connsiteX435" fmla="*/ 432340 w 885348"/>
                <a:gd name="connsiteY435" fmla="*/ 122872 h 429767"/>
                <a:gd name="connsiteX436" fmla="*/ 440912 w 885348"/>
                <a:gd name="connsiteY436" fmla="*/ 121253 h 429767"/>
                <a:gd name="connsiteX437" fmla="*/ 463105 w 885348"/>
                <a:gd name="connsiteY437" fmla="*/ 122968 h 429767"/>
                <a:gd name="connsiteX438" fmla="*/ 466820 w 885348"/>
                <a:gd name="connsiteY438" fmla="*/ 128397 h 429767"/>
                <a:gd name="connsiteX439" fmla="*/ 469487 w 885348"/>
                <a:gd name="connsiteY439" fmla="*/ 130207 h 429767"/>
                <a:gd name="connsiteX440" fmla="*/ 477393 w 885348"/>
                <a:gd name="connsiteY440" fmla="*/ 132016 h 429767"/>
                <a:gd name="connsiteX441" fmla="*/ 493205 w 885348"/>
                <a:gd name="connsiteY441" fmla="*/ 132397 h 429767"/>
                <a:gd name="connsiteX442" fmla="*/ 496348 w 885348"/>
                <a:gd name="connsiteY442" fmla="*/ 131064 h 429767"/>
                <a:gd name="connsiteX443" fmla="*/ 506349 w 885348"/>
                <a:gd name="connsiteY443" fmla="*/ 136684 h 429767"/>
                <a:gd name="connsiteX444" fmla="*/ 522923 w 885348"/>
                <a:gd name="connsiteY444" fmla="*/ 142685 h 429767"/>
                <a:gd name="connsiteX445" fmla="*/ 557593 w 885348"/>
                <a:gd name="connsiteY445" fmla="*/ 149066 h 429767"/>
                <a:gd name="connsiteX446" fmla="*/ 567214 w 885348"/>
                <a:gd name="connsiteY446" fmla="*/ 154210 h 429767"/>
                <a:gd name="connsiteX447" fmla="*/ 573596 w 885348"/>
                <a:gd name="connsiteY447" fmla="*/ 165354 h 429767"/>
                <a:gd name="connsiteX448" fmla="*/ 572929 w 885348"/>
                <a:gd name="connsiteY448" fmla="*/ 170783 h 429767"/>
                <a:gd name="connsiteX449" fmla="*/ 579215 w 885348"/>
                <a:gd name="connsiteY449" fmla="*/ 175736 h 429767"/>
                <a:gd name="connsiteX450" fmla="*/ 594836 w 885348"/>
                <a:gd name="connsiteY450" fmla="*/ 181928 h 429767"/>
                <a:gd name="connsiteX451" fmla="*/ 594551 w 885348"/>
                <a:gd name="connsiteY451" fmla="*/ 174498 h 429767"/>
                <a:gd name="connsiteX452" fmla="*/ 595884 w 885348"/>
                <a:gd name="connsiteY452" fmla="*/ 168497 h 429767"/>
                <a:gd name="connsiteX453" fmla="*/ 598456 w 885348"/>
                <a:gd name="connsiteY453" fmla="*/ 163449 h 429767"/>
                <a:gd name="connsiteX454" fmla="*/ 601694 w 885348"/>
                <a:gd name="connsiteY454" fmla="*/ 158782 h 429767"/>
                <a:gd name="connsiteX455" fmla="*/ 612743 w 885348"/>
                <a:gd name="connsiteY455" fmla="*/ 167069 h 429767"/>
                <a:gd name="connsiteX456" fmla="*/ 648748 w 885348"/>
                <a:gd name="connsiteY456" fmla="*/ 187166 h 429767"/>
                <a:gd name="connsiteX457" fmla="*/ 651129 w 885348"/>
                <a:gd name="connsiteY457" fmla="*/ 197929 h 429767"/>
                <a:gd name="connsiteX458" fmla="*/ 667512 w 885348"/>
                <a:gd name="connsiteY458" fmla="*/ 205073 h 429767"/>
                <a:gd name="connsiteX459" fmla="*/ 669893 w 885348"/>
                <a:gd name="connsiteY459" fmla="*/ 209645 h 429767"/>
                <a:gd name="connsiteX460" fmla="*/ 672465 w 885348"/>
                <a:gd name="connsiteY460" fmla="*/ 213360 h 429767"/>
                <a:gd name="connsiteX461" fmla="*/ 678371 w 885348"/>
                <a:gd name="connsiteY461" fmla="*/ 214217 h 429767"/>
                <a:gd name="connsiteX462" fmla="*/ 684752 w 885348"/>
                <a:gd name="connsiteY462" fmla="*/ 213265 h 429767"/>
                <a:gd name="connsiteX463" fmla="*/ 688848 w 885348"/>
                <a:gd name="connsiteY463" fmla="*/ 211264 h 429767"/>
                <a:gd name="connsiteX464" fmla="*/ 690658 w 885348"/>
                <a:gd name="connsiteY464" fmla="*/ 217456 h 429767"/>
                <a:gd name="connsiteX465" fmla="*/ 693896 w 885348"/>
                <a:gd name="connsiteY465" fmla="*/ 221837 h 429767"/>
                <a:gd name="connsiteX466" fmla="*/ 698087 w 885348"/>
                <a:gd name="connsiteY466" fmla="*/ 224980 h 429767"/>
                <a:gd name="connsiteX467" fmla="*/ 713613 w 885348"/>
                <a:gd name="connsiteY467" fmla="*/ 232124 h 429767"/>
                <a:gd name="connsiteX468" fmla="*/ 719233 w 885348"/>
                <a:gd name="connsiteY468" fmla="*/ 236220 h 429767"/>
                <a:gd name="connsiteX469" fmla="*/ 721614 w 885348"/>
                <a:gd name="connsiteY469" fmla="*/ 242221 h 429767"/>
                <a:gd name="connsiteX470" fmla="*/ 723805 w 885348"/>
                <a:gd name="connsiteY470" fmla="*/ 242888 h 429767"/>
                <a:gd name="connsiteX471" fmla="*/ 735806 w 885348"/>
                <a:gd name="connsiteY471" fmla="*/ 256889 h 429767"/>
                <a:gd name="connsiteX472" fmla="*/ 739140 w 885348"/>
                <a:gd name="connsiteY472" fmla="*/ 258604 h 429767"/>
                <a:gd name="connsiteX473" fmla="*/ 743331 w 885348"/>
                <a:gd name="connsiteY473" fmla="*/ 259747 h 429767"/>
                <a:gd name="connsiteX474" fmla="*/ 753427 w 885348"/>
                <a:gd name="connsiteY474" fmla="*/ 260413 h 429767"/>
                <a:gd name="connsiteX475" fmla="*/ 756856 w 885348"/>
                <a:gd name="connsiteY475" fmla="*/ 262509 h 429767"/>
                <a:gd name="connsiteX476" fmla="*/ 766191 w 885348"/>
                <a:gd name="connsiteY476" fmla="*/ 271463 h 429767"/>
                <a:gd name="connsiteX477" fmla="*/ 770001 w 885348"/>
                <a:gd name="connsiteY477" fmla="*/ 273463 h 429767"/>
                <a:gd name="connsiteX478" fmla="*/ 787527 w 885348"/>
                <a:gd name="connsiteY478" fmla="*/ 289655 h 429767"/>
                <a:gd name="connsiteX479" fmla="*/ 804005 w 885348"/>
                <a:gd name="connsiteY479" fmla="*/ 297371 h 429767"/>
                <a:gd name="connsiteX480" fmla="*/ 806291 w 885348"/>
                <a:gd name="connsiteY480" fmla="*/ 301085 h 429767"/>
                <a:gd name="connsiteX481" fmla="*/ 808292 w 885348"/>
                <a:gd name="connsiteY481" fmla="*/ 307372 h 429767"/>
                <a:gd name="connsiteX482" fmla="*/ 811816 w 885348"/>
                <a:gd name="connsiteY482" fmla="*/ 307943 h 429767"/>
                <a:gd name="connsiteX483" fmla="*/ 813054 w 885348"/>
                <a:gd name="connsiteY483" fmla="*/ 305467 h 429767"/>
                <a:gd name="connsiteX484" fmla="*/ 808577 w 885348"/>
                <a:gd name="connsiteY484" fmla="*/ 302705 h 429767"/>
                <a:gd name="connsiteX485" fmla="*/ 810577 w 885348"/>
                <a:gd name="connsiteY485" fmla="*/ 298799 h 429767"/>
                <a:gd name="connsiteX486" fmla="*/ 811435 w 885348"/>
                <a:gd name="connsiteY486" fmla="*/ 297371 h 429767"/>
                <a:gd name="connsiteX487" fmla="*/ 813530 w 885348"/>
                <a:gd name="connsiteY487" fmla="*/ 295942 h 429767"/>
                <a:gd name="connsiteX488" fmla="*/ 813530 w 885348"/>
                <a:gd name="connsiteY488" fmla="*/ 292989 h 429767"/>
                <a:gd name="connsiteX489" fmla="*/ 810292 w 885348"/>
                <a:gd name="connsiteY489" fmla="*/ 291941 h 429767"/>
                <a:gd name="connsiteX490" fmla="*/ 807720 w 885348"/>
                <a:gd name="connsiteY490" fmla="*/ 289941 h 429767"/>
                <a:gd name="connsiteX491" fmla="*/ 805625 w 885348"/>
                <a:gd name="connsiteY491" fmla="*/ 287083 h 429767"/>
                <a:gd name="connsiteX492" fmla="*/ 803910 w 885348"/>
                <a:gd name="connsiteY492" fmla="*/ 283178 h 429767"/>
                <a:gd name="connsiteX493" fmla="*/ 805434 w 885348"/>
                <a:gd name="connsiteY493" fmla="*/ 282226 h 429767"/>
                <a:gd name="connsiteX494" fmla="*/ 807053 w 885348"/>
                <a:gd name="connsiteY494" fmla="*/ 280797 h 429767"/>
                <a:gd name="connsiteX495" fmla="*/ 808577 w 885348"/>
                <a:gd name="connsiteY495" fmla="*/ 279940 h 429767"/>
                <a:gd name="connsiteX496" fmla="*/ 806291 w 885348"/>
                <a:gd name="connsiteY496" fmla="*/ 276415 h 429767"/>
                <a:gd name="connsiteX497" fmla="*/ 812578 w 885348"/>
                <a:gd name="connsiteY497" fmla="*/ 275749 h 429767"/>
                <a:gd name="connsiteX498" fmla="*/ 823531 w 885348"/>
                <a:gd name="connsiteY498" fmla="*/ 285655 h 429767"/>
                <a:gd name="connsiteX499" fmla="*/ 827342 w 885348"/>
                <a:gd name="connsiteY499" fmla="*/ 283178 h 429767"/>
                <a:gd name="connsiteX500" fmla="*/ 832961 w 885348"/>
                <a:gd name="connsiteY500" fmla="*/ 289465 h 429767"/>
                <a:gd name="connsiteX501" fmla="*/ 844487 w 885348"/>
                <a:gd name="connsiteY501" fmla="*/ 298799 h 429767"/>
                <a:gd name="connsiteX502" fmla="*/ 849916 w 885348"/>
                <a:gd name="connsiteY502" fmla="*/ 304324 h 429767"/>
                <a:gd name="connsiteX503" fmla="*/ 853059 w 885348"/>
                <a:gd name="connsiteY503" fmla="*/ 306229 h 429767"/>
                <a:gd name="connsiteX504" fmla="*/ 856488 w 885348"/>
                <a:gd name="connsiteY504" fmla="*/ 305753 h 429767"/>
                <a:gd name="connsiteX505" fmla="*/ 859250 w 885348"/>
                <a:gd name="connsiteY505" fmla="*/ 303752 h 429767"/>
                <a:gd name="connsiteX506" fmla="*/ 860393 w 885348"/>
                <a:gd name="connsiteY506" fmla="*/ 301085 h 429767"/>
                <a:gd name="connsiteX507" fmla="*/ 861917 w 885348"/>
                <a:gd name="connsiteY507" fmla="*/ 299085 h 429767"/>
                <a:gd name="connsiteX508" fmla="*/ 865346 w 885348"/>
                <a:gd name="connsiteY508" fmla="*/ 299847 h 429767"/>
                <a:gd name="connsiteX509" fmla="*/ 870966 w 885348"/>
                <a:gd name="connsiteY509" fmla="*/ 302705 h 429767"/>
                <a:gd name="connsiteX510" fmla="*/ 875633 w 885348"/>
                <a:gd name="connsiteY510" fmla="*/ 304038 h 429767"/>
                <a:gd name="connsiteX511" fmla="*/ 875633 w 885348"/>
                <a:gd name="connsiteY511" fmla="*/ 303943 h 429767"/>
                <a:gd name="connsiteX512" fmla="*/ 875729 w 885348"/>
                <a:gd name="connsiteY512" fmla="*/ 303371 h 429767"/>
                <a:gd name="connsiteX513" fmla="*/ 876300 w 885348"/>
                <a:gd name="connsiteY513" fmla="*/ 301085 h 429767"/>
                <a:gd name="connsiteX514" fmla="*/ 877252 w 885348"/>
                <a:gd name="connsiteY514" fmla="*/ 298418 h 429767"/>
                <a:gd name="connsiteX515" fmla="*/ 878300 w 885348"/>
                <a:gd name="connsiteY515" fmla="*/ 295846 h 429767"/>
                <a:gd name="connsiteX516" fmla="*/ 880777 w 885348"/>
                <a:gd name="connsiteY516" fmla="*/ 291370 h 429767"/>
                <a:gd name="connsiteX517" fmla="*/ 883825 w 885348"/>
                <a:gd name="connsiteY517" fmla="*/ 287274 h 429767"/>
                <a:gd name="connsiteX518" fmla="*/ 884587 w 885348"/>
                <a:gd name="connsiteY518" fmla="*/ 285845 h 429767"/>
                <a:gd name="connsiteX519" fmla="*/ 885254 w 885348"/>
                <a:gd name="connsiteY519" fmla="*/ 284321 h 429767"/>
                <a:gd name="connsiteX520" fmla="*/ 885349 w 885348"/>
                <a:gd name="connsiteY520" fmla="*/ 282512 h 42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</a:cxnLst>
              <a:rect l="l" t="t" r="r" b="b"/>
              <a:pathLst>
                <a:path w="885348" h="429767">
                  <a:moveTo>
                    <a:pt x="884110" y="280130"/>
                  </a:moveTo>
                  <a:lnTo>
                    <a:pt x="881443" y="277558"/>
                  </a:lnTo>
                  <a:lnTo>
                    <a:pt x="875062" y="273082"/>
                  </a:lnTo>
                  <a:lnTo>
                    <a:pt x="871728" y="271844"/>
                  </a:lnTo>
                  <a:lnTo>
                    <a:pt x="869061" y="271558"/>
                  </a:lnTo>
                  <a:lnTo>
                    <a:pt x="866299" y="272415"/>
                  </a:lnTo>
                  <a:lnTo>
                    <a:pt x="863918" y="272605"/>
                  </a:lnTo>
                  <a:lnTo>
                    <a:pt x="862393" y="271463"/>
                  </a:lnTo>
                  <a:lnTo>
                    <a:pt x="860965" y="269462"/>
                  </a:lnTo>
                  <a:lnTo>
                    <a:pt x="859536" y="265081"/>
                  </a:lnTo>
                  <a:lnTo>
                    <a:pt x="859250" y="262223"/>
                  </a:lnTo>
                  <a:lnTo>
                    <a:pt x="859346" y="259842"/>
                  </a:lnTo>
                  <a:lnTo>
                    <a:pt x="859536" y="257937"/>
                  </a:lnTo>
                  <a:lnTo>
                    <a:pt x="859536" y="256032"/>
                  </a:lnTo>
                  <a:lnTo>
                    <a:pt x="858869" y="254508"/>
                  </a:lnTo>
                  <a:lnTo>
                    <a:pt x="857345" y="252889"/>
                  </a:lnTo>
                  <a:lnTo>
                    <a:pt x="854869" y="251270"/>
                  </a:lnTo>
                  <a:lnTo>
                    <a:pt x="850106" y="249269"/>
                  </a:lnTo>
                  <a:lnTo>
                    <a:pt x="847154" y="248698"/>
                  </a:lnTo>
                  <a:lnTo>
                    <a:pt x="844772" y="248698"/>
                  </a:lnTo>
                  <a:lnTo>
                    <a:pt x="838486" y="249650"/>
                  </a:lnTo>
                  <a:lnTo>
                    <a:pt x="835057" y="249555"/>
                  </a:lnTo>
                  <a:lnTo>
                    <a:pt x="831818" y="248983"/>
                  </a:lnTo>
                  <a:lnTo>
                    <a:pt x="831056" y="248221"/>
                  </a:lnTo>
                  <a:lnTo>
                    <a:pt x="830485" y="247079"/>
                  </a:lnTo>
                  <a:lnTo>
                    <a:pt x="830866" y="244602"/>
                  </a:lnTo>
                  <a:lnTo>
                    <a:pt x="831437" y="242792"/>
                  </a:lnTo>
                  <a:lnTo>
                    <a:pt x="833914" y="238125"/>
                  </a:lnTo>
                  <a:lnTo>
                    <a:pt x="834390" y="236411"/>
                  </a:lnTo>
                  <a:lnTo>
                    <a:pt x="833723" y="234220"/>
                  </a:lnTo>
                  <a:lnTo>
                    <a:pt x="832295" y="232315"/>
                  </a:lnTo>
                  <a:lnTo>
                    <a:pt x="828294" y="230124"/>
                  </a:lnTo>
                  <a:lnTo>
                    <a:pt x="826294" y="230124"/>
                  </a:lnTo>
                  <a:lnTo>
                    <a:pt x="824770" y="230981"/>
                  </a:lnTo>
                  <a:lnTo>
                    <a:pt x="821817" y="236887"/>
                  </a:lnTo>
                  <a:lnTo>
                    <a:pt x="820864" y="238125"/>
                  </a:lnTo>
                  <a:lnTo>
                    <a:pt x="819722" y="239078"/>
                  </a:lnTo>
                  <a:lnTo>
                    <a:pt x="818388" y="238887"/>
                  </a:lnTo>
                  <a:lnTo>
                    <a:pt x="817435" y="237839"/>
                  </a:lnTo>
                  <a:lnTo>
                    <a:pt x="817150" y="235363"/>
                  </a:lnTo>
                  <a:lnTo>
                    <a:pt x="817721" y="231267"/>
                  </a:lnTo>
                  <a:lnTo>
                    <a:pt x="817817" y="229362"/>
                  </a:lnTo>
                  <a:lnTo>
                    <a:pt x="817531" y="227552"/>
                  </a:lnTo>
                  <a:lnTo>
                    <a:pt x="815626" y="218504"/>
                  </a:lnTo>
                  <a:lnTo>
                    <a:pt x="815530" y="216598"/>
                  </a:lnTo>
                  <a:lnTo>
                    <a:pt x="815530" y="214598"/>
                  </a:lnTo>
                  <a:lnTo>
                    <a:pt x="815721" y="212503"/>
                  </a:lnTo>
                  <a:lnTo>
                    <a:pt x="815816" y="210503"/>
                  </a:lnTo>
                  <a:lnTo>
                    <a:pt x="815530" y="208693"/>
                  </a:lnTo>
                  <a:lnTo>
                    <a:pt x="815054" y="207073"/>
                  </a:lnTo>
                  <a:lnTo>
                    <a:pt x="813149" y="204883"/>
                  </a:lnTo>
                  <a:lnTo>
                    <a:pt x="810197" y="202311"/>
                  </a:lnTo>
                  <a:lnTo>
                    <a:pt x="780669" y="181832"/>
                  </a:lnTo>
                  <a:lnTo>
                    <a:pt x="768477" y="170212"/>
                  </a:lnTo>
                  <a:lnTo>
                    <a:pt x="759333" y="156877"/>
                  </a:lnTo>
                  <a:lnTo>
                    <a:pt x="753809" y="151162"/>
                  </a:lnTo>
                  <a:lnTo>
                    <a:pt x="751142" y="144685"/>
                  </a:lnTo>
                  <a:lnTo>
                    <a:pt x="749141" y="138494"/>
                  </a:lnTo>
                  <a:lnTo>
                    <a:pt x="747713" y="135636"/>
                  </a:lnTo>
                  <a:lnTo>
                    <a:pt x="746188" y="133636"/>
                  </a:lnTo>
                  <a:lnTo>
                    <a:pt x="727996" y="123635"/>
                  </a:lnTo>
                  <a:lnTo>
                    <a:pt x="725424" y="123063"/>
                  </a:lnTo>
                  <a:lnTo>
                    <a:pt x="718376" y="123635"/>
                  </a:lnTo>
                  <a:lnTo>
                    <a:pt x="713518" y="122682"/>
                  </a:lnTo>
                  <a:lnTo>
                    <a:pt x="706564" y="123254"/>
                  </a:lnTo>
                  <a:lnTo>
                    <a:pt x="698468" y="122777"/>
                  </a:lnTo>
                  <a:lnTo>
                    <a:pt x="696182" y="123349"/>
                  </a:lnTo>
                  <a:lnTo>
                    <a:pt x="694277" y="126016"/>
                  </a:lnTo>
                  <a:lnTo>
                    <a:pt x="692658" y="127349"/>
                  </a:lnTo>
                  <a:lnTo>
                    <a:pt x="691229" y="128492"/>
                  </a:lnTo>
                  <a:lnTo>
                    <a:pt x="689801" y="129159"/>
                  </a:lnTo>
                  <a:lnTo>
                    <a:pt x="686086" y="130683"/>
                  </a:lnTo>
                  <a:lnTo>
                    <a:pt x="678180" y="131254"/>
                  </a:lnTo>
                  <a:lnTo>
                    <a:pt x="673703" y="131064"/>
                  </a:lnTo>
                  <a:lnTo>
                    <a:pt x="672846" y="129730"/>
                  </a:lnTo>
                  <a:lnTo>
                    <a:pt x="672275" y="127063"/>
                  </a:lnTo>
                  <a:lnTo>
                    <a:pt x="672560" y="124206"/>
                  </a:lnTo>
                  <a:lnTo>
                    <a:pt x="673037" y="121920"/>
                  </a:lnTo>
                  <a:lnTo>
                    <a:pt x="674180" y="118205"/>
                  </a:lnTo>
                  <a:lnTo>
                    <a:pt x="677323" y="103727"/>
                  </a:lnTo>
                  <a:lnTo>
                    <a:pt x="677989" y="102203"/>
                  </a:lnTo>
                  <a:lnTo>
                    <a:pt x="678751" y="100774"/>
                  </a:lnTo>
                  <a:lnTo>
                    <a:pt x="679895" y="99727"/>
                  </a:lnTo>
                  <a:lnTo>
                    <a:pt x="681418" y="99155"/>
                  </a:lnTo>
                  <a:lnTo>
                    <a:pt x="683609" y="97631"/>
                  </a:lnTo>
                  <a:lnTo>
                    <a:pt x="685991" y="95345"/>
                  </a:lnTo>
                  <a:lnTo>
                    <a:pt x="689610" y="89345"/>
                  </a:lnTo>
                  <a:lnTo>
                    <a:pt x="691134" y="86011"/>
                  </a:lnTo>
                  <a:lnTo>
                    <a:pt x="691991" y="83153"/>
                  </a:lnTo>
                  <a:lnTo>
                    <a:pt x="692563" y="74676"/>
                  </a:lnTo>
                  <a:lnTo>
                    <a:pt x="690943" y="62389"/>
                  </a:lnTo>
                  <a:lnTo>
                    <a:pt x="687419" y="58483"/>
                  </a:lnTo>
                  <a:lnTo>
                    <a:pt x="673894" y="53530"/>
                  </a:lnTo>
                  <a:lnTo>
                    <a:pt x="670846" y="51721"/>
                  </a:lnTo>
                  <a:lnTo>
                    <a:pt x="668655" y="49435"/>
                  </a:lnTo>
                  <a:lnTo>
                    <a:pt x="664750" y="43529"/>
                  </a:lnTo>
                  <a:lnTo>
                    <a:pt x="662559" y="42577"/>
                  </a:lnTo>
                  <a:lnTo>
                    <a:pt x="661035" y="42672"/>
                  </a:lnTo>
                  <a:lnTo>
                    <a:pt x="659892" y="43720"/>
                  </a:lnTo>
                  <a:lnTo>
                    <a:pt x="657320" y="47720"/>
                  </a:lnTo>
                  <a:lnTo>
                    <a:pt x="655320" y="48768"/>
                  </a:lnTo>
                  <a:lnTo>
                    <a:pt x="652367" y="49435"/>
                  </a:lnTo>
                  <a:lnTo>
                    <a:pt x="646271" y="49435"/>
                  </a:lnTo>
                  <a:lnTo>
                    <a:pt x="643318" y="48863"/>
                  </a:lnTo>
                  <a:lnTo>
                    <a:pt x="641223" y="47815"/>
                  </a:lnTo>
                  <a:lnTo>
                    <a:pt x="640080" y="46768"/>
                  </a:lnTo>
                  <a:lnTo>
                    <a:pt x="626174" y="37814"/>
                  </a:lnTo>
                  <a:lnTo>
                    <a:pt x="622173" y="36195"/>
                  </a:lnTo>
                  <a:lnTo>
                    <a:pt x="619411" y="35909"/>
                  </a:lnTo>
                  <a:lnTo>
                    <a:pt x="615982" y="37719"/>
                  </a:lnTo>
                  <a:lnTo>
                    <a:pt x="613124" y="38767"/>
                  </a:lnTo>
                  <a:lnTo>
                    <a:pt x="611219" y="38576"/>
                  </a:lnTo>
                  <a:lnTo>
                    <a:pt x="609600" y="37814"/>
                  </a:lnTo>
                  <a:lnTo>
                    <a:pt x="606743" y="34576"/>
                  </a:lnTo>
                  <a:lnTo>
                    <a:pt x="604076" y="32004"/>
                  </a:lnTo>
                  <a:lnTo>
                    <a:pt x="601885" y="31147"/>
                  </a:lnTo>
                  <a:lnTo>
                    <a:pt x="599789" y="30956"/>
                  </a:lnTo>
                  <a:lnTo>
                    <a:pt x="596360" y="32099"/>
                  </a:lnTo>
                  <a:lnTo>
                    <a:pt x="592264" y="34099"/>
                  </a:lnTo>
                  <a:lnTo>
                    <a:pt x="590931" y="41053"/>
                  </a:lnTo>
                  <a:lnTo>
                    <a:pt x="588359" y="44196"/>
                  </a:lnTo>
                  <a:lnTo>
                    <a:pt x="584073" y="47054"/>
                  </a:lnTo>
                  <a:lnTo>
                    <a:pt x="580834" y="48578"/>
                  </a:lnTo>
                  <a:lnTo>
                    <a:pt x="575501" y="49721"/>
                  </a:lnTo>
                  <a:lnTo>
                    <a:pt x="573500" y="49816"/>
                  </a:lnTo>
                  <a:lnTo>
                    <a:pt x="568738" y="48673"/>
                  </a:lnTo>
                  <a:lnTo>
                    <a:pt x="564071" y="46768"/>
                  </a:lnTo>
                  <a:lnTo>
                    <a:pt x="562261" y="45815"/>
                  </a:lnTo>
                  <a:lnTo>
                    <a:pt x="560927" y="44672"/>
                  </a:lnTo>
                  <a:lnTo>
                    <a:pt x="559880" y="43529"/>
                  </a:lnTo>
                  <a:lnTo>
                    <a:pt x="559308" y="42005"/>
                  </a:lnTo>
                  <a:lnTo>
                    <a:pt x="559022" y="40100"/>
                  </a:lnTo>
                  <a:lnTo>
                    <a:pt x="558737" y="36004"/>
                  </a:lnTo>
                  <a:lnTo>
                    <a:pt x="556641" y="33719"/>
                  </a:lnTo>
                  <a:lnTo>
                    <a:pt x="553117" y="31432"/>
                  </a:lnTo>
                  <a:lnTo>
                    <a:pt x="536638" y="25241"/>
                  </a:lnTo>
                  <a:lnTo>
                    <a:pt x="531781" y="21241"/>
                  </a:lnTo>
                  <a:lnTo>
                    <a:pt x="526923" y="15049"/>
                  </a:lnTo>
                  <a:lnTo>
                    <a:pt x="522161" y="11906"/>
                  </a:lnTo>
                  <a:lnTo>
                    <a:pt x="516350" y="9239"/>
                  </a:lnTo>
                  <a:lnTo>
                    <a:pt x="513588" y="7525"/>
                  </a:lnTo>
                  <a:lnTo>
                    <a:pt x="511588" y="6001"/>
                  </a:lnTo>
                  <a:lnTo>
                    <a:pt x="508540" y="1048"/>
                  </a:lnTo>
                  <a:lnTo>
                    <a:pt x="506444" y="190"/>
                  </a:lnTo>
                  <a:lnTo>
                    <a:pt x="503492" y="0"/>
                  </a:lnTo>
                  <a:lnTo>
                    <a:pt x="496157" y="953"/>
                  </a:lnTo>
                  <a:lnTo>
                    <a:pt x="494157" y="1714"/>
                  </a:lnTo>
                  <a:lnTo>
                    <a:pt x="493300" y="2762"/>
                  </a:lnTo>
                  <a:lnTo>
                    <a:pt x="492823" y="3810"/>
                  </a:lnTo>
                  <a:lnTo>
                    <a:pt x="491300" y="10096"/>
                  </a:lnTo>
                  <a:lnTo>
                    <a:pt x="490823" y="11335"/>
                  </a:lnTo>
                  <a:lnTo>
                    <a:pt x="490347" y="12192"/>
                  </a:lnTo>
                  <a:lnTo>
                    <a:pt x="486537" y="16288"/>
                  </a:lnTo>
                  <a:lnTo>
                    <a:pt x="480632" y="21527"/>
                  </a:lnTo>
                  <a:lnTo>
                    <a:pt x="479965" y="22765"/>
                  </a:lnTo>
                  <a:lnTo>
                    <a:pt x="479679" y="24289"/>
                  </a:lnTo>
                  <a:lnTo>
                    <a:pt x="480155" y="25622"/>
                  </a:lnTo>
                  <a:lnTo>
                    <a:pt x="481203" y="26670"/>
                  </a:lnTo>
                  <a:lnTo>
                    <a:pt x="485394" y="29146"/>
                  </a:lnTo>
                  <a:lnTo>
                    <a:pt x="488918" y="32195"/>
                  </a:lnTo>
                  <a:lnTo>
                    <a:pt x="489775" y="33433"/>
                  </a:lnTo>
                  <a:lnTo>
                    <a:pt x="490442" y="35052"/>
                  </a:lnTo>
                  <a:lnTo>
                    <a:pt x="490919" y="36766"/>
                  </a:lnTo>
                  <a:lnTo>
                    <a:pt x="491014" y="38767"/>
                  </a:lnTo>
                  <a:lnTo>
                    <a:pt x="491109" y="45244"/>
                  </a:lnTo>
                  <a:lnTo>
                    <a:pt x="491395" y="49244"/>
                  </a:lnTo>
                  <a:lnTo>
                    <a:pt x="491490" y="51245"/>
                  </a:lnTo>
                  <a:lnTo>
                    <a:pt x="491395" y="53245"/>
                  </a:lnTo>
                  <a:lnTo>
                    <a:pt x="490823" y="55340"/>
                  </a:lnTo>
                  <a:lnTo>
                    <a:pt x="489585" y="57436"/>
                  </a:lnTo>
                  <a:lnTo>
                    <a:pt x="486823" y="59722"/>
                  </a:lnTo>
                  <a:lnTo>
                    <a:pt x="484823" y="60198"/>
                  </a:lnTo>
                  <a:lnTo>
                    <a:pt x="477869" y="59150"/>
                  </a:lnTo>
                  <a:lnTo>
                    <a:pt x="469201" y="58960"/>
                  </a:lnTo>
                  <a:lnTo>
                    <a:pt x="465296" y="59436"/>
                  </a:lnTo>
                  <a:lnTo>
                    <a:pt x="462725" y="60484"/>
                  </a:lnTo>
                  <a:lnTo>
                    <a:pt x="461963" y="61913"/>
                  </a:lnTo>
                  <a:lnTo>
                    <a:pt x="460153" y="69056"/>
                  </a:lnTo>
                  <a:lnTo>
                    <a:pt x="459581" y="70771"/>
                  </a:lnTo>
                  <a:lnTo>
                    <a:pt x="458819" y="72199"/>
                  </a:lnTo>
                  <a:lnTo>
                    <a:pt x="457867" y="73438"/>
                  </a:lnTo>
                  <a:lnTo>
                    <a:pt x="456724" y="74581"/>
                  </a:lnTo>
                  <a:lnTo>
                    <a:pt x="451675" y="78296"/>
                  </a:lnTo>
                  <a:lnTo>
                    <a:pt x="450723" y="79534"/>
                  </a:lnTo>
                  <a:lnTo>
                    <a:pt x="448913" y="82677"/>
                  </a:lnTo>
                  <a:lnTo>
                    <a:pt x="445675" y="87249"/>
                  </a:lnTo>
                  <a:lnTo>
                    <a:pt x="444722" y="88106"/>
                  </a:lnTo>
                  <a:lnTo>
                    <a:pt x="443865" y="88297"/>
                  </a:lnTo>
                  <a:lnTo>
                    <a:pt x="442913" y="87725"/>
                  </a:lnTo>
                  <a:lnTo>
                    <a:pt x="442150" y="86487"/>
                  </a:lnTo>
                  <a:lnTo>
                    <a:pt x="441674" y="84963"/>
                  </a:lnTo>
                  <a:lnTo>
                    <a:pt x="441674" y="83153"/>
                  </a:lnTo>
                  <a:lnTo>
                    <a:pt x="442627" y="77819"/>
                  </a:lnTo>
                  <a:lnTo>
                    <a:pt x="442436" y="76010"/>
                  </a:lnTo>
                  <a:lnTo>
                    <a:pt x="441769" y="74486"/>
                  </a:lnTo>
                  <a:lnTo>
                    <a:pt x="439103" y="70771"/>
                  </a:lnTo>
                  <a:lnTo>
                    <a:pt x="437483" y="67818"/>
                  </a:lnTo>
                  <a:lnTo>
                    <a:pt x="435483" y="63341"/>
                  </a:lnTo>
                  <a:lnTo>
                    <a:pt x="432625" y="59722"/>
                  </a:lnTo>
                  <a:lnTo>
                    <a:pt x="431006" y="56769"/>
                  </a:lnTo>
                  <a:lnTo>
                    <a:pt x="429673" y="53626"/>
                  </a:lnTo>
                  <a:lnTo>
                    <a:pt x="428911" y="52292"/>
                  </a:lnTo>
                  <a:lnTo>
                    <a:pt x="427958" y="50959"/>
                  </a:lnTo>
                  <a:lnTo>
                    <a:pt x="426053" y="49911"/>
                  </a:lnTo>
                  <a:lnTo>
                    <a:pt x="423291" y="49149"/>
                  </a:lnTo>
                  <a:lnTo>
                    <a:pt x="396240" y="46196"/>
                  </a:lnTo>
                  <a:lnTo>
                    <a:pt x="392430" y="46196"/>
                  </a:lnTo>
                  <a:lnTo>
                    <a:pt x="389668" y="46768"/>
                  </a:lnTo>
                  <a:lnTo>
                    <a:pt x="388430" y="47720"/>
                  </a:lnTo>
                  <a:lnTo>
                    <a:pt x="387667" y="49054"/>
                  </a:lnTo>
                  <a:lnTo>
                    <a:pt x="386429" y="52388"/>
                  </a:lnTo>
                  <a:lnTo>
                    <a:pt x="385953" y="54102"/>
                  </a:lnTo>
                  <a:lnTo>
                    <a:pt x="384715" y="57340"/>
                  </a:lnTo>
                  <a:lnTo>
                    <a:pt x="384238" y="58960"/>
                  </a:lnTo>
                  <a:lnTo>
                    <a:pt x="384143" y="60579"/>
                  </a:lnTo>
                  <a:lnTo>
                    <a:pt x="384619" y="62103"/>
                  </a:lnTo>
                  <a:lnTo>
                    <a:pt x="385286" y="63532"/>
                  </a:lnTo>
                  <a:lnTo>
                    <a:pt x="385667" y="65056"/>
                  </a:lnTo>
                  <a:lnTo>
                    <a:pt x="385572" y="66675"/>
                  </a:lnTo>
                  <a:lnTo>
                    <a:pt x="385000" y="68294"/>
                  </a:lnTo>
                  <a:lnTo>
                    <a:pt x="384238" y="69818"/>
                  </a:lnTo>
                  <a:lnTo>
                    <a:pt x="381667" y="73819"/>
                  </a:lnTo>
                  <a:lnTo>
                    <a:pt x="379095" y="76867"/>
                  </a:lnTo>
                  <a:lnTo>
                    <a:pt x="372904" y="80963"/>
                  </a:lnTo>
                  <a:lnTo>
                    <a:pt x="342709" y="80010"/>
                  </a:lnTo>
                  <a:lnTo>
                    <a:pt x="333089" y="81439"/>
                  </a:lnTo>
                  <a:lnTo>
                    <a:pt x="329565" y="82963"/>
                  </a:lnTo>
                  <a:lnTo>
                    <a:pt x="326898" y="83058"/>
                  </a:lnTo>
                  <a:lnTo>
                    <a:pt x="324326" y="82487"/>
                  </a:lnTo>
                  <a:lnTo>
                    <a:pt x="321373" y="80963"/>
                  </a:lnTo>
                  <a:lnTo>
                    <a:pt x="319564" y="81058"/>
                  </a:lnTo>
                  <a:lnTo>
                    <a:pt x="318040" y="81724"/>
                  </a:lnTo>
                  <a:lnTo>
                    <a:pt x="313087" y="85439"/>
                  </a:lnTo>
                  <a:lnTo>
                    <a:pt x="312039" y="86487"/>
                  </a:lnTo>
                  <a:lnTo>
                    <a:pt x="311277" y="87439"/>
                  </a:lnTo>
                  <a:lnTo>
                    <a:pt x="310705" y="88297"/>
                  </a:lnTo>
                  <a:lnTo>
                    <a:pt x="310229" y="89726"/>
                  </a:lnTo>
                  <a:lnTo>
                    <a:pt x="309753" y="91154"/>
                  </a:lnTo>
                  <a:lnTo>
                    <a:pt x="308515" y="93250"/>
                  </a:lnTo>
                  <a:lnTo>
                    <a:pt x="306705" y="95250"/>
                  </a:lnTo>
                  <a:lnTo>
                    <a:pt x="302705" y="97822"/>
                  </a:lnTo>
                  <a:lnTo>
                    <a:pt x="300514" y="98012"/>
                  </a:lnTo>
                  <a:lnTo>
                    <a:pt x="298990" y="97250"/>
                  </a:lnTo>
                  <a:lnTo>
                    <a:pt x="298037" y="95917"/>
                  </a:lnTo>
                  <a:lnTo>
                    <a:pt x="297085" y="94774"/>
                  </a:lnTo>
                  <a:lnTo>
                    <a:pt x="295942" y="93726"/>
                  </a:lnTo>
                  <a:lnTo>
                    <a:pt x="293084" y="92297"/>
                  </a:lnTo>
                  <a:lnTo>
                    <a:pt x="286607" y="90202"/>
                  </a:lnTo>
                  <a:lnTo>
                    <a:pt x="284988" y="89249"/>
                  </a:lnTo>
                  <a:lnTo>
                    <a:pt x="282321" y="87249"/>
                  </a:lnTo>
                  <a:lnTo>
                    <a:pt x="278987" y="84201"/>
                  </a:lnTo>
                  <a:lnTo>
                    <a:pt x="273463" y="81153"/>
                  </a:lnTo>
                  <a:lnTo>
                    <a:pt x="270986" y="79153"/>
                  </a:lnTo>
                  <a:lnTo>
                    <a:pt x="268605" y="75724"/>
                  </a:lnTo>
                  <a:lnTo>
                    <a:pt x="264986" y="72104"/>
                  </a:lnTo>
                  <a:lnTo>
                    <a:pt x="260318" y="73247"/>
                  </a:lnTo>
                  <a:lnTo>
                    <a:pt x="255079" y="80105"/>
                  </a:lnTo>
                  <a:lnTo>
                    <a:pt x="254127" y="81820"/>
                  </a:lnTo>
                  <a:lnTo>
                    <a:pt x="251841" y="87725"/>
                  </a:lnTo>
                  <a:lnTo>
                    <a:pt x="250222" y="93059"/>
                  </a:lnTo>
                  <a:lnTo>
                    <a:pt x="247459" y="97727"/>
                  </a:lnTo>
                  <a:lnTo>
                    <a:pt x="246412" y="100965"/>
                  </a:lnTo>
                  <a:lnTo>
                    <a:pt x="245936" y="103346"/>
                  </a:lnTo>
                  <a:lnTo>
                    <a:pt x="246221" y="105156"/>
                  </a:lnTo>
                  <a:lnTo>
                    <a:pt x="246888" y="106775"/>
                  </a:lnTo>
                  <a:lnTo>
                    <a:pt x="247745" y="108013"/>
                  </a:lnTo>
                  <a:lnTo>
                    <a:pt x="249841" y="110299"/>
                  </a:lnTo>
                  <a:lnTo>
                    <a:pt x="250888" y="112204"/>
                  </a:lnTo>
                  <a:lnTo>
                    <a:pt x="251650" y="114776"/>
                  </a:lnTo>
                  <a:lnTo>
                    <a:pt x="251841" y="119920"/>
                  </a:lnTo>
                  <a:lnTo>
                    <a:pt x="251174" y="122968"/>
                  </a:lnTo>
                  <a:lnTo>
                    <a:pt x="249841" y="125921"/>
                  </a:lnTo>
                  <a:lnTo>
                    <a:pt x="247364" y="129730"/>
                  </a:lnTo>
                  <a:lnTo>
                    <a:pt x="246221" y="130969"/>
                  </a:lnTo>
                  <a:lnTo>
                    <a:pt x="245078" y="132016"/>
                  </a:lnTo>
                  <a:lnTo>
                    <a:pt x="243840" y="132779"/>
                  </a:lnTo>
                  <a:lnTo>
                    <a:pt x="238696" y="134303"/>
                  </a:lnTo>
                  <a:lnTo>
                    <a:pt x="237268" y="134874"/>
                  </a:lnTo>
                  <a:lnTo>
                    <a:pt x="235553" y="136874"/>
                  </a:lnTo>
                  <a:lnTo>
                    <a:pt x="233839" y="139827"/>
                  </a:lnTo>
                  <a:lnTo>
                    <a:pt x="229934" y="147447"/>
                  </a:lnTo>
                  <a:lnTo>
                    <a:pt x="228695" y="152019"/>
                  </a:lnTo>
                  <a:lnTo>
                    <a:pt x="227743" y="157067"/>
                  </a:lnTo>
                  <a:lnTo>
                    <a:pt x="226886" y="159068"/>
                  </a:lnTo>
                  <a:lnTo>
                    <a:pt x="225742" y="160496"/>
                  </a:lnTo>
                  <a:lnTo>
                    <a:pt x="219170" y="165068"/>
                  </a:lnTo>
                  <a:lnTo>
                    <a:pt x="216884" y="167545"/>
                  </a:lnTo>
                  <a:lnTo>
                    <a:pt x="214503" y="170974"/>
                  </a:lnTo>
                  <a:lnTo>
                    <a:pt x="212407" y="173450"/>
                  </a:lnTo>
                  <a:lnTo>
                    <a:pt x="210121" y="175451"/>
                  </a:lnTo>
                  <a:lnTo>
                    <a:pt x="206311" y="177165"/>
                  </a:lnTo>
                  <a:lnTo>
                    <a:pt x="203835" y="178975"/>
                  </a:lnTo>
                  <a:lnTo>
                    <a:pt x="202978" y="180785"/>
                  </a:lnTo>
                  <a:lnTo>
                    <a:pt x="202978" y="182499"/>
                  </a:lnTo>
                  <a:lnTo>
                    <a:pt x="203835" y="183642"/>
                  </a:lnTo>
                  <a:lnTo>
                    <a:pt x="205073" y="184690"/>
                  </a:lnTo>
                  <a:lnTo>
                    <a:pt x="205930" y="186976"/>
                  </a:lnTo>
                  <a:lnTo>
                    <a:pt x="206026" y="190405"/>
                  </a:lnTo>
                  <a:lnTo>
                    <a:pt x="203644" y="202025"/>
                  </a:lnTo>
                  <a:lnTo>
                    <a:pt x="203263" y="205264"/>
                  </a:lnTo>
                  <a:lnTo>
                    <a:pt x="203359" y="207073"/>
                  </a:lnTo>
                  <a:lnTo>
                    <a:pt x="203740" y="208883"/>
                  </a:lnTo>
                  <a:lnTo>
                    <a:pt x="204025" y="211360"/>
                  </a:lnTo>
                  <a:lnTo>
                    <a:pt x="204025" y="214598"/>
                  </a:lnTo>
                  <a:lnTo>
                    <a:pt x="203073" y="219932"/>
                  </a:lnTo>
                  <a:lnTo>
                    <a:pt x="203263" y="222885"/>
                  </a:lnTo>
                  <a:lnTo>
                    <a:pt x="203930" y="224790"/>
                  </a:lnTo>
                  <a:lnTo>
                    <a:pt x="205264" y="225838"/>
                  </a:lnTo>
                  <a:lnTo>
                    <a:pt x="206407" y="227457"/>
                  </a:lnTo>
                  <a:lnTo>
                    <a:pt x="207073" y="229743"/>
                  </a:lnTo>
                  <a:lnTo>
                    <a:pt x="207073" y="234315"/>
                  </a:lnTo>
                  <a:lnTo>
                    <a:pt x="206597" y="236791"/>
                  </a:lnTo>
                  <a:lnTo>
                    <a:pt x="205835" y="238982"/>
                  </a:lnTo>
                  <a:lnTo>
                    <a:pt x="202501" y="244412"/>
                  </a:lnTo>
                  <a:lnTo>
                    <a:pt x="198977" y="249555"/>
                  </a:lnTo>
                  <a:lnTo>
                    <a:pt x="196786" y="251365"/>
                  </a:lnTo>
                  <a:lnTo>
                    <a:pt x="195929" y="251841"/>
                  </a:lnTo>
                  <a:lnTo>
                    <a:pt x="194786" y="252222"/>
                  </a:lnTo>
                  <a:lnTo>
                    <a:pt x="193072" y="252317"/>
                  </a:lnTo>
                  <a:lnTo>
                    <a:pt x="189738" y="251555"/>
                  </a:lnTo>
                  <a:lnTo>
                    <a:pt x="184975" y="249746"/>
                  </a:lnTo>
                  <a:lnTo>
                    <a:pt x="181451" y="249174"/>
                  </a:lnTo>
                  <a:lnTo>
                    <a:pt x="179451" y="249746"/>
                  </a:lnTo>
                  <a:lnTo>
                    <a:pt x="177736" y="251174"/>
                  </a:lnTo>
                  <a:lnTo>
                    <a:pt x="174593" y="254889"/>
                  </a:lnTo>
                  <a:lnTo>
                    <a:pt x="173355" y="257556"/>
                  </a:lnTo>
                  <a:lnTo>
                    <a:pt x="172974" y="259937"/>
                  </a:lnTo>
                  <a:lnTo>
                    <a:pt x="173450" y="261461"/>
                  </a:lnTo>
                  <a:lnTo>
                    <a:pt x="174498" y="262795"/>
                  </a:lnTo>
                  <a:lnTo>
                    <a:pt x="175831" y="263557"/>
                  </a:lnTo>
                  <a:lnTo>
                    <a:pt x="178594" y="264795"/>
                  </a:lnTo>
                  <a:lnTo>
                    <a:pt x="179356" y="265557"/>
                  </a:lnTo>
                  <a:lnTo>
                    <a:pt x="180023" y="266986"/>
                  </a:lnTo>
                  <a:lnTo>
                    <a:pt x="180308" y="269557"/>
                  </a:lnTo>
                  <a:lnTo>
                    <a:pt x="179927" y="271081"/>
                  </a:lnTo>
                  <a:lnTo>
                    <a:pt x="179356" y="272224"/>
                  </a:lnTo>
                  <a:lnTo>
                    <a:pt x="177355" y="273177"/>
                  </a:lnTo>
                  <a:lnTo>
                    <a:pt x="174974" y="273748"/>
                  </a:lnTo>
                  <a:lnTo>
                    <a:pt x="151257" y="270796"/>
                  </a:lnTo>
                  <a:lnTo>
                    <a:pt x="144780" y="268796"/>
                  </a:lnTo>
                  <a:lnTo>
                    <a:pt x="122396" y="267748"/>
                  </a:lnTo>
                  <a:lnTo>
                    <a:pt x="113062" y="266129"/>
                  </a:lnTo>
                  <a:lnTo>
                    <a:pt x="111919" y="264986"/>
                  </a:lnTo>
                  <a:lnTo>
                    <a:pt x="107251" y="262128"/>
                  </a:lnTo>
                  <a:lnTo>
                    <a:pt x="101632" y="259652"/>
                  </a:lnTo>
                  <a:lnTo>
                    <a:pt x="98488" y="258985"/>
                  </a:lnTo>
                  <a:lnTo>
                    <a:pt x="96012" y="258985"/>
                  </a:lnTo>
                  <a:lnTo>
                    <a:pt x="94583" y="259747"/>
                  </a:lnTo>
                  <a:lnTo>
                    <a:pt x="93250" y="260604"/>
                  </a:lnTo>
                  <a:lnTo>
                    <a:pt x="90964" y="262699"/>
                  </a:lnTo>
                  <a:lnTo>
                    <a:pt x="90011" y="263843"/>
                  </a:lnTo>
                  <a:lnTo>
                    <a:pt x="87440" y="268129"/>
                  </a:lnTo>
                  <a:lnTo>
                    <a:pt x="86868" y="269557"/>
                  </a:lnTo>
                  <a:lnTo>
                    <a:pt x="86392" y="271177"/>
                  </a:lnTo>
                  <a:lnTo>
                    <a:pt x="86201" y="272796"/>
                  </a:lnTo>
                  <a:lnTo>
                    <a:pt x="86392" y="274511"/>
                  </a:lnTo>
                  <a:lnTo>
                    <a:pt x="86963" y="276130"/>
                  </a:lnTo>
                  <a:lnTo>
                    <a:pt x="87916" y="277368"/>
                  </a:lnTo>
                  <a:lnTo>
                    <a:pt x="89154" y="278225"/>
                  </a:lnTo>
                  <a:lnTo>
                    <a:pt x="89344" y="279273"/>
                  </a:lnTo>
                  <a:lnTo>
                    <a:pt x="89249" y="280226"/>
                  </a:lnTo>
                  <a:lnTo>
                    <a:pt x="79438" y="283940"/>
                  </a:lnTo>
                  <a:lnTo>
                    <a:pt x="72104" y="284321"/>
                  </a:lnTo>
                  <a:lnTo>
                    <a:pt x="73438" y="287179"/>
                  </a:lnTo>
                  <a:lnTo>
                    <a:pt x="72771" y="295465"/>
                  </a:lnTo>
                  <a:lnTo>
                    <a:pt x="68961" y="300609"/>
                  </a:lnTo>
                  <a:lnTo>
                    <a:pt x="64008" y="304419"/>
                  </a:lnTo>
                  <a:lnTo>
                    <a:pt x="60198" y="308610"/>
                  </a:lnTo>
                  <a:lnTo>
                    <a:pt x="58007" y="314420"/>
                  </a:lnTo>
                  <a:lnTo>
                    <a:pt x="55150" y="325088"/>
                  </a:lnTo>
                  <a:lnTo>
                    <a:pt x="52483" y="330518"/>
                  </a:lnTo>
                  <a:lnTo>
                    <a:pt x="44863" y="339090"/>
                  </a:lnTo>
                  <a:lnTo>
                    <a:pt x="27146" y="354044"/>
                  </a:lnTo>
                  <a:lnTo>
                    <a:pt x="20193" y="365093"/>
                  </a:lnTo>
                  <a:lnTo>
                    <a:pt x="5334" y="381476"/>
                  </a:lnTo>
                  <a:lnTo>
                    <a:pt x="0" y="391382"/>
                  </a:lnTo>
                  <a:lnTo>
                    <a:pt x="1619" y="403384"/>
                  </a:lnTo>
                  <a:lnTo>
                    <a:pt x="8382" y="426148"/>
                  </a:lnTo>
                  <a:lnTo>
                    <a:pt x="12001" y="426148"/>
                  </a:lnTo>
                  <a:lnTo>
                    <a:pt x="15526" y="427577"/>
                  </a:lnTo>
                  <a:lnTo>
                    <a:pt x="18193" y="429768"/>
                  </a:lnTo>
                  <a:lnTo>
                    <a:pt x="22669" y="429768"/>
                  </a:lnTo>
                  <a:lnTo>
                    <a:pt x="32290" y="426530"/>
                  </a:lnTo>
                  <a:lnTo>
                    <a:pt x="74486" y="426625"/>
                  </a:lnTo>
                  <a:lnTo>
                    <a:pt x="88773" y="423291"/>
                  </a:lnTo>
                  <a:lnTo>
                    <a:pt x="105727" y="412052"/>
                  </a:lnTo>
                  <a:lnTo>
                    <a:pt x="165354" y="397383"/>
                  </a:lnTo>
                  <a:lnTo>
                    <a:pt x="190024" y="380905"/>
                  </a:lnTo>
                  <a:lnTo>
                    <a:pt x="198311" y="378714"/>
                  </a:lnTo>
                  <a:lnTo>
                    <a:pt x="202501" y="376523"/>
                  </a:lnTo>
                  <a:lnTo>
                    <a:pt x="204311" y="372808"/>
                  </a:lnTo>
                  <a:lnTo>
                    <a:pt x="205169" y="370427"/>
                  </a:lnTo>
                  <a:lnTo>
                    <a:pt x="207264" y="367760"/>
                  </a:lnTo>
                  <a:lnTo>
                    <a:pt x="209836" y="365570"/>
                  </a:lnTo>
                  <a:lnTo>
                    <a:pt x="218789" y="361855"/>
                  </a:lnTo>
                  <a:lnTo>
                    <a:pt x="228886" y="350044"/>
                  </a:lnTo>
                  <a:lnTo>
                    <a:pt x="236887" y="348139"/>
                  </a:lnTo>
                  <a:lnTo>
                    <a:pt x="236887" y="345281"/>
                  </a:lnTo>
                  <a:lnTo>
                    <a:pt x="231648" y="335471"/>
                  </a:lnTo>
                  <a:lnTo>
                    <a:pt x="237268" y="324326"/>
                  </a:lnTo>
                  <a:lnTo>
                    <a:pt x="253460" y="305943"/>
                  </a:lnTo>
                  <a:lnTo>
                    <a:pt x="256032" y="300228"/>
                  </a:lnTo>
                  <a:lnTo>
                    <a:pt x="258223" y="292989"/>
                  </a:lnTo>
                  <a:lnTo>
                    <a:pt x="258604" y="289274"/>
                  </a:lnTo>
                  <a:lnTo>
                    <a:pt x="258223" y="281654"/>
                  </a:lnTo>
                  <a:lnTo>
                    <a:pt x="259271" y="278225"/>
                  </a:lnTo>
                  <a:lnTo>
                    <a:pt x="267271" y="266414"/>
                  </a:lnTo>
                  <a:lnTo>
                    <a:pt x="271748" y="261461"/>
                  </a:lnTo>
                  <a:lnTo>
                    <a:pt x="276987" y="256889"/>
                  </a:lnTo>
                  <a:lnTo>
                    <a:pt x="286798" y="251079"/>
                  </a:lnTo>
                  <a:lnTo>
                    <a:pt x="306038" y="244888"/>
                  </a:lnTo>
                  <a:lnTo>
                    <a:pt x="314706" y="240602"/>
                  </a:lnTo>
                  <a:lnTo>
                    <a:pt x="319373" y="235363"/>
                  </a:lnTo>
                  <a:lnTo>
                    <a:pt x="319469" y="230314"/>
                  </a:lnTo>
                  <a:lnTo>
                    <a:pt x="318802" y="225076"/>
                  </a:lnTo>
                  <a:lnTo>
                    <a:pt x="320611" y="219361"/>
                  </a:lnTo>
                  <a:lnTo>
                    <a:pt x="322421" y="217551"/>
                  </a:lnTo>
                  <a:lnTo>
                    <a:pt x="327660" y="214122"/>
                  </a:lnTo>
                  <a:lnTo>
                    <a:pt x="328708" y="212884"/>
                  </a:lnTo>
                  <a:lnTo>
                    <a:pt x="329089" y="209550"/>
                  </a:lnTo>
                  <a:lnTo>
                    <a:pt x="330136" y="206883"/>
                  </a:lnTo>
                  <a:lnTo>
                    <a:pt x="333565" y="201549"/>
                  </a:lnTo>
                  <a:lnTo>
                    <a:pt x="331851" y="192214"/>
                  </a:lnTo>
                  <a:lnTo>
                    <a:pt x="339185" y="182404"/>
                  </a:lnTo>
                  <a:lnTo>
                    <a:pt x="364712" y="165354"/>
                  </a:lnTo>
                  <a:lnTo>
                    <a:pt x="373094" y="157163"/>
                  </a:lnTo>
                  <a:lnTo>
                    <a:pt x="377190" y="155543"/>
                  </a:lnTo>
                  <a:lnTo>
                    <a:pt x="383096" y="154496"/>
                  </a:lnTo>
                  <a:lnTo>
                    <a:pt x="404146" y="139160"/>
                  </a:lnTo>
                  <a:lnTo>
                    <a:pt x="406717" y="138779"/>
                  </a:lnTo>
                  <a:lnTo>
                    <a:pt x="409575" y="139160"/>
                  </a:lnTo>
                  <a:lnTo>
                    <a:pt x="412147" y="139160"/>
                  </a:lnTo>
                  <a:lnTo>
                    <a:pt x="414528" y="137541"/>
                  </a:lnTo>
                  <a:lnTo>
                    <a:pt x="418148" y="133445"/>
                  </a:lnTo>
                  <a:lnTo>
                    <a:pt x="428053" y="125158"/>
                  </a:lnTo>
                  <a:lnTo>
                    <a:pt x="432340" y="122872"/>
                  </a:lnTo>
                  <a:lnTo>
                    <a:pt x="440912" y="121253"/>
                  </a:lnTo>
                  <a:lnTo>
                    <a:pt x="463105" y="122968"/>
                  </a:lnTo>
                  <a:lnTo>
                    <a:pt x="466820" y="128397"/>
                  </a:lnTo>
                  <a:lnTo>
                    <a:pt x="469487" y="130207"/>
                  </a:lnTo>
                  <a:lnTo>
                    <a:pt x="477393" y="132016"/>
                  </a:lnTo>
                  <a:lnTo>
                    <a:pt x="493205" y="132397"/>
                  </a:lnTo>
                  <a:lnTo>
                    <a:pt x="496348" y="131064"/>
                  </a:lnTo>
                  <a:lnTo>
                    <a:pt x="506349" y="136684"/>
                  </a:lnTo>
                  <a:lnTo>
                    <a:pt x="522923" y="142685"/>
                  </a:lnTo>
                  <a:lnTo>
                    <a:pt x="557593" y="149066"/>
                  </a:lnTo>
                  <a:lnTo>
                    <a:pt x="567214" y="154210"/>
                  </a:lnTo>
                  <a:lnTo>
                    <a:pt x="573596" y="165354"/>
                  </a:lnTo>
                  <a:lnTo>
                    <a:pt x="572929" y="170783"/>
                  </a:lnTo>
                  <a:lnTo>
                    <a:pt x="579215" y="175736"/>
                  </a:lnTo>
                  <a:lnTo>
                    <a:pt x="594836" y="181928"/>
                  </a:lnTo>
                  <a:lnTo>
                    <a:pt x="594551" y="174498"/>
                  </a:lnTo>
                  <a:lnTo>
                    <a:pt x="595884" y="168497"/>
                  </a:lnTo>
                  <a:lnTo>
                    <a:pt x="598456" y="163449"/>
                  </a:lnTo>
                  <a:lnTo>
                    <a:pt x="601694" y="158782"/>
                  </a:lnTo>
                  <a:lnTo>
                    <a:pt x="612743" y="167069"/>
                  </a:lnTo>
                  <a:lnTo>
                    <a:pt x="648748" y="187166"/>
                  </a:lnTo>
                  <a:lnTo>
                    <a:pt x="651129" y="197929"/>
                  </a:lnTo>
                  <a:lnTo>
                    <a:pt x="667512" y="205073"/>
                  </a:lnTo>
                  <a:lnTo>
                    <a:pt x="669893" y="209645"/>
                  </a:lnTo>
                  <a:lnTo>
                    <a:pt x="672465" y="213360"/>
                  </a:lnTo>
                  <a:lnTo>
                    <a:pt x="678371" y="214217"/>
                  </a:lnTo>
                  <a:lnTo>
                    <a:pt x="684752" y="213265"/>
                  </a:lnTo>
                  <a:lnTo>
                    <a:pt x="688848" y="211264"/>
                  </a:lnTo>
                  <a:lnTo>
                    <a:pt x="690658" y="217456"/>
                  </a:lnTo>
                  <a:lnTo>
                    <a:pt x="693896" y="221837"/>
                  </a:lnTo>
                  <a:lnTo>
                    <a:pt x="698087" y="224980"/>
                  </a:lnTo>
                  <a:lnTo>
                    <a:pt x="713613" y="232124"/>
                  </a:lnTo>
                  <a:lnTo>
                    <a:pt x="719233" y="236220"/>
                  </a:lnTo>
                  <a:lnTo>
                    <a:pt x="721614" y="242221"/>
                  </a:lnTo>
                  <a:lnTo>
                    <a:pt x="723805" y="242888"/>
                  </a:lnTo>
                  <a:lnTo>
                    <a:pt x="735806" y="256889"/>
                  </a:lnTo>
                  <a:lnTo>
                    <a:pt x="739140" y="258604"/>
                  </a:lnTo>
                  <a:lnTo>
                    <a:pt x="743331" y="259747"/>
                  </a:lnTo>
                  <a:lnTo>
                    <a:pt x="753427" y="260413"/>
                  </a:lnTo>
                  <a:lnTo>
                    <a:pt x="756856" y="262509"/>
                  </a:lnTo>
                  <a:lnTo>
                    <a:pt x="766191" y="271463"/>
                  </a:lnTo>
                  <a:lnTo>
                    <a:pt x="770001" y="273463"/>
                  </a:lnTo>
                  <a:lnTo>
                    <a:pt x="787527" y="289655"/>
                  </a:lnTo>
                  <a:lnTo>
                    <a:pt x="804005" y="297371"/>
                  </a:lnTo>
                  <a:lnTo>
                    <a:pt x="806291" y="301085"/>
                  </a:lnTo>
                  <a:lnTo>
                    <a:pt x="808292" y="307372"/>
                  </a:lnTo>
                  <a:lnTo>
                    <a:pt x="811816" y="307943"/>
                  </a:lnTo>
                  <a:lnTo>
                    <a:pt x="813054" y="305467"/>
                  </a:lnTo>
                  <a:lnTo>
                    <a:pt x="808577" y="302705"/>
                  </a:lnTo>
                  <a:lnTo>
                    <a:pt x="810577" y="298799"/>
                  </a:lnTo>
                  <a:lnTo>
                    <a:pt x="811435" y="297371"/>
                  </a:lnTo>
                  <a:lnTo>
                    <a:pt x="813530" y="295942"/>
                  </a:lnTo>
                  <a:lnTo>
                    <a:pt x="813530" y="292989"/>
                  </a:lnTo>
                  <a:lnTo>
                    <a:pt x="810292" y="291941"/>
                  </a:lnTo>
                  <a:lnTo>
                    <a:pt x="807720" y="289941"/>
                  </a:lnTo>
                  <a:lnTo>
                    <a:pt x="805625" y="287083"/>
                  </a:lnTo>
                  <a:lnTo>
                    <a:pt x="803910" y="283178"/>
                  </a:lnTo>
                  <a:lnTo>
                    <a:pt x="805434" y="282226"/>
                  </a:lnTo>
                  <a:lnTo>
                    <a:pt x="807053" y="280797"/>
                  </a:lnTo>
                  <a:lnTo>
                    <a:pt x="808577" y="279940"/>
                  </a:lnTo>
                  <a:lnTo>
                    <a:pt x="806291" y="276415"/>
                  </a:lnTo>
                  <a:lnTo>
                    <a:pt x="812578" y="275749"/>
                  </a:lnTo>
                  <a:lnTo>
                    <a:pt x="823531" y="285655"/>
                  </a:lnTo>
                  <a:lnTo>
                    <a:pt x="827342" y="283178"/>
                  </a:lnTo>
                  <a:lnTo>
                    <a:pt x="832961" y="289465"/>
                  </a:lnTo>
                  <a:lnTo>
                    <a:pt x="844487" y="298799"/>
                  </a:lnTo>
                  <a:lnTo>
                    <a:pt x="849916" y="304324"/>
                  </a:lnTo>
                  <a:lnTo>
                    <a:pt x="853059" y="306229"/>
                  </a:lnTo>
                  <a:lnTo>
                    <a:pt x="856488" y="305753"/>
                  </a:lnTo>
                  <a:lnTo>
                    <a:pt x="859250" y="303752"/>
                  </a:lnTo>
                  <a:lnTo>
                    <a:pt x="860393" y="301085"/>
                  </a:lnTo>
                  <a:lnTo>
                    <a:pt x="861917" y="299085"/>
                  </a:lnTo>
                  <a:lnTo>
                    <a:pt x="865346" y="299847"/>
                  </a:lnTo>
                  <a:lnTo>
                    <a:pt x="870966" y="302705"/>
                  </a:lnTo>
                  <a:lnTo>
                    <a:pt x="875633" y="304038"/>
                  </a:lnTo>
                  <a:lnTo>
                    <a:pt x="875633" y="303943"/>
                  </a:lnTo>
                  <a:lnTo>
                    <a:pt x="875729" y="303371"/>
                  </a:lnTo>
                  <a:lnTo>
                    <a:pt x="876300" y="301085"/>
                  </a:lnTo>
                  <a:lnTo>
                    <a:pt x="877252" y="298418"/>
                  </a:lnTo>
                  <a:lnTo>
                    <a:pt x="878300" y="295846"/>
                  </a:lnTo>
                  <a:lnTo>
                    <a:pt x="880777" y="291370"/>
                  </a:lnTo>
                  <a:lnTo>
                    <a:pt x="883825" y="287274"/>
                  </a:lnTo>
                  <a:lnTo>
                    <a:pt x="884587" y="285845"/>
                  </a:lnTo>
                  <a:lnTo>
                    <a:pt x="885254" y="284321"/>
                  </a:lnTo>
                  <a:lnTo>
                    <a:pt x="885349" y="282512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1" name="Figura a mano libera: forma 82">
              <a:extLst>
                <a:ext uri="{FF2B5EF4-FFF2-40B4-BE49-F238E27FC236}">
                  <a16:creationId xmlns:a16="http://schemas.microsoft.com/office/drawing/2014/main" xmlns="" id="{91C22D4D-1308-4A1C-9FB0-ACEE6DB8B9B0}"/>
                </a:ext>
              </a:extLst>
            </p:cNvPr>
            <p:cNvSpPr/>
            <p:nvPr/>
          </p:nvSpPr>
          <p:spPr>
            <a:xfrm>
              <a:off x="8485708" y="3726274"/>
              <a:ext cx="878204" cy="947166"/>
            </a:xfrm>
            <a:custGeom>
              <a:avLst/>
              <a:gdLst>
                <a:gd name="connsiteX0" fmla="*/ 675703 w 878204"/>
                <a:gd name="connsiteY0" fmla="*/ 942785 h 947166"/>
                <a:gd name="connsiteX1" fmla="*/ 674275 w 878204"/>
                <a:gd name="connsiteY1" fmla="*/ 947166 h 947166"/>
                <a:gd name="connsiteX2" fmla="*/ 678466 w 878204"/>
                <a:gd name="connsiteY2" fmla="*/ 944880 h 947166"/>
                <a:gd name="connsiteX3" fmla="*/ 680180 w 878204"/>
                <a:gd name="connsiteY3" fmla="*/ 940118 h 947166"/>
                <a:gd name="connsiteX4" fmla="*/ 677513 w 878204"/>
                <a:gd name="connsiteY4" fmla="*/ 940689 h 947166"/>
                <a:gd name="connsiteX5" fmla="*/ 675703 w 878204"/>
                <a:gd name="connsiteY5" fmla="*/ 942785 h 947166"/>
                <a:gd name="connsiteX6" fmla="*/ 878110 w 878204"/>
                <a:gd name="connsiteY6" fmla="*/ 608267 h 947166"/>
                <a:gd name="connsiteX7" fmla="*/ 877824 w 878204"/>
                <a:gd name="connsiteY7" fmla="*/ 606076 h 947166"/>
                <a:gd name="connsiteX8" fmla="*/ 878205 w 878204"/>
                <a:gd name="connsiteY8" fmla="*/ 598646 h 947166"/>
                <a:gd name="connsiteX9" fmla="*/ 877919 w 878204"/>
                <a:gd name="connsiteY9" fmla="*/ 596170 h 947166"/>
                <a:gd name="connsiteX10" fmla="*/ 877252 w 878204"/>
                <a:gd name="connsiteY10" fmla="*/ 594360 h 947166"/>
                <a:gd name="connsiteX11" fmla="*/ 876300 w 878204"/>
                <a:gd name="connsiteY11" fmla="*/ 593408 h 947166"/>
                <a:gd name="connsiteX12" fmla="*/ 874585 w 878204"/>
                <a:gd name="connsiteY12" fmla="*/ 592265 h 947166"/>
                <a:gd name="connsiteX13" fmla="*/ 873824 w 878204"/>
                <a:gd name="connsiteY13" fmla="*/ 589502 h 947166"/>
                <a:gd name="connsiteX14" fmla="*/ 873157 w 878204"/>
                <a:gd name="connsiteY14" fmla="*/ 585121 h 947166"/>
                <a:gd name="connsiteX15" fmla="*/ 873252 w 878204"/>
                <a:gd name="connsiteY15" fmla="*/ 569405 h 947166"/>
                <a:gd name="connsiteX16" fmla="*/ 873061 w 878204"/>
                <a:gd name="connsiteY16" fmla="*/ 565976 h 947166"/>
                <a:gd name="connsiteX17" fmla="*/ 872585 w 878204"/>
                <a:gd name="connsiteY17" fmla="*/ 564452 h 947166"/>
                <a:gd name="connsiteX18" fmla="*/ 868109 w 878204"/>
                <a:gd name="connsiteY18" fmla="*/ 556641 h 947166"/>
                <a:gd name="connsiteX19" fmla="*/ 866966 w 878204"/>
                <a:gd name="connsiteY19" fmla="*/ 553784 h 947166"/>
                <a:gd name="connsiteX20" fmla="*/ 866203 w 878204"/>
                <a:gd name="connsiteY20" fmla="*/ 550545 h 947166"/>
                <a:gd name="connsiteX21" fmla="*/ 865632 w 878204"/>
                <a:gd name="connsiteY21" fmla="*/ 549116 h 947166"/>
                <a:gd name="connsiteX22" fmla="*/ 864870 w 878204"/>
                <a:gd name="connsiteY22" fmla="*/ 547688 h 947166"/>
                <a:gd name="connsiteX23" fmla="*/ 864013 w 878204"/>
                <a:gd name="connsiteY23" fmla="*/ 546545 h 947166"/>
                <a:gd name="connsiteX24" fmla="*/ 860584 w 878204"/>
                <a:gd name="connsiteY24" fmla="*/ 543592 h 947166"/>
                <a:gd name="connsiteX25" fmla="*/ 858488 w 878204"/>
                <a:gd name="connsiteY25" fmla="*/ 541211 h 947166"/>
                <a:gd name="connsiteX26" fmla="*/ 856488 w 878204"/>
                <a:gd name="connsiteY26" fmla="*/ 537020 h 947166"/>
                <a:gd name="connsiteX27" fmla="*/ 838009 w 878204"/>
                <a:gd name="connsiteY27" fmla="*/ 520732 h 947166"/>
                <a:gd name="connsiteX28" fmla="*/ 831437 w 878204"/>
                <a:gd name="connsiteY28" fmla="*/ 517493 h 947166"/>
                <a:gd name="connsiteX29" fmla="*/ 826675 w 878204"/>
                <a:gd name="connsiteY29" fmla="*/ 517588 h 947166"/>
                <a:gd name="connsiteX30" fmla="*/ 821245 w 878204"/>
                <a:gd name="connsiteY30" fmla="*/ 516065 h 947166"/>
                <a:gd name="connsiteX31" fmla="*/ 817054 w 878204"/>
                <a:gd name="connsiteY31" fmla="*/ 513874 h 947166"/>
                <a:gd name="connsiteX32" fmla="*/ 810196 w 878204"/>
                <a:gd name="connsiteY32" fmla="*/ 509016 h 947166"/>
                <a:gd name="connsiteX33" fmla="*/ 806768 w 878204"/>
                <a:gd name="connsiteY33" fmla="*/ 507397 h 947166"/>
                <a:gd name="connsiteX34" fmla="*/ 804386 w 878204"/>
                <a:gd name="connsiteY34" fmla="*/ 507016 h 947166"/>
                <a:gd name="connsiteX35" fmla="*/ 803148 w 878204"/>
                <a:gd name="connsiteY35" fmla="*/ 507873 h 947166"/>
                <a:gd name="connsiteX36" fmla="*/ 802005 w 878204"/>
                <a:gd name="connsiteY36" fmla="*/ 508826 h 947166"/>
                <a:gd name="connsiteX37" fmla="*/ 800100 w 878204"/>
                <a:gd name="connsiteY37" fmla="*/ 509492 h 947166"/>
                <a:gd name="connsiteX38" fmla="*/ 797338 w 878204"/>
                <a:gd name="connsiteY38" fmla="*/ 509778 h 947166"/>
                <a:gd name="connsiteX39" fmla="*/ 792290 w 878204"/>
                <a:gd name="connsiteY39" fmla="*/ 509016 h 947166"/>
                <a:gd name="connsiteX40" fmla="*/ 789242 w 878204"/>
                <a:gd name="connsiteY40" fmla="*/ 507778 h 947166"/>
                <a:gd name="connsiteX41" fmla="*/ 787241 w 878204"/>
                <a:gd name="connsiteY41" fmla="*/ 506540 h 947166"/>
                <a:gd name="connsiteX42" fmla="*/ 786289 w 878204"/>
                <a:gd name="connsiteY42" fmla="*/ 505206 h 947166"/>
                <a:gd name="connsiteX43" fmla="*/ 785527 w 878204"/>
                <a:gd name="connsiteY43" fmla="*/ 503872 h 947166"/>
                <a:gd name="connsiteX44" fmla="*/ 784288 w 878204"/>
                <a:gd name="connsiteY44" fmla="*/ 501015 h 947166"/>
                <a:gd name="connsiteX45" fmla="*/ 782384 w 878204"/>
                <a:gd name="connsiteY45" fmla="*/ 494919 h 947166"/>
                <a:gd name="connsiteX46" fmla="*/ 781526 w 878204"/>
                <a:gd name="connsiteY46" fmla="*/ 493014 h 947166"/>
                <a:gd name="connsiteX47" fmla="*/ 780002 w 878204"/>
                <a:gd name="connsiteY47" fmla="*/ 491014 h 947166"/>
                <a:gd name="connsiteX48" fmla="*/ 777145 w 878204"/>
                <a:gd name="connsiteY48" fmla="*/ 488156 h 947166"/>
                <a:gd name="connsiteX49" fmla="*/ 756857 w 878204"/>
                <a:gd name="connsiteY49" fmla="*/ 481394 h 947166"/>
                <a:gd name="connsiteX50" fmla="*/ 753713 w 878204"/>
                <a:gd name="connsiteY50" fmla="*/ 480917 h 947166"/>
                <a:gd name="connsiteX51" fmla="*/ 752284 w 878204"/>
                <a:gd name="connsiteY51" fmla="*/ 481394 h 947166"/>
                <a:gd name="connsiteX52" fmla="*/ 750951 w 878204"/>
                <a:gd name="connsiteY52" fmla="*/ 482155 h 947166"/>
                <a:gd name="connsiteX53" fmla="*/ 748665 w 878204"/>
                <a:gd name="connsiteY53" fmla="*/ 484156 h 947166"/>
                <a:gd name="connsiteX54" fmla="*/ 742950 w 878204"/>
                <a:gd name="connsiteY54" fmla="*/ 491109 h 947166"/>
                <a:gd name="connsiteX55" fmla="*/ 737426 w 878204"/>
                <a:gd name="connsiteY55" fmla="*/ 495871 h 947166"/>
                <a:gd name="connsiteX56" fmla="*/ 730472 w 878204"/>
                <a:gd name="connsiteY56" fmla="*/ 499586 h 947166"/>
                <a:gd name="connsiteX57" fmla="*/ 724948 w 878204"/>
                <a:gd name="connsiteY57" fmla="*/ 500348 h 947166"/>
                <a:gd name="connsiteX58" fmla="*/ 718947 w 878204"/>
                <a:gd name="connsiteY58" fmla="*/ 500444 h 947166"/>
                <a:gd name="connsiteX59" fmla="*/ 715804 w 878204"/>
                <a:gd name="connsiteY59" fmla="*/ 499967 h 947166"/>
                <a:gd name="connsiteX60" fmla="*/ 713518 w 878204"/>
                <a:gd name="connsiteY60" fmla="*/ 499301 h 947166"/>
                <a:gd name="connsiteX61" fmla="*/ 712184 w 878204"/>
                <a:gd name="connsiteY61" fmla="*/ 498443 h 947166"/>
                <a:gd name="connsiteX62" fmla="*/ 711041 w 878204"/>
                <a:gd name="connsiteY62" fmla="*/ 497396 h 947166"/>
                <a:gd name="connsiteX63" fmla="*/ 709993 w 878204"/>
                <a:gd name="connsiteY63" fmla="*/ 496253 h 947166"/>
                <a:gd name="connsiteX64" fmla="*/ 709232 w 878204"/>
                <a:gd name="connsiteY64" fmla="*/ 495014 h 947166"/>
                <a:gd name="connsiteX65" fmla="*/ 708660 w 878204"/>
                <a:gd name="connsiteY65" fmla="*/ 493681 h 947166"/>
                <a:gd name="connsiteX66" fmla="*/ 708184 w 878204"/>
                <a:gd name="connsiteY66" fmla="*/ 492157 h 947166"/>
                <a:gd name="connsiteX67" fmla="*/ 706565 w 878204"/>
                <a:gd name="connsiteY67" fmla="*/ 490157 h 947166"/>
                <a:gd name="connsiteX68" fmla="*/ 703898 w 878204"/>
                <a:gd name="connsiteY68" fmla="*/ 487871 h 947166"/>
                <a:gd name="connsiteX69" fmla="*/ 670846 w 878204"/>
                <a:gd name="connsiteY69" fmla="*/ 471488 h 947166"/>
                <a:gd name="connsiteX70" fmla="*/ 669036 w 878204"/>
                <a:gd name="connsiteY70" fmla="*/ 471202 h 947166"/>
                <a:gd name="connsiteX71" fmla="*/ 667226 w 878204"/>
                <a:gd name="connsiteY71" fmla="*/ 471202 h 947166"/>
                <a:gd name="connsiteX72" fmla="*/ 665607 w 878204"/>
                <a:gd name="connsiteY72" fmla="*/ 471488 h 947166"/>
                <a:gd name="connsiteX73" fmla="*/ 661321 w 878204"/>
                <a:gd name="connsiteY73" fmla="*/ 472630 h 947166"/>
                <a:gd name="connsiteX74" fmla="*/ 657701 w 878204"/>
                <a:gd name="connsiteY74" fmla="*/ 473202 h 947166"/>
                <a:gd name="connsiteX75" fmla="*/ 655701 w 878204"/>
                <a:gd name="connsiteY75" fmla="*/ 472726 h 947166"/>
                <a:gd name="connsiteX76" fmla="*/ 654272 w 878204"/>
                <a:gd name="connsiteY76" fmla="*/ 471773 h 947166"/>
                <a:gd name="connsiteX77" fmla="*/ 653701 w 878204"/>
                <a:gd name="connsiteY77" fmla="*/ 470345 h 947166"/>
                <a:gd name="connsiteX78" fmla="*/ 653320 w 878204"/>
                <a:gd name="connsiteY78" fmla="*/ 468725 h 947166"/>
                <a:gd name="connsiteX79" fmla="*/ 653129 w 878204"/>
                <a:gd name="connsiteY79" fmla="*/ 466916 h 947166"/>
                <a:gd name="connsiteX80" fmla="*/ 653034 w 878204"/>
                <a:gd name="connsiteY80" fmla="*/ 465011 h 947166"/>
                <a:gd name="connsiteX81" fmla="*/ 653701 w 878204"/>
                <a:gd name="connsiteY81" fmla="*/ 453104 h 947166"/>
                <a:gd name="connsiteX82" fmla="*/ 654082 w 878204"/>
                <a:gd name="connsiteY82" fmla="*/ 451295 h 947166"/>
                <a:gd name="connsiteX83" fmla="*/ 654749 w 878204"/>
                <a:gd name="connsiteY83" fmla="*/ 449771 h 947166"/>
                <a:gd name="connsiteX84" fmla="*/ 657701 w 878204"/>
                <a:gd name="connsiteY84" fmla="*/ 444055 h 947166"/>
                <a:gd name="connsiteX85" fmla="*/ 658273 w 878204"/>
                <a:gd name="connsiteY85" fmla="*/ 442341 h 947166"/>
                <a:gd name="connsiteX86" fmla="*/ 658559 w 878204"/>
                <a:gd name="connsiteY86" fmla="*/ 440531 h 947166"/>
                <a:gd name="connsiteX87" fmla="*/ 658654 w 878204"/>
                <a:gd name="connsiteY87" fmla="*/ 438531 h 947166"/>
                <a:gd name="connsiteX88" fmla="*/ 658463 w 878204"/>
                <a:gd name="connsiteY88" fmla="*/ 436150 h 947166"/>
                <a:gd name="connsiteX89" fmla="*/ 656749 w 878204"/>
                <a:gd name="connsiteY89" fmla="*/ 433959 h 947166"/>
                <a:gd name="connsiteX90" fmla="*/ 653129 w 878204"/>
                <a:gd name="connsiteY90" fmla="*/ 430911 h 947166"/>
                <a:gd name="connsiteX91" fmla="*/ 649129 w 878204"/>
                <a:gd name="connsiteY91" fmla="*/ 429482 h 947166"/>
                <a:gd name="connsiteX92" fmla="*/ 645414 w 878204"/>
                <a:gd name="connsiteY92" fmla="*/ 427292 h 947166"/>
                <a:gd name="connsiteX93" fmla="*/ 640651 w 878204"/>
                <a:gd name="connsiteY93" fmla="*/ 421005 h 947166"/>
                <a:gd name="connsiteX94" fmla="*/ 638842 w 878204"/>
                <a:gd name="connsiteY94" fmla="*/ 419576 h 947166"/>
                <a:gd name="connsiteX95" fmla="*/ 637127 w 878204"/>
                <a:gd name="connsiteY95" fmla="*/ 418624 h 947166"/>
                <a:gd name="connsiteX96" fmla="*/ 633317 w 878204"/>
                <a:gd name="connsiteY96" fmla="*/ 418052 h 947166"/>
                <a:gd name="connsiteX97" fmla="*/ 627983 w 878204"/>
                <a:gd name="connsiteY97" fmla="*/ 418243 h 947166"/>
                <a:gd name="connsiteX98" fmla="*/ 565118 w 878204"/>
                <a:gd name="connsiteY98" fmla="*/ 382905 h 947166"/>
                <a:gd name="connsiteX99" fmla="*/ 563499 w 878204"/>
                <a:gd name="connsiteY99" fmla="*/ 383381 h 947166"/>
                <a:gd name="connsiteX100" fmla="*/ 562451 w 878204"/>
                <a:gd name="connsiteY100" fmla="*/ 384334 h 947166"/>
                <a:gd name="connsiteX101" fmla="*/ 560070 w 878204"/>
                <a:gd name="connsiteY101" fmla="*/ 385096 h 947166"/>
                <a:gd name="connsiteX102" fmla="*/ 556546 w 878204"/>
                <a:gd name="connsiteY102" fmla="*/ 385001 h 947166"/>
                <a:gd name="connsiteX103" fmla="*/ 548640 w 878204"/>
                <a:gd name="connsiteY103" fmla="*/ 383096 h 947166"/>
                <a:gd name="connsiteX104" fmla="*/ 544259 w 878204"/>
                <a:gd name="connsiteY104" fmla="*/ 380905 h 947166"/>
                <a:gd name="connsiteX105" fmla="*/ 541592 w 878204"/>
                <a:gd name="connsiteY105" fmla="*/ 379095 h 947166"/>
                <a:gd name="connsiteX106" fmla="*/ 540639 w 878204"/>
                <a:gd name="connsiteY106" fmla="*/ 377571 h 947166"/>
                <a:gd name="connsiteX107" fmla="*/ 539972 w 878204"/>
                <a:gd name="connsiteY107" fmla="*/ 376238 h 947166"/>
                <a:gd name="connsiteX108" fmla="*/ 537972 w 878204"/>
                <a:gd name="connsiteY108" fmla="*/ 370142 h 947166"/>
                <a:gd name="connsiteX109" fmla="*/ 537686 w 878204"/>
                <a:gd name="connsiteY109" fmla="*/ 368618 h 947166"/>
                <a:gd name="connsiteX110" fmla="*/ 535972 w 878204"/>
                <a:gd name="connsiteY110" fmla="*/ 348139 h 947166"/>
                <a:gd name="connsiteX111" fmla="*/ 535972 w 878204"/>
                <a:gd name="connsiteY111" fmla="*/ 346615 h 947166"/>
                <a:gd name="connsiteX112" fmla="*/ 536543 w 878204"/>
                <a:gd name="connsiteY112" fmla="*/ 343757 h 947166"/>
                <a:gd name="connsiteX113" fmla="*/ 549402 w 878204"/>
                <a:gd name="connsiteY113" fmla="*/ 335947 h 947166"/>
                <a:gd name="connsiteX114" fmla="*/ 556927 w 878204"/>
                <a:gd name="connsiteY114" fmla="*/ 328708 h 947166"/>
                <a:gd name="connsiteX115" fmla="*/ 558356 w 878204"/>
                <a:gd name="connsiteY115" fmla="*/ 326708 h 947166"/>
                <a:gd name="connsiteX116" fmla="*/ 559118 w 878204"/>
                <a:gd name="connsiteY116" fmla="*/ 325279 h 947166"/>
                <a:gd name="connsiteX117" fmla="*/ 559784 w 878204"/>
                <a:gd name="connsiteY117" fmla="*/ 323755 h 947166"/>
                <a:gd name="connsiteX118" fmla="*/ 561118 w 878204"/>
                <a:gd name="connsiteY118" fmla="*/ 318992 h 947166"/>
                <a:gd name="connsiteX119" fmla="*/ 562546 w 878204"/>
                <a:gd name="connsiteY119" fmla="*/ 315182 h 947166"/>
                <a:gd name="connsiteX120" fmla="*/ 564166 w 878204"/>
                <a:gd name="connsiteY120" fmla="*/ 313944 h 947166"/>
                <a:gd name="connsiteX121" fmla="*/ 565690 w 878204"/>
                <a:gd name="connsiteY121" fmla="*/ 313754 h 947166"/>
                <a:gd name="connsiteX122" fmla="*/ 580644 w 878204"/>
                <a:gd name="connsiteY122" fmla="*/ 320612 h 947166"/>
                <a:gd name="connsiteX123" fmla="*/ 591217 w 878204"/>
                <a:gd name="connsiteY123" fmla="*/ 323279 h 947166"/>
                <a:gd name="connsiteX124" fmla="*/ 596836 w 878204"/>
                <a:gd name="connsiteY124" fmla="*/ 326422 h 947166"/>
                <a:gd name="connsiteX125" fmla="*/ 603123 w 878204"/>
                <a:gd name="connsiteY125" fmla="*/ 331089 h 947166"/>
                <a:gd name="connsiteX126" fmla="*/ 605028 w 878204"/>
                <a:gd name="connsiteY126" fmla="*/ 332137 h 947166"/>
                <a:gd name="connsiteX127" fmla="*/ 607504 w 878204"/>
                <a:gd name="connsiteY127" fmla="*/ 333185 h 947166"/>
                <a:gd name="connsiteX128" fmla="*/ 612172 w 878204"/>
                <a:gd name="connsiteY128" fmla="*/ 334328 h 947166"/>
                <a:gd name="connsiteX129" fmla="*/ 614743 w 878204"/>
                <a:gd name="connsiteY129" fmla="*/ 334328 h 947166"/>
                <a:gd name="connsiteX130" fmla="*/ 616649 w 878204"/>
                <a:gd name="connsiteY130" fmla="*/ 333756 h 947166"/>
                <a:gd name="connsiteX131" fmla="*/ 619316 w 878204"/>
                <a:gd name="connsiteY131" fmla="*/ 331280 h 947166"/>
                <a:gd name="connsiteX132" fmla="*/ 621316 w 878204"/>
                <a:gd name="connsiteY132" fmla="*/ 329851 h 947166"/>
                <a:gd name="connsiteX133" fmla="*/ 622744 w 878204"/>
                <a:gd name="connsiteY133" fmla="*/ 330137 h 947166"/>
                <a:gd name="connsiteX134" fmla="*/ 626269 w 878204"/>
                <a:gd name="connsiteY134" fmla="*/ 332232 h 947166"/>
                <a:gd name="connsiteX135" fmla="*/ 629602 w 878204"/>
                <a:gd name="connsiteY135" fmla="*/ 333185 h 947166"/>
                <a:gd name="connsiteX136" fmla="*/ 631603 w 878204"/>
                <a:gd name="connsiteY136" fmla="*/ 333089 h 947166"/>
                <a:gd name="connsiteX137" fmla="*/ 633317 w 878204"/>
                <a:gd name="connsiteY137" fmla="*/ 332422 h 947166"/>
                <a:gd name="connsiteX138" fmla="*/ 634556 w 878204"/>
                <a:gd name="connsiteY138" fmla="*/ 331470 h 947166"/>
                <a:gd name="connsiteX139" fmla="*/ 635603 w 878204"/>
                <a:gd name="connsiteY139" fmla="*/ 330422 h 947166"/>
                <a:gd name="connsiteX140" fmla="*/ 636460 w 878204"/>
                <a:gd name="connsiteY140" fmla="*/ 329184 h 947166"/>
                <a:gd name="connsiteX141" fmla="*/ 637032 w 878204"/>
                <a:gd name="connsiteY141" fmla="*/ 327851 h 947166"/>
                <a:gd name="connsiteX142" fmla="*/ 637223 w 878204"/>
                <a:gd name="connsiteY142" fmla="*/ 326327 h 947166"/>
                <a:gd name="connsiteX143" fmla="*/ 636746 w 878204"/>
                <a:gd name="connsiteY143" fmla="*/ 324993 h 947166"/>
                <a:gd name="connsiteX144" fmla="*/ 635318 w 878204"/>
                <a:gd name="connsiteY144" fmla="*/ 322326 h 947166"/>
                <a:gd name="connsiteX145" fmla="*/ 634936 w 878204"/>
                <a:gd name="connsiteY145" fmla="*/ 320707 h 947166"/>
                <a:gd name="connsiteX146" fmla="*/ 635318 w 878204"/>
                <a:gd name="connsiteY146" fmla="*/ 318707 h 947166"/>
                <a:gd name="connsiteX147" fmla="*/ 636556 w 878204"/>
                <a:gd name="connsiteY147" fmla="*/ 316706 h 947166"/>
                <a:gd name="connsiteX148" fmla="*/ 640651 w 878204"/>
                <a:gd name="connsiteY148" fmla="*/ 314325 h 947166"/>
                <a:gd name="connsiteX149" fmla="*/ 653510 w 878204"/>
                <a:gd name="connsiteY149" fmla="*/ 311563 h 947166"/>
                <a:gd name="connsiteX150" fmla="*/ 656653 w 878204"/>
                <a:gd name="connsiteY150" fmla="*/ 310134 h 947166"/>
                <a:gd name="connsiteX151" fmla="*/ 657892 w 878204"/>
                <a:gd name="connsiteY151" fmla="*/ 308515 h 947166"/>
                <a:gd name="connsiteX152" fmla="*/ 657225 w 878204"/>
                <a:gd name="connsiteY152" fmla="*/ 307277 h 947166"/>
                <a:gd name="connsiteX153" fmla="*/ 655892 w 878204"/>
                <a:gd name="connsiteY153" fmla="*/ 306324 h 947166"/>
                <a:gd name="connsiteX154" fmla="*/ 654368 w 878204"/>
                <a:gd name="connsiteY154" fmla="*/ 305753 h 947166"/>
                <a:gd name="connsiteX155" fmla="*/ 652558 w 878204"/>
                <a:gd name="connsiteY155" fmla="*/ 305467 h 947166"/>
                <a:gd name="connsiteX156" fmla="*/ 646843 w 878204"/>
                <a:gd name="connsiteY156" fmla="*/ 305371 h 947166"/>
                <a:gd name="connsiteX157" fmla="*/ 643128 w 878204"/>
                <a:gd name="connsiteY157" fmla="*/ 304610 h 947166"/>
                <a:gd name="connsiteX158" fmla="*/ 641604 w 878204"/>
                <a:gd name="connsiteY158" fmla="*/ 303847 h 947166"/>
                <a:gd name="connsiteX159" fmla="*/ 640461 w 878204"/>
                <a:gd name="connsiteY159" fmla="*/ 302990 h 947166"/>
                <a:gd name="connsiteX160" fmla="*/ 639604 w 878204"/>
                <a:gd name="connsiteY160" fmla="*/ 301657 h 947166"/>
                <a:gd name="connsiteX161" fmla="*/ 639032 w 878204"/>
                <a:gd name="connsiteY161" fmla="*/ 300133 h 947166"/>
                <a:gd name="connsiteX162" fmla="*/ 638270 w 878204"/>
                <a:gd name="connsiteY162" fmla="*/ 296799 h 947166"/>
                <a:gd name="connsiteX163" fmla="*/ 637794 w 878204"/>
                <a:gd name="connsiteY163" fmla="*/ 295180 h 947166"/>
                <a:gd name="connsiteX164" fmla="*/ 637127 w 878204"/>
                <a:gd name="connsiteY164" fmla="*/ 293846 h 947166"/>
                <a:gd name="connsiteX165" fmla="*/ 636270 w 878204"/>
                <a:gd name="connsiteY165" fmla="*/ 292799 h 947166"/>
                <a:gd name="connsiteX166" fmla="*/ 635413 w 878204"/>
                <a:gd name="connsiteY166" fmla="*/ 292132 h 947166"/>
                <a:gd name="connsiteX167" fmla="*/ 634460 w 878204"/>
                <a:gd name="connsiteY167" fmla="*/ 291655 h 947166"/>
                <a:gd name="connsiteX168" fmla="*/ 627888 w 878204"/>
                <a:gd name="connsiteY168" fmla="*/ 290036 h 947166"/>
                <a:gd name="connsiteX169" fmla="*/ 626459 w 878204"/>
                <a:gd name="connsiteY169" fmla="*/ 289274 h 947166"/>
                <a:gd name="connsiteX170" fmla="*/ 625221 w 878204"/>
                <a:gd name="connsiteY170" fmla="*/ 288417 h 947166"/>
                <a:gd name="connsiteX171" fmla="*/ 624173 w 878204"/>
                <a:gd name="connsiteY171" fmla="*/ 287274 h 947166"/>
                <a:gd name="connsiteX172" fmla="*/ 623221 w 878204"/>
                <a:gd name="connsiteY172" fmla="*/ 286131 h 947166"/>
                <a:gd name="connsiteX173" fmla="*/ 619220 w 878204"/>
                <a:gd name="connsiteY173" fmla="*/ 277844 h 947166"/>
                <a:gd name="connsiteX174" fmla="*/ 618363 w 878204"/>
                <a:gd name="connsiteY174" fmla="*/ 276606 h 947166"/>
                <a:gd name="connsiteX175" fmla="*/ 617410 w 878204"/>
                <a:gd name="connsiteY175" fmla="*/ 275463 h 947166"/>
                <a:gd name="connsiteX176" fmla="*/ 610552 w 878204"/>
                <a:gd name="connsiteY176" fmla="*/ 269558 h 947166"/>
                <a:gd name="connsiteX177" fmla="*/ 609600 w 878204"/>
                <a:gd name="connsiteY177" fmla="*/ 268319 h 947166"/>
                <a:gd name="connsiteX178" fmla="*/ 608076 w 878204"/>
                <a:gd name="connsiteY178" fmla="*/ 265462 h 947166"/>
                <a:gd name="connsiteX179" fmla="*/ 607028 w 878204"/>
                <a:gd name="connsiteY179" fmla="*/ 262509 h 947166"/>
                <a:gd name="connsiteX180" fmla="*/ 606171 w 878204"/>
                <a:gd name="connsiteY180" fmla="*/ 259175 h 947166"/>
                <a:gd name="connsiteX181" fmla="*/ 605123 w 878204"/>
                <a:gd name="connsiteY181" fmla="*/ 252032 h 947166"/>
                <a:gd name="connsiteX182" fmla="*/ 604552 w 878204"/>
                <a:gd name="connsiteY182" fmla="*/ 250508 h 947166"/>
                <a:gd name="connsiteX183" fmla="*/ 603885 w 878204"/>
                <a:gd name="connsiteY183" fmla="*/ 249079 h 947166"/>
                <a:gd name="connsiteX184" fmla="*/ 602170 w 878204"/>
                <a:gd name="connsiteY184" fmla="*/ 246602 h 947166"/>
                <a:gd name="connsiteX185" fmla="*/ 599980 w 878204"/>
                <a:gd name="connsiteY185" fmla="*/ 244507 h 947166"/>
                <a:gd name="connsiteX186" fmla="*/ 596360 w 878204"/>
                <a:gd name="connsiteY186" fmla="*/ 241745 h 947166"/>
                <a:gd name="connsiteX187" fmla="*/ 587502 w 878204"/>
                <a:gd name="connsiteY187" fmla="*/ 237458 h 947166"/>
                <a:gd name="connsiteX188" fmla="*/ 586359 w 878204"/>
                <a:gd name="connsiteY188" fmla="*/ 236411 h 947166"/>
                <a:gd name="connsiteX189" fmla="*/ 585502 w 878204"/>
                <a:gd name="connsiteY189" fmla="*/ 234696 h 947166"/>
                <a:gd name="connsiteX190" fmla="*/ 584930 w 878204"/>
                <a:gd name="connsiteY190" fmla="*/ 232410 h 947166"/>
                <a:gd name="connsiteX191" fmla="*/ 584740 w 878204"/>
                <a:gd name="connsiteY191" fmla="*/ 228505 h 947166"/>
                <a:gd name="connsiteX192" fmla="*/ 585026 w 878204"/>
                <a:gd name="connsiteY192" fmla="*/ 226409 h 947166"/>
                <a:gd name="connsiteX193" fmla="*/ 586073 w 878204"/>
                <a:gd name="connsiteY193" fmla="*/ 224123 h 947166"/>
                <a:gd name="connsiteX194" fmla="*/ 591407 w 878204"/>
                <a:gd name="connsiteY194" fmla="*/ 214789 h 947166"/>
                <a:gd name="connsiteX195" fmla="*/ 592550 w 878204"/>
                <a:gd name="connsiteY195" fmla="*/ 211360 h 947166"/>
                <a:gd name="connsiteX196" fmla="*/ 592550 w 878204"/>
                <a:gd name="connsiteY196" fmla="*/ 208979 h 947166"/>
                <a:gd name="connsiteX197" fmla="*/ 591598 w 878204"/>
                <a:gd name="connsiteY197" fmla="*/ 207836 h 947166"/>
                <a:gd name="connsiteX198" fmla="*/ 590169 w 878204"/>
                <a:gd name="connsiteY198" fmla="*/ 206978 h 947166"/>
                <a:gd name="connsiteX199" fmla="*/ 583787 w 878204"/>
                <a:gd name="connsiteY199" fmla="*/ 204502 h 947166"/>
                <a:gd name="connsiteX200" fmla="*/ 581120 w 878204"/>
                <a:gd name="connsiteY200" fmla="*/ 202692 h 947166"/>
                <a:gd name="connsiteX201" fmla="*/ 579977 w 878204"/>
                <a:gd name="connsiteY201" fmla="*/ 201740 h 947166"/>
                <a:gd name="connsiteX202" fmla="*/ 578072 w 878204"/>
                <a:gd name="connsiteY202" fmla="*/ 199358 h 947166"/>
                <a:gd name="connsiteX203" fmla="*/ 576643 w 878204"/>
                <a:gd name="connsiteY203" fmla="*/ 196596 h 947166"/>
                <a:gd name="connsiteX204" fmla="*/ 576072 w 878204"/>
                <a:gd name="connsiteY204" fmla="*/ 194596 h 947166"/>
                <a:gd name="connsiteX205" fmla="*/ 575596 w 878204"/>
                <a:gd name="connsiteY205" fmla="*/ 192119 h 947166"/>
                <a:gd name="connsiteX206" fmla="*/ 575310 w 878204"/>
                <a:gd name="connsiteY206" fmla="*/ 187928 h 947166"/>
                <a:gd name="connsiteX207" fmla="*/ 575691 w 878204"/>
                <a:gd name="connsiteY207" fmla="*/ 185357 h 947166"/>
                <a:gd name="connsiteX208" fmla="*/ 576358 w 878204"/>
                <a:gd name="connsiteY208" fmla="*/ 183452 h 947166"/>
                <a:gd name="connsiteX209" fmla="*/ 577310 w 878204"/>
                <a:gd name="connsiteY209" fmla="*/ 182309 h 947166"/>
                <a:gd name="connsiteX210" fmla="*/ 582168 w 878204"/>
                <a:gd name="connsiteY210" fmla="*/ 178879 h 947166"/>
                <a:gd name="connsiteX211" fmla="*/ 583692 w 878204"/>
                <a:gd name="connsiteY211" fmla="*/ 177451 h 947166"/>
                <a:gd name="connsiteX212" fmla="*/ 585311 w 878204"/>
                <a:gd name="connsiteY212" fmla="*/ 175546 h 947166"/>
                <a:gd name="connsiteX213" fmla="*/ 587693 w 878204"/>
                <a:gd name="connsiteY213" fmla="*/ 171736 h 947166"/>
                <a:gd name="connsiteX214" fmla="*/ 588359 w 878204"/>
                <a:gd name="connsiteY214" fmla="*/ 169164 h 947166"/>
                <a:gd name="connsiteX215" fmla="*/ 588454 w 878204"/>
                <a:gd name="connsiteY215" fmla="*/ 166973 h 947166"/>
                <a:gd name="connsiteX216" fmla="*/ 587788 w 878204"/>
                <a:gd name="connsiteY216" fmla="*/ 164021 h 947166"/>
                <a:gd name="connsiteX217" fmla="*/ 587693 w 878204"/>
                <a:gd name="connsiteY217" fmla="*/ 162973 h 947166"/>
                <a:gd name="connsiteX218" fmla="*/ 587883 w 878204"/>
                <a:gd name="connsiteY218" fmla="*/ 160115 h 947166"/>
                <a:gd name="connsiteX219" fmla="*/ 587693 w 878204"/>
                <a:gd name="connsiteY219" fmla="*/ 158401 h 947166"/>
                <a:gd name="connsiteX220" fmla="*/ 587311 w 878204"/>
                <a:gd name="connsiteY220" fmla="*/ 156782 h 947166"/>
                <a:gd name="connsiteX221" fmla="*/ 586550 w 878204"/>
                <a:gd name="connsiteY221" fmla="*/ 155448 h 947166"/>
                <a:gd name="connsiteX222" fmla="*/ 585502 w 878204"/>
                <a:gd name="connsiteY222" fmla="*/ 154305 h 947166"/>
                <a:gd name="connsiteX223" fmla="*/ 584359 w 878204"/>
                <a:gd name="connsiteY223" fmla="*/ 153257 h 947166"/>
                <a:gd name="connsiteX224" fmla="*/ 580549 w 878204"/>
                <a:gd name="connsiteY224" fmla="*/ 150590 h 947166"/>
                <a:gd name="connsiteX225" fmla="*/ 579310 w 878204"/>
                <a:gd name="connsiteY225" fmla="*/ 149257 h 947166"/>
                <a:gd name="connsiteX226" fmla="*/ 578358 w 878204"/>
                <a:gd name="connsiteY226" fmla="*/ 147542 h 947166"/>
                <a:gd name="connsiteX227" fmla="*/ 577596 w 878204"/>
                <a:gd name="connsiteY227" fmla="*/ 144685 h 947166"/>
                <a:gd name="connsiteX228" fmla="*/ 577882 w 878204"/>
                <a:gd name="connsiteY228" fmla="*/ 142780 h 947166"/>
                <a:gd name="connsiteX229" fmla="*/ 578644 w 878204"/>
                <a:gd name="connsiteY229" fmla="*/ 141351 h 947166"/>
                <a:gd name="connsiteX230" fmla="*/ 579787 w 878204"/>
                <a:gd name="connsiteY230" fmla="*/ 140399 h 947166"/>
                <a:gd name="connsiteX231" fmla="*/ 581216 w 878204"/>
                <a:gd name="connsiteY231" fmla="*/ 139827 h 947166"/>
                <a:gd name="connsiteX232" fmla="*/ 586740 w 878204"/>
                <a:gd name="connsiteY232" fmla="*/ 139255 h 947166"/>
                <a:gd name="connsiteX233" fmla="*/ 588740 w 878204"/>
                <a:gd name="connsiteY233" fmla="*/ 138494 h 947166"/>
                <a:gd name="connsiteX234" fmla="*/ 590931 w 878204"/>
                <a:gd name="connsiteY234" fmla="*/ 135731 h 947166"/>
                <a:gd name="connsiteX235" fmla="*/ 591884 w 878204"/>
                <a:gd name="connsiteY235" fmla="*/ 132302 h 947166"/>
                <a:gd name="connsiteX236" fmla="*/ 592741 w 878204"/>
                <a:gd name="connsiteY236" fmla="*/ 126302 h 947166"/>
                <a:gd name="connsiteX237" fmla="*/ 593693 w 878204"/>
                <a:gd name="connsiteY237" fmla="*/ 123635 h 947166"/>
                <a:gd name="connsiteX238" fmla="*/ 594932 w 878204"/>
                <a:gd name="connsiteY238" fmla="*/ 122015 h 947166"/>
                <a:gd name="connsiteX239" fmla="*/ 596456 w 878204"/>
                <a:gd name="connsiteY239" fmla="*/ 121634 h 947166"/>
                <a:gd name="connsiteX240" fmla="*/ 598265 w 878204"/>
                <a:gd name="connsiteY240" fmla="*/ 121729 h 947166"/>
                <a:gd name="connsiteX241" fmla="*/ 601885 w 878204"/>
                <a:gd name="connsiteY241" fmla="*/ 122492 h 947166"/>
                <a:gd name="connsiteX242" fmla="*/ 606647 w 878204"/>
                <a:gd name="connsiteY242" fmla="*/ 124301 h 947166"/>
                <a:gd name="connsiteX243" fmla="*/ 610267 w 878204"/>
                <a:gd name="connsiteY243" fmla="*/ 125159 h 947166"/>
                <a:gd name="connsiteX244" fmla="*/ 619887 w 878204"/>
                <a:gd name="connsiteY244" fmla="*/ 125349 h 947166"/>
                <a:gd name="connsiteX245" fmla="*/ 621601 w 878204"/>
                <a:gd name="connsiteY245" fmla="*/ 125730 h 947166"/>
                <a:gd name="connsiteX246" fmla="*/ 624650 w 878204"/>
                <a:gd name="connsiteY246" fmla="*/ 126968 h 947166"/>
                <a:gd name="connsiteX247" fmla="*/ 626078 w 878204"/>
                <a:gd name="connsiteY247" fmla="*/ 127730 h 947166"/>
                <a:gd name="connsiteX248" fmla="*/ 629317 w 878204"/>
                <a:gd name="connsiteY248" fmla="*/ 128683 h 947166"/>
                <a:gd name="connsiteX249" fmla="*/ 631126 w 878204"/>
                <a:gd name="connsiteY249" fmla="*/ 128683 h 947166"/>
                <a:gd name="connsiteX250" fmla="*/ 636270 w 878204"/>
                <a:gd name="connsiteY250" fmla="*/ 127826 h 947166"/>
                <a:gd name="connsiteX251" fmla="*/ 643700 w 878204"/>
                <a:gd name="connsiteY251" fmla="*/ 128207 h 947166"/>
                <a:gd name="connsiteX252" fmla="*/ 645604 w 878204"/>
                <a:gd name="connsiteY252" fmla="*/ 127921 h 947166"/>
                <a:gd name="connsiteX253" fmla="*/ 647224 w 878204"/>
                <a:gd name="connsiteY253" fmla="*/ 127445 h 947166"/>
                <a:gd name="connsiteX254" fmla="*/ 657796 w 878204"/>
                <a:gd name="connsiteY254" fmla="*/ 122111 h 947166"/>
                <a:gd name="connsiteX255" fmla="*/ 663797 w 878204"/>
                <a:gd name="connsiteY255" fmla="*/ 101251 h 947166"/>
                <a:gd name="connsiteX256" fmla="*/ 663893 w 878204"/>
                <a:gd name="connsiteY256" fmla="*/ 98393 h 947166"/>
                <a:gd name="connsiteX257" fmla="*/ 663702 w 878204"/>
                <a:gd name="connsiteY257" fmla="*/ 94869 h 947166"/>
                <a:gd name="connsiteX258" fmla="*/ 662654 w 878204"/>
                <a:gd name="connsiteY258" fmla="*/ 93821 h 947166"/>
                <a:gd name="connsiteX259" fmla="*/ 661416 w 878204"/>
                <a:gd name="connsiteY259" fmla="*/ 92869 h 947166"/>
                <a:gd name="connsiteX260" fmla="*/ 659987 w 878204"/>
                <a:gd name="connsiteY260" fmla="*/ 92107 h 947166"/>
                <a:gd name="connsiteX261" fmla="*/ 658463 w 878204"/>
                <a:gd name="connsiteY261" fmla="*/ 91440 h 947166"/>
                <a:gd name="connsiteX262" fmla="*/ 654749 w 878204"/>
                <a:gd name="connsiteY262" fmla="*/ 90583 h 947166"/>
                <a:gd name="connsiteX263" fmla="*/ 653129 w 878204"/>
                <a:gd name="connsiteY263" fmla="*/ 89916 h 947166"/>
                <a:gd name="connsiteX264" fmla="*/ 651796 w 878204"/>
                <a:gd name="connsiteY264" fmla="*/ 89154 h 947166"/>
                <a:gd name="connsiteX265" fmla="*/ 650462 w 878204"/>
                <a:gd name="connsiteY265" fmla="*/ 87725 h 947166"/>
                <a:gd name="connsiteX266" fmla="*/ 649034 w 878204"/>
                <a:gd name="connsiteY266" fmla="*/ 85916 h 947166"/>
                <a:gd name="connsiteX267" fmla="*/ 647128 w 878204"/>
                <a:gd name="connsiteY267" fmla="*/ 82868 h 947166"/>
                <a:gd name="connsiteX268" fmla="*/ 646367 w 878204"/>
                <a:gd name="connsiteY268" fmla="*/ 80391 h 947166"/>
                <a:gd name="connsiteX269" fmla="*/ 646081 w 878204"/>
                <a:gd name="connsiteY269" fmla="*/ 78486 h 947166"/>
                <a:gd name="connsiteX270" fmla="*/ 646843 w 878204"/>
                <a:gd name="connsiteY270" fmla="*/ 74676 h 947166"/>
                <a:gd name="connsiteX271" fmla="*/ 637984 w 878204"/>
                <a:gd name="connsiteY271" fmla="*/ 60008 h 947166"/>
                <a:gd name="connsiteX272" fmla="*/ 635413 w 878204"/>
                <a:gd name="connsiteY272" fmla="*/ 56960 h 947166"/>
                <a:gd name="connsiteX273" fmla="*/ 627983 w 878204"/>
                <a:gd name="connsiteY273" fmla="*/ 50578 h 947166"/>
                <a:gd name="connsiteX274" fmla="*/ 625221 w 878204"/>
                <a:gd name="connsiteY274" fmla="*/ 48959 h 947166"/>
                <a:gd name="connsiteX275" fmla="*/ 623030 w 878204"/>
                <a:gd name="connsiteY275" fmla="*/ 48196 h 947166"/>
                <a:gd name="connsiteX276" fmla="*/ 621983 w 878204"/>
                <a:gd name="connsiteY276" fmla="*/ 48387 h 947166"/>
                <a:gd name="connsiteX277" fmla="*/ 620935 w 878204"/>
                <a:gd name="connsiteY277" fmla="*/ 48863 h 947166"/>
                <a:gd name="connsiteX278" fmla="*/ 617410 w 878204"/>
                <a:gd name="connsiteY278" fmla="*/ 51530 h 947166"/>
                <a:gd name="connsiteX279" fmla="*/ 615886 w 878204"/>
                <a:gd name="connsiteY279" fmla="*/ 52102 h 947166"/>
                <a:gd name="connsiteX280" fmla="*/ 614172 w 878204"/>
                <a:gd name="connsiteY280" fmla="*/ 52483 h 947166"/>
                <a:gd name="connsiteX281" fmla="*/ 597789 w 878204"/>
                <a:gd name="connsiteY281" fmla="*/ 52959 h 947166"/>
                <a:gd name="connsiteX282" fmla="*/ 594741 w 878204"/>
                <a:gd name="connsiteY282" fmla="*/ 58103 h 947166"/>
                <a:gd name="connsiteX283" fmla="*/ 594360 w 878204"/>
                <a:gd name="connsiteY283" fmla="*/ 59817 h 947166"/>
                <a:gd name="connsiteX284" fmla="*/ 594074 w 878204"/>
                <a:gd name="connsiteY284" fmla="*/ 62008 h 947166"/>
                <a:gd name="connsiteX285" fmla="*/ 594265 w 878204"/>
                <a:gd name="connsiteY285" fmla="*/ 63818 h 947166"/>
                <a:gd name="connsiteX286" fmla="*/ 594646 w 878204"/>
                <a:gd name="connsiteY286" fmla="*/ 65437 h 947166"/>
                <a:gd name="connsiteX287" fmla="*/ 595693 w 878204"/>
                <a:gd name="connsiteY287" fmla="*/ 68485 h 947166"/>
                <a:gd name="connsiteX288" fmla="*/ 595979 w 878204"/>
                <a:gd name="connsiteY288" fmla="*/ 70199 h 947166"/>
                <a:gd name="connsiteX289" fmla="*/ 596075 w 878204"/>
                <a:gd name="connsiteY289" fmla="*/ 71914 h 947166"/>
                <a:gd name="connsiteX290" fmla="*/ 595693 w 878204"/>
                <a:gd name="connsiteY290" fmla="*/ 73628 h 947166"/>
                <a:gd name="connsiteX291" fmla="*/ 594932 w 878204"/>
                <a:gd name="connsiteY291" fmla="*/ 75057 h 947166"/>
                <a:gd name="connsiteX292" fmla="*/ 591121 w 878204"/>
                <a:gd name="connsiteY292" fmla="*/ 79915 h 947166"/>
                <a:gd name="connsiteX293" fmla="*/ 589502 w 878204"/>
                <a:gd name="connsiteY293" fmla="*/ 82487 h 947166"/>
                <a:gd name="connsiteX294" fmla="*/ 588074 w 878204"/>
                <a:gd name="connsiteY294" fmla="*/ 85535 h 947166"/>
                <a:gd name="connsiteX295" fmla="*/ 586454 w 878204"/>
                <a:gd name="connsiteY295" fmla="*/ 90488 h 947166"/>
                <a:gd name="connsiteX296" fmla="*/ 585787 w 878204"/>
                <a:gd name="connsiteY296" fmla="*/ 91916 h 947166"/>
                <a:gd name="connsiteX297" fmla="*/ 584930 w 878204"/>
                <a:gd name="connsiteY297" fmla="*/ 93345 h 947166"/>
                <a:gd name="connsiteX298" fmla="*/ 583978 w 878204"/>
                <a:gd name="connsiteY298" fmla="*/ 94583 h 947166"/>
                <a:gd name="connsiteX299" fmla="*/ 582454 w 878204"/>
                <a:gd name="connsiteY299" fmla="*/ 95441 h 947166"/>
                <a:gd name="connsiteX300" fmla="*/ 580358 w 878204"/>
                <a:gd name="connsiteY300" fmla="*/ 95726 h 947166"/>
                <a:gd name="connsiteX301" fmla="*/ 574358 w 878204"/>
                <a:gd name="connsiteY301" fmla="*/ 94297 h 947166"/>
                <a:gd name="connsiteX302" fmla="*/ 571881 w 878204"/>
                <a:gd name="connsiteY302" fmla="*/ 94107 h 947166"/>
                <a:gd name="connsiteX303" fmla="*/ 569690 w 878204"/>
                <a:gd name="connsiteY303" fmla="*/ 94869 h 947166"/>
                <a:gd name="connsiteX304" fmla="*/ 564070 w 878204"/>
                <a:gd name="connsiteY304" fmla="*/ 100203 h 947166"/>
                <a:gd name="connsiteX305" fmla="*/ 562261 w 878204"/>
                <a:gd name="connsiteY305" fmla="*/ 101155 h 947166"/>
                <a:gd name="connsiteX306" fmla="*/ 551498 w 878204"/>
                <a:gd name="connsiteY306" fmla="*/ 104394 h 947166"/>
                <a:gd name="connsiteX307" fmla="*/ 549307 w 878204"/>
                <a:gd name="connsiteY307" fmla="*/ 104394 h 947166"/>
                <a:gd name="connsiteX308" fmla="*/ 545497 w 878204"/>
                <a:gd name="connsiteY308" fmla="*/ 103537 h 947166"/>
                <a:gd name="connsiteX309" fmla="*/ 543401 w 878204"/>
                <a:gd name="connsiteY309" fmla="*/ 102584 h 947166"/>
                <a:gd name="connsiteX310" fmla="*/ 540353 w 878204"/>
                <a:gd name="connsiteY310" fmla="*/ 100679 h 947166"/>
                <a:gd name="connsiteX311" fmla="*/ 538925 w 878204"/>
                <a:gd name="connsiteY311" fmla="*/ 100298 h 947166"/>
                <a:gd name="connsiteX312" fmla="*/ 537210 w 878204"/>
                <a:gd name="connsiteY312" fmla="*/ 100775 h 947166"/>
                <a:gd name="connsiteX313" fmla="*/ 535495 w 878204"/>
                <a:gd name="connsiteY313" fmla="*/ 102965 h 947166"/>
                <a:gd name="connsiteX314" fmla="*/ 534448 w 878204"/>
                <a:gd name="connsiteY314" fmla="*/ 104966 h 947166"/>
                <a:gd name="connsiteX315" fmla="*/ 533019 w 878204"/>
                <a:gd name="connsiteY315" fmla="*/ 108490 h 947166"/>
                <a:gd name="connsiteX316" fmla="*/ 532352 w 878204"/>
                <a:gd name="connsiteY316" fmla="*/ 109728 h 947166"/>
                <a:gd name="connsiteX317" fmla="*/ 531495 w 878204"/>
                <a:gd name="connsiteY317" fmla="*/ 110776 h 947166"/>
                <a:gd name="connsiteX318" fmla="*/ 530828 w 878204"/>
                <a:gd name="connsiteY318" fmla="*/ 111347 h 947166"/>
                <a:gd name="connsiteX319" fmla="*/ 526923 w 878204"/>
                <a:gd name="connsiteY319" fmla="*/ 111728 h 947166"/>
                <a:gd name="connsiteX320" fmla="*/ 497395 w 878204"/>
                <a:gd name="connsiteY320" fmla="*/ 110966 h 947166"/>
                <a:gd name="connsiteX321" fmla="*/ 489585 w 878204"/>
                <a:gd name="connsiteY321" fmla="*/ 119920 h 947166"/>
                <a:gd name="connsiteX322" fmla="*/ 488918 w 878204"/>
                <a:gd name="connsiteY322" fmla="*/ 124016 h 947166"/>
                <a:gd name="connsiteX323" fmla="*/ 489585 w 878204"/>
                <a:gd name="connsiteY323" fmla="*/ 125444 h 947166"/>
                <a:gd name="connsiteX324" fmla="*/ 490157 w 878204"/>
                <a:gd name="connsiteY324" fmla="*/ 126873 h 947166"/>
                <a:gd name="connsiteX325" fmla="*/ 490537 w 878204"/>
                <a:gd name="connsiteY325" fmla="*/ 128588 h 947166"/>
                <a:gd name="connsiteX326" fmla="*/ 490537 w 878204"/>
                <a:gd name="connsiteY326" fmla="*/ 130302 h 947166"/>
                <a:gd name="connsiteX327" fmla="*/ 489966 w 878204"/>
                <a:gd name="connsiteY327" fmla="*/ 131826 h 947166"/>
                <a:gd name="connsiteX328" fmla="*/ 486251 w 878204"/>
                <a:gd name="connsiteY328" fmla="*/ 134303 h 947166"/>
                <a:gd name="connsiteX329" fmla="*/ 455581 w 878204"/>
                <a:gd name="connsiteY329" fmla="*/ 149352 h 947166"/>
                <a:gd name="connsiteX330" fmla="*/ 454342 w 878204"/>
                <a:gd name="connsiteY330" fmla="*/ 150781 h 947166"/>
                <a:gd name="connsiteX331" fmla="*/ 450628 w 878204"/>
                <a:gd name="connsiteY331" fmla="*/ 158115 h 947166"/>
                <a:gd name="connsiteX332" fmla="*/ 449675 w 878204"/>
                <a:gd name="connsiteY332" fmla="*/ 159353 h 947166"/>
                <a:gd name="connsiteX333" fmla="*/ 447961 w 878204"/>
                <a:gd name="connsiteY333" fmla="*/ 161068 h 947166"/>
                <a:gd name="connsiteX334" fmla="*/ 447199 w 878204"/>
                <a:gd name="connsiteY334" fmla="*/ 161639 h 947166"/>
                <a:gd name="connsiteX335" fmla="*/ 447008 w 878204"/>
                <a:gd name="connsiteY335" fmla="*/ 161735 h 947166"/>
                <a:gd name="connsiteX336" fmla="*/ 435388 w 878204"/>
                <a:gd name="connsiteY336" fmla="*/ 163640 h 947166"/>
                <a:gd name="connsiteX337" fmla="*/ 434150 w 878204"/>
                <a:gd name="connsiteY337" fmla="*/ 164687 h 947166"/>
                <a:gd name="connsiteX338" fmla="*/ 433578 w 878204"/>
                <a:gd name="connsiteY338" fmla="*/ 166783 h 947166"/>
                <a:gd name="connsiteX339" fmla="*/ 433768 w 878204"/>
                <a:gd name="connsiteY339" fmla="*/ 168497 h 947166"/>
                <a:gd name="connsiteX340" fmla="*/ 434340 w 878204"/>
                <a:gd name="connsiteY340" fmla="*/ 170117 h 947166"/>
                <a:gd name="connsiteX341" fmla="*/ 437007 w 878204"/>
                <a:gd name="connsiteY341" fmla="*/ 175832 h 947166"/>
                <a:gd name="connsiteX342" fmla="*/ 437388 w 878204"/>
                <a:gd name="connsiteY342" fmla="*/ 177355 h 947166"/>
                <a:gd name="connsiteX343" fmla="*/ 437483 w 878204"/>
                <a:gd name="connsiteY343" fmla="*/ 179070 h 947166"/>
                <a:gd name="connsiteX344" fmla="*/ 437102 w 878204"/>
                <a:gd name="connsiteY344" fmla="*/ 180689 h 947166"/>
                <a:gd name="connsiteX345" fmla="*/ 436531 w 878204"/>
                <a:gd name="connsiteY345" fmla="*/ 182023 h 947166"/>
                <a:gd name="connsiteX346" fmla="*/ 435674 w 878204"/>
                <a:gd name="connsiteY346" fmla="*/ 183356 h 947166"/>
                <a:gd name="connsiteX347" fmla="*/ 432530 w 878204"/>
                <a:gd name="connsiteY347" fmla="*/ 184880 h 947166"/>
                <a:gd name="connsiteX348" fmla="*/ 427673 w 878204"/>
                <a:gd name="connsiteY348" fmla="*/ 186309 h 947166"/>
                <a:gd name="connsiteX349" fmla="*/ 416242 w 878204"/>
                <a:gd name="connsiteY349" fmla="*/ 188214 h 947166"/>
                <a:gd name="connsiteX350" fmla="*/ 411575 w 878204"/>
                <a:gd name="connsiteY350" fmla="*/ 188024 h 947166"/>
                <a:gd name="connsiteX351" fmla="*/ 408622 w 878204"/>
                <a:gd name="connsiteY351" fmla="*/ 187166 h 947166"/>
                <a:gd name="connsiteX352" fmla="*/ 403860 w 878204"/>
                <a:gd name="connsiteY352" fmla="*/ 179451 h 947166"/>
                <a:gd name="connsiteX353" fmla="*/ 402717 w 878204"/>
                <a:gd name="connsiteY353" fmla="*/ 178403 h 947166"/>
                <a:gd name="connsiteX354" fmla="*/ 401288 w 878204"/>
                <a:gd name="connsiteY354" fmla="*/ 177737 h 947166"/>
                <a:gd name="connsiteX355" fmla="*/ 399479 w 878204"/>
                <a:gd name="connsiteY355" fmla="*/ 178022 h 947166"/>
                <a:gd name="connsiteX356" fmla="*/ 397859 w 878204"/>
                <a:gd name="connsiteY356" fmla="*/ 179165 h 947166"/>
                <a:gd name="connsiteX357" fmla="*/ 396621 w 878204"/>
                <a:gd name="connsiteY357" fmla="*/ 182118 h 947166"/>
                <a:gd name="connsiteX358" fmla="*/ 396526 w 878204"/>
                <a:gd name="connsiteY358" fmla="*/ 184213 h 947166"/>
                <a:gd name="connsiteX359" fmla="*/ 396907 w 878204"/>
                <a:gd name="connsiteY359" fmla="*/ 186023 h 947166"/>
                <a:gd name="connsiteX360" fmla="*/ 397478 w 878204"/>
                <a:gd name="connsiteY360" fmla="*/ 187547 h 947166"/>
                <a:gd name="connsiteX361" fmla="*/ 397859 w 878204"/>
                <a:gd name="connsiteY361" fmla="*/ 189167 h 947166"/>
                <a:gd name="connsiteX362" fmla="*/ 397955 w 878204"/>
                <a:gd name="connsiteY362" fmla="*/ 190976 h 947166"/>
                <a:gd name="connsiteX363" fmla="*/ 397764 w 878204"/>
                <a:gd name="connsiteY363" fmla="*/ 192881 h 947166"/>
                <a:gd name="connsiteX364" fmla="*/ 396335 w 878204"/>
                <a:gd name="connsiteY364" fmla="*/ 198215 h 947166"/>
                <a:gd name="connsiteX365" fmla="*/ 395097 w 878204"/>
                <a:gd name="connsiteY365" fmla="*/ 201263 h 947166"/>
                <a:gd name="connsiteX366" fmla="*/ 391192 w 878204"/>
                <a:gd name="connsiteY366" fmla="*/ 208121 h 947166"/>
                <a:gd name="connsiteX367" fmla="*/ 389287 w 878204"/>
                <a:gd name="connsiteY367" fmla="*/ 210407 h 947166"/>
                <a:gd name="connsiteX368" fmla="*/ 385572 w 878204"/>
                <a:gd name="connsiteY368" fmla="*/ 213170 h 947166"/>
                <a:gd name="connsiteX369" fmla="*/ 376333 w 878204"/>
                <a:gd name="connsiteY369" fmla="*/ 218504 h 947166"/>
                <a:gd name="connsiteX370" fmla="*/ 372046 w 878204"/>
                <a:gd name="connsiteY370" fmla="*/ 222885 h 947166"/>
                <a:gd name="connsiteX371" fmla="*/ 370713 w 878204"/>
                <a:gd name="connsiteY371" fmla="*/ 223266 h 947166"/>
                <a:gd name="connsiteX372" fmla="*/ 369094 w 878204"/>
                <a:gd name="connsiteY372" fmla="*/ 222790 h 947166"/>
                <a:gd name="connsiteX373" fmla="*/ 367093 w 878204"/>
                <a:gd name="connsiteY373" fmla="*/ 220123 h 947166"/>
                <a:gd name="connsiteX374" fmla="*/ 364903 w 878204"/>
                <a:gd name="connsiteY374" fmla="*/ 214598 h 947166"/>
                <a:gd name="connsiteX375" fmla="*/ 362712 w 878204"/>
                <a:gd name="connsiteY375" fmla="*/ 213551 h 947166"/>
                <a:gd name="connsiteX376" fmla="*/ 360712 w 878204"/>
                <a:gd name="connsiteY376" fmla="*/ 212979 h 947166"/>
                <a:gd name="connsiteX377" fmla="*/ 346996 w 878204"/>
                <a:gd name="connsiteY377" fmla="*/ 214694 h 947166"/>
                <a:gd name="connsiteX378" fmla="*/ 344138 w 878204"/>
                <a:gd name="connsiteY378" fmla="*/ 213455 h 947166"/>
                <a:gd name="connsiteX379" fmla="*/ 341185 w 878204"/>
                <a:gd name="connsiteY379" fmla="*/ 214122 h 947166"/>
                <a:gd name="connsiteX380" fmla="*/ 338328 w 878204"/>
                <a:gd name="connsiteY380" fmla="*/ 213646 h 947166"/>
                <a:gd name="connsiteX381" fmla="*/ 335661 w 878204"/>
                <a:gd name="connsiteY381" fmla="*/ 211741 h 947166"/>
                <a:gd name="connsiteX382" fmla="*/ 338995 w 878204"/>
                <a:gd name="connsiteY382" fmla="*/ 205454 h 947166"/>
                <a:gd name="connsiteX383" fmla="*/ 340614 w 878204"/>
                <a:gd name="connsiteY383" fmla="*/ 203454 h 947166"/>
                <a:gd name="connsiteX384" fmla="*/ 342709 w 878204"/>
                <a:gd name="connsiteY384" fmla="*/ 201740 h 947166"/>
                <a:gd name="connsiteX385" fmla="*/ 342709 w 878204"/>
                <a:gd name="connsiteY385" fmla="*/ 198882 h 947166"/>
                <a:gd name="connsiteX386" fmla="*/ 341185 w 878204"/>
                <a:gd name="connsiteY386" fmla="*/ 197739 h 947166"/>
                <a:gd name="connsiteX387" fmla="*/ 337280 w 878204"/>
                <a:gd name="connsiteY387" fmla="*/ 196596 h 947166"/>
                <a:gd name="connsiteX388" fmla="*/ 335756 w 878204"/>
                <a:gd name="connsiteY388" fmla="*/ 195453 h 947166"/>
                <a:gd name="connsiteX389" fmla="*/ 334804 w 878204"/>
                <a:gd name="connsiteY389" fmla="*/ 195167 h 947166"/>
                <a:gd name="connsiteX390" fmla="*/ 332042 w 878204"/>
                <a:gd name="connsiteY390" fmla="*/ 195644 h 947166"/>
                <a:gd name="connsiteX391" fmla="*/ 330994 w 878204"/>
                <a:gd name="connsiteY391" fmla="*/ 195453 h 947166"/>
                <a:gd name="connsiteX392" fmla="*/ 330803 w 878204"/>
                <a:gd name="connsiteY392" fmla="*/ 194405 h 947166"/>
                <a:gd name="connsiteX393" fmla="*/ 331184 w 878204"/>
                <a:gd name="connsiteY393" fmla="*/ 190500 h 947166"/>
                <a:gd name="connsiteX394" fmla="*/ 330994 w 878204"/>
                <a:gd name="connsiteY394" fmla="*/ 189357 h 947166"/>
                <a:gd name="connsiteX395" fmla="*/ 322802 w 878204"/>
                <a:gd name="connsiteY395" fmla="*/ 179642 h 947166"/>
                <a:gd name="connsiteX396" fmla="*/ 305371 w 878204"/>
                <a:gd name="connsiteY396" fmla="*/ 166021 h 947166"/>
                <a:gd name="connsiteX397" fmla="*/ 297180 w 878204"/>
                <a:gd name="connsiteY397" fmla="*/ 163163 h 947166"/>
                <a:gd name="connsiteX398" fmla="*/ 290893 w 878204"/>
                <a:gd name="connsiteY398" fmla="*/ 166878 h 947166"/>
                <a:gd name="connsiteX399" fmla="*/ 288988 w 878204"/>
                <a:gd name="connsiteY399" fmla="*/ 163640 h 947166"/>
                <a:gd name="connsiteX400" fmla="*/ 286036 w 878204"/>
                <a:gd name="connsiteY400" fmla="*/ 159925 h 947166"/>
                <a:gd name="connsiteX401" fmla="*/ 284797 w 878204"/>
                <a:gd name="connsiteY401" fmla="*/ 158020 h 947166"/>
                <a:gd name="connsiteX402" fmla="*/ 283845 w 878204"/>
                <a:gd name="connsiteY402" fmla="*/ 154019 h 947166"/>
                <a:gd name="connsiteX403" fmla="*/ 283273 w 878204"/>
                <a:gd name="connsiteY403" fmla="*/ 146113 h 947166"/>
                <a:gd name="connsiteX404" fmla="*/ 282226 w 878204"/>
                <a:gd name="connsiteY404" fmla="*/ 140399 h 947166"/>
                <a:gd name="connsiteX405" fmla="*/ 282511 w 878204"/>
                <a:gd name="connsiteY405" fmla="*/ 134112 h 947166"/>
                <a:gd name="connsiteX406" fmla="*/ 281845 w 878204"/>
                <a:gd name="connsiteY406" fmla="*/ 132207 h 947166"/>
                <a:gd name="connsiteX407" fmla="*/ 280416 w 878204"/>
                <a:gd name="connsiteY407" fmla="*/ 132397 h 947166"/>
                <a:gd name="connsiteX408" fmla="*/ 278797 w 878204"/>
                <a:gd name="connsiteY408" fmla="*/ 133064 h 947166"/>
                <a:gd name="connsiteX409" fmla="*/ 277654 w 878204"/>
                <a:gd name="connsiteY409" fmla="*/ 132397 h 947166"/>
                <a:gd name="connsiteX410" fmla="*/ 272986 w 878204"/>
                <a:gd name="connsiteY410" fmla="*/ 123158 h 947166"/>
                <a:gd name="connsiteX411" fmla="*/ 273653 w 878204"/>
                <a:gd name="connsiteY411" fmla="*/ 116967 h 947166"/>
                <a:gd name="connsiteX412" fmla="*/ 272891 w 878204"/>
                <a:gd name="connsiteY412" fmla="*/ 107252 h 947166"/>
                <a:gd name="connsiteX413" fmla="*/ 271272 w 878204"/>
                <a:gd name="connsiteY413" fmla="*/ 98298 h 947166"/>
                <a:gd name="connsiteX414" fmla="*/ 269653 w 878204"/>
                <a:gd name="connsiteY414" fmla="*/ 94393 h 947166"/>
                <a:gd name="connsiteX415" fmla="*/ 264700 w 878204"/>
                <a:gd name="connsiteY415" fmla="*/ 91916 h 947166"/>
                <a:gd name="connsiteX416" fmla="*/ 264128 w 878204"/>
                <a:gd name="connsiteY416" fmla="*/ 90964 h 947166"/>
                <a:gd name="connsiteX417" fmla="*/ 258889 w 878204"/>
                <a:gd name="connsiteY417" fmla="*/ 91250 h 947166"/>
                <a:gd name="connsiteX418" fmla="*/ 242411 w 878204"/>
                <a:gd name="connsiteY418" fmla="*/ 81534 h 947166"/>
                <a:gd name="connsiteX419" fmla="*/ 240983 w 878204"/>
                <a:gd name="connsiteY419" fmla="*/ 81344 h 947166"/>
                <a:gd name="connsiteX420" fmla="*/ 239839 w 878204"/>
                <a:gd name="connsiteY420" fmla="*/ 81915 h 947166"/>
                <a:gd name="connsiteX421" fmla="*/ 238792 w 878204"/>
                <a:gd name="connsiteY421" fmla="*/ 82963 h 947166"/>
                <a:gd name="connsiteX422" fmla="*/ 236315 w 878204"/>
                <a:gd name="connsiteY422" fmla="*/ 86963 h 947166"/>
                <a:gd name="connsiteX423" fmla="*/ 235363 w 878204"/>
                <a:gd name="connsiteY423" fmla="*/ 88106 h 947166"/>
                <a:gd name="connsiteX424" fmla="*/ 234220 w 878204"/>
                <a:gd name="connsiteY424" fmla="*/ 89154 h 947166"/>
                <a:gd name="connsiteX425" fmla="*/ 232886 w 878204"/>
                <a:gd name="connsiteY425" fmla="*/ 89916 h 947166"/>
                <a:gd name="connsiteX426" fmla="*/ 231267 w 878204"/>
                <a:gd name="connsiteY426" fmla="*/ 90202 h 947166"/>
                <a:gd name="connsiteX427" fmla="*/ 229362 w 878204"/>
                <a:gd name="connsiteY427" fmla="*/ 90107 h 947166"/>
                <a:gd name="connsiteX428" fmla="*/ 222504 w 878204"/>
                <a:gd name="connsiteY428" fmla="*/ 88392 h 947166"/>
                <a:gd name="connsiteX429" fmla="*/ 220789 w 878204"/>
                <a:gd name="connsiteY429" fmla="*/ 88487 h 947166"/>
                <a:gd name="connsiteX430" fmla="*/ 210788 w 878204"/>
                <a:gd name="connsiteY430" fmla="*/ 90773 h 947166"/>
                <a:gd name="connsiteX431" fmla="*/ 200311 w 878204"/>
                <a:gd name="connsiteY431" fmla="*/ 95250 h 947166"/>
                <a:gd name="connsiteX432" fmla="*/ 198977 w 878204"/>
                <a:gd name="connsiteY432" fmla="*/ 95536 h 947166"/>
                <a:gd name="connsiteX433" fmla="*/ 197358 w 878204"/>
                <a:gd name="connsiteY433" fmla="*/ 95441 h 947166"/>
                <a:gd name="connsiteX434" fmla="*/ 195548 w 878204"/>
                <a:gd name="connsiteY434" fmla="*/ 94107 h 947166"/>
                <a:gd name="connsiteX435" fmla="*/ 187261 w 878204"/>
                <a:gd name="connsiteY435" fmla="*/ 84392 h 947166"/>
                <a:gd name="connsiteX436" fmla="*/ 183833 w 878204"/>
                <a:gd name="connsiteY436" fmla="*/ 81534 h 947166"/>
                <a:gd name="connsiteX437" fmla="*/ 174879 w 878204"/>
                <a:gd name="connsiteY437" fmla="*/ 77248 h 947166"/>
                <a:gd name="connsiteX438" fmla="*/ 173069 w 878204"/>
                <a:gd name="connsiteY438" fmla="*/ 75914 h 947166"/>
                <a:gd name="connsiteX439" fmla="*/ 171164 w 878204"/>
                <a:gd name="connsiteY439" fmla="*/ 73914 h 947166"/>
                <a:gd name="connsiteX440" fmla="*/ 164878 w 878204"/>
                <a:gd name="connsiteY440" fmla="*/ 65818 h 947166"/>
                <a:gd name="connsiteX441" fmla="*/ 164211 w 878204"/>
                <a:gd name="connsiteY441" fmla="*/ 64199 h 947166"/>
                <a:gd name="connsiteX442" fmla="*/ 164021 w 878204"/>
                <a:gd name="connsiteY442" fmla="*/ 62294 h 947166"/>
                <a:gd name="connsiteX443" fmla="*/ 164973 w 878204"/>
                <a:gd name="connsiteY443" fmla="*/ 59531 h 947166"/>
                <a:gd name="connsiteX444" fmla="*/ 166021 w 878204"/>
                <a:gd name="connsiteY444" fmla="*/ 58007 h 947166"/>
                <a:gd name="connsiteX445" fmla="*/ 167354 w 878204"/>
                <a:gd name="connsiteY445" fmla="*/ 56674 h 947166"/>
                <a:gd name="connsiteX446" fmla="*/ 169831 w 878204"/>
                <a:gd name="connsiteY446" fmla="*/ 55054 h 947166"/>
                <a:gd name="connsiteX447" fmla="*/ 173831 w 878204"/>
                <a:gd name="connsiteY447" fmla="*/ 53054 h 947166"/>
                <a:gd name="connsiteX448" fmla="*/ 176213 w 878204"/>
                <a:gd name="connsiteY448" fmla="*/ 51149 h 947166"/>
                <a:gd name="connsiteX449" fmla="*/ 177165 w 878204"/>
                <a:gd name="connsiteY449" fmla="*/ 49911 h 947166"/>
                <a:gd name="connsiteX450" fmla="*/ 178022 w 878204"/>
                <a:gd name="connsiteY450" fmla="*/ 48578 h 947166"/>
                <a:gd name="connsiteX451" fmla="*/ 178689 w 878204"/>
                <a:gd name="connsiteY451" fmla="*/ 47149 h 947166"/>
                <a:gd name="connsiteX452" fmla="*/ 179260 w 878204"/>
                <a:gd name="connsiteY452" fmla="*/ 45625 h 947166"/>
                <a:gd name="connsiteX453" fmla="*/ 179737 w 878204"/>
                <a:gd name="connsiteY453" fmla="*/ 44005 h 947166"/>
                <a:gd name="connsiteX454" fmla="*/ 179546 w 878204"/>
                <a:gd name="connsiteY454" fmla="*/ 42005 h 947166"/>
                <a:gd name="connsiteX455" fmla="*/ 178498 w 878204"/>
                <a:gd name="connsiteY455" fmla="*/ 39815 h 947166"/>
                <a:gd name="connsiteX456" fmla="*/ 175165 w 878204"/>
                <a:gd name="connsiteY456" fmla="*/ 36957 h 947166"/>
                <a:gd name="connsiteX457" fmla="*/ 170879 w 878204"/>
                <a:gd name="connsiteY457" fmla="*/ 34480 h 947166"/>
                <a:gd name="connsiteX458" fmla="*/ 165735 w 878204"/>
                <a:gd name="connsiteY458" fmla="*/ 27622 h 947166"/>
                <a:gd name="connsiteX459" fmla="*/ 150590 w 878204"/>
                <a:gd name="connsiteY459" fmla="*/ 0 h 947166"/>
                <a:gd name="connsiteX460" fmla="*/ 133921 w 878204"/>
                <a:gd name="connsiteY460" fmla="*/ 6763 h 947166"/>
                <a:gd name="connsiteX461" fmla="*/ 131159 w 878204"/>
                <a:gd name="connsiteY461" fmla="*/ 8287 h 947166"/>
                <a:gd name="connsiteX462" fmla="*/ 122682 w 878204"/>
                <a:gd name="connsiteY462" fmla="*/ 17240 h 947166"/>
                <a:gd name="connsiteX463" fmla="*/ 120205 w 878204"/>
                <a:gd name="connsiteY463" fmla="*/ 18288 h 947166"/>
                <a:gd name="connsiteX464" fmla="*/ 118491 w 878204"/>
                <a:gd name="connsiteY464" fmla="*/ 18193 h 947166"/>
                <a:gd name="connsiteX465" fmla="*/ 116110 w 878204"/>
                <a:gd name="connsiteY465" fmla="*/ 15907 h 947166"/>
                <a:gd name="connsiteX466" fmla="*/ 114395 w 878204"/>
                <a:gd name="connsiteY466" fmla="*/ 14669 h 947166"/>
                <a:gd name="connsiteX467" fmla="*/ 111252 w 878204"/>
                <a:gd name="connsiteY467" fmla="*/ 13716 h 947166"/>
                <a:gd name="connsiteX468" fmla="*/ 109347 w 878204"/>
                <a:gd name="connsiteY468" fmla="*/ 14002 h 947166"/>
                <a:gd name="connsiteX469" fmla="*/ 107823 w 878204"/>
                <a:gd name="connsiteY469" fmla="*/ 14764 h 947166"/>
                <a:gd name="connsiteX470" fmla="*/ 103632 w 878204"/>
                <a:gd name="connsiteY470" fmla="*/ 19431 h 947166"/>
                <a:gd name="connsiteX471" fmla="*/ 102870 w 878204"/>
                <a:gd name="connsiteY471" fmla="*/ 20479 h 947166"/>
                <a:gd name="connsiteX472" fmla="*/ 101727 w 878204"/>
                <a:gd name="connsiteY472" fmla="*/ 24098 h 947166"/>
                <a:gd name="connsiteX473" fmla="*/ 110871 w 878204"/>
                <a:gd name="connsiteY473" fmla="*/ 32385 h 947166"/>
                <a:gd name="connsiteX474" fmla="*/ 112109 w 878204"/>
                <a:gd name="connsiteY474" fmla="*/ 34195 h 947166"/>
                <a:gd name="connsiteX475" fmla="*/ 113633 w 878204"/>
                <a:gd name="connsiteY475" fmla="*/ 36767 h 947166"/>
                <a:gd name="connsiteX476" fmla="*/ 114871 w 878204"/>
                <a:gd name="connsiteY476" fmla="*/ 42196 h 947166"/>
                <a:gd name="connsiteX477" fmla="*/ 116300 w 878204"/>
                <a:gd name="connsiteY477" fmla="*/ 44291 h 947166"/>
                <a:gd name="connsiteX478" fmla="*/ 118205 w 878204"/>
                <a:gd name="connsiteY478" fmla="*/ 46101 h 947166"/>
                <a:gd name="connsiteX479" fmla="*/ 121158 w 878204"/>
                <a:gd name="connsiteY479" fmla="*/ 48292 h 947166"/>
                <a:gd name="connsiteX480" fmla="*/ 122206 w 878204"/>
                <a:gd name="connsiteY480" fmla="*/ 50197 h 947166"/>
                <a:gd name="connsiteX481" fmla="*/ 122492 w 878204"/>
                <a:gd name="connsiteY481" fmla="*/ 52102 h 947166"/>
                <a:gd name="connsiteX482" fmla="*/ 122110 w 878204"/>
                <a:gd name="connsiteY482" fmla="*/ 53816 h 947166"/>
                <a:gd name="connsiteX483" fmla="*/ 120872 w 878204"/>
                <a:gd name="connsiteY483" fmla="*/ 56960 h 947166"/>
                <a:gd name="connsiteX484" fmla="*/ 119348 w 878204"/>
                <a:gd name="connsiteY484" fmla="*/ 59817 h 947166"/>
                <a:gd name="connsiteX485" fmla="*/ 118396 w 878204"/>
                <a:gd name="connsiteY485" fmla="*/ 60960 h 947166"/>
                <a:gd name="connsiteX486" fmla="*/ 117158 w 878204"/>
                <a:gd name="connsiteY486" fmla="*/ 61817 h 947166"/>
                <a:gd name="connsiteX487" fmla="*/ 116014 w 878204"/>
                <a:gd name="connsiteY487" fmla="*/ 64865 h 947166"/>
                <a:gd name="connsiteX488" fmla="*/ 115252 w 878204"/>
                <a:gd name="connsiteY488" fmla="*/ 69818 h 947166"/>
                <a:gd name="connsiteX489" fmla="*/ 116300 w 878204"/>
                <a:gd name="connsiteY489" fmla="*/ 83439 h 947166"/>
                <a:gd name="connsiteX490" fmla="*/ 116014 w 878204"/>
                <a:gd name="connsiteY490" fmla="*/ 89059 h 947166"/>
                <a:gd name="connsiteX491" fmla="*/ 115348 w 878204"/>
                <a:gd name="connsiteY491" fmla="*/ 92678 h 947166"/>
                <a:gd name="connsiteX492" fmla="*/ 114014 w 878204"/>
                <a:gd name="connsiteY492" fmla="*/ 93440 h 947166"/>
                <a:gd name="connsiteX493" fmla="*/ 112490 w 878204"/>
                <a:gd name="connsiteY493" fmla="*/ 94012 h 947166"/>
                <a:gd name="connsiteX494" fmla="*/ 107156 w 878204"/>
                <a:gd name="connsiteY494" fmla="*/ 94774 h 947166"/>
                <a:gd name="connsiteX495" fmla="*/ 105727 w 878204"/>
                <a:gd name="connsiteY495" fmla="*/ 95250 h 947166"/>
                <a:gd name="connsiteX496" fmla="*/ 104680 w 878204"/>
                <a:gd name="connsiteY496" fmla="*/ 95821 h 947166"/>
                <a:gd name="connsiteX497" fmla="*/ 103918 w 878204"/>
                <a:gd name="connsiteY497" fmla="*/ 96393 h 947166"/>
                <a:gd name="connsiteX498" fmla="*/ 103060 w 878204"/>
                <a:gd name="connsiteY498" fmla="*/ 97441 h 947166"/>
                <a:gd name="connsiteX499" fmla="*/ 102394 w 878204"/>
                <a:gd name="connsiteY499" fmla="*/ 98679 h 947166"/>
                <a:gd name="connsiteX500" fmla="*/ 99536 w 878204"/>
                <a:gd name="connsiteY500" fmla="*/ 105537 h 947166"/>
                <a:gd name="connsiteX501" fmla="*/ 98488 w 878204"/>
                <a:gd name="connsiteY501" fmla="*/ 107442 h 947166"/>
                <a:gd name="connsiteX502" fmla="*/ 97441 w 878204"/>
                <a:gd name="connsiteY502" fmla="*/ 108966 h 947166"/>
                <a:gd name="connsiteX503" fmla="*/ 95250 w 878204"/>
                <a:gd name="connsiteY503" fmla="*/ 111157 h 947166"/>
                <a:gd name="connsiteX504" fmla="*/ 92678 w 878204"/>
                <a:gd name="connsiteY504" fmla="*/ 112681 h 947166"/>
                <a:gd name="connsiteX505" fmla="*/ 86487 w 878204"/>
                <a:gd name="connsiteY505" fmla="*/ 114681 h 947166"/>
                <a:gd name="connsiteX506" fmla="*/ 84868 w 878204"/>
                <a:gd name="connsiteY506" fmla="*/ 115729 h 947166"/>
                <a:gd name="connsiteX507" fmla="*/ 83248 w 878204"/>
                <a:gd name="connsiteY507" fmla="*/ 117348 h 947166"/>
                <a:gd name="connsiteX508" fmla="*/ 78867 w 878204"/>
                <a:gd name="connsiteY508" fmla="*/ 124206 h 947166"/>
                <a:gd name="connsiteX509" fmla="*/ 77914 w 878204"/>
                <a:gd name="connsiteY509" fmla="*/ 125444 h 947166"/>
                <a:gd name="connsiteX510" fmla="*/ 76771 w 878204"/>
                <a:gd name="connsiteY510" fmla="*/ 126397 h 947166"/>
                <a:gd name="connsiteX511" fmla="*/ 75438 w 878204"/>
                <a:gd name="connsiteY511" fmla="*/ 127254 h 947166"/>
                <a:gd name="connsiteX512" fmla="*/ 58102 w 878204"/>
                <a:gd name="connsiteY512" fmla="*/ 135065 h 947166"/>
                <a:gd name="connsiteX513" fmla="*/ 56769 w 878204"/>
                <a:gd name="connsiteY513" fmla="*/ 135255 h 947166"/>
                <a:gd name="connsiteX514" fmla="*/ 55626 w 878204"/>
                <a:gd name="connsiteY514" fmla="*/ 134684 h 947166"/>
                <a:gd name="connsiteX515" fmla="*/ 53054 w 878204"/>
                <a:gd name="connsiteY515" fmla="*/ 131254 h 947166"/>
                <a:gd name="connsiteX516" fmla="*/ 51435 w 878204"/>
                <a:gd name="connsiteY516" fmla="*/ 130778 h 947166"/>
                <a:gd name="connsiteX517" fmla="*/ 49435 w 878204"/>
                <a:gd name="connsiteY517" fmla="*/ 130874 h 947166"/>
                <a:gd name="connsiteX518" fmla="*/ 46958 w 878204"/>
                <a:gd name="connsiteY518" fmla="*/ 132302 h 947166"/>
                <a:gd name="connsiteX519" fmla="*/ 45910 w 878204"/>
                <a:gd name="connsiteY519" fmla="*/ 133921 h 947166"/>
                <a:gd name="connsiteX520" fmla="*/ 45720 w 878204"/>
                <a:gd name="connsiteY520" fmla="*/ 135731 h 947166"/>
                <a:gd name="connsiteX521" fmla="*/ 46006 w 878204"/>
                <a:gd name="connsiteY521" fmla="*/ 137351 h 947166"/>
                <a:gd name="connsiteX522" fmla="*/ 46482 w 878204"/>
                <a:gd name="connsiteY522" fmla="*/ 138970 h 947166"/>
                <a:gd name="connsiteX523" fmla="*/ 46768 w 878204"/>
                <a:gd name="connsiteY523" fmla="*/ 140970 h 947166"/>
                <a:gd name="connsiteX524" fmla="*/ 46863 w 878204"/>
                <a:gd name="connsiteY524" fmla="*/ 143066 h 947166"/>
                <a:gd name="connsiteX525" fmla="*/ 46101 w 878204"/>
                <a:gd name="connsiteY525" fmla="*/ 146304 h 947166"/>
                <a:gd name="connsiteX526" fmla="*/ 40958 w 878204"/>
                <a:gd name="connsiteY526" fmla="*/ 151447 h 947166"/>
                <a:gd name="connsiteX527" fmla="*/ 39719 w 878204"/>
                <a:gd name="connsiteY527" fmla="*/ 153543 h 947166"/>
                <a:gd name="connsiteX528" fmla="*/ 39433 w 878204"/>
                <a:gd name="connsiteY528" fmla="*/ 155448 h 947166"/>
                <a:gd name="connsiteX529" fmla="*/ 40196 w 878204"/>
                <a:gd name="connsiteY529" fmla="*/ 156686 h 947166"/>
                <a:gd name="connsiteX530" fmla="*/ 41243 w 878204"/>
                <a:gd name="connsiteY530" fmla="*/ 157829 h 947166"/>
                <a:gd name="connsiteX531" fmla="*/ 50863 w 878204"/>
                <a:gd name="connsiteY531" fmla="*/ 165354 h 947166"/>
                <a:gd name="connsiteX532" fmla="*/ 52864 w 878204"/>
                <a:gd name="connsiteY532" fmla="*/ 167545 h 947166"/>
                <a:gd name="connsiteX533" fmla="*/ 53721 w 878204"/>
                <a:gd name="connsiteY533" fmla="*/ 168783 h 947166"/>
                <a:gd name="connsiteX534" fmla="*/ 54292 w 878204"/>
                <a:gd name="connsiteY534" fmla="*/ 171164 h 947166"/>
                <a:gd name="connsiteX535" fmla="*/ 54292 w 878204"/>
                <a:gd name="connsiteY535" fmla="*/ 174688 h 947166"/>
                <a:gd name="connsiteX536" fmla="*/ 53530 w 878204"/>
                <a:gd name="connsiteY536" fmla="*/ 181642 h 947166"/>
                <a:gd name="connsiteX537" fmla="*/ 52673 w 878204"/>
                <a:gd name="connsiteY537" fmla="*/ 184976 h 947166"/>
                <a:gd name="connsiteX538" fmla="*/ 51625 w 878204"/>
                <a:gd name="connsiteY538" fmla="*/ 187262 h 947166"/>
                <a:gd name="connsiteX539" fmla="*/ 50483 w 878204"/>
                <a:gd name="connsiteY539" fmla="*/ 188309 h 947166"/>
                <a:gd name="connsiteX540" fmla="*/ 49054 w 878204"/>
                <a:gd name="connsiteY540" fmla="*/ 189167 h 947166"/>
                <a:gd name="connsiteX541" fmla="*/ 47530 w 878204"/>
                <a:gd name="connsiteY541" fmla="*/ 189833 h 947166"/>
                <a:gd name="connsiteX542" fmla="*/ 15907 w 878204"/>
                <a:gd name="connsiteY542" fmla="*/ 193453 h 947166"/>
                <a:gd name="connsiteX543" fmla="*/ 14192 w 878204"/>
                <a:gd name="connsiteY543" fmla="*/ 194024 h 947166"/>
                <a:gd name="connsiteX544" fmla="*/ 12192 w 878204"/>
                <a:gd name="connsiteY544" fmla="*/ 195072 h 947166"/>
                <a:gd name="connsiteX545" fmla="*/ 9334 w 878204"/>
                <a:gd name="connsiteY545" fmla="*/ 197168 h 947166"/>
                <a:gd name="connsiteX546" fmla="*/ 7906 w 878204"/>
                <a:gd name="connsiteY546" fmla="*/ 198882 h 947166"/>
                <a:gd name="connsiteX547" fmla="*/ 6953 w 878204"/>
                <a:gd name="connsiteY547" fmla="*/ 200501 h 947166"/>
                <a:gd name="connsiteX548" fmla="*/ 0 w 878204"/>
                <a:gd name="connsiteY548" fmla="*/ 220885 h 947166"/>
                <a:gd name="connsiteX549" fmla="*/ 0 w 878204"/>
                <a:gd name="connsiteY549" fmla="*/ 220980 h 947166"/>
                <a:gd name="connsiteX550" fmla="*/ 12954 w 878204"/>
                <a:gd name="connsiteY550" fmla="*/ 227933 h 947166"/>
                <a:gd name="connsiteX551" fmla="*/ 30099 w 878204"/>
                <a:gd name="connsiteY551" fmla="*/ 232791 h 947166"/>
                <a:gd name="connsiteX552" fmla="*/ 70961 w 878204"/>
                <a:gd name="connsiteY552" fmla="*/ 264890 h 947166"/>
                <a:gd name="connsiteX553" fmla="*/ 79153 w 878204"/>
                <a:gd name="connsiteY553" fmla="*/ 277463 h 947166"/>
                <a:gd name="connsiteX554" fmla="*/ 97726 w 878204"/>
                <a:gd name="connsiteY554" fmla="*/ 315944 h 947166"/>
                <a:gd name="connsiteX555" fmla="*/ 100013 w 878204"/>
                <a:gd name="connsiteY555" fmla="*/ 323564 h 947166"/>
                <a:gd name="connsiteX556" fmla="*/ 100965 w 878204"/>
                <a:gd name="connsiteY556" fmla="*/ 330803 h 947166"/>
                <a:gd name="connsiteX557" fmla="*/ 102489 w 878204"/>
                <a:gd name="connsiteY557" fmla="*/ 334804 h 947166"/>
                <a:gd name="connsiteX558" fmla="*/ 110014 w 878204"/>
                <a:gd name="connsiteY558" fmla="*/ 344805 h 947166"/>
                <a:gd name="connsiteX559" fmla="*/ 112681 w 878204"/>
                <a:gd name="connsiteY559" fmla="*/ 351187 h 947166"/>
                <a:gd name="connsiteX560" fmla="*/ 117443 w 878204"/>
                <a:gd name="connsiteY560" fmla="*/ 354902 h 947166"/>
                <a:gd name="connsiteX561" fmla="*/ 122872 w 878204"/>
                <a:gd name="connsiteY561" fmla="*/ 363284 h 947166"/>
                <a:gd name="connsiteX562" fmla="*/ 127254 w 878204"/>
                <a:gd name="connsiteY562" fmla="*/ 372332 h 947166"/>
                <a:gd name="connsiteX563" fmla="*/ 129064 w 878204"/>
                <a:gd name="connsiteY563" fmla="*/ 378143 h 947166"/>
                <a:gd name="connsiteX564" fmla="*/ 133255 w 878204"/>
                <a:gd name="connsiteY564" fmla="*/ 377095 h 947166"/>
                <a:gd name="connsiteX565" fmla="*/ 159734 w 878204"/>
                <a:gd name="connsiteY565" fmla="*/ 376428 h 947166"/>
                <a:gd name="connsiteX566" fmla="*/ 165830 w 878204"/>
                <a:gd name="connsiteY566" fmla="*/ 379381 h 947166"/>
                <a:gd name="connsiteX567" fmla="*/ 172021 w 878204"/>
                <a:gd name="connsiteY567" fmla="*/ 383572 h 947166"/>
                <a:gd name="connsiteX568" fmla="*/ 177641 w 878204"/>
                <a:gd name="connsiteY568" fmla="*/ 388620 h 947166"/>
                <a:gd name="connsiteX569" fmla="*/ 182213 w 878204"/>
                <a:gd name="connsiteY569" fmla="*/ 393954 h 947166"/>
                <a:gd name="connsiteX570" fmla="*/ 185547 w 878204"/>
                <a:gd name="connsiteY570" fmla="*/ 395573 h 947166"/>
                <a:gd name="connsiteX571" fmla="*/ 195263 w 878204"/>
                <a:gd name="connsiteY571" fmla="*/ 397097 h 947166"/>
                <a:gd name="connsiteX572" fmla="*/ 197263 w 878204"/>
                <a:gd name="connsiteY572" fmla="*/ 400431 h 947166"/>
                <a:gd name="connsiteX573" fmla="*/ 198501 w 878204"/>
                <a:gd name="connsiteY573" fmla="*/ 406337 h 947166"/>
                <a:gd name="connsiteX574" fmla="*/ 201644 w 878204"/>
                <a:gd name="connsiteY574" fmla="*/ 409861 h 947166"/>
                <a:gd name="connsiteX575" fmla="*/ 205454 w 878204"/>
                <a:gd name="connsiteY575" fmla="*/ 412147 h 947166"/>
                <a:gd name="connsiteX576" fmla="*/ 238887 w 878204"/>
                <a:gd name="connsiteY576" fmla="*/ 438245 h 947166"/>
                <a:gd name="connsiteX577" fmla="*/ 246697 w 878204"/>
                <a:gd name="connsiteY577" fmla="*/ 449199 h 947166"/>
                <a:gd name="connsiteX578" fmla="*/ 255079 w 878204"/>
                <a:gd name="connsiteY578" fmla="*/ 463963 h 947166"/>
                <a:gd name="connsiteX579" fmla="*/ 259080 w 878204"/>
                <a:gd name="connsiteY579" fmla="*/ 473107 h 947166"/>
                <a:gd name="connsiteX580" fmla="*/ 260794 w 878204"/>
                <a:gd name="connsiteY580" fmla="*/ 481965 h 947166"/>
                <a:gd name="connsiteX581" fmla="*/ 260985 w 878204"/>
                <a:gd name="connsiteY581" fmla="*/ 491300 h 947166"/>
                <a:gd name="connsiteX582" fmla="*/ 262128 w 878204"/>
                <a:gd name="connsiteY582" fmla="*/ 500158 h 947166"/>
                <a:gd name="connsiteX583" fmla="*/ 264985 w 878204"/>
                <a:gd name="connsiteY583" fmla="*/ 508159 h 947166"/>
                <a:gd name="connsiteX584" fmla="*/ 270319 w 878204"/>
                <a:gd name="connsiteY584" fmla="*/ 514731 h 947166"/>
                <a:gd name="connsiteX585" fmla="*/ 272986 w 878204"/>
                <a:gd name="connsiteY585" fmla="*/ 515874 h 947166"/>
                <a:gd name="connsiteX586" fmla="*/ 283178 w 878204"/>
                <a:gd name="connsiteY586" fmla="*/ 517874 h 947166"/>
                <a:gd name="connsiteX587" fmla="*/ 286036 w 878204"/>
                <a:gd name="connsiteY587" fmla="*/ 518922 h 947166"/>
                <a:gd name="connsiteX588" fmla="*/ 291370 w 878204"/>
                <a:gd name="connsiteY588" fmla="*/ 523399 h 947166"/>
                <a:gd name="connsiteX589" fmla="*/ 300514 w 878204"/>
                <a:gd name="connsiteY589" fmla="*/ 526161 h 947166"/>
                <a:gd name="connsiteX590" fmla="*/ 305848 w 878204"/>
                <a:gd name="connsiteY590" fmla="*/ 530352 h 947166"/>
                <a:gd name="connsiteX591" fmla="*/ 341947 w 878204"/>
                <a:gd name="connsiteY591" fmla="*/ 563118 h 947166"/>
                <a:gd name="connsiteX592" fmla="*/ 375475 w 878204"/>
                <a:gd name="connsiteY592" fmla="*/ 602742 h 947166"/>
                <a:gd name="connsiteX593" fmla="*/ 400812 w 878204"/>
                <a:gd name="connsiteY593" fmla="*/ 641509 h 947166"/>
                <a:gd name="connsiteX594" fmla="*/ 406241 w 878204"/>
                <a:gd name="connsiteY594" fmla="*/ 646843 h 947166"/>
                <a:gd name="connsiteX595" fmla="*/ 408718 w 878204"/>
                <a:gd name="connsiteY595" fmla="*/ 641985 h 947166"/>
                <a:gd name="connsiteX596" fmla="*/ 412718 w 878204"/>
                <a:gd name="connsiteY596" fmla="*/ 638556 h 947166"/>
                <a:gd name="connsiteX597" fmla="*/ 421195 w 878204"/>
                <a:gd name="connsiteY597" fmla="*/ 642080 h 947166"/>
                <a:gd name="connsiteX598" fmla="*/ 445199 w 878204"/>
                <a:gd name="connsiteY598" fmla="*/ 657701 h 947166"/>
                <a:gd name="connsiteX599" fmla="*/ 450151 w 878204"/>
                <a:gd name="connsiteY599" fmla="*/ 658749 h 947166"/>
                <a:gd name="connsiteX600" fmla="*/ 477107 w 878204"/>
                <a:gd name="connsiteY600" fmla="*/ 660083 h 947166"/>
                <a:gd name="connsiteX601" fmla="*/ 484156 w 878204"/>
                <a:gd name="connsiteY601" fmla="*/ 662273 h 947166"/>
                <a:gd name="connsiteX602" fmla="*/ 494919 w 878204"/>
                <a:gd name="connsiteY602" fmla="*/ 668750 h 947166"/>
                <a:gd name="connsiteX603" fmla="*/ 505301 w 878204"/>
                <a:gd name="connsiteY603" fmla="*/ 677609 h 947166"/>
                <a:gd name="connsiteX604" fmla="*/ 524446 w 878204"/>
                <a:gd name="connsiteY604" fmla="*/ 699802 h 947166"/>
                <a:gd name="connsiteX605" fmla="*/ 529018 w 878204"/>
                <a:gd name="connsiteY605" fmla="*/ 706850 h 947166"/>
                <a:gd name="connsiteX606" fmla="*/ 535686 w 878204"/>
                <a:gd name="connsiteY606" fmla="*/ 720090 h 947166"/>
                <a:gd name="connsiteX607" fmla="*/ 539686 w 878204"/>
                <a:gd name="connsiteY607" fmla="*/ 725996 h 947166"/>
                <a:gd name="connsiteX608" fmla="*/ 543020 w 878204"/>
                <a:gd name="connsiteY608" fmla="*/ 733616 h 947166"/>
                <a:gd name="connsiteX609" fmla="*/ 544163 w 878204"/>
                <a:gd name="connsiteY609" fmla="*/ 741140 h 947166"/>
                <a:gd name="connsiteX610" fmla="*/ 546830 w 878204"/>
                <a:gd name="connsiteY610" fmla="*/ 747046 h 947166"/>
                <a:gd name="connsiteX611" fmla="*/ 554926 w 878204"/>
                <a:gd name="connsiteY611" fmla="*/ 749713 h 947166"/>
                <a:gd name="connsiteX612" fmla="*/ 562546 w 878204"/>
                <a:gd name="connsiteY612" fmla="*/ 747522 h 947166"/>
                <a:gd name="connsiteX613" fmla="*/ 570833 w 878204"/>
                <a:gd name="connsiteY613" fmla="*/ 736473 h 947166"/>
                <a:gd name="connsiteX614" fmla="*/ 583406 w 878204"/>
                <a:gd name="connsiteY614" fmla="*/ 732282 h 947166"/>
                <a:gd name="connsiteX615" fmla="*/ 595693 w 878204"/>
                <a:gd name="connsiteY615" fmla="*/ 724186 h 947166"/>
                <a:gd name="connsiteX616" fmla="*/ 601790 w 878204"/>
                <a:gd name="connsiteY616" fmla="*/ 721614 h 947166"/>
                <a:gd name="connsiteX617" fmla="*/ 629602 w 878204"/>
                <a:gd name="connsiteY617" fmla="*/ 716185 h 947166"/>
                <a:gd name="connsiteX618" fmla="*/ 642842 w 878204"/>
                <a:gd name="connsiteY618" fmla="*/ 716566 h 947166"/>
                <a:gd name="connsiteX619" fmla="*/ 696373 w 878204"/>
                <a:gd name="connsiteY619" fmla="*/ 741902 h 947166"/>
                <a:gd name="connsiteX620" fmla="*/ 703040 w 878204"/>
                <a:gd name="connsiteY620" fmla="*/ 749808 h 947166"/>
                <a:gd name="connsiteX621" fmla="*/ 705612 w 878204"/>
                <a:gd name="connsiteY621" fmla="*/ 749808 h 947166"/>
                <a:gd name="connsiteX622" fmla="*/ 708088 w 878204"/>
                <a:gd name="connsiteY622" fmla="*/ 746188 h 947166"/>
                <a:gd name="connsiteX623" fmla="*/ 709803 w 878204"/>
                <a:gd name="connsiteY623" fmla="*/ 748284 h 947166"/>
                <a:gd name="connsiteX624" fmla="*/ 711803 w 878204"/>
                <a:gd name="connsiteY624" fmla="*/ 752761 h 947166"/>
                <a:gd name="connsiteX625" fmla="*/ 714946 w 878204"/>
                <a:gd name="connsiteY625" fmla="*/ 756095 h 947166"/>
                <a:gd name="connsiteX626" fmla="*/ 718185 w 878204"/>
                <a:gd name="connsiteY626" fmla="*/ 756761 h 947166"/>
                <a:gd name="connsiteX627" fmla="*/ 729043 w 878204"/>
                <a:gd name="connsiteY627" fmla="*/ 756095 h 947166"/>
                <a:gd name="connsiteX628" fmla="*/ 724948 w 878204"/>
                <a:gd name="connsiteY628" fmla="*/ 742474 h 947166"/>
                <a:gd name="connsiteX629" fmla="*/ 735520 w 878204"/>
                <a:gd name="connsiteY629" fmla="*/ 735616 h 947166"/>
                <a:gd name="connsiteX630" fmla="*/ 756857 w 878204"/>
                <a:gd name="connsiteY630" fmla="*/ 732663 h 947166"/>
                <a:gd name="connsiteX631" fmla="*/ 759143 w 878204"/>
                <a:gd name="connsiteY631" fmla="*/ 736759 h 947166"/>
                <a:gd name="connsiteX632" fmla="*/ 764381 w 878204"/>
                <a:gd name="connsiteY632" fmla="*/ 736854 h 947166"/>
                <a:gd name="connsiteX633" fmla="*/ 774573 w 878204"/>
                <a:gd name="connsiteY633" fmla="*/ 734187 h 947166"/>
                <a:gd name="connsiteX634" fmla="*/ 779145 w 878204"/>
                <a:gd name="connsiteY634" fmla="*/ 735997 h 947166"/>
                <a:gd name="connsiteX635" fmla="*/ 786670 w 878204"/>
                <a:gd name="connsiteY635" fmla="*/ 742760 h 947166"/>
                <a:gd name="connsiteX636" fmla="*/ 792861 w 878204"/>
                <a:gd name="connsiteY636" fmla="*/ 738854 h 947166"/>
                <a:gd name="connsiteX637" fmla="*/ 796004 w 878204"/>
                <a:gd name="connsiteY637" fmla="*/ 737521 h 947166"/>
                <a:gd name="connsiteX638" fmla="*/ 807720 w 878204"/>
                <a:gd name="connsiteY638" fmla="*/ 735425 h 947166"/>
                <a:gd name="connsiteX639" fmla="*/ 809434 w 878204"/>
                <a:gd name="connsiteY639" fmla="*/ 734092 h 947166"/>
                <a:gd name="connsiteX640" fmla="*/ 810292 w 878204"/>
                <a:gd name="connsiteY640" fmla="*/ 732472 h 947166"/>
                <a:gd name="connsiteX641" fmla="*/ 810101 w 878204"/>
                <a:gd name="connsiteY641" fmla="*/ 730472 h 947166"/>
                <a:gd name="connsiteX642" fmla="*/ 810387 w 878204"/>
                <a:gd name="connsiteY642" fmla="*/ 728282 h 947166"/>
                <a:gd name="connsiteX643" fmla="*/ 811911 w 878204"/>
                <a:gd name="connsiteY643" fmla="*/ 725043 h 947166"/>
                <a:gd name="connsiteX644" fmla="*/ 813626 w 878204"/>
                <a:gd name="connsiteY644" fmla="*/ 723234 h 947166"/>
                <a:gd name="connsiteX645" fmla="*/ 816293 w 878204"/>
                <a:gd name="connsiteY645" fmla="*/ 721709 h 947166"/>
                <a:gd name="connsiteX646" fmla="*/ 818769 w 878204"/>
                <a:gd name="connsiteY646" fmla="*/ 720662 h 947166"/>
                <a:gd name="connsiteX647" fmla="*/ 821912 w 878204"/>
                <a:gd name="connsiteY647" fmla="*/ 719804 h 947166"/>
                <a:gd name="connsiteX648" fmla="*/ 824770 w 878204"/>
                <a:gd name="connsiteY648" fmla="*/ 717709 h 947166"/>
                <a:gd name="connsiteX649" fmla="*/ 826484 w 878204"/>
                <a:gd name="connsiteY649" fmla="*/ 716185 h 947166"/>
                <a:gd name="connsiteX650" fmla="*/ 827627 w 878204"/>
                <a:gd name="connsiteY650" fmla="*/ 714661 h 947166"/>
                <a:gd name="connsiteX651" fmla="*/ 828389 w 878204"/>
                <a:gd name="connsiteY651" fmla="*/ 713232 h 947166"/>
                <a:gd name="connsiteX652" fmla="*/ 828961 w 878204"/>
                <a:gd name="connsiteY652" fmla="*/ 711803 h 947166"/>
                <a:gd name="connsiteX653" fmla="*/ 829246 w 878204"/>
                <a:gd name="connsiteY653" fmla="*/ 710089 h 947166"/>
                <a:gd name="connsiteX654" fmla="*/ 829151 w 878204"/>
                <a:gd name="connsiteY654" fmla="*/ 704469 h 947166"/>
                <a:gd name="connsiteX655" fmla="*/ 830866 w 878204"/>
                <a:gd name="connsiteY655" fmla="*/ 698183 h 947166"/>
                <a:gd name="connsiteX656" fmla="*/ 829818 w 878204"/>
                <a:gd name="connsiteY656" fmla="*/ 687800 h 947166"/>
                <a:gd name="connsiteX657" fmla="*/ 831628 w 878204"/>
                <a:gd name="connsiteY657" fmla="*/ 677132 h 947166"/>
                <a:gd name="connsiteX658" fmla="*/ 831913 w 878204"/>
                <a:gd name="connsiteY658" fmla="*/ 673989 h 947166"/>
                <a:gd name="connsiteX659" fmla="*/ 831818 w 878204"/>
                <a:gd name="connsiteY659" fmla="*/ 671703 h 947166"/>
                <a:gd name="connsiteX660" fmla="*/ 830770 w 878204"/>
                <a:gd name="connsiteY660" fmla="*/ 668655 h 947166"/>
                <a:gd name="connsiteX661" fmla="*/ 826484 w 878204"/>
                <a:gd name="connsiteY661" fmla="*/ 659987 h 947166"/>
                <a:gd name="connsiteX662" fmla="*/ 826675 w 878204"/>
                <a:gd name="connsiteY662" fmla="*/ 658273 h 947166"/>
                <a:gd name="connsiteX663" fmla="*/ 827342 w 878204"/>
                <a:gd name="connsiteY663" fmla="*/ 656939 h 947166"/>
                <a:gd name="connsiteX664" fmla="*/ 828580 w 878204"/>
                <a:gd name="connsiteY664" fmla="*/ 656177 h 947166"/>
                <a:gd name="connsiteX665" fmla="*/ 836676 w 878204"/>
                <a:gd name="connsiteY665" fmla="*/ 653605 h 947166"/>
                <a:gd name="connsiteX666" fmla="*/ 839152 w 878204"/>
                <a:gd name="connsiteY666" fmla="*/ 652463 h 947166"/>
                <a:gd name="connsiteX667" fmla="*/ 843534 w 878204"/>
                <a:gd name="connsiteY667" fmla="*/ 649510 h 947166"/>
                <a:gd name="connsiteX668" fmla="*/ 844201 w 878204"/>
                <a:gd name="connsiteY668" fmla="*/ 648938 h 947166"/>
                <a:gd name="connsiteX669" fmla="*/ 853345 w 878204"/>
                <a:gd name="connsiteY669" fmla="*/ 639413 h 947166"/>
                <a:gd name="connsiteX670" fmla="*/ 855631 w 878204"/>
                <a:gd name="connsiteY670" fmla="*/ 637699 h 947166"/>
                <a:gd name="connsiteX671" fmla="*/ 858298 w 878204"/>
                <a:gd name="connsiteY671" fmla="*/ 636651 h 947166"/>
                <a:gd name="connsiteX672" fmla="*/ 861441 w 878204"/>
                <a:gd name="connsiteY672" fmla="*/ 636556 h 947166"/>
                <a:gd name="connsiteX673" fmla="*/ 868394 w 878204"/>
                <a:gd name="connsiteY673" fmla="*/ 629317 h 947166"/>
                <a:gd name="connsiteX674" fmla="*/ 868680 w 878204"/>
                <a:gd name="connsiteY674" fmla="*/ 627697 h 947166"/>
                <a:gd name="connsiteX675" fmla="*/ 868775 w 878204"/>
                <a:gd name="connsiteY675" fmla="*/ 625697 h 947166"/>
                <a:gd name="connsiteX676" fmla="*/ 867918 w 878204"/>
                <a:gd name="connsiteY676" fmla="*/ 624269 h 947166"/>
                <a:gd name="connsiteX677" fmla="*/ 867442 w 878204"/>
                <a:gd name="connsiteY677" fmla="*/ 622459 h 947166"/>
                <a:gd name="connsiteX678" fmla="*/ 868013 w 878204"/>
                <a:gd name="connsiteY678" fmla="*/ 621316 h 947166"/>
                <a:gd name="connsiteX679" fmla="*/ 876491 w 878204"/>
                <a:gd name="connsiteY679" fmla="*/ 614458 h 947166"/>
                <a:gd name="connsiteX680" fmla="*/ 877729 w 878204"/>
                <a:gd name="connsiteY680" fmla="*/ 612077 h 947166"/>
                <a:gd name="connsiteX681" fmla="*/ 878015 w 878204"/>
                <a:gd name="connsiteY681" fmla="*/ 610076 h 947166"/>
                <a:gd name="connsiteX682" fmla="*/ 878110 w 878204"/>
                <a:gd name="connsiteY682" fmla="*/ 608267 h 947166"/>
                <a:gd name="connsiteX683" fmla="*/ 344138 w 878204"/>
                <a:gd name="connsiteY683" fmla="*/ 438531 h 947166"/>
                <a:gd name="connsiteX684" fmla="*/ 343948 w 878204"/>
                <a:gd name="connsiteY684" fmla="*/ 438436 h 947166"/>
                <a:gd name="connsiteX685" fmla="*/ 343948 w 878204"/>
                <a:gd name="connsiteY685" fmla="*/ 438245 h 947166"/>
                <a:gd name="connsiteX686" fmla="*/ 344043 w 878204"/>
                <a:gd name="connsiteY686" fmla="*/ 438055 h 947166"/>
                <a:gd name="connsiteX687" fmla="*/ 344329 w 878204"/>
                <a:gd name="connsiteY687" fmla="*/ 438055 h 947166"/>
                <a:gd name="connsiteX688" fmla="*/ 344329 w 878204"/>
                <a:gd name="connsiteY688" fmla="*/ 438531 h 947166"/>
                <a:gd name="connsiteX689" fmla="*/ 344138 w 878204"/>
                <a:gd name="connsiteY689" fmla="*/ 438531 h 9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</a:cxnLst>
              <a:rect l="l" t="t" r="r" b="b"/>
              <a:pathLst>
                <a:path w="878204" h="947166">
                  <a:moveTo>
                    <a:pt x="675703" y="942785"/>
                  </a:moveTo>
                  <a:lnTo>
                    <a:pt x="674275" y="947166"/>
                  </a:lnTo>
                  <a:lnTo>
                    <a:pt x="678466" y="944880"/>
                  </a:lnTo>
                  <a:lnTo>
                    <a:pt x="680180" y="940118"/>
                  </a:lnTo>
                  <a:lnTo>
                    <a:pt x="677513" y="940689"/>
                  </a:lnTo>
                  <a:lnTo>
                    <a:pt x="675703" y="942785"/>
                  </a:lnTo>
                  <a:close/>
                  <a:moveTo>
                    <a:pt x="878110" y="608267"/>
                  </a:moveTo>
                  <a:lnTo>
                    <a:pt x="877824" y="606076"/>
                  </a:lnTo>
                  <a:lnTo>
                    <a:pt x="878205" y="598646"/>
                  </a:lnTo>
                  <a:lnTo>
                    <a:pt x="877919" y="596170"/>
                  </a:lnTo>
                  <a:lnTo>
                    <a:pt x="877252" y="594360"/>
                  </a:lnTo>
                  <a:lnTo>
                    <a:pt x="876300" y="593408"/>
                  </a:lnTo>
                  <a:lnTo>
                    <a:pt x="874585" y="592265"/>
                  </a:lnTo>
                  <a:lnTo>
                    <a:pt x="873824" y="589502"/>
                  </a:lnTo>
                  <a:lnTo>
                    <a:pt x="873157" y="585121"/>
                  </a:lnTo>
                  <a:lnTo>
                    <a:pt x="873252" y="569405"/>
                  </a:lnTo>
                  <a:lnTo>
                    <a:pt x="873061" y="565976"/>
                  </a:lnTo>
                  <a:lnTo>
                    <a:pt x="872585" y="564452"/>
                  </a:lnTo>
                  <a:lnTo>
                    <a:pt x="868109" y="556641"/>
                  </a:lnTo>
                  <a:lnTo>
                    <a:pt x="866966" y="553784"/>
                  </a:lnTo>
                  <a:lnTo>
                    <a:pt x="866203" y="550545"/>
                  </a:lnTo>
                  <a:lnTo>
                    <a:pt x="865632" y="549116"/>
                  </a:lnTo>
                  <a:lnTo>
                    <a:pt x="864870" y="547688"/>
                  </a:lnTo>
                  <a:lnTo>
                    <a:pt x="864013" y="546545"/>
                  </a:lnTo>
                  <a:lnTo>
                    <a:pt x="860584" y="543592"/>
                  </a:lnTo>
                  <a:lnTo>
                    <a:pt x="858488" y="541211"/>
                  </a:lnTo>
                  <a:lnTo>
                    <a:pt x="856488" y="537020"/>
                  </a:lnTo>
                  <a:lnTo>
                    <a:pt x="838009" y="520732"/>
                  </a:lnTo>
                  <a:lnTo>
                    <a:pt x="831437" y="517493"/>
                  </a:lnTo>
                  <a:lnTo>
                    <a:pt x="826675" y="517588"/>
                  </a:lnTo>
                  <a:lnTo>
                    <a:pt x="821245" y="516065"/>
                  </a:lnTo>
                  <a:lnTo>
                    <a:pt x="817054" y="513874"/>
                  </a:lnTo>
                  <a:lnTo>
                    <a:pt x="810196" y="509016"/>
                  </a:lnTo>
                  <a:lnTo>
                    <a:pt x="806768" y="507397"/>
                  </a:lnTo>
                  <a:lnTo>
                    <a:pt x="804386" y="507016"/>
                  </a:lnTo>
                  <a:lnTo>
                    <a:pt x="803148" y="507873"/>
                  </a:lnTo>
                  <a:lnTo>
                    <a:pt x="802005" y="508826"/>
                  </a:lnTo>
                  <a:lnTo>
                    <a:pt x="800100" y="509492"/>
                  </a:lnTo>
                  <a:lnTo>
                    <a:pt x="797338" y="509778"/>
                  </a:lnTo>
                  <a:lnTo>
                    <a:pt x="792290" y="509016"/>
                  </a:lnTo>
                  <a:lnTo>
                    <a:pt x="789242" y="507778"/>
                  </a:lnTo>
                  <a:lnTo>
                    <a:pt x="787241" y="506540"/>
                  </a:lnTo>
                  <a:lnTo>
                    <a:pt x="786289" y="505206"/>
                  </a:lnTo>
                  <a:lnTo>
                    <a:pt x="785527" y="503872"/>
                  </a:lnTo>
                  <a:lnTo>
                    <a:pt x="784288" y="501015"/>
                  </a:lnTo>
                  <a:lnTo>
                    <a:pt x="782384" y="494919"/>
                  </a:lnTo>
                  <a:lnTo>
                    <a:pt x="781526" y="493014"/>
                  </a:lnTo>
                  <a:lnTo>
                    <a:pt x="780002" y="491014"/>
                  </a:lnTo>
                  <a:lnTo>
                    <a:pt x="777145" y="488156"/>
                  </a:lnTo>
                  <a:lnTo>
                    <a:pt x="756857" y="481394"/>
                  </a:lnTo>
                  <a:lnTo>
                    <a:pt x="753713" y="480917"/>
                  </a:lnTo>
                  <a:lnTo>
                    <a:pt x="752284" y="481394"/>
                  </a:lnTo>
                  <a:lnTo>
                    <a:pt x="750951" y="482155"/>
                  </a:lnTo>
                  <a:lnTo>
                    <a:pt x="748665" y="484156"/>
                  </a:lnTo>
                  <a:lnTo>
                    <a:pt x="742950" y="491109"/>
                  </a:lnTo>
                  <a:lnTo>
                    <a:pt x="737426" y="495871"/>
                  </a:lnTo>
                  <a:lnTo>
                    <a:pt x="730472" y="499586"/>
                  </a:lnTo>
                  <a:lnTo>
                    <a:pt x="724948" y="500348"/>
                  </a:lnTo>
                  <a:lnTo>
                    <a:pt x="718947" y="500444"/>
                  </a:lnTo>
                  <a:lnTo>
                    <a:pt x="715804" y="499967"/>
                  </a:lnTo>
                  <a:lnTo>
                    <a:pt x="713518" y="499301"/>
                  </a:lnTo>
                  <a:lnTo>
                    <a:pt x="712184" y="498443"/>
                  </a:lnTo>
                  <a:lnTo>
                    <a:pt x="711041" y="497396"/>
                  </a:lnTo>
                  <a:lnTo>
                    <a:pt x="709993" y="496253"/>
                  </a:lnTo>
                  <a:lnTo>
                    <a:pt x="709232" y="495014"/>
                  </a:lnTo>
                  <a:lnTo>
                    <a:pt x="708660" y="493681"/>
                  </a:lnTo>
                  <a:lnTo>
                    <a:pt x="708184" y="492157"/>
                  </a:lnTo>
                  <a:lnTo>
                    <a:pt x="706565" y="490157"/>
                  </a:lnTo>
                  <a:lnTo>
                    <a:pt x="703898" y="487871"/>
                  </a:lnTo>
                  <a:lnTo>
                    <a:pt x="670846" y="471488"/>
                  </a:lnTo>
                  <a:lnTo>
                    <a:pt x="669036" y="471202"/>
                  </a:lnTo>
                  <a:lnTo>
                    <a:pt x="667226" y="471202"/>
                  </a:lnTo>
                  <a:lnTo>
                    <a:pt x="665607" y="471488"/>
                  </a:lnTo>
                  <a:lnTo>
                    <a:pt x="661321" y="472630"/>
                  </a:lnTo>
                  <a:lnTo>
                    <a:pt x="657701" y="473202"/>
                  </a:lnTo>
                  <a:lnTo>
                    <a:pt x="655701" y="472726"/>
                  </a:lnTo>
                  <a:lnTo>
                    <a:pt x="654272" y="471773"/>
                  </a:lnTo>
                  <a:lnTo>
                    <a:pt x="653701" y="470345"/>
                  </a:lnTo>
                  <a:lnTo>
                    <a:pt x="653320" y="468725"/>
                  </a:lnTo>
                  <a:lnTo>
                    <a:pt x="653129" y="466916"/>
                  </a:lnTo>
                  <a:lnTo>
                    <a:pt x="653034" y="465011"/>
                  </a:lnTo>
                  <a:lnTo>
                    <a:pt x="653701" y="453104"/>
                  </a:lnTo>
                  <a:lnTo>
                    <a:pt x="654082" y="451295"/>
                  </a:lnTo>
                  <a:lnTo>
                    <a:pt x="654749" y="449771"/>
                  </a:lnTo>
                  <a:lnTo>
                    <a:pt x="657701" y="444055"/>
                  </a:lnTo>
                  <a:lnTo>
                    <a:pt x="658273" y="442341"/>
                  </a:lnTo>
                  <a:lnTo>
                    <a:pt x="658559" y="440531"/>
                  </a:lnTo>
                  <a:lnTo>
                    <a:pt x="658654" y="438531"/>
                  </a:lnTo>
                  <a:lnTo>
                    <a:pt x="658463" y="436150"/>
                  </a:lnTo>
                  <a:lnTo>
                    <a:pt x="656749" y="433959"/>
                  </a:lnTo>
                  <a:lnTo>
                    <a:pt x="653129" y="430911"/>
                  </a:lnTo>
                  <a:lnTo>
                    <a:pt x="649129" y="429482"/>
                  </a:lnTo>
                  <a:lnTo>
                    <a:pt x="645414" y="427292"/>
                  </a:lnTo>
                  <a:lnTo>
                    <a:pt x="640651" y="421005"/>
                  </a:lnTo>
                  <a:lnTo>
                    <a:pt x="638842" y="419576"/>
                  </a:lnTo>
                  <a:lnTo>
                    <a:pt x="637127" y="418624"/>
                  </a:lnTo>
                  <a:lnTo>
                    <a:pt x="633317" y="418052"/>
                  </a:lnTo>
                  <a:lnTo>
                    <a:pt x="627983" y="418243"/>
                  </a:lnTo>
                  <a:lnTo>
                    <a:pt x="565118" y="382905"/>
                  </a:lnTo>
                  <a:lnTo>
                    <a:pt x="563499" y="383381"/>
                  </a:lnTo>
                  <a:lnTo>
                    <a:pt x="562451" y="384334"/>
                  </a:lnTo>
                  <a:lnTo>
                    <a:pt x="560070" y="385096"/>
                  </a:lnTo>
                  <a:lnTo>
                    <a:pt x="556546" y="385001"/>
                  </a:lnTo>
                  <a:lnTo>
                    <a:pt x="548640" y="383096"/>
                  </a:lnTo>
                  <a:lnTo>
                    <a:pt x="544259" y="380905"/>
                  </a:lnTo>
                  <a:lnTo>
                    <a:pt x="541592" y="379095"/>
                  </a:lnTo>
                  <a:lnTo>
                    <a:pt x="540639" y="377571"/>
                  </a:lnTo>
                  <a:lnTo>
                    <a:pt x="539972" y="376238"/>
                  </a:lnTo>
                  <a:lnTo>
                    <a:pt x="537972" y="370142"/>
                  </a:lnTo>
                  <a:lnTo>
                    <a:pt x="537686" y="368618"/>
                  </a:lnTo>
                  <a:lnTo>
                    <a:pt x="535972" y="348139"/>
                  </a:lnTo>
                  <a:lnTo>
                    <a:pt x="535972" y="346615"/>
                  </a:lnTo>
                  <a:lnTo>
                    <a:pt x="536543" y="343757"/>
                  </a:lnTo>
                  <a:lnTo>
                    <a:pt x="549402" y="335947"/>
                  </a:lnTo>
                  <a:lnTo>
                    <a:pt x="556927" y="328708"/>
                  </a:lnTo>
                  <a:lnTo>
                    <a:pt x="558356" y="326708"/>
                  </a:lnTo>
                  <a:lnTo>
                    <a:pt x="559118" y="325279"/>
                  </a:lnTo>
                  <a:lnTo>
                    <a:pt x="559784" y="323755"/>
                  </a:lnTo>
                  <a:lnTo>
                    <a:pt x="561118" y="318992"/>
                  </a:lnTo>
                  <a:lnTo>
                    <a:pt x="562546" y="315182"/>
                  </a:lnTo>
                  <a:lnTo>
                    <a:pt x="564166" y="313944"/>
                  </a:lnTo>
                  <a:lnTo>
                    <a:pt x="565690" y="313754"/>
                  </a:lnTo>
                  <a:lnTo>
                    <a:pt x="580644" y="320612"/>
                  </a:lnTo>
                  <a:lnTo>
                    <a:pt x="591217" y="323279"/>
                  </a:lnTo>
                  <a:lnTo>
                    <a:pt x="596836" y="326422"/>
                  </a:lnTo>
                  <a:lnTo>
                    <a:pt x="603123" y="331089"/>
                  </a:lnTo>
                  <a:lnTo>
                    <a:pt x="605028" y="332137"/>
                  </a:lnTo>
                  <a:lnTo>
                    <a:pt x="607504" y="333185"/>
                  </a:lnTo>
                  <a:lnTo>
                    <a:pt x="612172" y="334328"/>
                  </a:lnTo>
                  <a:lnTo>
                    <a:pt x="614743" y="334328"/>
                  </a:lnTo>
                  <a:lnTo>
                    <a:pt x="616649" y="333756"/>
                  </a:lnTo>
                  <a:lnTo>
                    <a:pt x="619316" y="331280"/>
                  </a:lnTo>
                  <a:lnTo>
                    <a:pt x="621316" y="329851"/>
                  </a:lnTo>
                  <a:lnTo>
                    <a:pt x="622744" y="330137"/>
                  </a:lnTo>
                  <a:lnTo>
                    <a:pt x="626269" y="332232"/>
                  </a:lnTo>
                  <a:lnTo>
                    <a:pt x="629602" y="333185"/>
                  </a:lnTo>
                  <a:lnTo>
                    <a:pt x="631603" y="333089"/>
                  </a:lnTo>
                  <a:lnTo>
                    <a:pt x="633317" y="332422"/>
                  </a:lnTo>
                  <a:lnTo>
                    <a:pt x="634556" y="331470"/>
                  </a:lnTo>
                  <a:lnTo>
                    <a:pt x="635603" y="330422"/>
                  </a:lnTo>
                  <a:lnTo>
                    <a:pt x="636460" y="329184"/>
                  </a:lnTo>
                  <a:lnTo>
                    <a:pt x="637032" y="327851"/>
                  </a:lnTo>
                  <a:lnTo>
                    <a:pt x="637223" y="326327"/>
                  </a:lnTo>
                  <a:lnTo>
                    <a:pt x="636746" y="324993"/>
                  </a:lnTo>
                  <a:lnTo>
                    <a:pt x="635318" y="322326"/>
                  </a:lnTo>
                  <a:lnTo>
                    <a:pt x="634936" y="320707"/>
                  </a:lnTo>
                  <a:lnTo>
                    <a:pt x="635318" y="318707"/>
                  </a:lnTo>
                  <a:lnTo>
                    <a:pt x="636556" y="316706"/>
                  </a:lnTo>
                  <a:lnTo>
                    <a:pt x="640651" y="314325"/>
                  </a:lnTo>
                  <a:lnTo>
                    <a:pt x="653510" y="311563"/>
                  </a:lnTo>
                  <a:lnTo>
                    <a:pt x="656653" y="310134"/>
                  </a:lnTo>
                  <a:lnTo>
                    <a:pt x="657892" y="308515"/>
                  </a:lnTo>
                  <a:lnTo>
                    <a:pt x="657225" y="307277"/>
                  </a:lnTo>
                  <a:lnTo>
                    <a:pt x="655892" y="306324"/>
                  </a:lnTo>
                  <a:lnTo>
                    <a:pt x="654368" y="305753"/>
                  </a:lnTo>
                  <a:lnTo>
                    <a:pt x="652558" y="305467"/>
                  </a:lnTo>
                  <a:lnTo>
                    <a:pt x="646843" y="305371"/>
                  </a:lnTo>
                  <a:lnTo>
                    <a:pt x="643128" y="304610"/>
                  </a:lnTo>
                  <a:lnTo>
                    <a:pt x="641604" y="303847"/>
                  </a:lnTo>
                  <a:lnTo>
                    <a:pt x="640461" y="302990"/>
                  </a:lnTo>
                  <a:lnTo>
                    <a:pt x="639604" y="301657"/>
                  </a:lnTo>
                  <a:lnTo>
                    <a:pt x="639032" y="300133"/>
                  </a:lnTo>
                  <a:lnTo>
                    <a:pt x="638270" y="296799"/>
                  </a:lnTo>
                  <a:lnTo>
                    <a:pt x="637794" y="295180"/>
                  </a:lnTo>
                  <a:lnTo>
                    <a:pt x="637127" y="293846"/>
                  </a:lnTo>
                  <a:lnTo>
                    <a:pt x="636270" y="292799"/>
                  </a:lnTo>
                  <a:lnTo>
                    <a:pt x="635413" y="292132"/>
                  </a:lnTo>
                  <a:lnTo>
                    <a:pt x="634460" y="291655"/>
                  </a:lnTo>
                  <a:lnTo>
                    <a:pt x="627888" y="290036"/>
                  </a:lnTo>
                  <a:lnTo>
                    <a:pt x="626459" y="289274"/>
                  </a:lnTo>
                  <a:lnTo>
                    <a:pt x="625221" y="288417"/>
                  </a:lnTo>
                  <a:lnTo>
                    <a:pt x="624173" y="287274"/>
                  </a:lnTo>
                  <a:lnTo>
                    <a:pt x="623221" y="286131"/>
                  </a:lnTo>
                  <a:lnTo>
                    <a:pt x="619220" y="277844"/>
                  </a:lnTo>
                  <a:lnTo>
                    <a:pt x="618363" y="276606"/>
                  </a:lnTo>
                  <a:lnTo>
                    <a:pt x="617410" y="275463"/>
                  </a:lnTo>
                  <a:lnTo>
                    <a:pt x="610552" y="269558"/>
                  </a:lnTo>
                  <a:lnTo>
                    <a:pt x="609600" y="268319"/>
                  </a:lnTo>
                  <a:lnTo>
                    <a:pt x="608076" y="265462"/>
                  </a:lnTo>
                  <a:lnTo>
                    <a:pt x="607028" y="262509"/>
                  </a:lnTo>
                  <a:lnTo>
                    <a:pt x="606171" y="259175"/>
                  </a:lnTo>
                  <a:lnTo>
                    <a:pt x="605123" y="252032"/>
                  </a:lnTo>
                  <a:lnTo>
                    <a:pt x="604552" y="250508"/>
                  </a:lnTo>
                  <a:lnTo>
                    <a:pt x="603885" y="249079"/>
                  </a:lnTo>
                  <a:lnTo>
                    <a:pt x="602170" y="246602"/>
                  </a:lnTo>
                  <a:lnTo>
                    <a:pt x="599980" y="244507"/>
                  </a:lnTo>
                  <a:lnTo>
                    <a:pt x="596360" y="241745"/>
                  </a:lnTo>
                  <a:lnTo>
                    <a:pt x="587502" y="237458"/>
                  </a:lnTo>
                  <a:lnTo>
                    <a:pt x="586359" y="236411"/>
                  </a:lnTo>
                  <a:lnTo>
                    <a:pt x="585502" y="234696"/>
                  </a:lnTo>
                  <a:lnTo>
                    <a:pt x="584930" y="232410"/>
                  </a:lnTo>
                  <a:lnTo>
                    <a:pt x="584740" y="228505"/>
                  </a:lnTo>
                  <a:lnTo>
                    <a:pt x="585026" y="226409"/>
                  </a:lnTo>
                  <a:lnTo>
                    <a:pt x="586073" y="224123"/>
                  </a:lnTo>
                  <a:lnTo>
                    <a:pt x="591407" y="214789"/>
                  </a:lnTo>
                  <a:lnTo>
                    <a:pt x="592550" y="211360"/>
                  </a:lnTo>
                  <a:lnTo>
                    <a:pt x="592550" y="208979"/>
                  </a:lnTo>
                  <a:lnTo>
                    <a:pt x="591598" y="207836"/>
                  </a:lnTo>
                  <a:lnTo>
                    <a:pt x="590169" y="206978"/>
                  </a:lnTo>
                  <a:lnTo>
                    <a:pt x="583787" y="204502"/>
                  </a:lnTo>
                  <a:lnTo>
                    <a:pt x="581120" y="202692"/>
                  </a:lnTo>
                  <a:lnTo>
                    <a:pt x="579977" y="201740"/>
                  </a:lnTo>
                  <a:lnTo>
                    <a:pt x="578072" y="199358"/>
                  </a:lnTo>
                  <a:lnTo>
                    <a:pt x="576643" y="196596"/>
                  </a:lnTo>
                  <a:lnTo>
                    <a:pt x="576072" y="194596"/>
                  </a:lnTo>
                  <a:lnTo>
                    <a:pt x="575596" y="192119"/>
                  </a:lnTo>
                  <a:lnTo>
                    <a:pt x="575310" y="187928"/>
                  </a:lnTo>
                  <a:lnTo>
                    <a:pt x="575691" y="185357"/>
                  </a:lnTo>
                  <a:lnTo>
                    <a:pt x="576358" y="183452"/>
                  </a:lnTo>
                  <a:lnTo>
                    <a:pt x="577310" y="182309"/>
                  </a:lnTo>
                  <a:lnTo>
                    <a:pt x="582168" y="178879"/>
                  </a:lnTo>
                  <a:lnTo>
                    <a:pt x="583692" y="177451"/>
                  </a:lnTo>
                  <a:lnTo>
                    <a:pt x="585311" y="175546"/>
                  </a:lnTo>
                  <a:lnTo>
                    <a:pt x="587693" y="171736"/>
                  </a:lnTo>
                  <a:lnTo>
                    <a:pt x="588359" y="169164"/>
                  </a:lnTo>
                  <a:lnTo>
                    <a:pt x="588454" y="166973"/>
                  </a:lnTo>
                  <a:lnTo>
                    <a:pt x="587788" y="164021"/>
                  </a:lnTo>
                  <a:lnTo>
                    <a:pt x="587693" y="162973"/>
                  </a:lnTo>
                  <a:lnTo>
                    <a:pt x="587883" y="160115"/>
                  </a:lnTo>
                  <a:lnTo>
                    <a:pt x="587693" y="158401"/>
                  </a:lnTo>
                  <a:lnTo>
                    <a:pt x="587311" y="156782"/>
                  </a:lnTo>
                  <a:lnTo>
                    <a:pt x="586550" y="155448"/>
                  </a:lnTo>
                  <a:lnTo>
                    <a:pt x="585502" y="154305"/>
                  </a:lnTo>
                  <a:lnTo>
                    <a:pt x="584359" y="153257"/>
                  </a:lnTo>
                  <a:lnTo>
                    <a:pt x="580549" y="150590"/>
                  </a:lnTo>
                  <a:lnTo>
                    <a:pt x="579310" y="149257"/>
                  </a:lnTo>
                  <a:lnTo>
                    <a:pt x="578358" y="147542"/>
                  </a:lnTo>
                  <a:lnTo>
                    <a:pt x="577596" y="144685"/>
                  </a:lnTo>
                  <a:lnTo>
                    <a:pt x="577882" y="142780"/>
                  </a:lnTo>
                  <a:lnTo>
                    <a:pt x="578644" y="141351"/>
                  </a:lnTo>
                  <a:lnTo>
                    <a:pt x="579787" y="140399"/>
                  </a:lnTo>
                  <a:lnTo>
                    <a:pt x="581216" y="139827"/>
                  </a:lnTo>
                  <a:lnTo>
                    <a:pt x="586740" y="139255"/>
                  </a:lnTo>
                  <a:lnTo>
                    <a:pt x="588740" y="138494"/>
                  </a:lnTo>
                  <a:lnTo>
                    <a:pt x="590931" y="135731"/>
                  </a:lnTo>
                  <a:lnTo>
                    <a:pt x="591884" y="132302"/>
                  </a:lnTo>
                  <a:lnTo>
                    <a:pt x="592741" y="126302"/>
                  </a:lnTo>
                  <a:lnTo>
                    <a:pt x="593693" y="123635"/>
                  </a:lnTo>
                  <a:lnTo>
                    <a:pt x="594932" y="122015"/>
                  </a:lnTo>
                  <a:lnTo>
                    <a:pt x="596456" y="121634"/>
                  </a:lnTo>
                  <a:lnTo>
                    <a:pt x="598265" y="121729"/>
                  </a:lnTo>
                  <a:lnTo>
                    <a:pt x="601885" y="122492"/>
                  </a:lnTo>
                  <a:lnTo>
                    <a:pt x="606647" y="124301"/>
                  </a:lnTo>
                  <a:lnTo>
                    <a:pt x="610267" y="125159"/>
                  </a:lnTo>
                  <a:lnTo>
                    <a:pt x="619887" y="125349"/>
                  </a:lnTo>
                  <a:lnTo>
                    <a:pt x="621601" y="125730"/>
                  </a:lnTo>
                  <a:lnTo>
                    <a:pt x="624650" y="126968"/>
                  </a:lnTo>
                  <a:lnTo>
                    <a:pt x="626078" y="127730"/>
                  </a:lnTo>
                  <a:lnTo>
                    <a:pt x="629317" y="128683"/>
                  </a:lnTo>
                  <a:lnTo>
                    <a:pt x="631126" y="128683"/>
                  </a:lnTo>
                  <a:lnTo>
                    <a:pt x="636270" y="127826"/>
                  </a:lnTo>
                  <a:lnTo>
                    <a:pt x="643700" y="128207"/>
                  </a:lnTo>
                  <a:lnTo>
                    <a:pt x="645604" y="127921"/>
                  </a:lnTo>
                  <a:lnTo>
                    <a:pt x="647224" y="127445"/>
                  </a:lnTo>
                  <a:lnTo>
                    <a:pt x="657796" y="122111"/>
                  </a:lnTo>
                  <a:lnTo>
                    <a:pt x="663797" y="101251"/>
                  </a:lnTo>
                  <a:lnTo>
                    <a:pt x="663893" y="98393"/>
                  </a:lnTo>
                  <a:lnTo>
                    <a:pt x="663702" y="94869"/>
                  </a:lnTo>
                  <a:lnTo>
                    <a:pt x="662654" y="93821"/>
                  </a:lnTo>
                  <a:lnTo>
                    <a:pt x="661416" y="92869"/>
                  </a:lnTo>
                  <a:lnTo>
                    <a:pt x="659987" y="92107"/>
                  </a:lnTo>
                  <a:lnTo>
                    <a:pt x="658463" y="91440"/>
                  </a:lnTo>
                  <a:lnTo>
                    <a:pt x="654749" y="90583"/>
                  </a:lnTo>
                  <a:lnTo>
                    <a:pt x="653129" y="89916"/>
                  </a:lnTo>
                  <a:lnTo>
                    <a:pt x="651796" y="89154"/>
                  </a:lnTo>
                  <a:lnTo>
                    <a:pt x="650462" y="87725"/>
                  </a:lnTo>
                  <a:lnTo>
                    <a:pt x="649034" y="85916"/>
                  </a:lnTo>
                  <a:lnTo>
                    <a:pt x="647128" y="82868"/>
                  </a:lnTo>
                  <a:lnTo>
                    <a:pt x="646367" y="80391"/>
                  </a:lnTo>
                  <a:lnTo>
                    <a:pt x="646081" y="78486"/>
                  </a:lnTo>
                  <a:lnTo>
                    <a:pt x="646843" y="74676"/>
                  </a:lnTo>
                  <a:lnTo>
                    <a:pt x="637984" y="60008"/>
                  </a:lnTo>
                  <a:lnTo>
                    <a:pt x="635413" y="56960"/>
                  </a:lnTo>
                  <a:lnTo>
                    <a:pt x="627983" y="50578"/>
                  </a:lnTo>
                  <a:lnTo>
                    <a:pt x="625221" y="48959"/>
                  </a:lnTo>
                  <a:lnTo>
                    <a:pt x="623030" y="48196"/>
                  </a:lnTo>
                  <a:lnTo>
                    <a:pt x="621983" y="48387"/>
                  </a:lnTo>
                  <a:lnTo>
                    <a:pt x="620935" y="48863"/>
                  </a:lnTo>
                  <a:lnTo>
                    <a:pt x="617410" y="51530"/>
                  </a:lnTo>
                  <a:lnTo>
                    <a:pt x="615886" y="52102"/>
                  </a:lnTo>
                  <a:lnTo>
                    <a:pt x="614172" y="52483"/>
                  </a:lnTo>
                  <a:lnTo>
                    <a:pt x="597789" y="52959"/>
                  </a:lnTo>
                  <a:lnTo>
                    <a:pt x="594741" y="58103"/>
                  </a:lnTo>
                  <a:lnTo>
                    <a:pt x="594360" y="59817"/>
                  </a:lnTo>
                  <a:lnTo>
                    <a:pt x="594074" y="62008"/>
                  </a:lnTo>
                  <a:lnTo>
                    <a:pt x="594265" y="63818"/>
                  </a:lnTo>
                  <a:lnTo>
                    <a:pt x="594646" y="65437"/>
                  </a:lnTo>
                  <a:lnTo>
                    <a:pt x="595693" y="68485"/>
                  </a:lnTo>
                  <a:lnTo>
                    <a:pt x="595979" y="70199"/>
                  </a:lnTo>
                  <a:lnTo>
                    <a:pt x="596075" y="71914"/>
                  </a:lnTo>
                  <a:lnTo>
                    <a:pt x="595693" y="73628"/>
                  </a:lnTo>
                  <a:lnTo>
                    <a:pt x="594932" y="75057"/>
                  </a:lnTo>
                  <a:lnTo>
                    <a:pt x="591121" y="79915"/>
                  </a:lnTo>
                  <a:lnTo>
                    <a:pt x="589502" y="82487"/>
                  </a:lnTo>
                  <a:lnTo>
                    <a:pt x="588074" y="85535"/>
                  </a:lnTo>
                  <a:lnTo>
                    <a:pt x="586454" y="90488"/>
                  </a:lnTo>
                  <a:lnTo>
                    <a:pt x="585787" y="91916"/>
                  </a:lnTo>
                  <a:lnTo>
                    <a:pt x="584930" y="93345"/>
                  </a:lnTo>
                  <a:lnTo>
                    <a:pt x="583978" y="94583"/>
                  </a:lnTo>
                  <a:lnTo>
                    <a:pt x="582454" y="95441"/>
                  </a:lnTo>
                  <a:lnTo>
                    <a:pt x="580358" y="95726"/>
                  </a:lnTo>
                  <a:lnTo>
                    <a:pt x="574358" y="94297"/>
                  </a:lnTo>
                  <a:lnTo>
                    <a:pt x="571881" y="94107"/>
                  </a:lnTo>
                  <a:lnTo>
                    <a:pt x="569690" y="94869"/>
                  </a:lnTo>
                  <a:lnTo>
                    <a:pt x="564070" y="100203"/>
                  </a:lnTo>
                  <a:lnTo>
                    <a:pt x="562261" y="101155"/>
                  </a:lnTo>
                  <a:lnTo>
                    <a:pt x="551498" y="104394"/>
                  </a:lnTo>
                  <a:lnTo>
                    <a:pt x="549307" y="104394"/>
                  </a:lnTo>
                  <a:lnTo>
                    <a:pt x="545497" y="103537"/>
                  </a:lnTo>
                  <a:lnTo>
                    <a:pt x="543401" y="102584"/>
                  </a:lnTo>
                  <a:lnTo>
                    <a:pt x="540353" y="100679"/>
                  </a:lnTo>
                  <a:lnTo>
                    <a:pt x="538925" y="100298"/>
                  </a:lnTo>
                  <a:lnTo>
                    <a:pt x="537210" y="100775"/>
                  </a:lnTo>
                  <a:lnTo>
                    <a:pt x="535495" y="102965"/>
                  </a:lnTo>
                  <a:lnTo>
                    <a:pt x="534448" y="104966"/>
                  </a:lnTo>
                  <a:lnTo>
                    <a:pt x="533019" y="108490"/>
                  </a:lnTo>
                  <a:lnTo>
                    <a:pt x="532352" y="109728"/>
                  </a:lnTo>
                  <a:lnTo>
                    <a:pt x="531495" y="110776"/>
                  </a:lnTo>
                  <a:lnTo>
                    <a:pt x="530828" y="111347"/>
                  </a:lnTo>
                  <a:lnTo>
                    <a:pt x="526923" y="111728"/>
                  </a:lnTo>
                  <a:lnTo>
                    <a:pt x="497395" y="110966"/>
                  </a:lnTo>
                  <a:lnTo>
                    <a:pt x="489585" y="119920"/>
                  </a:lnTo>
                  <a:lnTo>
                    <a:pt x="488918" y="124016"/>
                  </a:lnTo>
                  <a:lnTo>
                    <a:pt x="489585" y="125444"/>
                  </a:lnTo>
                  <a:lnTo>
                    <a:pt x="490157" y="126873"/>
                  </a:lnTo>
                  <a:lnTo>
                    <a:pt x="490537" y="128588"/>
                  </a:lnTo>
                  <a:lnTo>
                    <a:pt x="490537" y="130302"/>
                  </a:lnTo>
                  <a:lnTo>
                    <a:pt x="489966" y="131826"/>
                  </a:lnTo>
                  <a:lnTo>
                    <a:pt x="486251" y="134303"/>
                  </a:lnTo>
                  <a:lnTo>
                    <a:pt x="455581" y="149352"/>
                  </a:lnTo>
                  <a:lnTo>
                    <a:pt x="454342" y="150781"/>
                  </a:lnTo>
                  <a:lnTo>
                    <a:pt x="450628" y="158115"/>
                  </a:lnTo>
                  <a:lnTo>
                    <a:pt x="449675" y="159353"/>
                  </a:lnTo>
                  <a:lnTo>
                    <a:pt x="447961" y="161068"/>
                  </a:lnTo>
                  <a:lnTo>
                    <a:pt x="447199" y="161639"/>
                  </a:lnTo>
                  <a:lnTo>
                    <a:pt x="447008" y="161735"/>
                  </a:lnTo>
                  <a:lnTo>
                    <a:pt x="435388" y="163640"/>
                  </a:lnTo>
                  <a:lnTo>
                    <a:pt x="434150" y="164687"/>
                  </a:lnTo>
                  <a:lnTo>
                    <a:pt x="433578" y="166783"/>
                  </a:lnTo>
                  <a:lnTo>
                    <a:pt x="433768" y="168497"/>
                  </a:lnTo>
                  <a:lnTo>
                    <a:pt x="434340" y="170117"/>
                  </a:lnTo>
                  <a:lnTo>
                    <a:pt x="437007" y="175832"/>
                  </a:lnTo>
                  <a:lnTo>
                    <a:pt x="437388" y="177355"/>
                  </a:lnTo>
                  <a:lnTo>
                    <a:pt x="437483" y="179070"/>
                  </a:lnTo>
                  <a:lnTo>
                    <a:pt x="437102" y="180689"/>
                  </a:lnTo>
                  <a:lnTo>
                    <a:pt x="436531" y="182023"/>
                  </a:lnTo>
                  <a:lnTo>
                    <a:pt x="435674" y="183356"/>
                  </a:lnTo>
                  <a:lnTo>
                    <a:pt x="432530" y="184880"/>
                  </a:lnTo>
                  <a:lnTo>
                    <a:pt x="427673" y="186309"/>
                  </a:lnTo>
                  <a:lnTo>
                    <a:pt x="416242" y="188214"/>
                  </a:lnTo>
                  <a:lnTo>
                    <a:pt x="411575" y="188024"/>
                  </a:lnTo>
                  <a:lnTo>
                    <a:pt x="408622" y="187166"/>
                  </a:lnTo>
                  <a:lnTo>
                    <a:pt x="403860" y="179451"/>
                  </a:lnTo>
                  <a:lnTo>
                    <a:pt x="402717" y="178403"/>
                  </a:lnTo>
                  <a:lnTo>
                    <a:pt x="401288" y="177737"/>
                  </a:lnTo>
                  <a:lnTo>
                    <a:pt x="399479" y="178022"/>
                  </a:lnTo>
                  <a:lnTo>
                    <a:pt x="397859" y="179165"/>
                  </a:lnTo>
                  <a:lnTo>
                    <a:pt x="396621" y="182118"/>
                  </a:lnTo>
                  <a:lnTo>
                    <a:pt x="396526" y="184213"/>
                  </a:lnTo>
                  <a:lnTo>
                    <a:pt x="396907" y="186023"/>
                  </a:lnTo>
                  <a:lnTo>
                    <a:pt x="397478" y="187547"/>
                  </a:lnTo>
                  <a:lnTo>
                    <a:pt x="397859" y="189167"/>
                  </a:lnTo>
                  <a:lnTo>
                    <a:pt x="397955" y="190976"/>
                  </a:lnTo>
                  <a:lnTo>
                    <a:pt x="397764" y="192881"/>
                  </a:lnTo>
                  <a:lnTo>
                    <a:pt x="396335" y="198215"/>
                  </a:lnTo>
                  <a:lnTo>
                    <a:pt x="395097" y="201263"/>
                  </a:lnTo>
                  <a:lnTo>
                    <a:pt x="391192" y="208121"/>
                  </a:lnTo>
                  <a:lnTo>
                    <a:pt x="389287" y="210407"/>
                  </a:lnTo>
                  <a:lnTo>
                    <a:pt x="385572" y="213170"/>
                  </a:lnTo>
                  <a:lnTo>
                    <a:pt x="376333" y="218504"/>
                  </a:lnTo>
                  <a:lnTo>
                    <a:pt x="372046" y="222885"/>
                  </a:lnTo>
                  <a:lnTo>
                    <a:pt x="370713" y="223266"/>
                  </a:lnTo>
                  <a:lnTo>
                    <a:pt x="369094" y="222790"/>
                  </a:lnTo>
                  <a:lnTo>
                    <a:pt x="367093" y="220123"/>
                  </a:lnTo>
                  <a:lnTo>
                    <a:pt x="364903" y="214598"/>
                  </a:lnTo>
                  <a:lnTo>
                    <a:pt x="362712" y="213551"/>
                  </a:lnTo>
                  <a:lnTo>
                    <a:pt x="360712" y="212979"/>
                  </a:lnTo>
                  <a:lnTo>
                    <a:pt x="346996" y="214694"/>
                  </a:lnTo>
                  <a:lnTo>
                    <a:pt x="344138" y="213455"/>
                  </a:lnTo>
                  <a:lnTo>
                    <a:pt x="341185" y="214122"/>
                  </a:lnTo>
                  <a:lnTo>
                    <a:pt x="338328" y="213646"/>
                  </a:lnTo>
                  <a:lnTo>
                    <a:pt x="335661" y="211741"/>
                  </a:lnTo>
                  <a:lnTo>
                    <a:pt x="338995" y="205454"/>
                  </a:lnTo>
                  <a:lnTo>
                    <a:pt x="340614" y="203454"/>
                  </a:lnTo>
                  <a:lnTo>
                    <a:pt x="342709" y="201740"/>
                  </a:lnTo>
                  <a:lnTo>
                    <a:pt x="342709" y="198882"/>
                  </a:lnTo>
                  <a:lnTo>
                    <a:pt x="341185" y="197739"/>
                  </a:lnTo>
                  <a:lnTo>
                    <a:pt x="337280" y="196596"/>
                  </a:lnTo>
                  <a:lnTo>
                    <a:pt x="335756" y="195453"/>
                  </a:lnTo>
                  <a:lnTo>
                    <a:pt x="334804" y="195167"/>
                  </a:lnTo>
                  <a:lnTo>
                    <a:pt x="332042" y="195644"/>
                  </a:lnTo>
                  <a:lnTo>
                    <a:pt x="330994" y="195453"/>
                  </a:lnTo>
                  <a:lnTo>
                    <a:pt x="330803" y="194405"/>
                  </a:lnTo>
                  <a:lnTo>
                    <a:pt x="331184" y="190500"/>
                  </a:lnTo>
                  <a:lnTo>
                    <a:pt x="330994" y="189357"/>
                  </a:lnTo>
                  <a:lnTo>
                    <a:pt x="322802" y="179642"/>
                  </a:lnTo>
                  <a:lnTo>
                    <a:pt x="305371" y="166021"/>
                  </a:lnTo>
                  <a:lnTo>
                    <a:pt x="297180" y="163163"/>
                  </a:lnTo>
                  <a:lnTo>
                    <a:pt x="290893" y="166878"/>
                  </a:lnTo>
                  <a:lnTo>
                    <a:pt x="288988" y="163640"/>
                  </a:lnTo>
                  <a:lnTo>
                    <a:pt x="286036" y="159925"/>
                  </a:lnTo>
                  <a:lnTo>
                    <a:pt x="284797" y="158020"/>
                  </a:lnTo>
                  <a:lnTo>
                    <a:pt x="283845" y="154019"/>
                  </a:lnTo>
                  <a:lnTo>
                    <a:pt x="283273" y="146113"/>
                  </a:lnTo>
                  <a:lnTo>
                    <a:pt x="282226" y="140399"/>
                  </a:lnTo>
                  <a:lnTo>
                    <a:pt x="282511" y="134112"/>
                  </a:lnTo>
                  <a:lnTo>
                    <a:pt x="281845" y="132207"/>
                  </a:lnTo>
                  <a:lnTo>
                    <a:pt x="280416" y="132397"/>
                  </a:lnTo>
                  <a:lnTo>
                    <a:pt x="278797" y="133064"/>
                  </a:lnTo>
                  <a:lnTo>
                    <a:pt x="277654" y="132397"/>
                  </a:lnTo>
                  <a:lnTo>
                    <a:pt x="272986" y="123158"/>
                  </a:lnTo>
                  <a:lnTo>
                    <a:pt x="273653" y="116967"/>
                  </a:lnTo>
                  <a:lnTo>
                    <a:pt x="272891" y="107252"/>
                  </a:lnTo>
                  <a:lnTo>
                    <a:pt x="271272" y="98298"/>
                  </a:lnTo>
                  <a:lnTo>
                    <a:pt x="269653" y="94393"/>
                  </a:lnTo>
                  <a:lnTo>
                    <a:pt x="264700" y="91916"/>
                  </a:lnTo>
                  <a:lnTo>
                    <a:pt x="264128" y="90964"/>
                  </a:lnTo>
                  <a:lnTo>
                    <a:pt x="258889" y="91250"/>
                  </a:lnTo>
                  <a:lnTo>
                    <a:pt x="242411" y="81534"/>
                  </a:lnTo>
                  <a:lnTo>
                    <a:pt x="240983" y="81344"/>
                  </a:lnTo>
                  <a:lnTo>
                    <a:pt x="239839" y="81915"/>
                  </a:lnTo>
                  <a:lnTo>
                    <a:pt x="238792" y="82963"/>
                  </a:lnTo>
                  <a:lnTo>
                    <a:pt x="236315" y="86963"/>
                  </a:lnTo>
                  <a:lnTo>
                    <a:pt x="235363" y="88106"/>
                  </a:lnTo>
                  <a:lnTo>
                    <a:pt x="234220" y="89154"/>
                  </a:lnTo>
                  <a:lnTo>
                    <a:pt x="232886" y="89916"/>
                  </a:lnTo>
                  <a:lnTo>
                    <a:pt x="231267" y="90202"/>
                  </a:lnTo>
                  <a:lnTo>
                    <a:pt x="229362" y="90107"/>
                  </a:lnTo>
                  <a:lnTo>
                    <a:pt x="222504" y="88392"/>
                  </a:lnTo>
                  <a:lnTo>
                    <a:pt x="220789" y="88487"/>
                  </a:lnTo>
                  <a:lnTo>
                    <a:pt x="210788" y="90773"/>
                  </a:lnTo>
                  <a:lnTo>
                    <a:pt x="200311" y="95250"/>
                  </a:lnTo>
                  <a:lnTo>
                    <a:pt x="198977" y="95536"/>
                  </a:lnTo>
                  <a:lnTo>
                    <a:pt x="197358" y="95441"/>
                  </a:lnTo>
                  <a:lnTo>
                    <a:pt x="195548" y="94107"/>
                  </a:lnTo>
                  <a:lnTo>
                    <a:pt x="187261" y="84392"/>
                  </a:lnTo>
                  <a:lnTo>
                    <a:pt x="183833" y="81534"/>
                  </a:lnTo>
                  <a:lnTo>
                    <a:pt x="174879" y="77248"/>
                  </a:lnTo>
                  <a:lnTo>
                    <a:pt x="173069" y="75914"/>
                  </a:lnTo>
                  <a:lnTo>
                    <a:pt x="171164" y="73914"/>
                  </a:lnTo>
                  <a:lnTo>
                    <a:pt x="164878" y="65818"/>
                  </a:lnTo>
                  <a:lnTo>
                    <a:pt x="164211" y="64199"/>
                  </a:lnTo>
                  <a:lnTo>
                    <a:pt x="164021" y="62294"/>
                  </a:lnTo>
                  <a:lnTo>
                    <a:pt x="164973" y="59531"/>
                  </a:lnTo>
                  <a:lnTo>
                    <a:pt x="166021" y="58007"/>
                  </a:lnTo>
                  <a:lnTo>
                    <a:pt x="167354" y="56674"/>
                  </a:lnTo>
                  <a:lnTo>
                    <a:pt x="169831" y="55054"/>
                  </a:lnTo>
                  <a:lnTo>
                    <a:pt x="173831" y="53054"/>
                  </a:lnTo>
                  <a:lnTo>
                    <a:pt x="176213" y="51149"/>
                  </a:lnTo>
                  <a:lnTo>
                    <a:pt x="177165" y="49911"/>
                  </a:lnTo>
                  <a:lnTo>
                    <a:pt x="178022" y="48578"/>
                  </a:lnTo>
                  <a:lnTo>
                    <a:pt x="178689" y="47149"/>
                  </a:lnTo>
                  <a:lnTo>
                    <a:pt x="179260" y="45625"/>
                  </a:lnTo>
                  <a:lnTo>
                    <a:pt x="179737" y="44005"/>
                  </a:lnTo>
                  <a:lnTo>
                    <a:pt x="179546" y="42005"/>
                  </a:lnTo>
                  <a:lnTo>
                    <a:pt x="178498" y="39815"/>
                  </a:lnTo>
                  <a:lnTo>
                    <a:pt x="175165" y="36957"/>
                  </a:lnTo>
                  <a:lnTo>
                    <a:pt x="170879" y="34480"/>
                  </a:lnTo>
                  <a:lnTo>
                    <a:pt x="165735" y="27622"/>
                  </a:lnTo>
                  <a:lnTo>
                    <a:pt x="150590" y="0"/>
                  </a:lnTo>
                  <a:lnTo>
                    <a:pt x="133921" y="6763"/>
                  </a:lnTo>
                  <a:lnTo>
                    <a:pt x="131159" y="8287"/>
                  </a:lnTo>
                  <a:lnTo>
                    <a:pt x="122682" y="17240"/>
                  </a:lnTo>
                  <a:lnTo>
                    <a:pt x="120205" y="18288"/>
                  </a:lnTo>
                  <a:lnTo>
                    <a:pt x="118491" y="18193"/>
                  </a:lnTo>
                  <a:lnTo>
                    <a:pt x="116110" y="15907"/>
                  </a:lnTo>
                  <a:lnTo>
                    <a:pt x="114395" y="14669"/>
                  </a:lnTo>
                  <a:lnTo>
                    <a:pt x="111252" y="13716"/>
                  </a:lnTo>
                  <a:lnTo>
                    <a:pt x="109347" y="14002"/>
                  </a:lnTo>
                  <a:lnTo>
                    <a:pt x="107823" y="14764"/>
                  </a:lnTo>
                  <a:lnTo>
                    <a:pt x="103632" y="19431"/>
                  </a:lnTo>
                  <a:lnTo>
                    <a:pt x="102870" y="20479"/>
                  </a:lnTo>
                  <a:lnTo>
                    <a:pt x="101727" y="24098"/>
                  </a:lnTo>
                  <a:lnTo>
                    <a:pt x="110871" y="32385"/>
                  </a:lnTo>
                  <a:lnTo>
                    <a:pt x="112109" y="34195"/>
                  </a:lnTo>
                  <a:lnTo>
                    <a:pt x="113633" y="36767"/>
                  </a:lnTo>
                  <a:lnTo>
                    <a:pt x="114871" y="42196"/>
                  </a:lnTo>
                  <a:lnTo>
                    <a:pt x="116300" y="44291"/>
                  </a:lnTo>
                  <a:lnTo>
                    <a:pt x="118205" y="46101"/>
                  </a:lnTo>
                  <a:lnTo>
                    <a:pt x="121158" y="48292"/>
                  </a:lnTo>
                  <a:lnTo>
                    <a:pt x="122206" y="50197"/>
                  </a:lnTo>
                  <a:lnTo>
                    <a:pt x="122492" y="52102"/>
                  </a:lnTo>
                  <a:lnTo>
                    <a:pt x="122110" y="53816"/>
                  </a:lnTo>
                  <a:lnTo>
                    <a:pt x="120872" y="56960"/>
                  </a:lnTo>
                  <a:lnTo>
                    <a:pt x="119348" y="59817"/>
                  </a:lnTo>
                  <a:lnTo>
                    <a:pt x="118396" y="60960"/>
                  </a:lnTo>
                  <a:lnTo>
                    <a:pt x="117158" y="61817"/>
                  </a:lnTo>
                  <a:lnTo>
                    <a:pt x="116014" y="64865"/>
                  </a:lnTo>
                  <a:lnTo>
                    <a:pt x="115252" y="69818"/>
                  </a:lnTo>
                  <a:lnTo>
                    <a:pt x="116300" y="83439"/>
                  </a:lnTo>
                  <a:lnTo>
                    <a:pt x="116014" y="89059"/>
                  </a:lnTo>
                  <a:lnTo>
                    <a:pt x="115348" y="92678"/>
                  </a:lnTo>
                  <a:lnTo>
                    <a:pt x="114014" y="93440"/>
                  </a:lnTo>
                  <a:lnTo>
                    <a:pt x="112490" y="94012"/>
                  </a:lnTo>
                  <a:lnTo>
                    <a:pt x="107156" y="94774"/>
                  </a:lnTo>
                  <a:lnTo>
                    <a:pt x="105727" y="95250"/>
                  </a:lnTo>
                  <a:lnTo>
                    <a:pt x="104680" y="95821"/>
                  </a:lnTo>
                  <a:lnTo>
                    <a:pt x="103918" y="96393"/>
                  </a:lnTo>
                  <a:lnTo>
                    <a:pt x="103060" y="97441"/>
                  </a:lnTo>
                  <a:lnTo>
                    <a:pt x="102394" y="98679"/>
                  </a:lnTo>
                  <a:lnTo>
                    <a:pt x="99536" y="105537"/>
                  </a:lnTo>
                  <a:lnTo>
                    <a:pt x="98488" y="107442"/>
                  </a:lnTo>
                  <a:lnTo>
                    <a:pt x="97441" y="108966"/>
                  </a:lnTo>
                  <a:lnTo>
                    <a:pt x="95250" y="111157"/>
                  </a:lnTo>
                  <a:lnTo>
                    <a:pt x="92678" y="112681"/>
                  </a:lnTo>
                  <a:lnTo>
                    <a:pt x="86487" y="114681"/>
                  </a:lnTo>
                  <a:lnTo>
                    <a:pt x="84868" y="115729"/>
                  </a:lnTo>
                  <a:lnTo>
                    <a:pt x="83248" y="117348"/>
                  </a:lnTo>
                  <a:lnTo>
                    <a:pt x="78867" y="124206"/>
                  </a:lnTo>
                  <a:lnTo>
                    <a:pt x="77914" y="125444"/>
                  </a:lnTo>
                  <a:lnTo>
                    <a:pt x="76771" y="126397"/>
                  </a:lnTo>
                  <a:lnTo>
                    <a:pt x="75438" y="127254"/>
                  </a:lnTo>
                  <a:lnTo>
                    <a:pt x="58102" y="135065"/>
                  </a:lnTo>
                  <a:lnTo>
                    <a:pt x="56769" y="135255"/>
                  </a:lnTo>
                  <a:lnTo>
                    <a:pt x="55626" y="134684"/>
                  </a:lnTo>
                  <a:lnTo>
                    <a:pt x="53054" y="131254"/>
                  </a:lnTo>
                  <a:lnTo>
                    <a:pt x="51435" y="130778"/>
                  </a:lnTo>
                  <a:lnTo>
                    <a:pt x="49435" y="130874"/>
                  </a:lnTo>
                  <a:lnTo>
                    <a:pt x="46958" y="132302"/>
                  </a:lnTo>
                  <a:lnTo>
                    <a:pt x="45910" y="133921"/>
                  </a:lnTo>
                  <a:lnTo>
                    <a:pt x="45720" y="135731"/>
                  </a:lnTo>
                  <a:lnTo>
                    <a:pt x="46006" y="137351"/>
                  </a:lnTo>
                  <a:lnTo>
                    <a:pt x="46482" y="138970"/>
                  </a:lnTo>
                  <a:lnTo>
                    <a:pt x="46768" y="140970"/>
                  </a:lnTo>
                  <a:lnTo>
                    <a:pt x="46863" y="143066"/>
                  </a:lnTo>
                  <a:lnTo>
                    <a:pt x="46101" y="146304"/>
                  </a:lnTo>
                  <a:lnTo>
                    <a:pt x="40958" y="151447"/>
                  </a:lnTo>
                  <a:lnTo>
                    <a:pt x="39719" y="153543"/>
                  </a:lnTo>
                  <a:lnTo>
                    <a:pt x="39433" y="155448"/>
                  </a:lnTo>
                  <a:lnTo>
                    <a:pt x="40196" y="156686"/>
                  </a:lnTo>
                  <a:lnTo>
                    <a:pt x="41243" y="157829"/>
                  </a:lnTo>
                  <a:lnTo>
                    <a:pt x="50863" y="165354"/>
                  </a:lnTo>
                  <a:lnTo>
                    <a:pt x="52864" y="167545"/>
                  </a:lnTo>
                  <a:lnTo>
                    <a:pt x="53721" y="168783"/>
                  </a:lnTo>
                  <a:lnTo>
                    <a:pt x="54292" y="171164"/>
                  </a:lnTo>
                  <a:lnTo>
                    <a:pt x="54292" y="174688"/>
                  </a:lnTo>
                  <a:lnTo>
                    <a:pt x="53530" y="181642"/>
                  </a:lnTo>
                  <a:lnTo>
                    <a:pt x="52673" y="184976"/>
                  </a:lnTo>
                  <a:lnTo>
                    <a:pt x="51625" y="187262"/>
                  </a:lnTo>
                  <a:lnTo>
                    <a:pt x="50483" y="188309"/>
                  </a:lnTo>
                  <a:lnTo>
                    <a:pt x="49054" y="189167"/>
                  </a:lnTo>
                  <a:lnTo>
                    <a:pt x="47530" y="189833"/>
                  </a:lnTo>
                  <a:lnTo>
                    <a:pt x="15907" y="193453"/>
                  </a:lnTo>
                  <a:lnTo>
                    <a:pt x="14192" y="194024"/>
                  </a:lnTo>
                  <a:lnTo>
                    <a:pt x="12192" y="195072"/>
                  </a:lnTo>
                  <a:lnTo>
                    <a:pt x="9334" y="197168"/>
                  </a:lnTo>
                  <a:lnTo>
                    <a:pt x="7906" y="198882"/>
                  </a:lnTo>
                  <a:lnTo>
                    <a:pt x="6953" y="200501"/>
                  </a:lnTo>
                  <a:lnTo>
                    <a:pt x="0" y="220885"/>
                  </a:lnTo>
                  <a:lnTo>
                    <a:pt x="0" y="220980"/>
                  </a:lnTo>
                  <a:lnTo>
                    <a:pt x="12954" y="227933"/>
                  </a:lnTo>
                  <a:lnTo>
                    <a:pt x="30099" y="232791"/>
                  </a:lnTo>
                  <a:lnTo>
                    <a:pt x="70961" y="264890"/>
                  </a:lnTo>
                  <a:lnTo>
                    <a:pt x="79153" y="277463"/>
                  </a:lnTo>
                  <a:lnTo>
                    <a:pt x="97726" y="315944"/>
                  </a:lnTo>
                  <a:lnTo>
                    <a:pt x="100013" y="323564"/>
                  </a:lnTo>
                  <a:lnTo>
                    <a:pt x="100965" y="330803"/>
                  </a:lnTo>
                  <a:lnTo>
                    <a:pt x="102489" y="334804"/>
                  </a:lnTo>
                  <a:lnTo>
                    <a:pt x="110014" y="344805"/>
                  </a:lnTo>
                  <a:lnTo>
                    <a:pt x="112681" y="351187"/>
                  </a:lnTo>
                  <a:lnTo>
                    <a:pt x="117443" y="354902"/>
                  </a:lnTo>
                  <a:lnTo>
                    <a:pt x="122872" y="363284"/>
                  </a:lnTo>
                  <a:lnTo>
                    <a:pt x="127254" y="372332"/>
                  </a:lnTo>
                  <a:lnTo>
                    <a:pt x="129064" y="378143"/>
                  </a:lnTo>
                  <a:lnTo>
                    <a:pt x="133255" y="377095"/>
                  </a:lnTo>
                  <a:lnTo>
                    <a:pt x="159734" y="376428"/>
                  </a:lnTo>
                  <a:lnTo>
                    <a:pt x="165830" y="379381"/>
                  </a:lnTo>
                  <a:lnTo>
                    <a:pt x="172021" y="383572"/>
                  </a:lnTo>
                  <a:lnTo>
                    <a:pt x="177641" y="388620"/>
                  </a:lnTo>
                  <a:lnTo>
                    <a:pt x="182213" y="393954"/>
                  </a:lnTo>
                  <a:lnTo>
                    <a:pt x="185547" y="395573"/>
                  </a:lnTo>
                  <a:lnTo>
                    <a:pt x="195263" y="397097"/>
                  </a:lnTo>
                  <a:lnTo>
                    <a:pt x="197263" y="400431"/>
                  </a:lnTo>
                  <a:lnTo>
                    <a:pt x="198501" y="406337"/>
                  </a:lnTo>
                  <a:lnTo>
                    <a:pt x="201644" y="409861"/>
                  </a:lnTo>
                  <a:lnTo>
                    <a:pt x="205454" y="412147"/>
                  </a:lnTo>
                  <a:lnTo>
                    <a:pt x="238887" y="438245"/>
                  </a:lnTo>
                  <a:lnTo>
                    <a:pt x="246697" y="449199"/>
                  </a:lnTo>
                  <a:lnTo>
                    <a:pt x="255079" y="463963"/>
                  </a:lnTo>
                  <a:lnTo>
                    <a:pt x="259080" y="473107"/>
                  </a:lnTo>
                  <a:lnTo>
                    <a:pt x="260794" y="481965"/>
                  </a:lnTo>
                  <a:lnTo>
                    <a:pt x="260985" y="491300"/>
                  </a:lnTo>
                  <a:lnTo>
                    <a:pt x="262128" y="500158"/>
                  </a:lnTo>
                  <a:lnTo>
                    <a:pt x="264985" y="508159"/>
                  </a:lnTo>
                  <a:lnTo>
                    <a:pt x="270319" y="514731"/>
                  </a:lnTo>
                  <a:lnTo>
                    <a:pt x="272986" y="515874"/>
                  </a:lnTo>
                  <a:lnTo>
                    <a:pt x="283178" y="517874"/>
                  </a:lnTo>
                  <a:lnTo>
                    <a:pt x="286036" y="518922"/>
                  </a:lnTo>
                  <a:lnTo>
                    <a:pt x="291370" y="523399"/>
                  </a:lnTo>
                  <a:lnTo>
                    <a:pt x="300514" y="526161"/>
                  </a:lnTo>
                  <a:lnTo>
                    <a:pt x="305848" y="530352"/>
                  </a:lnTo>
                  <a:lnTo>
                    <a:pt x="341947" y="563118"/>
                  </a:lnTo>
                  <a:lnTo>
                    <a:pt x="375475" y="602742"/>
                  </a:lnTo>
                  <a:lnTo>
                    <a:pt x="400812" y="641509"/>
                  </a:lnTo>
                  <a:lnTo>
                    <a:pt x="406241" y="646843"/>
                  </a:lnTo>
                  <a:lnTo>
                    <a:pt x="408718" y="641985"/>
                  </a:lnTo>
                  <a:lnTo>
                    <a:pt x="412718" y="638556"/>
                  </a:lnTo>
                  <a:lnTo>
                    <a:pt x="421195" y="642080"/>
                  </a:lnTo>
                  <a:lnTo>
                    <a:pt x="445199" y="657701"/>
                  </a:lnTo>
                  <a:lnTo>
                    <a:pt x="450151" y="658749"/>
                  </a:lnTo>
                  <a:lnTo>
                    <a:pt x="477107" y="660083"/>
                  </a:lnTo>
                  <a:lnTo>
                    <a:pt x="484156" y="662273"/>
                  </a:lnTo>
                  <a:lnTo>
                    <a:pt x="494919" y="668750"/>
                  </a:lnTo>
                  <a:lnTo>
                    <a:pt x="505301" y="677609"/>
                  </a:lnTo>
                  <a:lnTo>
                    <a:pt x="524446" y="699802"/>
                  </a:lnTo>
                  <a:lnTo>
                    <a:pt x="529018" y="706850"/>
                  </a:lnTo>
                  <a:lnTo>
                    <a:pt x="535686" y="720090"/>
                  </a:lnTo>
                  <a:lnTo>
                    <a:pt x="539686" y="725996"/>
                  </a:lnTo>
                  <a:lnTo>
                    <a:pt x="543020" y="733616"/>
                  </a:lnTo>
                  <a:lnTo>
                    <a:pt x="544163" y="741140"/>
                  </a:lnTo>
                  <a:lnTo>
                    <a:pt x="546830" y="747046"/>
                  </a:lnTo>
                  <a:lnTo>
                    <a:pt x="554926" y="749713"/>
                  </a:lnTo>
                  <a:lnTo>
                    <a:pt x="562546" y="747522"/>
                  </a:lnTo>
                  <a:lnTo>
                    <a:pt x="570833" y="736473"/>
                  </a:lnTo>
                  <a:lnTo>
                    <a:pt x="583406" y="732282"/>
                  </a:lnTo>
                  <a:lnTo>
                    <a:pt x="595693" y="724186"/>
                  </a:lnTo>
                  <a:lnTo>
                    <a:pt x="601790" y="721614"/>
                  </a:lnTo>
                  <a:lnTo>
                    <a:pt x="629602" y="716185"/>
                  </a:lnTo>
                  <a:lnTo>
                    <a:pt x="642842" y="716566"/>
                  </a:lnTo>
                  <a:lnTo>
                    <a:pt x="696373" y="741902"/>
                  </a:lnTo>
                  <a:lnTo>
                    <a:pt x="703040" y="749808"/>
                  </a:lnTo>
                  <a:lnTo>
                    <a:pt x="705612" y="749808"/>
                  </a:lnTo>
                  <a:lnTo>
                    <a:pt x="708088" y="746188"/>
                  </a:lnTo>
                  <a:lnTo>
                    <a:pt x="709803" y="748284"/>
                  </a:lnTo>
                  <a:lnTo>
                    <a:pt x="711803" y="752761"/>
                  </a:lnTo>
                  <a:lnTo>
                    <a:pt x="714946" y="756095"/>
                  </a:lnTo>
                  <a:lnTo>
                    <a:pt x="718185" y="756761"/>
                  </a:lnTo>
                  <a:lnTo>
                    <a:pt x="729043" y="756095"/>
                  </a:lnTo>
                  <a:lnTo>
                    <a:pt x="724948" y="742474"/>
                  </a:lnTo>
                  <a:lnTo>
                    <a:pt x="735520" y="735616"/>
                  </a:lnTo>
                  <a:lnTo>
                    <a:pt x="756857" y="732663"/>
                  </a:lnTo>
                  <a:lnTo>
                    <a:pt x="759143" y="736759"/>
                  </a:lnTo>
                  <a:lnTo>
                    <a:pt x="764381" y="736854"/>
                  </a:lnTo>
                  <a:lnTo>
                    <a:pt x="774573" y="734187"/>
                  </a:lnTo>
                  <a:lnTo>
                    <a:pt x="779145" y="735997"/>
                  </a:lnTo>
                  <a:lnTo>
                    <a:pt x="786670" y="742760"/>
                  </a:lnTo>
                  <a:lnTo>
                    <a:pt x="792861" y="738854"/>
                  </a:lnTo>
                  <a:lnTo>
                    <a:pt x="796004" y="737521"/>
                  </a:lnTo>
                  <a:lnTo>
                    <a:pt x="807720" y="735425"/>
                  </a:lnTo>
                  <a:lnTo>
                    <a:pt x="809434" y="734092"/>
                  </a:lnTo>
                  <a:lnTo>
                    <a:pt x="810292" y="732472"/>
                  </a:lnTo>
                  <a:lnTo>
                    <a:pt x="810101" y="730472"/>
                  </a:lnTo>
                  <a:lnTo>
                    <a:pt x="810387" y="728282"/>
                  </a:lnTo>
                  <a:lnTo>
                    <a:pt x="811911" y="725043"/>
                  </a:lnTo>
                  <a:lnTo>
                    <a:pt x="813626" y="723234"/>
                  </a:lnTo>
                  <a:lnTo>
                    <a:pt x="816293" y="721709"/>
                  </a:lnTo>
                  <a:lnTo>
                    <a:pt x="818769" y="720662"/>
                  </a:lnTo>
                  <a:lnTo>
                    <a:pt x="821912" y="719804"/>
                  </a:lnTo>
                  <a:lnTo>
                    <a:pt x="824770" y="717709"/>
                  </a:lnTo>
                  <a:lnTo>
                    <a:pt x="826484" y="716185"/>
                  </a:lnTo>
                  <a:lnTo>
                    <a:pt x="827627" y="714661"/>
                  </a:lnTo>
                  <a:lnTo>
                    <a:pt x="828389" y="713232"/>
                  </a:lnTo>
                  <a:lnTo>
                    <a:pt x="828961" y="711803"/>
                  </a:lnTo>
                  <a:lnTo>
                    <a:pt x="829246" y="710089"/>
                  </a:lnTo>
                  <a:lnTo>
                    <a:pt x="829151" y="704469"/>
                  </a:lnTo>
                  <a:lnTo>
                    <a:pt x="830866" y="698183"/>
                  </a:lnTo>
                  <a:lnTo>
                    <a:pt x="829818" y="687800"/>
                  </a:lnTo>
                  <a:lnTo>
                    <a:pt x="831628" y="677132"/>
                  </a:lnTo>
                  <a:lnTo>
                    <a:pt x="831913" y="673989"/>
                  </a:lnTo>
                  <a:lnTo>
                    <a:pt x="831818" y="671703"/>
                  </a:lnTo>
                  <a:lnTo>
                    <a:pt x="830770" y="668655"/>
                  </a:lnTo>
                  <a:lnTo>
                    <a:pt x="826484" y="659987"/>
                  </a:lnTo>
                  <a:lnTo>
                    <a:pt x="826675" y="658273"/>
                  </a:lnTo>
                  <a:lnTo>
                    <a:pt x="827342" y="656939"/>
                  </a:lnTo>
                  <a:lnTo>
                    <a:pt x="828580" y="656177"/>
                  </a:lnTo>
                  <a:lnTo>
                    <a:pt x="836676" y="653605"/>
                  </a:lnTo>
                  <a:lnTo>
                    <a:pt x="839152" y="652463"/>
                  </a:lnTo>
                  <a:lnTo>
                    <a:pt x="843534" y="649510"/>
                  </a:lnTo>
                  <a:lnTo>
                    <a:pt x="844201" y="648938"/>
                  </a:lnTo>
                  <a:lnTo>
                    <a:pt x="853345" y="639413"/>
                  </a:lnTo>
                  <a:lnTo>
                    <a:pt x="855631" y="637699"/>
                  </a:lnTo>
                  <a:lnTo>
                    <a:pt x="858298" y="636651"/>
                  </a:lnTo>
                  <a:lnTo>
                    <a:pt x="861441" y="636556"/>
                  </a:lnTo>
                  <a:lnTo>
                    <a:pt x="868394" y="629317"/>
                  </a:lnTo>
                  <a:lnTo>
                    <a:pt x="868680" y="627697"/>
                  </a:lnTo>
                  <a:lnTo>
                    <a:pt x="868775" y="625697"/>
                  </a:lnTo>
                  <a:lnTo>
                    <a:pt x="867918" y="624269"/>
                  </a:lnTo>
                  <a:lnTo>
                    <a:pt x="867442" y="622459"/>
                  </a:lnTo>
                  <a:lnTo>
                    <a:pt x="868013" y="621316"/>
                  </a:lnTo>
                  <a:lnTo>
                    <a:pt x="876491" y="614458"/>
                  </a:lnTo>
                  <a:lnTo>
                    <a:pt x="877729" y="612077"/>
                  </a:lnTo>
                  <a:lnTo>
                    <a:pt x="878015" y="610076"/>
                  </a:lnTo>
                  <a:lnTo>
                    <a:pt x="878110" y="608267"/>
                  </a:lnTo>
                  <a:close/>
                  <a:moveTo>
                    <a:pt x="344138" y="438531"/>
                  </a:moveTo>
                  <a:lnTo>
                    <a:pt x="343948" y="438436"/>
                  </a:lnTo>
                  <a:lnTo>
                    <a:pt x="343948" y="438245"/>
                  </a:lnTo>
                  <a:lnTo>
                    <a:pt x="344043" y="438055"/>
                  </a:lnTo>
                  <a:lnTo>
                    <a:pt x="344329" y="438055"/>
                  </a:lnTo>
                  <a:lnTo>
                    <a:pt x="344329" y="438531"/>
                  </a:lnTo>
                  <a:lnTo>
                    <a:pt x="344138" y="438531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2" name="Figura a mano libera: forma 83">
              <a:extLst>
                <a:ext uri="{FF2B5EF4-FFF2-40B4-BE49-F238E27FC236}">
                  <a16:creationId xmlns:a16="http://schemas.microsoft.com/office/drawing/2014/main" xmlns="" id="{F1232BA7-F999-42A2-98C0-05E80759F1CD}"/>
                </a:ext>
              </a:extLst>
            </p:cNvPr>
            <p:cNvSpPr/>
            <p:nvPr/>
          </p:nvSpPr>
          <p:spPr>
            <a:xfrm>
              <a:off x="7472153" y="1906428"/>
              <a:ext cx="1003554" cy="953642"/>
            </a:xfrm>
            <a:custGeom>
              <a:avLst/>
              <a:gdLst>
                <a:gd name="connsiteX0" fmla="*/ 1002697 w 1003554"/>
                <a:gd name="connsiteY0" fmla="*/ 814673 h 953642"/>
                <a:gd name="connsiteX1" fmla="*/ 998125 w 1003554"/>
                <a:gd name="connsiteY1" fmla="*/ 812006 h 953642"/>
                <a:gd name="connsiteX2" fmla="*/ 992314 w 1003554"/>
                <a:gd name="connsiteY2" fmla="*/ 811435 h 953642"/>
                <a:gd name="connsiteX3" fmla="*/ 963549 w 1003554"/>
                <a:gd name="connsiteY3" fmla="*/ 792385 h 953642"/>
                <a:gd name="connsiteX4" fmla="*/ 952405 w 1003554"/>
                <a:gd name="connsiteY4" fmla="*/ 782288 h 953642"/>
                <a:gd name="connsiteX5" fmla="*/ 952500 w 1003554"/>
                <a:gd name="connsiteY5" fmla="*/ 769811 h 953642"/>
                <a:gd name="connsiteX6" fmla="*/ 932021 w 1003554"/>
                <a:gd name="connsiteY6" fmla="*/ 770001 h 953642"/>
                <a:gd name="connsiteX7" fmla="*/ 926021 w 1003554"/>
                <a:gd name="connsiteY7" fmla="*/ 768001 h 953642"/>
                <a:gd name="connsiteX8" fmla="*/ 925735 w 1003554"/>
                <a:gd name="connsiteY8" fmla="*/ 767048 h 953642"/>
                <a:gd name="connsiteX9" fmla="*/ 924401 w 1003554"/>
                <a:gd name="connsiteY9" fmla="*/ 756285 h 953642"/>
                <a:gd name="connsiteX10" fmla="*/ 924497 w 1003554"/>
                <a:gd name="connsiteY10" fmla="*/ 754666 h 953642"/>
                <a:gd name="connsiteX11" fmla="*/ 925068 w 1003554"/>
                <a:gd name="connsiteY11" fmla="*/ 753237 h 953642"/>
                <a:gd name="connsiteX12" fmla="*/ 926116 w 1003554"/>
                <a:gd name="connsiteY12" fmla="*/ 752094 h 953642"/>
                <a:gd name="connsiteX13" fmla="*/ 931069 w 1003554"/>
                <a:gd name="connsiteY13" fmla="*/ 748189 h 953642"/>
                <a:gd name="connsiteX14" fmla="*/ 928878 w 1003554"/>
                <a:gd name="connsiteY14" fmla="*/ 744188 h 953642"/>
                <a:gd name="connsiteX15" fmla="*/ 918401 w 1003554"/>
                <a:gd name="connsiteY15" fmla="*/ 741045 h 953642"/>
                <a:gd name="connsiteX16" fmla="*/ 914591 w 1003554"/>
                <a:gd name="connsiteY16" fmla="*/ 740569 h 953642"/>
                <a:gd name="connsiteX17" fmla="*/ 912019 w 1003554"/>
                <a:gd name="connsiteY17" fmla="*/ 740855 h 953642"/>
                <a:gd name="connsiteX18" fmla="*/ 910685 w 1003554"/>
                <a:gd name="connsiteY18" fmla="*/ 741902 h 953642"/>
                <a:gd name="connsiteX19" fmla="*/ 908780 w 1003554"/>
                <a:gd name="connsiteY19" fmla="*/ 743045 h 953642"/>
                <a:gd name="connsiteX20" fmla="*/ 906304 w 1003554"/>
                <a:gd name="connsiteY20" fmla="*/ 743998 h 953642"/>
                <a:gd name="connsiteX21" fmla="*/ 896398 w 1003554"/>
                <a:gd name="connsiteY21" fmla="*/ 745046 h 953642"/>
                <a:gd name="connsiteX22" fmla="*/ 895159 w 1003554"/>
                <a:gd name="connsiteY22" fmla="*/ 745808 h 953642"/>
                <a:gd name="connsiteX23" fmla="*/ 893826 w 1003554"/>
                <a:gd name="connsiteY23" fmla="*/ 747046 h 953642"/>
                <a:gd name="connsiteX24" fmla="*/ 892493 w 1003554"/>
                <a:gd name="connsiteY24" fmla="*/ 748760 h 953642"/>
                <a:gd name="connsiteX25" fmla="*/ 890016 w 1003554"/>
                <a:gd name="connsiteY25" fmla="*/ 750570 h 953642"/>
                <a:gd name="connsiteX26" fmla="*/ 887635 w 1003554"/>
                <a:gd name="connsiteY26" fmla="*/ 751046 h 953642"/>
                <a:gd name="connsiteX27" fmla="*/ 885349 w 1003554"/>
                <a:gd name="connsiteY27" fmla="*/ 750475 h 953642"/>
                <a:gd name="connsiteX28" fmla="*/ 882682 w 1003554"/>
                <a:gd name="connsiteY28" fmla="*/ 748951 h 953642"/>
                <a:gd name="connsiteX29" fmla="*/ 881063 w 1003554"/>
                <a:gd name="connsiteY29" fmla="*/ 747617 h 953642"/>
                <a:gd name="connsiteX30" fmla="*/ 876872 w 1003554"/>
                <a:gd name="connsiteY30" fmla="*/ 742188 h 953642"/>
                <a:gd name="connsiteX31" fmla="*/ 876014 w 1003554"/>
                <a:gd name="connsiteY31" fmla="*/ 740855 h 953642"/>
                <a:gd name="connsiteX32" fmla="*/ 875443 w 1003554"/>
                <a:gd name="connsiteY32" fmla="*/ 739235 h 953642"/>
                <a:gd name="connsiteX33" fmla="*/ 875062 w 1003554"/>
                <a:gd name="connsiteY33" fmla="*/ 737616 h 953642"/>
                <a:gd name="connsiteX34" fmla="*/ 875347 w 1003554"/>
                <a:gd name="connsiteY34" fmla="*/ 735806 h 953642"/>
                <a:gd name="connsiteX35" fmla="*/ 875919 w 1003554"/>
                <a:gd name="connsiteY35" fmla="*/ 734187 h 953642"/>
                <a:gd name="connsiteX36" fmla="*/ 877348 w 1003554"/>
                <a:gd name="connsiteY36" fmla="*/ 731234 h 953642"/>
                <a:gd name="connsiteX37" fmla="*/ 877729 w 1003554"/>
                <a:gd name="connsiteY37" fmla="*/ 729425 h 953642"/>
                <a:gd name="connsiteX38" fmla="*/ 877348 w 1003554"/>
                <a:gd name="connsiteY38" fmla="*/ 727329 h 953642"/>
                <a:gd name="connsiteX39" fmla="*/ 875729 w 1003554"/>
                <a:gd name="connsiteY39" fmla="*/ 725043 h 953642"/>
                <a:gd name="connsiteX40" fmla="*/ 874014 w 1003554"/>
                <a:gd name="connsiteY40" fmla="*/ 724091 h 953642"/>
                <a:gd name="connsiteX41" fmla="*/ 872204 w 1003554"/>
                <a:gd name="connsiteY41" fmla="*/ 724091 h 953642"/>
                <a:gd name="connsiteX42" fmla="*/ 867442 w 1003554"/>
                <a:gd name="connsiteY42" fmla="*/ 724948 h 953642"/>
                <a:gd name="connsiteX43" fmla="*/ 863251 w 1003554"/>
                <a:gd name="connsiteY43" fmla="*/ 725043 h 953642"/>
                <a:gd name="connsiteX44" fmla="*/ 861060 w 1003554"/>
                <a:gd name="connsiteY44" fmla="*/ 724376 h 953642"/>
                <a:gd name="connsiteX45" fmla="*/ 859441 w 1003554"/>
                <a:gd name="connsiteY45" fmla="*/ 723519 h 953642"/>
                <a:gd name="connsiteX46" fmla="*/ 858964 w 1003554"/>
                <a:gd name="connsiteY46" fmla="*/ 722567 h 953642"/>
                <a:gd name="connsiteX47" fmla="*/ 858584 w 1003554"/>
                <a:gd name="connsiteY47" fmla="*/ 721519 h 953642"/>
                <a:gd name="connsiteX48" fmla="*/ 858488 w 1003554"/>
                <a:gd name="connsiteY48" fmla="*/ 719995 h 953642"/>
                <a:gd name="connsiteX49" fmla="*/ 858584 w 1003554"/>
                <a:gd name="connsiteY49" fmla="*/ 718471 h 953642"/>
                <a:gd name="connsiteX50" fmla="*/ 858964 w 1003554"/>
                <a:gd name="connsiteY50" fmla="*/ 717328 h 953642"/>
                <a:gd name="connsiteX51" fmla="*/ 860203 w 1003554"/>
                <a:gd name="connsiteY51" fmla="*/ 714185 h 953642"/>
                <a:gd name="connsiteX52" fmla="*/ 860488 w 1003554"/>
                <a:gd name="connsiteY52" fmla="*/ 712946 h 953642"/>
                <a:gd name="connsiteX53" fmla="*/ 860679 w 1003554"/>
                <a:gd name="connsiteY53" fmla="*/ 711422 h 953642"/>
                <a:gd name="connsiteX54" fmla="*/ 860108 w 1003554"/>
                <a:gd name="connsiteY54" fmla="*/ 709708 h 953642"/>
                <a:gd name="connsiteX55" fmla="*/ 859060 w 1003554"/>
                <a:gd name="connsiteY55" fmla="*/ 707993 h 953642"/>
                <a:gd name="connsiteX56" fmla="*/ 856488 w 1003554"/>
                <a:gd name="connsiteY56" fmla="*/ 704660 h 953642"/>
                <a:gd name="connsiteX57" fmla="*/ 854488 w 1003554"/>
                <a:gd name="connsiteY57" fmla="*/ 703040 h 953642"/>
                <a:gd name="connsiteX58" fmla="*/ 851821 w 1003554"/>
                <a:gd name="connsiteY58" fmla="*/ 701516 h 953642"/>
                <a:gd name="connsiteX59" fmla="*/ 840200 w 1003554"/>
                <a:gd name="connsiteY59" fmla="*/ 697040 h 953642"/>
                <a:gd name="connsiteX60" fmla="*/ 806863 w 1003554"/>
                <a:gd name="connsiteY60" fmla="*/ 671132 h 953642"/>
                <a:gd name="connsiteX61" fmla="*/ 806005 w 1003554"/>
                <a:gd name="connsiteY61" fmla="*/ 669798 h 953642"/>
                <a:gd name="connsiteX62" fmla="*/ 804005 w 1003554"/>
                <a:gd name="connsiteY62" fmla="*/ 665226 h 953642"/>
                <a:gd name="connsiteX63" fmla="*/ 802386 w 1003554"/>
                <a:gd name="connsiteY63" fmla="*/ 662464 h 953642"/>
                <a:gd name="connsiteX64" fmla="*/ 791718 w 1003554"/>
                <a:gd name="connsiteY64" fmla="*/ 651796 h 953642"/>
                <a:gd name="connsiteX65" fmla="*/ 788289 w 1003554"/>
                <a:gd name="connsiteY65" fmla="*/ 649700 h 953642"/>
                <a:gd name="connsiteX66" fmla="*/ 785622 w 1003554"/>
                <a:gd name="connsiteY66" fmla="*/ 648843 h 953642"/>
                <a:gd name="connsiteX67" fmla="*/ 784193 w 1003554"/>
                <a:gd name="connsiteY67" fmla="*/ 649415 h 953642"/>
                <a:gd name="connsiteX68" fmla="*/ 783050 w 1003554"/>
                <a:gd name="connsiteY68" fmla="*/ 650462 h 953642"/>
                <a:gd name="connsiteX69" fmla="*/ 781336 w 1003554"/>
                <a:gd name="connsiteY69" fmla="*/ 653129 h 953642"/>
                <a:gd name="connsiteX70" fmla="*/ 780193 w 1003554"/>
                <a:gd name="connsiteY70" fmla="*/ 654463 h 953642"/>
                <a:gd name="connsiteX71" fmla="*/ 778859 w 1003554"/>
                <a:gd name="connsiteY71" fmla="*/ 655415 h 953642"/>
                <a:gd name="connsiteX72" fmla="*/ 776764 w 1003554"/>
                <a:gd name="connsiteY72" fmla="*/ 656273 h 953642"/>
                <a:gd name="connsiteX73" fmla="*/ 775335 w 1003554"/>
                <a:gd name="connsiteY73" fmla="*/ 655892 h 953642"/>
                <a:gd name="connsiteX74" fmla="*/ 774287 w 1003554"/>
                <a:gd name="connsiteY74" fmla="*/ 654844 h 953642"/>
                <a:gd name="connsiteX75" fmla="*/ 773525 w 1003554"/>
                <a:gd name="connsiteY75" fmla="*/ 653415 h 953642"/>
                <a:gd name="connsiteX76" fmla="*/ 772287 w 1003554"/>
                <a:gd name="connsiteY76" fmla="*/ 649796 h 953642"/>
                <a:gd name="connsiteX77" fmla="*/ 771334 w 1003554"/>
                <a:gd name="connsiteY77" fmla="*/ 647795 h 953642"/>
                <a:gd name="connsiteX78" fmla="*/ 769620 w 1003554"/>
                <a:gd name="connsiteY78" fmla="*/ 645319 h 953642"/>
                <a:gd name="connsiteX79" fmla="*/ 767715 w 1003554"/>
                <a:gd name="connsiteY79" fmla="*/ 644557 h 953642"/>
                <a:gd name="connsiteX80" fmla="*/ 765905 w 1003554"/>
                <a:gd name="connsiteY80" fmla="*/ 644462 h 953642"/>
                <a:gd name="connsiteX81" fmla="*/ 762191 w 1003554"/>
                <a:gd name="connsiteY81" fmla="*/ 645605 h 953642"/>
                <a:gd name="connsiteX82" fmla="*/ 754951 w 1003554"/>
                <a:gd name="connsiteY82" fmla="*/ 643319 h 953642"/>
                <a:gd name="connsiteX83" fmla="*/ 758000 w 1003554"/>
                <a:gd name="connsiteY83" fmla="*/ 638842 h 953642"/>
                <a:gd name="connsiteX84" fmla="*/ 758190 w 1003554"/>
                <a:gd name="connsiteY84" fmla="*/ 627031 h 953642"/>
                <a:gd name="connsiteX85" fmla="*/ 762000 w 1003554"/>
                <a:gd name="connsiteY85" fmla="*/ 623411 h 953642"/>
                <a:gd name="connsiteX86" fmla="*/ 762000 w 1003554"/>
                <a:gd name="connsiteY86" fmla="*/ 620363 h 953642"/>
                <a:gd name="connsiteX87" fmla="*/ 757618 w 1003554"/>
                <a:gd name="connsiteY87" fmla="*/ 617220 h 953642"/>
                <a:gd name="connsiteX88" fmla="*/ 756571 w 1003554"/>
                <a:gd name="connsiteY88" fmla="*/ 613029 h 953642"/>
                <a:gd name="connsiteX89" fmla="*/ 757333 w 1003554"/>
                <a:gd name="connsiteY89" fmla="*/ 603409 h 953642"/>
                <a:gd name="connsiteX90" fmla="*/ 756666 w 1003554"/>
                <a:gd name="connsiteY90" fmla="*/ 593408 h 953642"/>
                <a:gd name="connsiteX91" fmla="*/ 751522 w 1003554"/>
                <a:gd name="connsiteY91" fmla="*/ 592836 h 953642"/>
                <a:gd name="connsiteX92" fmla="*/ 742664 w 1003554"/>
                <a:gd name="connsiteY92" fmla="*/ 595217 h 953642"/>
                <a:gd name="connsiteX93" fmla="*/ 738664 w 1003554"/>
                <a:gd name="connsiteY93" fmla="*/ 589788 h 953642"/>
                <a:gd name="connsiteX94" fmla="*/ 737045 w 1003554"/>
                <a:gd name="connsiteY94" fmla="*/ 584549 h 953642"/>
                <a:gd name="connsiteX95" fmla="*/ 736283 w 1003554"/>
                <a:gd name="connsiteY95" fmla="*/ 581120 h 953642"/>
                <a:gd name="connsiteX96" fmla="*/ 736378 w 1003554"/>
                <a:gd name="connsiteY96" fmla="*/ 578549 h 953642"/>
                <a:gd name="connsiteX97" fmla="*/ 737711 w 1003554"/>
                <a:gd name="connsiteY97" fmla="*/ 575691 h 953642"/>
                <a:gd name="connsiteX98" fmla="*/ 738568 w 1003554"/>
                <a:gd name="connsiteY98" fmla="*/ 574929 h 953642"/>
                <a:gd name="connsiteX99" fmla="*/ 738854 w 1003554"/>
                <a:gd name="connsiteY99" fmla="*/ 556641 h 953642"/>
                <a:gd name="connsiteX100" fmla="*/ 735425 w 1003554"/>
                <a:gd name="connsiteY100" fmla="*/ 524923 h 953642"/>
                <a:gd name="connsiteX101" fmla="*/ 735616 w 1003554"/>
                <a:gd name="connsiteY101" fmla="*/ 511397 h 953642"/>
                <a:gd name="connsiteX102" fmla="*/ 736663 w 1003554"/>
                <a:gd name="connsiteY102" fmla="*/ 502158 h 953642"/>
                <a:gd name="connsiteX103" fmla="*/ 771525 w 1003554"/>
                <a:gd name="connsiteY103" fmla="*/ 449390 h 953642"/>
                <a:gd name="connsiteX104" fmla="*/ 776668 w 1003554"/>
                <a:gd name="connsiteY104" fmla="*/ 443389 h 953642"/>
                <a:gd name="connsiteX105" fmla="*/ 784288 w 1003554"/>
                <a:gd name="connsiteY105" fmla="*/ 430340 h 953642"/>
                <a:gd name="connsiteX106" fmla="*/ 789337 w 1003554"/>
                <a:gd name="connsiteY106" fmla="*/ 417481 h 953642"/>
                <a:gd name="connsiteX107" fmla="*/ 791051 w 1003554"/>
                <a:gd name="connsiteY107" fmla="*/ 414338 h 953642"/>
                <a:gd name="connsiteX108" fmla="*/ 805625 w 1003554"/>
                <a:gd name="connsiteY108" fmla="*/ 392144 h 953642"/>
                <a:gd name="connsiteX109" fmla="*/ 799338 w 1003554"/>
                <a:gd name="connsiteY109" fmla="*/ 388620 h 953642"/>
                <a:gd name="connsiteX110" fmla="*/ 794480 w 1003554"/>
                <a:gd name="connsiteY110" fmla="*/ 386810 h 953642"/>
                <a:gd name="connsiteX111" fmla="*/ 793147 w 1003554"/>
                <a:gd name="connsiteY111" fmla="*/ 386620 h 953642"/>
                <a:gd name="connsiteX112" fmla="*/ 790004 w 1003554"/>
                <a:gd name="connsiteY112" fmla="*/ 386525 h 953642"/>
                <a:gd name="connsiteX113" fmla="*/ 778955 w 1003554"/>
                <a:gd name="connsiteY113" fmla="*/ 388430 h 953642"/>
                <a:gd name="connsiteX114" fmla="*/ 777050 w 1003554"/>
                <a:gd name="connsiteY114" fmla="*/ 388430 h 953642"/>
                <a:gd name="connsiteX115" fmla="*/ 775430 w 1003554"/>
                <a:gd name="connsiteY115" fmla="*/ 388049 h 953642"/>
                <a:gd name="connsiteX116" fmla="*/ 771049 w 1003554"/>
                <a:gd name="connsiteY116" fmla="*/ 385572 h 953642"/>
                <a:gd name="connsiteX117" fmla="*/ 769334 w 1003554"/>
                <a:gd name="connsiteY117" fmla="*/ 385001 h 953642"/>
                <a:gd name="connsiteX118" fmla="*/ 767525 w 1003554"/>
                <a:gd name="connsiteY118" fmla="*/ 384715 h 953642"/>
                <a:gd name="connsiteX119" fmla="*/ 765620 w 1003554"/>
                <a:gd name="connsiteY119" fmla="*/ 384905 h 953642"/>
                <a:gd name="connsiteX120" fmla="*/ 758857 w 1003554"/>
                <a:gd name="connsiteY120" fmla="*/ 386906 h 953642"/>
                <a:gd name="connsiteX121" fmla="*/ 757047 w 1003554"/>
                <a:gd name="connsiteY121" fmla="*/ 387191 h 953642"/>
                <a:gd name="connsiteX122" fmla="*/ 751522 w 1003554"/>
                <a:gd name="connsiteY122" fmla="*/ 386715 h 953642"/>
                <a:gd name="connsiteX123" fmla="*/ 749999 w 1003554"/>
                <a:gd name="connsiteY123" fmla="*/ 387191 h 953642"/>
                <a:gd name="connsiteX124" fmla="*/ 748855 w 1003554"/>
                <a:gd name="connsiteY124" fmla="*/ 388239 h 953642"/>
                <a:gd name="connsiteX125" fmla="*/ 747998 w 1003554"/>
                <a:gd name="connsiteY125" fmla="*/ 389668 h 953642"/>
                <a:gd name="connsiteX126" fmla="*/ 747427 w 1003554"/>
                <a:gd name="connsiteY126" fmla="*/ 391287 h 953642"/>
                <a:gd name="connsiteX127" fmla="*/ 746951 w 1003554"/>
                <a:gd name="connsiteY127" fmla="*/ 393097 h 953642"/>
                <a:gd name="connsiteX128" fmla="*/ 746665 w 1003554"/>
                <a:gd name="connsiteY128" fmla="*/ 397097 h 953642"/>
                <a:gd name="connsiteX129" fmla="*/ 746379 w 1003554"/>
                <a:gd name="connsiteY129" fmla="*/ 398907 h 953642"/>
                <a:gd name="connsiteX130" fmla="*/ 745808 w 1003554"/>
                <a:gd name="connsiteY130" fmla="*/ 400622 h 953642"/>
                <a:gd name="connsiteX131" fmla="*/ 744950 w 1003554"/>
                <a:gd name="connsiteY131" fmla="*/ 402050 h 953642"/>
                <a:gd name="connsiteX132" fmla="*/ 743903 w 1003554"/>
                <a:gd name="connsiteY132" fmla="*/ 403289 h 953642"/>
                <a:gd name="connsiteX133" fmla="*/ 742474 w 1003554"/>
                <a:gd name="connsiteY133" fmla="*/ 404146 h 953642"/>
                <a:gd name="connsiteX134" fmla="*/ 740855 w 1003554"/>
                <a:gd name="connsiteY134" fmla="*/ 404622 h 953642"/>
                <a:gd name="connsiteX135" fmla="*/ 737045 w 1003554"/>
                <a:gd name="connsiteY135" fmla="*/ 405098 h 953642"/>
                <a:gd name="connsiteX136" fmla="*/ 728663 w 1003554"/>
                <a:gd name="connsiteY136" fmla="*/ 404527 h 953642"/>
                <a:gd name="connsiteX137" fmla="*/ 726948 w 1003554"/>
                <a:gd name="connsiteY137" fmla="*/ 405003 h 953642"/>
                <a:gd name="connsiteX138" fmla="*/ 725519 w 1003554"/>
                <a:gd name="connsiteY138" fmla="*/ 405670 h 953642"/>
                <a:gd name="connsiteX139" fmla="*/ 720947 w 1003554"/>
                <a:gd name="connsiteY139" fmla="*/ 410242 h 953642"/>
                <a:gd name="connsiteX140" fmla="*/ 719518 w 1003554"/>
                <a:gd name="connsiteY140" fmla="*/ 411004 h 953642"/>
                <a:gd name="connsiteX141" fmla="*/ 717899 w 1003554"/>
                <a:gd name="connsiteY141" fmla="*/ 411575 h 953642"/>
                <a:gd name="connsiteX142" fmla="*/ 716280 w 1003554"/>
                <a:gd name="connsiteY142" fmla="*/ 411766 h 953642"/>
                <a:gd name="connsiteX143" fmla="*/ 714375 w 1003554"/>
                <a:gd name="connsiteY143" fmla="*/ 411480 h 953642"/>
                <a:gd name="connsiteX144" fmla="*/ 711041 w 1003554"/>
                <a:gd name="connsiteY144" fmla="*/ 410242 h 953642"/>
                <a:gd name="connsiteX145" fmla="*/ 708088 w 1003554"/>
                <a:gd name="connsiteY145" fmla="*/ 408718 h 953642"/>
                <a:gd name="connsiteX146" fmla="*/ 706946 w 1003554"/>
                <a:gd name="connsiteY146" fmla="*/ 407384 h 953642"/>
                <a:gd name="connsiteX147" fmla="*/ 706469 w 1003554"/>
                <a:gd name="connsiteY147" fmla="*/ 405384 h 953642"/>
                <a:gd name="connsiteX148" fmla="*/ 707612 w 1003554"/>
                <a:gd name="connsiteY148" fmla="*/ 399288 h 953642"/>
                <a:gd name="connsiteX149" fmla="*/ 707422 w 1003554"/>
                <a:gd name="connsiteY149" fmla="*/ 396907 h 953642"/>
                <a:gd name="connsiteX150" fmla="*/ 705803 w 1003554"/>
                <a:gd name="connsiteY150" fmla="*/ 395288 h 953642"/>
                <a:gd name="connsiteX151" fmla="*/ 704088 w 1003554"/>
                <a:gd name="connsiteY151" fmla="*/ 394430 h 953642"/>
                <a:gd name="connsiteX152" fmla="*/ 698373 w 1003554"/>
                <a:gd name="connsiteY152" fmla="*/ 393097 h 953642"/>
                <a:gd name="connsiteX153" fmla="*/ 697039 w 1003554"/>
                <a:gd name="connsiteY153" fmla="*/ 392144 h 953642"/>
                <a:gd name="connsiteX154" fmla="*/ 696087 w 1003554"/>
                <a:gd name="connsiteY154" fmla="*/ 391001 h 953642"/>
                <a:gd name="connsiteX155" fmla="*/ 695039 w 1003554"/>
                <a:gd name="connsiteY155" fmla="*/ 388620 h 953642"/>
                <a:gd name="connsiteX156" fmla="*/ 691705 w 1003554"/>
                <a:gd name="connsiteY156" fmla="*/ 376523 h 953642"/>
                <a:gd name="connsiteX157" fmla="*/ 689610 w 1003554"/>
                <a:gd name="connsiteY157" fmla="*/ 370904 h 953642"/>
                <a:gd name="connsiteX158" fmla="*/ 689515 w 1003554"/>
                <a:gd name="connsiteY158" fmla="*/ 368522 h 953642"/>
                <a:gd name="connsiteX159" fmla="*/ 689801 w 1003554"/>
                <a:gd name="connsiteY159" fmla="*/ 365474 h 953642"/>
                <a:gd name="connsiteX160" fmla="*/ 691325 w 1003554"/>
                <a:gd name="connsiteY160" fmla="*/ 360617 h 953642"/>
                <a:gd name="connsiteX161" fmla="*/ 693515 w 1003554"/>
                <a:gd name="connsiteY161" fmla="*/ 355664 h 953642"/>
                <a:gd name="connsiteX162" fmla="*/ 693992 w 1003554"/>
                <a:gd name="connsiteY162" fmla="*/ 353759 h 953642"/>
                <a:gd name="connsiteX163" fmla="*/ 693896 w 1003554"/>
                <a:gd name="connsiteY163" fmla="*/ 351568 h 953642"/>
                <a:gd name="connsiteX164" fmla="*/ 692753 w 1003554"/>
                <a:gd name="connsiteY164" fmla="*/ 348615 h 953642"/>
                <a:gd name="connsiteX165" fmla="*/ 689896 w 1003554"/>
                <a:gd name="connsiteY165" fmla="*/ 343662 h 953642"/>
                <a:gd name="connsiteX166" fmla="*/ 689229 w 1003554"/>
                <a:gd name="connsiteY166" fmla="*/ 342138 h 953642"/>
                <a:gd name="connsiteX167" fmla="*/ 688658 w 1003554"/>
                <a:gd name="connsiteY167" fmla="*/ 340424 h 953642"/>
                <a:gd name="connsiteX168" fmla="*/ 688181 w 1003554"/>
                <a:gd name="connsiteY168" fmla="*/ 338614 h 953642"/>
                <a:gd name="connsiteX169" fmla="*/ 687896 w 1003554"/>
                <a:gd name="connsiteY169" fmla="*/ 336423 h 953642"/>
                <a:gd name="connsiteX170" fmla="*/ 687610 w 1003554"/>
                <a:gd name="connsiteY170" fmla="*/ 329851 h 953642"/>
                <a:gd name="connsiteX171" fmla="*/ 687229 w 1003554"/>
                <a:gd name="connsiteY171" fmla="*/ 327755 h 953642"/>
                <a:gd name="connsiteX172" fmla="*/ 686753 w 1003554"/>
                <a:gd name="connsiteY172" fmla="*/ 326517 h 953642"/>
                <a:gd name="connsiteX173" fmla="*/ 685609 w 1003554"/>
                <a:gd name="connsiteY173" fmla="*/ 325660 h 953642"/>
                <a:gd name="connsiteX174" fmla="*/ 678561 w 1003554"/>
                <a:gd name="connsiteY174" fmla="*/ 323850 h 953642"/>
                <a:gd name="connsiteX175" fmla="*/ 676847 w 1003554"/>
                <a:gd name="connsiteY175" fmla="*/ 323183 h 953642"/>
                <a:gd name="connsiteX176" fmla="*/ 675513 w 1003554"/>
                <a:gd name="connsiteY176" fmla="*/ 322231 h 953642"/>
                <a:gd name="connsiteX177" fmla="*/ 674465 w 1003554"/>
                <a:gd name="connsiteY177" fmla="*/ 321088 h 953642"/>
                <a:gd name="connsiteX178" fmla="*/ 673608 w 1003554"/>
                <a:gd name="connsiteY178" fmla="*/ 319659 h 953642"/>
                <a:gd name="connsiteX179" fmla="*/ 673132 w 1003554"/>
                <a:gd name="connsiteY179" fmla="*/ 317945 h 953642"/>
                <a:gd name="connsiteX180" fmla="*/ 673322 w 1003554"/>
                <a:gd name="connsiteY180" fmla="*/ 314992 h 953642"/>
                <a:gd name="connsiteX181" fmla="*/ 674180 w 1003554"/>
                <a:gd name="connsiteY181" fmla="*/ 311277 h 953642"/>
                <a:gd name="connsiteX182" fmla="*/ 676370 w 1003554"/>
                <a:gd name="connsiteY182" fmla="*/ 304800 h 953642"/>
                <a:gd name="connsiteX183" fmla="*/ 678085 w 1003554"/>
                <a:gd name="connsiteY183" fmla="*/ 301752 h 953642"/>
                <a:gd name="connsiteX184" fmla="*/ 679704 w 1003554"/>
                <a:gd name="connsiteY184" fmla="*/ 299942 h 953642"/>
                <a:gd name="connsiteX185" fmla="*/ 683990 w 1003554"/>
                <a:gd name="connsiteY185" fmla="*/ 297371 h 953642"/>
                <a:gd name="connsiteX186" fmla="*/ 685324 w 1003554"/>
                <a:gd name="connsiteY186" fmla="*/ 294132 h 953642"/>
                <a:gd name="connsiteX187" fmla="*/ 686848 w 1003554"/>
                <a:gd name="connsiteY187" fmla="*/ 289084 h 953642"/>
                <a:gd name="connsiteX188" fmla="*/ 689134 w 1003554"/>
                <a:gd name="connsiteY188" fmla="*/ 277844 h 953642"/>
                <a:gd name="connsiteX189" fmla="*/ 690848 w 1003554"/>
                <a:gd name="connsiteY189" fmla="*/ 273272 h 953642"/>
                <a:gd name="connsiteX190" fmla="*/ 692372 w 1003554"/>
                <a:gd name="connsiteY190" fmla="*/ 270129 h 953642"/>
                <a:gd name="connsiteX191" fmla="*/ 694849 w 1003554"/>
                <a:gd name="connsiteY191" fmla="*/ 268224 h 953642"/>
                <a:gd name="connsiteX192" fmla="*/ 705041 w 1003554"/>
                <a:gd name="connsiteY192" fmla="*/ 258032 h 953642"/>
                <a:gd name="connsiteX193" fmla="*/ 705993 w 1003554"/>
                <a:gd name="connsiteY193" fmla="*/ 256699 h 953642"/>
                <a:gd name="connsiteX194" fmla="*/ 706660 w 1003554"/>
                <a:gd name="connsiteY194" fmla="*/ 255175 h 953642"/>
                <a:gd name="connsiteX195" fmla="*/ 707231 w 1003554"/>
                <a:gd name="connsiteY195" fmla="*/ 252413 h 953642"/>
                <a:gd name="connsiteX196" fmla="*/ 709232 w 1003554"/>
                <a:gd name="connsiteY196" fmla="*/ 233363 h 953642"/>
                <a:gd name="connsiteX197" fmla="*/ 709136 w 1003554"/>
                <a:gd name="connsiteY197" fmla="*/ 220790 h 953642"/>
                <a:gd name="connsiteX198" fmla="*/ 709613 w 1003554"/>
                <a:gd name="connsiteY198" fmla="*/ 217551 h 953642"/>
                <a:gd name="connsiteX199" fmla="*/ 710279 w 1003554"/>
                <a:gd name="connsiteY199" fmla="*/ 215075 h 953642"/>
                <a:gd name="connsiteX200" fmla="*/ 713232 w 1003554"/>
                <a:gd name="connsiteY200" fmla="*/ 208883 h 953642"/>
                <a:gd name="connsiteX201" fmla="*/ 718185 w 1003554"/>
                <a:gd name="connsiteY201" fmla="*/ 195358 h 953642"/>
                <a:gd name="connsiteX202" fmla="*/ 718090 w 1003554"/>
                <a:gd name="connsiteY202" fmla="*/ 191929 h 953642"/>
                <a:gd name="connsiteX203" fmla="*/ 717423 w 1003554"/>
                <a:gd name="connsiteY203" fmla="*/ 186785 h 953642"/>
                <a:gd name="connsiteX204" fmla="*/ 714661 w 1003554"/>
                <a:gd name="connsiteY204" fmla="*/ 176117 h 953642"/>
                <a:gd name="connsiteX205" fmla="*/ 714089 w 1003554"/>
                <a:gd name="connsiteY205" fmla="*/ 171164 h 953642"/>
                <a:gd name="connsiteX206" fmla="*/ 713994 w 1003554"/>
                <a:gd name="connsiteY206" fmla="*/ 167545 h 953642"/>
                <a:gd name="connsiteX207" fmla="*/ 714470 w 1003554"/>
                <a:gd name="connsiteY207" fmla="*/ 165735 h 953642"/>
                <a:gd name="connsiteX208" fmla="*/ 714756 w 1003554"/>
                <a:gd name="connsiteY208" fmla="*/ 163735 h 953642"/>
                <a:gd name="connsiteX209" fmla="*/ 714851 w 1003554"/>
                <a:gd name="connsiteY209" fmla="*/ 161735 h 953642"/>
                <a:gd name="connsiteX210" fmla="*/ 714375 w 1003554"/>
                <a:gd name="connsiteY210" fmla="*/ 157925 h 953642"/>
                <a:gd name="connsiteX211" fmla="*/ 713804 w 1003554"/>
                <a:gd name="connsiteY211" fmla="*/ 156115 h 953642"/>
                <a:gd name="connsiteX212" fmla="*/ 710184 w 1003554"/>
                <a:gd name="connsiteY212" fmla="*/ 151543 h 953642"/>
                <a:gd name="connsiteX213" fmla="*/ 696754 w 1003554"/>
                <a:gd name="connsiteY213" fmla="*/ 141256 h 953642"/>
                <a:gd name="connsiteX214" fmla="*/ 698945 w 1003554"/>
                <a:gd name="connsiteY214" fmla="*/ 136017 h 953642"/>
                <a:gd name="connsiteX215" fmla="*/ 704945 w 1003554"/>
                <a:gd name="connsiteY215" fmla="*/ 130588 h 953642"/>
                <a:gd name="connsiteX216" fmla="*/ 707136 w 1003554"/>
                <a:gd name="connsiteY216" fmla="*/ 129350 h 953642"/>
                <a:gd name="connsiteX217" fmla="*/ 708946 w 1003554"/>
                <a:gd name="connsiteY217" fmla="*/ 129064 h 953642"/>
                <a:gd name="connsiteX218" fmla="*/ 716947 w 1003554"/>
                <a:gd name="connsiteY218" fmla="*/ 129540 h 953642"/>
                <a:gd name="connsiteX219" fmla="*/ 720852 w 1003554"/>
                <a:gd name="connsiteY219" fmla="*/ 129064 h 953642"/>
                <a:gd name="connsiteX220" fmla="*/ 724091 w 1003554"/>
                <a:gd name="connsiteY220" fmla="*/ 127826 h 953642"/>
                <a:gd name="connsiteX221" fmla="*/ 725519 w 1003554"/>
                <a:gd name="connsiteY221" fmla="*/ 126968 h 953642"/>
                <a:gd name="connsiteX222" fmla="*/ 727996 w 1003554"/>
                <a:gd name="connsiteY222" fmla="*/ 125063 h 953642"/>
                <a:gd name="connsiteX223" fmla="*/ 731520 w 1003554"/>
                <a:gd name="connsiteY223" fmla="*/ 121253 h 953642"/>
                <a:gd name="connsiteX224" fmla="*/ 732568 w 1003554"/>
                <a:gd name="connsiteY224" fmla="*/ 119634 h 953642"/>
                <a:gd name="connsiteX225" fmla="*/ 733806 w 1003554"/>
                <a:gd name="connsiteY225" fmla="*/ 117443 h 953642"/>
                <a:gd name="connsiteX226" fmla="*/ 734473 w 1003554"/>
                <a:gd name="connsiteY226" fmla="*/ 115443 h 953642"/>
                <a:gd name="connsiteX227" fmla="*/ 734949 w 1003554"/>
                <a:gd name="connsiteY227" fmla="*/ 113348 h 953642"/>
                <a:gd name="connsiteX228" fmla="*/ 734759 w 1003554"/>
                <a:gd name="connsiteY228" fmla="*/ 107347 h 953642"/>
                <a:gd name="connsiteX229" fmla="*/ 731806 w 1003554"/>
                <a:gd name="connsiteY229" fmla="*/ 92964 h 953642"/>
                <a:gd name="connsiteX230" fmla="*/ 730949 w 1003554"/>
                <a:gd name="connsiteY230" fmla="*/ 89249 h 953642"/>
                <a:gd name="connsiteX231" fmla="*/ 729996 w 1003554"/>
                <a:gd name="connsiteY231" fmla="*/ 85820 h 953642"/>
                <a:gd name="connsiteX232" fmla="*/ 727234 w 1003554"/>
                <a:gd name="connsiteY232" fmla="*/ 83058 h 953642"/>
                <a:gd name="connsiteX233" fmla="*/ 710946 w 1003554"/>
                <a:gd name="connsiteY233" fmla="*/ 72676 h 953642"/>
                <a:gd name="connsiteX234" fmla="*/ 701326 w 1003554"/>
                <a:gd name="connsiteY234" fmla="*/ 68485 h 953642"/>
                <a:gd name="connsiteX235" fmla="*/ 685038 w 1003554"/>
                <a:gd name="connsiteY235" fmla="*/ 65913 h 953642"/>
                <a:gd name="connsiteX236" fmla="*/ 683228 w 1003554"/>
                <a:gd name="connsiteY236" fmla="*/ 64484 h 953642"/>
                <a:gd name="connsiteX237" fmla="*/ 681133 w 1003554"/>
                <a:gd name="connsiteY237" fmla="*/ 62484 h 953642"/>
                <a:gd name="connsiteX238" fmla="*/ 677704 w 1003554"/>
                <a:gd name="connsiteY238" fmla="*/ 56864 h 953642"/>
                <a:gd name="connsiteX239" fmla="*/ 676180 w 1003554"/>
                <a:gd name="connsiteY239" fmla="*/ 53912 h 953642"/>
                <a:gd name="connsiteX240" fmla="*/ 672655 w 1003554"/>
                <a:gd name="connsiteY240" fmla="*/ 42005 h 953642"/>
                <a:gd name="connsiteX241" fmla="*/ 670655 w 1003554"/>
                <a:gd name="connsiteY241" fmla="*/ 40005 h 953642"/>
                <a:gd name="connsiteX242" fmla="*/ 667988 w 1003554"/>
                <a:gd name="connsiteY242" fmla="*/ 44482 h 953642"/>
                <a:gd name="connsiteX243" fmla="*/ 661702 w 1003554"/>
                <a:gd name="connsiteY243" fmla="*/ 45625 h 953642"/>
                <a:gd name="connsiteX244" fmla="*/ 637127 w 1003554"/>
                <a:gd name="connsiteY244" fmla="*/ 39148 h 953642"/>
                <a:gd name="connsiteX245" fmla="*/ 625221 w 1003554"/>
                <a:gd name="connsiteY245" fmla="*/ 40291 h 953642"/>
                <a:gd name="connsiteX246" fmla="*/ 620744 w 1003554"/>
                <a:gd name="connsiteY246" fmla="*/ 39624 h 953642"/>
                <a:gd name="connsiteX247" fmla="*/ 616934 w 1003554"/>
                <a:gd name="connsiteY247" fmla="*/ 37814 h 953642"/>
                <a:gd name="connsiteX248" fmla="*/ 614743 w 1003554"/>
                <a:gd name="connsiteY248" fmla="*/ 35528 h 953642"/>
                <a:gd name="connsiteX249" fmla="*/ 612934 w 1003554"/>
                <a:gd name="connsiteY249" fmla="*/ 33052 h 953642"/>
                <a:gd name="connsiteX250" fmla="*/ 610267 w 1003554"/>
                <a:gd name="connsiteY250" fmla="*/ 30575 h 953642"/>
                <a:gd name="connsiteX251" fmla="*/ 596075 w 1003554"/>
                <a:gd name="connsiteY251" fmla="*/ 25718 h 953642"/>
                <a:gd name="connsiteX252" fmla="*/ 594551 w 1003554"/>
                <a:gd name="connsiteY252" fmla="*/ 20383 h 953642"/>
                <a:gd name="connsiteX253" fmla="*/ 596455 w 1003554"/>
                <a:gd name="connsiteY253" fmla="*/ 10097 h 953642"/>
                <a:gd name="connsiteX254" fmla="*/ 595789 w 1003554"/>
                <a:gd name="connsiteY254" fmla="*/ 4477 h 953642"/>
                <a:gd name="connsiteX255" fmla="*/ 590264 w 1003554"/>
                <a:gd name="connsiteY255" fmla="*/ 0 h 953642"/>
                <a:gd name="connsiteX256" fmla="*/ 581501 w 1003554"/>
                <a:gd name="connsiteY256" fmla="*/ 95 h 953642"/>
                <a:gd name="connsiteX257" fmla="*/ 548926 w 1003554"/>
                <a:gd name="connsiteY257" fmla="*/ 9430 h 953642"/>
                <a:gd name="connsiteX258" fmla="*/ 545687 w 1003554"/>
                <a:gd name="connsiteY258" fmla="*/ 11240 h 953642"/>
                <a:gd name="connsiteX259" fmla="*/ 544163 w 1003554"/>
                <a:gd name="connsiteY259" fmla="*/ 14954 h 953642"/>
                <a:gd name="connsiteX260" fmla="*/ 539972 w 1003554"/>
                <a:gd name="connsiteY260" fmla="*/ 31147 h 953642"/>
                <a:gd name="connsiteX261" fmla="*/ 537115 w 1003554"/>
                <a:gd name="connsiteY261" fmla="*/ 34957 h 953642"/>
                <a:gd name="connsiteX262" fmla="*/ 529685 w 1003554"/>
                <a:gd name="connsiteY262" fmla="*/ 42386 h 953642"/>
                <a:gd name="connsiteX263" fmla="*/ 526733 w 1003554"/>
                <a:gd name="connsiteY263" fmla="*/ 46768 h 953642"/>
                <a:gd name="connsiteX264" fmla="*/ 526256 w 1003554"/>
                <a:gd name="connsiteY264" fmla="*/ 50387 h 953642"/>
                <a:gd name="connsiteX265" fmla="*/ 526256 w 1003554"/>
                <a:gd name="connsiteY265" fmla="*/ 61341 h 953642"/>
                <a:gd name="connsiteX266" fmla="*/ 524732 w 1003554"/>
                <a:gd name="connsiteY266" fmla="*/ 66580 h 953642"/>
                <a:gd name="connsiteX267" fmla="*/ 525209 w 1003554"/>
                <a:gd name="connsiteY267" fmla="*/ 71152 h 953642"/>
                <a:gd name="connsiteX268" fmla="*/ 525971 w 1003554"/>
                <a:gd name="connsiteY268" fmla="*/ 74771 h 953642"/>
                <a:gd name="connsiteX269" fmla="*/ 527685 w 1003554"/>
                <a:gd name="connsiteY269" fmla="*/ 77629 h 953642"/>
                <a:gd name="connsiteX270" fmla="*/ 530638 w 1003554"/>
                <a:gd name="connsiteY270" fmla="*/ 79629 h 953642"/>
                <a:gd name="connsiteX271" fmla="*/ 524542 w 1003554"/>
                <a:gd name="connsiteY271" fmla="*/ 89916 h 953642"/>
                <a:gd name="connsiteX272" fmla="*/ 529971 w 1003554"/>
                <a:gd name="connsiteY272" fmla="*/ 96583 h 953642"/>
                <a:gd name="connsiteX273" fmla="*/ 540068 w 1003554"/>
                <a:gd name="connsiteY273" fmla="*/ 100584 h 953642"/>
                <a:gd name="connsiteX274" fmla="*/ 555403 w 1003554"/>
                <a:gd name="connsiteY274" fmla="*/ 103537 h 953642"/>
                <a:gd name="connsiteX275" fmla="*/ 561308 w 1003554"/>
                <a:gd name="connsiteY275" fmla="*/ 105918 h 953642"/>
                <a:gd name="connsiteX276" fmla="*/ 563880 w 1003554"/>
                <a:gd name="connsiteY276" fmla="*/ 111443 h 953642"/>
                <a:gd name="connsiteX277" fmla="*/ 561213 w 1003554"/>
                <a:gd name="connsiteY277" fmla="*/ 122206 h 953642"/>
                <a:gd name="connsiteX278" fmla="*/ 558737 w 1003554"/>
                <a:gd name="connsiteY278" fmla="*/ 125540 h 953642"/>
                <a:gd name="connsiteX279" fmla="*/ 551593 w 1003554"/>
                <a:gd name="connsiteY279" fmla="*/ 132017 h 953642"/>
                <a:gd name="connsiteX280" fmla="*/ 548926 w 1003554"/>
                <a:gd name="connsiteY280" fmla="*/ 136874 h 953642"/>
                <a:gd name="connsiteX281" fmla="*/ 547211 w 1003554"/>
                <a:gd name="connsiteY281" fmla="*/ 143542 h 953642"/>
                <a:gd name="connsiteX282" fmla="*/ 547021 w 1003554"/>
                <a:gd name="connsiteY282" fmla="*/ 148114 h 953642"/>
                <a:gd name="connsiteX283" fmla="*/ 548450 w 1003554"/>
                <a:gd name="connsiteY283" fmla="*/ 152305 h 953642"/>
                <a:gd name="connsiteX284" fmla="*/ 551497 w 1003554"/>
                <a:gd name="connsiteY284" fmla="*/ 157829 h 953642"/>
                <a:gd name="connsiteX285" fmla="*/ 565690 w 1003554"/>
                <a:gd name="connsiteY285" fmla="*/ 172212 h 953642"/>
                <a:gd name="connsiteX286" fmla="*/ 570071 w 1003554"/>
                <a:gd name="connsiteY286" fmla="*/ 180975 h 953642"/>
                <a:gd name="connsiteX287" fmla="*/ 565595 w 1003554"/>
                <a:gd name="connsiteY287" fmla="*/ 190500 h 953642"/>
                <a:gd name="connsiteX288" fmla="*/ 555974 w 1003554"/>
                <a:gd name="connsiteY288" fmla="*/ 196501 h 953642"/>
                <a:gd name="connsiteX289" fmla="*/ 541496 w 1003554"/>
                <a:gd name="connsiteY289" fmla="*/ 202025 h 953642"/>
                <a:gd name="connsiteX290" fmla="*/ 530162 w 1003554"/>
                <a:gd name="connsiteY290" fmla="*/ 201740 h 953642"/>
                <a:gd name="connsiteX291" fmla="*/ 529876 w 1003554"/>
                <a:gd name="connsiteY291" fmla="*/ 190595 h 953642"/>
                <a:gd name="connsiteX292" fmla="*/ 526447 w 1003554"/>
                <a:gd name="connsiteY292" fmla="*/ 182213 h 953642"/>
                <a:gd name="connsiteX293" fmla="*/ 512826 w 1003554"/>
                <a:gd name="connsiteY293" fmla="*/ 170212 h 953642"/>
                <a:gd name="connsiteX294" fmla="*/ 507778 w 1003554"/>
                <a:gd name="connsiteY294" fmla="*/ 163354 h 953642"/>
                <a:gd name="connsiteX295" fmla="*/ 505587 w 1003554"/>
                <a:gd name="connsiteY295" fmla="*/ 152495 h 953642"/>
                <a:gd name="connsiteX296" fmla="*/ 505396 w 1003554"/>
                <a:gd name="connsiteY296" fmla="*/ 142685 h 953642"/>
                <a:gd name="connsiteX297" fmla="*/ 503206 w 1003554"/>
                <a:gd name="connsiteY297" fmla="*/ 134684 h 953642"/>
                <a:gd name="connsiteX298" fmla="*/ 494538 w 1003554"/>
                <a:gd name="connsiteY298" fmla="*/ 128969 h 953642"/>
                <a:gd name="connsiteX299" fmla="*/ 487489 w 1003554"/>
                <a:gd name="connsiteY299" fmla="*/ 127159 h 953642"/>
                <a:gd name="connsiteX300" fmla="*/ 480822 w 1003554"/>
                <a:gd name="connsiteY300" fmla="*/ 126683 h 953642"/>
                <a:gd name="connsiteX301" fmla="*/ 465868 w 1003554"/>
                <a:gd name="connsiteY301" fmla="*/ 129254 h 953642"/>
                <a:gd name="connsiteX302" fmla="*/ 443008 w 1003554"/>
                <a:gd name="connsiteY302" fmla="*/ 140970 h 953642"/>
                <a:gd name="connsiteX303" fmla="*/ 435864 w 1003554"/>
                <a:gd name="connsiteY303" fmla="*/ 143256 h 953642"/>
                <a:gd name="connsiteX304" fmla="*/ 431483 w 1003554"/>
                <a:gd name="connsiteY304" fmla="*/ 142304 h 953642"/>
                <a:gd name="connsiteX305" fmla="*/ 423100 w 1003554"/>
                <a:gd name="connsiteY305" fmla="*/ 137351 h 953642"/>
                <a:gd name="connsiteX306" fmla="*/ 419386 w 1003554"/>
                <a:gd name="connsiteY306" fmla="*/ 137255 h 953642"/>
                <a:gd name="connsiteX307" fmla="*/ 415671 w 1003554"/>
                <a:gd name="connsiteY307" fmla="*/ 141446 h 953642"/>
                <a:gd name="connsiteX308" fmla="*/ 415004 w 1003554"/>
                <a:gd name="connsiteY308" fmla="*/ 147066 h 953642"/>
                <a:gd name="connsiteX309" fmla="*/ 415576 w 1003554"/>
                <a:gd name="connsiteY309" fmla="*/ 152686 h 953642"/>
                <a:gd name="connsiteX310" fmla="*/ 415385 w 1003554"/>
                <a:gd name="connsiteY310" fmla="*/ 156591 h 953642"/>
                <a:gd name="connsiteX311" fmla="*/ 410146 w 1003554"/>
                <a:gd name="connsiteY311" fmla="*/ 163925 h 953642"/>
                <a:gd name="connsiteX312" fmla="*/ 403670 w 1003554"/>
                <a:gd name="connsiteY312" fmla="*/ 166497 h 953642"/>
                <a:gd name="connsiteX313" fmla="*/ 364331 w 1003554"/>
                <a:gd name="connsiteY313" fmla="*/ 166021 h 953642"/>
                <a:gd name="connsiteX314" fmla="*/ 356330 w 1003554"/>
                <a:gd name="connsiteY314" fmla="*/ 163068 h 953642"/>
                <a:gd name="connsiteX315" fmla="*/ 349091 w 1003554"/>
                <a:gd name="connsiteY315" fmla="*/ 158210 h 953642"/>
                <a:gd name="connsiteX316" fmla="*/ 344710 w 1003554"/>
                <a:gd name="connsiteY316" fmla="*/ 152114 h 953642"/>
                <a:gd name="connsiteX317" fmla="*/ 337852 w 1003554"/>
                <a:gd name="connsiteY317" fmla="*/ 134303 h 953642"/>
                <a:gd name="connsiteX318" fmla="*/ 334804 w 1003554"/>
                <a:gd name="connsiteY318" fmla="*/ 131731 h 953642"/>
                <a:gd name="connsiteX319" fmla="*/ 327279 w 1003554"/>
                <a:gd name="connsiteY319" fmla="*/ 127540 h 953642"/>
                <a:gd name="connsiteX320" fmla="*/ 324803 w 1003554"/>
                <a:gd name="connsiteY320" fmla="*/ 125158 h 953642"/>
                <a:gd name="connsiteX321" fmla="*/ 324041 w 1003554"/>
                <a:gd name="connsiteY321" fmla="*/ 122301 h 953642"/>
                <a:gd name="connsiteX322" fmla="*/ 324612 w 1003554"/>
                <a:gd name="connsiteY322" fmla="*/ 114776 h 953642"/>
                <a:gd name="connsiteX323" fmla="*/ 322517 w 1003554"/>
                <a:gd name="connsiteY323" fmla="*/ 67151 h 953642"/>
                <a:gd name="connsiteX324" fmla="*/ 321469 w 1003554"/>
                <a:gd name="connsiteY324" fmla="*/ 64008 h 953642"/>
                <a:gd name="connsiteX325" fmla="*/ 318707 w 1003554"/>
                <a:gd name="connsiteY325" fmla="*/ 64675 h 953642"/>
                <a:gd name="connsiteX326" fmla="*/ 313182 w 1003554"/>
                <a:gd name="connsiteY326" fmla="*/ 68771 h 953642"/>
                <a:gd name="connsiteX327" fmla="*/ 310896 w 1003554"/>
                <a:gd name="connsiteY327" fmla="*/ 71914 h 953642"/>
                <a:gd name="connsiteX328" fmla="*/ 309658 w 1003554"/>
                <a:gd name="connsiteY328" fmla="*/ 75438 h 953642"/>
                <a:gd name="connsiteX329" fmla="*/ 307943 w 1003554"/>
                <a:gd name="connsiteY329" fmla="*/ 78391 h 953642"/>
                <a:gd name="connsiteX330" fmla="*/ 304229 w 1003554"/>
                <a:gd name="connsiteY330" fmla="*/ 79915 h 953642"/>
                <a:gd name="connsiteX331" fmla="*/ 301657 w 1003554"/>
                <a:gd name="connsiteY331" fmla="*/ 78772 h 953642"/>
                <a:gd name="connsiteX332" fmla="*/ 292894 w 1003554"/>
                <a:gd name="connsiteY332" fmla="*/ 70390 h 953642"/>
                <a:gd name="connsiteX333" fmla="*/ 292608 w 1003554"/>
                <a:gd name="connsiteY333" fmla="*/ 64294 h 953642"/>
                <a:gd name="connsiteX334" fmla="*/ 285845 w 1003554"/>
                <a:gd name="connsiteY334" fmla="*/ 62484 h 953642"/>
                <a:gd name="connsiteX335" fmla="*/ 269081 w 1003554"/>
                <a:gd name="connsiteY335" fmla="*/ 64484 h 953642"/>
                <a:gd name="connsiteX336" fmla="*/ 262604 w 1003554"/>
                <a:gd name="connsiteY336" fmla="*/ 70580 h 953642"/>
                <a:gd name="connsiteX337" fmla="*/ 256604 w 1003554"/>
                <a:gd name="connsiteY337" fmla="*/ 82582 h 953642"/>
                <a:gd name="connsiteX338" fmla="*/ 253937 w 1003554"/>
                <a:gd name="connsiteY338" fmla="*/ 94774 h 953642"/>
                <a:gd name="connsiteX339" fmla="*/ 257175 w 1003554"/>
                <a:gd name="connsiteY339" fmla="*/ 101441 h 953642"/>
                <a:gd name="connsiteX340" fmla="*/ 261747 w 1003554"/>
                <a:gd name="connsiteY340" fmla="*/ 104585 h 953642"/>
                <a:gd name="connsiteX341" fmla="*/ 262414 w 1003554"/>
                <a:gd name="connsiteY341" fmla="*/ 109538 h 953642"/>
                <a:gd name="connsiteX342" fmla="*/ 261557 w 1003554"/>
                <a:gd name="connsiteY342" fmla="*/ 115824 h 953642"/>
                <a:gd name="connsiteX343" fmla="*/ 261557 w 1003554"/>
                <a:gd name="connsiteY343" fmla="*/ 122873 h 953642"/>
                <a:gd name="connsiteX344" fmla="*/ 266224 w 1003554"/>
                <a:gd name="connsiteY344" fmla="*/ 140494 h 953642"/>
                <a:gd name="connsiteX345" fmla="*/ 266700 w 1003554"/>
                <a:gd name="connsiteY345" fmla="*/ 146876 h 953642"/>
                <a:gd name="connsiteX346" fmla="*/ 264509 w 1003554"/>
                <a:gd name="connsiteY346" fmla="*/ 157829 h 953642"/>
                <a:gd name="connsiteX347" fmla="*/ 254508 w 1003554"/>
                <a:gd name="connsiteY347" fmla="*/ 178784 h 953642"/>
                <a:gd name="connsiteX348" fmla="*/ 249364 w 1003554"/>
                <a:gd name="connsiteY348" fmla="*/ 196501 h 953642"/>
                <a:gd name="connsiteX349" fmla="*/ 246317 w 1003554"/>
                <a:gd name="connsiteY349" fmla="*/ 201454 h 953642"/>
                <a:gd name="connsiteX350" fmla="*/ 242316 w 1003554"/>
                <a:gd name="connsiteY350" fmla="*/ 205169 h 953642"/>
                <a:gd name="connsiteX351" fmla="*/ 238220 w 1003554"/>
                <a:gd name="connsiteY351" fmla="*/ 207169 h 953642"/>
                <a:gd name="connsiteX352" fmla="*/ 234410 w 1003554"/>
                <a:gd name="connsiteY352" fmla="*/ 209931 h 953642"/>
                <a:gd name="connsiteX353" fmla="*/ 232505 w 1003554"/>
                <a:gd name="connsiteY353" fmla="*/ 214789 h 953642"/>
                <a:gd name="connsiteX354" fmla="*/ 230981 w 1003554"/>
                <a:gd name="connsiteY354" fmla="*/ 220504 h 953642"/>
                <a:gd name="connsiteX355" fmla="*/ 228409 w 1003554"/>
                <a:gd name="connsiteY355" fmla="*/ 225266 h 953642"/>
                <a:gd name="connsiteX356" fmla="*/ 228219 w 1003554"/>
                <a:gd name="connsiteY356" fmla="*/ 225647 h 953642"/>
                <a:gd name="connsiteX357" fmla="*/ 203263 w 1003554"/>
                <a:gd name="connsiteY357" fmla="*/ 242411 h 953642"/>
                <a:gd name="connsiteX358" fmla="*/ 196977 w 1003554"/>
                <a:gd name="connsiteY358" fmla="*/ 251936 h 953642"/>
                <a:gd name="connsiteX359" fmla="*/ 195644 w 1003554"/>
                <a:gd name="connsiteY359" fmla="*/ 258318 h 953642"/>
                <a:gd name="connsiteX360" fmla="*/ 196310 w 1003554"/>
                <a:gd name="connsiteY360" fmla="*/ 269462 h 953642"/>
                <a:gd name="connsiteX361" fmla="*/ 195263 w 1003554"/>
                <a:gd name="connsiteY361" fmla="*/ 275558 h 953642"/>
                <a:gd name="connsiteX362" fmla="*/ 192500 w 1003554"/>
                <a:gd name="connsiteY362" fmla="*/ 280130 h 953642"/>
                <a:gd name="connsiteX363" fmla="*/ 189262 w 1003554"/>
                <a:gd name="connsiteY363" fmla="*/ 282035 h 953642"/>
                <a:gd name="connsiteX364" fmla="*/ 181737 w 1003554"/>
                <a:gd name="connsiteY364" fmla="*/ 284417 h 953642"/>
                <a:gd name="connsiteX365" fmla="*/ 172974 w 1003554"/>
                <a:gd name="connsiteY365" fmla="*/ 291179 h 953642"/>
                <a:gd name="connsiteX366" fmla="*/ 171450 w 1003554"/>
                <a:gd name="connsiteY366" fmla="*/ 296799 h 953642"/>
                <a:gd name="connsiteX367" fmla="*/ 177546 w 1003554"/>
                <a:gd name="connsiteY367" fmla="*/ 313944 h 953642"/>
                <a:gd name="connsiteX368" fmla="*/ 166306 w 1003554"/>
                <a:gd name="connsiteY368" fmla="*/ 324422 h 953642"/>
                <a:gd name="connsiteX369" fmla="*/ 165544 w 1003554"/>
                <a:gd name="connsiteY369" fmla="*/ 325565 h 953642"/>
                <a:gd name="connsiteX370" fmla="*/ 165259 w 1003554"/>
                <a:gd name="connsiteY370" fmla="*/ 326898 h 953642"/>
                <a:gd name="connsiteX371" fmla="*/ 165544 w 1003554"/>
                <a:gd name="connsiteY371" fmla="*/ 328136 h 953642"/>
                <a:gd name="connsiteX372" fmla="*/ 166306 w 1003554"/>
                <a:gd name="connsiteY372" fmla="*/ 329375 h 953642"/>
                <a:gd name="connsiteX373" fmla="*/ 169926 w 1003554"/>
                <a:gd name="connsiteY373" fmla="*/ 333089 h 953642"/>
                <a:gd name="connsiteX374" fmla="*/ 172784 w 1003554"/>
                <a:gd name="connsiteY374" fmla="*/ 342043 h 953642"/>
                <a:gd name="connsiteX375" fmla="*/ 175927 w 1003554"/>
                <a:gd name="connsiteY375" fmla="*/ 346710 h 953642"/>
                <a:gd name="connsiteX376" fmla="*/ 179261 w 1003554"/>
                <a:gd name="connsiteY376" fmla="*/ 348615 h 953642"/>
                <a:gd name="connsiteX377" fmla="*/ 186690 w 1003554"/>
                <a:gd name="connsiteY377" fmla="*/ 350044 h 953642"/>
                <a:gd name="connsiteX378" fmla="*/ 189929 w 1003554"/>
                <a:gd name="connsiteY378" fmla="*/ 352139 h 953642"/>
                <a:gd name="connsiteX379" fmla="*/ 193834 w 1003554"/>
                <a:gd name="connsiteY379" fmla="*/ 360331 h 953642"/>
                <a:gd name="connsiteX380" fmla="*/ 192596 w 1003554"/>
                <a:gd name="connsiteY380" fmla="*/ 368618 h 953642"/>
                <a:gd name="connsiteX381" fmla="*/ 184023 w 1003554"/>
                <a:gd name="connsiteY381" fmla="*/ 385286 h 953642"/>
                <a:gd name="connsiteX382" fmla="*/ 173069 w 1003554"/>
                <a:gd name="connsiteY382" fmla="*/ 398717 h 953642"/>
                <a:gd name="connsiteX383" fmla="*/ 162687 w 1003554"/>
                <a:gd name="connsiteY383" fmla="*/ 396812 h 953642"/>
                <a:gd name="connsiteX384" fmla="*/ 151448 w 1003554"/>
                <a:gd name="connsiteY384" fmla="*/ 391763 h 953642"/>
                <a:gd name="connsiteX385" fmla="*/ 137827 w 1003554"/>
                <a:gd name="connsiteY385" fmla="*/ 395954 h 953642"/>
                <a:gd name="connsiteX386" fmla="*/ 139160 w 1003554"/>
                <a:gd name="connsiteY386" fmla="*/ 388430 h 953642"/>
                <a:gd name="connsiteX387" fmla="*/ 141161 w 1003554"/>
                <a:gd name="connsiteY387" fmla="*/ 382524 h 953642"/>
                <a:gd name="connsiteX388" fmla="*/ 142589 w 1003554"/>
                <a:gd name="connsiteY388" fmla="*/ 376428 h 953642"/>
                <a:gd name="connsiteX389" fmla="*/ 142018 w 1003554"/>
                <a:gd name="connsiteY389" fmla="*/ 367951 h 953642"/>
                <a:gd name="connsiteX390" fmla="*/ 140113 w 1003554"/>
                <a:gd name="connsiteY390" fmla="*/ 361474 h 953642"/>
                <a:gd name="connsiteX391" fmla="*/ 137255 w 1003554"/>
                <a:gd name="connsiteY391" fmla="*/ 355092 h 953642"/>
                <a:gd name="connsiteX392" fmla="*/ 131254 w 1003554"/>
                <a:gd name="connsiteY392" fmla="*/ 344519 h 953642"/>
                <a:gd name="connsiteX393" fmla="*/ 127921 w 1003554"/>
                <a:gd name="connsiteY393" fmla="*/ 336614 h 953642"/>
                <a:gd name="connsiteX394" fmla="*/ 125635 w 1003554"/>
                <a:gd name="connsiteY394" fmla="*/ 333470 h 953642"/>
                <a:gd name="connsiteX395" fmla="*/ 123349 w 1003554"/>
                <a:gd name="connsiteY395" fmla="*/ 331661 h 953642"/>
                <a:gd name="connsiteX396" fmla="*/ 103632 w 1003554"/>
                <a:gd name="connsiteY396" fmla="*/ 321183 h 953642"/>
                <a:gd name="connsiteX397" fmla="*/ 98393 w 1003554"/>
                <a:gd name="connsiteY397" fmla="*/ 319278 h 953642"/>
                <a:gd name="connsiteX398" fmla="*/ 92488 w 1003554"/>
                <a:gd name="connsiteY398" fmla="*/ 318897 h 953642"/>
                <a:gd name="connsiteX399" fmla="*/ 93059 w 1003554"/>
                <a:gd name="connsiteY399" fmla="*/ 317564 h 953642"/>
                <a:gd name="connsiteX400" fmla="*/ 94393 w 1003554"/>
                <a:gd name="connsiteY400" fmla="*/ 315182 h 953642"/>
                <a:gd name="connsiteX401" fmla="*/ 100394 w 1003554"/>
                <a:gd name="connsiteY401" fmla="*/ 301371 h 953642"/>
                <a:gd name="connsiteX402" fmla="*/ 110300 w 1003554"/>
                <a:gd name="connsiteY402" fmla="*/ 289465 h 953642"/>
                <a:gd name="connsiteX403" fmla="*/ 115348 w 1003554"/>
                <a:gd name="connsiteY403" fmla="*/ 277844 h 953642"/>
                <a:gd name="connsiteX404" fmla="*/ 106585 w 1003554"/>
                <a:gd name="connsiteY404" fmla="*/ 266319 h 953642"/>
                <a:gd name="connsiteX405" fmla="*/ 101441 w 1003554"/>
                <a:gd name="connsiteY405" fmla="*/ 264509 h 953642"/>
                <a:gd name="connsiteX406" fmla="*/ 90869 w 1003554"/>
                <a:gd name="connsiteY406" fmla="*/ 264795 h 953642"/>
                <a:gd name="connsiteX407" fmla="*/ 85439 w 1003554"/>
                <a:gd name="connsiteY407" fmla="*/ 264033 h 953642"/>
                <a:gd name="connsiteX408" fmla="*/ 82772 w 1003554"/>
                <a:gd name="connsiteY408" fmla="*/ 262223 h 953642"/>
                <a:gd name="connsiteX409" fmla="*/ 80296 w 1003554"/>
                <a:gd name="connsiteY409" fmla="*/ 257651 h 953642"/>
                <a:gd name="connsiteX410" fmla="*/ 79153 w 1003554"/>
                <a:gd name="connsiteY410" fmla="*/ 257270 h 953642"/>
                <a:gd name="connsiteX411" fmla="*/ 80963 w 1003554"/>
                <a:gd name="connsiteY411" fmla="*/ 287560 h 953642"/>
                <a:gd name="connsiteX412" fmla="*/ 80867 w 1003554"/>
                <a:gd name="connsiteY412" fmla="*/ 290417 h 953642"/>
                <a:gd name="connsiteX413" fmla="*/ 80486 w 1003554"/>
                <a:gd name="connsiteY413" fmla="*/ 293751 h 953642"/>
                <a:gd name="connsiteX414" fmla="*/ 78867 w 1003554"/>
                <a:gd name="connsiteY414" fmla="*/ 299752 h 953642"/>
                <a:gd name="connsiteX415" fmla="*/ 77629 w 1003554"/>
                <a:gd name="connsiteY415" fmla="*/ 302609 h 953642"/>
                <a:gd name="connsiteX416" fmla="*/ 76295 w 1003554"/>
                <a:gd name="connsiteY416" fmla="*/ 304705 h 953642"/>
                <a:gd name="connsiteX417" fmla="*/ 32480 w 1003554"/>
                <a:gd name="connsiteY417" fmla="*/ 351187 h 953642"/>
                <a:gd name="connsiteX418" fmla="*/ 31623 w 1003554"/>
                <a:gd name="connsiteY418" fmla="*/ 352616 h 953642"/>
                <a:gd name="connsiteX419" fmla="*/ 30956 w 1003554"/>
                <a:gd name="connsiteY419" fmla="*/ 354711 h 953642"/>
                <a:gd name="connsiteX420" fmla="*/ 30956 w 1003554"/>
                <a:gd name="connsiteY420" fmla="*/ 358426 h 953642"/>
                <a:gd name="connsiteX421" fmla="*/ 31813 w 1003554"/>
                <a:gd name="connsiteY421" fmla="*/ 366046 h 953642"/>
                <a:gd name="connsiteX422" fmla="*/ 34195 w 1003554"/>
                <a:gd name="connsiteY422" fmla="*/ 375285 h 953642"/>
                <a:gd name="connsiteX423" fmla="*/ 35814 w 1003554"/>
                <a:gd name="connsiteY423" fmla="*/ 389858 h 953642"/>
                <a:gd name="connsiteX424" fmla="*/ 35623 w 1003554"/>
                <a:gd name="connsiteY424" fmla="*/ 392906 h 953642"/>
                <a:gd name="connsiteX425" fmla="*/ 34957 w 1003554"/>
                <a:gd name="connsiteY425" fmla="*/ 394621 h 953642"/>
                <a:gd name="connsiteX426" fmla="*/ 34290 w 1003554"/>
                <a:gd name="connsiteY426" fmla="*/ 396145 h 953642"/>
                <a:gd name="connsiteX427" fmla="*/ 33528 w 1003554"/>
                <a:gd name="connsiteY427" fmla="*/ 397669 h 953642"/>
                <a:gd name="connsiteX428" fmla="*/ 32480 w 1003554"/>
                <a:gd name="connsiteY428" fmla="*/ 399002 h 953642"/>
                <a:gd name="connsiteX429" fmla="*/ 25336 w 1003554"/>
                <a:gd name="connsiteY429" fmla="*/ 405289 h 953642"/>
                <a:gd name="connsiteX430" fmla="*/ 24479 w 1003554"/>
                <a:gd name="connsiteY430" fmla="*/ 406527 h 953642"/>
                <a:gd name="connsiteX431" fmla="*/ 23622 w 1003554"/>
                <a:gd name="connsiteY431" fmla="*/ 408051 h 953642"/>
                <a:gd name="connsiteX432" fmla="*/ 22955 w 1003554"/>
                <a:gd name="connsiteY432" fmla="*/ 409575 h 953642"/>
                <a:gd name="connsiteX433" fmla="*/ 24098 w 1003554"/>
                <a:gd name="connsiteY433" fmla="*/ 414052 h 953642"/>
                <a:gd name="connsiteX434" fmla="*/ 26670 w 1003554"/>
                <a:gd name="connsiteY434" fmla="*/ 420624 h 953642"/>
                <a:gd name="connsiteX435" fmla="*/ 34290 w 1003554"/>
                <a:gd name="connsiteY435" fmla="*/ 435293 h 953642"/>
                <a:gd name="connsiteX436" fmla="*/ 38005 w 1003554"/>
                <a:gd name="connsiteY436" fmla="*/ 441008 h 953642"/>
                <a:gd name="connsiteX437" fmla="*/ 40862 w 1003554"/>
                <a:gd name="connsiteY437" fmla="*/ 444341 h 953642"/>
                <a:gd name="connsiteX438" fmla="*/ 47911 w 1003554"/>
                <a:gd name="connsiteY438" fmla="*/ 446246 h 953642"/>
                <a:gd name="connsiteX439" fmla="*/ 50578 w 1003554"/>
                <a:gd name="connsiteY439" fmla="*/ 447770 h 953642"/>
                <a:gd name="connsiteX440" fmla="*/ 51625 w 1003554"/>
                <a:gd name="connsiteY440" fmla="*/ 449485 h 953642"/>
                <a:gd name="connsiteX441" fmla="*/ 52388 w 1003554"/>
                <a:gd name="connsiteY441" fmla="*/ 451961 h 953642"/>
                <a:gd name="connsiteX442" fmla="*/ 52197 w 1003554"/>
                <a:gd name="connsiteY442" fmla="*/ 456629 h 953642"/>
                <a:gd name="connsiteX443" fmla="*/ 51816 w 1003554"/>
                <a:gd name="connsiteY443" fmla="*/ 459486 h 953642"/>
                <a:gd name="connsiteX444" fmla="*/ 50673 w 1003554"/>
                <a:gd name="connsiteY444" fmla="*/ 463487 h 953642"/>
                <a:gd name="connsiteX445" fmla="*/ 50768 w 1003554"/>
                <a:gd name="connsiteY445" fmla="*/ 465487 h 953642"/>
                <a:gd name="connsiteX446" fmla="*/ 51625 w 1003554"/>
                <a:gd name="connsiteY446" fmla="*/ 467297 h 953642"/>
                <a:gd name="connsiteX447" fmla="*/ 53816 w 1003554"/>
                <a:gd name="connsiteY447" fmla="*/ 469202 h 953642"/>
                <a:gd name="connsiteX448" fmla="*/ 55721 w 1003554"/>
                <a:gd name="connsiteY448" fmla="*/ 469583 h 953642"/>
                <a:gd name="connsiteX449" fmla="*/ 59150 w 1003554"/>
                <a:gd name="connsiteY449" fmla="*/ 469011 h 953642"/>
                <a:gd name="connsiteX450" fmla="*/ 60579 w 1003554"/>
                <a:gd name="connsiteY450" fmla="*/ 469487 h 953642"/>
                <a:gd name="connsiteX451" fmla="*/ 61341 w 1003554"/>
                <a:gd name="connsiteY451" fmla="*/ 471202 h 953642"/>
                <a:gd name="connsiteX452" fmla="*/ 61150 w 1003554"/>
                <a:gd name="connsiteY452" fmla="*/ 474726 h 953642"/>
                <a:gd name="connsiteX453" fmla="*/ 61246 w 1003554"/>
                <a:gd name="connsiteY453" fmla="*/ 477393 h 953642"/>
                <a:gd name="connsiteX454" fmla="*/ 61722 w 1003554"/>
                <a:gd name="connsiteY454" fmla="*/ 480060 h 953642"/>
                <a:gd name="connsiteX455" fmla="*/ 62960 w 1003554"/>
                <a:gd name="connsiteY455" fmla="*/ 483013 h 953642"/>
                <a:gd name="connsiteX456" fmla="*/ 63151 w 1003554"/>
                <a:gd name="connsiteY456" fmla="*/ 485108 h 953642"/>
                <a:gd name="connsiteX457" fmla="*/ 61817 w 1003554"/>
                <a:gd name="connsiteY457" fmla="*/ 487299 h 953642"/>
                <a:gd name="connsiteX458" fmla="*/ 60198 w 1003554"/>
                <a:gd name="connsiteY458" fmla="*/ 487490 h 953642"/>
                <a:gd name="connsiteX459" fmla="*/ 58579 w 1003554"/>
                <a:gd name="connsiteY459" fmla="*/ 487490 h 953642"/>
                <a:gd name="connsiteX460" fmla="*/ 57245 w 1003554"/>
                <a:gd name="connsiteY460" fmla="*/ 487585 h 953642"/>
                <a:gd name="connsiteX461" fmla="*/ 57055 w 1003554"/>
                <a:gd name="connsiteY461" fmla="*/ 489395 h 953642"/>
                <a:gd name="connsiteX462" fmla="*/ 58388 w 1003554"/>
                <a:gd name="connsiteY462" fmla="*/ 492538 h 953642"/>
                <a:gd name="connsiteX463" fmla="*/ 67627 w 1003554"/>
                <a:gd name="connsiteY463" fmla="*/ 503492 h 953642"/>
                <a:gd name="connsiteX464" fmla="*/ 68294 w 1003554"/>
                <a:gd name="connsiteY464" fmla="*/ 505397 h 953642"/>
                <a:gd name="connsiteX465" fmla="*/ 68771 w 1003554"/>
                <a:gd name="connsiteY465" fmla="*/ 507683 h 953642"/>
                <a:gd name="connsiteX466" fmla="*/ 67913 w 1003554"/>
                <a:gd name="connsiteY466" fmla="*/ 516541 h 953642"/>
                <a:gd name="connsiteX467" fmla="*/ 71247 w 1003554"/>
                <a:gd name="connsiteY467" fmla="*/ 520827 h 953642"/>
                <a:gd name="connsiteX468" fmla="*/ 70675 w 1003554"/>
                <a:gd name="connsiteY468" fmla="*/ 525590 h 953642"/>
                <a:gd name="connsiteX469" fmla="*/ 70961 w 1003554"/>
                <a:gd name="connsiteY469" fmla="*/ 527971 h 953642"/>
                <a:gd name="connsiteX470" fmla="*/ 71914 w 1003554"/>
                <a:gd name="connsiteY470" fmla="*/ 531305 h 953642"/>
                <a:gd name="connsiteX471" fmla="*/ 74009 w 1003554"/>
                <a:gd name="connsiteY471" fmla="*/ 536543 h 953642"/>
                <a:gd name="connsiteX472" fmla="*/ 74676 w 1003554"/>
                <a:gd name="connsiteY472" fmla="*/ 539782 h 953642"/>
                <a:gd name="connsiteX473" fmla="*/ 75057 w 1003554"/>
                <a:gd name="connsiteY473" fmla="*/ 544449 h 953642"/>
                <a:gd name="connsiteX474" fmla="*/ 76295 w 1003554"/>
                <a:gd name="connsiteY474" fmla="*/ 546830 h 953642"/>
                <a:gd name="connsiteX475" fmla="*/ 78486 w 1003554"/>
                <a:gd name="connsiteY475" fmla="*/ 549688 h 953642"/>
                <a:gd name="connsiteX476" fmla="*/ 85725 w 1003554"/>
                <a:gd name="connsiteY476" fmla="*/ 555593 h 953642"/>
                <a:gd name="connsiteX477" fmla="*/ 92583 w 1003554"/>
                <a:gd name="connsiteY477" fmla="*/ 557975 h 953642"/>
                <a:gd name="connsiteX478" fmla="*/ 94107 w 1003554"/>
                <a:gd name="connsiteY478" fmla="*/ 558832 h 953642"/>
                <a:gd name="connsiteX479" fmla="*/ 96107 w 1003554"/>
                <a:gd name="connsiteY479" fmla="*/ 562166 h 953642"/>
                <a:gd name="connsiteX480" fmla="*/ 98679 w 1003554"/>
                <a:gd name="connsiteY480" fmla="*/ 567500 h 953642"/>
                <a:gd name="connsiteX481" fmla="*/ 107347 w 1003554"/>
                <a:gd name="connsiteY481" fmla="*/ 591026 h 953642"/>
                <a:gd name="connsiteX482" fmla="*/ 108299 w 1003554"/>
                <a:gd name="connsiteY482" fmla="*/ 592836 h 953642"/>
                <a:gd name="connsiteX483" fmla="*/ 114490 w 1003554"/>
                <a:gd name="connsiteY483" fmla="*/ 600456 h 953642"/>
                <a:gd name="connsiteX484" fmla="*/ 91535 w 1003554"/>
                <a:gd name="connsiteY484" fmla="*/ 609029 h 953642"/>
                <a:gd name="connsiteX485" fmla="*/ 81248 w 1003554"/>
                <a:gd name="connsiteY485" fmla="*/ 616458 h 953642"/>
                <a:gd name="connsiteX486" fmla="*/ 81153 w 1003554"/>
                <a:gd name="connsiteY486" fmla="*/ 618077 h 953642"/>
                <a:gd name="connsiteX487" fmla="*/ 82391 w 1003554"/>
                <a:gd name="connsiteY487" fmla="*/ 619030 h 953642"/>
                <a:gd name="connsiteX488" fmla="*/ 86677 w 1003554"/>
                <a:gd name="connsiteY488" fmla="*/ 621506 h 953642"/>
                <a:gd name="connsiteX489" fmla="*/ 87916 w 1003554"/>
                <a:gd name="connsiteY489" fmla="*/ 622554 h 953642"/>
                <a:gd name="connsiteX490" fmla="*/ 88773 w 1003554"/>
                <a:gd name="connsiteY490" fmla="*/ 623792 h 953642"/>
                <a:gd name="connsiteX491" fmla="*/ 88868 w 1003554"/>
                <a:gd name="connsiteY491" fmla="*/ 625412 h 953642"/>
                <a:gd name="connsiteX492" fmla="*/ 88392 w 1003554"/>
                <a:gd name="connsiteY492" fmla="*/ 626840 h 953642"/>
                <a:gd name="connsiteX493" fmla="*/ 86963 w 1003554"/>
                <a:gd name="connsiteY493" fmla="*/ 627983 h 953642"/>
                <a:gd name="connsiteX494" fmla="*/ 77533 w 1003554"/>
                <a:gd name="connsiteY494" fmla="*/ 633603 h 953642"/>
                <a:gd name="connsiteX495" fmla="*/ 75248 w 1003554"/>
                <a:gd name="connsiteY495" fmla="*/ 635699 h 953642"/>
                <a:gd name="connsiteX496" fmla="*/ 74200 w 1003554"/>
                <a:gd name="connsiteY496" fmla="*/ 637032 h 953642"/>
                <a:gd name="connsiteX497" fmla="*/ 73247 w 1003554"/>
                <a:gd name="connsiteY497" fmla="*/ 638461 h 953642"/>
                <a:gd name="connsiteX498" fmla="*/ 72676 w 1003554"/>
                <a:gd name="connsiteY498" fmla="*/ 640175 h 953642"/>
                <a:gd name="connsiteX499" fmla="*/ 72200 w 1003554"/>
                <a:gd name="connsiteY499" fmla="*/ 641985 h 953642"/>
                <a:gd name="connsiteX500" fmla="*/ 71342 w 1003554"/>
                <a:gd name="connsiteY500" fmla="*/ 647986 h 953642"/>
                <a:gd name="connsiteX501" fmla="*/ 70866 w 1003554"/>
                <a:gd name="connsiteY501" fmla="*/ 649605 h 953642"/>
                <a:gd name="connsiteX502" fmla="*/ 70104 w 1003554"/>
                <a:gd name="connsiteY502" fmla="*/ 650843 h 953642"/>
                <a:gd name="connsiteX503" fmla="*/ 68294 w 1003554"/>
                <a:gd name="connsiteY503" fmla="*/ 651129 h 953642"/>
                <a:gd name="connsiteX504" fmla="*/ 65532 w 1003554"/>
                <a:gd name="connsiteY504" fmla="*/ 650843 h 953642"/>
                <a:gd name="connsiteX505" fmla="*/ 59341 w 1003554"/>
                <a:gd name="connsiteY505" fmla="*/ 648843 h 953642"/>
                <a:gd name="connsiteX506" fmla="*/ 56769 w 1003554"/>
                <a:gd name="connsiteY506" fmla="*/ 647033 h 953642"/>
                <a:gd name="connsiteX507" fmla="*/ 55054 w 1003554"/>
                <a:gd name="connsiteY507" fmla="*/ 645224 h 953642"/>
                <a:gd name="connsiteX508" fmla="*/ 49530 w 1003554"/>
                <a:gd name="connsiteY508" fmla="*/ 633032 h 953642"/>
                <a:gd name="connsiteX509" fmla="*/ 48006 w 1003554"/>
                <a:gd name="connsiteY509" fmla="*/ 630174 h 953642"/>
                <a:gd name="connsiteX510" fmla="*/ 46196 w 1003554"/>
                <a:gd name="connsiteY510" fmla="*/ 627507 h 953642"/>
                <a:gd name="connsiteX511" fmla="*/ 44958 w 1003554"/>
                <a:gd name="connsiteY511" fmla="*/ 626364 h 953642"/>
                <a:gd name="connsiteX512" fmla="*/ 43625 w 1003554"/>
                <a:gd name="connsiteY512" fmla="*/ 625412 h 953642"/>
                <a:gd name="connsiteX513" fmla="*/ 40481 w 1003554"/>
                <a:gd name="connsiteY513" fmla="*/ 624173 h 953642"/>
                <a:gd name="connsiteX514" fmla="*/ 25336 w 1003554"/>
                <a:gd name="connsiteY514" fmla="*/ 620744 h 953642"/>
                <a:gd name="connsiteX515" fmla="*/ 19907 w 1003554"/>
                <a:gd name="connsiteY515" fmla="*/ 620840 h 953642"/>
                <a:gd name="connsiteX516" fmla="*/ 17907 w 1003554"/>
                <a:gd name="connsiteY516" fmla="*/ 621221 h 953642"/>
                <a:gd name="connsiteX517" fmla="*/ 16478 w 1003554"/>
                <a:gd name="connsiteY517" fmla="*/ 621887 h 953642"/>
                <a:gd name="connsiteX518" fmla="*/ 14954 w 1003554"/>
                <a:gd name="connsiteY518" fmla="*/ 624173 h 953642"/>
                <a:gd name="connsiteX519" fmla="*/ 13430 w 1003554"/>
                <a:gd name="connsiteY519" fmla="*/ 627507 h 953642"/>
                <a:gd name="connsiteX520" fmla="*/ 11335 w 1003554"/>
                <a:gd name="connsiteY520" fmla="*/ 635127 h 953642"/>
                <a:gd name="connsiteX521" fmla="*/ 8763 w 1003554"/>
                <a:gd name="connsiteY521" fmla="*/ 642176 h 953642"/>
                <a:gd name="connsiteX522" fmla="*/ 4286 w 1003554"/>
                <a:gd name="connsiteY522" fmla="*/ 647319 h 953642"/>
                <a:gd name="connsiteX523" fmla="*/ 2572 w 1003554"/>
                <a:gd name="connsiteY523" fmla="*/ 650843 h 953642"/>
                <a:gd name="connsiteX524" fmla="*/ 476 w 1003554"/>
                <a:gd name="connsiteY524" fmla="*/ 654177 h 953642"/>
                <a:gd name="connsiteX525" fmla="*/ 0 w 1003554"/>
                <a:gd name="connsiteY525" fmla="*/ 655320 h 953642"/>
                <a:gd name="connsiteX526" fmla="*/ 0 w 1003554"/>
                <a:gd name="connsiteY526" fmla="*/ 657035 h 953642"/>
                <a:gd name="connsiteX527" fmla="*/ 571 w 1003554"/>
                <a:gd name="connsiteY527" fmla="*/ 659130 h 953642"/>
                <a:gd name="connsiteX528" fmla="*/ 2572 w 1003554"/>
                <a:gd name="connsiteY528" fmla="*/ 661321 h 953642"/>
                <a:gd name="connsiteX529" fmla="*/ 4381 w 1003554"/>
                <a:gd name="connsiteY529" fmla="*/ 662464 h 953642"/>
                <a:gd name="connsiteX530" fmla="*/ 5906 w 1003554"/>
                <a:gd name="connsiteY530" fmla="*/ 664369 h 953642"/>
                <a:gd name="connsiteX531" fmla="*/ 6667 w 1003554"/>
                <a:gd name="connsiteY531" fmla="*/ 667131 h 953642"/>
                <a:gd name="connsiteX532" fmla="*/ 7144 w 1003554"/>
                <a:gd name="connsiteY532" fmla="*/ 676275 h 953642"/>
                <a:gd name="connsiteX533" fmla="*/ 8954 w 1003554"/>
                <a:gd name="connsiteY533" fmla="*/ 679133 h 953642"/>
                <a:gd name="connsiteX534" fmla="*/ 10668 w 1003554"/>
                <a:gd name="connsiteY534" fmla="*/ 680276 h 953642"/>
                <a:gd name="connsiteX535" fmla="*/ 12002 w 1003554"/>
                <a:gd name="connsiteY535" fmla="*/ 681704 h 953642"/>
                <a:gd name="connsiteX536" fmla="*/ 12573 w 1003554"/>
                <a:gd name="connsiteY536" fmla="*/ 683419 h 953642"/>
                <a:gd name="connsiteX537" fmla="*/ 11716 w 1003554"/>
                <a:gd name="connsiteY537" fmla="*/ 686943 h 953642"/>
                <a:gd name="connsiteX538" fmla="*/ 11621 w 1003554"/>
                <a:gd name="connsiteY538" fmla="*/ 689801 h 953642"/>
                <a:gd name="connsiteX539" fmla="*/ 12192 w 1003554"/>
                <a:gd name="connsiteY539" fmla="*/ 693230 h 953642"/>
                <a:gd name="connsiteX540" fmla="*/ 15431 w 1003554"/>
                <a:gd name="connsiteY540" fmla="*/ 698183 h 953642"/>
                <a:gd name="connsiteX541" fmla="*/ 17621 w 1003554"/>
                <a:gd name="connsiteY541" fmla="*/ 700469 h 953642"/>
                <a:gd name="connsiteX542" fmla="*/ 19526 w 1003554"/>
                <a:gd name="connsiteY542" fmla="*/ 702088 h 953642"/>
                <a:gd name="connsiteX543" fmla="*/ 20383 w 1003554"/>
                <a:gd name="connsiteY543" fmla="*/ 703707 h 953642"/>
                <a:gd name="connsiteX544" fmla="*/ 20860 w 1003554"/>
                <a:gd name="connsiteY544" fmla="*/ 705136 h 953642"/>
                <a:gd name="connsiteX545" fmla="*/ 18193 w 1003554"/>
                <a:gd name="connsiteY545" fmla="*/ 712089 h 953642"/>
                <a:gd name="connsiteX546" fmla="*/ 19240 w 1003554"/>
                <a:gd name="connsiteY546" fmla="*/ 716471 h 953642"/>
                <a:gd name="connsiteX547" fmla="*/ 20002 w 1003554"/>
                <a:gd name="connsiteY547" fmla="*/ 718852 h 953642"/>
                <a:gd name="connsiteX548" fmla="*/ 22193 w 1003554"/>
                <a:gd name="connsiteY548" fmla="*/ 723043 h 953642"/>
                <a:gd name="connsiteX549" fmla="*/ 22860 w 1003554"/>
                <a:gd name="connsiteY549" fmla="*/ 723900 h 953642"/>
                <a:gd name="connsiteX550" fmla="*/ 25717 w 1003554"/>
                <a:gd name="connsiteY550" fmla="*/ 732282 h 953642"/>
                <a:gd name="connsiteX551" fmla="*/ 37529 w 1003554"/>
                <a:gd name="connsiteY551" fmla="*/ 746379 h 953642"/>
                <a:gd name="connsiteX552" fmla="*/ 45910 w 1003554"/>
                <a:gd name="connsiteY552" fmla="*/ 769144 h 953642"/>
                <a:gd name="connsiteX553" fmla="*/ 50483 w 1003554"/>
                <a:gd name="connsiteY553" fmla="*/ 778764 h 953642"/>
                <a:gd name="connsiteX554" fmla="*/ 58579 w 1003554"/>
                <a:gd name="connsiteY554" fmla="*/ 786670 h 953642"/>
                <a:gd name="connsiteX555" fmla="*/ 63151 w 1003554"/>
                <a:gd name="connsiteY555" fmla="*/ 783527 h 953642"/>
                <a:gd name="connsiteX556" fmla="*/ 67151 w 1003554"/>
                <a:gd name="connsiteY556" fmla="*/ 783908 h 953642"/>
                <a:gd name="connsiteX557" fmla="*/ 73723 w 1003554"/>
                <a:gd name="connsiteY557" fmla="*/ 786670 h 953642"/>
                <a:gd name="connsiteX558" fmla="*/ 86677 w 1003554"/>
                <a:gd name="connsiteY558" fmla="*/ 786670 h 953642"/>
                <a:gd name="connsiteX559" fmla="*/ 94679 w 1003554"/>
                <a:gd name="connsiteY559" fmla="*/ 785336 h 953642"/>
                <a:gd name="connsiteX560" fmla="*/ 115062 w 1003554"/>
                <a:gd name="connsiteY560" fmla="*/ 772859 h 953642"/>
                <a:gd name="connsiteX561" fmla="*/ 120777 w 1003554"/>
                <a:gd name="connsiteY561" fmla="*/ 770382 h 953642"/>
                <a:gd name="connsiteX562" fmla="*/ 130302 w 1003554"/>
                <a:gd name="connsiteY562" fmla="*/ 772573 h 953642"/>
                <a:gd name="connsiteX563" fmla="*/ 131254 w 1003554"/>
                <a:gd name="connsiteY563" fmla="*/ 773240 h 953642"/>
                <a:gd name="connsiteX564" fmla="*/ 131445 w 1003554"/>
                <a:gd name="connsiteY564" fmla="*/ 775907 h 953642"/>
                <a:gd name="connsiteX565" fmla="*/ 129731 w 1003554"/>
                <a:gd name="connsiteY565" fmla="*/ 788099 h 953642"/>
                <a:gd name="connsiteX566" fmla="*/ 129635 w 1003554"/>
                <a:gd name="connsiteY566" fmla="*/ 790194 h 953642"/>
                <a:gd name="connsiteX567" fmla="*/ 129826 w 1003554"/>
                <a:gd name="connsiteY567" fmla="*/ 792099 h 953642"/>
                <a:gd name="connsiteX568" fmla="*/ 130207 w 1003554"/>
                <a:gd name="connsiteY568" fmla="*/ 793909 h 953642"/>
                <a:gd name="connsiteX569" fmla="*/ 130588 w 1003554"/>
                <a:gd name="connsiteY569" fmla="*/ 795528 h 953642"/>
                <a:gd name="connsiteX570" fmla="*/ 131159 w 1003554"/>
                <a:gd name="connsiteY570" fmla="*/ 796957 h 953642"/>
                <a:gd name="connsiteX571" fmla="*/ 131826 w 1003554"/>
                <a:gd name="connsiteY571" fmla="*/ 798386 h 953642"/>
                <a:gd name="connsiteX572" fmla="*/ 132493 w 1003554"/>
                <a:gd name="connsiteY572" fmla="*/ 799052 h 953642"/>
                <a:gd name="connsiteX573" fmla="*/ 137350 w 1003554"/>
                <a:gd name="connsiteY573" fmla="*/ 802386 h 953642"/>
                <a:gd name="connsiteX574" fmla="*/ 139732 w 1003554"/>
                <a:gd name="connsiteY574" fmla="*/ 803529 h 953642"/>
                <a:gd name="connsiteX575" fmla="*/ 141923 w 1003554"/>
                <a:gd name="connsiteY575" fmla="*/ 804291 h 953642"/>
                <a:gd name="connsiteX576" fmla="*/ 152114 w 1003554"/>
                <a:gd name="connsiteY576" fmla="*/ 805053 h 953642"/>
                <a:gd name="connsiteX577" fmla="*/ 154972 w 1003554"/>
                <a:gd name="connsiteY577" fmla="*/ 806101 h 953642"/>
                <a:gd name="connsiteX578" fmla="*/ 157448 w 1003554"/>
                <a:gd name="connsiteY578" fmla="*/ 807720 h 953642"/>
                <a:gd name="connsiteX579" fmla="*/ 158115 w 1003554"/>
                <a:gd name="connsiteY579" fmla="*/ 808292 h 953642"/>
                <a:gd name="connsiteX580" fmla="*/ 159829 w 1003554"/>
                <a:gd name="connsiteY580" fmla="*/ 810197 h 953642"/>
                <a:gd name="connsiteX581" fmla="*/ 160877 w 1003554"/>
                <a:gd name="connsiteY581" fmla="*/ 812006 h 953642"/>
                <a:gd name="connsiteX582" fmla="*/ 161925 w 1003554"/>
                <a:gd name="connsiteY582" fmla="*/ 814388 h 953642"/>
                <a:gd name="connsiteX583" fmla="*/ 162877 w 1003554"/>
                <a:gd name="connsiteY583" fmla="*/ 818960 h 953642"/>
                <a:gd name="connsiteX584" fmla="*/ 162687 w 1003554"/>
                <a:gd name="connsiteY584" fmla="*/ 821531 h 953642"/>
                <a:gd name="connsiteX585" fmla="*/ 161925 w 1003554"/>
                <a:gd name="connsiteY585" fmla="*/ 825532 h 953642"/>
                <a:gd name="connsiteX586" fmla="*/ 162687 w 1003554"/>
                <a:gd name="connsiteY586" fmla="*/ 828104 h 953642"/>
                <a:gd name="connsiteX587" fmla="*/ 164497 w 1003554"/>
                <a:gd name="connsiteY587" fmla="*/ 830961 h 953642"/>
                <a:gd name="connsiteX588" fmla="*/ 170974 w 1003554"/>
                <a:gd name="connsiteY588" fmla="*/ 838391 h 953642"/>
                <a:gd name="connsiteX589" fmla="*/ 189452 w 1003554"/>
                <a:gd name="connsiteY589" fmla="*/ 855059 h 953642"/>
                <a:gd name="connsiteX590" fmla="*/ 190500 w 1003554"/>
                <a:gd name="connsiteY590" fmla="*/ 856393 h 953642"/>
                <a:gd name="connsiteX591" fmla="*/ 191167 w 1003554"/>
                <a:gd name="connsiteY591" fmla="*/ 858203 h 953642"/>
                <a:gd name="connsiteX592" fmla="*/ 191167 w 1003554"/>
                <a:gd name="connsiteY592" fmla="*/ 861155 h 953642"/>
                <a:gd name="connsiteX593" fmla="*/ 190595 w 1003554"/>
                <a:gd name="connsiteY593" fmla="*/ 862965 h 953642"/>
                <a:gd name="connsiteX594" fmla="*/ 189071 w 1003554"/>
                <a:gd name="connsiteY594" fmla="*/ 866204 h 953642"/>
                <a:gd name="connsiteX595" fmla="*/ 188690 w 1003554"/>
                <a:gd name="connsiteY595" fmla="*/ 868109 h 953642"/>
                <a:gd name="connsiteX596" fmla="*/ 188500 w 1003554"/>
                <a:gd name="connsiteY596" fmla="*/ 869918 h 953642"/>
                <a:gd name="connsiteX597" fmla="*/ 188786 w 1003554"/>
                <a:gd name="connsiteY597" fmla="*/ 871728 h 953642"/>
                <a:gd name="connsiteX598" fmla="*/ 190309 w 1003554"/>
                <a:gd name="connsiteY598" fmla="*/ 874300 h 953642"/>
                <a:gd name="connsiteX599" fmla="*/ 192691 w 1003554"/>
                <a:gd name="connsiteY599" fmla="*/ 877348 h 953642"/>
                <a:gd name="connsiteX600" fmla="*/ 198311 w 1003554"/>
                <a:gd name="connsiteY600" fmla="*/ 883349 h 953642"/>
                <a:gd name="connsiteX601" fmla="*/ 201644 w 1003554"/>
                <a:gd name="connsiteY601" fmla="*/ 885444 h 953642"/>
                <a:gd name="connsiteX602" fmla="*/ 204406 w 1003554"/>
                <a:gd name="connsiteY602" fmla="*/ 886492 h 953642"/>
                <a:gd name="connsiteX603" fmla="*/ 212693 w 1003554"/>
                <a:gd name="connsiteY603" fmla="*/ 886492 h 953642"/>
                <a:gd name="connsiteX604" fmla="*/ 220504 w 1003554"/>
                <a:gd name="connsiteY604" fmla="*/ 887730 h 953642"/>
                <a:gd name="connsiteX605" fmla="*/ 222028 w 1003554"/>
                <a:gd name="connsiteY605" fmla="*/ 888397 h 953642"/>
                <a:gd name="connsiteX606" fmla="*/ 223361 w 1003554"/>
                <a:gd name="connsiteY606" fmla="*/ 889254 h 953642"/>
                <a:gd name="connsiteX607" fmla="*/ 224600 w 1003554"/>
                <a:gd name="connsiteY607" fmla="*/ 890207 h 953642"/>
                <a:gd name="connsiteX608" fmla="*/ 226028 w 1003554"/>
                <a:gd name="connsiteY608" fmla="*/ 892016 h 953642"/>
                <a:gd name="connsiteX609" fmla="*/ 227457 w 1003554"/>
                <a:gd name="connsiteY609" fmla="*/ 894493 h 953642"/>
                <a:gd name="connsiteX610" fmla="*/ 231076 w 1003554"/>
                <a:gd name="connsiteY610" fmla="*/ 902208 h 953642"/>
                <a:gd name="connsiteX611" fmla="*/ 237172 w 1003554"/>
                <a:gd name="connsiteY611" fmla="*/ 921163 h 953642"/>
                <a:gd name="connsiteX612" fmla="*/ 238982 w 1003554"/>
                <a:gd name="connsiteY612" fmla="*/ 924782 h 953642"/>
                <a:gd name="connsiteX613" fmla="*/ 240411 w 1003554"/>
                <a:gd name="connsiteY613" fmla="*/ 926878 h 953642"/>
                <a:gd name="connsiteX614" fmla="*/ 241649 w 1003554"/>
                <a:gd name="connsiteY614" fmla="*/ 927926 h 953642"/>
                <a:gd name="connsiteX615" fmla="*/ 242888 w 1003554"/>
                <a:gd name="connsiteY615" fmla="*/ 933355 h 953642"/>
                <a:gd name="connsiteX616" fmla="*/ 241363 w 1003554"/>
                <a:gd name="connsiteY616" fmla="*/ 952024 h 953642"/>
                <a:gd name="connsiteX617" fmla="*/ 252032 w 1003554"/>
                <a:gd name="connsiteY617" fmla="*/ 953643 h 953642"/>
                <a:gd name="connsiteX618" fmla="*/ 255365 w 1003554"/>
                <a:gd name="connsiteY618" fmla="*/ 951643 h 953642"/>
                <a:gd name="connsiteX619" fmla="*/ 256127 w 1003554"/>
                <a:gd name="connsiteY619" fmla="*/ 947928 h 953642"/>
                <a:gd name="connsiteX620" fmla="*/ 256413 w 1003554"/>
                <a:gd name="connsiteY620" fmla="*/ 946023 h 953642"/>
                <a:gd name="connsiteX621" fmla="*/ 256222 w 1003554"/>
                <a:gd name="connsiteY621" fmla="*/ 941642 h 953642"/>
                <a:gd name="connsiteX622" fmla="*/ 256318 w 1003554"/>
                <a:gd name="connsiteY622" fmla="*/ 939451 h 953642"/>
                <a:gd name="connsiteX623" fmla="*/ 257175 w 1003554"/>
                <a:gd name="connsiteY623" fmla="*/ 936498 h 953642"/>
                <a:gd name="connsiteX624" fmla="*/ 258509 w 1003554"/>
                <a:gd name="connsiteY624" fmla="*/ 935831 h 953642"/>
                <a:gd name="connsiteX625" fmla="*/ 259651 w 1003554"/>
                <a:gd name="connsiteY625" fmla="*/ 936212 h 953642"/>
                <a:gd name="connsiteX626" fmla="*/ 260413 w 1003554"/>
                <a:gd name="connsiteY626" fmla="*/ 937641 h 953642"/>
                <a:gd name="connsiteX627" fmla="*/ 262223 w 1003554"/>
                <a:gd name="connsiteY627" fmla="*/ 942594 h 953642"/>
                <a:gd name="connsiteX628" fmla="*/ 263842 w 1003554"/>
                <a:gd name="connsiteY628" fmla="*/ 944023 h 953642"/>
                <a:gd name="connsiteX629" fmla="*/ 266605 w 1003554"/>
                <a:gd name="connsiteY629" fmla="*/ 945356 h 953642"/>
                <a:gd name="connsiteX630" fmla="*/ 272605 w 1003554"/>
                <a:gd name="connsiteY630" fmla="*/ 946309 h 953642"/>
                <a:gd name="connsiteX631" fmla="*/ 275749 w 1003554"/>
                <a:gd name="connsiteY631" fmla="*/ 946309 h 953642"/>
                <a:gd name="connsiteX632" fmla="*/ 278321 w 1003554"/>
                <a:gd name="connsiteY632" fmla="*/ 945452 h 953642"/>
                <a:gd name="connsiteX633" fmla="*/ 279940 w 1003554"/>
                <a:gd name="connsiteY633" fmla="*/ 944118 h 953642"/>
                <a:gd name="connsiteX634" fmla="*/ 281940 w 1003554"/>
                <a:gd name="connsiteY634" fmla="*/ 941737 h 953642"/>
                <a:gd name="connsiteX635" fmla="*/ 282797 w 1003554"/>
                <a:gd name="connsiteY635" fmla="*/ 939737 h 953642"/>
                <a:gd name="connsiteX636" fmla="*/ 283083 w 1003554"/>
                <a:gd name="connsiteY636" fmla="*/ 937546 h 953642"/>
                <a:gd name="connsiteX637" fmla="*/ 282988 w 1003554"/>
                <a:gd name="connsiteY637" fmla="*/ 935641 h 953642"/>
                <a:gd name="connsiteX638" fmla="*/ 281273 w 1003554"/>
                <a:gd name="connsiteY638" fmla="*/ 928497 h 953642"/>
                <a:gd name="connsiteX639" fmla="*/ 277939 w 1003554"/>
                <a:gd name="connsiteY639" fmla="*/ 918686 h 953642"/>
                <a:gd name="connsiteX640" fmla="*/ 277463 w 1003554"/>
                <a:gd name="connsiteY640" fmla="*/ 916972 h 953642"/>
                <a:gd name="connsiteX641" fmla="*/ 277178 w 1003554"/>
                <a:gd name="connsiteY641" fmla="*/ 915067 h 953642"/>
                <a:gd name="connsiteX642" fmla="*/ 278606 w 1003554"/>
                <a:gd name="connsiteY642" fmla="*/ 910971 h 953642"/>
                <a:gd name="connsiteX643" fmla="*/ 281273 w 1003554"/>
                <a:gd name="connsiteY643" fmla="*/ 905161 h 953642"/>
                <a:gd name="connsiteX644" fmla="*/ 289179 w 1003554"/>
                <a:gd name="connsiteY644" fmla="*/ 892493 h 953642"/>
                <a:gd name="connsiteX645" fmla="*/ 294132 w 1003554"/>
                <a:gd name="connsiteY645" fmla="*/ 882491 h 953642"/>
                <a:gd name="connsiteX646" fmla="*/ 295275 w 1003554"/>
                <a:gd name="connsiteY646" fmla="*/ 870109 h 953642"/>
                <a:gd name="connsiteX647" fmla="*/ 295180 w 1003554"/>
                <a:gd name="connsiteY647" fmla="*/ 868013 h 953642"/>
                <a:gd name="connsiteX648" fmla="*/ 294989 w 1003554"/>
                <a:gd name="connsiteY648" fmla="*/ 866013 h 953642"/>
                <a:gd name="connsiteX649" fmla="*/ 294418 w 1003554"/>
                <a:gd name="connsiteY649" fmla="*/ 864299 h 953642"/>
                <a:gd name="connsiteX650" fmla="*/ 293656 w 1003554"/>
                <a:gd name="connsiteY650" fmla="*/ 862870 h 953642"/>
                <a:gd name="connsiteX651" fmla="*/ 292703 w 1003554"/>
                <a:gd name="connsiteY651" fmla="*/ 861727 h 953642"/>
                <a:gd name="connsiteX652" fmla="*/ 290132 w 1003554"/>
                <a:gd name="connsiteY652" fmla="*/ 859917 h 953642"/>
                <a:gd name="connsiteX653" fmla="*/ 283845 w 1003554"/>
                <a:gd name="connsiteY653" fmla="*/ 857250 h 953642"/>
                <a:gd name="connsiteX654" fmla="*/ 280892 w 1003554"/>
                <a:gd name="connsiteY654" fmla="*/ 855631 h 953642"/>
                <a:gd name="connsiteX655" fmla="*/ 279654 w 1003554"/>
                <a:gd name="connsiteY655" fmla="*/ 854583 h 953642"/>
                <a:gd name="connsiteX656" fmla="*/ 277559 w 1003554"/>
                <a:gd name="connsiteY656" fmla="*/ 852392 h 953642"/>
                <a:gd name="connsiteX657" fmla="*/ 276796 w 1003554"/>
                <a:gd name="connsiteY657" fmla="*/ 851059 h 953642"/>
                <a:gd name="connsiteX658" fmla="*/ 276130 w 1003554"/>
                <a:gd name="connsiteY658" fmla="*/ 848868 h 953642"/>
                <a:gd name="connsiteX659" fmla="*/ 275749 w 1003554"/>
                <a:gd name="connsiteY659" fmla="*/ 845915 h 953642"/>
                <a:gd name="connsiteX660" fmla="*/ 276130 w 1003554"/>
                <a:gd name="connsiteY660" fmla="*/ 840677 h 953642"/>
                <a:gd name="connsiteX661" fmla="*/ 276701 w 1003554"/>
                <a:gd name="connsiteY661" fmla="*/ 837533 h 953642"/>
                <a:gd name="connsiteX662" fmla="*/ 277463 w 1003554"/>
                <a:gd name="connsiteY662" fmla="*/ 834962 h 953642"/>
                <a:gd name="connsiteX663" fmla="*/ 279368 w 1003554"/>
                <a:gd name="connsiteY663" fmla="*/ 831056 h 953642"/>
                <a:gd name="connsiteX664" fmla="*/ 282035 w 1003554"/>
                <a:gd name="connsiteY664" fmla="*/ 826770 h 953642"/>
                <a:gd name="connsiteX665" fmla="*/ 303752 w 1003554"/>
                <a:gd name="connsiteY665" fmla="*/ 776859 h 953642"/>
                <a:gd name="connsiteX666" fmla="*/ 314420 w 1003554"/>
                <a:gd name="connsiteY666" fmla="*/ 759333 h 953642"/>
                <a:gd name="connsiteX667" fmla="*/ 315754 w 1003554"/>
                <a:gd name="connsiteY667" fmla="*/ 756095 h 953642"/>
                <a:gd name="connsiteX668" fmla="*/ 318135 w 1003554"/>
                <a:gd name="connsiteY668" fmla="*/ 749713 h 953642"/>
                <a:gd name="connsiteX669" fmla="*/ 333661 w 1003554"/>
                <a:gd name="connsiteY669" fmla="*/ 749713 h 953642"/>
                <a:gd name="connsiteX670" fmla="*/ 341090 w 1003554"/>
                <a:gd name="connsiteY670" fmla="*/ 748475 h 953642"/>
                <a:gd name="connsiteX671" fmla="*/ 344043 w 1003554"/>
                <a:gd name="connsiteY671" fmla="*/ 748760 h 953642"/>
                <a:gd name="connsiteX672" fmla="*/ 347948 w 1003554"/>
                <a:gd name="connsiteY672" fmla="*/ 749713 h 953642"/>
                <a:gd name="connsiteX673" fmla="*/ 354901 w 1003554"/>
                <a:gd name="connsiteY673" fmla="*/ 755904 h 953642"/>
                <a:gd name="connsiteX674" fmla="*/ 358235 w 1003554"/>
                <a:gd name="connsiteY674" fmla="*/ 757047 h 953642"/>
                <a:gd name="connsiteX675" fmla="*/ 359664 w 1003554"/>
                <a:gd name="connsiteY675" fmla="*/ 751523 h 953642"/>
                <a:gd name="connsiteX676" fmla="*/ 358997 w 1003554"/>
                <a:gd name="connsiteY676" fmla="*/ 746951 h 953642"/>
                <a:gd name="connsiteX677" fmla="*/ 357759 w 1003554"/>
                <a:gd name="connsiteY677" fmla="*/ 742569 h 953642"/>
                <a:gd name="connsiteX678" fmla="*/ 357188 w 1003554"/>
                <a:gd name="connsiteY678" fmla="*/ 738569 h 953642"/>
                <a:gd name="connsiteX679" fmla="*/ 358521 w 1003554"/>
                <a:gd name="connsiteY679" fmla="*/ 734949 h 953642"/>
                <a:gd name="connsiteX680" fmla="*/ 361950 w 1003554"/>
                <a:gd name="connsiteY680" fmla="*/ 733425 h 953642"/>
                <a:gd name="connsiteX681" fmla="*/ 364903 w 1003554"/>
                <a:gd name="connsiteY681" fmla="*/ 736187 h 953642"/>
                <a:gd name="connsiteX682" fmla="*/ 369094 w 1003554"/>
                <a:gd name="connsiteY682" fmla="*/ 743045 h 953642"/>
                <a:gd name="connsiteX683" fmla="*/ 374904 w 1003554"/>
                <a:gd name="connsiteY683" fmla="*/ 744188 h 953642"/>
                <a:gd name="connsiteX684" fmla="*/ 379190 w 1003554"/>
                <a:gd name="connsiteY684" fmla="*/ 741426 h 953642"/>
                <a:gd name="connsiteX685" fmla="*/ 383191 w 1003554"/>
                <a:gd name="connsiteY685" fmla="*/ 737902 h 953642"/>
                <a:gd name="connsiteX686" fmla="*/ 388049 w 1003554"/>
                <a:gd name="connsiteY686" fmla="*/ 736473 h 953642"/>
                <a:gd name="connsiteX687" fmla="*/ 392049 w 1003554"/>
                <a:gd name="connsiteY687" fmla="*/ 737616 h 953642"/>
                <a:gd name="connsiteX688" fmla="*/ 392430 w 1003554"/>
                <a:gd name="connsiteY688" fmla="*/ 739521 h 953642"/>
                <a:gd name="connsiteX689" fmla="*/ 391096 w 1003554"/>
                <a:gd name="connsiteY689" fmla="*/ 741998 h 953642"/>
                <a:gd name="connsiteX690" fmla="*/ 390144 w 1003554"/>
                <a:gd name="connsiteY690" fmla="*/ 744760 h 953642"/>
                <a:gd name="connsiteX691" fmla="*/ 390239 w 1003554"/>
                <a:gd name="connsiteY691" fmla="*/ 750856 h 953642"/>
                <a:gd name="connsiteX692" fmla="*/ 390811 w 1003554"/>
                <a:gd name="connsiteY692" fmla="*/ 753237 h 953642"/>
                <a:gd name="connsiteX693" fmla="*/ 395097 w 1003554"/>
                <a:gd name="connsiteY693" fmla="*/ 756285 h 953642"/>
                <a:gd name="connsiteX694" fmla="*/ 406146 w 1003554"/>
                <a:gd name="connsiteY694" fmla="*/ 762191 h 953642"/>
                <a:gd name="connsiteX695" fmla="*/ 420148 w 1003554"/>
                <a:gd name="connsiteY695" fmla="*/ 763715 h 953642"/>
                <a:gd name="connsiteX696" fmla="*/ 430530 w 1003554"/>
                <a:gd name="connsiteY696" fmla="*/ 758952 h 953642"/>
                <a:gd name="connsiteX697" fmla="*/ 430435 w 1003554"/>
                <a:gd name="connsiteY697" fmla="*/ 746379 h 953642"/>
                <a:gd name="connsiteX698" fmla="*/ 431387 w 1003554"/>
                <a:gd name="connsiteY698" fmla="*/ 745712 h 953642"/>
                <a:gd name="connsiteX699" fmla="*/ 432054 w 1003554"/>
                <a:gd name="connsiteY699" fmla="*/ 745808 h 953642"/>
                <a:gd name="connsiteX700" fmla="*/ 432435 w 1003554"/>
                <a:gd name="connsiteY700" fmla="*/ 745427 h 953642"/>
                <a:gd name="connsiteX701" fmla="*/ 432530 w 1003554"/>
                <a:gd name="connsiteY701" fmla="*/ 743045 h 953642"/>
                <a:gd name="connsiteX702" fmla="*/ 434721 w 1003554"/>
                <a:gd name="connsiteY702" fmla="*/ 743045 h 953642"/>
                <a:gd name="connsiteX703" fmla="*/ 438341 w 1003554"/>
                <a:gd name="connsiteY703" fmla="*/ 749522 h 953642"/>
                <a:gd name="connsiteX704" fmla="*/ 450913 w 1003554"/>
                <a:gd name="connsiteY704" fmla="*/ 757619 h 953642"/>
                <a:gd name="connsiteX705" fmla="*/ 453676 w 1003554"/>
                <a:gd name="connsiteY705" fmla="*/ 761619 h 953642"/>
                <a:gd name="connsiteX706" fmla="*/ 455200 w 1003554"/>
                <a:gd name="connsiteY706" fmla="*/ 765429 h 953642"/>
                <a:gd name="connsiteX707" fmla="*/ 458438 w 1003554"/>
                <a:gd name="connsiteY707" fmla="*/ 765620 h 953642"/>
                <a:gd name="connsiteX708" fmla="*/ 460629 w 1003554"/>
                <a:gd name="connsiteY708" fmla="*/ 762953 h 953642"/>
                <a:gd name="connsiteX709" fmla="*/ 459486 w 1003554"/>
                <a:gd name="connsiteY709" fmla="*/ 758095 h 953642"/>
                <a:gd name="connsiteX710" fmla="*/ 457200 w 1003554"/>
                <a:gd name="connsiteY710" fmla="*/ 752094 h 953642"/>
                <a:gd name="connsiteX711" fmla="*/ 460153 w 1003554"/>
                <a:gd name="connsiteY711" fmla="*/ 750951 h 953642"/>
                <a:gd name="connsiteX712" fmla="*/ 474535 w 1003554"/>
                <a:gd name="connsiteY712" fmla="*/ 754380 h 953642"/>
                <a:gd name="connsiteX713" fmla="*/ 479774 w 1003554"/>
                <a:gd name="connsiteY713" fmla="*/ 754190 h 953642"/>
                <a:gd name="connsiteX714" fmla="*/ 481013 w 1003554"/>
                <a:gd name="connsiteY714" fmla="*/ 750665 h 953642"/>
                <a:gd name="connsiteX715" fmla="*/ 476059 w 1003554"/>
                <a:gd name="connsiteY715" fmla="*/ 741617 h 953642"/>
                <a:gd name="connsiteX716" fmla="*/ 475297 w 1003554"/>
                <a:gd name="connsiteY716" fmla="*/ 733711 h 953642"/>
                <a:gd name="connsiteX717" fmla="*/ 482537 w 1003554"/>
                <a:gd name="connsiteY717" fmla="*/ 731615 h 953642"/>
                <a:gd name="connsiteX718" fmla="*/ 489109 w 1003554"/>
                <a:gd name="connsiteY718" fmla="*/ 735711 h 953642"/>
                <a:gd name="connsiteX719" fmla="*/ 486728 w 1003554"/>
                <a:gd name="connsiteY719" fmla="*/ 746379 h 953642"/>
                <a:gd name="connsiteX720" fmla="*/ 510921 w 1003554"/>
                <a:gd name="connsiteY720" fmla="*/ 736378 h 953642"/>
                <a:gd name="connsiteX721" fmla="*/ 514826 w 1003554"/>
                <a:gd name="connsiteY721" fmla="*/ 738283 h 953642"/>
                <a:gd name="connsiteX722" fmla="*/ 516255 w 1003554"/>
                <a:gd name="connsiteY722" fmla="*/ 740759 h 953642"/>
                <a:gd name="connsiteX723" fmla="*/ 522922 w 1003554"/>
                <a:gd name="connsiteY723" fmla="*/ 745331 h 953642"/>
                <a:gd name="connsiteX724" fmla="*/ 524447 w 1003554"/>
                <a:gd name="connsiteY724" fmla="*/ 747998 h 953642"/>
                <a:gd name="connsiteX725" fmla="*/ 525209 w 1003554"/>
                <a:gd name="connsiteY725" fmla="*/ 751618 h 953642"/>
                <a:gd name="connsiteX726" fmla="*/ 531400 w 1003554"/>
                <a:gd name="connsiteY726" fmla="*/ 766858 h 953642"/>
                <a:gd name="connsiteX727" fmla="*/ 540163 w 1003554"/>
                <a:gd name="connsiteY727" fmla="*/ 780479 h 953642"/>
                <a:gd name="connsiteX728" fmla="*/ 551497 w 1003554"/>
                <a:gd name="connsiteY728" fmla="*/ 781622 h 953642"/>
                <a:gd name="connsiteX729" fmla="*/ 564547 w 1003554"/>
                <a:gd name="connsiteY729" fmla="*/ 777716 h 953642"/>
                <a:gd name="connsiteX730" fmla="*/ 578549 w 1003554"/>
                <a:gd name="connsiteY730" fmla="*/ 776192 h 953642"/>
                <a:gd name="connsiteX731" fmla="*/ 592360 w 1003554"/>
                <a:gd name="connsiteY731" fmla="*/ 780193 h 953642"/>
                <a:gd name="connsiteX732" fmla="*/ 627697 w 1003554"/>
                <a:gd name="connsiteY732" fmla="*/ 802862 h 953642"/>
                <a:gd name="connsiteX733" fmla="*/ 635794 w 1003554"/>
                <a:gd name="connsiteY733" fmla="*/ 806387 h 953642"/>
                <a:gd name="connsiteX734" fmla="*/ 640937 w 1003554"/>
                <a:gd name="connsiteY734" fmla="*/ 806006 h 953642"/>
                <a:gd name="connsiteX735" fmla="*/ 645700 w 1003554"/>
                <a:gd name="connsiteY735" fmla="*/ 804101 h 953642"/>
                <a:gd name="connsiteX736" fmla="*/ 652558 w 1003554"/>
                <a:gd name="connsiteY736" fmla="*/ 802862 h 953642"/>
                <a:gd name="connsiteX737" fmla="*/ 657606 w 1003554"/>
                <a:gd name="connsiteY737" fmla="*/ 806006 h 953642"/>
                <a:gd name="connsiteX738" fmla="*/ 663130 w 1003554"/>
                <a:gd name="connsiteY738" fmla="*/ 822198 h 953642"/>
                <a:gd name="connsiteX739" fmla="*/ 667798 w 1003554"/>
                <a:gd name="connsiteY739" fmla="*/ 829247 h 953642"/>
                <a:gd name="connsiteX740" fmla="*/ 679513 w 1003554"/>
                <a:gd name="connsiteY740" fmla="*/ 835724 h 953642"/>
                <a:gd name="connsiteX741" fmla="*/ 694468 w 1003554"/>
                <a:gd name="connsiteY741" fmla="*/ 839153 h 953642"/>
                <a:gd name="connsiteX742" fmla="*/ 709613 w 1003554"/>
                <a:gd name="connsiteY742" fmla="*/ 839438 h 953642"/>
                <a:gd name="connsiteX743" fmla="*/ 721900 w 1003554"/>
                <a:gd name="connsiteY743" fmla="*/ 836200 h 953642"/>
                <a:gd name="connsiteX744" fmla="*/ 732758 w 1003554"/>
                <a:gd name="connsiteY744" fmla="*/ 827913 h 953642"/>
                <a:gd name="connsiteX745" fmla="*/ 743236 w 1003554"/>
                <a:gd name="connsiteY745" fmla="*/ 815435 h 953642"/>
                <a:gd name="connsiteX746" fmla="*/ 749046 w 1003554"/>
                <a:gd name="connsiteY746" fmla="*/ 804958 h 953642"/>
                <a:gd name="connsiteX747" fmla="*/ 753237 w 1003554"/>
                <a:gd name="connsiteY747" fmla="*/ 803339 h 953642"/>
                <a:gd name="connsiteX748" fmla="*/ 754380 w 1003554"/>
                <a:gd name="connsiteY748" fmla="*/ 804196 h 953642"/>
                <a:gd name="connsiteX749" fmla="*/ 756380 w 1003554"/>
                <a:gd name="connsiteY749" fmla="*/ 804958 h 953642"/>
                <a:gd name="connsiteX750" fmla="*/ 759143 w 1003554"/>
                <a:gd name="connsiteY750" fmla="*/ 805434 h 953642"/>
                <a:gd name="connsiteX751" fmla="*/ 764286 w 1003554"/>
                <a:gd name="connsiteY751" fmla="*/ 805148 h 953642"/>
                <a:gd name="connsiteX752" fmla="*/ 768572 w 1003554"/>
                <a:gd name="connsiteY752" fmla="*/ 805434 h 953642"/>
                <a:gd name="connsiteX753" fmla="*/ 769715 w 1003554"/>
                <a:gd name="connsiteY753" fmla="*/ 806101 h 953642"/>
                <a:gd name="connsiteX754" fmla="*/ 774478 w 1003554"/>
                <a:gd name="connsiteY754" fmla="*/ 810006 h 953642"/>
                <a:gd name="connsiteX755" fmla="*/ 775430 w 1003554"/>
                <a:gd name="connsiteY755" fmla="*/ 811149 h 953642"/>
                <a:gd name="connsiteX756" fmla="*/ 776478 w 1003554"/>
                <a:gd name="connsiteY756" fmla="*/ 812483 h 953642"/>
                <a:gd name="connsiteX757" fmla="*/ 777145 w 1003554"/>
                <a:gd name="connsiteY757" fmla="*/ 814007 h 953642"/>
                <a:gd name="connsiteX758" fmla="*/ 777621 w 1003554"/>
                <a:gd name="connsiteY758" fmla="*/ 815626 h 953642"/>
                <a:gd name="connsiteX759" fmla="*/ 777621 w 1003554"/>
                <a:gd name="connsiteY759" fmla="*/ 817436 h 953642"/>
                <a:gd name="connsiteX760" fmla="*/ 777240 w 1003554"/>
                <a:gd name="connsiteY760" fmla="*/ 819150 h 953642"/>
                <a:gd name="connsiteX761" fmla="*/ 776573 w 1003554"/>
                <a:gd name="connsiteY761" fmla="*/ 820674 h 953642"/>
                <a:gd name="connsiteX762" fmla="*/ 776097 w 1003554"/>
                <a:gd name="connsiteY762" fmla="*/ 822198 h 953642"/>
                <a:gd name="connsiteX763" fmla="*/ 775907 w 1003554"/>
                <a:gd name="connsiteY763" fmla="*/ 823722 h 953642"/>
                <a:gd name="connsiteX764" fmla="*/ 776668 w 1003554"/>
                <a:gd name="connsiteY764" fmla="*/ 824960 h 953642"/>
                <a:gd name="connsiteX765" fmla="*/ 778002 w 1003554"/>
                <a:gd name="connsiteY765" fmla="*/ 826008 h 953642"/>
                <a:gd name="connsiteX766" fmla="*/ 810673 w 1003554"/>
                <a:gd name="connsiteY766" fmla="*/ 833914 h 953642"/>
                <a:gd name="connsiteX767" fmla="*/ 812768 w 1003554"/>
                <a:gd name="connsiteY767" fmla="*/ 834962 h 953642"/>
                <a:gd name="connsiteX768" fmla="*/ 815435 w 1003554"/>
                <a:gd name="connsiteY768" fmla="*/ 836867 h 953642"/>
                <a:gd name="connsiteX769" fmla="*/ 816674 w 1003554"/>
                <a:gd name="connsiteY769" fmla="*/ 837819 h 953642"/>
                <a:gd name="connsiteX770" fmla="*/ 820674 w 1003554"/>
                <a:gd name="connsiteY770" fmla="*/ 840486 h 953642"/>
                <a:gd name="connsiteX771" fmla="*/ 831628 w 1003554"/>
                <a:gd name="connsiteY771" fmla="*/ 836676 h 953642"/>
                <a:gd name="connsiteX772" fmla="*/ 835628 w 1003554"/>
                <a:gd name="connsiteY772" fmla="*/ 834390 h 953642"/>
                <a:gd name="connsiteX773" fmla="*/ 836962 w 1003554"/>
                <a:gd name="connsiteY773" fmla="*/ 833533 h 953642"/>
                <a:gd name="connsiteX774" fmla="*/ 839914 w 1003554"/>
                <a:gd name="connsiteY774" fmla="*/ 832104 h 953642"/>
                <a:gd name="connsiteX775" fmla="*/ 850201 w 1003554"/>
                <a:gd name="connsiteY775" fmla="*/ 829723 h 953642"/>
                <a:gd name="connsiteX776" fmla="*/ 852392 w 1003554"/>
                <a:gd name="connsiteY776" fmla="*/ 828485 h 953642"/>
                <a:gd name="connsiteX777" fmla="*/ 854012 w 1003554"/>
                <a:gd name="connsiteY777" fmla="*/ 827056 h 953642"/>
                <a:gd name="connsiteX778" fmla="*/ 855726 w 1003554"/>
                <a:gd name="connsiteY778" fmla="*/ 824198 h 953642"/>
                <a:gd name="connsiteX779" fmla="*/ 856679 w 1003554"/>
                <a:gd name="connsiteY779" fmla="*/ 822960 h 953642"/>
                <a:gd name="connsiteX780" fmla="*/ 857631 w 1003554"/>
                <a:gd name="connsiteY780" fmla="*/ 821912 h 953642"/>
                <a:gd name="connsiteX781" fmla="*/ 858584 w 1003554"/>
                <a:gd name="connsiteY781" fmla="*/ 821150 h 953642"/>
                <a:gd name="connsiteX782" fmla="*/ 887349 w 1003554"/>
                <a:gd name="connsiteY782" fmla="*/ 817055 h 953642"/>
                <a:gd name="connsiteX783" fmla="*/ 889921 w 1003554"/>
                <a:gd name="connsiteY783" fmla="*/ 817340 h 953642"/>
                <a:gd name="connsiteX784" fmla="*/ 908495 w 1003554"/>
                <a:gd name="connsiteY784" fmla="*/ 824960 h 953642"/>
                <a:gd name="connsiteX785" fmla="*/ 909828 w 1003554"/>
                <a:gd name="connsiteY785" fmla="*/ 825818 h 953642"/>
                <a:gd name="connsiteX786" fmla="*/ 910971 w 1003554"/>
                <a:gd name="connsiteY786" fmla="*/ 826865 h 953642"/>
                <a:gd name="connsiteX787" fmla="*/ 913829 w 1003554"/>
                <a:gd name="connsiteY787" fmla="*/ 830675 h 953642"/>
                <a:gd name="connsiteX788" fmla="*/ 914972 w 1003554"/>
                <a:gd name="connsiteY788" fmla="*/ 831818 h 953642"/>
                <a:gd name="connsiteX789" fmla="*/ 922401 w 1003554"/>
                <a:gd name="connsiteY789" fmla="*/ 831342 h 953642"/>
                <a:gd name="connsiteX790" fmla="*/ 947071 w 1003554"/>
                <a:gd name="connsiteY790" fmla="*/ 824103 h 953642"/>
                <a:gd name="connsiteX791" fmla="*/ 953262 w 1003554"/>
                <a:gd name="connsiteY791" fmla="*/ 826484 h 953642"/>
                <a:gd name="connsiteX792" fmla="*/ 954881 w 1003554"/>
                <a:gd name="connsiteY792" fmla="*/ 826389 h 953642"/>
                <a:gd name="connsiteX793" fmla="*/ 957263 w 1003554"/>
                <a:gd name="connsiteY793" fmla="*/ 824675 h 953642"/>
                <a:gd name="connsiteX794" fmla="*/ 958977 w 1003554"/>
                <a:gd name="connsiteY794" fmla="*/ 820865 h 953642"/>
                <a:gd name="connsiteX795" fmla="*/ 959930 w 1003554"/>
                <a:gd name="connsiteY795" fmla="*/ 819436 h 953642"/>
                <a:gd name="connsiteX796" fmla="*/ 961168 w 1003554"/>
                <a:gd name="connsiteY796" fmla="*/ 818579 h 953642"/>
                <a:gd name="connsiteX797" fmla="*/ 962882 w 1003554"/>
                <a:gd name="connsiteY797" fmla="*/ 818007 h 953642"/>
                <a:gd name="connsiteX798" fmla="*/ 986123 w 1003554"/>
                <a:gd name="connsiteY798" fmla="*/ 818960 h 953642"/>
                <a:gd name="connsiteX799" fmla="*/ 1003554 w 1003554"/>
                <a:gd name="connsiteY799" fmla="*/ 822960 h 95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</a:cxnLst>
              <a:rect l="l" t="t" r="r" b="b"/>
              <a:pathLst>
                <a:path w="1003554" h="953642">
                  <a:moveTo>
                    <a:pt x="1002697" y="814673"/>
                  </a:moveTo>
                  <a:lnTo>
                    <a:pt x="998125" y="812006"/>
                  </a:lnTo>
                  <a:lnTo>
                    <a:pt x="992314" y="811435"/>
                  </a:lnTo>
                  <a:lnTo>
                    <a:pt x="963549" y="792385"/>
                  </a:lnTo>
                  <a:lnTo>
                    <a:pt x="952405" y="782288"/>
                  </a:lnTo>
                  <a:lnTo>
                    <a:pt x="952500" y="769811"/>
                  </a:lnTo>
                  <a:lnTo>
                    <a:pt x="932021" y="770001"/>
                  </a:lnTo>
                  <a:lnTo>
                    <a:pt x="926021" y="768001"/>
                  </a:lnTo>
                  <a:lnTo>
                    <a:pt x="925735" y="767048"/>
                  </a:lnTo>
                  <a:lnTo>
                    <a:pt x="924401" y="756285"/>
                  </a:lnTo>
                  <a:lnTo>
                    <a:pt x="924497" y="754666"/>
                  </a:lnTo>
                  <a:lnTo>
                    <a:pt x="925068" y="753237"/>
                  </a:lnTo>
                  <a:lnTo>
                    <a:pt x="926116" y="752094"/>
                  </a:lnTo>
                  <a:lnTo>
                    <a:pt x="931069" y="748189"/>
                  </a:lnTo>
                  <a:lnTo>
                    <a:pt x="928878" y="744188"/>
                  </a:lnTo>
                  <a:lnTo>
                    <a:pt x="918401" y="741045"/>
                  </a:lnTo>
                  <a:lnTo>
                    <a:pt x="914591" y="740569"/>
                  </a:lnTo>
                  <a:lnTo>
                    <a:pt x="912019" y="740855"/>
                  </a:lnTo>
                  <a:lnTo>
                    <a:pt x="910685" y="741902"/>
                  </a:lnTo>
                  <a:lnTo>
                    <a:pt x="908780" y="743045"/>
                  </a:lnTo>
                  <a:lnTo>
                    <a:pt x="906304" y="743998"/>
                  </a:lnTo>
                  <a:lnTo>
                    <a:pt x="896398" y="745046"/>
                  </a:lnTo>
                  <a:lnTo>
                    <a:pt x="895159" y="745808"/>
                  </a:lnTo>
                  <a:lnTo>
                    <a:pt x="893826" y="747046"/>
                  </a:lnTo>
                  <a:lnTo>
                    <a:pt x="892493" y="748760"/>
                  </a:lnTo>
                  <a:lnTo>
                    <a:pt x="890016" y="750570"/>
                  </a:lnTo>
                  <a:lnTo>
                    <a:pt x="887635" y="751046"/>
                  </a:lnTo>
                  <a:lnTo>
                    <a:pt x="885349" y="750475"/>
                  </a:lnTo>
                  <a:lnTo>
                    <a:pt x="882682" y="748951"/>
                  </a:lnTo>
                  <a:lnTo>
                    <a:pt x="881063" y="747617"/>
                  </a:lnTo>
                  <a:lnTo>
                    <a:pt x="876872" y="742188"/>
                  </a:lnTo>
                  <a:lnTo>
                    <a:pt x="876014" y="740855"/>
                  </a:lnTo>
                  <a:lnTo>
                    <a:pt x="875443" y="739235"/>
                  </a:lnTo>
                  <a:lnTo>
                    <a:pt x="875062" y="737616"/>
                  </a:lnTo>
                  <a:lnTo>
                    <a:pt x="875347" y="735806"/>
                  </a:lnTo>
                  <a:lnTo>
                    <a:pt x="875919" y="734187"/>
                  </a:lnTo>
                  <a:lnTo>
                    <a:pt x="877348" y="731234"/>
                  </a:lnTo>
                  <a:lnTo>
                    <a:pt x="877729" y="729425"/>
                  </a:lnTo>
                  <a:lnTo>
                    <a:pt x="877348" y="727329"/>
                  </a:lnTo>
                  <a:lnTo>
                    <a:pt x="875729" y="725043"/>
                  </a:lnTo>
                  <a:lnTo>
                    <a:pt x="874014" y="724091"/>
                  </a:lnTo>
                  <a:lnTo>
                    <a:pt x="872204" y="724091"/>
                  </a:lnTo>
                  <a:lnTo>
                    <a:pt x="867442" y="724948"/>
                  </a:lnTo>
                  <a:lnTo>
                    <a:pt x="863251" y="725043"/>
                  </a:lnTo>
                  <a:lnTo>
                    <a:pt x="861060" y="724376"/>
                  </a:lnTo>
                  <a:lnTo>
                    <a:pt x="859441" y="723519"/>
                  </a:lnTo>
                  <a:lnTo>
                    <a:pt x="858964" y="722567"/>
                  </a:lnTo>
                  <a:lnTo>
                    <a:pt x="858584" y="721519"/>
                  </a:lnTo>
                  <a:lnTo>
                    <a:pt x="858488" y="719995"/>
                  </a:lnTo>
                  <a:lnTo>
                    <a:pt x="858584" y="718471"/>
                  </a:lnTo>
                  <a:lnTo>
                    <a:pt x="858964" y="717328"/>
                  </a:lnTo>
                  <a:lnTo>
                    <a:pt x="860203" y="714185"/>
                  </a:lnTo>
                  <a:lnTo>
                    <a:pt x="860488" y="712946"/>
                  </a:lnTo>
                  <a:lnTo>
                    <a:pt x="860679" y="711422"/>
                  </a:lnTo>
                  <a:lnTo>
                    <a:pt x="860108" y="709708"/>
                  </a:lnTo>
                  <a:lnTo>
                    <a:pt x="859060" y="707993"/>
                  </a:lnTo>
                  <a:lnTo>
                    <a:pt x="856488" y="704660"/>
                  </a:lnTo>
                  <a:lnTo>
                    <a:pt x="854488" y="703040"/>
                  </a:lnTo>
                  <a:lnTo>
                    <a:pt x="851821" y="701516"/>
                  </a:lnTo>
                  <a:lnTo>
                    <a:pt x="840200" y="697040"/>
                  </a:lnTo>
                  <a:lnTo>
                    <a:pt x="806863" y="671132"/>
                  </a:lnTo>
                  <a:lnTo>
                    <a:pt x="806005" y="669798"/>
                  </a:lnTo>
                  <a:lnTo>
                    <a:pt x="804005" y="665226"/>
                  </a:lnTo>
                  <a:lnTo>
                    <a:pt x="802386" y="662464"/>
                  </a:lnTo>
                  <a:lnTo>
                    <a:pt x="791718" y="651796"/>
                  </a:lnTo>
                  <a:lnTo>
                    <a:pt x="788289" y="649700"/>
                  </a:lnTo>
                  <a:lnTo>
                    <a:pt x="785622" y="648843"/>
                  </a:lnTo>
                  <a:lnTo>
                    <a:pt x="784193" y="649415"/>
                  </a:lnTo>
                  <a:lnTo>
                    <a:pt x="783050" y="650462"/>
                  </a:lnTo>
                  <a:lnTo>
                    <a:pt x="781336" y="653129"/>
                  </a:lnTo>
                  <a:lnTo>
                    <a:pt x="780193" y="654463"/>
                  </a:lnTo>
                  <a:lnTo>
                    <a:pt x="778859" y="655415"/>
                  </a:lnTo>
                  <a:lnTo>
                    <a:pt x="776764" y="656273"/>
                  </a:lnTo>
                  <a:lnTo>
                    <a:pt x="775335" y="655892"/>
                  </a:lnTo>
                  <a:lnTo>
                    <a:pt x="774287" y="654844"/>
                  </a:lnTo>
                  <a:lnTo>
                    <a:pt x="773525" y="653415"/>
                  </a:lnTo>
                  <a:lnTo>
                    <a:pt x="772287" y="649796"/>
                  </a:lnTo>
                  <a:lnTo>
                    <a:pt x="771334" y="647795"/>
                  </a:lnTo>
                  <a:lnTo>
                    <a:pt x="769620" y="645319"/>
                  </a:lnTo>
                  <a:lnTo>
                    <a:pt x="767715" y="644557"/>
                  </a:lnTo>
                  <a:lnTo>
                    <a:pt x="765905" y="644462"/>
                  </a:lnTo>
                  <a:lnTo>
                    <a:pt x="762191" y="645605"/>
                  </a:lnTo>
                  <a:lnTo>
                    <a:pt x="754951" y="643319"/>
                  </a:lnTo>
                  <a:lnTo>
                    <a:pt x="758000" y="638842"/>
                  </a:lnTo>
                  <a:lnTo>
                    <a:pt x="758190" y="627031"/>
                  </a:lnTo>
                  <a:lnTo>
                    <a:pt x="762000" y="623411"/>
                  </a:lnTo>
                  <a:lnTo>
                    <a:pt x="762000" y="620363"/>
                  </a:lnTo>
                  <a:lnTo>
                    <a:pt x="757618" y="617220"/>
                  </a:lnTo>
                  <a:lnTo>
                    <a:pt x="756571" y="613029"/>
                  </a:lnTo>
                  <a:lnTo>
                    <a:pt x="757333" y="603409"/>
                  </a:lnTo>
                  <a:lnTo>
                    <a:pt x="756666" y="593408"/>
                  </a:lnTo>
                  <a:lnTo>
                    <a:pt x="751522" y="592836"/>
                  </a:lnTo>
                  <a:lnTo>
                    <a:pt x="742664" y="595217"/>
                  </a:lnTo>
                  <a:lnTo>
                    <a:pt x="738664" y="589788"/>
                  </a:lnTo>
                  <a:lnTo>
                    <a:pt x="737045" y="584549"/>
                  </a:lnTo>
                  <a:lnTo>
                    <a:pt x="736283" y="581120"/>
                  </a:lnTo>
                  <a:lnTo>
                    <a:pt x="736378" y="578549"/>
                  </a:lnTo>
                  <a:lnTo>
                    <a:pt x="737711" y="575691"/>
                  </a:lnTo>
                  <a:lnTo>
                    <a:pt x="738568" y="574929"/>
                  </a:lnTo>
                  <a:lnTo>
                    <a:pt x="738854" y="556641"/>
                  </a:lnTo>
                  <a:lnTo>
                    <a:pt x="735425" y="524923"/>
                  </a:lnTo>
                  <a:lnTo>
                    <a:pt x="735616" y="511397"/>
                  </a:lnTo>
                  <a:lnTo>
                    <a:pt x="736663" y="502158"/>
                  </a:lnTo>
                  <a:lnTo>
                    <a:pt x="771525" y="449390"/>
                  </a:lnTo>
                  <a:lnTo>
                    <a:pt x="776668" y="443389"/>
                  </a:lnTo>
                  <a:lnTo>
                    <a:pt x="784288" y="430340"/>
                  </a:lnTo>
                  <a:lnTo>
                    <a:pt x="789337" y="417481"/>
                  </a:lnTo>
                  <a:lnTo>
                    <a:pt x="791051" y="414338"/>
                  </a:lnTo>
                  <a:lnTo>
                    <a:pt x="805625" y="392144"/>
                  </a:lnTo>
                  <a:lnTo>
                    <a:pt x="799338" y="388620"/>
                  </a:lnTo>
                  <a:lnTo>
                    <a:pt x="794480" y="386810"/>
                  </a:lnTo>
                  <a:lnTo>
                    <a:pt x="793147" y="386620"/>
                  </a:lnTo>
                  <a:lnTo>
                    <a:pt x="790004" y="386525"/>
                  </a:lnTo>
                  <a:lnTo>
                    <a:pt x="778955" y="388430"/>
                  </a:lnTo>
                  <a:lnTo>
                    <a:pt x="777050" y="388430"/>
                  </a:lnTo>
                  <a:lnTo>
                    <a:pt x="775430" y="388049"/>
                  </a:lnTo>
                  <a:lnTo>
                    <a:pt x="771049" y="385572"/>
                  </a:lnTo>
                  <a:lnTo>
                    <a:pt x="769334" y="385001"/>
                  </a:lnTo>
                  <a:lnTo>
                    <a:pt x="767525" y="384715"/>
                  </a:lnTo>
                  <a:lnTo>
                    <a:pt x="765620" y="384905"/>
                  </a:lnTo>
                  <a:lnTo>
                    <a:pt x="758857" y="386906"/>
                  </a:lnTo>
                  <a:lnTo>
                    <a:pt x="757047" y="387191"/>
                  </a:lnTo>
                  <a:lnTo>
                    <a:pt x="751522" y="386715"/>
                  </a:lnTo>
                  <a:lnTo>
                    <a:pt x="749999" y="387191"/>
                  </a:lnTo>
                  <a:lnTo>
                    <a:pt x="748855" y="388239"/>
                  </a:lnTo>
                  <a:lnTo>
                    <a:pt x="747998" y="389668"/>
                  </a:lnTo>
                  <a:lnTo>
                    <a:pt x="747427" y="391287"/>
                  </a:lnTo>
                  <a:lnTo>
                    <a:pt x="746951" y="393097"/>
                  </a:lnTo>
                  <a:lnTo>
                    <a:pt x="746665" y="397097"/>
                  </a:lnTo>
                  <a:lnTo>
                    <a:pt x="746379" y="398907"/>
                  </a:lnTo>
                  <a:lnTo>
                    <a:pt x="745808" y="400622"/>
                  </a:lnTo>
                  <a:lnTo>
                    <a:pt x="744950" y="402050"/>
                  </a:lnTo>
                  <a:lnTo>
                    <a:pt x="743903" y="403289"/>
                  </a:lnTo>
                  <a:lnTo>
                    <a:pt x="742474" y="404146"/>
                  </a:lnTo>
                  <a:lnTo>
                    <a:pt x="740855" y="404622"/>
                  </a:lnTo>
                  <a:lnTo>
                    <a:pt x="737045" y="405098"/>
                  </a:lnTo>
                  <a:lnTo>
                    <a:pt x="728663" y="404527"/>
                  </a:lnTo>
                  <a:lnTo>
                    <a:pt x="726948" y="405003"/>
                  </a:lnTo>
                  <a:lnTo>
                    <a:pt x="725519" y="405670"/>
                  </a:lnTo>
                  <a:lnTo>
                    <a:pt x="720947" y="410242"/>
                  </a:lnTo>
                  <a:lnTo>
                    <a:pt x="719518" y="411004"/>
                  </a:lnTo>
                  <a:lnTo>
                    <a:pt x="717899" y="411575"/>
                  </a:lnTo>
                  <a:lnTo>
                    <a:pt x="716280" y="411766"/>
                  </a:lnTo>
                  <a:lnTo>
                    <a:pt x="714375" y="411480"/>
                  </a:lnTo>
                  <a:lnTo>
                    <a:pt x="711041" y="410242"/>
                  </a:lnTo>
                  <a:lnTo>
                    <a:pt x="708088" y="408718"/>
                  </a:lnTo>
                  <a:lnTo>
                    <a:pt x="706946" y="407384"/>
                  </a:lnTo>
                  <a:lnTo>
                    <a:pt x="706469" y="405384"/>
                  </a:lnTo>
                  <a:lnTo>
                    <a:pt x="707612" y="399288"/>
                  </a:lnTo>
                  <a:lnTo>
                    <a:pt x="707422" y="396907"/>
                  </a:lnTo>
                  <a:lnTo>
                    <a:pt x="705803" y="395288"/>
                  </a:lnTo>
                  <a:lnTo>
                    <a:pt x="704088" y="394430"/>
                  </a:lnTo>
                  <a:lnTo>
                    <a:pt x="698373" y="393097"/>
                  </a:lnTo>
                  <a:lnTo>
                    <a:pt x="697039" y="392144"/>
                  </a:lnTo>
                  <a:lnTo>
                    <a:pt x="696087" y="391001"/>
                  </a:lnTo>
                  <a:lnTo>
                    <a:pt x="695039" y="388620"/>
                  </a:lnTo>
                  <a:lnTo>
                    <a:pt x="691705" y="376523"/>
                  </a:lnTo>
                  <a:lnTo>
                    <a:pt x="689610" y="370904"/>
                  </a:lnTo>
                  <a:lnTo>
                    <a:pt x="689515" y="368522"/>
                  </a:lnTo>
                  <a:lnTo>
                    <a:pt x="689801" y="365474"/>
                  </a:lnTo>
                  <a:lnTo>
                    <a:pt x="691325" y="360617"/>
                  </a:lnTo>
                  <a:lnTo>
                    <a:pt x="693515" y="355664"/>
                  </a:lnTo>
                  <a:lnTo>
                    <a:pt x="693992" y="353759"/>
                  </a:lnTo>
                  <a:lnTo>
                    <a:pt x="693896" y="351568"/>
                  </a:lnTo>
                  <a:lnTo>
                    <a:pt x="692753" y="348615"/>
                  </a:lnTo>
                  <a:lnTo>
                    <a:pt x="689896" y="343662"/>
                  </a:lnTo>
                  <a:lnTo>
                    <a:pt x="689229" y="342138"/>
                  </a:lnTo>
                  <a:lnTo>
                    <a:pt x="688658" y="340424"/>
                  </a:lnTo>
                  <a:lnTo>
                    <a:pt x="688181" y="338614"/>
                  </a:lnTo>
                  <a:lnTo>
                    <a:pt x="687896" y="336423"/>
                  </a:lnTo>
                  <a:lnTo>
                    <a:pt x="687610" y="329851"/>
                  </a:lnTo>
                  <a:lnTo>
                    <a:pt x="687229" y="327755"/>
                  </a:lnTo>
                  <a:lnTo>
                    <a:pt x="686753" y="326517"/>
                  </a:lnTo>
                  <a:lnTo>
                    <a:pt x="685609" y="325660"/>
                  </a:lnTo>
                  <a:lnTo>
                    <a:pt x="678561" y="323850"/>
                  </a:lnTo>
                  <a:lnTo>
                    <a:pt x="676847" y="323183"/>
                  </a:lnTo>
                  <a:lnTo>
                    <a:pt x="675513" y="322231"/>
                  </a:lnTo>
                  <a:lnTo>
                    <a:pt x="674465" y="321088"/>
                  </a:lnTo>
                  <a:lnTo>
                    <a:pt x="673608" y="319659"/>
                  </a:lnTo>
                  <a:lnTo>
                    <a:pt x="673132" y="317945"/>
                  </a:lnTo>
                  <a:lnTo>
                    <a:pt x="673322" y="314992"/>
                  </a:lnTo>
                  <a:lnTo>
                    <a:pt x="674180" y="311277"/>
                  </a:lnTo>
                  <a:lnTo>
                    <a:pt x="676370" y="304800"/>
                  </a:lnTo>
                  <a:lnTo>
                    <a:pt x="678085" y="301752"/>
                  </a:lnTo>
                  <a:lnTo>
                    <a:pt x="679704" y="299942"/>
                  </a:lnTo>
                  <a:lnTo>
                    <a:pt x="683990" y="297371"/>
                  </a:lnTo>
                  <a:lnTo>
                    <a:pt x="685324" y="294132"/>
                  </a:lnTo>
                  <a:lnTo>
                    <a:pt x="686848" y="289084"/>
                  </a:lnTo>
                  <a:lnTo>
                    <a:pt x="689134" y="277844"/>
                  </a:lnTo>
                  <a:lnTo>
                    <a:pt x="690848" y="273272"/>
                  </a:lnTo>
                  <a:lnTo>
                    <a:pt x="692372" y="270129"/>
                  </a:lnTo>
                  <a:lnTo>
                    <a:pt x="694849" y="268224"/>
                  </a:lnTo>
                  <a:lnTo>
                    <a:pt x="705041" y="258032"/>
                  </a:lnTo>
                  <a:lnTo>
                    <a:pt x="705993" y="256699"/>
                  </a:lnTo>
                  <a:lnTo>
                    <a:pt x="706660" y="255175"/>
                  </a:lnTo>
                  <a:lnTo>
                    <a:pt x="707231" y="252413"/>
                  </a:lnTo>
                  <a:lnTo>
                    <a:pt x="709232" y="233363"/>
                  </a:lnTo>
                  <a:lnTo>
                    <a:pt x="709136" y="220790"/>
                  </a:lnTo>
                  <a:lnTo>
                    <a:pt x="709613" y="217551"/>
                  </a:lnTo>
                  <a:lnTo>
                    <a:pt x="710279" y="215075"/>
                  </a:lnTo>
                  <a:lnTo>
                    <a:pt x="713232" y="208883"/>
                  </a:lnTo>
                  <a:lnTo>
                    <a:pt x="718185" y="195358"/>
                  </a:lnTo>
                  <a:lnTo>
                    <a:pt x="718090" y="191929"/>
                  </a:lnTo>
                  <a:lnTo>
                    <a:pt x="717423" y="186785"/>
                  </a:lnTo>
                  <a:lnTo>
                    <a:pt x="714661" y="176117"/>
                  </a:lnTo>
                  <a:lnTo>
                    <a:pt x="714089" y="171164"/>
                  </a:lnTo>
                  <a:lnTo>
                    <a:pt x="713994" y="167545"/>
                  </a:lnTo>
                  <a:lnTo>
                    <a:pt x="714470" y="165735"/>
                  </a:lnTo>
                  <a:lnTo>
                    <a:pt x="714756" y="163735"/>
                  </a:lnTo>
                  <a:lnTo>
                    <a:pt x="714851" y="161735"/>
                  </a:lnTo>
                  <a:lnTo>
                    <a:pt x="714375" y="157925"/>
                  </a:lnTo>
                  <a:lnTo>
                    <a:pt x="713804" y="156115"/>
                  </a:lnTo>
                  <a:lnTo>
                    <a:pt x="710184" y="151543"/>
                  </a:lnTo>
                  <a:lnTo>
                    <a:pt x="696754" y="141256"/>
                  </a:lnTo>
                  <a:lnTo>
                    <a:pt x="698945" y="136017"/>
                  </a:lnTo>
                  <a:lnTo>
                    <a:pt x="704945" y="130588"/>
                  </a:lnTo>
                  <a:lnTo>
                    <a:pt x="707136" y="129350"/>
                  </a:lnTo>
                  <a:lnTo>
                    <a:pt x="708946" y="129064"/>
                  </a:lnTo>
                  <a:lnTo>
                    <a:pt x="716947" y="129540"/>
                  </a:lnTo>
                  <a:lnTo>
                    <a:pt x="720852" y="129064"/>
                  </a:lnTo>
                  <a:lnTo>
                    <a:pt x="724091" y="127826"/>
                  </a:lnTo>
                  <a:lnTo>
                    <a:pt x="725519" y="126968"/>
                  </a:lnTo>
                  <a:lnTo>
                    <a:pt x="727996" y="125063"/>
                  </a:lnTo>
                  <a:lnTo>
                    <a:pt x="731520" y="121253"/>
                  </a:lnTo>
                  <a:lnTo>
                    <a:pt x="732568" y="119634"/>
                  </a:lnTo>
                  <a:lnTo>
                    <a:pt x="733806" y="117443"/>
                  </a:lnTo>
                  <a:lnTo>
                    <a:pt x="734473" y="115443"/>
                  </a:lnTo>
                  <a:lnTo>
                    <a:pt x="734949" y="113348"/>
                  </a:lnTo>
                  <a:lnTo>
                    <a:pt x="734759" y="107347"/>
                  </a:lnTo>
                  <a:lnTo>
                    <a:pt x="731806" y="92964"/>
                  </a:lnTo>
                  <a:lnTo>
                    <a:pt x="730949" y="89249"/>
                  </a:lnTo>
                  <a:lnTo>
                    <a:pt x="729996" y="85820"/>
                  </a:lnTo>
                  <a:lnTo>
                    <a:pt x="727234" y="83058"/>
                  </a:lnTo>
                  <a:lnTo>
                    <a:pt x="710946" y="72676"/>
                  </a:lnTo>
                  <a:lnTo>
                    <a:pt x="701326" y="68485"/>
                  </a:lnTo>
                  <a:lnTo>
                    <a:pt x="685038" y="65913"/>
                  </a:lnTo>
                  <a:lnTo>
                    <a:pt x="683228" y="64484"/>
                  </a:lnTo>
                  <a:lnTo>
                    <a:pt x="681133" y="62484"/>
                  </a:lnTo>
                  <a:lnTo>
                    <a:pt x="677704" y="56864"/>
                  </a:lnTo>
                  <a:lnTo>
                    <a:pt x="676180" y="53912"/>
                  </a:lnTo>
                  <a:lnTo>
                    <a:pt x="672655" y="42005"/>
                  </a:lnTo>
                  <a:lnTo>
                    <a:pt x="670655" y="40005"/>
                  </a:lnTo>
                  <a:lnTo>
                    <a:pt x="667988" y="44482"/>
                  </a:lnTo>
                  <a:lnTo>
                    <a:pt x="661702" y="45625"/>
                  </a:lnTo>
                  <a:lnTo>
                    <a:pt x="637127" y="39148"/>
                  </a:lnTo>
                  <a:lnTo>
                    <a:pt x="625221" y="40291"/>
                  </a:lnTo>
                  <a:lnTo>
                    <a:pt x="620744" y="39624"/>
                  </a:lnTo>
                  <a:lnTo>
                    <a:pt x="616934" y="37814"/>
                  </a:lnTo>
                  <a:lnTo>
                    <a:pt x="614743" y="35528"/>
                  </a:lnTo>
                  <a:lnTo>
                    <a:pt x="612934" y="33052"/>
                  </a:lnTo>
                  <a:lnTo>
                    <a:pt x="610267" y="30575"/>
                  </a:lnTo>
                  <a:lnTo>
                    <a:pt x="596075" y="25718"/>
                  </a:lnTo>
                  <a:lnTo>
                    <a:pt x="594551" y="20383"/>
                  </a:lnTo>
                  <a:lnTo>
                    <a:pt x="596455" y="10097"/>
                  </a:lnTo>
                  <a:lnTo>
                    <a:pt x="595789" y="4477"/>
                  </a:lnTo>
                  <a:lnTo>
                    <a:pt x="590264" y="0"/>
                  </a:lnTo>
                  <a:lnTo>
                    <a:pt x="581501" y="95"/>
                  </a:lnTo>
                  <a:lnTo>
                    <a:pt x="548926" y="9430"/>
                  </a:lnTo>
                  <a:lnTo>
                    <a:pt x="545687" y="11240"/>
                  </a:lnTo>
                  <a:lnTo>
                    <a:pt x="544163" y="14954"/>
                  </a:lnTo>
                  <a:lnTo>
                    <a:pt x="539972" y="31147"/>
                  </a:lnTo>
                  <a:lnTo>
                    <a:pt x="537115" y="34957"/>
                  </a:lnTo>
                  <a:lnTo>
                    <a:pt x="529685" y="42386"/>
                  </a:lnTo>
                  <a:lnTo>
                    <a:pt x="526733" y="46768"/>
                  </a:lnTo>
                  <a:lnTo>
                    <a:pt x="526256" y="50387"/>
                  </a:lnTo>
                  <a:lnTo>
                    <a:pt x="526256" y="61341"/>
                  </a:lnTo>
                  <a:lnTo>
                    <a:pt x="524732" y="66580"/>
                  </a:lnTo>
                  <a:lnTo>
                    <a:pt x="525209" y="71152"/>
                  </a:lnTo>
                  <a:lnTo>
                    <a:pt x="525971" y="74771"/>
                  </a:lnTo>
                  <a:lnTo>
                    <a:pt x="527685" y="77629"/>
                  </a:lnTo>
                  <a:lnTo>
                    <a:pt x="530638" y="79629"/>
                  </a:lnTo>
                  <a:lnTo>
                    <a:pt x="524542" y="89916"/>
                  </a:lnTo>
                  <a:lnTo>
                    <a:pt x="529971" y="96583"/>
                  </a:lnTo>
                  <a:lnTo>
                    <a:pt x="540068" y="100584"/>
                  </a:lnTo>
                  <a:lnTo>
                    <a:pt x="555403" y="103537"/>
                  </a:lnTo>
                  <a:lnTo>
                    <a:pt x="561308" y="105918"/>
                  </a:lnTo>
                  <a:lnTo>
                    <a:pt x="563880" y="111443"/>
                  </a:lnTo>
                  <a:lnTo>
                    <a:pt x="561213" y="122206"/>
                  </a:lnTo>
                  <a:lnTo>
                    <a:pt x="558737" y="125540"/>
                  </a:lnTo>
                  <a:lnTo>
                    <a:pt x="551593" y="132017"/>
                  </a:lnTo>
                  <a:lnTo>
                    <a:pt x="548926" y="136874"/>
                  </a:lnTo>
                  <a:lnTo>
                    <a:pt x="547211" y="143542"/>
                  </a:lnTo>
                  <a:lnTo>
                    <a:pt x="547021" y="148114"/>
                  </a:lnTo>
                  <a:lnTo>
                    <a:pt x="548450" y="152305"/>
                  </a:lnTo>
                  <a:lnTo>
                    <a:pt x="551497" y="157829"/>
                  </a:lnTo>
                  <a:lnTo>
                    <a:pt x="565690" y="172212"/>
                  </a:lnTo>
                  <a:lnTo>
                    <a:pt x="570071" y="180975"/>
                  </a:lnTo>
                  <a:lnTo>
                    <a:pt x="565595" y="190500"/>
                  </a:lnTo>
                  <a:lnTo>
                    <a:pt x="555974" y="196501"/>
                  </a:lnTo>
                  <a:lnTo>
                    <a:pt x="541496" y="202025"/>
                  </a:lnTo>
                  <a:lnTo>
                    <a:pt x="530162" y="201740"/>
                  </a:lnTo>
                  <a:lnTo>
                    <a:pt x="529876" y="190595"/>
                  </a:lnTo>
                  <a:lnTo>
                    <a:pt x="526447" y="182213"/>
                  </a:lnTo>
                  <a:lnTo>
                    <a:pt x="512826" y="170212"/>
                  </a:lnTo>
                  <a:lnTo>
                    <a:pt x="507778" y="163354"/>
                  </a:lnTo>
                  <a:lnTo>
                    <a:pt x="505587" y="152495"/>
                  </a:lnTo>
                  <a:lnTo>
                    <a:pt x="505396" y="142685"/>
                  </a:lnTo>
                  <a:lnTo>
                    <a:pt x="503206" y="134684"/>
                  </a:lnTo>
                  <a:lnTo>
                    <a:pt x="494538" y="128969"/>
                  </a:lnTo>
                  <a:lnTo>
                    <a:pt x="487489" y="127159"/>
                  </a:lnTo>
                  <a:lnTo>
                    <a:pt x="480822" y="126683"/>
                  </a:lnTo>
                  <a:lnTo>
                    <a:pt x="465868" y="129254"/>
                  </a:lnTo>
                  <a:lnTo>
                    <a:pt x="443008" y="140970"/>
                  </a:lnTo>
                  <a:lnTo>
                    <a:pt x="435864" y="143256"/>
                  </a:lnTo>
                  <a:lnTo>
                    <a:pt x="431483" y="142304"/>
                  </a:lnTo>
                  <a:lnTo>
                    <a:pt x="423100" y="137351"/>
                  </a:lnTo>
                  <a:lnTo>
                    <a:pt x="419386" y="137255"/>
                  </a:lnTo>
                  <a:lnTo>
                    <a:pt x="415671" y="141446"/>
                  </a:lnTo>
                  <a:lnTo>
                    <a:pt x="415004" y="147066"/>
                  </a:lnTo>
                  <a:lnTo>
                    <a:pt x="415576" y="152686"/>
                  </a:lnTo>
                  <a:lnTo>
                    <a:pt x="415385" y="156591"/>
                  </a:lnTo>
                  <a:lnTo>
                    <a:pt x="410146" y="163925"/>
                  </a:lnTo>
                  <a:lnTo>
                    <a:pt x="403670" y="166497"/>
                  </a:lnTo>
                  <a:lnTo>
                    <a:pt x="364331" y="166021"/>
                  </a:lnTo>
                  <a:lnTo>
                    <a:pt x="356330" y="163068"/>
                  </a:lnTo>
                  <a:lnTo>
                    <a:pt x="349091" y="158210"/>
                  </a:lnTo>
                  <a:lnTo>
                    <a:pt x="344710" y="152114"/>
                  </a:lnTo>
                  <a:lnTo>
                    <a:pt x="337852" y="134303"/>
                  </a:lnTo>
                  <a:lnTo>
                    <a:pt x="334804" y="131731"/>
                  </a:lnTo>
                  <a:lnTo>
                    <a:pt x="327279" y="127540"/>
                  </a:lnTo>
                  <a:lnTo>
                    <a:pt x="324803" y="125158"/>
                  </a:lnTo>
                  <a:lnTo>
                    <a:pt x="324041" y="122301"/>
                  </a:lnTo>
                  <a:lnTo>
                    <a:pt x="324612" y="114776"/>
                  </a:lnTo>
                  <a:lnTo>
                    <a:pt x="322517" y="67151"/>
                  </a:lnTo>
                  <a:lnTo>
                    <a:pt x="321469" y="64008"/>
                  </a:lnTo>
                  <a:lnTo>
                    <a:pt x="318707" y="64675"/>
                  </a:lnTo>
                  <a:lnTo>
                    <a:pt x="313182" y="68771"/>
                  </a:lnTo>
                  <a:lnTo>
                    <a:pt x="310896" y="71914"/>
                  </a:lnTo>
                  <a:lnTo>
                    <a:pt x="309658" y="75438"/>
                  </a:lnTo>
                  <a:lnTo>
                    <a:pt x="307943" y="78391"/>
                  </a:lnTo>
                  <a:lnTo>
                    <a:pt x="304229" y="79915"/>
                  </a:lnTo>
                  <a:lnTo>
                    <a:pt x="301657" y="78772"/>
                  </a:lnTo>
                  <a:lnTo>
                    <a:pt x="292894" y="70390"/>
                  </a:lnTo>
                  <a:lnTo>
                    <a:pt x="292608" y="64294"/>
                  </a:lnTo>
                  <a:lnTo>
                    <a:pt x="285845" y="62484"/>
                  </a:lnTo>
                  <a:lnTo>
                    <a:pt x="269081" y="64484"/>
                  </a:lnTo>
                  <a:lnTo>
                    <a:pt x="262604" y="70580"/>
                  </a:lnTo>
                  <a:lnTo>
                    <a:pt x="256604" y="82582"/>
                  </a:lnTo>
                  <a:lnTo>
                    <a:pt x="253937" y="94774"/>
                  </a:lnTo>
                  <a:lnTo>
                    <a:pt x="257175" y="101441"/>
                  </a:lnTo>
                  <a:lnTo>
                    <a:pt x="261747" y="104585"/>
                  </a:lnTo>
                  <a:lnTo>
                    <a:pt x="262414" y="109538"/>
                  </a:lnTo>
                  <a:lnTo>
                    <a:pt x="261557" y="115824"/>
                  </a:lnTo>
                  <a:lnTo>
                    <a:pt x="261557" y="122873"/>
                  </a:lnTo>
                  <a:lnTo>
                    <a:pt x="266224" y="140494"/>
                  </a:lnTo>
                  <a:lnTo>
                    <a:pt x="266700" y="146876"/>
                  </a:lnTo>
                  <a:lnTo>
                    <a:pt x="264509" y="157829"/>
                  </a:lnTo>
                  <a:lnTo>
                    <a:pt x="254508" y="178784"/>
                  </a:lnTo>
                  <a:lnTo>
                    <a:pt x="249364" y="196501"/>
                  </a:lnTo>
                  <a:lnTo>
                    <a:pt x="246317" y="201454"/>
                  </a:lnTo>
                  <a:lnTo>
                    <a:pt x="242316" y="205169"/>
                  </a:lnTo>
                  <a:lnTo>
                    <a:pt x="238220" y="207169"/>
                  </a:lnTo>
                  <a:lnTo>
                    <a:pt x="234410" y="209931"/>
                  </a:lnTo>
                  <a:lnTo>
                    <a:pt x="232505" y="214789"/>
                  </a:lnTo>
                  <a:lnTo>
                    <a:pt x="230981" y="220504"/>
                  </a:lnTo>
                  <a:lnTo>
                    <a:pt x="228409" y="225266"/>
                  </a:lnTo>
                  <a:lnTo>
                    <a:pt x="228219" y="225647"/>
                  </a:lnTo>
                  <a:lnTo>
                    <a:pt x="203263" y="242411"/>
                  </a:lnTo>
                  <a:lnTo>
                    <a:pt x="196977" y="251936"/>
                  </a:lnTo>
                  <a:lnTo>
                    <a:pt x="195644" y="258318"/>
                  </a:lnTo>
                  <a:lnTo>
                    <a:pt x="196310" y="269462"/>
                  </a:lnTo>
                  <a:lnTo>
                    <a:pt x="195263" y="275558"/>
                  </a:lnTo>
                  <a:lnTo>
                    <a:pt x="192500" y="280130"/>
                  </a:lnTo>
                  <a:lnTo>
                    <a:pt x="189262" y="282035"/>
                  </a:lnTo>
                  <a:lnTo>
                    <a:pt x="181737" y="284417"/>
                  </a:lnTo>
                  <a:lnTo>
                    <a:pt x="172974" y="291179"/>
                  </a:lnTo>
                  <a:lnTo>
                    <a:pt x="171450" y="296799"/>
                  </a:lnTo>
                  <a:lnTo>
                    <a:pt x="177546" y="313944"/>
                  </a:lnTo>
                  <a:lnTo>
                    <a:pt x="166306" y="324422"/>
                  </a:lnTo>
                  <a:lnTo>
                    <a:pt x="165544" y="325565"/>
                  </a:lnTo>
                  <a:lnTo>
                    <a:pt x="165259" y="326898"/>
                  </a:lnTo>
                  <a:lnTo>
                    <a:pt x="165544" y="328136"/>
                  </a:lnTo>
                  <a:lnTo>
                    <a:pt x="166306" y="329375"/>
                  </a:lnTo>
                  <a:lnTo>
                    <a:pt x="169926" y="333089"/>
                  </a:lnTo>
                  <a:lnTo>
                    <a:pt x="172784" y="342043"/>
                  </a:lnTo>
                  <a:lnTo>
                    <a:pt x="175927" y="346710"/>
                  </a:lnTo>
                  <a:lnTo>
                    <a:pt x="179261" y="348615"/>
                  </a:lnTo>
                  <a:lnTo>
                    <a:pt x="186690" y="350044"/>
                  </a:lnTo>
                  <a:lnTo>
                    <a:pt x="189929" y="352139"/>
                  </a:lnTo>
                  <a:lnTo>
                    <a:pt x="193834" y="360331"/>
                  </a:lnTo>
                  <a:lnTo>
                    <a:pt x="192596" y="368618"/>
                  </a:lnTo>
                  <a:lnTo>
                    <a:pt x="184023" y="385286"/>
                  </a:lnTo>
                  <a:lnTo>
                    <a:pt x="173069" y="398717"/>
                  </a:lnTo>
                  <a:lnTo>
                    <a:pt x="162687" y="396812"/>
                  </a:lnTo>
                  <a:lnTo>
                    <a:pt x="151448" y="391763"/>
                  </a:lnTo>
                  <a:lnTo>
                    <a:pt x="137827" y="395954"/>
                  </a:lnTo>
                  <a:lnTo>
                    <a:pt x="139160" y="388430"/>
                  </a:lnTo>
                  <a:lnTo>
                    <a:pt x="141161" y="382524"/>
                  </a:lnTo>
                  <a:lnTo>
                    <a:pt x="142589" y="376428"/>
                  </a:lnTo>
                  <a:lnTo>
                    <a:pt x="142018" y="367951"/>
                  </a:lnTo>
                  <a:lnTo>
                    <a:pt x="140113" y="361474"/>
                  </a:lnTo>
                  <a:lnTo>
                    <a:pt x="137255" y="355092"/>
                  </a:lnTo>
                  <a:lnTo>
                    <a:pt x="131254" y="344519"/>
                  </a:lnTo>
                  <a:lnTo>
                    <a:pt x="127921" y="336614"/>
                  </a:lnTo>
                  <a:lnTo>
                    <a:pt x="125635" y="333470"/>
                  </a:lnTo>
                  <a:lnTo>
                    <a:pt x="123349" y="331661"/>
                  </a:lnTo>
                  <a:lnTo>
                    <a:pt x="103632" y="321183"/>
                  </a:lnTo>
                  <a:lnTo>
                    <a:pt x="98393" y="319278"/>
                  </a:lnTo>
                  <a:lnTo>
                    <a:pt x="92488" y="318897"/>
                  </a:lnTo>
                  <a:lnTo>
                    <a:pt x="93059" y="317564"/>
                  </a:lnTo>
                  <a:lnTo>
                    <a:pt x="94393" y="315182"/>
                  </a:lnTo>
                  <a:lnTo>
                    <a:pt x="100394" y="301371"/>
                  </a:lnTo>
                  <a:lnTo>
                    <a:pt x="110300" y="289465"/>
                  </a:lnTo>
                  <a:lnTo>
                    <a:pt x="115348" y="277844"/>
                  </a:lnTo>
                  <a:lnTo>
                    <a:pt x="106585" y="266319"/>
                  </a:lnTo>
                  <a:lnTo>
                    <a:pt x="101441" y="264509"/>
                  </a:lnTo>
                  <a:lnTo>
                    <a:pt x="90869" y="264795"/>
                  </a:lnTo>
                  <a:lnTo>
                    <a:pt x="85439" y="264033"/>
                  </a:lnTo>
                  <a:lnTo>
                    <a:pt x="82772" y="262223"/>
                  </a:lnTo>
                  <a:lnTo>
                    <a:pt x="80296" y="257651"/>
                  </a:lnTo>
                  <a:lnTo>
                    <a:pt x="79153" y="257270"/>
                  </a:lnTo>
                  <a:lnTo>
                    <a:pt x="80963" y="287560"/>
                  </a:lnTo>
                  <a:lnTo>
                    <a:pt x="80867" y="290417"/>
                  </a:lnTo>
                  <a:lnTo>
                    <a:pt x="80486" y="293751"/>
                  </a:lnTo>
                  <a:lnTo>
                    <a:pt x="78867" y="299752"/>
                  </a:lnTo>
                  <a:lnTo>
                    <a:pt x="77629" y="302609"/>
                  </a:lnTo>
                  <a:lnTo>
                    <a:pt x="76295" y="304705"/>
                  </a:lnTo>
                  <a:lnTo>
                    <a:pt x="32480" y="351187"/>
                  </a:lnTo>
                  <a:lnTo>
                    <a:pt x="31623" y="352616"/>
                  </a:lnTo>
                  <a:lnTo>
                    <a:pt x="30956" y="354711"/>
                  </a:lnTo>
                  <a:lnTo>
                    <a:pt x="30956" y="358426"/>
                  </a:lnTo>
                  <a:lnTo>
                    <a:pt x="31813" y="366046"/>
                  </a:lnTo>
                  <a:lnTo>
                    <a:pt x="34195" y="375285"/>
                  </a:lnTo>
                  <a:lnTo>
                    <a:pt x="35814" y="389858"/>
                  </a:lnTo>
                  <a:lnTo>
                    <a:pt x="35623" y="392906"/>
                  </a:lnTo>
                  <a:lnTo>
                    <a:pt x="34957" y="394621"/>
                  </a:lnTo>
                  <a:lnTo>
                    <a:pt x="34290" y="396145"/>
                  </a:lnTo>
                  <a:lnTo>
                    <a:pt x="33528" y="397669"/>
                  </a:lnTo>
                  <a:lnTo>
                    <a:pt x="32480" y="399002"/>
                  </a:lnTo>
                  <a:lnTo>
                    <a:pt x="25336" y="405289"/>
                  </a:lnTo>
                  <a:lnTo>
                    <a:pt x="24479" y="406527"/>
                  </a:lnTo>
                  <a:lnTo>
                    <a:pt x="23622" y="408051"/>
                  </a:lnTo>
                  <a:lnTo>
                    <a:pt x="22955" y="409575"/>
                  </a:lnTo>
                  <a:lnTo>
                    <a:pt x="24098" y="414052"/>
                  </a:lnTo>
                  <a:lnTo>
                    <a:pt x="26670" y="420624"/>
                  </a:lnTo>
                  <a:lnTo>
                    <a:pt x="34290" y="435293"/>
                  </a:lnTo>
                  <a:lnTo>
                    <a:pt x="38005" y="441008"/>
                  </a:lnTo>
                  <a:lnTo>
                    <a:pt x="40862" y="444341"/>
                  </a:lnTo>
                  <a:lnTo>
                    <a:pt x="47911" y="446246"/>
                  </a:lnTo>
                  <a:lnTo>
                    <a:pt x="50578" y="447770"/>
                  </a:lnTo>
                  <a:lnTo>
                    <a:pt x="51625" y="449485"/>
                  </a:lnTo>
                  <a:lnTo>
                    <a:pt x="52388" y="451961"/>
                  </a:lnTo>
                  <a:lnTo>
                    <a:pt x="52197" y="456629"/>
                  </a:lnTo>
                  <a:lnTo>
                    <a:pt x="51816" y="459486"/>
                  </a:lnTo>
                  <a:lnTo>
                    <a:pt x="50673" y="463487"/>
                  </a:lnTo>
                  <a:lnTo>
                    <a:pt x="50768" y="465487"/>
                  </a:lnTo>
                  <a:lnTo>
                    <a:pt x="51625" y="467297"/>
                  </a:lnTo>
                  <a:lnTo>
                    <a:pt x="53816" y="469202"/>
                  </a:lnTo>
                  <a:lnTo>
                    <a:pt x="55721" y="469583"/>
                  </a:lnTo>
                  <a:lnTo>
                    <a:pt x="59150" y="469011"/>
                  </a:lnTo>
                  <a:lnTo>
                    <a:pt x="60579" y="469487"/>
                  </a:lnTo>
                  <a:lnTo>
                    <a:pt x="61341" y="471202"/>
                  </a:lnTo>
                  <a:lnTo>
                    <a:pt x="61150" y="474726"/>
                  </a:lnTo>
                  <a:lnTo>
                    <a:pt x="61246" y="477393"/>
                  </a:lnTo>
                  <a:lnTo>
                    <a:pt x="61722" y="480060"/>
                  </a:lnTo>
                  <a:lnTo>
                    <a:pt x="62960" y="483013"/>
                  </a:lnTo>
                  <a:lnTo>
                    <a:pt x="63151" y="485108"/>
                  </a:lnTo>
                  <a:lnTo>
                    <a:pt x="61817" y="487299"/>
                  </a:lnTo>
                  <a:lnTo>
                    <a:pt x="60198" y="487490"/>
                  </a:lnTo>
                  <a:lnTo>
                    <a:pt x="58579" y="487490"/>
                  </a:lnTo>
                  <a:lnTo>
                    <a:pt x="57245" y="487585"/>
                  </a:lnTo>
                  <a:lnTo>
                    <a:pt x="57055" y="489395"/>
                  </a:lnTo>
                  <a:lnTo>
                    <a:pt x="58388" y="492538"/>
                  </a:lnTo>
                  <a:lnTo>
                    <a:pt x="67627" y="503492"/>
                  </a:lnTo>
                  <a:lnTo>
                    <a:pt x="68294" y="505397"/>
                  </a:lnTo>
                  <a:lnTo>
                    <a:pt x="68771" y="507683"/>
                  </a:lnTo>
                  <a:lnTo>
                    <a:pt x="67913" y="516541"/>
                  </a:lnTo>
                  <a:lnTo>
                    <a:pt x="71247" y="520827"/>
                  </a:lnTo>
                  <a:lnTo>
                    <a:pt x="70675" y="525590"/>
                  </a:lnTo>
                  <a:lnTo>
                    <a:pt x="70961" y="527971"/>
                  </a:lnTo>
                  <a:lnTo>
                    <a:pt x="71914" y="531305"/>
                  </a:lnTo>
                  <a:lnTo>
                    <a:pt x="74009" y="536543"/>
                  </a:lnTo>
                  <a:lnTo>
                    <a:pt x="74676" y="539782"/>
                  </a:lnTo>
                  <a:lnTo>
                    <a:pt x="75057" y="544449"/>
                  </a:lnTo>
                  <a:lnTo>
                    <a:pt x="76295" y="546830"/>
                  </a:lnTo>
                  <a:lnTo>
                    <a:pt x="78486" y="549688"/>
                  </a:lnTo>
                  <a:lnTo>
                    <a:pt x="85725" y="555593"/>
                  </a:lnTo>
                  <a:lnTo>
                    <a:pt x="92583" y="557975"/>
                  </a:lnTo>
                  <a:lnTo>
                    <a:pt x="94107" y="558832"/>
                  </a:lnTo>
                  <a:lnTo>
                    <a:pt x="96107" y="562166"/>
                  </a:lnTo>
                  <a:lnTo>
                    <a:pt x="98679" y="567500"/>
                  </a:lnTo>
                  <a:lnTo>
                    <a:pt x="107347" y="591026"/>
                  </a:lnTo>
                  <a:lnTo>
                    <a:pt x="108299" y="592836"/>
                  </a:lnTo>
                  <a:lnTo>
                    <a:pt x="114490" y="600456"/>
                  </a:lnTo>
                  <a:lnTo>
                    <a:pt x="91535" y="609029"/>
                  </a:lnTo>
                  <a:lnTo>
                    <a:pt x="81248" y="616458"/>
                  </a:lnTo>
                  <a:lnTo>
                    <a:pt x="81153" y="618077"/>
                  </a:lnTo>
                  <a:lnTo>
                    <a:pt x="82391" y="619030"/>
                  </a:lnTo>
                  <a:lnTo>
                    <a:pt x="86677" y="621506"/>
                  </a:lnTo>
                  <a:lnTo>
                    <a:pt x="87916" y="622554"/>
                  </a:lnTo>
                  <a:lnTo>
                    <a:pt x="88773" y="623792"/>
                  </a:lnTo>
                  <a:lnTo>
                    <a:pt x="88868" y="625412"/>
                  </a:lnTo>
                  <a:lnTo>
                    <a:pt x="88392" y="626840"/>
                  </a:lnTo>
                  <a:lnTo>
                    <a:pt x="86963" y="627983"/>
                  </a:lnTo>
                  <a:lnTo>
                    <a:pt x="77533" y="633603"/>
                  </a:lnTo>
                  <a:lnTo>
                    <a:pt x="75248" y="635699"/>
                  </a:lnTo>
                  <a:lnTo>
                    <a:pt x="74200" y="637032"/>
                  </a:lnTo>
                  <a:lnTo>
                    <a:pt x="73247" y="638461"/>
                  </a:lnTo>
                  <a:lnTo>
                    <a:pt x="72676" y="640175"/>
                  </a:lnTo>
                  <a:lnTo>
                    <a:pt x="72200" y="641985"/>
                  </a:lnTo>
                  <a:lnTo>
                    <a:pt x="71342" y="647986"/>
                  </a:lnTo>
                  <a:lnTo>
                    <a:pt x="70866" y="649605"/>
                  </a:lnTo>
                  <a:lnTo>
                    <a:pt x="70104" y="650843"/>
                  </a:lnTo>
                  <a:lnTo>
                    <a:pt x="68294" y="651129"/>
                  </a:lnTo>
                  <a:lnTo>
                    <a:pt x="65532" y="650843"/>
                  </a:lnTo>
                  <a:lnTo>
                    <a:pt x="59341" y="648843"/>
                  </a:lnTo>
                  <a:lnTo>
                    <a:pt x="56769" y="647033"/>
                  </a:lnTo>
                  <a:lnTo>
                    <a:pt x="55054" y="645224"/>
                  </a:lnTo>
                  <a:lnTo>
                    <a:pt x="49530" y="633032"/>
                  </a:lnTo>
                  <a:lnTo>
                    <a:pt x="48006" y="630174"/>
                  </a:lnTo>
                  <a:lnTo>
                    <a:pt x="46196" y="627507"/>
                  </a:lnTo>
                  <a:lnTo>
                    <a:pt x="44958" y="626364"/>
                  </a:lnTo>
                  <a:lnTo>
                    <a:pt x="43625" y="625412"/>
                  </a:lnTo>
                  <a:lnTo>
                    <a:pt x="40481" y="624173"/>
                  </a:lnTo>
                  <a:lnTo>
                    <a:pt x="25336" y="620744"/>
                  </a:lnTo>
                  <a:lnTo>
                    <a:pt x="19907" y="620840"/>
                  </a:lnTo>
                  <a:lnTo>
                    <a:pt x="17907" y="621221"/>
                  </a:lnTo>
                  <a:lnTo>
                    <a:pt x="16478" y="621887"/>
                  </a:lnTo>
                  <a:lnTo>
                    <a:pt x="14954" y="624173"/>
                  </a:lnTo>
                  <a:lnTo>
                    <a:pt x="13430" y="627507"/>
                  </a:lnTo>
                  <a:lnTo>
                    <a:pt x="11335" y="635127"/>
                  </a:lnTo>
                  <a:lnTo>
                    <a:pt x="8763" y="642176"/>
                  </a:lnTo>
                  <a:lnTo>
                    <a:pt x="4286" y="647319"/>
                  </a:lnTo>
                  <a:lnTo>
                    <a:pt x="2572" y="650843"/>
                  </a:lnTo>
                  <a:lnTo>
                    <a:pt x="476" y="654177"/>
                  </a:lnTo>
                  <a:lnTo>
                    <a:pt x="0" y="655320"/>
                  </a:lnTo>
                  <a:lnTo>
                    <a:pt x="0" y="657035"/>
                  </a:lnTo>
                  <a:lnTo>
                    <a:pt x="571" y="659130"/>
                  </a:lnTo>
                  <a:lnTo>
                    <a:pt x="2572" y="661321"/>
                  </a:lnTo>
                  <a:lnTo>
                    <a:pt x="4381" y="662464"/>
                  </a:lnTo>
                  <a:lnTo>
                    <a:pt x="5906" y="664369"/>
                  </a:lnTo>
                  <a:lnTo>
                    <a:pt x="6667" y="667131"/>
                  </a:lnTo>
                  <a:lnTo>
                    <a:pt x="7144" y="676275"/>
                  </a:lnTo>
                  <a:lnTo>
                    <a:pt x="8954" y="679133"/>
                  </a:lnTo>
                  <a:lnTo>
                    <a:pt x="10668" y="680276"/>
                  </a:lnTo>
                  <a:lnTo>
                    <a:pt x="12002" y="681704"/>
                  </a:lnTo>
                  <a:lnTo>
                    <a:pt x="12573" y="683419"/>
                  </a:lnTo>
                  <a:lnTo>
                    <a:pt x="11716" y="686943"/>
                  </a:lnTo>
                  <a:lnTo>
                    <a:pt x="11621" y="689801"/>
                  </a:lnTo>
                  <a:lnTo>
                    <a:pt x="12192" y="693230"/>
                  </a:lnTo>
                  <a:lnTo>
                    <a:pt x="15431" y="698183"/>
                  </a:lnTo>
                  <a:lnTo>
                    <a:pt x="17621" y="700469"/>
                  </a:lnTo>
                  <a:lnTo>
                    <a:pt x="19526" y="702088"/>
                  </a:lnTo>
                  <a:lnTo>
                    <a:pt x="20383" y="703707"/>
                  </a:lnTo>
                  <a:lnTo>
                    <a:pt x="20860" y="705136"/>
                  </a:lnTo>
                  <a:lnTo>
                    <a:pt x="18193" y="712089"/>
                  </a:lnTo>
                  <a:lnTo>
                    <a:pt x="19240" y="716471"/>
                  </a:lnTo>
                  <a:lnTo>
                    <a:pt x="20002" y="718852"/>
                  </a:lnTo>
                  <a:lnTo>
                    <a:pt x="22193" y="723043"/>
                  </a:lnTo>
                  <a:lnTo>
                    <a:pt x="22860" y="723900"/>
                  </a:lnTo>
                  <a:lnTo>
                    <a:pt x="25717" y="732282"/>
                  </a:lnTo>
                  <a:lnTo>
                    <a:pt x="37529" y="746379"/>
                  </a:lnTo>
                  <a:lnTo>
                    <a:pt x="45910" y="769144"/>
                  </a:lnTo>
                  <a:lnTo>
                    <a:pt x="50483" y="778764"/>
                  </a:lnTo>
                  <a:lnTo>
                    <a:pt x="58579" y="786670"/>
                  </a:lnTo>
                  <a:lnTo>
                    <a:pt x="63151" y="783527"/>
                  </a:lnTo>
                  <a:lnTo>
                    <a:pt x="67151" y="783908"/>
                  </a:lnTo>
                  <a:lnTo>
                    <a:pt x="73723" y="786670"/>
                  </a:lnTo>
                  <a:lnTo>
                    <a:pt x="86677" y="786670"/>
                  </a:lnTo>
                  <a:lnTo>
                    <a:pt x="94679" y="785336"/>
                  </a:lnTo>
                  <a:lnTo>
                    <a:pt x="115062" y="772859"/>
                  </a:lnTo>
                  <a:lnTo>
                    <a:pt x="120777" y="770382"/>
                  </a:lnTo>
                  <a:lnTo>
                    <a:pt x="130302" y="772573"/>
                  </a:lnTo>
                  <a:lnTo>
                    <a:pt x="131254" y="773240"/>
                  </a:lnTo>
                  <a:lnTo>
                    <a:pt x="131445" y="775907"/>
                  </a:lnTo>
                  <a:lnTo>
                    <a:pt x="129731" y="788099"/>
                  </a:lnTo>
                  <a:lnTo>
                    <a:pt x="129635" y="790194"/>
                  </a:lnTo>
                  <a:lnTo>
                    <a:pt x="129826" y="792099"/>
                  </a:lnTo>
                  <a:lnTo>
                    <a:pt x="130207" y="793909"/>
                  </a:lnTo>
                  <a:lnTo>
                    <a:pt x="130588" y="795528"/>
                  </a:lnTo>
                  <a:lnTo>
                    <a:pt x="131159" y="796957"/>
                  </a:lnTo>
                  <a:lnTo>
                    <a:pt x="131826" y="798386"/>
                  </a:lnTo>
                  <a:lnTo>
                    <a:pt x="132493" y="799052"/>
                  </a:lnTo>
                  <a:lnTo>
                    <a:pt x="137350" y="802386"/>
                  </a:lnTo>
                  <a:lnTo>
                    <a:pt x="139732" y="803529"/>
                  </a:lnTo>
                  <a:lnTo>
                    <a:pt x="141923" y="804291"/>
                  </a:lnTo>
                  <a:lnTo>
                    <a:pt x="152114" y="805053"/>
                  </a:lnTo>
                  <a:lnTo>
                    <a:pt x="154972" y="806101"/>
                  </a:lnTo>
                  <a:lnTo>
                    <a:pt x="157448" y="807720"/>
                  </a:lnTo>
                  <a:lnTo>
                    <a:pt x="158115" y="808292"/>
                  </a:lnTo>
                  <a:lnTo>
                    <a:pt x="159829" y="810197"/>
                  </a:lnTo>
                  <a:lnTo>
                    <a:pt x="160877" y="812006"/>
                  </a:lnTo>
                  <a:lnTo>
                    <a:pt x="161925" y="814388"/>
                  </a:lnTo>
                  <a:lnTo>
                    <a:pt x="162877" y="818960"/>
                  </a:lnTo>
                  <a:lnTo>
                    <a:pt x="162687" y="821531"/>
                  </a:lnTo>
                  <a:lnTo>
                    <a:pt x="161925" y="825532"/>
                  </a:lnTo>
                  <a:lnTo>
                    <a:pt x="162687" y="828104"/>
                  </a:lnTo>
                  <a:lnTo>
                    <a:pt x="164497" y="830961"/>
                  </a:lnTo>
                  <a:lnTo>
                    <a:pt x="170974" y="838391"/>
                  </a:lnTo>
                  <a:lnTo>
                    <a:pt x="189452" y="855059"/>
                  </a:lnTo>
                  <a:lnTo>
                    <a:pt x="190500" y="856393"/>
                  </a:lnTo>
                  <a:lnTo>
                    <a:pt x="191167" y="858203"/>
                  </a:lnTo>
                  <a:lnTo>
                    <a:pt x="191167" y="861155"/>
                  </a:lnTo>
                  <a:lnTo>
                    <a:pt x="190595" y="862965"/>
                  </a:lnTo>
                  <a:lnTo>
                    <a:pt x="189071" y="866204"/>
                  </a:lnTo>
                  <a:lnTo>
                    <a:pt x="188690" y="868109"/>
                  </a:lnTo>
                  <a:lnTo>
                    <a:pt x="188500" y="869918"/>
                  </a:lnTo>
                  <a:lnTo>
                    <a:pt x="188786" y="871728"/>
                  </a:lnTo>
                  <a:lnTo>
                    <a:pt x="190309" y="874300"/>
                  </a:lnTo>
                  <a:lnTo>
                    <a:pt x="192691" y="877348"/>
                  </a:lnTo>
                  <a:lnTo>
                    <a:pt x="198311" y="883349"/>
                  </a:lnTo>
                  <a:lnTo>
                    <a:pt x="201644" y="885444"/>
                  </a:lnTo>
                  <a:lnTo>
                    <a:pt x="204406" y="886492"/>
                  </a:lnTo>
                  <a:lnTo>
                    <a:pt x="212693" y="886492"/>
                  </a:lnTo>
                  <a:lnTo>
                    <a:pt x="220504" y="887730"/>
                  </a:lnTo>
                  <a:lnTo>
                    <a:pt x="222028" y="888397"/>
                  </a:lnTo>
                  <a:lnTo>
                    <a:pt x="223361" y="889254"/>
                  </a:lnTo>
                  <a:lnTo>
                    <a:pt x="224600" y="890207"/>
                  </a:lnTo>
                  <a:lnTo>
                    <a:pt x="226028" y="892016"/>
                  </a:lnTo>
                  <a:lnTo>
                    <a:pt x="227457" y="894493"/>
                  </a:lnTo>
                  <a:lnTo>
                    <a:pt x="231076" y="902208"/>
                  </a:lnTo>
                  <a:lnTo>
                    <a:pt x="237172" y="921163"/>
                  </a:lnTo>
                  <a:lnTo>
                    <a:pt x="238982" y="924782"/>
                  </a:lnTo>
                  <a:lnTo>
                    <a:pt x="240411" y="926878"/>
                  </a:lnTo>
                  <a:lnTo>
                    <a:pt x="241649" y="927926"/>
                  </a:lnTo>
                  <a:lnTo>
                    <a:pt x="242888" y="933355"/>
                  </a:lnTo>
                  <a:lnTo>
                    <a:pt x="241363" y="952024"/>
                  </a:lnTo>
                  <a:lnTo>
                    <a:pt x="252032" y="953643"/>
                  </a:lnTo>
                  <a:lnTo>
                    <a:pt x="255365" y="951643"/>
                  </a:lnTo>
                  <a:lnTo>
                    <a:pt x="256127" y="947928"/>
                  </a:lnTo>
                  <a:lnTo>
                    <a:pt x="256413" y="946023"/>
                  </a:lnTo>
                  <a:lnTo>
                    <a:pt x="256222" y="941642"/>
                  </a:lnTo>
                  <a:lnTo>
                    <a:pt x="256318" y="939451"/>
                  </a:lnTo>
                  <a:lnTo>
                    <a:pt x="257175" y="936498"/>
                  </a:lnTo>
                  <a:lnTo>
                    <a:pt x="258509" y="935831"/>
                  </a:lnTo>
                  <a:lnTo>
                    <a:pt x="259651" y="936212"/>
                  </a:lnTo>
                  <a:lnTo>
                    <a:pt x="260413" y="937641"/>
                  </a:lnTo>
                  <a:lnTo>
                    <a:pt x="262223" y="942594"/>
                  </a:lnTo>
                  <a:lnTo>
                    <a:pt x="263842" y="944023"/>
                  </a:lnTo>
                  <a:lnTo>
                    <a:pt x="266605" y="945356"/>
                  </a:lnTo>
                  <a:lnTo>
                    <a:pt x="272605" y="946309"/>
                  </a:lnTo>
                  <a:lnTo>
                    <a:pt x="275749" y="946309"/>
                  </a:lnTo>
                  <a:lnTo>
                    <a:pt x="278321" y="945452"/>
                  </a:lnTo>
                  <a:lnTo>
                    <a:pt x="279940" y="944118"/>
                  </a:lnTo>
                  <a:lnTo>
                    <a:pt x="281940" y="941737"/>
                  </a:lnTo>
                  <a:lnTo>
                    <a:pt x="282797" y="939737"/>
                  </a:lnTo>
                  <a:lnTo>
                    <a:pt x="283083" y="937546"/>
                  </a:lnTo>
                  <a:lnTo>
                    <a:pt x="282988" y="935641"/>
                  </a:lnTo>
                  <a:lnTo>
                    <a:pt x="281273" y="928497"/>
                  </a:lnTo>
                  <a:lnTo>
                    <a:pt x="277939" y="918686"/>
                  </a:lnTo>
                  <a:lnTo>
                    <a:pt x="277463" y="916972"/>
                  </a:lnTo>
                  <a:lnTo>
                    <a:pt x="277178" y="915067"/>
                  </a:lnTo>
                  <a:lnTo>
                    <a:pt x="278606" y="910971"/>
                  </a:lnTo>
                  <a:lnTo>
                    <a:pt x="281273" y="905161"/>
                  </a:lnTo>
                  <a:lnTo>
                    <a:pt x="289179" y="892493"/>
                  </a:lnTo>
                  <a:lnTo>
                    <a:pt x="294132" y="882491"/>
                  </a:lnTo>
                  <a:lnTo>
                    <a:pt x="295275" y="870109"/>
                  </a:lnTo>
                  <a:lnTo>
                    <a:pt x="295180" y="868013"/>
                  </a:lnTo>
                  <a:lnTo>
                    <a:pt x="294989" y="866013"/>
                  </a:lnTo>
                  <a:lnTo>
                    <a:pt x="294418" y="864299"/>
                  </a:lnTo>
                  <a:lnTo>
                    <a:pt x="293656" y="862870"/>
                  </a:lnTo>
                  <a:lnTo>
                    <a:pt x="292703" y="861727"/>
                  </a:lnTo>
                  <a:lnTo>
                    <a:pt x="290132" y="859917"/>
                  </a:lnTo>
                  <a:lnTo>
                    <a:pt x="283845" y="857250"/>
                  </a:lnTo>
                  <a:lnTo>
                    <a:pt x="280892" y="855631"/>
                  </a:lnTo>
                  <a:lnTo>
                    <a:pt x="279654" y="854583"/>
                  </a:lnTo>
                  <a:lnTo>
                    <a:pt x="277559" y="852392"/>
                  </a:lnTo>
                  <a:lnTo>
                    <a:pt x="276796" y="851059"/>
                  </a:lnTo>
                  <a:lnTo>
                    <a:pt x="276130" y="848868"/>
                  </a:lnTo>
                  <a:lnTo>
                    <a:pt x="275749" y="845915"/>
                  </a:lnTo>
                  <a:lnTo>
                    <a:pt x="276130" y="840677"/>
                  </a:lnTo>
                  <a:lnTo>
                    <a:pt x="276701" y="837533"/>
                  </a:lnTo>
                  <a:lnTo>
                    <a:pt x="277463" y="834962"/>
                  </a:lnTo>
                  <a:lnTo>
                    <a:pt x="279368" y="831056"/>
                  </a:lnTo>
                  <a:lnTo>
                    <a:pt x="282035" y="826770"/>
                  </a:lnTo>
                  <a:lnTo>
                    <a:pt x="303752" y="776859"/>
                  </a:lnTo>
                  <a:lnTo>
                    <a:pt x="314420" y="759333"/>
                  </a:lnTo>
                  <a:lnTo>
                    <a:pt x="315754" y="756095"/>
                  </a:lnTo>
                  <a:lnTo>
                    <a:pt x="318135" y="749713"/>
                  </a:lnTo>
                  <a:lnTo>
                    <a:pt x="333661" y="749713"/>
                  </a:lnTo>
                  <a:lnTo>
                    <a:pt x="341090" y="748475"/>
                  </a:lnTo>
                  <a:lnTo>
                    <a:pt x="344043" y="748760"/>
                  </a:lnTo>
                  <a:lnTo>
                    <a:pt x="347948" y="749713"/>
                  </a:lnTo>
                  <a:lnTo>
                    <a:pt x="354901" y="755904"/>
                  </a:lnTo>
                  <a:lnTo>
                    <a:pt x="358235" y="757047"/>
                  </a:lnTo>
                  <a:lnTo>
                    <a:pt x="359664" y="751523"/>
                  </a:lnTo>
                  <a:lnTo>
                    <a:pt x="358997" y="746951"/>
                  </a:lnTo>
                  <a:lnTo>
                    <a:pt x="357759" y="742569"/>
                  </a:lnTo>
                  <a:lnTo>
                    <a:pt x="357188" y="738569"/>
                  </a:lnTo>
                  <a:lnTo>
                    <a:pt x="358521" y="734949"/>
                  </a:lnTo>
                  <a:lnTo>
                    <a:pt x="361950" y="733425"/>
                  </a:lnTo>
                  <a:lnTo>
                    <a:pt x="364903" y="736187"/>
                  </a:lnTo>
                  <a:lnTo>
                    <a:pt x="369094" y="743045"/>
                  </a:lnTo>
                  <a:lnTo>
                    <a:pt x="374904" y="744188"/>
                  </a:lnTo>
                  <a:lnTo>
                    <a:pt x="379190" y="741426"/>
                  </a:lnTo>
                  <a:lnTo>
                    <a:pt x="383191" y="737902"/>
                  </a:lnTo>
                  <a:lnTo>
                    <a:pt x="388049" y="736473"/>
                  </a:lnTo>
                  <a:lnTo>
                    <a:pt x="392049" y="737616"/>
                  </a:lnTo>
                  <a:lnTo>
                    <a:pt x="392430" y="739521"/>
                  </a:lnTo>
                  <a:lnTo>
                    <a:pt x="391096" y="741998"/>
                  </a:lnTo>
                  <a:lnTo>
                    <a:pt x="390144" y="744760"/>
                  </a:lnTo>
                  <a:lnTo>
                    <a:pt x="390239" y="750856"/>
                  </a:lnTo>
                  <a:lnTo>
                    <a:pt x="390811" y="753237"/>
                  </a:lnTo>
                  <a:lnTo>
                    <a:pt x="395097" y="756285"/>
                  </a:lnTo>
                  <a:lnTo>
                    <a:pt x="406146" y="762191"/>
                  </a:lnTo>
                  <a:lnTo>
                    <a:pt x="420148" y="763715"/>
                  </a:lnTo>
                  <a:lnTo>
                    <a:pt x="430530" y="758952"/>
                  </a:lnTo>
                  <a:lnTo>
                    <a:pt x="430435" y="746379"/>
                  </a:lnTo>
                  <a:lnTo>
                    <a:pt x="431387" y="745712"/>
                  </a:lnTo>
                  <a:lnTo>
                    <a:pt x="432054" y="745808"/>
                  </a:lnTo>
                  <a:lnTo>
                    <a:pt x="432435" y="745427"/>
                  </a:lnTo>
                  <a:lnTo>
                    <a:pt x="432530" y="743045"/>
                  </a:lnTo>
                  <a:lnTo>
                    <a:pt x="434721" y="743045"/>
                  </a:lnTo>
                  <a:lnTo>
                    <a:pt x="438341" y="749522"/>
                  </a:lnTo>
                  <a:lnTo>
                    <a:pt x="450913" y="757619"/>
                  </a:lnTo>
                  <a:lnTo>
                    <a:pt x="453676" y="761619"/>
                  </a:lnTo>
                  <a:lnTo>
                    <a:pt x="455200" y="765429"/>
                  </a:lnTo>
                  <a:lnTo>
                    <a:pt x="458438" y="765620"/>
                  </a:lnTo>
                  <a:lnTo>
                    <a:pt x="460629" y="762953"/>
                  </a:lnTo>
                  <a:lnTo>
                    <a:pt x="459486" y="758095"/>
                  </a:lnTo>
                  <a:lnTo>
                    <a:pt x="457200" y="752094"/>
                  </a:lnTo>
                  <a:lnTo>
                    <a:pt x="460153" y="750951"/>
                  </a:lnTo>
                  <a:lnTo>
                    <a:pt x="474535" y="754380"/>
                  </a:lnTo>
                  <a:lnTo>
                    <a:pt x="479774" y="754190"/>
                  </a:lnTo>
                  <a:lnTo>
                    <a:pt x="481013" y="750665"/>
                  </a:lnTo>
                  <a:lnTo>
                    <a:pt x="476059" y="741617"/>
                  </a:lnTo>
                  <a:lnTo>
                    <a:pt x="475297" y="733711"/>
                  </a:lnTo>
                  <a:lnTo>
                    <a:pt x="482537" y="731615"/>
                  </a:lnTo>
                  <a:lnTo>
                    <a:pt x="489109" y="735711"/>
                  </a:lnTo>
                  <a:lnTo>
                    <a:pt x="486728" y="746379"/>
                  </a:lnTo>
                  <a:lnTo>
                    <a:pt x="510921" y="736378"/>
                  </a:lnTo>
                  <a:lnTo>
                    <a:pt x="514826" y="738283"/>
                  </a:lnTo>
                  <a:lnTo>
                    <a:pt x="516255" y="740759"/>
                  </a:lnTo>
                  <a:lnTo>
                    <a:pt x="522922" y="745331"/>
                  </a:lnTo>
                  <a:lnTo>
                    <a:pt x="524447" y="747998"/>
                  </a:lnTo>
                  <a:lnTo>
                    <a:pt x="525209" y="751618"/>
                  </a:lnTo>
                  <a:lnTo>
                    <a:pt x="531400" y="766858"/>
                  </a:lnTo>
                  <a:lnTo>
                    <a:pt x="540163" y="780479"/>
                  </a:lnTo>
                  <a:lnTo>
                    <a:pt x="551497" y="781622"/>
                  </a:lnTo>
                  <a:lnTo>
                    <a:pt x="564547" y="777716"/>
                  </a:lnTo>
                  <a:lnTo>
                    <a:pt x="578549" y="776192"/>
                  </a:lnTo>
                  <a:lnTo>
                    <a:pt x="592360" y="780193"/>
                  </a:lnTo>
                  <a:lnTo>
                    <a:pt x="627697" y="802862"/>
                  </a:lnTo>
                  <a:lnTo>
                    <a:pt x="635794" y="806387"/>
                  </a:lnTo>
                  <a:lnTo>
                    <a:pt x="640937" y="806006"/>
                  </a:lnTo>
                  <a:lnTo>
                    <a:pt x="645700" y="804101"/>
                  </a:lnTo>
                  <a:lnTo>
                    <a:pt x="652558" y="802862"/>
                  </a:lnTo>
                  <a:lnTo>
                    <a:pt x="657606" y="806006"/>
                  </a:lnTo>
                  <a:lnTo>
                    <a:pt x="663130" y="822198"/>
                  </a:lnTo>
                  <a:lnTo>
                    <a:pt x="667798" y="829247"/>
                  </a:lnTo>
                  <a:lnTo>
                    <a:pt x="679513" y="835724"/>
                  </a:lnTo>
                  <a:lnTo>
                    <a:pt x="694468" y="839153"/>
                  </a:lnTo>
                  <a:lnTo>
                    <a:pt x="709613" y="839438"/>
                  </a:lnTo>
                  <a:lnTo>
                    <a:pt x="721900" y="836200"/>
                  </a:lnTo>
                  <a:lnTo>
                    <a:pt x="732758" y="827913"/>
                  </a:lnTo>
                  <a:lnTo>
                    <a:pt x="743236" y="815435"/>
                  </a:lnTo>
                  <a:lnTo>
                    <a:pt x="749046" y="804958"/>
                  </a:lnTo>
                  <a:lnTo>
                    <a:pt x="753237" y="803339"/>
                  </a:lnTo>
                  <a:lnTo>
                    <a:pt x="754380" y="804196"/>
                  </a:lnTo>
                  <a:lnTo>
                    <a:pt x="756380" y="804958"/>
                  </a:lnTo>
                  <a:lnTo>
                    <a:pt x="759143" y="805434"/>
                  </a:lnTo>
                  <a:lnTo>
                    <a:pt x="764286" y="805148"/>
                  </a:lnTo>
                  <a:lnTo>
                    <a:pt x="768572" y="805434"/>
                  </a:lnTo>
                  <a:lnTo>
                    <a:pt x="769715" y="806101"/>
                  </a:lnTo>
                  <a:lnTo>
                    <a:pt x="774478" y="810006"/>
                  </a:lnTo>
                  <a:lnTo>
                    <a:pt x="775430" y="811149"/>
                  </a:lnTo>
                  <a:lnTo>
                    <a:pt x="776478" y="812483"/>
                  </a:lnTo>
                  <a:lnTo>
                    <a:pt x="777145" y="814007"/>
                  </a:lnTo>
                  <a:lnTo>
                    <a:pt x="777621" y="815626"/>
                  </a:lnTo>
                  <a:lnTo>
                    <a:pt x="777621" y="817436"/>
                  </a:lnTo>
                  <a:lnTo>
                    <a:pt x="777240" y="819150"/>
                  </a:lnTo>
                  <a:lnTo>
                    <a:pt x="776573" y="820674"/>
                  </a:lnTo>
                  <a:lnTo>
                    <a:pt x="776097" y="822198"/>
                  </a:lnTo>
                  <a:lnTo>
                    <a:pt x="775907" y="823722"/>
                  </a:lnTo>
                  <a:lnTo>
                    <a:pt x="776668" y="824960"/>
                  </a:lnTo>
                  <a:lnTo>
                    <a:pt x="778002" y="826008"/>
                  </a:lnTo>
                  <a:lnTo>
                    <a:pt x="810673" y="833914"/>
                  </a:lnTo>
                  <a:lnTo>
                    <a:pt x="812768" y="834962"/>
                  </a:lnTo>
                  <a:lnTo>
                    <a:pt x="815435" y="836867"/>
                  </a:lnTo>
                  <a:lnTo>
                    <a:pt x="816674" y="837819"/>
                  </a:lnTo>
                  <a:lnTo>
                    <a:pt x="820674" y="840486"/>
                  </a:lnTo>
                  <a:lnTo>
                    <a:pt x="831628" y="836676"/>
                  </a:lnTo>
                  <a:lnTo>
                    <a:pt x="835628" y="834390"/>
                  </a:lnTo>
                  <a:lnTo>
                    <a:pt x="836962" y="833533"/>
                  </a:lnTo>
                  <a:lnTo>
                    <a:pt x="839914" y="832104"/>
                  </a:lnTo>
                  <a:lnTo>
                    <a:pt x="850201" y="829723"/>
                  </a:lnTo>
                  <a:lnTo>
                    <a:pt x="852392" y="828485"/>
                  </a:lnTo>
                  <a:lnTo>
                    <a:pt x="854012" y="827056"/>
                  </a:lnTo>
                  <a:lnTo>
                    <a:pt x="855726" y="824198"/>
                  </a:lnTo>
                  <a:lnTo>
                    <a:pt x="856679" y="822960"/>
                  </a:lnTo>
                  <a:lnTo>
                    <a:pt x="857631" y="821912"/>
                  </a:lnTo>
                  <a:lnTo>
                    <a:pt x="858584" y="821150"/>
                  </a:lnTo>
                  <a:lnTo>
                    <a:pt x="887349" y="817055"/>
                  </a:lnTo>
                  <a:lnTo>
                    <a:pt x="889921" y="817340"/>
                  </a:lnTo>
                  <a:lnTo>
                    <a:pt x="908495" y="824960"/>
                  </a:lnTo>
                  <a:lnTo>
                    <a:pt x="909828" y="825818"/>
                  </a:lnTo>
                  <a:lnTo>
                    <a:pt x="910971" y="826865"/>
                  </a:lnTo>
                  <a:lnTo>
                    <a:pt x="913829" y="830675"/>
                  </a:lnTo>
                  <a:lnTo>
                    <a:pt x="914972" y="831818"/>
                  </a:lnTo>
                  <a:lnTo>
                    <a:pt x="922401" y="831342"/>
                  </a:lnTo>
                  <a:lnTo>
                    <a:pt x="947071" y="824103"/>
                  </a:lnTo>
                  <a:lnTo>
                    <a:pt x="953262" y="826484"/>
                  </a:lnTo>
                  <a:lnTo>
                    <a:pt x="954881" y="826389"/>
                  </a:lnTo>
                  <a:lnTo>
                    <a:pt x="957263" y="824675"/>
                  </a:lnTo>
                  <a:lnTo>
                    <a:pt x="958977" y="820865"/>
                  </a:lnTo>
                  <a:lnTo>
                    <a:pt x="959930" y="819436"/>
                  </a:lnTo>
                  <a:lnTo>
                    <a:pt x="961168" y="818579"/>
                  </a:lnTo>
                  <a:lnTo>
                    <a:pt x="962882" y="818007"/>
                  </a:lnTo>
                  <a:lnTo>
                    <a:pt x="986123" y="818960"/>
                  </a:lnTo>
                  <a:lnTo>
                    <a:pt x="1003554" y="822960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3" name="Figura a mano libera: forma 84">
              <a:extLst>
                <a:ext uri="{FF2B5EF4-FFF2-40B4-BE49-F238E27FC236}">
                  <a16:creationId xmlns:a16="http://schemas.microsoft.com/office/drawing/2014/main" xmlns="" id="{E9FFC8E8-F67B-40F9-BB5C-EA85ADCD4624}"/>
                </a:ext>
              </a:extLst>
            </p:cNvPr>
            <p:cNvSpPr/>
            <p:nvPr/>
          </p:nvSpPr>
          <p:spPr>
            <a:xfrm>
              <a:off x="8789650" y="1899475"/>
              <a:ext cx="535114" cy="523017"/>
            </a:xfrm>
            <a:custGeom>
              <a:avLst/>
              <a:gdLst>
                <a:gd name="connsiteX0" fmla="*/ 534734 w 535114"/>
                <a:gd name="connsiteY0" fmla="*/ 497300 h 523017"/>
                <a:gd name="connsiteX1" fmla="*/ 534543 w 535114"/>
                <a:gd name="connsiteY1" fmla="*/ 496824 h 523017"/>
                <a:gd name="connsiteX2" fmla="*/ 531495 w 535114"/>
                <a:gd name="connsiteY2" fmla="*/ 496634 h 523017"/>
                <a:gd name="connsiteX3" fmla="*/ 526352 w 535114"/>
                <a:gd name="connsiteY3" fmla="*/ 493681 h 523017"/>
                <a:gd name="connsiteX4" fmla="*/ 522637 w 535114"/>
                <a:gd name="connsiteY4" fmla="*/ 489680 h 523017"/>
                <a:gd name="connsiteX5" fmla="*/ 495300 w 535114"/>
                <a:gd name="connsiteY5" fmla="*/ 443579 h 523017"/>
                <a:gd name="connsiteX6" fmla="*/ 471488 w 535114"/>
                <a:gd name="connsiteY6" fmla="*/ 432911 h 523017"/>
                <a:gd name="connsiteX7" fmla="*/ 468249 w 535114"/>
                <a:gd name="connsiteY7" fmla="*/ 430340 h 523017"/>
                <a:gd name="connsiteX8" fmla="*/ 454628 w 535114"/>
                <a:gd name="connsiteY8" fmla="*/ 419767 h 523017"/>
                <a:gd name="connsiteX9" fmla="*/ 448913 w 535114"/>
                <a:gd name="connsiteY9" fmla="*/ 417957 h 523017"/>
                <a:gd name="connsiteX10" fmla="*/ 437102 w 535114"/>
                <a:gd name="connsiteY10" fmla="*/ 416528 h 523017"/>
                <a:gd name="connsiteX11" fmla="*/ 427482 w 535114"/>
                <a:gd name="connsiteY11" fmla="*/ 411290 h 523017"/>
                <a:gd name="connsiteX12" fmla="*/ 425101 w 535114"/>
                <a:gd name="connsiteY12" fmla="*/ 406527 h 523017"/>
                <a:gd name="connsiteX13" fmla="*/ 422243 w 535114"/>
                <a:gd name="connsiteY13" fmla="*/ 401003 h 523017"/>
                <a:gd name="connsiteX14" fmla="*/ 423386 w 535114"/>
                <a:gd name="connsiteY14" fmla="*/ 384143 h 523017"/>
                <a:gd name="connsiteX15" fmla="*/ 433673 w 535114"/>
                <a:gd name="connsiteY15" fmla="*/ 360712 h 523017"/>
                <a:gd name="connsiteX16" fmla="*/ 436817 w 535114"/>
                <a:gd name="connsiteY16" fmla="*/ 353663 h 523017"/>
                <a:gd name="connsiteX17" fmla="*/ 439198 w 535114"/>
                <a:gd name="connsiteY17" fmla="*/ 344138 h 523017"/>
                <a:gd name="connsiteX18" fmla="*/ 441770 w 535114"/>
                <a:gd name="connsiteY18" fmla="*/ 334042 h 523017"/>
                <a:gd name="connsiteX19" fmla="*/ 435959 w 535114"/>
                <a:gd name="connsiteY19" fmla="*/ 324707 h 523017"/>
                <a:gd name="connsiteX20" fmla="*/ 434150 w 535114"/>
                <a:gd name="connsiteY20" fmla="*/ 325088 h 523017"/>
                <a:gd name="connsiteX21" fmla="*/ 424244 w 535114"/>
                <a:gd name="connsiteY21" fmla="*/ 327470 h 523017"/>
                <a:gd name="connsiteX22" fmla="*/ 413099 w 535114"/>
                <a:gd name="connsiteY22" fmla="*/ 332804 h 523017"/>
                <a:gd name="connsiteX23" fmla="*/ 402812 w 535114"/>
                <a:gd name="connsiteY23" fmla="*/ 333566 h 523017"/>
                <a:gd name="connsiteX24" fmla="*/ 393478 w 535114"/>
                <a:gd name="connsiteY24" fmla="*/ 322802 h 523017"/>
                <a:gd name="connsiteX25" fmla="*/ 393383 w 535114"/>
                <a:gd name="connsiteY25" fmla="*/ 322231 h 523017"/>
                <a:gd name="connsiteX26" fmla="*/ 393192 w 535114"/>
                <a:gd name="connsiteY26" fmla="*/ 321755 h 523017"/>
                <a:gd name="connsiteX27" fmla="*/ 392906 w 535114"/>
                <a:gd name="connsiteY27" fmla="*/ 321374 h 523017"/>
                <a:gd name="connsiteX28" fmla="*/ 392525 w 535114"/>
                <a:gd name="connsiteY28" fmla="*/ 320897 h 523017"/>
                <a:gd name="connsiteX29" fmla="*/ 391001 w 535114"/>
                <a:gd name="connsiteY29" fmla="*/ 319659 h 523017"/>
                <a:gd name="connsiteX30" fmla="*/ 386525 w 535114"/>
                <a:gd name="connsiteY30" fmla="*/ 314420 h 523017"/>
                <a:gd name="connsiteX31" fmla="*/ 391763 w 535114"/>
                <a:gd name="connsiteY31" fmla="*/ 309658 h 523017"/>
                <a:gd name="connsiteX32" fmla="*/ 393478 w 535114"/>
                <a:gd name="connsiteY32" fmla="*/ 308420 h 523017"/>
                <a:gd name="connsiteX33" fmla="*/ 396145 w 535114"/>
                <a:gd name="connsiteY33" fmla="*/ 304991 h 523017"/>
                <a:gd name="connsiteX34" fmla="*/ 397097 w 535114"/>
                <a:gd name="connsiteY34" fmla="*/ 301562 h 523017"/>
                <a:gd name="connsiteX35" fmla="*/ 396335 w 535114"/>
                <a:gd name="connsiteY35" fmla="*/ 298323 h 523017"/>
                <a:gd name="connsiteX36" fmla="*/ 393478 w 535114"/>
                <a:gd name="connsiteY36" fmla="*/ 295466 h 523017"/>
                <a:gd name="connsiteX37" fmla="*/ 401384 w 535114"/>
                <a:gd name="connsiteY37" fmla="*/ 284988 h 523017"/>
                <a:gd name="connsiteX38" fmla="*/ 407384 w 535114"/>
                <a:gd name="connsiteY38" fmla="*/ 280416 h 523017"/>
                <a:gd name="connsiteX39" fmla="*/ 439579 w 535114"/>
                <a:gd name="connsiteY39" fmla="*/ 255842 h 523017"/>
                <a:gd name="connsiteX40" fmla="*/ 449389 w 535114"/>
                <a:gd name="connsiteY40" fmla="*/ 237744 h 523017"/>
                <a:gd name="connsiteX41" fmla="*/ 448056 w 535114"/>
                <a:gd name="connsiteY41" fmla="*/ 232982 h 523017"/>
                <a:gd name="connsiteX42" fmla="*/ 446818 w 535114"/>
                <a:gd name="connsiteY42" fmla="*/ 228505 h 523017"/>
                <a:gd name="connsiteX43" fmla="*/ 443294 w 535114"/>
                <a:gd name="connsiteY43" fmla="*/ 227933 h 523017"/>
                <a:gd name="connsiteX44" fmla="*/ 438721 w 535114"/>
                <a:gd name="connsiteY44" fmla="*/ 226981 h 523017"/>
                <a:gd name="connsiteX45" fmla="*/ 428625 w 535114"/>
                <a:gd name="connsiteY45" fmla="*/ 228124 h 523017"/>
                <a:gd name="connsiteX46" fmla="*/ 419862 w 535114"/>
                <a:gd name="connsiteY46" fmla="*/ 226695 h 523017"/>
                <a:gd name="connsiteX47" fmla="*/ 409575 w 535114"/>
                <a:gd name="connsiteY47" fmla="*/ 216503 h 523017"/>
                <a:gd name="connsiteX48" fmla="*/ 403098 w 535114"/>
                <a:gd name="connsiteY48" fmla="*/ 211931 h 523017"/>
                <a:gd name="connsiteX49" fmla="*/ 393478 w 535114"/>
                <a:gd name="connsiteY49" fmla="*/ 210026 h 523017"/>
                <a:gd name="connsiteX50" fmla="*/ 388715 w 535114"/>
                <a:gd name="connsiteY50" fmla="*/ 207264 h 523017"/>
                <a:gd name="connsiteX51" fmla="*/ 378428 w 535114"/>
                <a:gd name="connsiteY51" fmla="*/ 206597 h 523017"/>
                <a:gd name="connsiteX52" fmla="*/ 373094 w 535114"/>
                <a:gd name="connsiteY52" fmla="*/ 204692 h 523017"/>
                <a:gd name="connsiteX53" fmla="*/ 378143 w 535114"/>
                <a:gd name="connsiteY53" fmla="*/ 213455 h 523017"/>
                <a:gd name="connsiteX54" fmla="*/ 368713 w 535114"/>
                <a:gd name="connsiteY54" fmla="*/ 214884 h 523017"/>
                <a:gd name="connsiteX55" fmla="*/ 365855 w 535114"/>
                <a:gd name="connsiteY55" fmla="*/ 210598 h 523017"/>
                <a:gd name="connsiteX56" fmla="*/ 364617 w 535114"/>
                <a:gd name="connsiteY56" fmla="*/ 203740 h 523017"/>
                <a:gd name="connsiteX57" fmla="*/ 360140 w 535114"/>
                <a:gd name="connsiteY57" fmla="*/ 197549 h 523017"/>
                <a:gd name="connsiteX58" fmla="*/ 360045 w 535114"/>
                <a:gd name="connsiteY58" fmla="*/ 197453 h 523017"/>
                <a:gd name="connsiteX59" fmla="*/ 360045 w 535114"/>
                <a:gd name="connsiteY59" fmla="*/ 197453 h 523017"/>
                <a:gd name="connsiteX60" fmla="*/ 357950 w 535114"/>
                <a:gd name="connsiteY60" fmla="*/ 185071 h 523017"/>
                <a:gd name="connsiteX61" fmla="*/ 356045 w 535114"/>
                <a:gd name="connsiteY61" fmla="*/ 179165 h 523017"/>
                <a:gd name="connsiteX62" fmla="*/ 353378 w 535114"/>
                <a:gd name="connsiteY62" fmla="*/ 174212 h 523017"/>
                <a:gd name="connsiteX63" fmla="*/ 362331 w 535114"/>
                <a:gd name="connsiteY63" fmla="*/ 168592 h 523017"/>
                <a:gd name="connsiteX64" fmla="*/ 363760 w 535114"/>
                <a:gd name="connsiteY64" fmla="*/ 166021 h 523017"/>
                <a:gd name="connsiteX65" fmla="*/ 368618 w 535114"/>
                <a:gd name="connsiteY65" fmla="*/ 157734 h 523017"/>
                <a:gd name="connsiteX66" fmla="*/ 373285 w 535114"/>
                <a:gd name="connsiteY66" fmla="*/ 147161 h 523017"/>
                <a:gd name="connsiteX67" fmla="*/ 377000 w 535114"/>
                <a:gd name="connsiteY67" fmla="*/ 142684 h 523017"/>
                <a:gd name="connsiteX68" fmla="*/ 381571 w 535114"/>
                <a:gd name="connsiteY68" fmla="*/ 142208 h 523017"/>
                <a:gd name="connsiteX69" fmla="*/ 385763 w 535114"/>
                <a:gd name="connsiteY69" fmla="*/ 140113 h 523017"/>
                <a:gd name="connsiteX70" fmla="*/ 394049 w 535114"/>
                <a:gd name="connsiteY70" fmla="*/ 134112 h 523017"/>
                <a:gd name="connsiteX71" fmla="*/ 409956 w 535114"/>
                <a:gd name="connsiteY71" fmla="*/ 125635 h 523017"/>
                <a:gd name="connsiteX72" fmla="*/ 418243 w 535114"/>
                <a:gd name="connsiteY72" fmla="*/ 116872 h 523017"/>
                <a:gd name="connsiteX73" fmla="*/ 425577 w 535114"/>
                <a:gd name="connsiteY73" fmla="*/ 106585 h 523017"/>
                <a:gd name="connsiteX74" fmla="*/ 433959 w 535114"/>
                <a:gd name="connsiteY74" fmla="*/ 98679 h 523017"/>
                <a:gd name="connsiteX75" fmla="*/ 445675 w 535114"/>
                <a:gd name="connsiteY75" fmla="*/ 97155 h 523017"/>
                <a:gd name="connsiteX76" fmla="*/ 454152 w 535114"/>
                <a:gd name="connsiteY76" fmla="*/ 97441 h 523017"/>
                <a:gd name="connsiteX77" fmla="*/ 460534 w 535114"/>
                <a:gd name="connsiteY77" fmla="*/ 94012 h 523017"/>
                <a:gd name="connsiteX78" fmla="*/ 463391 w 535114"/>
                <a:gd name="connsiteY78" fmla="*/ 88011 h 523017"/>
                <a:gd name="connsiteX79" fmla="*/ 464344 w 535114"/>
                <a:gd name="connsiteY79" fmla="*/ 86201 h 523017"/>
                <a:gd name="connsiteX80" fmla="*/ 464820 w 535114"/>
                <a:gd name="connsiteY80" fmla="*/ 73438 h 523017"/>
                <a:gd name="connsiteX81" fmla="*/ 466725 w 535114"/>
                <a:gd name="connsiteY81" fmla="*/ 70866 h 523017"/>
                <a:gd name="connsiteX82" fmla="*/ 467963 w 535114"/>
                <a:gd name="connsiteY82" fmla="*/ 67723 h 523017"/>
                <a:gd name="connsiteX83" fmla="*/ 468630 w 535114"/>
                <a:gd name="connsiteY83" fmla="*/ 64294 h 523017"/>
                <a:gd name="connsiteX84" fmla="*/ 468630 w 535114"/>
                <a:gd name="connsiteY84" fmla="*/ 60388 h 523017"/>
                <a:gd name="connsiteX85" fmla="*/ 463201 w 535114"/>
                <a:gd name="connsiteY85" fmla="*/ 61436 h 523017"/>
                <a:gd name="connsiteX86" fmla="*/ 458057 w 535114"/>
                <a:gd name="connsiteY86" fmla="*/ 60865 h 523017"/>
                <a:gd name="connsiteX87" fmla="*/ 416528 w 535114"/>
                <a:gd name="connsiteY87" fmla="*/ 47339 h 523017"/>
                <a:gd name="connsiteX88" fmla="*/ 401955 w 535114"/>
                <a:gd name="connsiteY88" fmla="*/ 46863 h 523017"/>
                <a:gd name="connsiteX89" fmla="*/ 399288 w 535114"/>
                <a:gd name="connsiteY89" fmla="*/ 44958 h 523017"/>
                <a:gd name="connsiteX90" fmla="*/ 394430 w 535114"/>
                <a:gd name="connsiteY90" fmla="*/ 39433 h 523017"/>
                <a:gd name="connsiteX91" fmla="*/ 392049 w 535114"/>
                <a:gd name="connsiteY91" fmla="*/ 38576 h 523017"/>
                <a:gd name="connsiteX92" fmla="*/ 371094 w 535114"/>
                <a:gd name="connsiteY92" fmla="*/ 40100 h 523017"/>
                <a:gd name="connsiteX93" fmla="*/ 356140 w 535114"/>
                <a:gd name="connsiteY93" fmla="*/ 37433 h 523017"/>
                <a:gd name="connsiteX94" fmla="*/ 321183 w 535114"/>
                <a:gd name="connsiteY94" fmla="*/ 44863 h 523017"/>
                <a:gd name="connsiteX95" fmla="*/ 307277 w 535114"/>
                <a:gd name="connsiteY95" fmla="*/ 44196 h 523017"/>
                <a:gd name="connsiteX96" fmla="*/ 300038 w 535114"/>
                <a:gd name="connsiteY96" fmla="*/ 41338 h 523017"/>
                <a:gd name="connsiteX97" fmla="*/ 278225 w 535114"/>
                <a:gd name="connsiteY97" fmla="*/ 27908 h 523017"/>
                <a:gd name="connsiteX98" fmla="*/ 250127 w 535114"/>
                <a:gd name="connsiteY98" fmla="*/ 21431 h 523017"/>
                <a:gd name="connsiteX99" fmla="*/ 169736 w 535114"/>
                <a:gd name="connsiteY99" fmla="*/ 15621 h 523017"/>
                <a:gd name="connsiteX100" fmla="*/ 150209 w 535114"/>
                <a:gd name="connsiteY100" fmla="*/ 2858 h 523017"/>
                <a:gd name="connsiteX101" fmla="*/ 141637 w 535114"/>
                <a:gd name="connsiteY101" fmla="*/ 0 h 523017"/>
                <a:gd name="connsiteX102" fmla="*/ 143732 w 535114"/>
                <a:gd name="connsiteY102" fmla="*/ 23717 h 523017"/>
                <a:gd name="connsiteX103" fmla="*/ 146018 w 535114"/>
                <a:gd name="connsiteY103" fmla="*/ 34100 h 523017"/>
                <a:gd name="connsiteX104" fmla="*/ 145923 w 535114"/>
                <a:gd name="connsiteY104" fmla="*/ 40481 h 523017"/>
                <a:gd name="connsiteX105" fmla="*/ 145256 w 535114"/>
                <a:gd name="connsiteY105" fmla="*/ 45244 h 523017"/>
                <a:gd name="connsiteX106" fmla="*/ 146113 w 535114"/>
                <a:gd name="connsiteY106" fmla="*/ 49435 h 523017"/>
                <a:gd name="connsiteX107" fmla="*/ 145637 w 535114"/>
                <a:gd name="connsiteY107" fmla="*/ 51816 h 523017"/>
                <a:gd name="connsiteX108" fmla="*/ 144589 w 535114"/>
                <a:gd name="connsiteY108" fmla="*/ 53054 h 523017"/>
                <a:gd name="connsiteX109" fmla="*/ 122015 w 535114"/>
                <a:gd name="connsiteY109" fmla="*/ 56579 h 523017"/>
                <a:gd name="connsiteX110" fmla="*/ 118682 w 535114"/>
                <a:gd name="connsiteY110" fmla="*/ 57721 h 523017"/>
                <a:gd name="connsiteX111" fmla="*/ 115634 w 535114"/>
                <a:gd name="connsiteY111" fmla="*/ 59341 h 523017"/>
                <a:gd name="connsiteX112" fmla="*/ 114300 w 535114"/>
                <a:gd name="connsiteY112" fmla="*/ 60198 h 523017"/>
                <a:gd name="connsiteX113" fmla="*/ 112490 w 535114"/>
                <a:gd name="connsiteY113" fmla="*/ 61913 h 523017"/>
                <a:gd name="connsiteX114" fmla="*/ 106585 w 535114"/>
                <a:gd name="connsiteY114" fmla="*/ 69247 h 523017"/>
                <a:gd name="connsiteX115" fmla="*/ 105251 w 535114"/>
                <a:gd name="connsiteY115" fmla="*/ 72200 h 523017"/>
                <a:gd name="connsiteX116" fmla="*/ 105156 w 535114"/>
                <a:gd name="connsiteY116" fmla="*/ 74486 h 523017"/>
                <a:gd name="connsiteX117" fmla="*/ 106109 w 535114"/>
                <a:gd name="connsiteY117" fmla="*/ 75819 h 523017"/>
                <a:gd name="connsiteX118" fmla="*/ 107347 w 535114"/>
                <a:gd name="connsiteY118" fmla="*/ 76771 h 523017"/>
                <a:gd name="connsiteX119" fmla="*/ 108871 w 535114"/>
                <a:gd name="connsiteY119" fmla="*/ 77533 h 523017"/>
                <a:gd name="connsiteX120" fmla="*/ 110680 w 535114"/>
                <a:gd name="connsiteY120" fmla="*/ 78105 h 523017"/>
                <a:gd name="connsiteX121" fmla="*/ 113633 w 535114"/>
                <a:gd name="connsiteY121" fmla="*/ 79820 h 523017"/>
                <a:gd name="connsiteX122" fmla="*/ 114776 w 535114"/>
                <a:gd name="connsiteY122" fmla="*/ 81629 h 523017"/>
                <a:gd name="connsiteX123" fmla="*/ 115443 w 535114"/>
                <a:gd name="connsiteY123" fmla="*/ 84011 h 523017"/>
                <a:gd name="connsiteX124" fmla="*/ 115443 w 535114"/>
                <a:gd name="connsiteY124" fmla="*/ 88392 h 523017"/>
                <a:gd name="connsiteX125" fmla="*/ 114586 w 535114"/>
                <a:gd name="connsiteY125" fmla="*/ 90488 h 523017"/>
                <a:gd name="connsiteX126" fmla="*/ 113157 w 535114"/>
                <a:gd name="connsiteY126" fmla="*/ 91059 h 523017"/>
                <a:gd name="connsiteX127" fmla="*/ 111443 w 535114"/>
                <a:gd name="connsiteY127" fmla="*/ 90678 h 523017"/>
                <a:gd name="connsiteX128" fmla="*/ 108299 w 535114"/>
                <a:gd name="connsiteY128" fmla="*/ 89059 h 523017"/>
                <a:gd name="connsiteX129" fmla="*/ 104585 w 535114"/>
                <a:gd name="connsiteY129" fmla="*/ 88106 h 523017"/>
                <a:gd name="connsiteX130" fmla="*/ 88202 w 535114"/>
                <a:gd name="connsiteY130" fmla="*/ 88201 h 523017"/>
                <a:gd name="connsiteX131" fmla="*/ 73819 w 535114"/>
                <a:gd name="connsiteY131" fmla="*/ 91345 h 523017"/>
                <a:gd name="connsiteX132" fmla="*/ 66389 w 535114"/>
                <a:gd name="connsiteY132" fmla="*/ 95441 h 523017"/>
                <a:gd name="connsiteX133" fmla="*/ 64580 w 535114"/>
                <a:gd name="connsiteY133" fmla="*/ 97155 h 523017"/>
                <a:gd name="connsiteX134" fmla="*/ 63246 w 535114"/>
                <a:gd name="connsiteY134" fmla="*/ 98870 h 523017"/>
                <a:gd name="connsiteX135" fmla="*/ 58865 w 535114"/>
                <a:gd name="connsiteY135" fmla="*/ 108585 h 523017"/>
                <a:gd name="connsiteX136" fmla="*/ 55340 w 535114"/>
                <a:gd name="connsiteY136" fmla="*/ 121158 h 523017"/>
                <a:gd name="connsiteX137" fmla="*/ 44387 w 535114"/>
                <a:gd name="connsiteY137" fmla="*/ 141446 h 523017"/>
                <a:gd name="connsiteX138" fmla="*/ 37338 w 535114"/>
                <a:gd name="connsiteY138" fmla="*/ 150686 h 523017"/>
                <a:gd name="connsiteX139" fmla="*/ 34576 w 535114"/>
                <a:gd name="connsiteY139" fmla="*/ 153448 h 523017"/>
                <a:gd name="connsiteX140" fmla="*/ 16859 w 535114"/>
                <a:gd name="connsiteY140" fmla="*/ 162687 h 523017"/>
                <a:gd name="connsiteX141" fmla="*/ 11811 w 535114"/>
                <a:gd name="connsiteY141" fmla="*/ 166307 h 523017"/>
                <a:gd name="connsiteX142" fmla="*/ 8287 w 535114"/>
                <a:gd name="connsiteY142" fmla="*/ 170307 h 523017"/>
                <a:gd name="connsiteX143" fmla="*/ 2572 w 535114"/>
                <a:gd name="connsiteY143" fmla="*/ 178308 h 523017"/>
                <a:gd name="connsiteX144" fmla="*/ 857 w 535114"/>
                <a:gd name="connsiteY144" fmla="*/ 182118 h 523017"/>
                <a:gd name="connsiteX145" fmla="*/ 0 w 535114"/>
                <a:gd name="connsiteY145" fmla="*/ 184499 h 523017"/>
                <a:gd name="connsiteX146" fmla="*/ 191 w 535114"/>
                <a:gd name="connsiteY146" fmla="*/ 186023 h 523017"/>
                <a:gd name="connsiteX147" fmla="*/ 1429 w 535114"/>
                <a:gd name="connsiteY147" fmla="*/ 188976 h 523017"/>
                <a:gd name="connsiteX148" fmla="*/ 2381 w 535114"/>
                <a:gd name="connsiteY148" fmla="*/ 190309 h 523017"/>
                <a:gd name="connsiteX149" fmla="*/ 7620 w 535114"/>
                <a:gd name="connsiteY149" fmla="*/ 196596 h 523017"/>
                <a:gd name="connsiteX150" fmla="*/ 16097 w 535114"/>
                <a:gd name="connsiteY150" fmla="*/ 204025 h 523017"/>
                <a:gd name="connsiteX151" fmla="*/ 17621 w 535114"/>
                <a:gd name="connsiteY151" fmla="*/ 204788 h 523017"/>
                <a:gd name="connsiteX152" fmla="*/ 19336 w 535114"/>
                <a:gd name="connsiteY152" fmla="*/ 205454 h 523017"/>
                <a:gd name="connsiteX153" fmla="*/ 27051 w 535114"/>
                <a:gd name="connsiteY153" fmla="*/ 205645 h 523017"/>
                <a:gd name="connsiteX154" fmla="*/ 28670 w 535114"/>
                <a:gd name="connsiteY154" fmla="*/ 206216 h 523017"/>
                <a:gd name="connsiteX155" fmla="*/ 29718 w 535114"/>
                <a:gd name="connsiteY155" fmla="*/ 207359 h 523017"/>
                <a:gd name="connsiteX156" fmla="*/ 30480 w 535114"/>
                <a:gd name="connsiteY156" fmla="*/ 208788 h 523017"/>
                <a:gd name="connsiteX157" fmla="*/ 30956 w 535114"/>
                <a:gd name="connsiteY157" fmla="*/ 210503 h 523017"/>
                <a:gd name="connsiteX158" fmla="*/ 31623 w 535114"/>
                <a:gd name="connsiteY158" fmla="*/ 212026 h 523017"/>
                <a:gd name="connsiteX159" fmla="*/ 32766 w 535114"/>
                <a:gd name="connsiteY159" fmla="*/ 212979 h 523017"/>
                <a:gd name="connsiteX160" fmla="*/ 34481 w 535114"/>
                <a:gd name="connsiteY160" fmla="*/ 213360 h 523017"/>
                <a:gd name="connsiteX161" fmla="*/ 38386 w 535114"/>
                <a:gd name="connsiteY161" fmla="*/ 213360 h 523017"/>
                <a:gd name="connsiteX162" fmla="*/ 40100 w 535114"/>
                <a:gd name="connsiteY162" fmla="*/ 214027 h 523017"/>
                <a:gd name="connsiteX163" fmla="*/ 41339 w 535114"/>
                <a:gd name="connsiteY163" fmla="*/ 215741 h 523017"/>
                <a:gd name="connsiteX164" fmla="*/ 41910 w 535114"/>
                <a:gd name="connsiteY164" fmla="*/ 219266 h 523017"/>
                <a:gd name="connsiteX165" fmla="*/ 42482 w 535114"/>
                <a:gd name="connsiteY165" fmla="*/ 226314 h 523017"/>
                <a:gd name="connsiteX166" fmla="*/ 42767 w 535114"/>
                <a:gd name="connsiteY166" fmla="*/ 228029 h 523017"/>
                <a:gd name="connsiteX167" fmla="*/ 43529 w 535114"/>
                <a:gd name="connsiteY167" fmla="*/ 229553 h 523017"/>
                <a:gd name="connsiteX168" fmla="*/ 44482 w 535114"/>
                <a:gd name="connsiteY168" fmla="*/ 230791 h 523017"/>
                <a:gd name="connsiteX169" fmla="*/ 46768 w 535114"/>
                <a:gd name="connsiteY169" fmla="*/ 232982 h 523017"/>
                <a:gd name="connsiteX170" fmla="*/ 53340 w 535114"/>
                <a:gd name="connsiteY170" fmla="*/ 237934 h 523017"/>
                <a:gd name="connsiteX171" fmla="*/ 54578 w 535114"/>
                <a:gd name="connsiteY171" fmla="*/ 240792 h 523017"/>
                <a:gd name="connsiteX172" fmla="*/ 55721 w 535114"/>
                <a:gd name="connsiteY172" fmla="*/ 245078 h 523017"/>
                <a:gd name="connsiteX173" fmla="*/ 57055 w 535114"/>
                <a:gd name="connsiteY173" fmla="*/ 254794 h 523017"/>
                <a:gd name="connsiteX174" fmla="*/ 57150 w 535114"/>
                <a:gd name="connsiteY174" fmla="*/ 259556 h 523017"/>
                <a:gd name="connsiteX175" fmla="*/ 56960 w 535114"/>
                <a:gd name="connsiteY175" fmla="*/ 262795 h 523017"/>
                <a:gd name="connsiteX176" fmla="*/ 56007 w 535114"/>
                <a:gd name="connsiteY176" fmla="*/ 264986 h 523017"/>
                <a:gd name="connsiteX177" fmla="*/ 55340 w 535114"/>
                <a:gd name="connsiteY177" fmla="*/ 266129 h 523017"/>
                <a:gd name="connsiteX178" fmla="*/ 54388 w 535114"/>
                <a:gd name="connsiteY178" fmla="*/ 267367 h 523017"/>
                <a:gd name="connsiteX179" fmla="*/ 52007 w 535114"/>
                <a:gd name="connsiteY179" fmla="*/ 269462 h 523017"/>
                <a:gd name="connsiteX180" fmla="*/ 49244 w 535114"/>
                <a:gd name="connsiteY180" fmla="*/ 271082 h 523017"/>
                <a:gd name="connsiteX181" fmla="*/ 40767 w 535114"/>
                <a:gd name="connsiteY181" fmla="*/ 273653 h 523017"/>
                <a:gd name="connsiteX182" fmla="*/ 39434 w 535114"/>
                <a:gd name="connsiteY182" fmla="*/ 274511 h 523017"/>
                <a:gd name="connsiteX183" fmla="*/ 38195 w 535114"/>
                <a:gd name="connsiteY183" fmla="*/ 275558 h 523017"/>
                <a:gd name="connsiteX184" fmla="*/ 37148 w 535114"/>
                <a:gd name="connsiteY184" fmla="*/ 276796 h 523017"/>
                <a:gd name="connsiteX185" fmla="*/ 36195 w 535114"/>
                <a:gd name="connsiteY185" fmla="*/ 278130 h 523017"/>
                <a:gd name="connsiteX186" fmla="*/ 35433 w 535114"/>
                <a:gd name="connsiteY186" fmla="*/ 279749 h 523017"/>
                <a:gd name="connsiteX187" fmla="*/ 34100 w 535114"/>
                <a:gd name="connsiteY187" fmla="*/ 282988 h 523017"/>
                <a:gd name="connsiteX188" fmla="*/ 32385 w 535114"/>
                <a:gd name="connsiteY188" fmla="*/ 286417 h 523017"/>
                <a:gd name="connsiteX189" fmla="*/ 28480 w 535114"/>
                <a:gd name="connsiteY189" fmla="*/ 292608 h 523017"/>
                <a:gd name="connsiteX190" fmla="*/ 33814 w 535114"/>
                <a:gd name="connsiteY190" fmla="*/ 309277 h 523017"/>
                <a:gd name="connsiteX191" fmla="*/ 35814 w 535114"/>
                <a:gd name="connsiteY191" fmla="*/ 318707 h 523017"/>
                <a:gd name="connsiteX192" fmla="*/ 37338 w 535114"/>
                <a:gd name="connsiteY192" fmla="*/ 334137 h 523017"/>
                <a:gd name="connsiteX193" fmla="*/ 38386 w 535114"/>
                <a:gd name="connsiteY193" fmla="*/ 337375 h 523017"/>
                <a:gd name="connsiteX194" fmla="*/ 40100 w 535114"/>
                <a:gd name="connsiteY194" fmla="*/ 339185 h 523017"/>
                <a:gd name="connsiteX195" fmla="*/ 43720 w 535114"/>
                <a:gd name="connsiteY195" fmla="*/ 340138 h 523017"/>
                <a:gd name="connsiteX196" fmla="*/ 45149 w 535114"/>
                <a:gd name="connsiteY196" fmla="*/ 340709 h 523017"/>
                <a:gd name="connsiteX197" fmla="*/ 47054 w 535114"/>
                <a:gd name="connsiteY197" fmla="*/ 342043 h 523017"/>
                <a:gd name="connsiteX198" fmla="*/ 54293 w 535114"/>
                <a:gd name="connsiteY198" fmla="*/ 350234 h 523017"/>
                <a:gd name="connsiteX199" fmla="*/ 55531 w 535114"/>
                <a:gd name="connsiteY199" fmla="*/ 350996 h 523017"/>
                <a:gd name="connsiteX200" fmla="*/ 60674 w 535114"/>
                <a:gd name="connsiteY200" fmla="*/ 352711 h 523017"/>
                <a:gd name="connsiteX201" fmla="*/ 63913 w 535114"/>
                <a:gd name="connsiteY201" fmla="*/ 354901 h 523017"/>
                <a:gd name="connsiteX202" fmla="*/ 65342 w 535114"/>
                <a:gd name="connsiteY202" fmla="*/ 356711 h 523017"/>
                <a:gd name="connsiteX203" fmla="*/ 66104 w 535114"/>
                <a:gd name="connsiteY203" fmla="*/ 358712 h 523017"/>
                <a:gd name="connsiteX204" fmla="*/ 66485 w 535114"/>
                <a:gd name="connsiteY204" fmla="*/ 361379 h 523017"/>
                <a:gd name="connsiteX205" fmla="*/ 67342 w 535114"/>
                <a:gd name="connsiteY205" fmla="*/ 365474 h 523017"/>
                <a:gd name="connsiteX206" fmla="*/ 76105 w 535114"/>
                <a:gd name="connsiteY206" fmla="*/ 388906 h 523017"/>
                <a:gd name="connsiteX207" fmla="*/ 77248 w 535114"/>
                <a:gd name="connsiteY207" fmla="*/ 393001 h 523017"/>
                <a:gd name="connsiteX208" fmla="*/ 78296 w 535114"/>
                <a:gd name="connsiteY208" fmla="*/ 395192 h 523017"/>
                <a:gd name="connsiteX209" fmla="*/ 79629 w 535114"/>
                <a:gd name="connsiteY209" fmla="*/ 396812 h 523017"/>
                <a:gd name="connsiteX210" fmla="*/ 91726 w 535114"/>
                <a:gd name="connsiteY210" fmla="*/ 403003 h 523017"/>
                <a:gd name="connsiteX211" fmla="*/ 93440 w 535114"/>
                <a:gd name="connsiteY211" fmla="*/ 403193 h 523017"/>
                <a:gd name="connsiteX212" fmla="*/ 95155 w 535114"/>
                <a:gd name="connsiteY212" fmla="*/ 402812 h 523017"/>
                <a:gd name="connsiteX213" fmla="*/ 99060 w 535114"/>
                <a:gd name="connsiteY213" fmla="*/ 400241 h 523017"/>
                <a:gd name="connsiteX214" fmla="*/ 100679 w 535114"/>
                <a:gd name="connsiteY214" fmla="*/ 399764 h 523017"/>
                <a:gd name="connsiteX215" fmla="*/ 102394 w 535114"/>
                <a:gd name="connsiteY215" fmla="*/ 399574 h 523017"/>
                <a:gd name="connsiteX216" fmla="*/ 104013 w 535114"/>
                <a:gd name="connsiteY216" fmla="*/ 400145 h 523017"/>
                <a:gd name="connsiteX217" fmla="*/ 105823 w 535114"/>
                <a:gd name="connsiteY217" fmla="*/ 401288 h 523017"/>
                <a:gd name="connsiteX218" fmla="*/ 111538 w 535114"/>
                <a:gd name="connsiteY218" fmla="*/ 406527 h 523017"/>
                <a:gd name="connsiteX219" fmla="*/ 113157 w 535114"/>
                <a:gd name="connsiteY219" fmla="*/ 408623 h 523017"/>
                <a:gd name="connsiteX220" fmla="*/ 115634 w 535114"/>
                <a:gd name="connsiteY220" fmla="*/ 414814 h 523017"/>
                <a:gd name="connsiteX221" fmla="*/ 121539 w 535114"/>
                <a:gd name="connsiteY221" fmla="*/ 415576 h 523017"/>
                <a:gd name="connsiteX222" fmla="*/ 124587 w 535114"/>
                <a:gd name="connsiteY222" fmla="*/ 414147 h 523017"/>
                <a:gd name="connsiteX223" fmla="*/ 135731 w 535114"/>
                <a:gd name="connsiteY223" fmla="*/ 402526 h 523017"/>
                <a:gd name="connsiteX224" fmla="*/ 138494 w 535114"/>
                <a:gd name="connsiteY224" fmla="*/ 400431 h 523017"/>
                <a:gd name="connsiteX225" fmla="*/ 141256 w 535114"/>
                <a:gd name="connsiteY225" fmla="*/ 399098 h 523017"/>
                <a:gd name="connsiteX226" fmla="*/ 147257 w 535114"/>
                <a:gd name="connsiteY226" fmla="*/ 398050 h 523017"/>
                <a:gd name="connsiteX227" fmla="*/ 149162 w 535114"/>
                <a:gd name="connsiteY227" fmla="*/ 397002 h 523017"/>
                <a:gd name="connsiteX228" fmla="*/ 150686 w 535114"/>
                <a:gd name="connsiteY228" fmla="*/ 395097 h 523017"/>
                <a:gd name="connsiteX229" fmla="*/ 151829 w 535114"/>
                <a:gd name="connsiteY229" fmla="*/ 392906 h 523017"/>
                <a:gd name="connsiteX230" fmla="*/ 153734 w 535114"/>
                <a:gd name="connsiteY230" fmla="*/ 389763 h 523017"/>
                <a:gd name="connsiteX231" fmla="*/ 154972 w 535114"/>
                <a:gd name="connsiteY231" fmla="*/ 388620 h 523017"/>
                <a:gd name="connsiteX232" fmla="*/ 156496 w 535114"/>
                <a:gd name="connsiteY232" fmla="*/ 388239 h 523017"/>
                <a:gd name="connsiteX233" fmla="*/ 159353 w 535114"/>
                <a:gd name="connsiteY233" fmla="*/ 389763 h 523017"/>
                <a:gd name="connsiteX234" fmla="*/ 161830 w 535114"/>
                <a:gd name="connsiteY234" fmla="*/ 391668 h 523017"/>
                <a:gd name="connsiteX235" fmla="*/ 162973 w 535114"/>
                <a:gd name="connsiteY235" fmla="*/ 392811 h 523017"/>
                <a:gd name="connsiteX236" fmla="*/ 163830 w 535114"/>
                <a:gd name="connsiteY236" fmla="*/ 394145 h 523017"/>
                <a:gd name="connsiteX237" fmla="*/ 164211 w 535114"/>
                <a:gd name="connsiteY237" fmla="*/ 395859 h 523017"/>
                <a:gd name="connsiteX238" fmla="*/ 164306 w 535114"/>
                <a:gd name="connsiteY238" fmla="*/ 397574 h 523017"/>
                <a:gd name="connsiteX239" fmla="*/ 164116 w 535114"/>
                <a:gd name="connsiteY239" fmla="*/ 399098 h 523017"/>
                <a:gd name="connsiteX240" fmla="*/ 164592 w 535114"/>
                <a:gd name="connsiteY240" fmla="*/ 400526 h 523017"/>
                <a:gd name="connsiteX241" fmla="*/ 165735 w 535114"/>
                <a:gd name="connsiteY241" fmla="*/ 402241 h 523017"/>
                <a:gd name="connsiteX242" fmla="*/ 168497 w 535114"/>
                <a:gd name="connsiteY242" fmla="*/ 403860 h 523017"/>
                <a:gd name="connsiteX243" fmla="*/ 170117 w 535114"/>
                <a:gd name="connsiteY243" fmla="*/ 403670 h 523017"/>
                <a:gd name="connsiteX244" fmla="*/ 171450 w 535114"/>
                <a:gd name="connsiteY244" fmla="*/ 402812 h 523017"/>
                <a:gd name="connsiteX245" fmla="*/ 172117 w 535114"/>
                <a:gd name="connsiteY245" fmla="*/ 401193 h 523017"/>
                <a:gd name="connsiteX246" fmla="*/ 173260 w 535114"/>
                <a:gd name="connsiteY246" fmla="*/ 399098 h 523017"/>
                <a:gd name="connsiteX247" fmla="*/ 174879 w 535114"/>
                <a:gd name="connsiteY247" fmla="*/ 396907 h 523017"/>
                <a:gd name="connsiteX248" fmla="*/ 178403 w 535114"/>
                <a:gd name="connsiteY248" fmla="*/ 394049 h 523017"/>
                <a:gd name="connsiteX249" fmla="*/ 180975 w 535114"/>
                <a:gd name="connsiteY249" fmla="*/ 393001 h 523017"/>
                <a:gd name="connsiteX250" fmla="*/ 183356 w 535114"/>
                <a:gd name="connsiteY250" fmla="*/ 392906 h 523017"/>
                <a:gd name="connsiteX251" fmla="*/ 185071 w 535114"/>
                <a:gd name="connsiteY251" fmla="*/ 393383 h 523017"/>
                <a:gd name="connsiteX252" fmla="*/ 186785 w 535114"/>
                <a:gd name="connsiteY252" fmla="*/ 394240 h 523017"/>
                <a:gd name="connsiteX253" fmla="*/ 188024 w 535114"/>
                <a:gd name="connsiteY253" fmla="*/ 395192 h 523017"/>
                <a:gd name="connsiteX254" fmla="*/ 188881 w 535114"/>
                <a:gd name="connsiteY254" fmla="*/ 396526 h 523017"/>
                <a:gd name="connsiteX255" fmla="*/ 189167 w 535114"/>
                <a:gd name="connsiteY255" fmla="*/ 398145 h 523017"/>
                <a:gd name="connsiteX256" fmla="*/ 188976 w 535114"/>
                <a:gd name="connsiteY256" fmla="*/ 399859 h 523017"/>
                <a:gd name="connsiteX257" fmla="*/ 189738 w 535114"/>
                <a:gd name="connsiteY257" fmla="*/ 401574 h 523017"/>
                <a:gd name="connsiteX258" fmla="*/ 191738 w 535114"/>
                <a:gd name="connsiteY258" fmla="*/ 403193 h 523017"/>
                <a:gd name="connsiteX259" fmla="*/ 207264 w 535114"/>
                <a:gd name="connsiteY259" fmla="*/ 406337 h 523017"/>
                <a:gd name="connsiteX260" fmla="*/ 209741 w 535114"/>
                <a:gd name="connsiteY260" fmla="*/ 406337 h 523017"/>
                <a:gd name="connsiteX261" fmla="*/ 211360 w 535114"/>
                <a:gd name="connsiteY261" fmla="*/ 405670 h 523017"/>
                <a:gd name="connsiteX262" fmla="*/ 212408 w 535114"/>
                <a:gd name="connsiteY262" fmla="*/ 404241 h 523017"/>
                <a:gd name="connsiteX263" fmla="*/ 214979 w 535114"/>
                <a:gd name="connsiteY263" fmla="*/ 399383 h 523017"/>
                <a:gd name="connsiteX264" fmla="*/ 218694 w 535114"/>
                <a:gd name="connsiteY264" fmla="*/ 394907 h 523017"/>
                <a:gd name="connsiteX265" fmla="*/ 225457 w 535114"/>
                <a:gd name="connsiteY265" fmla="*/ 399383 h 523017"/>
                <a:gd name="connsiteX266" fmla="*/ 227743 w 535114"/>
                <a:gd name="connsiteY266" fmla="*/ 403384 h 523017"/>
                <a:gd name="connsiteX267" fmla="*/ 227838 w 535114"/>
                <a:gd name="connsiteY267" fmla="*/ 404432 h 523017"/>
                <a:gd name="connsiteX268" fmla="*/ 226981 w 535114"/>
                <a:gd name="connsiteY268" fmla="*/ 409575 h 523017"/>
                <a:gd name="connsiteX269" fmla="*/ 227076 w 535114"/>
                <a:gd name="connsiteY269" fmla="*/ 414719 h 523017"/>
                <a:gd name="connsiteX270" fmla="*/ 227647 w 535114"/>
                <a:gd name="connsiteY270" fmla="*/ 420529 h 523017"/>
                <a:gd name="connsiteX271" fmla="*/ 228029 w 535114"/>
                <a:gd name="connsiteY271" fmla="*/ 422910 h 523017"/>
                <a:gd name="connsiteX272" fmla="*/ 228600 w 535114"/>
                <a:gd name="connsiteY272" fmla="*/ 424720 h 523017"/>
                <a:gd name="connsiteX273" fmla="*/ 236792 w 535114"/>
                <a:gd name="connsiteY273" fmla="*/ 435674 h 523017"/>
                <a:gd name="connsiteX274" fmla="*/ 237839 w 535114"/>
                <a:gd name="connsiteY274" fmla="*/ 438245 h 523017"/>
                <a:gd name="connsiteX275" fmla="*/ 238220 w 535114"/>
                <a:gd name="connsiteY275" fmla="*/ 439769 h 523017"/>
                <a:gd name="connsiteX276" fmla="*/ 238125 w 535114"/>
                <a:gd name="connsiteY276" fmla="*/ 440626 h 523017"/>
                <a:gd name="connsiteX277" fmla="*/ 237839 w 535114"/>
                <a:gd name="connsiteY277" fmla="*/ 443960 h 523017"/>
                <a:gd name="connsiteX278" fmla="*/ 238982 w 535114"/>
                <a:gd name="connsiteY278" fmla="*/ 446246 h 523017"/>
                <a:gd name="connsiteX279" fmla="*/ 240602 w 535114"/>
                <a:gd name="connsiteY279" fmla="*/ 448628 h 523017"/>
                <a:gd name="connsiteX280" fmla="*/ 244030 w 535114"/>
                <a:gd name="connsiteY280" fmla="*/ 452819 h 523017"/>
                <a:gd name="connsiteX281" fmla="*/ 245745 w 535114"/>
                <a:gd name="connsiteY281" fmla="*/ 455581 h 523017"/>
                <a:gd name="connsiteX282" fmla="*/ 253555 w 535114"/>
                <a:gd name="connsiteY282" fmla="*/ 477488 h 523017"/>
                <a:gd name="connsiteX283" fmla="*/ 255651 w 535114"/>
                <a:gd name="connsiteY283" fmla="*/ 481965 h 523017"/>
                <a:gd name="connsiteX284" fmla="*/ 260795 w 535114"/>
                <a:gd name="connsiteY284" fmla="*/ 488251 h 523017"/>
                <a:gd name="connsiteX285" fmla="*/ 260795 w 535114"/>
                <a:gd name="connsiteY285" fmla="*/ 488251 h 523017"/>
                <a:gd name="connsiteX286" fmla="*/ 263366 w 535114"/>
                <a:gd name="connsiteY286" fmla="*/ 480060 h 523017"/>
                <a:gd name="connsiteX287" fmla="*/ 275368 w 535114"/>
                <a:gd name="connsiteY287" fmla="*/ 470059 h 523017"/>
                <a:gd name="connsiteX288" fmla="*/ 279368 w 535114"/>
                <a:gd name="connsiteY288" fmla="*/ 463010 h 523017"/>
                <a:gd name="connsiteX289" fmla="*/ 266319 w 535114"/>
                <a:gd name="connsiteY289" fmla="*/ 469106 h 523017"/>
                <a:gd name="connsiteX290" fmla="*/ 259366 w 535114"/>
                <a:gd name="connsiteY290" fmla="*/ 470154 h 523017"/>
                <a:gd name="connsiteX291" fmla="*/ 253746 w 535114"/>
                <a:gd name="connsiteY291" fmla="*/ 466439 h 523017"/>
                <a:gd name="connsiteX292" fmla="*/ 251841 w 535114"/>
                <a:gd name="connsiteY292" fmla="*/ 458153 h 523017"/>
                <a:gd name="connsiteX293" fmla="*/ 255651 w 535114"/>
                <a:gd name="connsiteY293" fmla="*/ 451390 h 523017"/>
                <a:gd name="connsiteX294" fmla="*/ 262509 w 535114"/>
                <a:gd name="connsiteY294" fmla="*/ 447104 h 523017"/>
                <a:gd name="connsiteX295" fmla="*/ 270129 w 535114"/>
                <a:gd name="connsiteY295" fmla="*/ 446627 h 523017"/>
                <a:gd name="connsiteX296" fmla="*/ 270129 w 535114"/>
                <a:gd name="connsiteY296" fmla="*/ 443008 h 523017"/>
                <a:gd name="connsiteX297" fmla="*/ 266319 w 535114"/>
                <a:gd name="connsiteY297" fmla="*/ 440912 h 523017"/>
                <a:gd name="connsiteX298" fmla="*/ 265081 w 535114"/>
                <a:gd name="connsiteY298" fmla="*/ 436340 h 523017"/>
                <a:gd name="connsiteX299" fmla="*/ 266033 w 535114"/>
                <a:gd name="connsiteY299" fmla="*/ 431768 h 523017"/>
                <a:gd name="connsiteX300" fmla="*/ 268891 w 535114"/>
                <a:gd name="connsiteY300" fmla="*/ 429578 h 523017"/>
                <a:gd name="connsiteX301" fmla="*/ 273082 w 535114"/>
                <a:gd name="connsiteY301" fmla="*/ 431101 h 523017"/>
                <a:gd name="connsiteX302" fmla="*/ 275939 w 535114"/>
                <a:gd name="connsiteY302" fmla="*/ 437959 h 523017"/>
                <a:gd name="connsiteX303" fmla="*/ 279368 w 535114"/>
                <a:gd name="connsiteY303" fmla="*/ 439674 h 523017"/>
                <a:gd name="connsiteX304" fmla="*/ 282130 w 535114"/>
                <a:gd name="connsiteY304" fmla="*/ 438150 h 523017"/>
                <a:gd name="connsiteX305" fmla="*/ 286131 w 535114"/>
                <a:gd name="connsiteY305" fmla="*/ 431197 h 523017"/>
                <a:gd name="connsiteX306" fmla="*/ 298323 w 535114"/>
                <a:gd name="connsiteY306" fmla="*/ 426815 h 523017"/>
                <a:gd name="connsiteX307" fmla="*/ 301943 w 535114"/>
                <a:gd name="connsiteY307" fmla="*/ 426244 h 523017"/>
                <a:gd name="connsiteX308" fmla="*/ 304133 w 535114"/>
                <a:gd name="connsiteY308" fmla="*/ 427577 h 523017"/>
                <a:gd name="connsiteX309" fmla="*/ 312325 w 535114"/>
                <a:gd name="connsiteY309" fmla="*/ 435959 h 523017"/>
                <a:gd name="connsiteX310" fmla="*/ 315468 w 535114"/>
                <a:gd name="connsiteY310" fmla="*/ 437388 h 523017"/>
                <a:gd name="connsiteX311" fmla="*/ 348710 w 535114"/>
                <a:gd name="connsiteY311" fmla="*/ 445103 h 523017"/>
                <a:gd name="connsiteX312" fmla="*/ 354806 w 535114"/>
                <a:gd name="connsiteY312" fmla="*/ 443008 h 523017"/>
                <a:gd name="connsiteX313" fmla="*/ 358997 w 535114"/>
                <a:gd name="connsiteY313" fmla="*/ 450151 h 523017"/>
                <a:gd name="connsiteX314" fmla="*/ 372999 w 535114"/>
                <a:gd name="connsiteY314" fmla="*/ 453104 h 523017"/>
                <a:gd name="connsiteX315" fmla="*/ 376047 w 535114"/>
                <a:gd name="connsiteY315" fmla="*/ 461486 h 523017"/>
                <a:gd name="connsiteX316" fmla="*/ 373761 w 535114"/>
                <a:gd name="connsiteY316" fmla="*/ 465582 h 523017"/>
                <a:gd name="connsiteX317" fmla="*/ 368427 w 535114"/>
                <a:gd name="connsiteY317" fmla="*/ 469106 h 523017"/>
                <a:gd name="connsiteX318" fmla="*/ 362141 w 535114"/>
                <a:gd name="connsiteY318" fmla="*/ 471869 h 523017"/>
                <a:gd name="connsiteX319" fmla="*/ 357283 w 535114"/>
                <a:gd name="connsiteY319" fmla="*/ 473107 h 523017"/>
                <a:gd name="connsiteX320" fmla="*/ 365855 w 535114"/>
                <a:gd name="connsiteY320" fmla="*/ 476917 h 523017"/>
                <a:gd name="connsiteX321" fmla="*/ 374904 w 535114"/>
                <a:gd name="connsiteY321" fmla="*/ 474155 h 523017"/>
                <a:gd name="connsiteX322" fmla="*/ 383000 w 535114"/>
                <a:gd name="connsiteY322" fmla="*/ 467963 h 523017"/>
                <a:gd name="connsiteX323" fmla="*/ 389096 w 535114"/>
                <a:gd name="connsiteY323" fmla="*/ 461486 h 523017"/>
                <a:gd name="connsiteX324" fmla="*/ 392811 w 535114"/>
                <a:gd name="connsiteY324" fmla="*/ 459676 h 523017"/>
                <a:gd name="connsiteX325" fmla="*/ 402336 w 535114"/>
                <a:gd name="connsiteY325" fmla="*/ 457771 h 523017"/>
                <a:gd name="connsiteX326" fmla="*/ 404241 w 535114"/>
                <a:gd name="connsiteY326" fmla="*/ 454724 h 523017"/>
                <a:gd name="connsiteX327" fmla="*/ 405955 w 535114"/>
                <a:gd name="connsiteY327" fmla="*/ 452723 h 523017"/>
                <a:gd name="connsiteX328" fmla="*/ 418433 w 535114"/>
                <a:gd name="connsiteY328" fmla="*/ 446627 h 523017"/>
                <a:gd name="connsiteX329" fmla="*/ 409385 w 535114"/>
                <a:gd name="connsiteY329" fmla="*/ 445008 h 523017"/>
                <a:gd name="connsiteX330" fmla="*/ 407956 w 535114"/>
                <a:gd name="connsiteY330" fmla="*/ 435483 h 523017"/>
                <a:gd name="connsiteX331" fmla="*/ 411480 w 535114"/>
                <a:gd name="connsiteY331" fmla="*/ 424625 h 523017"/>
                <a:gd name="connsiteX332" fmla="*/ 417195 w 535114"/>
                <a:gd name="connsiteY332" fmla="*/ 419576 h 523017"/>
                <a:gd name="connsiteX333" fmla="*/ 425101 w 535114"/>
                <a:gd name="connsiteY333" fmla="*/ 420910 h 523017"/>
                <a:gd name="connsiteX334" fmla="*/ 443865 w 535114"/>
                <a:gd name="connsiteY334" fmla="*/ 429292 h 523017"/>
                <a:gd name="connsiteX335" fmla="*/ 450152 w 535114"/>
                <a:gd name="connsiteY335" fmla="*/ 434435 h 523017"/>
                <a:gd name="connsiteX336" fmla="*/ 477298 w 535114"/>
                <a:gd name="connsiteY336" fmla="*/ 463010 h 523017"/>
                <a:gd name="connsiteX337" fmla="*/ 481679 w 535114"/>
                <a:gd name="connsiteY337" fmla="*/ 469011 h 523017"/>
                <a:gd name="connsiteX338" fmla="*/ 486728 w 535114"/>
                <a:gd name="connsiteY338" fmla="*/ 478441 h 523017"/>
                <a:gd name="connsiteX339" fmla="*/ 488061 w 535114"/>
                <a:gd name="connsiteY339" fmla="*/ 486918 h 523017"/>
                <a:gd name="connsiteX340" fmla="*/ 481775 w 535114"/>
                <a:gd name="connsiteY340" fmla="*/ 489775 h 523017"/>
                <a:gd name="connsiteX341" fmla="*/ 494729 w 535114"/>
                <a:gd name="connsiteY341" fmla="*/ 496443 h 523017"/>
                <a:gd name="connsiteX342" fmla="*/ 497967 w 535114"/>
                <a:gd name="connsiteY342" fmla="*/ 501967 h 523017"/>
                <a:gd name="connsiteX343" fmla="*/ 501110 w 535114"/>
                <a:gd name="connsiteY343" fmla="*/ 505492 h 523017"/>
                <a:gd name="connsiteX344" fmla="*/ 505396 w 535114"/>
                <a:gd name="connsiteY344" fmla="*/ 506825 h 523017"/>
                <a:gd name="connsiteX345" fmla="*/ 498062 w 535114"/>
                <a:gd name="connsiteY345" fmla="*/ 508349 h 523017"/>
                <a:gd name="connsiteX346" fmla="*/ 487871 w 535114"/>
                <a:gd name="connsiteY346" fmla="*/ 507111 h 523017"/>
                <a:gd name="connsiteX347" fmla="*/ 478631 w 535114"/>
                <a:gd name="connsiteY347" fmla="*/ 507397 h 523017"/>
                <a:gd name="connsiteX348" fmla="*/ 474726 w 535114"/>
                <a:gd name="connsiteY348" fmla="*/ 513493 h 523017"/>
                <a:gd name="connsiteX349" fmla="*/ 472345 w 535114"/>
                <a:gd name="connsiteY349" fmla="*/ 517112 h 523017"/>
                <a:gd name="connsiteX350" fmla="*/ 489204 w 535114"/>
                <a:gd name="connsiteY350" fmla="*/ 515684 h 523017"/>
                <a:gd name="connsiteX351" fmla="*/ 502825 w 535114"/>
                <a:gd name="connsiteY351" fmla="*/ 523018 h 523017"/>
                <a:gd name="connsiteX352" fmla="*/ 519017 w 535114"/>
                <a:gd name="connsiteY352" fmla="*/ 521303 h 523017"/>
                <a:gd name="connsiteX353" fmla="*/ 525971 w 535114"/>
                <a:gd name="connsiteY353" fmla="*/ 512731 h 523017"/>
                <a:gd name="connsiteX354" fmla="*/ 532447 w 535114"/>
                <a:gd name="connsiteY354" fmla="*/ 504634 h 523017"/>
                <a:gd name="connsiteX355" fmla="*/ 535114 w 535114"/>
                <a:gd name="connsiteY355" fmla="*/ 498253 h 52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535114" h="523017">
                  <a:moveTo>
                    <a:pt x="534734" y="497300"/>
                  </a:moveTo>
                  <a:lnTo>
                    <a:pt x="534543" y="496824"/>
                  </a:lnTo>
                  <a:lnTo>
                    <a:pt x="531495" y="496634"/>
                  </a:lnTo>
                  <a:lnTo>
                    <a:pt x="526352" y="493681"/>
                  </a:lnTo>
                  <a:lnTo>
                    <a:pt x="522637" y="489680"/>
                  </a:lnTo>
                  <a:lnTo>
                    <a:pt x="495300" y="443579"/>
                  </a:lnTo>
                  <a:lnTo>
                    <a:pt x="471488" y="432911"/>
                  </a:lnTo>
                  <a:lnTo>
                    <a:pt x="468249" y="430340"/>
                  </a:lnTo>
                  <a:lnTo>
                    <a:pt x="454628" y="419767"/>
                  </a:lnTo>
                  <a:lnTo>
                    <a:pt x="448913" y="417957"/>
                  </a:lnTo>
                  <a:lnTo>
                    <a:pt x="437102" y="416528"/>
                  </a:lnTo>
                  <a:lnTo>
                    <a:pt x="427482" y="411290"/>
                  </a:lnTo>
                  <a:lnTo>
                    <a:pt x="425101" y="406527"/>
                  </a:lnTo>
                  <a:lnTo>
                    <a:pt x="422243" y="401003"/>
                  </a:lnTo>
                  <a:lnTo>
                    <a:pt x="423386" y="384143"/>
                  </a:lnTo>
                  <a:lnTo>
                    <a:pt x="433673" y="360712"/>
                  </a:lnTo>
                  <a:lnTo>
                    <a:pt x="436817" y="353663"/>
                  </a:lnTo>
                  <a:lnTo>
                    <a:pt x="439198" y="344138"/>
                  </a:lnTo>
                  <a:lnTo>
                    <a:pt x="441770" y="334042"/>
                  </a:lnTo>
                  <a:lnTo>
                    <a:pt x="435959" y="324707"/>
                  </a:lnTo>
                  <a:lnTo>
                    <a:pt x="434150" y="325088"/>
                  </a:lnTo>
                  <a:lnTo>
                    <a:pt x="424244" y="327470"/>
                  </a:lnTo>
                  <a:lnTo>
                    <a:pt x="413099" y="332804"/>
                  </a:lnTo>
                  <a:lnTo>
                    <a:pt x="402812" y="333566"/>
                  </a:lnTo>
                  <a:lnTo>
                    <a:pt x="393478" y="322802"/>
                  </a:lnTo>
                  <a:lnTo>
                    <a:pt x="393383" y="322231"/>
                  </a:lnTo>
                  <a:lnTo>
                    <a:pt x="393192" y="321755"/>
                  </a:lnTo>
                  <a:lnTo>
                    <a:pt x="392906" y="321374"/>
                  </a:lnTo>
                  <a:lnTo>
                    <a:pt x="392525" y="320897"/>
                  </a:lnTo>
                  <a:lnTo>
                    <a:pt x="391001" y="319659"/>
                  </a:lnTo>
                  <a:lnTo>
                    <a:pt x="386525" y="314420"/>
                  </a:lnTo>
                  <a:lnTo>
                    <a:pt x="391763" y="309658"/>
                  </a:lnTo>
                  <a:lnTo>
                    <a:pt x="393478" y="308420"/>
                  </a:lnTo>
                  <a:lnTo>
                    <a:pt x="396145" y="304991"/>
                  </a:lnTo>
                  <a:lnTo>
                    <a:pt x="397097" y="301562"/>
                  </a:lnTo>
                  <a:lnTo>
                    <a:pt x="396335" y="298323"/>
                  </a:lnTo>
                  <a:lnTo>
                    <a:pt x="393478" y="295466"/>
                  </a:lnTo>
                  <a:lnTo>
                    <a:pt x="401384" y="284988"/>
                  </a:lnTo>
                  <a:lnTo>
                    <a:pt x="407384" y="280416"/>
                  </a:lnTo>
                  <a:lnTo>
                    <a:pt x="439579" y="255842"/>
                  </a:lnTo>
                  <a:lnTo>
                    <a:pt x="449389" y="237744"/>
                  </a:lnTo>
                  <a:lnTo>
                    <a:pt x="448056" y="232982"/>
                  </a:lnTo>
                  <a:lnTo>
                    <a:pt x="446818" y="228505"/>
                  </a:lnTo>
                  <a:lnTo>
                    <a:pt x="443294" y="227933"/>
                  </a:lnTo>
                  <a:lnTo>
                    <a:pt x="438721" y="226981"/>
                  </a:lnTo>
                  <a:lnTo>
                    <a:pt x="428625" y="228124"/>
                  </a:lnTo>
                  <a:lnTo>
                    <a:pt x="419862" y="226695"/>
                  </a:lnTo>
                  <a:lnTo>
                    <a:pt x="409575" y="216503"/>
                  </a:lnTo>
                  <a:lnTo>
                    <a:pt x="403098" y="211931"/>
                  </a:lnTo>
                  <a:lnTo>
                    <a:pt x="393478" y="210026"/>
                  </a:lnTo>
                  <a:lnTo>
                    <a:pt x="388715" y="207264"/>
                  </a:lnTo>
                  <a:lnTo>
                    <a:pt x="378428" y="206597"/>
                  </a:lnTo>
                  <a:lnTo>
                    <a:pt x="373094" y="204692"/>
                  </a:lnTo>
                  <a:lnTo>
                    <a:pt x="378143" y="213455"/>
                  </a:lnTo>
                  <a:lnTo>
                    <a:pt x="368713" y="214884"/>
                  </a:lnTo>
                  <a:lnTo>
                    <a:pt x="365855" y="210598"/>
                  </a:lnTo>
                  <a:lnTo>
                    <a:pt x="364617" y="203740"/>
                  </a:lnTo>
                  <a:lnTo>
                    <a:pt x="360140" y="197549"/>
                  </a:lnTo>
                  <a:lnTo>
                    <a:pt x="360045" y="197453"/>
                  </a:lnTo>
                  <a:lnTo>
                    <a:pt x="360045" y="197453"/>
                  </a:lnTo>
                  <a:lnTo>
                    <a:pt x="357950" y="185071"/>
                  </a:lnTo>
                  <a:lnTo>
                    <a:pt x="356045" y="179165"/>
                  </a:lnTo>
                  <a:lnTo>
                    <a:pt x="353378" y="174212"/>
                  </a:lnTo>
                  <a:lnTo>
                    <a:pt x="362331" y="168592"/>
                  </a:lnTo>
                  <a:lnTo>
                    <a:pt x="363760" y="166021"/>
                  </a:lnTo>
                  <a:lnTo>
                    <a:pt x="368618" y="157734"/>
                  </a:lnTo>
                  <a:lnTo>
                    <a:pt x="373285" y="147161"/>
                  </a:lnTo>
                  <a:lnTo>
                    <a:pt x="377000" y="142684"/>
                  </a:lnTo>
                  <a:lnTo>
                    <a:pt x="381571" y="142208"/>
                  </a:lnTo>
                  <a:lnTo>
                    <a:pt x="385763" y="140113"/>
                  </a:lnTo>
                  <a:lnTo>
                    <a:pt x="394049" y="134112"/>
                  </a:lnTo>
                  <a:lnTo>
                    <a:pt x="409956" y="125635"/>
                  </a:lnTo>
                  <a:lnTo>
                    <a:pt x="418243" y="116872"/>
                  </a:lnTo>
                  <a:lnTo>
                    <a:pt x="425577" y="106585"/>
                  </a:lnTo>
                  <a:lnTo>
                    <a:pt x="433959" y="98679"/>
                  </a:lnTo>
                  <a:lnTo>
                    <a:pt x="445675" y="97155"/>
                  </a:lnTo>
                  <a:lnTo>
                    <a:pt x="454152" y="97441"/>
                  </a:lnTo>
                  <a:lnTo>
                    <a:pt x="460534" y="94012"/>
                  </a:lnTo>
                  <a:lnTo>
                    <a:pt x="463391" y="88011"/>
                  </a:lnTo>
                  <a:lnTo>
                    <a:pt x="464344" y="86201"/>
                  </a:lnTo>
                  <a:lnTo>
                    <a:pt x="464820" y="73438"/>
                  </a:lnTo>
                  <a:lnTo>
                    <a:pt x="466725" y="70866"/>
                  </a:lnTo>
                  <a:lnTo>
                    <a:pt x="467963" y="67723"/>
                  </a:lnTo>
                  <a:lnTo>
                    <a:pt x="468630" y="64294"/>
                  </a:lnTo>
                  <a:lnTo>
                    <a:pt x="468630" y="60388"/>
                  </a:lnTo>
                  <a:lnTo>
                    <a:pt x="463201" y="61436"/>
                  </a:lnTo>
                  <a:lnTo>
                    <a:pt x="458057" y="60865"/>
                  </a:lnTo>
                  <a:lnTo>
                    <a:pt x="416528" y="47339"/>
                  </a:lnTo>
                  <a:lnTo>
                    <a:pt x="401955" y="46863"/>
                  </a:lnTo>
                  <a:lnTo>
                    <a:pt x="399288" y="44958"/>
                  </a:lnTo>
                  <a:lnTo>
                    <a:pt x="394430" y="39433"/>
                  </a:lnTo>
                  <a:lnTo>
                    <a:pt x="392049" y="38576"/>
                  </a:lnTo>
                  <a:lnTo>
                    <a:pt x="371094" y="40100"/>
                  </a:lnTo>
                  <a:lnTo>
                    <a:pt x="356140" y="37433"/>
                  </a:lnTo>
                  <a:lnTo>
                    <a:pt x="321183" y="44863"/>
                  </a:lnTo>
                  <a:lnTo>
                    <a:pt x="307277" y="44196"/>
                  </a:lnTo>
                  <a:lnTo>
                    <a:pt x="300038" y="41338"/>
                  </a:lnTo>
                  <a:lnTo>
                    <a:pt x="278225" y="27908"/>
                  </a:lnTo>
                  <a:lnTo>
                    <a:pt x="250127" y="21431"/>
                  </a:lnTo>
                  <a:lnTo>
                    <a:pt x="169736" y="15621"/>
                  </a:lnTo>
                  <a:lnTo>
                    <a:pt x="150209" y="2858"/>
                  </a:lnTo>
                  <a:lnTo>
                    <a:pt x="141637" y="0"/>
                  </a:lnTo>
                  <a:lnTo>
                    <a:pt x="143732" y="23717"/>
                  </a:lnTo>
                  <a:lnTo>
                    <a:pt x="146018" y="34100"/>
                  </a:lnTo>
                  <a:lnTo>
                    <a:pt x="145923" y="40481"/>
                  </a:lnTo>
                  <a:lnTo>
                    <a:pt x="145256" y="45244"/>
                  </a:lnTo>
                  <a:lnTo>
                    <a:pt x="146113" y="49435"/>
                  </a:lnTo>
                  <a:lnTo>
                    <a:pt x="145637" y="51816"/>
                  </a:lnTo>
                  <a:lnTo>
                    <a:pt x="144589" y="53054"/>
                  </a:lnTo>
                  <a:lnTo>
                    <a:pt x="122015" y="56579"/>
                  </a:lnTo>
                  <a:lnTo>
                    <a:pt x="118682" y="57721"/>
                  </a:lnTo>
                  <a:lnTo>
                    <a:pt x="115634" y="59341"/>
                  </a:lnTo>
                  <a:lnTo>
                    <a:pt x="114300" y="60198"/>
                  </a:lnTo>
                  <a:lnTo>
                    <a:pt x="112490" y="61913"/>
                  </a:lnTo>
                  <a:lnTo>
                    <a:pt x="106585" y="69247"/>
                  </a:lnTo>
                  <a:lnTo>
                    <a:pt x="105251" y="72200"/>
                  </a:lnTo>
                  <a:lnTo>
                    <a:pt x="105156" y="74486"/>
                  </a:lnTo>
                  <a:lnTo>
                    <a:pt x="106109" y="75819"/>
                  </a:lnTo>
                  <a:lnTo>
                    <a:pt x="107347" y="76771"/>
                  </a:lnTo>
                  <a:lnTo>
                    <a:pt x="108871" y="77533"/>
                  </a:lnTo>
                  <a:lnTo>
                    <a:pt x="110680" y="78105"/>
                  </a:lnTo>
                  <a:lnTo>
                    <a:pt x="113633" y="79820"/>
                  </a:lnTo>
                  <a:lnTo>
                    <a:pt x="114776" y="81629"/>
                  </a:lnTo>
                  <a:lnTo>
                    <a:pt x="115443" y="84011"/>
                  </a:lnTo>
                  <a:lnTo>
                    <a:pt x="115443" y="88392"/>
                  </a:lnTo>
                  <a:lnTo>
                    <a:pt x="114586" y="90488"/>
                  </a:lnTo>
                  <a:lnTo>
                    <a:pt x="113157" y="91059"/>
                  </a:lnTo>
                  <a:lnTo>
                    <a:pt x="111443" y="90678"/>
                  </a:lnTo>
                  <a:lnTo>
                    <a:pt x="108299" y="89059"/>
                  </a:lnTo>
                  <a:lnTo>
                    <a:pt x="104585" y="88106"/>
                  </a:lnTo>
                  <a:lnTo>
                    <a:pt x="88202" y="88201"/>
                  </a:lnTo>
                  <a:lnTo>
                    <a:pt x="73819" y="91345"/>
                  </a:lnTo>
                  <a:lnTo>
                    <a:pt x="66389" y="95441"/>
                  </a:lnTo>
                  <a:lnTo>
                    <a:pt x="64580" y="97155"/>
                  </a:lnTo>
                  <a:lnTo>
                    <a:pt x="63246" y="98870"/>
                  </a:lnTo>
                  <a:lnTo>
                    <a:pt x="58865" y="108585"/>
                  </a:lnTo>
                  <a:lnTo>
                    <a:pt x="55340" y="121158"/>
                  </a:lnTo>
                  <a:lnTo>
                    <a:pt x="44387" y="141446"/>
                  </a:lnTo>
                  <a:lnTo>
                    <a:pt x="37338" y="150686"/>
                  </a:lnTo>
                  <a:lnTo>
                    <a:pt x="34576" y="153448"/>
                  </a:lnTo>
                  <a:lnTo>
                    <a:pt x="16859" y="162687"/>
                  </a:lnTo>
                  <a:lnTo>
                    <a:pt x="11811" y="166307"/>
                  </a:lnTo>
                  <a:lnTo>
                    <a:pt x="8287" y="170307"/>
                  </a:lnTo>
                  <a:lnTo>
                    <a:pt x="2572" y="178308"/>
                  </a:lnTo>
                  <a:lnTo>
                    <a:pt x="857" y="182118"/>
                  </a:lnTo>
                  <a:lnTo>
                    <a:pt x="0" y="184499"/>
                  </a:lnTo>
                  <a:lnTo>
                    <a:pt x="191" y="186023"/>
                  </a:lnTo>
                  <a:lnTo>
                    <a:pt x="1429" y="188976"/>
                  </a:lnTo>
                  <a:lnTo>
                    <a:pt x="2381" y="190309"/>
                  </a:lnTo>
                  <a:lnTo>
                    <a:pt x="7620" y="196596"/>
                  </a:lnTo>
                  <a:lnTo>
                    <a:pt x="16097" y="204025"/>
                  </a:lnTo>
                  <a:lnTo>
                    <a:pt x="17621" y="204788"/>
                  </a:lnTo>
                  <a:lnTo>
                    <a:pt x="19336" y="205454"/>
                  </a:lnTo>
                  <a:lnTo>
                    <a:pt x="27051" y="205645"/>
                  </a:lnTo>
                  <a:lnTo>
                    <a:pt x="28670" y="206216"/>
                  </a:lnTo>
                  <a:lnTo>
                    <a:pt x="29718" y="207359"/>
                  </a:lnTo>
                  <a:lnTo>
                    <a:pt x="30480" y="208788"/>
                  </a:lnTo>
                  <a:lnTo>
                    <a:pt x="30956" y="210503"/>
                  </a:lnTo>
                  <a:lnTo>
                    <a:pt x="31623" y="212026"/>
                  </a:lnTo>
                  <a:lnTo>
                    <a:pt x="32766" y="212979"/>
                  </a:lnTo>
                  <a:lnTo>
                    <a:pt x="34481" y="213360"/>
                  </a:lnTo>
                  <a:lnTo>
                    <a:pt x="38386" y="213360"/>
                  </a:lnTo>
                  <a:lnTo>
                    <a:pt x="40100" y="214027"/>
                  </a:lnTo>
                  <a:lnTo>
                    <a:pt x="41339" y="215741"/>
                  </a:lnTo>
                  <a:lnTo>
                    <a:pt x="41910" y="219266"/>
                  </a:lnTo>
                  <a:lnTo>
                    <a:pt x="42482" y="226314"/>
                  </a:lnTo>
                  <a:lnTo>
                    <a:pt x="42767" y="228029"/>
                  </a:lnTo>
                  <a:lnTo>
                    <a:pt x="43529" y="229553"/>
                  </a:lnTo>
                  <a:lnTo>
                    <a:pt x="44482" y="230791"/>
                  </a:lnTo>
                  <a:lnTo>
                    <a:pt x="46768" y="232982"/>
                  </a:lnTo>
                  <a:lnTo>
                    <a:pt x="53340" y="237934"/>
                  </a:lnTo>
                  <a:lnTo>
                    <a:pt x="54578" y="240792"/>
                  </a:lnTo>
                  <a:lnTo>
                    <a:pt x="55721" y="245078"/>
                  </a:lnTo>
                  <a:lnTo>
                    <a:pt x="57055" y="254794"/>
                  </a:lnTo>
                  <a:lnTo>
                    <a:pt x="57150" y="259556"/>
                  </a:lnTo>
                  <a:lnTo>
                    <a:pt x="56960" y="262795"/>
                  </a:lnTo>
                  <a:lnTo>
                    <a:pt x="56007" y="264986"/>
                  </a:lnTo>
                  <a:lnTo>
                    <a:pt x="55340" y="266129"/>
                  </a:lnTo>
                  <a:lnTo>
                    <a:pt x="54388" y="267367"/>
                  </a:lnTo>
                  <a:lnTo>
                    <a:pt x="52007" y="269462"/>
                  </a:lnTo>
                  <a:lnTo>
                    <a:pt x="49244" y="271082"/>
                  </a:lnTo>
                  <a:lnTo>
                    <a:pt x="40767" y="273653"/>
                  </a:lnTo>
                  <a:lnTo>
                    <a:pt x="39434" y="274511"/>
                  </a:lnTo>
                  <a:lnTo>
                    <a:pt x="38195" y="275558"/>
                  </a:lnTo>
                  <a:lnTo>
                    <a:pt x="37148" y="276796"/>
                  </a:lnTo>
                  <a:lnTo>
                    <a:pt x="36195" y="278130"/>
                  </a:lnTo>
                  <a:lnTo>
                    <a:pt x="35433" y="279749"/>
                  </a:lnTo>
                  <a:lnTo>
                    <a:pt x="34100" y="282988"/>
                  </a:lnTo>
                  <a:lnTo>
                    <a:pt x="32385" y="286417"/>
                  </a:lnTo>
                  <a:lnTo>
                    <a:pt x="28480" y="292608"/>
                  </a:lnTo>
                  <a:lnTo>
                    <a:pt x="33814" y="309277"/>
                  </a:lnTo>
                  <a:lnTo>
                    <a:pt x="35814" y="318707"/>
                  </a:lnTo>
                  <a:lnTo>
                    <a:pt x="37338" y="334137"/>
                  </a:lnTo>
                  <a:lnTo>
                    <a:pt x="38386" y="337375"/>
                  </a:lnTo>
                  <a:lnTo>
                    <a:pt x="40100" y="339185"/>
                  </a:lnTo>
                  <a:lnTo>
                    <a:pt x="43720" y="340138"/>
                  </a:lnTo>
                  <a:lnTo>
                    <a:pt x="45149" y="340709"/>
                  </a:lnTo>
                  <a:lnTo>
                    <a:pt x="47054" y="342043"/>
                  </a:lnTo>
                  <a:lnTo>
                    <a:pt x="54293" y="350234"/>
                  </a:lnTo>
                  <a:lnTo>
                    <a:pt x="55531" y="350996"/>
                  </a:lnTo>
                  <a:lnTo>
                    <a:pt x="60674" y="352711"/>
                  </a:lnTo>
                  <a:lnTo>
                    <a:pt x="63913" y="354901"/>
                  </a:lnTo>
                  <a:lnTo>
                    <a:pt x="65342" y="356711"/>
                  </a:lnTo>
                  <a:lnTo>
                    <a:pt x="66104" y="358712"/>
                  </a:lnTo>
                  <a:lnTo>
                    <a:pt x="66485" y="361379"/>
                  </a:lnTo>
                  <a:lnTo>
                    <a:pt x="67342" y="365474"/>
                  </a:lnTo>
                  <a:lnTo>
                    <a:pt x="76105" y="388906"/>
                  </a:lnTo>
                  <a:lnTo>
                    <a:pt x="77248" y="393001"/>
                  </a:lnTo>
                  <a:lnTo>
                    <a:pt x="78296" y="395192"/>
                  </a:lnTo>
                  <a:lnTo>
                    <a:pt x="79629" y="396812"/>
                  </a:lnTo>
                  <a:lnTo>
                    <a:pt x="91726" y="403003"/>
                  </a:lnTo>
                  <a:lnTo>
                    <a:pt x="93440" y="403193"/>
                  </a:lnTo>
                  <a:lnTo>
                    <a:pt x="95155" y="402812"/>
                  </a:lnTo>
                  <a:lnTo>
                    <a:pt x="99060" y="400241"/>
                  </a:lnTo>
                  <a:lnTo>
                    <a:pt x="100679" y="399764"/>
                  </a:lnTo>
                  <a:lnTo>
                    <a:pt x="102394" y="399574"/>
                  </a:lnTo>
                  <a:lnTo>
                    <a:pt x="104013" y="400145"/>
                  </a:lnTo>
                  <a:lnTo>
                    <a:pt x="105823" y="401288"/>
                  </a:lnTo>
                  <a:lnTo>
                    <a:pt x="111538" y="406527"/>
                  </a:lnTo>
                  <a:lnTo>
                    <a:pt x="113157" y="408623"/>
                  </a:lnTo>
                  <a:lnTo>
                    <a:pt x="115634" y="414814"/>
                  </a:lnTo>
                  <a:lnTo>
                    <a:pt x="121539" y="415576"/>
                  </a:lnTo>
                  <a:lnTo>
                    <a:pt x="124587" y="414147"/>
                  </a:lnTo>
                  <a:lnTo>
                    <a:pt x="135731" y="402526"/>
                  </a:lnTo>
                  <a:lnTo>
                    <a:pt x="138494" y="400431"/>
                  </a:lnTo>
                  <a:lnTo>
                    <a:pt x="141256" y="399098"/>
                  </a:lnTo>
                  <a:lnTo>
                    <a:pt x="147257" y="398050"/>
                  </a:lnTo>
                  <a:lnTo>
                    <a:pt x="149162" y="397002"/>
                  </a:lnTo>
                  <a:lnTo>
                    <a:pt x="150686" y="395097"/>
                  </a:lnTo>
                  <a:lnTo>
                    <a:pt x="151829" y="392906"/>
                  </a:lnTo>
                  <a:lnTo>
                    <a:pt x="153734" y="389763"/>
                  </a:lnTo>
                  <a:lnTo>
                    <a:pt x="154972" y="388620"/>
                  </a:lnTo>
                  <a:lnTo>
                    <a:pt x="156496" y="388239"/>
                  </a:lnTo>
                  <a:lnTo>
                    <a:pt x="159353" y="389763"/>
                  </a:lnTo>
                  <a:lnTo>
                    <a:pt x="161830" y="391668"/>
                  </a:lnTo>
                  <a:lnTo>
                    <a:pt x="162973" y="392811"/>
                  </a:lnTo>
                  <a:lnTo>
                    <a:pt x="163830" y="394145"/>
                  </a:lnTo>
                  <a:lnTo>
                    <a:pt x="164211" y="395859"/>
                  </a:lnTo>
                  <a:lnTo>
                    <a:pt x="164306" y="397574"/>
                  </a:lnTo>
                  <a:lnTo>
                    <a:pt x="164116" y="399098"/>
                  </a:lnTo>
                  <a:lnTo>
                    <a:pt x="164592" y="400526"/>
                  </a:lnTo>
                  <a:lnTo>
                    <a:pt x="165735" y="402241"/>
                  </a:lnTo>
                  <a:lnTo>
                    <a:pt x="168497" y="403860"/>
                  </a:lnTo>
                  <a:lnTo>
                    <a:pt x="170117" y="403670"/>
                  </a:lnTo>
                  <a:lnTo>
                    <a:pt x="171450" y="402812"/>
                  </a:lnTo>
                  <a:lnTo>
                    <a:pt x="172117" y="401193"/>
                  </a:lnTo>
                  <a:lnTo>
                    <a:pt x="173260" y="399098"/>
                  </a:lnTo>
                  <a:lnTo>
                    <a:pt x="174879" y="396907"/>
                  </a:lnTo>
                  <a:lnTo>
                    <a:pt x="178403" y="394049"/>
                  </a:lnTo>
                  <a:lnTo>
                    <a:pt x="180975" y="393001"/>
                  </a:lnTo>
                  <a:lnTo>
                    <a:pt x="183356" y="392906"/>
                  </a:lnTo>
                  <a:lnTo>
                    <a:pt x="185071" y="393383"/>
                  </a:lnTo>
                  <a:lnTo>
                    <a:pt x="186785" y="394240"/>
                  </a:lnTo>
                  <a:lnTo>
                    <a:pt x="188024" y="395192"/>
                  </a:lnTo>
                  <a:lnTo>
                    <a:pt x="188881" y="396526"/>
                  </a:lnTo>
                  <a:lnTo>
                    <a:pt x="189167" y="398145"/>
                  </a:lnTo>
                  <a:lnTo>
                    <a:pt x="188976" y="399859"/>
                  </a:lnTo>
                  <a:lnTo>
                    <a:pt x="189738" y="401574"/>
                  </a:lnTo>
                  <a:lnTo>
                    <a:pt x="191738" y="403193"/>
                  </a:lnTo>
                  <a:lnTo>
                    <a:pt x="207264" y="406337"/>
                  </a:lnTo>
                  <a:lnTo>
                    <a:pt x="209741" y="406337"/>
                  </a:lnTo>
                  <a:lnTo>
                    <a:pt x="211360" y="405670"/>
                  </a:lnTo>
                  <a:lnTo>
                    <a:pt x="212408" y="404241"/>
                  </a:lnTo>
                  <a:lnTo>
                    <a:pt x="214979" y="399383"/>
                  </a:lnTo>
                  <a:lnTo>
                    <a:pt x="218694" y="394907"/>
                  </a:lnTo>
                  <a:lnTo>
                    <a:pt x="225457" y="399383"/>
                  </a:lnTo>
                  <a:lnTo>
                    <a:pt x="227743" y="403384"/>
                  </a:lnTo>
                  <a:lnTo>
                    <a:pt x="227838" y="404432"/>
                  </a:lnTo>
                  <a:lnTo>
                    <a:pt x="226981" y="409575"/>
                  </a:lnTo>
                  <a:lnTo>
                    <a:pt x="227076" y="414719"/>
                  </a:lnTo>
                  <a:lnTo>
                    <a:pt x="227647" y="420529"/>
                  </a:lnTo>
                  <a:lnTo>
                    <a:pt x="228029" y="422910"/>
                  </a:lnTo>
                  <a:lnTo>
                    <a:pt x="228600" y="424720"/>
                  </a:lnTo>
                  <a:lnTo>
                    <a:pt x="236792" y="435674"/>
                  </a:lnTo>
                  <a:lnTo>
                    <a:pt x="237839" y="438245"/>
                  </a:lnTo>
                  <a:lnTo>
                    <a:pt x="238220" y="439769"/>
                  </a:lnTo>
                  <a:lnTo>
                    <a:pt x="238125" y="440626"/>
                  </a:lnTo>
                  <a:lnTo>
                    <a:pt x="237839" y="443960"/>
                  </a:lnTo>
                  <a:lnTo>
                    <a:pt x="238982" y="446246"/>
                  </a:lnTo>
                  <a:lnTo>
                    <a:pt x="240602" y="448628"/>
                  </a:lnTo>
                  <a:lnTo>
                    <a:pt x="244030" y="452819"/>
                  </a:lnTo>
                  <a:lnTo>
                    <a:pt x="245745" y="455581"/>
                  </a:lnTo>
                  <a:lnTo>
                    <a:pt x="253555" y="477488"/>
                  </a:lnTo>
                  <a:lnTo>
                    <a:pt x="255651" y="481965"/>
                  </a:lnTo>
                  <a:lnTo>
                    <a:pt x="260795" y="488251"/>
                  </a:lnTo>
                  <a:lnTo>
                    <a:pt x="260795" y="488251"/>
                  </a:lnTo>
                  <a:lnTo>
                    <a:pt x="263366" y="480060"/>
                  </a:lnTo>
                  <a:lnTo>
                    <a:pt x="275368" y="470059"/>
                  </a:lnTo>
                  <a:lnTo>
                    <a:pt x="279368" y="463010"/>
                  </a:lnTo>
                  <a:lnTo>
                    <a:pt x="266319" y="469106"/>
                  </a:lnTo>
                  <a:lnTo>
                    <a:pt x="259366" y="470154"/>
                  </a:lnTo>
                  <a:lnTo>
                    <a:pt x="253746" y="466439"/>
                  </a:lnTo>
                  <a:lnTo>
                    <a:pt x="251841" y="458153"/>
                  </a:lnTo>
                  <a:lnTo>
                    <a:pt x="255651" y="451390"/>
                  </a:lnTo>
                  <a:lnTo>
                    <a:pt x="262509" y="447104"/>
                  </a:lnTo>
                  <a:lnTo>
                    <a:pt x="270129" y="446627"/>
                  </a:lnTo>
                  <a:lnTo>
                    <a:pt x="270129" y="443008"/>
                  </a:lnTo>
                  <a:lnTo>
                    <a:pt x="266319" y="440912"/>
                  </a:lnTo>
                  <a:lnTo>
                    <a:pt x="265081" y="436340"/>
                  </a:lnTo>
                  <a:lnTo>
                    <a:pt x="266033" y="431768"/>
                  </a:lnTo>
                  <a:lnTo>
                    <a:pt x="268891" y="429578"/>
                  </a:lnTo>
                  <a:lnTo>
                    <a:pt x="273082" y="431101"/>
                  </a:lnTo>
                  <a:lnTo>
                    <a:pt x="275939" y="437959"/>
                  </a:lnTo>
                  <a:lnTo>
                    <a:pt x="279368" y="439674"/>
                  </a:lnTo>
                  <a:lnTo>
                    <a:pt x="282130" y="438150"/>
                  </a:lnTo>
                  <a:lnTo>
                    <a:pt x="286131" y="431197"/>
                  </a:lnTo>
                  <a:lnTo>
                    <a:pt x="298323" y="426815"/>
                  </a:lnTo>
                  <a:lnTo>
                    <a:pt x="301943" y="426244"/>
                  </a:lnTo>
                  <a:lnTo>
                    <a:pt x="304133" y="427577"/>
                  </a:lnTo>
                  <a:lnTo>
                    <a:pt x="312325" y="435959"/>
                  </a:lnTo>
                  <a:lnTo>
                    <a:pt x="315468" y="437388"/>
                  </a:lnTo>
                  <a:lnTo>
                    <a:pt x="348710" y="445103"/>
                  </a:lnTo>
                  <a:lnTo>
                    <a:pt x="354806" y="443008"/>
                  </a:lnTo>
                  <a:lnTo>
                    <a:pt x="358997" y="450151"/>
                  </a:lnTo>
                  <a:lnTo>
                    <a:pt x="372999" y="453104"/>
                  </a:lnTo>
                  <a:lnTo>
                    <a:pt x="376047" y="461486"/>
                  </a:lnTo>
                  <a:lnTo>
                    <a:pt x="373761" y="465582"/>
                  </a:lnTo>
                  <a:lnTo>
                    <a:pt x="368427" y="469106"/>
                  </a:lnTo>
                  <a:lnTo>
                    <a:pt x="362141" y="471869"/>
                  </a:lnTo>
                  <a:lnTo>
                    <a:pt x="357283" y="473107"/>
                  </a:lnTo>
                  <a:lnTo>
                    <a:pt x="365855" y="476917"/>
                  </a:lnTo>
                  <a:lnTo>
                    <a:pt x="374904" y="474155"/>
                  </a:lnTo>
                  <a:lnTo>
                    <a:pt x="383000" y="467963"/>
                  </a:lnTo>
                  <a:lnTo>
                    <a:pt x="389096" y="461486"/>
                  </a:lnTo>
                  <a:lnTo>
                    <a:pt x="392811" y="459676"/>
                  </a:lnTo>
                  <a:lnTo>
                    <a:pt x="402336" y="457771"/>
                  </a:lnTo>
                  <a:lnTo>
                    <a:pt x="404241" y="454724"/>
                  </a:lnTo>
                  <a:lnTo>
                    <a:pt x="405955" y="452723"/>
                  </a:lnTo>
                  <a:lnTo>
                    <a:pt x="418433" y="446627"/>
                  </a:lnTo>
                  <a:lnTo>
                    <a:pt x="409385" y="445008"/>
                  </a:lnTo>
                  <a:lnTo>
                    <a:pt x="407956" y="435483"/>
                  </a:lnTo>
                  <a:lnTo>
                    <a:pt x="411480" y="424625"/>
                  </a:lnTo>
                  <a:lnTo>
                    <a:pt x="417195" y="419576"/>
                  </a:lnTo>
                  <a:lnTo>
                    <a:pt x="425101" y="420910"/>
                  </a:lnTo>
                  <a:lnTo>
                    <a:pt x="443865" y="429292"/>
                  </a:lnTo>
                  <a:lnTo>
                    <a:pt x="450152" y="434435"/>
                  </a:lnTo>
                  <a:lnTo>
                    <a:pt x="477298" y="463010"/>
                  </a:lnTo>
                  <a:lnTo>
                    <a:pt x="481679" y="469011"/>
                  </a:lnTo>
                  <a:lnTo>
                    <a:pt x="486728" y="478441"/>
                  </a:lnTo>
                  <a:lnTo>
                    <a:pt x="488061" y="486918"/>
                  </a:lnTo>
                  <a:lnTo>
                    <a:pt x="481775" y="489775"/>
                  </a:lnTo>
                  <a:lnTo>
                    <a:pt x="494729" y="496443"/>
                  </a:lnTo>
                  <a:lnTo>
                    <a:pt x="497967" y="501967"/>
                  </a:lnTo>
                  <a:lnTo>
                    <a:pt x="501110" y="505492"/>
                  </a:lnTo>
                  <a:lnTo>
                    <a:pt x="505396" y="506825"/>
                  </a:lnTo>
                  <a:lnTo>
                    <a:pt x="498062" y="508349"/>
                  </a:lnTo>
                  <a:lnTo>
                    <a:pt x="487871" y="507111"/>
                  </a:lnTo>
                  <a:lnTo>
                    <a:pt x="478631" y="507397"/>
                  </a:lnTo>
                  <a:lnTo>
                    <a:pt x="474726" y="513493"/>
                  </a:lnTo>
                  <a:lnTo>
                    <a:pt x="472345" y="517112"/>
                  </a:lnTo>
                  <a:lnTo>
                    <a:pt x="489204" y="515684"/>
                  </a:lnTo>
                  <a:lnTo>
                    <a:pt x="502825" y="523018"/>
                  </a:lnTo>
                  <a:lnTo>
                    <a:pt x="519017" y="521303"/>
                  </a:lnTo>
                  <a:lnTo>
                    <a:pt x="525971" y="512731"/>
                  </a:lnTo>
                  <a:lnTo>
                    <a:pt x="532447" y="504634"/>
                  </a:lnTo>
                  <a:lnTo>
                    <a:pt x="535114" y="498253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4" name="Figura a mano libera: forma 85">
              <a:extLst>
                <a:ext uri="{FF2B5EF4-FFF2-40B4-BE49-F238E27FC236}">
                  <a16:creationId xmlns:a16="http://schemas.microsoft.com/office/drawing/2014/main" xmlns="" id="{F02C0B16-DAF7-4FBC-9365-46CA4D3A0892}"/>
                </a:ext>
              </a:extLst>
            </p:cNvPr>
            <p:cNvSpPr/>
            <p:nvPr/>
          </p:nvSpPr>
          <p:spPr>
            <a:xfrm>
              <a:off x="7713516" y="2638044"/>
              <a:ext cx="1219580" cy="663320"/>
            </a:xfrm>
            <a:custGeom>
              <a:avLst/>
              <a:gdLst>
                <a:gd name="connsiteX0" fmla="*/ 1219581 w 1219580"/>
                <a:gd name="connsiteY0" fmla="*/ 559784 h 663320"/>
                <a:gd name="connsiteX1" fmla="*/ 1204627 w 1219580"/>
                <a:gd name="connsiteY1" fmla="*/ 554736 h 663320"/>
                <a:gd name="connsiteX2" fmla="*/ 1198245 w 1219580"/>
                <a:gd name="connsiteY2" fmla="*/ 551117 h 663320"/>
                <a:gd name="connsiteX3" fmla="*/ 1187672 w 1219580"/>
                <a:gd name="connsiteY3" fmla="*/ 542734 h 663320"/>
                <a:gd name="connsiteX4" fmla="*/ 1177576 w 1219580"/>
                <a:gd name="connsiteY4" fmla="*/ 532352 h 663320"/>
                <a:gd name="connsiteX5" fmla="*/ 1157954 w 1219580"/>
                <a:gd name="connsiteY5" fmla="*/ 505968 h 663320"/>
                <a:gd name="connsiteX6" fmla="*/ 1148715 w 1219580"/>
                <a:gd name="connsiteY6" fmla="*/ 502158 h 663320"/>
                <a:gd name="connsiteX7" fmla="*/ 1136142 w 1219580"/>
                <a:gd name="connsiteY7" fmla="*/ 492157 h 663320"/>
                <a:gd name="connsiteX8" fmla="*/ 1125188 w 1219580"/>
                <a:gd name="connsiteY8" fmla="*/ 480346 h 663320"/>
                <a:gd name="connsiteX9" fmla="*/ 1118045 w 1219580"/>
                <a:gd name="connsiteY9" fmla="*/ 467392 h 663320"/>
                <a:gd name="connsiteX10" fmla="*/ 1103948 w 1219580"/>
                <a:gd name="connsiteY10" fmla="*/ 453580 h 663320"/>
                <a:gd name="connsiteX11" fmla="*/ 1094708 w 1219580"/>
                <a:gd name="connsiteY11" fmla="*/ 440531 h 663320"/>
                <a:gd name="connsiteX12" fmla="*/ 1087374 w 1219580"/>
                <a:gd name="connsiteY12" fmla="*/ 427196 h 663320"/>
                <a:gd name="connsiteX13" fmla="*/ 1080992 w 1219580"/>
                <a:gd name="connsiteY13" fmla="*/ 409289 h 663320"/>
                <a:gd name="connsiteX14" fmla="*/ 1078992 w 1219580"/>
                <a:gd name="connsiteY14" fmla="*/ 399669 h 663320"/>
                <a:gd name="connsiteX15" fmla="*/ 1078230 w 1219580"/>
                <a:gd name="connsiteY15" fmla="*/ 389572 h 663320"/>
                <a:gd name="connsiteX16" fmla="*/ 1077182 w 1219580"/>
                <a:gd name="connsiteY16" fmla="*/ 387286 h 663320"/>
                <a:gd name="connsiteX17" fmla="*/ 1072515 w 1219580"/>
                <a:gd name="connsiteY17" fmla="*/ 380809 h 663320"/>
                <a:gd name="connsiteX18" fmla="*/ 1070991 w 1219580"/>
                <a:gd name="connsiteY18" fmla="*/ 377952 h 663320"/>
                <a:gd name="connsiteX19" fmla="*/ 1070039 w 1219580"/>
                <a:gd name="connsiteY19" fmla="*/ 374428 h 663320"/>
                <a:gd name="connsiteX20" fmla="*/ 1068610 w 1219580"/>
                <a:gd name="connsiteY20" fmla="*/ 361950 h 663320"/>
                <a:gd name="connsiteX21" fmla="*/ 1058132 w 1219580"/>
                <a:gd name="connsiteY21" fmla="*/ 313849 h 663320"/>
                <a:gd name="connsiteX22" fmla="*/ 1056894 w 1219580"/>
                <a:gd name="connsiteY22" fmla="*/ 292608 h 663320"/>
                <a:gd name="connsiteX23" fmla="*/ 1058894 w 1219580"/>
                <a:gd name="connsiteY23" fmla="*/ 258604 h 663320"/>
                <a:gd name="connsiteX24" fmla="*/ 1058132 w 1219580"/>
                <a:gd name="connsiteY24" fmla="*/ 253270 h 663320"/>
                <a:gd name="connsiteX25" fmla="*/ 1055180 w 1219580"/>
                <a:gd name="connsiteY25" fmla="*/ 250031 h 663320"/>
                <a:gd name="connsiteX26" fmla="*/ 1052036 w 1219580"/>
                <a:gd name="connsiteY26" fmla="*/ 242507 h 663320"/>
                <a:gd name="connsiteX27" fmla="*/ 1047559 w 1219580"/>
                <a:gd name="connsiteY27" fmla="*/ 226981 h 663320"/>
                <a:gd name="connsiteX28" fmla="*/ 1045464 w 1219580"/>
                <a:gd name="connsiteY28" fmla="*/ 206216 h 663320"/>
                <a:gd name="connsiteX29" fmla="*/ 1047845 w 1219580"/>
                <a:gd name="connsiteY29" fmla="*/ 187166 h 663320"/>
                <a:gd name="connsiteX30" fmla="*/ 1056894 w 1219580"/>
                <a:gd name="connsiteY30" fmla="*/ 153734 h 663320"/>
                <a:gd name="connsiteX31" fmla="*/ 1052227 w 1219580"/>
                <a:gd name="connsiteY31" fmla="*/ 153734 h 663320"/>
                <a:gd name="connsiteX32" fmla="*/ 1052227 w 1219580"/>
                <a:gd name="connsiteY32" fmla="*/ 150781 h 663320"/>
                <a:gd name="connsiteX33" fmla="*/ 1061180 w 1219580"/>
                <a:gd name="connsiteY33" fmla="*/ 142780 h 663320"/>
                <a:gd name="connsiteX34" fmla="*/ 1064800 w 1219580"/>
                <a:gd name="connsiteY34" fmla="*/ 142970 h 663320"/>
                <a:gd name="connsiteX35" fmla="*/ 1070991 w 1219580"/>
                <a:gd name="connsiteY35" fmla="*/ 147542 h 663320"/>
                <a:gd name="connsiteX36" fmla="*/ 1079849 w 1219580"/>
                <a:gd name="connsiteY36" fmla="*/ 156210 h 663320"/>
                <a:gd name="connsiteX37" fmla="*/ 1083469 w 1219580"/>
                <a:gd name="connsiteY37" fmla="*/ 161639 h 663320"/>
                <a:gd name="connsiteX38" fmla="*/ 1089755 w 1219580"/>
                <a:gd name="connsiteY38" fmla="*/ 167354 h 663320"/>
                <a:gd name="connsiteX39" fmla="*/ 1095851 w 1219580"/>
                <a:gd name="connsiteY39" fmla="*/ 166783 h 663320"/>
                <a:gd name="connsiteX40" fmla="*/ 1095756 w 1219580"/>
                <a:gd name="connsiteY40" fmla="*/ 166688 h 663320"/>
                <a:gd name="connsiteX41" fmla="*/ 1085469 w 1219580"/>
                <a:gd name="connsiteY41" fmla="*/ 159163 h 663320"/>
                <a:gd name="connsiteX42" fmla="*/ 1080802 w 1219580"/>
                <a:gd name="connsiteY42" fmla="*/ 154972 h 663320"/>
                <a:gd name="connsiteX43" fmla="*/ 1079945 w 1219580"/>
                <a:gd name="connsiteY43" fmla="*/ 153638 h 663320"/>
                <a:gd name="connsiteX44" fmla="*/ 1079278 w 1219580"/>
                <a:gd name="connsiteY44" fmla="*/ 152209 h 663320"/>
                <a:gd name="connsiteX45" fmla="*/ 1078992 w 1219580"/>
                <a:gd name="connsiteY45" fmla="*/ 150304 h 663320"/>
                <a:gd name="connsiteX46" fmla="*/ 1078992 w 1219580"/>
                <a:gd name="connsiteY46" fmla="*/ 146209 h 663320"/>
                <a:gd name="connsiteX47" fmla="*/ 1078706 w 1219580"/>
                <a:gd name="connsiteY47" fmla="*/ 144304 h 663320"/>
                <a:gd name="connsiteX48" fmla="*/ 1078135 w 1219580"/>
                <a:gd name="connsiteY48" fmla="*/ 142780 h 663320"/>
                <a:gd name="connsiteX49" fmla="*/ 1077373 w 1219580"/>
                <a:gd name="connsiteY49" fmla="*/ 141351 h 663320"/>
                <a:gd name="connsiteX50" fmla="*/ 1076325 w 1219580"/>
                <a:gd name="connsiteY50" fmla="*/ 140208 h 663320"/>
                <a:gd name="connsiteX51" fmla="*/ 1075087 w 1219580"/>
                <a:gd name="connsiteY51" fmla="*/ 139160 h 663320"/>
                <a:gd name="connsiteX52" fmla="*/ 1073087 w 1219580"/>
                <a:gd name="connsiteY52" fmla="*/ 138113 h 663320"/>
                <a:gd name="connsiteX53" fmla="*/ 1065371 w 1219580"/>
                <a:gd name="connsiteY53" fmla="*/ 135350 h 663320"/>
                <a:gd name="connsiteX54" fmla="*/ 1062895 w 1219580"/>
                <a:gd name="connsiteY54" fmla="*/ 134017 h 663320"/>
                <a:gd name="connsiteX55" fmla="*/ 1061466 w 1219580"/>
                <a:gd name="connsiteY55" fmla="*/ 132397 h 663320"/>
                <a:gd name="connsiteX56" fmla="*/ 1060895 w 1219580"/>
                <a:gd name="connsiteY56" fmla="*/ 130873 h 663320"/>
                <a:gd name="connsiteX57" fmla="*/ 1060514 w 1219580"/>
                <a:gd name="connsiteY57" fmla="*/ 129159 h 663320"/>
                <a:gd name="connsiteX58" fmla="*/ 1059847 w 1219580"/>
                <a:gd name="connsiteY58" fmla="*/ 125539 h 663320"/>
                <a:gd name="connsiteX59" fmla="*/ 1059466 w 1219580"/>
                <a:gd name="connsiteY59" fmla="*/ 120396 h 663320"/>
                <a:gd name="connsiteX60" fmla="*/ 1058513 w 1219580"/>
                <a:gd name="connsiteY60" fmla="*/ 115062 h 663320"/>
                <a:gd name="connsiteX61" fmla="*/ 1058323 w 1219580"/>
                <a:gd name="connsiteY61" fmla="*/ 113157 h 663320"/>
                <a:gd name="connsiteX62" fmla="*/ 1058513 w 1219580"/>
                <a:gd name="connsiteY62" fmla="*/ 111157 h 663320"/>
                <a:gd name="connsiteX63" fmla="*/ 1058990 w 1219580"/>
                <a:gd name="connsiteY63" fmla="*/ 109442 h 663320"/>
                <a:gd name="connsiteX64" fmla="*/ 1059656 w 1219580"/>
                <a:gd name="connsiteY64" fmla="*/ 107918 h 663320"/>
                <a:gd name="connsiteX65" fmla="*/ 1061371 w 1219580"/>
                <a:gd name="connsiteY65" fmla="*/ 105156 h 663320"/>
                <a:gd name="connsiteX66" fmla="*/ 1061942 w 1219580"/>
                <a:gd name="connsiteY66" fmla="*/ 103727 h 663320"/>
                <a:gd name="connsiteX67" fmla="*/ 1061942 w 1219580"/>
                <a:gd name="connsiteY67" fmla="*/ 102108 h 663320"/>
                <a:gd name="connsiteX68" fmla="*/ 1061466 w 1219580"/>
                <a:gd name="connsiteY68" fmla="*/ 100774 h 663320"/>
                <a:gd name="connsiteX69" fmla="*/ 1060609 w 1219580"/>
                <a:gd name="connsiteY69" fmla="*/ 99346 h 663320"/>
                <a:gd name="connsiteX70" fmla="*/ 1059561 w 1219580"/>
                <a:gd name="connsiteY70" fmla="*/ 98298 h 663320"/>
                <a:gd name="connsiteX71" fmla="*/ 1057275 w 1219580"/>
                <a:gd name="connsiteY71" fmla="*/ 97822 h 663320"/>
                <a:gd name="connsiteX72" fmla="*/ 1054132 w 1219580"/>
                <a:gd name="connsiteY72" fmla="*/ 97822 h 663320"/>
                <a:gd name="connsiteX73" fmla="*/ 1045083 w 1219580"/>
                <a:gd name="connsiteY73" fmla="*/ 99727 h 663320"/>
                <a:gd name="connsiteX74" fmla="*/ 1042702 w 1219580"/>
                <a:gd name="connsiteY74" fmla="*/ 100489 h 663320"/>
                <a:gd name="connsiteX75" fmla="*/ 1041559 w 1219580"/>
                <a:gd name="connsiteY75" fmla="*/ 101346 h 663320"/>
                <a:gd name="connsiteX76" fmla="*/ 1040702 w 1219580"/>
                <a:gd name="connsiteY76" fmla="*/ 102108 h 663320"/>
                <a:gd name="connsiteX77" fmla="*/ 1039844 w 1219580"/>
                <a:gd name="connsiteY77" fmla="*/ 102679 h 663320"/>
                <a:gd name="connsiteX78" fmla="*/ 1037463 w 1219580"/>
                <a:gd name="connsiteY78" fmla="*/ 102775 h 663320"/>
                <a:gd name="connsiteX79" fmla="*/ 1026509 w 1219580"/>
                <a:gd name="connsiteY79" fmla="*/ 100203 h 663320"/>
                <a:gd name="connsiteX80" fmla="*/ 1020699 w 1219580"/>
                <a:gd name="connsiteY80" fmla="*/ 97631 h 663320"/>
                <a:gd name="connsiteX81" fmla="*/ 1019080 w 1219580"/>
                <a:gd name="connsiteY81" fmla="*/ 97441 h 663320"/>
                <a:gd name="connsiteX82" fmla="*/ 1016794 w 1219580"/>
                <a:gd name="connsiteY82" fmla="*/ 98679 h 663320"/>
                <a:gd name="connsiteX83" fmla="*/ 1014508 w 1219580"/>
                <a:gd name="connsiteY83" fmla="*/ 99346 h 663320"/>
                <a:gd name="connsiteX84" fmla="*/ 1011555 w 1219580"/>
                <a:gd name="connsiteY84" fmla="*/ 99250 h 663320"/>
                <a:gd name="connsiteX85" fmla="*/ 1007174 w 1219580"/>
                <a:gd name="connsiteY85" fmla="*/ 97631 h 663320"/>
                <a:gd name="connsiteX86" fmla="*/ 1005078 w 1219580"/>
                <a:gd name="connsiteY86" fmla="*/ 96012 h 663320"/>
                <a:gd name="connsiteX87" fmla="*/ 1003840 w 1219580"/>
                <a:gd name="connsiteY87" fmla="*/ 94297 h 663320"/>
                <a:gd name="connsiteX88" fmla="*/ 1002221 w 1219580"/>
                <a:gd name="connsiteY88" fmla="*/ 89535 h 663320"/>
                <a:gd name="connsiteX89" fmla="*/ 1001554 w 1219580"/>
                <a:gd name="connsiteY89" fmla="*/ 88106 h 663320"/>
                <a:gd name="connsiteX90" fmla="*/ 1000506 w 1219580"/>
                <a:gd name="connsiteY90" fmla="*/ 86868 h 663320"/>
                <a:gd name="connsiteX91" fmla="*/ 996601 w 1219580"/>
                <a:gd name="connsiteY91" fmla="*/ 84010 h 663320"/>
                <a:gd name="connsiteX92" fmla="*/ 990695 w 1219580"/>
                <a:gd name="connsiteY92" fmla="*/ 81343 h 663320"/>
                <a:gd name="connsiteX93" fmla="*/ 957548 w 1219580"/>
                <a:gd name="connsiteY93" fmla="*/ 74867 h 663320"/>
                <a:gd name="connsiteX94" fmla="*/ 955929 w 1219580"/>
                <a:gd name="connsiteY94" fmla="*/ 74200 h 663320"/>
                <a:gd name="connsiteX95" fmla="*/ 953357 w 1219580"/>
                <a:gd name="connsiteY95" fmla="*/ 74009 h 663320"/>
                <a:gd name="connsiteX96" fmla="*/ 949833 w 1219580"/>
                <a:gd name="connsiteY96" fmla="*/ 74390 h 663320"/>
                <a:gd name="connsiteX97" fmla="*/ 936879 w 1219580"/>
                <a:gd name="connsiteY97" fmla="*/ 77438 h 663320"/>
                <a:gd name="connsiteX98" fmla="*/ 934307 w 1219580"/>
                <a:gd name="connsiteY98" fmla="*/ 77438 h 663320"/>
                <a:gd name="connsiteX99" fmla="*/ 930116 w 1219580"/>
                <a:gd name="connsiteY99" fmla="*/ 76486 h 663320"/>
                <a:gd name="connsiteX100" fmla="*/ 924687 w 1219580"/>
                <a:gd name="connsiteY100" fmla="*/ 76105 h 663320"/>
                <a:gd name="connsiteX101" fmla="*/ 916019 w 1219580"/>
                <a:gd name="connsiteY101" fmla="*/ 74104 h 663320"/>
                <a:gd name="connsiteX102" fmla="*/ 899541 w 1219580"/>
                <a:gd name="connsiteY102" fmla="*/ 77914 h 663320"/>
                <a:gd name="connsiteX103" fmla="*/ 891159 w 1219580"/>
                <a:gd name="connsiteY103" fmla="*/ 77914 h 663320"/>
                <a:gd name="connsiteX104" fmla="*/ 889921 w 1219580"/>
                <a:gd name="connsiteY104" fmla="*/ 78867 h 663320"/>
                <a:gd name="connsiteX105" fmla="*/ 887921 w 1219580"/>
                <a:gd name="connsiteY105" fmla="*/ 83439 h 663320"/>
                <a:gd name="connsiteX106" fmla="*/ 886492 w 1219580"/>
                <a:gd name="connsiteY106" fmla="*/ 84487 h 663320"/>
                <a:gd name="connsiteX107" fmla="*/ 881063 w 1219580"/>
                <a:gd name="connsiteY107" fmla="*/ 84772 h 663320"/>
                <a:gd name="connsiteX108" fmla="*/ 877157 w 1219580"/>
                <a:gd name="connsiteY108" fmla="*/ 85820 h 663320"/>
                <a:gd name="connsiteX109" fmla="*/ 874109 w 1219580"/>
                <a:gd name="connsiteY109" fmla="*/ 88011 h 663320"/>
                <a:gd name="connsiteX110" fmla="*/ 871157 w 1219580"/>
                <a:gd name="connsiteY110" fmla="*/ 91345 h 663320"/>
                <a:gd name="connsiteX111" fmla="*/ 870013 w 1219580"/>
                <a:gd name="connsiteY111" fmla="*/ 96774 h 663320"/>
                <a:gd name="connsiteX112" fmla="*/ 864013 w 1219580"/>
                <a:gd name="connsiteY112" fmla="*/ 100013 h 663320"/>
                <a:gd name="connsiteX113" fmla="*/ 850106 w 1219580"/>
                <a:gd name="connsiteY113" fmla="*/ 104584 h 663320"/>
                <a:gd name="connsiteX114" fmla="*/ 842010 w 1219580"/>
                <a:gd name="connsiteY114" fmla="*/ 112585 h 663320"/>
                <a:gd name="connsiteX115" fmla="*/ 837248 w 1219580"/>
                <a:gd name="connsiteY115" fmla="*/ 116205 h 663320"/>
                <a:gd name="connsiteX116" fmla="*/ 831056 w 1219580"/>
                <a:gd name="connsiteY116" fmla="*/ 117729 h 663320"/>
                <a:gd name="connsiteX117" fmla="*/ 825627 w 1219580"/>
                <a:gd name="connsiteY117" fmla="*/ 116014 h 663320"/>
                <a:gd name="connsiteX118" fmla="*/ 807434 w 1219580"/>
                <a:gd name="connsiteY118" fmla="*/ 101251 h 663320"/>
                <a:gd name="connsiteX119" fmla="*/ 797719 w 1219580"/>
                <a:gd name="connsiteY119" fmla="*/ 96107 h 663320"/>
                <a:gd name="connsiteX120" fmla="*/ 792385 w 1219580"/>
                <a:gd name="connsiteY120" fmla="*/ 94869 h 663320"/>
                <a:gd name="connsiteX121" fmla="*/ 785146 w 1219580"/>
                <a:gd name="connsiteY121" fmla="*/ 94393 h 663320"/>
                <a:gd name="connsiteX122" fmla="*/ 771906 w 1219580"/>
                <a:gd name="connsiteY122" fmla="*/ 97250 h 663320"/>
                <a:gd name="connsiteX123" fmla="*/ 765715 w 1219580"/>
                <a:gd name="connsiteY123" fmla="*/ 97155 h 663320"/>
                <a:gd name="connsiteX124" fmla="*/ 762191 w 1219580"/>
                <a:gd name="connsiteY124" fmla="*/ 91345 h 663320"/>
                <a:gd name="connsiteX125" fmla="*/ 744760 w 1219580"/>
                <a:gd name="connsiteY125" fmla="*/ 87344 h 663320"/>
                <a:gd name="connsiteX126" fmla="*/ 721519 w 1219580"/>
                <a:gd name="connsiteY126" fmla="*/ 86392 h 663320"/>
                <a:gd name="connsiteX127" fmla="*/ 719804 w 1219580"/>
                <a:gd name="connsiteY127" fmla="*/ 86963 h 663320"/>
                <a:gd name="connsiteX128" fmla="*/ 718566 w 1219580"/>
                <a:gd name="connsiteY128" fmla="*/ 87820 h 663320"/>
                <a:gd name="connsiteX129" fmla="*/ 717613 w 1219580"/>
                <a:gd name="connsiteY129" fmla="*/ 89249 h 663320"/>
                <a:gd name="connsiteX130" fmla="*/ 715899 w 1219580"/>
                <a:gd name="connsiteY130" fmla="*/ 93059 h 663320"/>
                <a:gd name="connsiteX131" fmla="*/ 713518 w 1219580"/>
                <a:gd name="connsiteY131" fmla="*/ 94774 h 663320"/>
                <a:gd name="connsiteX132" fmla="*/ 711899 w 1219580"/>
                <a:gd name="connsiteY132" fmla="*/ 94869 h 663320"/>
                <a:gd name="connsiteX133" fmla="*/ 705707 w 1219580"/>
                <a:gd name="connsiteY133" fmla="*/ 92488 h 663320"/>
                <a:gd name="connsiteX134" fmla="*/ 681038 w 1219580"/>
                <a:gd name="connsiteY134" fmla="*/ 99727 h 663320"/>
                <a:gd name="connsiteX135" fmla="*/ 673608 w 1219580"/>
                <a:gd name="connsiteY135" fmla="*/ 100203 h 663320"/>
                <a:gd name="connsiteX136" fmla="*/ 672465 w 1219580"/>
                <a:gd name="connsiteY136" fmla="*/ 99060 h 663320"/>
                <a:gd name="connsiteX137" fmla="*/ 669608 w 1219580"/>
                <a:gd name="connsiteY137" fmla="*/ 95250 h 663320"/>
                <a:gd name="connsiteX138" fmla="*/ 668465 w 1219580"/>
                <a:gd name="connsiteY138" fmla="*/ 94202 h 663320"/>
                <a:gd name="connsiteX139" fmla="*/ 667131 w 1219580"/>
                <a:gd name="connsiteY139" fmla="*/ 93345 h 663320"/>
                <a:gd name="connsiteX140" fmla="*/ 648557 w 1219580"/>
                <a:gd name="connsiteY140" fmla="*/ 85725 h 663320"/>
                <a:gd name="connsiteX141" fmla="*/ 645986 w 1219580"/>
                <a:gd name="connsiteY141" fmla="*/ 85439 h 663320"/>
                <a:gd name="connsiteX142" fmla="*/ 617220 w 1219580"/>
                <a:gd name="connsiteY142" fmla="*/ 89535 h 663320"/>
                <a:gd name="connsiteX143" fmla="*/ 616268 w 1219580"/>
                <a:gd name="connsiteY143" fmla="*/ 90297 h 663320"/>
                <a:gd name="connsiteX144" fmla="*/ 615315 w 1219580"/>
                <a:gd name="connsiteY144" fmla="*/ 91345 h 663320"/>
                <a:gd name="connsiteX145" fmla="*/ 614363 w 1219580"/>
                <a:gd name="connsiteY145" fmla="*/ 92583 h 663320"/>
                <a:gd name="connsiteX146" fmla="*/ 612648 w 1219580"/>
                <a:gd name="connsiteY146" fmla="*/ 95440 h 663320"/>
                <a:gd name="connsiteX147" fmla="*/ 611029 w 1219580"/>
                <a:gd name="connsiteY147" fmla="*/ 96869 h 663320"/>
                <a:gd name="connsiteX148" fmla="*/ 608838 w 1219580"/>
                <a:gd name="connsiteY148" fmla="*/ 98107 h 663320"/>
                <a:gd name="connsiteX149" fmla="*/ 598551 w 1219580"/>
                <a:gd name="connsiteY149" fmla="*/ 100489 h 663320"/>
                <a:gd name="connsiteX150" fmla="*/ 595598 w 1219580"/>
                <a:gd name="connsiteY150" fmla="*/ 101917 h 663320"/>
                <a:gd name="connsiteX151" fmla="*/ 594265 w 1219580"/>
                <a:gd name="connsiteY151" fmla="*/ 102775 h 663320"/>
                <a:gd name="connsiteX152" fmla="*/ 590264 w 1219580"/>
                <a:gd name="connsiteY152" fmla="*/ 105061 h 663320"/>
                <a:gd name="connsiteX153" fmla="*/ 579311 w 1219580"/>
                <a:gd name="connsiteY153" fmla="*/ 108871 h 663320"/>
                <a:gd name="connsiteX154" fmla="*/ 575310 w 1219580"/>
                <a:gd name="connsiteY154" fmla="*/ 106204 h 663320"/>
                <a:gd name="connsiteX155" fmla="*/ 574072 w 1219580"/>
                <a:gd name="connsiteY155" fmla="*/ 105251 h 663320"/>
                <a:gd name="connsiteX156" fmla="*/ 571405 w 1219580"/>
                <a:gd name="connsiteY156" fmla="*/ 103346 h 663320"/>
                <a:gd name="connsiteX157" fmla="*/ 569309 w 1219580"/>
                <a:gd name="connsiteY157" fmla="*/ 102298 h 663320"/>
                <a:gd name="connsiteX158" fmla="*/ 536638 w 1219580"/>
                <a:gd name="connsiteY158" fmla="*/ 94393 h 663320"/>
                <a:gd name="connsiteX159" fmla="*/ 535305 w 1219580"/>
                <a:gd name="connsiteY159" fmla="*/ 93345 h 663320"/>
                <a:gd name="connsiteX160" fmla="*/ 534543 w 1219580"/>
                <a:gd name="connsiteY160" fmla="*/ 92107 h 663320"/>
                <a:gd name="connsiteX161" fmla="*/ 534734 w 1219580"/>
                <a:gd name="connsiteY161" fmla="*/ 90583 h 663320"/>
                <a:gd name="connsiteX162" fmla="*/ 535210 w 1219580"/>
                <a:gd name="connsiteY162" fmla="*/ 89059 h 663320"/>
                <a:gd name="connsiteX163" fmla="*/ 535877 w 1219580"/>
                <a:gd name="connsiteY163" fmla="*/ 87535 h 663320"/>
                <a:gd name="connsiteX164" fmla="*/ 536258 w 1219580"/>
                <a:gd name="connsiteY164" fmla="*/ 85820 h 663320"/>
                <a:gd name="connsiteX165" fmla="*/ 536258 w 1219580"/>
                <a:gd name="connsiteY165" fmla="*/ 84010 h 663320"/>
                <a:gd name="connsiteX166" fmla="*/ 535781 w 1219580"/>
                <a:gd name="connsiteY166" fmla="*/ 82391 h 663320"/>
                <a:gd name="connsiteX167" fmla="*/ 535115 w 1219580"/>
                <a:gd name="connsiteY167" fmla="*/ 80867 h 663320"/>
                <a:gd name="connsiteX168" fmla="*/ 534067 w 1219580"/>
                <a:gd name="connsiteY168" fmla="*/ 79534 h 663320"/>
                <a:gd name="connsiteX169" fmla="*/ 533114 w 1219580"/>
                <a:gd name="connsiteY169" fmla="*/ 78391 h 663320"/>
                <a:gd name="connsiteX170" fmla="*/ 528352 w 1219580"/>
                <a:gd name="connsiteY170" fmla="*/ 74485 h 663320"/>
                <a:gd name="connsiteX171" fmla="*/ 527209 w 1219580"/>
                <a:gd name="connsiteY171" fmla="*/ 73819 h 663320"/>
                <a:gd name="connsiteX172" fmla="*/ 522923 w 1219580"/>
                <a:gd name="connsiteY172" fmla="*/ 73533 h 663320"/>
                <a:gd name="connsiteX173" fmla="*/ 517779 w 1219580"/>
                <a:gd name="connsiteY173" fmla="*/ 73819 h 663320"/>
                <a:gd name="connsiteX174" fmla="*/ 515017 w 1219580"/>
                <a:gd name="connsiteY174" fmla="*/ 73342 h 663320"/>
                <a:gd name="connsiteX175" fmla="*/ 513017 w 1219580"/>
                <a:gd name="connsiteY175" fmla="*/ 72580 h 663320"/>
                <a:gd name="connsiteX176" fmla="*/ 511874 w 1219580"/>
                <a:gd name="connsiteY176" fmla="*/ 71723 h 663320"/>
                <a:gd name="connsiteX177" fmla="*/ 507683 w 1219580"/>
                <a:gd name="connsiteY177" fmla="*/ 73342 h 663320"/>
                <a:gd name="connsiteX178" fmla="*/ 501872 w 1219580"/>
                <a:gd name="connsiteY178" fmla="*/ 83820 h 663320"/>
                <a:gd name="connsiteX179" fmla="*/ 491395 w 1219580"/>
                <a:gd name="connsiteY179" fmla="*/ 96298 h 663320"/>
                <a:gd name="connsiteX180" fmla="*/ 480536 w 1219580"/>
                <a:gd name="connsiteY180" fmla="*/ 104584 h 663320"/>
                <a:gd name="connsiteX181" fmla="*/ 468249 w 1219580"/>
                <a:gd name="connsiteY181" fmla="*/ 107823 h 663320"/>
                <a:gd name="connsiteX182" fmla="*/ 453104 w 1219580"/>
                <a:gd name="connsiteY182" fmla="*/ 107537 h 663320"/>
                <a:gd name="connsiteX183" fmla="*/ 438150 w 1219580"/>
                <a:gd name="connsiteY183" fmla="*/ 104108 h 663320"/>
                <a:gd name="connsiteX184" fmla="*/ 426434 w 1219580"/>
                <a:gd name="connsiteY184" fmla="*/ 97631 h 663320"/>
                <a:gd name="connsiteX185" fmla="*/ 421767 w 1219580"/>
                <a:gd name="connsiteY185" fmla="*/ 90583 h 663320"/>
                <a:gd name="connsiteX186" fmla="*/ 416242 w 1219580"/>
                <a:gd name="connsiteY186" fmla="*/ 74390 h 663320"/>
                <a:gd name="connsiteX187" fmla="*/ 411194 w 1219580"/>
                <a:gd name="connsiteY187" fmla="*/ 71247 h 663320"/>
                <a:gd name="connsiteX188" fmla="*/ 404336 w 1219580"/>
                <a:gd name="connsiteY188" fmla="*/ 72485 h 663320"/>
                <a:gd name="connsiteX189" fmla="*/ 399574 w 1219580"/>
                <a:gd name="connsiteY189" fmla="*/ 74390 h 663320"/>
                <a:gd name="connsiteX190" fmla="*/ 394430 w 1219580"/>
                <a:gd name="connsiteY190" fmla="*/ 74771 h 663320"/>
                <a:gd name="connsiteX191" fmla="*/ 386334 w 1219580"/>
                <a:gd name="connsiteY191" fmla="*/ 71247 h 663320"/>
                <a:gd name="connsiteX192" fmla="*/ 350996 w 1219580"/>
                <a:gd name="connsiteY192" fmla="*/ 48577 h 663320"/>
                <a:gd name="connsiteX193" fmla="*/ 337185 w 1219580"/>
                <a:gd name="connsiteY193" fmla="*/ 44577 h 663320"/>
                <a:gd name="connsiteX194" fmla="*/ 323183 w 1219580"/>
                <a:gd name="connsiteY194" fmla="*/ 46101 h 663320"/>
                <a:gd name="connsiteX195" fmla="*/ 310134 w 1219580"/>
                <a:gd name="connsiteY195" fmla="*/ 50006 h 663320"/>
                <a:gd name="connsiteX196" fmla="*/ 298799 w 1219580"/>
                <a:gd name="connsiteY196" fmla="*/ 48863 h 663320"/>
                <a:gd name="connsiteX197" fmla="*/ 290036 w 1219580"/>
                <a:gd name="connsiteY197" fmla="*/ 35242 h 663320"/>
                <a:gd name="connsiteX198" fmla="*/ 283845 w 1219580"/>
                <a:gd name="connsiteY198" fmla="*/ 20002 h 663320"/>
                <a:gd name="connsiteX199" fmla="*/ 283083 w 1219580"/>
                <a:gd name="connsiteY199" fmla="*/ 16383 h 663320"/>
                <a:gd name="connsiteX200" fmla="*/ 281559 w 1219580"/>
                <a:gd name="connsiteY200" fmla="*/ 13716 h 663320"/>
                <a:gd name="connsiteX201" fmla="*/ 274892 w 1219580"/>
                <a:gd name="connsiteY201" fmla="*/ 9144 h 663320"/>
                <a:gd name="connsiteX202" fmla="*/ 273463 w 1219580"/>
                <a:gd name="connsiteY202" fmla="*/ 6667 h 663320"/>
                <a:gd name="connsiteX203" fmla="*/ 269558 w 1219580"/>
                <a:gd name="connsiteY203" fmla="*/ 4763 h 663320"/>
                <a:gd name="connsiteX204" fmla="*/ 245364 w 1219580"/>
                <a:gd name="connsiteY204" fmla="*/ 14764 h 663320"/>
                <a:gd name="connsiteX205" fmla="*/ 247745 w 1219580"/>
                <a:gd name="connsiteY205" fmla="*/ 4096 h 663320"/>
                <a:gd name="connsiteX206" fmla="*/ 241173 w 1219580"/>
                <a:gd name="connsiteY206" fmla="*/ 0 h 663320"/>
                <a:gd name="connsiteX207" fmla="*/ 233934 w 1219580"/>
                <a:gd name="connsiteY207" fmla="*/ 2095 h 663320"/>
                <a:gd name="connsiteX208" fmla="*/ 234696 w 1219580"/>
                <a:gd name="connsiteY208" fmla="*/ 10001 h 663320"/>
                <a:gd name="connsiteX209" fmla="*/ 239649 w 1219580"/>
                <a:gd name="connsiteY209" fmla="*/ 19050 h 663320"/>
                <a:gd name="connsiteX210" fmla="*/ 238411 w 1219580"/>
                <a:gd name="connsiteY210" fmla="*/ 22574 h 663320"/>
                <a:gd name="connsiteX211" fmla="*/ 233172 w 1219580"/>
                <a:gd name="connsiteY211" fmla="*/ 22765 h 663320"/>
                <a:gd name="connsiteX212" fmla="*/ 218789 w 1219580"/>
                <a:gd name="connsiteY212" fmla="*/ 19336 h 663320"/>
                <a:gd name="connsiteX213" fmla="*/ 215837 w 1219580"/>
                <a:gd name="connsiteY213" fmla="*/ 20479 h 663320"/>
                <a:gd name="connsiteX214" fmla="*/ 218123 w 1219580"/>
                <a:gd name="connsiteY214" fmla="*/ 26479 h 663320"/>
                <a:gd name="connsiteX215" fmla="*/ 219266 w 1219580"/>
                <a:gd name="connsiteY215" fmla="*/ 31337 h 663320"/>
                <a:gd name="connsiteX216" fmla="*/ 217075 w 1219580"/>
                <a:gd name="connsiteY216" fmla="*/ 34004 h 663320"/>
                <a:gd name="connsiteX217" fmla="*/ 213836 w 1219580"/>
                <a:gd name="connsiteY217" fmla="*/ 33814 h 663320"/>
                <a:gd name="connsiteX218" fmla="*/ 212312 w 1219580"/>
                <a:gd name="connsiteY218" fmla="*/ 30004 h 663320"/>
                <a:gd name="connsiteX219" fmla="*/ 209550 w 1219580"/>
                <a:gd name="connsiteY219" fmla="*/ 26003 h 663320"/>
                <a:gd name="connsiteX220" fmla="*/ 196977 w 1219580"/>
                <a:gd name="connsiteY220" fmla="*/ 17907 h 663320"/>
                <a:gd name="connsiteX221" fmla="*/ 193358 w 1219580"/>
                <a:gd name="connsiteY221" fmla="*/ 11430 h 663320"/>
                <a:gd name="connsiteX222" fmla="*/ 191167 w 1219580"/>
                <a:gd name="connsiteY222" fmla="*/ 11430 h 663320"/>
                <a:gd name="connsiteX223" fmla="*/ 191071 w 1219580"/>
                <a:gd name="connsiteY223" fmla="*/ 13811 h 663320"/>
                <a:gd name="connsiteX224" fmla="*/ 190691 w 1219580"/>
                <a:gd name="connsiteY224" fmla="*/ 14192 h 663320"/>
                <a:gd name="connsiteX225" fmla="*/ 190024 w 1219580"/>
                <a:gd name="connsiteY225" fmla="*/ 14097 h 663320"/>
                <a:gd name="connsiteX226" fmla="*/ 189071 w 1219580"/>
                <a:gd name="connsiteY226" fmla="*/ 14764 h 663320"/>
                <a:gd name="connsiteX227" fmla="*/ 189167 w 1219580"/>
                <a:gd name="connsiteY227" fmla="*/ 27337 h 663320"/>
                <a:gd name="connsiteX228" fmla="*/ 178784 w 1219580"/>
                <a:gd name="connsiteY228" fmla="*/ 32099 h 663320"/>
                <a:gd name="connsiteX229" fmla="*/ 164783 w 1219580"/>
                <a:gd name="connsiteY229" fmla="*/ 30575 h 663320"/>
                <a:gd name="connsiteX230" fmla="*/ 153734 w 1219580"/>
                <a:gd name="connsiteY230" fmla="*/ 24670 h 663320"/>
                <a:gd name="connsiteX231" fmla="*/ 149447 w 1219580"/>
                <a:gd name="connsiteY231" fmla="*/ 21622 h 663320"/>
                <a:gd name="connsiteX232" fmla="*/ 148876 w 1219580"/>
                <a:gd name="connsiteY232" fmla="*/ 19240 h 663320"/>
                <a:gd name="connsiteX233" fmla="*/ 148781 w 1219580"/>
                <a:gd name="connsiteY233" fmla="*/ 13144 h 663320"/>
                <a:gd name="connsiteX234" fmla="*/ 149733 w 1219580"/>
                <a:gd name="connsiteY234" fmla="*/ 10382 h 663320"/>
                <a:gd name="connsiteX235" fmla="*/ 151067 w 1219580"/>
                <a:gd name="connsiteY235" fmla="*/ 7906 h 663320"/>
                <a:gd name="connsiteX236" fmla="*/ 150686 w 1219580"/>
                <a:gd name="connsiteY236" fmla="*/ 6001 h 663320"/>
                <a:gd name="connsiteX237" fmla="*/ 146685 w 1219580"/>
                <a:gd name="connsiteY237" fmla="*/ 4858 h 663320"/>
                <a:gd name="connsiteX238" fmla="*/ 141827 w 1219580"/>
                <a:gd name="connsiteY238" fmla="*/ 6286 h 663320"/>
                <a:gd name="connsiteX239" fmla="*/ 137827 w 1219580"/>
                <a:gd name="connsiteY239" fmla="*/ 9811 h 663320"/>
                <a:gd name="connsiteX240" fmla="*/ 133541 w 1219580"/>
                <a:gd name="connsiteY240" fmla="*/ 12573 h 663320"/>
                <a:gd name="connsiteX241" fmla="*/ 127730 w 1219580"/>
                <a:gd name="connsiteY241" fmla="*/ 11430 h 663320"/>
                <a:gd name="connsiteX242" fmla="*/ 123539 w 1219580"/>
                <a:gd name="connsiteY242" fmla="*/ 4572 h 663320"/>
                <a:gd name="connsiteX243" fmla="*/ 120587 w 1219580"/>
                <a:gd name="connsiteY243" fmla="*/ 1810 h 663320"/>
                <a:gd name="connsiteX244" fmla="*/ 117158 w 1219580"/>
                <a:gd name="connsiteY244" fmla="*/ 3334 h 663320"/>
                <a:gd name="connsiteX245" fmla="*/ 115824 w 1219580"/>
                <a:gd name="connsiteY245" fmla="*/ 6953 h 663320"/>
                <a:gd name="connsiteX246" fmla="*/ 116396 w 1219580"/>
                <a:gd name="connsiteY246" fmla="*/ 10954 h 663320"/>
                <a:gd name="connsiteX247" fmla="*/ 117634 w 1219580"/>
                <a:gd name="connsiteY247" fmla="*/ 15335 h 663320"/>
                <a:gd name="connsiteX248" fmla="*/ 118300 w 1219580"/>
                <a:gd name="connsiteY248" fmla="*/ 19907 h 663320"/>
                <a:gd name="connsiteX249" fmla="*/ 116872 w 1219580"/>
                <a:gd name="connsiteY249" fmla="*/ 25432 h 663320"/>
                <a:gd name="connsiteX250" fmla="*/ 113538 w 1219580"/>
                <a:gd name="connsiteY250" fmla="*/ 24289 h 663320"/>
                <a:gd name="connsiteX251" fmla="*/ 106585 w 1219580"/>
                <a:gd name="connsiteY251" fmla="*/ 18097 h 663320"/>
                <a:gd name="connsiteX252" fmla="*/ 102679 w 1219580"/>
                <a:gd name="connsiteY252" fmla="*/ 17145 h 663320"/>
                <a:gd name="connsiteX253" fmla="*/ 99727 w 1219580"/>
                <a:gd name="connsiteY253" fmla="*/ 16859 h 663320"/>
                <a:gd name="connsiteX254" fmla="*/ 92297 w 1219580"/>
                <a:gd name="connsiteY254" fmla="*/ 18097 h 663320"/>
                <a:gd name="connsiteX255" fmla="*/ 76771 w 1219580"/>
                <a:gd name="connsiteY255" fmla="*/ 18097 h 663320"/>
                <a:gd name="connsiteX256" fmla="*/ 74390 w 1219580"/>
                <a:gd name="connsiteY256" fmla="*/ 24479 h 663320"/>
                <a:gd name="connsiteX257" fmla="*/ 73057 w 1219580"/>
                <a:gd name="connsiteY257" fmla="*/ 27718 h 663320"/>
                <a:gd name="connsiteX258" fmla="*/ 62389 w 1219580"/>
                <a:gd name="connsiteY258" fmla="*/ 45244 h 663320"/>
                <a:gd name="connsiteX259" fmla="*/ 40672 w 1219580"/>
                <a:gd name="connsiteY259" fmla="*/ 95155 h 663320"/>
                <a:gd name="connsiteX260" fmla="*/ 38005 w 1219580"/>
                <a:gd name="connsiteY260" fmla="*/ 99441 h 663320"/>
                <a:gd name="connsiteX261" fmla="*/ 36100 w 1219580"/>
                <a:gd name="connsiteY261" fmla="*/ 103346 h 663320"/>
                <a:gd name="connsiteX262" fmla="*/ 35338 w 1219580"/>
                <a:gd name="connsiteY262" fmla="*/ 105918 h 663320"/>
                <a:gd name="connsiteX263" fmla="*/ 34766 w 1219580"/>
                <a:gd name="connsiteY263" fmla="*/ 109061 h 663320"/>
                <a:gd name="connsiteX264" fmla="*/ 34385 w 1219580"/>
                <a:gd name="connsiteY264" fmla="*/ 114300 h 663320"/>
                <a:gd name="connsiteX265" fmla="*/ 34766 w 1219580"/>
                <a:gd name="connsiteY265" fmla="*/ 117253 h 663320"/>
                <a:gd name="connsiteX266" fmla="*/ 35433 w 1219580"/>
                <a:gd name="connsiteY266" fmla="*/ 119443 h 663320"/>
                <a:gd name="connsiteX267" fmla="*/ 36195 w 1219580"/>
                <a:gd name="connsiteY267" fmla="*/ 120777 h 663320"/>
                <a:gd name="connsiteX268" fmla="*/ 38291 w 1219580"/>
                <a:gd name="connsiteY268" fmla="*/ 122968 h 663320"/>
                <a:gd name="connsiteX269" fmla="*/ 39529 w 1219580"/>
                <a:gd name="connsiteY269" fmla="*/ 124015 h 663320"/>
                <a:gd name="connsiteX270" fmla="*/ 42482 w 1219580"/>
                <a:gd name="connsiteY270" fmla="*/ 125635 h 663320"/>
                <a:gd name="connsiteX271" fmla="*/ 48768 w 1219580"/>
                <a:gd name="connsiteY271" fmla="*/ 128302 h 663320"/>
                <a:gd name="connsiteX272" fmla="*/ 51340 w 1219580"/>
                <a:gd name="connsiteY272" fmla="*/ 130111 h 663320"/>
                <a:gd name="connsiteX273" fmla="*/ 52292 w 1219580"/>
                <a:gd name="connsiteY273" fmla="*/ 131254 h 663320"/>
                <a:gd name="connsiteX274" fmla="*/ 53054 w 1219580"/>
                <a:gd name="connsiteY274" fmla="*/ 132683 h 663320"/>
                <a:gd name="connsiteX275" fmla="*/ 53626 w 1219580"/>
                <a:gd name="connsiteY275" fmla="*/ 134398 h 663320"/>
                <a:gd name="connsiteX276" fmla="*/ 53816 w 1219580"/>
                <a:gd name="connsiteY276" fmla="*/ 136398 h 663320"/>
                <a:gd name="connsiteX277" fmla="*/ 53912 w 1219580"/>
                <a:gd name="connsiteY277" fmla="*/ 138493 h 663320"/>
                <a:gd name="connsiteX278" fmla="*/ 52769 w 1219580"/>
                <a:gd name="connsiteY278" fmla="*/ 150876 h 663320"/>
                <a:gd name="connsiteX279" fmla="*/ 47816 w 1219580"/>
                <a:gd name="connsiteY279" fmla="*/ 160877 h 663320"/>
                <a:gd name="connsiteX280" fmla="*/ 39910 w 1219580"/>
                <a:gd name="connsiteY280" fmla="*/ 173545 h 663320"/>
                <a:gd name="connsiteX281" fmla="*/ 37243 w 1219580"/>
                <a:gd name="connsiteY281" fmla="*/ 179356 h 663320"/>
                <a:gd name="connsiteX282" fmla="*/ 35814 w 1219580"/>
                <a:gd name="connsiteY282" fmla="*/ 183451 h 663320"/>
                <a:gd name="connsiteX283" fmla="*/ 36100 w 1219580"/>
                <a:gd name="connsiteY283" fmla="*/ 185357 h 663320"/>
                <a:gd name="connsiteX284" fmla="*/ 36576 w 1219580"/>
                <a:gd name="connsiteY284" fmla="*/ 187071 h 663320"/>
                <a:gd name="connsiteX285" fmla="*/ 39910 w 1219580"/>
                <a:gd name="connsiteY285" fmla="*/ 196882 h 663320"/>
                <a:gd name="connsiteX286" fmla="*/ 41624 w 1219580"/>
                <a:gd name="connsiteY286" fmla="*/ 204025 h 663320"/>
                <a:gd name="connsiteX287" fmla="*/ 41720 w 1219580"/>
                <a:gd name="connsiteY287" fmla="*/ 205930 h 663320"/>
                <a:gd name="connsiteX288" fmla="*/ 41434 w 1219580"/>
                <a:gd name="connsiteY288" fmla="*/ 208121 h 663320"/>
                <a:gd name="connsiteX289" fmla="*/ 40577 w 1219580"/>
                <a:gd name="connsiteY289" fmla="*/ 210121 h 663320"/>
                <a:gd name="connsiteX290" fmla="*/ 38576 w 1219580"/>
                <a:gd name="connsiteY290" fmla="*/ 212503 h 663320"/>
                <a:gd name="connsiteX291" fmla="*/ 36957 w 1219580"/>
                <a:gd name="connsiteY291" fmla="*/ 213836 h 663320"/>
                <a:gd name="connsiteX292" fmla="*/ 34385 w 1219580"/>
                <a:gd name="connsiteY292" fmla="*/ 214693 h 663320"/>
                <a:gd name="connsiteX293" fmla="*/ 31242 w 1219580"/>
                <a:gd name="connsiteY293" fmla="*/ 214693 h 663320"/>
                <a:gd name="connsiteX294" fmla="*/ 25241 w 1219580"/>
                <a:gd name="connsiteY294" fmla="*/ 213741 h 663320"/>
                <a:gd name="connsiteX295" fmla="*/ 22479 w 1219580"/>
                <a:gd name="connsiteY295" fmla="*/ 212408 h 663320"/>
                <a:gd name="connsiteX296" fmla="*/ 20860 w 1219580"/>
                <a:gd name="connsiteY296" fmla="*/ 210979 h 663320"/>
                <a:gd name="connsiteX297" fmla="*/ 19050 w 1219580"/>
                <a:gd name="connsiteY297" fmla="*/ 206026 h 663320"/>
                <a:gd name="connsiteX298" fmla="*/ 18288 w 1219580"/>
                <a:gd name="connsiteY298" fmla="*/ 204597 h 663320"/>
                <a:gd name="connsiteX299" fmla="*/ 17145 w 1219580"/>
                <a:gd name="connsiteY299" fmla="*/ 204216 h 663320"/>
                <a:gd name="connsiteX300" fmla="*/ 15812 w 1219580"/>
                <a:gd name="connsiteY300" fmla="*/ 204883 h 663320"/>
                <a:gd name="connsiteX301" fmla="*/ 14954 w 1219580"/>
                <a:gd name="connsiteY301" fmla="*/ 207835 h 663320"/>
                <a:gd name="connsiteX302" fmla="*/ 14859 w 1219580"/>
                <a:gd name="connsiteY302" fmla="*/ 210026 h 663320"/>
                <a:gd name="connsiteX303" fmla="*/ 15050 w 1219580"/>
                <a:gd name="connsiteY303" fmla="*/ 214408 h 663320"/>
                <a:gd name="connsiteX304" fmla="*/ 14764 w 1219580"/>
                <a:gd name="connsiteY304" fmla="*/ 216313 h 663320"/>
                <a:gd name="connsiteX305" fmla="*/ 14002 w 1219580"/>
                <a:gd name="connsiteY305" fmla="*/ 220027 h 663320"/>
                <a:gd name="connsiteX306" fmla="*/ 10668 w 1219580"/>
                <a:gd name="connsiteY306" fmla="*/ 222028 h 663320"/>
                <a:gd name="connsiteX307" fmla="*/ 0 w 1219580"/>
                <a:gd name="connsiteY307" fmla="*/ 220409 h 663320"/>
                <a:gd name="connsiteX308" fmla="*/ 571 w 1219580"/>
                <a:gd name="connsiteY308" fmla="*/ 253270 h 663320"/>
                <a:gd name="connsiteX309" fmla="*/ 4667 w 1219580"/>
                <a:gd name="connsiteY309" fmla="*/ 251269 h 663320"/>
                <a:gd name="connsiteX310" fmla="*/ 8096 w 1219580"/>
                <a:gd name="connsiteY310" fmla="*/ 250126 h 663320"/>
                <a:gd name="connsiteX311" fmla="*/ 10192 w 1219580"/>
                <a:gd name="connsiteY311" fmla="*/ 250317 h 663320"/>
                <a:gd name="connsiteX312" fmla="*/ 12383 w 1219580"/>
                <a:gd name="connsiteY312" fmla="*/ 251174 h 663320"/>
                <a:gd name="connsiteX313" fmla="*/ 15050 w 1219580"/>
                <a:gd name="connsiteY313" fmla="*/ 253746 h 663320"/>
                <a:gd name="connsiteX314" fmla="*/ 17907 w 1219580"/>
                <a:gd name="connsiteY314" fmla="*/ 256984 h 663320"/>
                <a:gd name="connsiteX315" fmla="*/ 19526 w 1219580"/>
                <a:gd name="connsiteY315" fmla="*/ 257746 h 663320"/>
                <a:gd name="connsiteX316" fmla="*/ 21431 w 1219580"/>
                <a:gd name="connsiteY316" fmla="*/ 257937 h 663320"/>
                <a:gd name="connsiteX317" fmla="*/ 24289 w 1219580"/>
                <a:gd name="connsiteY317" fmla="*/ 256889 h 663320"/>
                <a:gd name="connsiteX318" fmla="*/ 27718 w 1219580"/>
                <a:gd name="connsiteY318" fmla="*/ 255079 h 663320"/>
                <a:gd name="connsiteX319" fmla="*/ 30480 w 1219580"/>
                <a:gd name="connsiteY319" fmla="*/ 255365 h 663320"/>
                <a:gd name="connsiteX320" fmla="*/ 34481 w 1219580"/>
                <a:gd name="connsiteY320" fmla="*/ 256984 h 663320"/>
                <a:gd name="connsiteX321" fmla="*/ 48387 w 1219580"/>
                <a:gd name="connsiteY321" fmla="*/ 265938 h 663320"/>
                <a:gd name="connsiteX322" fmla="*/ 49530 w 1219580"/>
                <a:gd name="connsiteY322" fmla="*/ 266986 h 663320"/>
                <a:gd name="connsiteX323" fmla="*/ 51625 w 1219580"/>
                <a:gd name="connsiteY323" fmla="*/ 268034 h 663320"/>
                <a:gd name="connsiteX324" fmla="*/ 54578 w 1219580"/>
                <a:gd name="connsiteY324" fmla="*/ 268605 h 663320"/>
                <a:gd name="connsiteX325" fmla="*/ 60674 w 1219580"/>
                <a:gd name="connsiteY325" fmla="*/ 268605 h 663320"/>
                <a:gd name="connsiteX326" fmla="*/ 63627 w 1219580"/>
                <a:gd name="connsiteY326" fmla="*/ 267938 h 663320"/>
                <a:gd name="connsiteX327" fmla="*/ 65627 w 1219580"/>
                <a:gd name="connsiteY327" fmla="*/ 266891 h 663320"/>
                <a:gd name="connsiteX328" fmla="*/ 68199 w 1219580"/>
                <a:gd name="connsiteY328" fmla="*/ 262890 h 663320"/>
                <a:gd name="connsiteX329" fmla="*/ 69342 w 1219580"/>
                <a:gd name="connsiteY329" fmla="*/ 261842 h 663320"/>
                <a:gd name="connsiteX330" fmla="*/ 70866 w 1219580"/>
                <a:gd name="connsiteY330" fmla="*/ 261747 h 663320"/>
                <a:gd name="connsiteX331" fmla="*/ 73057 w 1219580"/>
                <a:gd name="connsiteY331" fmla="*/ 262700 h 663320"/>
                <a:gd name="connsiteX332" fmla="*/ 76962 w 1219580"/>
                <a:gd name="connsiteY332" fmla="*/ 268605 h 663320"/>
                <a:gd name="connsiteX333" fmla="*/ 79153 w 1219580"/>
                <a:gd name="connsiteY333" fmla="*/ 270891 h 663320"/>
                <a:gd name="connsiteX334" fmla="*/ 82201 w 1219580"/>
                <a:gd name="connsiteY334" fmla="*/ 272701 h 663320"/>
                <a:gd name="connsiteX335" fmla="*/ 95726 w 1219580"/>
                <a:gd name="connsiteY335" fmla="*/ 277654 h 663320"/>
                <a:gd name="connsiteX336" fmla="*/ 99250 w 1219580"/>
                <a:gd name="connsiteY336" fmla="*/ 281559 h 663320"/>
                <a:gd name="connsiteX337" fmla="*/ 100870 w 1219580"/>
                <a:gd name="connsiteY337" fmla="*/ 293846 h 663320"/>
                <a:gd name="connsiteX338" fmla="*/ 100298 w 1219580"/>
                <a:gd name="connsiteY338" fmla="*/ 302324 h 663320"/>
                <a:gd name="connsiteX339" fmla="*/ 99441 w 1219580"/>
                <a:gd name="connsiteY339" fmla="*/ 305181 h 663320"/>
                <a:gd name="connsiteX340" fmla="*/ 97917 w 1219580"/>
                <a:gd name="connsiteY340" fmla="*/ 308515 h 663320"/>
                <a:gd name="connsiteX341" fmla="*/ 94298 w 1219580"/>
                <a:gd name="connsiteY341" fmla="*/ 314516 h 663320"/>
                <a:gd name="connsiteX342" fmla="*/ 91916 w 1219580"/>
                <a:gd name="connsiteY342" fmla="*/ 316801 h 663320"/>
                <a:gd name="connsiteX343" fmla="*/ 89725 w 1219580"/>
                <a:gd name="connsiteY343" fmla="*/ 318325 h 663320"/>
                <a:gd name="connsiteX344" fmla="*/ 88202 w 1219580"/>
                <a:gd name="connsiteY344" fmla="*/ 318897 h 663320"/>
                <a:gd name="connsiteX345" fmla="*/ 87058 w 1219580"/>
                <a:gd name="connsiteY345" fmla="*/ 319945 h 663320"/>
                <a:gd name="connsiteX346" fmla="*/ 86296 w 1219580"/>
                <a:gd name="connsiteY346" fmla="*/ 321374 h 663320"/>
                <a:gd name="connsiteX347" fmla="*/ 85630 w 1219580"/>
                <a:gd name="connsiteY347" fmla="*/ 322897 h 663320"/>
                <a:gd name="connsiteX348" fmla="*/ 82487 w 1219580"/>
                <a:gd name="connsiteY348" fmla="*/ 337375 h 663320"/>
                <a:gd name="connsiteX349" fmla="*/ 81344 w 1219580"/>
                <a:gd name="connsiteY349" fmla="*/ 341090 h 663320"/>
                <a:gd name="connsiteX350" fmla="*/ 80867 w 1219580"/>
                <a:gd name="connsiteY350" fmla="*/ 343376 h 663320"/>
                <a:gd name="connsiteX351" fmla="*/ 80582 w 1219580"/>
                <a:gd name="connsiteY351" fmla="*/ 346234 h 663320"/>
                <a:gd name="connsiteX352" fmla="*/ 81153 w 1219580"/>
                <a:gd name="connsiteY352" fmla="*/ 348901 h 663320"/>
                <a:gd name="connsiteX353" fmla="*/ 82010 w 1219580"/>
                <a:gd name="connsiteY353" fmla="*/ 350234 h 663320"/>
                <a:gd name="connsiteX354" fmla="*/ 86487 w 1219580"/>
                <a:gd name="connsiteY354" fmla="*/ 350425 h 663320"/>
                <a:gd name="connsiteX355" fmla="*/ 94393 w 1219580"/>
                <a:gd name="connsiteY355" fmla="*/ 349853 h 663320"/>
                <a:gd name="connsiteX356" fmla="*/ 98108 w 1219580"/>
                <a:gd name="connsiteY356" fmla="*/ 348329 h 663320"/>
                <a:gd name="connsiteX357" fmla="*/ 99536 w 1219580"/>
                <a:gd name="connsiteY357" fmla="*/ 347662 h 663320"/>
                <a:gd name="connsiteX358" fmla="*/ 100965 w 1219580"/>
                <a:gd name="connsiteY358" fmla="*/ 346519 h 663320"/>
                <a:gd name="connsiteX359" fmla="*/ 102584 w 1219580"/>
                <a:gd name="connsiteY359" fmla="*/ 345186 h 663320"/>
                <a:gd name="connsiteX360" fmla="*/ 104489 w 1219580"/>
                <a:gd name="connsiteY360" fmla="*/ 342519 h 663320"/>
                <a:gd name="connsiteX361" fmla="*/ 106775 w 1219580"/>
                <a:gd name="connsiteY361" fmla="*/ 341947 h 663320"/>
                <a:gd name="connsiteX362" fmla="*/ 114871 w 1219580"/>
                <a:gd name="connsiteY362" fmla="*/ 342424 h 663320"/>
                <a:gd name="connsiteX363" fmla="*/ 121825 w 1219580"/>
                <a:gd name="connsiteY363" fmla="*/ 341852 h 663320"/>
                <a:gd name="connsiteX364" fmla="*/ 126683 w 1219580"/>
                <a:gd name="connsiteY364" fmla="*/ 342805 h 663320"/>
                <a:gd name="connsiteX365" fmla="*/ 133731 w 1219580"/>
                <a:gd name="connsiteY365" fmla="*/ 342233 h 663320"/>
                <a:gd name="connsiteX366" fmla="*/ 136303 w 1219580"/>
                <a:gd name="connsiteY366" fmla="*/ 342805 h 663320"/>
                <a:gd name="connsiteX367" fmla="*/ 154496 w 1219580"/>
                <a:gd name="connsiteY367" fmla="*/ 352806 h 663320"/>
                <a:gd name="connsiteX368" fmla="*/ 156020 w 1219580"/>
                <a:gd name="connsiteY368" fmla="*/ 354806 h 663320"/>
                <a:gd name="connsiteX369" fmla="*/ 157448 w 1219580"/>
                <a:gd name="connsiteY369" fmla="*/ 357664 h 663320"/>
                <a:gd name="connsiteX370" fmla="*/ 159449 w 1219580"/>
                <a:gd name="connsiteY370" fmla="*/ 363855 h 663320"/>
                <a:gd name="connsiteX371" fmla="*/ 162116 w 1219580"/>
                <a:gd name="connsiteY371" fmla="*/ 370332 h 663320"/>
                <a:gd name="connsiteX372" fmla="*/ 167640 w 1219580"/>
                <a:gd name="connsiteY372" fmla="*/ 376047 h 663320"/>
                <a:gd name="connsiteX373" fmla="*/ 166688 w 1219580"/>
                <a:gd name="connsiteY373" fmla="*/ 373190 h 663320"/>
                <a:gd name="connsiteX374" fmla="*/ 166783 w 1219580"/>
                <a:gd name="connsiteY374" fmla="*/ 371761 h 663320"/>
                <a:gd name="connsiteX375" fmla="*/ 167354 w 1219580"/>
                <a:gd name="connsiteY375" fmla="*/ 370142 h 663320"/>
                <a:gd name="connsiteX376" fmla="*/ 168212 w 1219580"/>
                <a:gd name="connsiteY376" fmla="*/ 368808 h 663320"/>
                <a:gd name="connsiteX377" fmla="*/ 169545 w 1219580"/>
                <a:gd name="connsiteY377" fmla="*/ 367951 h 663320"/>
                <a:gd name="connsiteX378" fmla="*/ 170974 w 1219580"/>
                <a:gd name="connsiteY378" fmla="*/ 367093 h 663320"/>
                <a:gd name="connsiteX379" fmla="*/ 176594 w 1219580"/>
                <a:gd name="connsiteY379" fmla="*/ 366141 h 663320"/>
                <a:gd name="connsiteX380" fmla="*/ 186119 w 1219580"/>
                <a:gd name="connsiteY380" fmla="*/ 362712 h 663320"/>
                <a:gd name="connsiteX381" fmla="*/ 187547 w 1219580"/>
                <a:gd name="connsiteY381" fmla="*/ 361950 h 663320"/>
                <a:gd name="connsiteX382" fmla="*/ 188786 w 1219580"/>
                <a:gd name="connsiteY382" fmla="*/ 360997 h 663320"/>
                <a:gd name="connsiteX383" fmla="*/ 189643 w 1219580"/>
                <a:gd name="connsiteY383" fmla="*/ 359569 h 663320"/>
                <a:gd name="connsiteX384" fmla="*/ 191071 w 1219580"/>
                <a:gd name="connsiteY384" fmla="*/ 354330 h 663320"/>
                <a:gd name="connsiteX385" fmla="*/ 191738 w 1219580"/>
                <a:gd name="connsiteY385" fmla="*/ 352711 h 663320"/>
                <a:gd name="connsiteX386" fmla="*/ 192500 w 1219580"/>
                <a:gd name="connsiteY386" fmla="*/ 351282 h 663320"/>
                <a:gd name="connsiteX387" fmla="*/ 197929 w 1219580"/>
                <a:gd name="connsiteY387" fmla="*/ 343567 h 663320"/>
                <a:gd name="connsiteX388" fmla="*/ 206121 w 1219580"/>
                <a:gd name="connsiteY388" fmla="*/ 334137 h 663320"/>
                <a:gd name="connsiteX389" fmla="*/ 212408 w 1219580"/>
                <a:gd name="connsiteY389" fmla="*/ 324898 h 663320"/>
                <a:gd name="connsiteX390" fmla="*/ 217742 w 1219580"/>
                <a:gd name="connsiteY390" fmla="*/ 319278 h 663320"/>
                <a:gd name="connsiteX391" fmla="*/ 220409 w 1219580"/>
                <a:gd name="connsiteY391" fmla="*/ 317659 h 663320"/>
                <a:gd name="connsiteX392" fmla="*/ 223552 w 1219580"/>
                <a:gd name="connsiteY392" fmla="*/ 316516 h 663320"/>
                <a:gd name="connsiteX393" fmla="*/ 225742 w 1219580"/>
                <a:gd name="connsiteY393" fmla="*/ 316040 h 663320"/>
                <a:gd name="connsiteX394" fmla="*/ 228314 w 1219580"/>
                <a:gd name="connsiteY394" fmla="*/ 316040 h 663320"/>
                <a:gd name="connsiteX395" fmla="*/ 238696 w 1219580"/>
                <a:gd name="connsiteY395" fmla="*/ 317754 h 663320"/>
                <a:gd name="connsiteX396" fmla="*/ 252032 w 1219580"/>
                <a:gd name="connsiteY396" fmla="*/ 322135 h 663320"/>
                <a:gd name="connsiteX397" fmla="*/ 270700 w 1219580"/>
                <a:gd name="connsiteY397" fmla="*/ 332803 h 663320"/>
                <a:gd name="connsiteX398" fmla="*/ 272225 w 1219580"/>
                <a:gd name="connsiteY398" fmla="*/ 334232 h 663320"/>
                <a:gd name="connsiteX399" fmla="*/ 273558 w 1219580"/>
                <a:gd name="connsiteY399" fmla="*/ 336233 h 663320"/>
                <a:gd name="connsiteX400" fmla="*/ 274796 w 1219580"/>
                <a:gd name="connsiteY400" fmla="*/ 340138 h 663320"/>
                <a:gd name="connsiteX401" fmla="*/ 274701 w 1219580"/>
                <a:gd name="connsiteY401" fmla="*/ 342328 h 663320"/>
                <a:gd name="connsiteX402" fmla="*/ 274225 w 1219580"/>
                <a:gd name="connsiteY402" fmla="*/ 343567 h 663320"/>
                <a:gd name="connsiteX403" fmla="*/ 270796 w 1219580"/>
                <a:gd name="connsiteY403" fmla="*/ 345472 h 663320"/>
                <a:gd name="connsiteX404" fmla="*/ 269653 w 1219580"/>
                <a:gd name="connsiteY404" fmla="*/ 346519 h 663320"/>
                <a:gd name="connsiteX405" fmla="*/ 268986 w 1219580"/>
                <a:gd name="connsiteY405" fmla="*/ 348043 h 663320"/>
                <a:gd name="connsiteX406" fmla="*/ 268986 w 1219580"/>
                <a:gd name="connsiteY406" fmla="*/ 349663 h 663320"/>
                <a:gd name="connsiteX407" fmla="*/ 271177 w 1219580"/>
                <a:gd name="connsiteY407" fmla="*/ 352616 h 663320"/>
                <a:gd name="connsiteX408" fmla="*/ 292132 w 1219580"/>
                <a:gd name="connsiteY408" fmla="*/ 370522 h 663320"/>
                <a:gd name="connsiteX409" fmla="*/ 292894 w 1219580"/>
                <a:gd name="connsiteY409" fmla="*/ 371856 h 663320"/>
                <a:gd name="connsiteX410" fmla="*/ 294799 w 1219580"/>
                <a:gd name="connsiteY410" fmla="*/ 374333 h 663320"/>
                <a:gd name="connsiteX411" fmla="*/ 299085 w 1219580"/>
                <a:gd name="connsiteY411" fmla="*/ 378714 h 663320"/>
                <a:gd name="connsiteX412" fmla="*/ 303467 w 1219580"/>
                <a:gd name="connsiteY412" fmla="*/ 380238 h 663320"/>
                <a:gd name="connsiteX413" fmla="*/ 315944 w 1219580"/>
                <a:gd name="connsiteY413" fmla="*/ 380619 h 663320"/>
                <a:gd name="connsiteX414" fmla="*/ 332232 w 1219580"/>
                <a:gd name="connsiteY414" fmla="*/ 391001 h 663320"/>
                <a:gd name="connsiteX415" fmla="*/ 338804 w 1219580"/>
                <a:gd name="connsiteY415" fmla="*/ 393383 h 663320"/>
                <a:gd name="connsiteX416" fmla="*/ 340709 w 1219580"/>
                <a:gd name="connsiteY416" fmla="*/ 393763 h 663320"/>
                <a:gd name="connsiteX417" fmla="*/ 342614 w 1219580"/>
                <a:gd name="connsiteY417" fmla="*/ 394907 h 663320"/>
                <a:gd name="connsiteX418" fmla="*/ 344329 w 1219580"/>
                <a:gd name="connsiteY418" fmla="*/ 396811 h 663320"/>
                <a:gd name="connsiteX419" fmla="*/ 347853 w 1219580"/>
                <a:gd name="connsiteY419" fmla="*/ 405384 h 663320"/>
                <a:gd name="connsiteX420" fmla="*/ 348901 w 1219580"/>
                <a:gd name="connsiteY420" fmla="*/ 407099 h 663320"/>
                <a:gd name="connsiteX421" fmla="*/ 352901 w 1219580"/>
                <a:gd name="connsiteY421" fmla="*/ 412528 h 663320"/>
                <a:gd name="connsiteX422" fmla="*/ 359664 w 1219580"/>
                <a:gd name="connsiteY422" fmla="*/ 418052 h 663320"/>
                <a:gd name="connsiteX423" fmla="*/ 364617 w 1219580"/>
                <a:gd name="connsiteY423" fmla="*/ 417004 h 663320"/>
                <a:gd name="connsiteX424" fmla="*/ 372999 w 1219580"/>
                <a:gd name="connsiteY424" fmla="*/ 412051 h 663320"/>
                <a:gd name="connsiteX425" fmla="*/ 375857 w 1219580"/>
                <a:gd name="connsiteY425" fmla="*/ 412051 h 663320"/>
                <a:gd name="connsiteX426" fmla="*/ 394621 w 1219580"/>
                <a:gd name="connsiteY426" fmla="*/ 415671 h 663320"/>
                <a:gd name="connsiteX427" fmla="*/ 397478 w 1219580"/>
                <a:gd name="connsiteY427" fmla="*/ 417004 h 663320"/>
                <a:gd name="connsiteX428" fmla="*/ 401574 w 1219580"/>
                <a:gd name="connsiteY428" fmla="*/ 421100 h 663320"/>
                <a:gd name="connsiteX429" fmla="*/ 410432 w 1219580"/>
                <a:gd name="connsiteY429" fmla="*/ 433197 h 663320"/>
                <a:gd name="connsiteX430" fmla="*/ 411575 w 1219580"/>
                <a:gd name="connsiteY430" fmla="*/ 434245 h 663320"/>
                <a:gd name="connsiteX431" fmla="*/ 417100 w 1219580"/>
                <a:gd name="connsiteY431" fmla="*/ 436435 h 663320"/>
                <a:gd name="connsiteX432" fmla="*/ 435959 w 1219580"/>
                <a:gd name="connsiteY432" fmla="*/ 439674 h 663320"/>
                <a:gd name="connsiteX433" fmla="*/ 437674 w 1219580"/>
                <a:gd name="connsiteY433" fmla="*/ 445008 h 663320"/>
                <a:gd name="connsiteX434" fmla="*/ 438150 w 1219580"/>
                <a:gd name="connsiteY434" fmla="*/ 451294 h 663320"/>
                <a:gd name="connsiteX435" fmla="*/ 438436 w 1219580"/>
                <a:gd name="connsiteY435" fmla="*/ 453104 h 663320"/>
                <a:gd name="connsiteX436" fmla="*/ 438817 w 1219580"/>
                <a:gd name="connsiteY436" fmla="*/ 454819 h 663320"/>
                <a:gd name="connsiteX437" fmla="*/ 439484 w 1219580"/>
                <a:gd name="connsiteY437" fmla="*/ 456247 h 663320"/>
                <a:gd name="connsiteX438" fmla="*/ 440341 w 1219580"/>
                <a:gd name="connsiteY438" fmla="*/ 457676 h 663320"/>
                <a:gd name="connsiteX439" fmla="*/ 451009 w 1219580"/>
                <a:gd name="connsiteY439" fmla="*/ 469392 h 663320"/>
                <a:gd name="connsiteX440" fmla="*/ 453485 w 1219580"/>
                <a:gd name="connsiteY440" fmla="*/ 472630 h 663320"/>
                <a:gd name="connsiteX441" fmla="*/ 469963 w 1219580"/>
                <a:gd name="connsiteY441" fmla="*/ 486823 h 663320"/>
                <a:gd name="connsiteX442" fmla="*/ 474059 w 1219580"/>
                <a:gd name="connsiteY442" fmla="*/ 487966 h 663320"/>
                <a:gd name="connsiteX443" fmla="*/ 483775 w 1219580"/>
                <a:gd name="connsiteY443" fmla="*/ 486823 h 663320"/>
                <a:gd name="connsiteX444" fmla="*/ 485966 w 1219580"/>
                <a:gd name="connsiteY444" fmla="*/ 484346 h 663320"/>
                <a:gd name="connsiteX445" fmla="*/ 487775 w 1219580"/>
                <a:gd name="connsiteY445" fmla="*/ 481679 h 663320"/>
                <a:gd name="connsiteX446" fmla="*/ 489680 w 1219580"/>
                <a:gd name="connsiteY446" fmla="*/ 477012 h 663320"/>
                <a:gd name="connsiteX447" fmla="*/ 490442 w 1219580"/>
                <a:gd name="connsiteY447" fmla="*/ 475583 h 663320"/>
                <a:gd name="connsiteX448" fmla="*/ 491395 w 1219580"/>
                <a:gd name="connsiteY448" fmla="*/ 474440 h 663320"/>
                <a:gd name="connsiteX449" fmla="*/ 492538 w 1219580"/>
                <a:gd name="connsiteY449" fmla="*/ 473583 h 663320"/>
                <a:gd name="connsiteX450" fmla="*/ 495776 w 1219580"/>
                <a:gd name="connsiteY450" fmla="*/ 471964 h 663320"/>
                <a:gd name="connsiteX451" fmla="*/ 497205 w 1219580"/>
                <a:gd name="connsiteY451" fmla="*/ 471487 h 663320"/>
                <a:gd name="connsiteX452" fmla="*/ 517017 w 1219580"/>
                <a:gd name="connsiteY452" fmla="*/ 469487 h 663320"/>
                <a:gd name="connsiteX453" fmla="*/ 526161 w 1219580"/>
                <a:gd name="connsiteY453" fmla="*/ 473011 h 663320"/>
                <a:gd name="connsiteX454" fmla="*/ 549212 w 1219580"/>
                <a:gd name="connsiteY454" fmla="*/ 490633 h 663320"/>
                <a:gd name="connsiteX455" fmla="*/ 560642 w 1219580"/>
                <a:gd name="connsiteY455" fmla="*/ 495109 h 663320"/>
                <a:gd name="connsiteX456" fmla="*/ 564261 w 1219580"/>
                <a:gd name="connsiteY456" fmla="*/ 498253 h 663320"/>
                <a:gd name="connsiteX457" fmla="*/ 565213 w 1219580"/>
                <a:gd name="connsiteY457" fmla="*/ 499491 h 663320"/>
                <a:gd name="connsiteX458" fmla="*/ 566261 w 1219580"/>
                <a:gd name="connsiteY458" fmla="*/ 500634 h 663320"/>
                <a:gd name="connsiteX459" fmla="*/ 567881 w 1219580"/>
                <a:gd name="connsiteY459" fmla="*/ 501682 h 663320"/>
                <a:gd name="connsiteX460" fmla="*/ 575120 w 1219580"/>
                <a:gd name="connsiteY460" fmla="*/ 504539 h 663320"/>
                <a:gd name="connsiteX461" fmla="*/ 576644 w 1219580"/>
                <a:gd name="connsiteY461" fmla="*/ 505682 h 663320"/>
                <a:gd name="connsiteX462" fmla="*/ 579692 w 1219580"/>
                <a:gd name="connsiteY462" fmla="*/ 509207 h 663320"/>
                <a:gd name="connsiteX463" fmla="*/ 582263 w 1219580"/>
                <a:gd name="connsiteY463" fmla="*/ 511016 h 663320"/>
                <a:gd name="connsiteX464" fmla="*/ 588264 w 1219580"/>
                <a:gd name="connsiteY464" fmla="*/ 513969 h 663320"/>
                <a:gd name="connsiteX465" fmla="*/ 589693 w 1219580"/>
                <a:gd name="connsiteY465" fmla="*/ 514350 h 663320"/>
                <a:gd name="connsiteX466" fmla="*/ 591122 w 1219580"/>
                <a:gd name="connsiteY466" fmla="*/ 514350 h 663320"/>
                <a:gd name="connsiteX467" fmla="*/ 604361 w 1219580"/>
                <a:gd name="connsiteY467" fmla="*/ 497967 h 663320"/>
                <a:gd name="connsiteX468" fmla="*/ 607505 w 1219580"/>
                <a:gd name="connsiteY468" fmla="*/ 492157 h 663320"/>
                <a:gd name="connsiteX469" fmla="*/ 608457 w 1219580"/>
                <a:gd name="connsiteY469" fmla="*/ 490918 h 663320"/>
                <a:gd name="connsiteX470" fmla="*/ 611600 w 1219580"/>
                <a:gd name="connsiteY470" fmla="*/ 487775 h 663320"/>
                <a:gd name="connsiteX471" fmla="*/ 612458 w 1219580"/>
                <a:gd name="connsiteY471" fmla="*/ 486727 h 663320"/>
                <a:gd name="connsiteX472" fmla="*/ 612838 w 1219580"/>
                <a:gd name="connsiteY472" fmla="*/ 485870 h 663320"/>
                <a:gd name="connsiteX473" fmla="*/ 613315 w 1219580"/>
                <a:gd name="connsiteY473" fmla="*/ 484632 h 663320"/>
                <a:gd name="connsiteX474" fmla="*/ 613505 w 1219580"/>
                <a:gd name="connsiteY474" fmla="*/ 482917 h 663320"/>
                <a:gd name="connsiteX475" fmla="*/ 613791 w 1219580"/>
                <a:gd name="connsiteY475" fmla="*/ 481298 h 663320"/>
                <a:gd name="connsiteX476" fmla="*/ 614267 w 1219580"/>
                <a:gd name="connsiteY476" fmla="*/ 479965 h 663320"/>
                <a:gd name="connsiteX477" fmla="*/ 617411 w 1219580"/>
                <a:gd name="connsiteY477" fmla="*/ 479584 h 663320"/>
                <a:gd name="connsiteX478" fmla="*/ 618934 w 1219580"/>
                <a:gd name="connsiteY478" fmla="*/ 479679 h 663320"/>
                <a:gd name="connsiteX479" fmla="*/ 620840 w 1219580"/>
                <a:gd name="connsiteY479" fmla="*/ 480060 h 663320"/>
                <a:gd name="connsiteX480" fmla="*/ 622649 w 1219580"/>
                <a:gd name="connsiteY480" fmla="*/ 481393 h 663320"/>
                <a:gd name="connsiteX481" fmla="*/ 623411 w 1219580"/>
                <a:gd name="connsiteY481" fmla="*/ 483108 h 663320"/>
                <a:gd name="connsiteX482" fmla="*/ 622745 w 1219580"/>
                <a:gd name="connsiteY482" fmla="*/ 485680 h 663320"/>
                <a:gd name="connsiteX483" fmla="*/ 621602 w 1219580"/>
                <a:gd name="connsiteY483" fmla="*/ 487299 h 663320"/>
                <a:gd name="connsiteX484" fmla="*/ 619220 w 1219580"/>
                <a:gd name="connsiteY484" fmla="*/ 489871 h 663320"/>
                <a:gd name="connsiteX485" fmla="*/ 618363 w 1219580"/>
                <a:gd name="connsiteY485" fmla="*/ 491300 h 663320"/>
                <a:gd name="connsiteX486" fmla="*/ 617887 w 1219580"/>
                <a:gd name="connsiteY486" fmla="*/ 493014 h 663320"/>
                <a:gd name="connsiteX487" fmla="*/ 619030 w 1219580"/>
                <a:gd name="connsiteY487" fmla="*/ 495300 h 663320"/>
                <a:gd name="connsiteX488" fmla="*/ 620173 w 1219580"/>
                <a:gd name="connsiteY488" fmla="*/ 497110 h 663320"/>
                <a:gd name="connsiteX489" fmla="*/ 631698 w 1219580"/>
                <a:gd name="connsiteY489" fmla="*/ 502920 h 663320"/>
                <a:gd name="connsiteX490" fmla="*/ 685324 w 1219580"/>
                <a:gd name="connsiteY490" fmla="*/ 496634 h 663320"/>
                <a:gd name="connsiteX491" fmla="*/ 690944 w 1219580"/>
                <a:gd name="connsiteY491" fmla="*/ 497776 h 663320"/>
                <a:gd name="connsiteX492" fmla="*/ 696182 w 1219580"/>
                <a:gd name="connsiteY492" fmla="*/ 497776 h 663320"/>
                <a:gd name="connsiteX493" fmla="*/ 701897 w 1219580"/>
                <a:gd name="connsiteY493" fmla="*/ 495776 h 663320"/>
                <a:gd name="connsiteX494" fmla="*/ 704755 w 1219580"/>
                <a:gd name="connsiteY494" fmla="*/ 493204 h 663320"/>
                <a:gd name="connsiteX495" fmla="*/ 705517 w 1219580"/>
                <a:gd name="connsiteY495" fmla="*/ 491490 h 663320"/>
                <a:gd name="connsiteX496" fmla="*/ 705041 w 1219580"/>
                <a:gd name="connsiteY496" fmla="*/ 489966 h 663320"/>
                <a:gd name="connsiteX497" fmla="*/ 703898 w 1219580"/>
                <a:gd name="connsiteY497" fmla="*/ 489013 h 663320"/>
                <a:gd name="connsiteX498" fmla="*/ 702469 w 1219580"/>
                <a:gd name="connsiteY498" fmla="*/ 488061 h 663320"/>
                <a:gd name="connsiteX499" fmla="*/ 691229 w 1219580"/>
                <a:gd name="connsiteY499" fmla="*/ 483489 h 663320"/>
                <a:gd name="connsiteX500" fmla="*/ 688372 w 1219580"/>
                <a:gd name="connsiteY500" fmla="*/ 481870 h 663320"/>
                <a:gd name="connsiteX501" fmla="*/ 687134 w 1219580"/>
                <a:gd name="connsiteY501" fmla="*/ 480822 h 663320"/>
                <a:gd name="connsiteX502" fmla="*/ 686181 w 1219580"/>
                <a:gd name="connsiteY502" fmla="*/ 479679 h 663320"/>
                <a:gd name="connsiteX503" fmla="*/ 685419 w 1219580"/>
                <a:gd name="connsiteY503" fmla="*/ 478250 h 663320"/>
                <a:gd name="connsiteX504" fmla="*/ 684943 w 1219580"/>
                <a:gd name="connsiteY504" fmla="*/ 476726 h 663320"/>
                <a:gd name="connsiteX505" fmla="*/ 684848 w 1219580"/>
                <a:gd name="connsiteY505" fmla="*/ 475012 h 663320"/>
                <a:gd name="connsiteX506" fmla="*/ 685324 w 1219580"/>
                <a:gd name="connsiteY506" fmla="*/ 473488 h 663320"/>
                <a:gd name="connsiteX507" fmla="*/ 686181 w 1219580"/>
                <a:gd name="connsiteY507" fmla="*/ 472059 h 663320"/>
                <a:gd name="connsiteX508" fmla="*/ 687419 w 1219580"/>
                <a:gd name="connsiteY508" fmla="*/ 471011 h 663320"/>
                <a:gd name="connsiteX509" fmla="*/ 713994 w 1219580"/>
                <a:gd name="connsiteY509" fmla="*/ 466534 h 663320"/>
                <a:gd name="connsiteX510" fmla="*/ 717423 w 1219580"/>
                <a:gd name="connsiteY510" fmla="*/ 465296 h 663320"/>
                <a:gd name="connsiteX511" fmla="*/ 728091 w 1219580"/>
                <a:gd name="connsiteY511" fmla="*/ 454057 h 663320"/>
                <a:gd name="connsiteX512" fmla="*/ 729710 w 1219580"/>
                <a:gd name="connsiteY512" fmla="*/ 451771 h 663320"/>
                <a:gd name="connsiteX513" fmla="*/ 730282 w 1219580"/>
                <a:gd name="connsiteY513" fmla="*/ 450723 h 663320"/>
                <a:gd name="connsiteX514" fmla="*/ 730758 w 1219580"/>
                <a:gd name="connsiteY514" fmla="*/ 449580 h 663320"/>
                <a:gd name="connsiteX515" fmla="*/ 732187 w 1219580"/>
                <a:gd name="connsiteY515" fmla="*/ 448246 h 663320"/>
                <a:gd name="connsiteX516" fmla="*/ 734854 w 1219580"/>
                <a:gd name="connsiteY516" fmla="*/ 447199 h 663320"/>
                <a:gd name="connsiteX517" fmla="*/ 741331 w 1219580"/>
                <a:gd name="connsiteY517" fmla="*/ 447294 h 663320"/>
                <a:gd name="connsiteX518" fmla="*/ 744474 w 1219580"/>
                <a:gd name="connsiteY518" fmla="*/ 446722 h 663320"/>
                <a:gd name="connsiteX519" fmla="*/ 746474 w 1219580"/>
                <a:gd name="connsiteY519" fmla="*/ 445770 h 663320"/>
                <a:gd name="connsiteX520" fmla="*/ 747332 w 1219580"/>
                <a:gd name="connsiteY520" fmla="*/ 444532 h 663320"/>
                <a:gd name="connsiteX521" fmla="*/ 750189 w 1219580"/>
                <a:gd name="connsiteY521" fmla="*/ 438436 h 663320"/>
                <a:gd name="connsiteX522" fmla="*/ 751046 w 1219580"/>
                <a:gd name="connsiteY522" fmla="*/ 437197 h 663320"/>
                <a:gd name="connsiteX523" fmla="*/ 751999 w 1219580"/>
                <a:gd name="connsiteY523" fmla="*/ 435864 h 663320"/>
                <a:gd name="connsiteX524" fmla="*/ 753618 w 1219580"/>
                <a:gd name="connsiteY524" fmla="*/ 435102 h 663320"/>
                <a:gd name="connsiteX525" fmla="*/ 755618 w 1219580"/>
                <a:gd name="connsiteY525" fmla="*/ 434721 h 663320"/>
                <a:gd name="connsiteX526" fmla="*/ 759047 w 1219580"/>
                <a:gd name="connsiteY526" fmla="*/ 435388 h 663320"/>
                <a:gd name="connsiteX527" fmla="*/ 761143 w 1219580"/>
                <a:gd name="connsiteY527" fmla="*/ 436054 h 663320"/>
                <a:gd name="connsiteX528" fmla="*/ 765715 w 1219580"/>
                <a:gd name="connsiteY528" fmla="*/ 438436 h 663320"/>
                <a:gd name="connsiteX529" fmla="*/ 767048 w 1219580"/>
                <a:gd name="connsiteY529" fmla="*/ 439865 h 663320"/>
                <a:gd name="connsiteX530" fmla="*/ 768477 w 1219580"/>
                <a:gd name="connsiteY530" fmla="*/ 441865 h 663320"/>
                <a:gd name="connsiteX531" fmla="*/ 769811 w 1219580"/>
                <a:gd name="connsiteY531" fmla="*/ 445770 h 663320"/>
                <a:gd name="connsiteX532" fmla="*/ 771716 w 1219580"/>
                <a:gd name="connsiteY532" fmla="*/ 449294 h 663320"/>
                <a:gd name="connsiteX533" fmla="*/ 783812 w 1219580"/>
                <a:gd name="connsiteY533" fmla="*/ 463677 h 663320"/>
                <a:gd name="connsiteX534" fmla="*/ 787718 w 1219580"/>
                <a:gd name="connsiteY534" fmla="*/ 467392 h 663320"/>
                <a:gd name="connsiteX535" fmla="*/ 795052 w 1219580"/>
                <a:gd name="connsiteY535" fmla="*/ 469487 h 663320"/>
                <a:gd name="connsiteX536" fmla="*/ 806672 w 1219580"/>
                <a:gd name="connsiteY536" fmla="*/ 469201 h 663320"/>
                <a:gd name="connsiteX537" fmla="*/ 808387 w 1219580"/>
                <a:gd name="connsiteY537" fmla="*/ 468440 h 663320"/>
                <a:gd name="connsiteX538" fmla="*/ 810387 w 1219580"/>
                <a:gd name="connsiteY538" fmla="*/ 467201 h 663320"/>
                <a:gd name="connsiteX539" fmla="*/ 811340 w 1219580"/>
                <a:gd name="connsiteY539" fmla="*/ 465868 h 663320"/>
                <a:gd name="connsiteX540" fmla="*/ 812387 w 1219580"/>
                <a:gd name="connsiteY540" fmla="*/ 464725 h 663320"/>
                <a:gd name="connsiteX541" fmla="*/ 813816 w 1219580"/>
                <a:gd name="connsiteY541" fmla="*/ 463963 h 663320"/>
                <a:gd name="connsiteX542" fmla="*/ 816293 w 1219580"/>
                <a:gd name="connsiteY542" fmla="*/ 464153 h 663320"/>
                <a:gd name="connsiteX543" fmla="*/ 819436 w 1219580"/>
                <a:gd name="connsiteY543" fmla="*/ 465392 h 663320"/>
                <a:gd name="connsiteX544" fmla="*/ 824865 w 1219580"/>
                <a:gd name="connsiteY544" fmla="*/ 469297 h 663320"/>
                <a:gd name="connsiteX545" fmla="*/ 826675 w 1219580"/>
                <a:gd name="connsiteY545" fmla="*/ 471964 h 663320"/>
                <a:gd name="connsiteX546" fmla="*/ 827151 w 1219580"/>
                <a:gd name="connsiteY546" fmla="*/ 474154 h 663320"/>
                <a:gd name="connsiteX547" fmla="*/ 826484 w 1219580"/>
                <a:gd name="connsiteY547" fmla="*/ 475583 h 663320"/>
                <a:gd name="connsiteX548" fmla="*/ 825437 w 1219580"/>
                <a:gd name="connsiteY548" fmla="*/ 476821 h 663320"/>
                <a:gd name="connsiteX549" fmla="*/ 821150 w 1219580"/>
                <a:gd name="connsiteY549" fmla="*/ 480822 h 663320"/>
                <a:gd name="connsiteX550" fmla="*/ 820103 w 1219580"/>
                <a:gd name="connsiteY550" fmla="*/ 482251 h 663320"/>
                <a:gd name="connsiteX551" fmla="*/ 819531 w 1219580"/>
                <a:gd name="connsiteY551" fmla="*/ 483775 h 663320"/>
                <a:gd name="connsiteX552" fmla="*/ 819341 w 1219580"/>
                <a:gd name="connsiteY552" fmla="*/ 485299 h 663320"/>
                <a:gd name="connsiteX553" fmla="*/ 821341 w 1219580"/>
                <a:gd name="connsiteY553" fmla="*/ 486727 h 663320"/>
                <a:gd name="connsiteX554" fmla="*/ 824579 w 1219580"/>
                <a:gd name="connsiteY554" fmla="*/ 487966 h 663320"/>
                <a:gd name="connsiteX555" fmla="*/ 835247 w 1219580"/>
                <a:gd name="connsiteY555" fmla="*/ 490537 h 663320"/>
                <a:gd name="connsiteX556" fmla="*/ 838772 w 1219580"/>
                <a:gd name="connsiteY556" fmla="*/ 490728 h 663320"/>
                <a:gd name="connsiteX557" fmla="*/ 841915 w 1219580"/>
                <a:gd name="connsiteY557" fmla="*/ 490061 h 663320"/>
                <a:gd name="connsiteX558" fmla="*/ 850583 w 1219580"/>
                <a:gd name="connsiteY558" fmla="*/ 485775 h 663320"/>
                <a:gd name="connsiteX559" fmla="*/ 855059 w 1219580"/>
                <a:gd name="connsiteY559" fmla="*/ 484537 h 663320"/>
                <a:gd name="connsiteX560" fmla="*/ 865632 w 1219580"/>
                <a:gd name="connsiteY560" fmla="*/ 483870 h 663320"/>
                <a:gd name="connsiteX561" fmla="*/ 868680 w 1219580"/>
                <a:gd name="connsiteY561" fmla="*/ 483489 h 663320"/>
                <a:gd name="connsiteX562" fmla="*/ 870204 w 1219580"/>
                <a:gd name="connsiteY562" fmla="*/ 483584 h 663320"/>
                <a:gd name="connsiteX563" fmla="*/ 872014 w 1219580"/>
                <a:gd name="connsiteY563" fmla="*/ 483965 h 663320"/>
                <a:gd name="connsiteX564" fmla="*/ 873443 w 1219580"/>
                <a:gd name="connsiteY564" fmla="*/ 484727 h 663320"/>
                <a:gd name="connsiteX565" fmla="*/ 874014 w 1219580"/>
                <a:gd name="connsiteY565" fmla="*/ 486346 h 663320"/>
                <a:gd name="connsiteX566" fmla="*/ 874014 w 1219580"/>
                <a:gd name="connsiteY566" fmla="*/ 488728 h 663320"/>
                <a:gd name="connsiteX567" fmla="*/ 872300 w 1219580"/>
                <a:gd name="connsiteY567" fmla="*/ 492919 h 663320"/>
                <a:gd name="connsiteX568" fmla="*/ 871061 w 1219580"/>
                <a:gd name="connsiteY568" fmla="*/ 495109 h 663320"/>
                <a:gd name="connsiteX569" fmla="*/ 868299 w 1219580"/>
                <a:gd name="connsiteY569" fmla="*/ 501110 h 663320"/>
                <a:gd name="connsiteX570" fmla="*/ 866775 w 1219580"/>
                <a:gd name="connsiteY570" fmla="*/ 507778 h 663320"/>
                <a:gd name="connsiteX571" fmla="*/ 865632 w 1219580"/>
                <a:gd name="connsiteY571" fmla="*/ 511016 h 663320"/>
                <a:gd name="connsiteX572" fmla="*/ 864680 w 1219580"/>
                <a:gd name="connsiteY572" fmla="*/ 513207 h 663320"/>
                <a:gd name="connsiteX573" fmla="*/ 858869 w 1219580"/>
                <a:gd name="connsiteY573" fmla="*/ 521399 h 663320"/>
                <a:gd name="connsiteX574" fmla="*/ 857059 w 1219580"/>
                <a:gd name="connsiteY574" fmla="*/ 526447 h 663320"/>
                <a:gd name="connsiteX575" fmla="*/ 856107 w 1219580"/>
                <a:gd name="connsiteY575" fmla="*/ 528352 h 663320"/>
                <a:gd name="connsiteX576" fmla="*/ 852583 w 1219580"/>
                <a:gd name="connsiteY576" fmla="*/ 533971 h 663320"/>
                <a:gd name="connsiteX577" fmla="*/ 851440 w 1219580"/>
                <a:gd name="connsiteY577" fmla="*/ 535019 h 663320"/>
                <a:gd name="connsiteX578" fmla="*/ 850011 w 1219580"/>
                <a:gd name="connsiteY578" fmla="*/ 535686 h 663320"/>
                <a:gd name="connsiteX579" fmla="*/ 844201 w 1219580"/>
                <a:gd name="connsiteY579" fmla="*/ 536258 h 663320"/>
                <a:gd name="connsiteX580" fmla="*/ 842582 w 1219580"/>
                <a:gd name="connsiteY580" fmla="*/ 536734 h 663320"/>
                <a:gd name="connsiteX581" fmla="*/ 841438 w 1219580"/>
                <a:gd name="connsiteY581" fmla="*/ 538258 h 663320"/>
                <a:gd name="connsiteX582" fmla="*/ 841058 w 1219580"/>
                <a:gd name="connsiteY582" fmla="*/ 540639 h 663320"/>
                <a:gd name="connsiteX583" fmla="*/ 840867 w 1219580"/>
                <a:gd name="connsiteY583" fmla="*/ 546926 h 663320"/>
                <a:gd name="connsiteX584" fmla="*/ 840677 w 1219580"/>
                <a:gd name="connsiteY584" fmla="*/ 549021 h 663320"/>
                <a:gd name="connsiteX585" fmla="*/ 840867 w 1219580"/>
                <a:gd name="connsiteY585" fmla="*/ 551021 h 663320"/>
                <a:gd name="connsiteX586" fmla="*/ 841724 w 1219580"/>
                <a:gd name="connsiteY586" fmla="*/ 553117 h 663320"/>
                <a:gd name="connsiteX587" fmla="*/ 844010 w 1219580"/>
                <a:gd name="connsiteY587" fmla="*/ 555879 h 663320"/>
                <a:gd name="connsiteX588" fmla="*/ 852011 w 1219580"/>
                <a:gd name="connsiteY588" fmla="*/ 563023 h 663320"/>
                <a:gd name="connsiteX589" fmla="*/ 852869 w 1219580"/>
                <a:gd name="connsiteY589" fmla="*/ 564737 h 663320"/>
                <a:gd name="connsiteX590" fmla="*/ 853345 w 1219580"/>
                <a:gd name="connsiteY590" fmla="*/ 566833 h 663320"/>
                <a:gd name="connsiteX591" fmla="*/ 852678 w 1219580"/>
                <a:gd name="connsiteY591" fmla="*/ 573500 h 663320"/>
                <a:gd name="connsiteX592" fmla="*/ 852773 w 1219580"/>
                <a:gd name="connsiteY592" fmla="*/ 575882 h 663320"/>
                <a:gd name="connsiteX593" fmla="*/ 853631 w 1219580"/>
                <a:gd name="connsiteY593" fmla="*/ 577691 h 663320"/>
                <a:gd name="connsiteX594" fmla="*/ 856298 w 1219580"/>
                <a:gd name="connsiteY594" fmla="*/ 579215 h 663320"/>
                <a:gd name="connsiteX595" fmla="*/ 858298 w 1219580"/>
                <a:gd name="connsiteY595" fmla="*/ 580168 h 663320"/>
                <a:gd name="connsiteX596" fmla="*/ 859917 w 1219580"/>
                <a:gd name="connsiteY596" fmla="*/ 582740 h 663320"/>
                <a:gd name="connsiteX597" fmla="*/ 860679 w 1219580"/>
                <a:gd name="connsiteY597" fmla="*/ 584835 h 663320"/>
                <a:gd name="connsiteX598" fmla="*/ 860870 w 1219580"/>
                <a:gd name="connsiteY598" fmla="*/ 601313 h 663320"/>
                <a:gd name="connsiteX599" fmla="*/ 864965 w 1219580"/>
                <a:gd name="connsiteY599" fmla="*/ 605695 h 663320"/>
                <a:gd name="connsiteX600" fmla="*/ 868966 w 1219580"/>
                <a:gd name="connsiteY600" fmla="*/ 609028 h 663320"/>
                <a:gd name="connsiteX601" fmla="*/ 886968 w 1219580"/>
                <a:gd name="connsiteY601" fmla="*/ 619125 h 663320"/>
                <a:gd name="connsiteX602" fmla="*/ 888492 w 1219580"/>
                <a:gd name="connsiteY602" fmla="*/ 620554 h 663320"/>
                <a:gd name="connsiteX603" fmla="*/ 891159 w 1219580"/>
                <a:gd name="connsiteY603" fmla="*/ 624364 h 663320"/>
                <a:gd name="connsiteX604" fmla="*/ 895255 w 1219580"/>
                <a:gd name="connsiteY604" fmla="*/ 629031 h 663320"/>
                <a:gd name="connsiteX605" fmla="*/ 896588 w 1219580"/>
                <a:gd name="connsiteY605" fmla="*/ 629984 h 663320"/>
                <a:gd name="connsiteX606" fmla="*/ 898970 w 1219580"/>
                <a:gd name="connsiteY606" fmla="*/ 630936 h 663320"/>
                <a:gd name="connsiteX607" fmla="*/ 902303 w 1219580"/>
                <a:gd name="connsiteY607" fmla="*/ 631698 h 663320"/>
                <a:gd name="connsiteX608" fmla="*/ 918020 w 1219580"/>
                <a:gd name="connsiteY608" fmla="*/ 633317 h 663320"/>
                <a:gd name="connsiteX609" fmla="*/ 921258 w 1219580"/>
                <a:gd name="connsiteY609" fmla="*/ 634270 h 663320"/>
                <a:gd name="connsiteX610" fmla="*/ 932879 w 1219580"/>
                <a:gd name="connsiteY610" fmla="*/ 639890 h 663320"/>
                <a:gd name="connsiteX611" fmla="*/ 938689 w 1219580"/>
                <a:gd name="connsiteY611" fmla="*/ 643795 h 663320"/>
                <a:gd name="connsiteX612" fmla="*/ 944975 w 1219580"/>
                <a:gd name="connsiteY612" fmla="*/ 650558 h 663320"/>
                <a:gd name="connsiteX613" fmla="*/ 950024 w 1219580"/>
                <a:gd name="connsiteY613" fmla="*/ 654272 h 663320"/>
                <a:gd name="connsiteX614" fmla="*/ 984028 w 1219580"/>
                <a:gd name="connsiteY614" fmla="*/ 663226 h 663320"/>
                <a:gd name="connsiteX615" fmla="*/ 988314 w 1219580"/>
                <a:gd name="connsiteY615" fmla="*/ 663321 h 663320"/>
                <a:gd name="connsiteX616" fmla="*/ 995839 w 1219580"/>
                <a:gd name="connsiteY616" fmla="*/ 661035 h 663320"/>
                <a:gd name="connsiteX617" fmla="*/ 999934 w 1219580"/>
                <a:gd name="connsiteY617" fmla="*/ 644461 h 663320"/>
                <a:gd name="connsiteX618" fmla="*/ 1002125 w 1219580"/>
                <a:gd name="connsiteY618" fmla="*/ 639413 h 663320"/>
                <a:gd name="connsiteX619" fmla="*/ 1008317 w 1219580"/>
                <a:gd name="connsiteY619" fmla="*/ 631126 h 663320"/>
                <a:gd name="connsiteX620" fmla="*/ 1010126 w 1219580"/>
                <a:gd name="connsiteY620" fmla="*/ 626174 h 663320"/>
                <a:gd name="connsiteX621" fmla="*/ 1016508 w 1219580"/>
                <a:gd name="connsiteY621" fmla="*/ 596932 h 663320"/>
                <a:gd name="connsiteX622" fmla="*/ 1016603 w 1219580"/>
                <a:gd name="connsiteY622" fmla="*/ 594932 h 663320"/>
                <a:gd name="connsiteX623" fmla="*/ 1015746 w 1219580"/>
                <a:gd name="connsiteY623" fmla="*/ 588074 h 663320"/>
                <a:gd name="connsiteX624" fmla="*/ 1015841 w 1219580"/>
                <a:gd name="connsiteY624" fmla="*/ 583692 h 663320"/>
                <a:gd name="connsiteX625" fmla="*/ 1016318 w 1219580"/>
                <a:gd name="connsiteY625" fmla="*/ 581882 h 663320"/>
                <a:gd name="connsiteX626" fmla="*/ 1017175 w 1219580"/>
                <a:gd name="connsiteY626" fmla="*/ 580739 h 663320"/>
                <a:gd name="connsiteX627" fmla="*/ 1018413 w 1219580"/>
                <a:gd name="connsiteY627" fmla="*/ 580549 h 663320"/>
                <a:gd name="connsiteX628" fmla="*/ 1019270 w 1219580"/>
                <a:gd name="connsiteY628" fmla="*/ 580644 h 663320"/>
                <a:gd name="connsiteX629" fmla="*/ 1020794 w 1219580"/>
                <a:gd name="connsiteY629" fmla="*/ 581025 h 663320"/>
                <a:gd name="connsiteX630" fmla="*/ 1025081 w 1219580"/>
                <a:gd name="connsiteY630" fmla="*/ 583025 h 663320"/>
                <a:gd name="connsiteX631" fmla="*/ 1026795 w 1219580"/>
                <a:gd name="connsiteY631" fmla="*/ 583501 h 663320"/>
                <a:gd name="connsiteX632" fmla="*/ 1038416 w 1219580"/>
                <a:gd name="connsiteY632" fmla="*/ 583692 h 663320"/>
                <a:gd name="connsiteX633" fmla="*/ 1040225 w 1219580"/>
                <a:gd name="connsiteY633" fmla="*/ 584168 h 663320"/>
                <a:gd name="connsiteX634" fmla="*/ 1042416 w 1219580"/>
                <a:gd name="connsiteY634" fmla="*/ 584168 h 663320"/>
                <a:gd name="connsiteX635" fmla="*/ 1044797 w 1219580"/>
                <a:gd name="connsiteY635" fmla="*/ 583692 h 663320"/>
                <a:gd name="connsiteX636" fmla="*/ 1059752 w 1219580"/>
                <a:gd name="connsiteY636" fmla="*/ 574738 h 663320"/>
                <a:gd name="connsiteX637" fmla="*/ 1066800 w 1219580"/>
                <a:gd name="connsiteY637" fmla="*/ 569404 h 663320"/>
                <a:gd name="connsiteX638" fmla="*/ 1070515 w 1219580"/>
                <a:gd name="connsiteY638" fmla="*/ 567309 h 663320"/>
                <a:gd name="connsiteX639" fmla="*/ 1073468 w 1219580"/>
                <a:gd name="connsiteY639" fmla="*/ 566071 h 663320"/>
                <a:gd name="connsiteX640" fmla="*/ 1075373 w 1219580"/>
                <a:gd name="connsiteY640" fmla="*/ 565976 h 663320"/>
                <a:gd name="connsiteX641" fmla="*/ 1088993 w 1219580"/>
                <a:gd name="connsiteY641" fmla="*/ 562356 h 663320"/>
                <a:gd name="connsiteX642" fmla="*/ 1092803 w 1219580"/>
                <a:gd name="connsiteY642" fmla="*/ 562451 h 663320"/>
                <a:gd name="connsiteX643" fmla="*/ 1094613 w 1219580"/>
                <a:gd name="connsiteY643" fmla="*/ 562737 h 663320"/>
                <a:gd name="connsiteX644" fmla="*/ 1101852 w 1219580"/>
                <a:gd name="connsiteY644" fmla="*/ 565785 h 663320"/>
                <a:gd name="connsiteX645" fmla="*/ 1105472 w 1219580"/>
                <a:gd name="connsiteY645" fmla="*/ 562261 h 663320"/>
                <a:gd name="connsiteX646" fmla="*/ 1116425 w 1219580"/>
                <a:gd name="connsiteY646" fmla="*/ 556641 h 663320"/>
                <a:gd name="connsiteX647" fmla="*/ 1126331 w 1219580"/>
                <a:gd name="connsiteY647" fmla="*/ 554926 h 663320"/>
                <a:gd name="connsiteX648" fmla="*/ 1128713 w 1219580"/>
                <a:gd name="connsiteY648" fmla="*/ 559403 h 663320"/>
                <a:gd name="connsiteX649" fmla="*/ 1129856 w 1219580"/>
                <a:gd name="connsiteY649" fmla="*/ 567404 h 663320"/>
                <a:gd name="connsiteX650" fmla="*/ 1129094 w 1219580"/>
                <a:gd name="connsiteY650" fmla="*/ 575596 h 663320"/>
                <a:gd name="connsiteX651" fmla="*/ 1126617 w 1219580"/>
                <a:gd name="connsiteY651" fmla="*/ 580263 h 663320"/>
                <a:gd name="connsiteX652" fmla="*/ 1131284 w 1219580"/>
                <a:gd name="connsiteY652" fmla="*/ 583025 h 663320"/>
                <a:gd name="connsiteX653" fmla="*/ 1145286 w 1219580"/>
                <a:gd name="connsiteY653" fmla="*/ 590836 h 663320"/>
                <a:gd name="connsiteX654" fmla="*/ 1147001 w 1219580"/>
                <a:gd name="connsiteY654" fmla="*/ 592455 h 663320"/>
                <a:gd name="connsiteX655" fmla="*/ 1148810 w 1219580"/>
                <a:gd name="connsiteY655" fmla="*/ 594836 h 663320"/>
                <a:gd name="connsiteX656" fmla="*/ 1148810 w 1219580"/>
                <a:gd name="connsiteY656" fmla="*/ 596646 h 663320"/>
                <a:gd name="connsiteX657" fmla="*/ 1148620 w 1219580"/>
                <a:gd name="connsiteY657" fmla="*/ 598837 h 663320"/>
                <a:gd name="connsiteX658" fmla="*/ 1148810 w 1219580"/>
                <a:gd name="connsiteY658" fmla="*/ 601218 h 663320"/>
                <a:gd name="connsiteX659" fmla="*/ 1149858 w 1219580"/>
                <a:gd name="connsiteY659" fmla="*/ 604647 h 663320"/>
                <a:gd name="connsiteX660" fmla="*/ 1151287 w 1219580"/>
                <a:gd name="connsiteY660" fmla="*/ 605885 h 663320"/>
                <a:gd name="connsiteX661" fmla="*/ 1152716 w 1219580"/>
                <a:gd name="connsiteY661" fmla="*/ 605980 h 663320"/>
                <a:gd name="connsiteX662" fmla="*/ 1153954 w 1219580"/>
                <a:gd name="connsiteY662" fmla="*/ 605123 h 663320"/>
                <a:gd name="connsiteX663" fmla="*/ 1154811 w 1219580"/>
                <a:gd name="connsiteY663" fmla="*/ 603790 h 663320"/>
                <a:gd name="connsiteX664" fmla="*/ 1155573 w 1219580"/>
                <a:gd name="connsiteY664" fmla="*/ 602266 h 663320"/>
                <a:gd name="connsiteX665" fmla="*/ 1156145 w 1219580"/>
                <a:gd name="connsiteY665" fmla="*/ 600646 h 663320"/>
                <a:gd name="connsiteX666" fmla="*/ 1157002 w 1219580"/>
                <a:gd name="connsiteY666" fmla="*/ 598837 h 663320"/>
                <a:gd name="connsiteX667" fmla="*/ 1158335 w 1219580"/>
                <a:gd name="connsiteY667" fmla="*/ 597218 h 663320"/>
                <a:gd name="connsiteX668" fmla="*/ 1161002 w 1219580"/>
                <a:gd name="connsiteY668" fmla="*/ 595979 h 663320"/>
                <a:gd name="connsiteX669" fmla="*/ 1162526 w 1219580"/>
                <a:gd name="connsiteY669" fmla="*/ 596360 h 663320"/>
                <a:gd name="connsiteX670" fmla="*/ 1163765 w 1219580"/>
                <a:gd name="connsiteY670" fmla="*/ 597313 h 663320"/>
                <a:gd name="connsiteX671" fmla="*/ 1165289 w 1219580"/>
                <a:gd name="connsiteY671" fmla="*/ 600075 h 663320"/>
                <a:gd name="connsiteX672" fmla="*/ 1167956 w 1219580"/>
                <a:gd name="connsiteY672" fmla="*/ 604171 h 663320"/>
                <a:gd name="connsiteX673" fmla="*/ 1169480 w 1219580"/>
                <a:gd name="connsiteY673" fmla="*/ 607028 h 663320"/>
                <a:gd name="connsiteX674" fmla="*/ 1171385 w 1219580"/>
                <a:gd name="connsiteY674" fmla="*/ 613982 h 663320"/>
                <a:gd name="connsiteX675" fmla="*/ 1172242 w 1219580"/>
                <a:gd name="connsiteY675" fmla="*/ 616268 h 663320"/>
                <a:gd name="connsiteX676" fmla="*/ 1174147 w 1219580"/>
                <a:gd name="connsiteY676" fmla="*/ 619506 h 663320"/>
                <a:gd name="connsiteX677" fmla="*/ 1176052 w 1219580"/>
                <a:gd name="connsiteY677" fmla="*/ 620935 h 663320"/>
                <a:gd name="connsiteX678" fmla="*/ 1178147 w 1219580"/>
                <a:gd name="connsiteY678" fmla="*/ 621411 h 663320"/>
                <a:gd name="connsiteX679" fmla="*/ 1190244 w 1219580"/>
                <a:gd name="connsiteY679" fmla="*/ 621411 h 663320"/>
                <a:gd name="connsiteX680" fmla="*/ 1192530 w 1219580"/>
                <a:gd name="connsiteY680" fmla="*/ 621030 h 663320"/>
                <a:gd name="connsiteX681" fmla="*/ 1194244 w 1219580"/>
                <a:gd name="connsiteY681" fmla="*/ 620268 h 663320"/>
                <a:gd name="connsiteX682" fmla="*/ 1195102 w 1219580"/>
                <a:gd name="connsiteY682" fmla="*/ 619030 h 663320"/>
                <a:gd name="connsiteX683" fmla="*/ 1195864 w 1219580"/>
                <a:gd name="connsiteY683" fmla="*/ 617601 h 663320"/>
                <a:gd name="connsiteX684" fmla="*/ 1197197 w 1219580"/>
                <a:gd name="connsiteY684" fmla="*/ 614458 h 663320"/>
                <a:gd name="connsiteX685" fmla="*/ 1197959 w 1219580"/>
                <a:gd name="connsiteY685" fmla="*/ 613029 h 663320"/>
                <a:gd name="connsiteX686" fmla="*/ 1198912 w 1219580"/>
                <a:gd name="connsiteY686" fmla="*/ 611695 h 663320"/>
                <a:gd name="connsiteX687" fmla="*/ 1199960 w 1219580"/>
                <a:gd name="connsiteY687" fmla="*/ 610552 h 663320"/>
                <a:gd name="connsiteX688" fmla="*/ 1201293 w 1219580"/>
                <a:gd name="connsiteY688" fmla="*/ 609600 h 663320"/>
                <a:gd name="connsiteX689" fmla="*/ 1208437 w 1219580"/>
                <a:gd name="connsiteY689" fmla="*/ 606266 h 663320"/>
                <a:gd name="connsiteX690" fmla="*/ 1209675 w 1219580"/>
                <a:gd name="connsiteY690" fmla="*/ 605218 h 663320"/>
                <a:gd name="connsiteX691" fmla="*/ 1210818 w 1219580"/>
                <a:gd name="connsiteY691" fmla="*/ 604076 h 663320"/>
                <a:gd name="connsiteX692" fmla="*/ 1211675 w 1219580"/>
                <a:gd name="connsiteY692" fmla="*/ 602742 h 663320"/>
                <a:gd name="connsiteX693" fmla="*/ 1215104 w 1219580"/>
                <a:gd name="connsiteY693" fmla="*/ 595217 h 663320"/>
                <a:gd name="connsiteX694" fmla="*/ 1215485 w 1219580"/>
                <a:gd name="connsiteY694" fmla="*/ 593503 h 663320"/>
                <a:gd name="connsiteX695" fmla="*/ 1215676 w 1219580"/>
                <a:gd name="connsiteY695" fmla="*/ 591788 h 663320"/>
                <a:gd name="connsiteX696" fmla="*/ 1215390 w 1219580"/>
                <a:gd name="connsiteY696" fmla="*/ 590074 h 663320"/>
                <a:gd name="connsiteX697" fmla="*/ 1214247 w 1219580"/>
                <a:gd name="connsiteY697" fmla="*/ 587026 h 663320"/>
                <a:gd name="connsiteX698" fmla="*/ 1213866 w 1219580"/>
                <a:gd name="connsiteY698" fmla="*/ 585311 h 663320"/>
                <a:gd name="connsiteX699" fmla="*/ 1213676 w 1219580"/>
                <a:gd name="connsiteY699" fmla="*/ 583501 h 663320"/>
                <a:gd name="connsiteX700" fmla="*/ 1213676 w 1219580"/>
                <a:gd name="connsiteY700" fmla="*/ 581596 h 663320"/>
                <a:gd name="connsiteX701" fmla="*/ 1213866 w 1219580"/>
                <a:gd name="connsiteY701" fmla="*/ 579501 h 663320"/>
                <a:gd name="connsiteX702" fmla="*/ 1214533 w 1219580"/>
                <a:gd name="connsiteY702" fmla="*/ 575786 h 663320"/>
                <a:gd name="connsiteX703" fmla="*/ 1218248 w 1219580"/>
                <a:gd name="connsiteY703" fmla="*/ 565118 h 663320"/>
                <a:gd name="connsiteX704" fmla="*/ 1219486 w 1219580"/>
                <a:gd name="connsiteY704" fmla="*/ 560260 h 663320"/>
                <a:gd name="connsiteX705" fmla="*/ 1219581 w 1219580"/>
                <a:gd name="connsiteY705" fmla="*/ 559784 h 6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</a:cxnLst>
              <a:rect l="l" t="t" r="r" b="b"/>
              <a:pathLst>
                <a:path w="1219580" h="663320">
                  <a:moveTo>
                    <a:pt x="1219581" y="559784"/>
                  </a:moveTo>
                  <a:lnTo>
                    <a:pt x="1204627" y="554736"/>
                  </a:lnTo>
                  <a:lnTo>
                    <a:pt x="1198245" y="551117"/>
                  </a:lnTo>
                  <a:lnTo>
                    <a:pt x="1187672" y="542734"/>
                  </a:lnTo>
                  <a:lnTo>
                    <a:pt x="1177576" y="532352"/>
                  </a:lnTo>
                  <a:lnTo>
                    <a:pt x="1157954" y="505968"/>
                  </a:lnTo>
                  <a:lnTo>
                    <a:pt x="1148715" y="502158"/>
                  </a:lnTo>
                  <a:lnTo>
                    <a:pt x="1136142" y="492157"/>
                  </a:lnTo>
                  <a:lnTo>
                    <a:pt x="1125188" y="480346"/>
                  </a:lnTo>
                  <a:lnTo>
                    <a:pt x="1118045" y="467392"/>
                  </a:lnTo>
                  <a:lnTo>
                    <a:pt x="1103948" y="453580"/>
                  </a:lnTo>
                  <a:lnTo>
                    <a:pt x="1094708" y="440531"/>
                  </a:lnTo>
                  <a:lnTo>
                    <a:pt x="1087374" y="427196"/>
                  </a:lnTo>
                  <a:lnTo>
                    <a:pt x="1080992" y="409289"/>
                  </a:lnTo>
                  <a:lnTo>
                    <a:pt x="1078992" y="399669"/>
                  </a:lnTo>
                  <a:lnTo>
                    <a:pt x="1078230" y="389572"/>
                  </a:lnTo>
                  <a:lnTo>
                    <a:pt x="1077182" y="387286"/>
                  </a:lnTo>
                  <a:lnTo>
                    <a:pt x="1072515" y="380809"/>
                  </a:lnTo>
                  <a:lnTo>
                    <a:pt x="1070991" y="377952"/>
                  </a:lnTo>
                  <a:lnTo>
                    <a:pt x="1070039" y="374428"/>
                  </a:lnTo>
                  <a:lnTo>
                    <a:pt x="1068610" y="361950"/>
                  </a:lnTo>
                  <a:lnTo>
                    <a:pt x="1058132" y="313849"/>
                  </a:lnTo>
                  <a:lnTo>
                    <a:pt x="1056894" y="292608"/>
                  </a:lnTo>
                  <a:lnTo>
                    <a:pt x="1058894" y="258604"/>
                  </a:lnTo>
                  <a:lnTo>
                    <a:pt x="1058132" y="253270"/>
                  </a:lnTo>
                  <a:lnTo>
                    <a:pt x="1055180" y="250031"/>
                  </a:lnTo>
                  <a:lnTo>
                    <a:pt x="1052036" y="242507"/>
                  </a:lnTo>
                  <a:lnTo>
                    <a:pt x="1047559" y="226981"/>
                  </a:lnTo>
                  <a:lnTo>
                    <a:pt x="1045464" y="206216"/>
                  </a:lnTo>
                  <a:lnTo>
                    <a:pt x="1047845" y="187166"/>
                  </a:lnTo>
                  <a:lnTo>
                    <a:pt x="1056894" y="153734"/>
                  </a:lnTo>
                  <a:lnTo>
                    <a:pt x="1052227" y="153734"/>
                  </a:lnTo>
                  <a:lnTo>
                    <a:pt x="1052227" y="150781"/>
                  </a:lnTo>
                  <a:lnTo>
                    <a:pt x="1061180" y="142780"/>
                  </a:lnTo>
                  <a:lnTo>
                    <a:pt x="1064800" y="142970"/>
                  </a:lnTo>
                  <a:lnTo>
                    <a:pt x="1070991" y="147542"/>
                  </a:lnTo>
                  <a:lnTo>
                    <a:pt x="1079849" y="156210"/>
                  </a:lnTo>
                  <a:lnTo>
                    <a:pt x="1083469" y="161639"/>
                  </a:lnTo>
                  <a:lnTo>
                    <a:pt x="1089755" y="167354"/>
                  </a:lnTo>
                  <a:lnTo>
                    <a:pt x="1095851" y="166783"/>
                  </a:lnTo>
                  <a:lnTo>
                    <a:pt x="1095756" y="166688"/>
                  </a:lnTo>
                  <a:lnTo>
                    <a:pt x="1085469" y="159163"/>
                  </a:lnTo>
                  <a:lnTo>
                    <a:pt x="1080802" y="154972"/>
                  </a:lnTo>
                  <a:lnTo>
                    <a:pt x="1079945" y="153638"/>
                  </a:lnTo>
                  <a:lnTo>
                    <a:pt x="1079278" y="152209"/>
                  </a:lnTo>
                  <a:lnTo>
                    <a:pt x="1078992" y="150304"/>
                  </a:lnTo>
                  <a:lnTo>
                    <a:pt x="1078992" y="146209"/>
                  </a:lnTo>
                  <a:lnTo>
                    <a:pt x="1078706" y="144304"/>
                  </a:lnTo>
                  <a:lnTo>
                    <a:pt x="1078135" y="142780"/>
                  </a:lnTo>
                  <a:lnTo>
                    <a:pt x="1077373" y="141351"/>
                  </a:lnTo>
                  <a:lnTo>
                    <a:pt x="1076325" y="140208"/>
                  </a:lnTo>
                  <a:lnTo>
                    <a:pt x="1075087" y="139160"/>
                  </a:lnTo>
                  <a:lnTo>
                    <a:pt x="1073087" y="138113"/>
                  </a:lnTo>
                  <a:lnTo>
                    <a:pt x="1065371" y="135350"/>
                  </a:lnTo>
                  <a:lnTo>
                    <a:pt x="1062895" y="134017"/>
                  </a:lnTo>
                  <a:lnTo>
                    <a:pt x="1061466" y="132397"/>
                  </a:lnTo>
                  <a:lnTo>
                    <a:pt x="1060895" y="130873"/>
                  </a:lnTo>
                  <a:lnTo>
                    <a:pt x="1060514" y="129159"/>
                  </a:lnTo>
                  <a:lnTo>
                    <a:pt x="1059847" y="125539"/>
                  </a:lnTo>
                  <a:lnTo>
                    <a:pt x="1059466" y="120396"/>
                  </a:lnTo>
                  <a:lnTo>
                    <a:pt x="1058513" y="115062"/>
                  </a:lnTo>
                  <a:lnTo>
                    <a:pt x="1058323" y="113157"/>
                  </a:lnTo>
                  <a:lnTo>
                    <a:pt x="1058513" y="111157"/>
                  </a:lnTo>
                  <a:lnTo>
                    <a:pt x="1058990" y="109442"/>
                  </a:lnTo>
                  <a:lnTo>
                    <a:pt x="1059656" y="107918"/>
                  </a:lnTo>
                  <a:lnTo>
                    <a:pt x="1061371" y="105156"/>
                  </a:lnTo>
                  <a:lnTo>
                    <a:pt x="1061942" y="103727"/>
                  </a:lnTo>
                  <a:lnTo>
                    <a:pt x="1061942" y="102108"/>
                  </a:lnTo>
                  <a:lnTo>
                    <a:pt x="1061466" y="100774"/>
                  </a:lnTo>
                  <a:lnTo>
                    <a:pt x="1060609" y="99346"/>
                  </a:lnTo>
                  <a:lnTo>
                    <a:pt x="1059561" y="98298"/>
                  </a:lnTo>
                  <a:lnTo>
                    <a:pt x="1057275" y="97822"/>
                  </a:lnTo>
                  <a:lnTo>
                    <a:pt x="1054132" y="97822"/>
                  </a:lnTo>
                  <a:lnTo>
                    <a:pt x="1045083" y="99727"/>
                  </a:lnTo>
                  <a:lnTo>
                    <a:pt x="1042702" y="100489"/>
                  </a:lnTo>
                  <a:lnTo>
                    <a:pt x="1041559" y="101346"/>
                  </a:lnTo>
                  <a:lnTo>
                    <a:pt x="1040702" y="102108"/>
                  </a:lnTo>
                  <a:lnTo>
                    <a:pt x="1039844" y="102679"/>
                  </a:lnTo>
                  <a:lnTo>
                    <a:pt x="1037463" y="102775"/>
                  </a:lnTo>
                  <a:lnTo>
                    <a:pt x="1026509" y="100203"/>
                  </a:lnTo>
                  <a:lnTo>
                    <a:pt x="1020699" y="97631"/>
                  </a:lnTo>
                  <a:lnTo>
                    <a:pt x="1019080" y="97441"/>
                  </a:lnTo>
                  <a:lnTo>
                    <a:pt x="1016794" y="98679"/>
                  </a:lnTo>
                  <a:lnTo>
                    <a:pt x="1014508" y="99346"/>
                  </a:lnTo>
                  <a:lnTo>
                    <a:pt x="1011555" y="99250"/>
                  </a:lnTo>
                  <a:lnTo>
                    <a:pt x="1007174" y="97631"/>
                  </a:lnTo>
                  <a:lnTo>
                    <a:pt x="1005078" y="96012"/>
                  </a:lnTo>
                  <a:lnTo>
                    <a:pt x="1003840" y="94297"/>
                  </a:lnTo>
                  <a:lnTo>
                    <a:pt x="1002221" y="89535"/>
                  </a:lnTo>
                  <a:lnTo>
                    <a:pt x="1001554" y="88106"/>
                  </a:lnTo>
                  <a:lnTo>
                    <a:pt x="1000506" y="86868"/>
                  </a:lnTo>
                  <a:lnTo>
                    <a:pt x="996601" y="84010"/>
                  </a:lnTo>
                  <a:lnTo>
                    <a:pt x="990695" y="81343"/>
                  </a:lnTo>
                  <a:lnTo>
                    <a:pt x="957548" y="74867"/>
                  </a:lnTo>
                  <a:lnTo>
                    <a:pt x="955929" y="74200"/>
                  </a:lnTo>
                  <a:lnTo>
                    <a:pt x="953357" y="74009"/>
                  </a:lnTo>
                  <a:lnTo>
                    <a:pt x="949833" y="74390"/>
                  </a:lnTo>
                  <a:lnTo>
                    <a:pt x="936879" y="77438"/>
                  </a:lnTo>
                  <a:lnTo>
                    <a:pt x="934307" y="77438"/>
                  </a:lnTo>
                  <a:lnTo>
                    <a:pt x="930116" y="76486"/>
                  </a:lnTo>
                  <a:lnTo>
                    <a:pt x="924687" y="76105"/>
                  </a:lnTo>
                  <a:lnTo>
                    <a:pt x="916019" y="74104"/>
                  </a:lnTo>
                  <a:lnTo>
                    <a:pt x="899541" y="77914"/>
                  </a:lnTo>
                  <a:lnTo>
                    <a:pt x="891159" y="77914"/>
                  </a:lnTo>
                  <a:lnTo>
                    <a:pt x="889921" y="78867"/>
                  </a:lnTo>
                  <a:lnTo>
                    <a:pt x="887921" y="83439"/>
                  </a:lnTo>
                  <a:lnTo>
                    <a:pt x="886492" y="84487"/>
                  </a:lnTo>
                  <a:lnTo>
                    <a:pt x="881063" y="84772"/>
                  </a:lnTo>
                  <a:lnTo>
                    <a:pt x="877157" y="85820"/>
                  </a:lnTo>
                  <a:lnTo>
                    <a:pt x="874109" y="88011"/>
                  </a:lnTo>
                  <a:lnTo>
                    <a:pt x="871157" y="91345"/>
                  </a:lnTo>
                  <a:lnTo>
                    <a:pt x="870013" y="96774"/>
                  </a:lnTo>
                  <a:lnTo>
                    <a:pt x="864013" y="100013"/>
                  </a:lnTo>
                  <a:lnTo>
                    <a:pt x="850106" y="104584"/>
                  </a:lnTo>
                  <a:lnTo>
                    <a:pt x="842010" y="112585"/>
                  </a:lnTo>
                  <a:lnTo>
                    <a:pt x="837248" y="116205"/>
                  </a:lnTo>
                  <a:lnTo>
                    <a:pt x="831056" y="117729"/>
                  </a:lnTo>
                  <a:lnTo>
                    <a:pt x="825627" y="116014"/>
                  </a:lnTo>
                  <a:lnTo>
                    <a:pt x="807434" y="101251"/>
                  </a:lnTo>
                  <a:lnTo>
                    <a:pt x="797719" y="96107"/>
                  </a:lnTo>
                  <a:lnTo>
                    <a:pt x="792385" y="94869"/>
                  </a:lnTo>
                  <a:lnTo>
                    <a:pt x="785146" y="94393"/>
                  </a:lnTo>
                  <a:lnTo>
                    <a:pt x="771906" y="97250"/>
                  </a:lnTo>
                  <a:lnTo>
                    <a:pt x="765715" y="97155"/>
                  </a:lnTo>
                  <a:lnTo>
                    <a:pt x="762191" y="91345"/>
                  </a:lnTo>
                  <a:lnTo>
                    <a:pt x="744760" y="87344"/>
                  </a:lnTo>
                  <a:lnTo>
                    <a:pt x="721519" y="86392"/>
                  </a:lnTo>
                  <a:lnTo>
                    <a:pt x="719804" y="86963"/>
                  </a:lnTo>
                  <a:lnTo>
                    <a:pt x="718566" y="87820"/>
                  </a:lnTo>
                  <a:lnTo>
                    <a:pt x="717613" y="89249"/>
                  </a:lnTo>
                  <a:lnTo>
                    <a:pt x="715899" y="93059"/>
                  </a:lnTo>
                  <a:lnTo>
                    <a:pt x="713518" y="94774"/>
                  </a:lnTo>
                  <a:lnTo>
                    <a:pt x="711899" y="94869"/>
                  </a:lnTo>
                  <a:lnTo>
                    <a:pt x="705707" y="92488"/>
                  </a:lnTo>
                  <a:lnTo>
                    <a:pt x="681038" y="99727"/>
                  </a:lnTo>
                  <a:lnTo>
                    <a:pt x="673608" y="100203"/>
                  </a:lnTo>
                  <a:lnTo>
                    <a:pt x="672465" y="99060"/>
                  </a:lnTo>
                  <a:lnTo>
                    <a:pt x="669608" y="95250"/>
                  </a:lnTo>
                  <a:lnTo>
                    <a:pt x="668465" y="94202"/>
                  </a:lnTo>
                  <a:lnTo>
                    <a:pt x="667131" y="93345"/>
                  </a:lnTo>
                  <a:lnTo>
                    <a:pt x="648557" y="85725"/>
                  </a:lnTo>
                  <a:lnTo>
                    <a:pt x="645986" y="85439"/>
                  </a:lnTo>
                  <a:lnTo>
                    <a:pt x="617220" y="89535"/>
                  </a:lnTo>
                  <a:lnTo>
                    <a:pt x="616268" y="90297"/>
                  </a:lnTo>
                  <a:lnTo>
                    <a:pt x="615315" y="91345"/>
                  </a:lnTo>
                  <a:lnTo>
                    <a:pt x="614363" y="92583"/>
                  </a:lnTo>
                  <a:lnTo>
                    <a:pt x="612648" y="95440"/>
                  </a:lnTo>
                  <a:lnTo>
                    <a:pt x="611029" y="96869"/>
                  </a:lnTo>
                  <a:lnTo>
                    <a:pt x="608838" y="98107"/>
                  </a:lnTo>
                  <a:lnTo>
                    <a:pt x="598551" y="100489"/>
                  </a:lnTo>
                  <a:lnTo>
                    <a:pt x="595598" y="101917"/>
                  </a:lnTo>
                  <a:lnTo>
                    <a:pt x="594265" y="102775"/>
                  </a:lnTo>
                  <a:lnTo>
                    <a:pt x="590264" y="105061"/>
                  </a:lnTo>
                  <a:lnTo>
                    <a:pt x="579311" y="108871"/>
                  </a:lnTo>
                  <a:lnTo>
                    <a:pt x="575310" y="106204"/>
                  </a:lnTo>
                  <a:lnTo>
                    <a:pt x="574072" y="105251"/>
                  </a:lnTo>
                  <a:lnTo>
                    <a:pt x="571405" y="103346"/>
                  </a:lnTo>
                  <a:lnTo>
                    <a:pt x="569309" y="102298"/>
                  </a:lnTo>
                  <a:lnTo>
                    <a:pt x="536638" y="94393"/>
                  </a:lnTo>
                  <a:lnTo>
                    <a:pt x="535305" y="93345"/>
                  </a:lnTo>
                  <a:lnTo>
                    <a:pt x="534543" y="92107"/>
                  </a:lnTo>
                  <a:lnTo>
                    <a:pt x="534734" y="90583"/>
                  </a:lnTo>
                  <a:lnTo>
                    <a:pt x="535210" y="89059"/>
                  </a:lnTo>
                  <a:lnTo>
                    <a:pt x="535877" y="87535"/>
                  </a:lnTo>
                  <a:lnTo>
                    <a:pt x="536258" y="85820"/>
                  </a:lnTo>
                  <a:lnTo>
                    <a:pt x="536258" y="84010"/>
                  </a:lnTo>
                  <a:lnTo>
                    <a:pt x="535781" y="82391"/>
                  </a:lnTo>
                  <a:lnTo>
                    <a:pt x="535115" y="80867"/>
                  </a:lnTo>
                  <a:lnTo>
                    <a:pt x="534067" y="79534"/>
                  </a:lnTo>
                  <a:lnTo>
                    <a:pt x="533114" y="78391"/>
                  </a:lnTo>
                  <a:lnTo>
                    <a:pt x="528352" y="74485"/>
                  </a:lnTo>
                  <a:lnTo>
                    <a:pt x="527209" y="73819"/>
                  </a:lnTo>
                  <a:lnTo>
                    <a:pt x="522923" y="73533"/>
                  </a:lnTo>
                  <a:lnTo>
                    <a:pt x="517779" y="73819"/>
                  </a:lnTo>
                  <a:lnTo>
                    <a:pt x="515017" y="73342"/>
                  </a:lnTo>
                  <a:lnTo>
                    <a:pt x="513017" y="72580"/>
                  </a:lnTo>
                  <a:lnTo>
                    <a:pt x="511874" y="71723"/>
                  </a:lnTo>
                  <a:lnTo>
                    <a:pt x="507683" y="73342"/>
                  </a:lnTo>
                  <a:lnTo>
                    <a:pt x="501872" y="83820"/>
                  </a:lnTo>
                  <a:lnTo>
                    <a:pt x="491395" y="96298"/>
                  </a:lnTo>
                  <a:lnTo>
                    <a:pt x="480536" y="104584"/>
                  </a:lnTo>
                  <a:lnTo>
                    <a:pt x="468249" y="107823"/>
                  </a:lnTo>
                  <a:lnTo>
                    <a:pt x="453104" y="107537"/>
                  </a:lnTo>
                  <a:lnTo>
                    <a:pt x="438150" y="104108"/>
                  </a:lnTo>
                  <a:lnTo>
                    <a:pt x="426434" y="97631"/>
                  </a:lnTo>
                  <a:lnTo>
                    <a:pt x="421767" y="90583"/>
                  </a:lnTo>
                  <a:lnTo>
                    <a:pt x="416242" y="74390"/>
                  </a:lnTo>
                  <a:lnTo>
                    <a:pt x="411194" y="71247"/>
                  </a:lnTo>
                  <a:lnTo>
                    <a:pt x="404336" y="72485"/>
                  </a:lnTo>
                  <a:lnTo>
                    <a:pt x="399574" y="74390"/>
                  </a:lnTo>
                  <a:lnTo>
                    <a:pt x="394430" y="74771"/>
                  </a:lnTo>
                  <a:lnTo>
                    <a:pt x="386334" y="71247"/>
                  </a:lnTo>
                  <a:lnTo>
                    <a:pt x="350996" y="48577"/>
                  </a:lnTo>
                  <a:lnTo>
                    <a:pt x="337185" y="44577"/>
                  </a:lnTo>
                  <a:lnTo>
                    <a:pt x="323183" y="46101"/>
                  </a:lnTo>
                  <a:lnTo>
                    <a:pt x="310134" y="50006"/>
                  </a:lnTo>
                  <a:lnTo>
                    <a:pt x="298799" y="48863"/>
                  </a:lnTo>
                  <a:lnTo>
                    <a:pt x="290036" y="35242"/>
                  </a:lnTo>
                  <a:lnTo>
                    <a:pt x="283845" y="20002"/>
                  </a:lnTo>
                  <a:lnTo>
                    <a:pt x="283083" y="16383"/>
                  </a:lnTo>
                  <a:lnTo>
                    <a:pt x="281559" y="13716"/>
                  </a:lnTo>
                  <a:lnTo>
                    <a:pt x="274892" y="9144"/>
                  </a:lnTo>
                  <a:lnTo>
                    <a:pt x="273463" y="6667"/>
                  </a:lnTo>
                  <a:lnTo>
                    <a:pt x="269558" y="4763"/>
                  </a:lnTo>
                  <a:lnTo>
                    <a:pt x="245364" y="14764"/>
                  </a:lnTo>
                  <a:lnTo>
                    <a:pt x="247745" y="4096"/>
                  </a:lnTo>
                  <a:lnTo>
                    <a:pt x="241173" y="0"/>
                  </a:lnTo>
                  <a:lnTo>
                    <a:pt x="233934" y="2095"/>
                  </a:lnTo>
                  <a:lnTo>
                    <a:pt x="234696" y="10001"/>
                  </a:lnTo>
                  <a:lnTo>
                    <a:pt x="239649" y="19050"/>
                  </a:lnTo>
                  <a:lnTo>
                    <a:pt x="238411" y="22574"/>
                  </a:lnTo>
                  <a:lnTo>
                    <a:pt x="233172" y="22765"/>
                  </a:lnTo>
                  <a:lnTo>
                    <a:pt x="218789" y="19336"/>
                  </a:lnTo>
                  <a:lnTo>
                    <a:pt x="215837" y="20479"/>
                  </a:lnTo>
                  <a:lnTo>
                    <a:pt x="218123" y="26479"/>
                  </a:lnTo>
                  <a:lnTo>
                    <a:pt x="219266" y="31337"/>
                  </a:lnTo>
                  <a:lnTo>
                    <a:pt x="217075" y="34004"/>
                  </a:lnTo>
                  <a:lnTo>
                    <a:pt x="213836" y="33814"/>
                  </a:lnTo>
                  <a:lnTo>
                    <a:pt x="212312" y="30004"/>
                  </a:lnTo>
                  <a:lnTo>
                    <a:pt x="209550" y="26003"/>
                  </a:lnTo>
                  <a:lnTo>
                    <a:pt x="196977" y="17907"/>
                  </a:lnTo>
                  <a:lnTo>
                    <a:pt x="193358" y="11430"/>
                  </a:lnTo>
                  <a:lnTo>
                    <a:pt x="191167" y="11430"/>
                  </a:lnTo>
                  <a:lnTo>
                    <a:pt x="191071" y="13811"/>
                  </a:lnTo>
                  <a:lnTo>
                    <a:pt x="190691" y="14192"/>
                  </a:lnTo>
                  <a:lnTo>
                    <a:pt x="190024" y="14097"/>
                  </a:lnTo>
                  <a:lnTo>
                    <a:pt x="189071" y="14764"/>
                  </a:lnTo>
                  <a:lnTo>
                    <a:pt x="189167" y="27337"/>
                  </a:lnTo>
                  <a:lnTo>
                    <a:pt x="178784" y="32099"/>
                  </a:lnTo>
                  <a:lnTo>
                    <a:pt x="164783" y="30575"/>
                  </a:lnTo>
                  <a:lnTo>
                    <a:pt x="153734" y="24670"/>
                  </a:lnTo>
                  <a:lnTo>
                    <a:pt x="149447" y="21622"/>
                  </a:lnTo>
                  <a:lnTo>
                    <a:pt x="148876" y="19240"/>
                  </a:lnTo>
                  <a:lnTo>
                    <a:pt x="148781" y="13144"/>
                  </a:lnTo>
                  <a:lnTo>
                    <a:pt x="149733" y="10382"/>
                  </a:lnTo>
                  <a:lnTo>
                    <a:pt x="151067" y="7906"/>
                  </a:lnTo>
                  <a:lnTo>
                    <a:pt x="150686" y="6001"/>
                  </a:lnTo>
                  <a:lnTo>
                    <a:pt x="146685" y="4858"/>
                  </a:lnTo>
                  <a:lnTo>
                    <a:pt x="141827" y="6286"/>
                  </a:lnTo>
                  <a:lnTo>
                    <a:pt x="137827" y="9811"/>
                  </a:lnTo>
                  <a:lnTo>
                    <a:pt x="133541" y="12573"/>
                  </a:lnTo>
                  <a:lnTo>
                    <a:pt x="127730" y="11430"/>
                  </a:lnTo>
                  <a:lnTo>
                    <a:pt x="123539" y="4572"/>
                  </a:lnTo>
                  <a:lnTo>
                    <a:pt x="120587" y="1810"/>
                  </a:lnTo>
                  <a:lnTo>
                    <a:pt x="117158" y="3334"/>
                  </a:lnTo>
                  <a:lnTo>
                    <a:pt x="115824" y="6953"/>
                  </a:lnTo>
                  <a:lnTo>
                    <a:pt x="116396" y="10954"/>
                  </a:lnTo>
                  <a:lnTo>
                    <a:pt x="117634" y="15335"/>
                  </a:lnTo>
                  <a:lnTo>
                    <a:pt x="118300" y="19907"/>
                  </a:lnTo>
                  <a:lnTo>
                    <a:pt x="116872" y="25432"/>
                  </a:lnTo>
                  <a:lnTo>
                    <a:pt x="113538" y="24289"/>
                  </a:lnTo>
                  <a:lnTo>
                    <a:pt x="106585" y="18097"/>
                  </a:lnTo>
                  <a:lnTo>
                    <a:pt x="102679" y="17145"/>
                  </a:lnTo>
                  <a:lnTo>
                    <a:pt x="99727" y="16859"/>
                  </a:lnTo>
                  <a:lnTo>
                    <a:pt x="92297" y="18097"/>
                  </a:lnTo>
                  <a:lnTo>
                    <a:pt x="76771" y="18097"/>
                  </a:lnTo>
                  <a:lnTo>
                    <a:pt x="74390" y="24479"/>
                  </a:lnTo>
                  <a:lnTo>
                    <a:pt x="73057" y="27718"/>
                  </a:lnTo>
                  <a:lnTo>
                    <a:pt x="62389" y="45244"/>
                  </a:lnTo>
                  <a:lnTo>
                    <a:pt x="40672" y="95155"/>
                  </a:lnTo>
                  <a:lnTo>
                    <a:pt x="38005" y="99441"/>
                  </a:lnTo>
                  <a:lnTo>
                    <a:pt x="36100" y="103346"/>
                  </a:lnTo>
                  <a:lnTo>
                    <a:pt x="35338" y="105918"/>
                  </a:lnTo>
                  <a:lnTo>
                    <a:pt x="34766" y="109061"/>
                  </a:lnTo>
                  <a:lnTo>
                    <a:pt x="34385" y="114300"/>
                  </a:lnTo>
                  <a:lnTo>
                    <a:pt x="34766" y="117253"/>
                  </a:lnTo>
                  <a:lnTo>
                    <a:pt x="35433" y="119443"/>
                  </a:lnTo>
                  <a:lnTo>
                    <a:pt x="36195" y="120777"/>
                  </a:lnTo>
                  <a:lnTo>
                    <a:pt x="38291" y="122968"/>
                  </a:lnTo>
                  <a:lnTo>
                    <a:pt x="39529" y="124015"/>
                  </a:lnTo>
                  <a:lnTo>
                    <a:pt x="42482" y="125635"/>
                  </a:lnTo>
                  <a:lnTo>
                    <a:pt x="48768" y="128302"/>
                  </a:lnTo>
                  <a:lnTo>
                    <a:pt x="51340" y="130111"/>
                  </a:lnTo>
                  <a:lnTo>
                    <a:pt x="52292" y="131254"/>
                  </a:lnTo>
                  <a:lnTo>
                    <a:pt x="53054" y="132683"/>
                  </a:lnTo>
                  <a:lnTo>
                    <a:pt x="53626" y="134398"/>
                  </a:lnTo>
                  <a:lnTo>
                    <a:pt x="53816" y="136398"/>
                  </a:lnTo>
                  <a:lnTo>
                    <a:pt x="53912" y="138493"/>
                  </a:lnTo>
                  <a:lnTo>
                    <a:pt x="52769" y="150876"/>
                  </a:lnTo>
                  <a:lnTo>
                    <a:pt x="47816" y="160877"/>
                  </a:lnTo>
                  <a:lnTo>
                    <a:pt x="39910" y="173545"/>
                  </a:lnTo>
                  <a:lnTo>
                    <a:pt x="37243" y="179356"/>
                  </a:lnTo>
                  <a:lnTo>
                    <a:pt x="35814" y="183451"/>
                  </a:lnTo>
                  <a:lnTo>
                    <a:pt x="36100" y="185357"/>
                  </a:lnTo>
                  <a:lnTo>
                    <a:pt x="36576" y="187071"/>
                  </a:lnTo>
                  <a:lnTo>
                    <a:pt x="39910" y="196882"/>
                  </a:lnTo>
                  <a:lnTo>
                    <a:pt x="41624" y="204025"/>
                  </a:lnTo>
                  <a:lnTo>
                    <a:pt x="41720" y="205930"/>
                  </a:lnTo>
                  <a:lnTo>
                    <a:pt x="41434" y="208121"/>
                  </a:lnTo>
                  <a:lnTo>
                    <a:pt x="40577" y="210121"/>
                  </a:lnTo>
                  <a:lnTo>
                    <a:pt x="38576" y="212503"/>
                  </a:lnTo>
                  <a:lnTo>
                    <a:pt x="36957" y="213836"/>
                  </a:lnTo>
                  <a:lnTo>
                    <a:pt x="34385" y="214693"/>
                  </a:lnTo>
                  <a:lnTo>
                    <a:pt x="31242" y="214693"/>
                  </a:lnTo>
                  <a:lnTo>
                    <a:pt x="25241" y="213741"/>
                  </a:lnTo>
                  <a:lnTo>
                    <a:pt x="22479" y="212408"/>
                  </a:lnTo>
                  <a:lnTo>
                    <a:pt x="20860" y="210979"/>
                  </a:lnTo>
                  <a:lnTo>
                    <a:pt x="19050" y="206026"/>
                  </a:lnTo>
                  <a:lnTo>
                    <a:pt x="18288" y="204597"/>
                  </a:lnTo>
                  <a:lnTo>
                    <a:pt x="17145" y="204216"/>
                  </a:lnTo>
                  <a:lnTo>
                    <a:pt x="15812" y="204883"/>
                  </a:lnTo>
                  <a:lnTo>
                    <a:pt x="14954" y="207835"/>
                  </a:lnTo>
                  <a:lnTo>
                    <a:pt x="14859" y="210026"/>
                  </a:lnTo>
                  <a:lnTo>
                    <a:pt x="15050" y="214408"/>
                  </a:lnTo>
                  <a:lnTo>
                    <a:pt x="14764" y="216313"/>
                  </a:lnTo>
                  <a:lnTo>
                    <a:pt x="14002" y="220027"/>
                  </a:lnTo>
                  <a:lnTo>
                    <a:pt x="10668" y="222028"/>
                  </a:lnTo>
                  <a:lnTo>
                    <a:pt x="0" y="220409"/>
                  </a:lnTo>
                  <a:lnTo>
                    <a:pt x="571" y="253270"/>
                  </a:lnTo>
                  <a:lnTo>
                    <a:pt x="4667" y="251269"/>
                  </a:lnTo>
                  <a:lnTo>
                    <a:pt x="8096" y="250126"/>
                  </a:lnTo>
                  <a:lnTo>
                    <a:pt x="10192" y="250317"/>
                  </a:lnTo>
                  <a:lnTo>
                    <a:pt x="12383" y="251174"/>
                  </a:lnTo>
                  <a:lnTo>
                    <a:pt x="15050" y="253746"/>
                  </a:lnTo>
                  <a:lnTo>
                    <a:pt x="17907" y="256984"/>
                  </a:lnTo>
                  <a:lnTo>
                    <a:pt x="19526" y="257746"/>
                  </a:lnTo>
                  <a:lnTo>
                    <a:pt x="21431" y="257937"/>
                  </a:lnTo>
                  <a:lnTo>
                    <a:pt x="24289" y="256889"/>
                  </a:lnTo>
                  <a:lnTo>
                    <a:pt x="27718" y="255079"/>
                  </a:lnTo>
                  <a:lnTo>
                    <a:pt x="30480" y="255365"/>
                  </a:lnTo>
                  <a:lnTo>
                    <a:pt x="34481" y="256984"/>
                  </a:lnTo>
                  <a:lnTo>
                    <a:pt x="48387" y="265938"/>
                  </a:lnTo>
                  <a:lnTo>
                    <a:pt x="49530" y="266986"/>
                  </a:lnTo>
                  <a:lnTo>
                    <a:pt x="51625" y="268034"/>
                  </a:lnTo>
                  <a:lnTo>
                    <a:pt x="54578" y="268605"/>
                  </a:lnTo>
                  <a:lnTo>
                    <a:pt x="60674" y="268605"/>
                  </a:lnTo>
                  <a:lnTo>
                    <a:pt x="63627" y="267938"/>
                  </a:lnTo>
                  <a:lnTo>
                    <a:pt x="65627" y="266891"/>
                  </a:lnTo>
                  <a:lnTo>
                    <a:pt x="68199" y="262890"/>
                  </a:lnTo>
                  <a:lnTo>
                    <a:pt x="69342" y="261842"/>
                  </a:lnTo>
                  <a:lnTo>
                    <a:pt x="70866" y="261747"/>
                  </a:lnTo>
                  <a:lnTo>
                    <a:pt x="73057" y="262700"/>
                  </a:lnTo>
                  <a:lnTo>
                    <a:pt x="76962" y="268605"/>
                  </a:lnTo>
                  <a:lnTo>
                    <a:pt x="79153" y="270891"/>
                  </a:lnTo>
                  <a:lnTo>
                    <a:pt x="82201" y="272701"/>
                  </a:lnTo>
                  <a:lnTo>
                    <a:pt x="95726" y="277654"/>
                  </a:lnTo>
                  <a:lnTo>
                    <a:pt x="99250" y="281559"/>
                  </a:lnTo>
                  <a:lnTo>
                    <a:pt x="100870" y="293846"/>
                  </a:lnTo>
                  <a:lnTo>
                    <a:pt x="100298" y="302324"/>
                  </a:lnTo>
                  <a:lnTo>
                    <a:pt x="99441" y="305181"/>
                  </a:lnTo>
                  <a:lnTo>
                    <a:pt x="97917" y="308515"/>
                  </a:lnTo>
                  <a:lnTo>
                    <a:pt x="94298" y="314516"/>
                  </a:lnTo>
                  <a:lnTo>
                    <a:pt x="91916" y="316801"/>
                  </a:lnTo>
                  <a:lnTo>
                    <a:pt x="89725" y="318325"/>
                  </a:lnTo>
                  <a:lnTo>
                    <a:pt x="88202" y="318897"/>
                  </a:lnTo>
                  <a:lnTo>
                    <a:pt x="87058" y="319945"/>
                  </a:lnTo>
                  <a:lnTo>
                    <a:pt x="86296" y="321374"/>
                  </a:lnTo>
                  <a:lnTo>
                    <a:pt x="85630" y="322897"/>
                  </a:lnTo>
                  <a:lnTo>
                    <a:pt x="82487" y="337375"/>
                  </a:lnTo>
                  <a:lnTo>
                    <a:pt x="81344" y="341090"/>
                  </a:lnTo>
                  <a:lnTo>
                    <a:pt x="80867" y="343376"/>
                  </a:lnTo>
                  <a:lnTo>
                    <a:pt x="80582" y="346234"/>
                  </a:lnTo>
                  <a:lnTo>
                    <a:pt x="81153" y="348901"/>
                  </a:lnTo>
                  <a:lnTo>
                    <a:pt x="82010" y="350234"/>
                  </a:lnTo>
                  <a:lnTo>
                    <a:pt x="86487" y="350425"/>
                  </a:lnTo>
                  <a:lnTo>
                    <a:pt x="94393" y="349853"/>
                  </a:lnTo>
                  <a:lnTo>
                    <a:pt x="98108" y="348329"/>
                  </a:lnTo>
                  <a:lnTo>
                    <a:pt x="99536" y="347662"/>
                  </a:lnTo>
                  <a:lnTo>
                    <a:pt x="100965" y="346519"/>
                  </a:lnTo>
                  <a:lnTo>
                    <a:pt x="102584" y="345186"/>
                  </a:lnTo>
                  <a:lnTo>
                    <a:pt x="104489" y="342519"/>
                  </a:lnTo>
                  <a:lnTo>
                    <a:pt x="106775" y="341947"/>
                  </a:lnTo>
                  <a:lnTo>
                    <a:pt x="114871" y="342424"/>
                  </a:lnTo>
                  <a:lnTo>
                    <a:pt x="121825" y="341852"/>
                  </a:lnTo>
                  <a:lnTo>
                    <a:pt x="126683" y="342805"/>
                  </a:lnTo>
                  <a:lnTo>
                    <a:pt x="133731" y="342233"/>
                  </a:lnTo>
                  <a:lnTo>
                    <a:pt x="136303" y="342805"/>
                  </a:lnTo>
                  <a:lnTo>
                    <a:pt x="154496" y="352806"/>
                  </a:lnTo>
                  <a:lnTo>
                    <a:pt x="156020" y="354806"/>
                  </a:lnTo>
                  <a:lnTo>
                    <a:pt x="157448" y="357664"/>
                  </a:lnTo>
                  <a:lnTo>
                    <a:pt x="159449" y="363855"/>
                  </a:lnTo>
                  <a:lnTo>
                    <a:pt x="162116" y="370332"/>
                  </a:lnTo>
                  <a:lnTo>
                    <a:pt x="167640" y="376047"/>
                  </a:lnTo>
                  <a:lnTo>
                    <a:pt x="166688" y="373190"/>
                  </a:lnTo>
                  <a:lnTo>
                    <a:pt x="166783" y="371761"/>
                  </a:lnTo>
                  <a:lnTo>
                    <a:pt x="167354" y="370142"/>
                  </a:lnTo>
                  <a:lnTo>
                    <a:pt x="168212" y="368808"/>
                  </a:lnTo>
                  <a:lnTo>
                    <a:pt x="169545" y="367951"/>
                  </a:lnTo>
                  <a:lnTo>
                    <a:pt x="170974" y="367093"/>
                  </a:lnTo>
                  <a:lnTo>
                    <a:pt x="176594" y="366141"/>
                  </a:lnTo>
                  <a:lnTo>
                    <a:pt x="186119" y="362712"/>
                  </a:lnTo>
                  <a:lnTo>
                    <a:pt x="187547" y="361950"/>
                  </a:lnTo>
                  <a:lnTo>
                    <a:pt x="188786" y="360997"/>
                  </a:lnTo>
                  <a:lnTo>
                    <a:pt x="189643" y="359569"/>
                  </a:lnTo>
                  <a:lnTo>
                    <a:pt x="191071" y="354330"/>
                  </a:lnTo>
                  <a:lnTo>
                    <a:pt x="191738" y="352711"/>
                  </a:lnTo>
                  <a:lnTo>
                    <a:pt x="192500" y="351282"/>
                  </a:lnTo>
                  <a:lnTo>
                    <a:pt x="197929" y="343567"/>
                  </a:lnTo>
                  <a:lnTo>
                    <a:pt x="206121" y="334137"/>
                  </a:lnTo>
                  <a:lnTo>
                    <a:pt x="212408" y="324898"/>
                  </a:lnTo>
                  <a:lnTo>
                    <a:pt x="217742" y="319278"/>
                  </a:lnTo>
                  <a:lnTo>
                    <a:pt x="220409" y="317659"/>
                  </a:lnTo>
                  <a:lnTo>
                    <a:pt x="223552" y="316516"/>
                  </a:lnTo>
                  <a:lnTo>
                    <a:pt x="225742" y="316040"/>
                  </a:lnTo>
                  <a:lnTo>
                    <a:pt x="228314" y="316040"/>
                  </a:lnTo>
                  <a:lnTo>
                    <a:pt x="238696" y="317754"/>
                  </a:lnTo>
                  <a:lnTo>
                    <a:pt x="252032" y="322135"/>
                  </a:lnTo>
                  <a:lnTo>
                    <a:pt x="270700" y="332803"/>
                  </a:lnTo>
                  <a:lnTo>
                    <a:pt x="272225" y="334232"/>
                  </a:lnTo>
                  <a:lnTo>
                    <a:pt x="273558" y="336233"/>
                  </a:lnTo>
                  <a:lnTo>
                    <a:pt x="274796" y="340138"/>
                  </a:lnTo>
                  <a:lnTo>
                    <a:pt x="274701" y="342328"/>
                  </a:lnTo>
                  <a:lnTo>
                    <a:pt x="274225" y="343567"/>
                  </a:lnTo>
                  <a:lnTo>
                    <a:pt x="270796" y="345472"/>
                  </a:lnTo>
                  <a:lnTo>
                    <a:pt x="269653" y="346519"/>
                  </a:lnTo>
                  <a:lnTo>
                    <a:pt x="268986" y="348043"/>
                  </a:lnTo>
                  <a:lnTo>
                    <a:pt x="268986" y="349663"/>
                  </a:lnTo>
                  <a:lnTo>
                    <a:pt x="271177" y="352616"/>
                  </a:lnTo>
                  <a:lnTo>
                    <a:pt x="292132" y="370522"/>
                  </a:lnTo>
                  <a:lnTo>
                    <a:pt x="292894" y="371856"/>
                  </a:lnTo>
                  <a:lnTo>
                    <a:pt x="294799" y="374333"/>
                  </a:lnTo>
                  <a:lnTo>
                    <a:pt x="299085" y="378714"/>
                  </a:lnTo>
                  <a:lnTo>
                    <a:pt x="303467" y="380238"/>
                  </a:lnTo>
                  <a:lnTo>
                    <a:pt x="315944" y="380619"/>
                  </a:lnTo>
                  <a:lnTo>
                    <a:pt x="332232" y="391001"/>
                  </a:lnTo>
                  <a:lnTo>
                    <a:pt x="338804" y="393383"/>
                  </a:lnTo>
                  <a:lnTo>
                    <a:pt x="340709" y="393763"/>
                  </a:lnTo>
                  <a:lnTo>
                    <a:pt x="342614" y="394907"/>
                  </a:lnTo>
                  <a:lnTo>
                    <a:pt x="344329" y="396811"/>
                  </a:lnTo>
                  <a:lnTo>
                    <a:pt x="347853" y="405384"/>
                  </a:lnTo>
                  <a:lnTo>
                    <a:pt x="348901" y="407099"/>
                  </a:lnTo>
                  <a:lnTo>
                    <a:pt x="352901" y="412528"/>
                  </a:lnTo>
                  <a:lnTo>
                    <a:pt x="359664" y="418052"/>
                  </a:lnTo>
                  <a:lnTo>
                    <a:pt x="364617" y="417004"/>
                  </a:lnTo>
                  <a:lnTo>
                    <a:pt x="372999" y="412051"/>
                  </a:lnTo>
                  <a:lnTo>
                    <a:pt x="375857" y="412051"/>
                  </a:lnTo>
                  <a:lnTo>
                    <a:pt x="394621" y="415671"/>
                  </a:lnTo>
                  <a:lnTo>
                    <a:pt x="397478" y="417004"/>
                  </a:lnTo>
                  <a:lnTo>
                    <a:pt x="401574" y="421100"/>
                  </a:lnTo>
                  <a:lnTo>
                    <a:pt x="410432" y="433197"/>
                  </a:lnTo>
                  <a:lnTo>
                    <a:pt x="411575" y="434245"/>
                  </a:lnTo>
                  <a:lnTo>
                    <a:pt x="417100" y="436435"/>
                  </a:lnTo>
                  <a:lnTo>
                    <a:pt x="435959" y="439674"/>
                  </a:lnTo>
                  <a:lnTo>
                    <a:pt x="437674" y="445008"/>
                  </a:lnTo>
                  <a:lnTo>
                    <a:pt x="438150" y="451294"/>
                  </a:lnTo>
                  <a:lnTo>
                    <a:pt x="438436" y="453104"/>
                  </a:lnTo>
                  <a:lnTo>
                    <a:pt x="438817" y="454819"/>
                  </a:lnTo>
                  <a:lnTo>
                    <a:pt x="439484" y="456247"/>
                  </a:lnTo>
                  <a:lnTo>
                    <a:pt x="440341" y="457676"/>
                  </a:lnTo>
                  <a:lnTo>
                    <a:pt x="451009" y="469392"/>
                  </a:lnTo>
                  <a:lnTo>
                    <a:pt x="453485" y="472630"/>
                  </a:lnTo>
                  <a:lnTo>
                    <a:pt x="469963" y="486823"/>
                  </a:lnTo>
                  <a:lnTo>
                    <a:pt x="474059" y="487966"/>
                  </a:lnTo>
                  <a:lnTo>
                    <a:pt x="483775" y="486823"/>
                  </a:lnTo>
                  <a:lnTo>
                    <a:pt x="485966" y="484346"/>
                  </a:lnTo>
                  <a:lnTo>
                    <a:pt x="487775" y="481679"/>
                  </a:lnTo>
                  <a:lnTo>
                    <a:pt x="489680" y="477012"/>
                  </a:lnTo>
                  <a:lnTo>
                    <a:pt x="490442" y="475583"/>
                  </a:lnTo>
                  <a:lnTo>
                    <a:pt x="491395" y="474440"/>
                  </a:lnTo>
                  <a:lnTo>
                    <a:pt x="492538" y="473583"/>
                  </a:lnTo>
                  <a:lnTo>
                    <a:pt x="495776" y="471964"/>
                  </a:lnTo>
                  <a:lnTo>
                    <a:pt x="497205" y="471487"/>
                  </a:lnTo>
                  <a:lnTo>
                    <a:pt x="517017" y="469487"/>
                  </a:lnTo>
                  <a:lnTo>
                    <a:pt x="526161" y="473011"/>
                  </a:lnTo>
                  <a:lnTo>
                    <a:pt x="549212" y="490633"/>
                  </a:lnTo>
                  <a:lnTo>
                    <a:pt x="560642" y="495109"/>
                  </a:lnTo>
                  <a:lnTo>
                    <a:pt x="564261" y="498253"/>
                  </a:lnTo>
                  <a:lnTo>
                    <a:pt x="565213" y="499491"/>
                  </a:lnTo>
                  <a:lnTo>
                    <a:pt x="566261" y="500634"/>
                  </a:lnTo>
                  <a:lnTo>
                    <a:pt x="567881" y="501682"/>
                  </a:lnTo>
                  <a:lnTo>
                    <a:pt x="575120" y="504539"/>
                  </a:lnTo>
                  <a:lnTo>
                    <a:pt x="576644" y="505682"/>
                  </a:lnTo>
                  <a:lnTo>
                    <a:pt x="579692" y="509207"/>
                  </a:lnTo>
                  <a:lnTo>
                    <a:pt x="582263" y="511016"/>
                  </a:lnTo>
                  <a:lnTo>
                    <a:pt x="588264" y="513969"/>
                  </a:lnTo>
                  <a:lnTo>
                    <a:pt x="589693" y="514350"/>
                  </a:lnTo>
                  <a:lnTo>
                    <a:pt x="591122" y="514350"/>
                  </a:lnTo>
                  <a:lnTo>
                    <a:pt x="604361" y="497967"/>
                  </a:lnTo>
                  <a:lnTo>
                    <a:pt x="607505" y="492157"/>
                  </a:lnTo>
                  <a:lnTo>
                    <a:pt x="608457" y="490918"/>
                  </a:lnTo>
                  <a:lnTo>
                    <a:pt x="611600" y="487775"/>
                  </a:lnTo>
                  <a:lnTo>
                    <a:pt x="612458" y="486727"/>
                  </a:lnTo>
                  <a:lnTo>
                    <a:pt x="612838" y="485870"/>
                  </a:lnTo>
                  <a:lnTo>
                    <a:pt x="613315" y="484632"/>
                  </a:lnTo>
                  <a:lnTo>
                    <a:pt x="613505" y="482917"/>
                  </a:lnTo>
                  <a:lnTo>
                    <a:pt x="613791" y="481298"/>
                  </a:lnTo>
                  <a:lnTo>
                    <a:pt x="614267" y="479965"/>
                  </a:lnTo>
                  <a:lnTo>
                    <a:pt x="617411" y="479584"/>
                  </a:lnTo>
                  <a:lnTo>
                    <a:pt x="618934" y="479679"/>
                  </a:lnTo>
                  <a:lnTo>
                    <a:pt x="620840" y="480060"/>
                  </a:lnTo>
                  <a:lnTo>
                    <a:pt x="622649" y="481393"/>
                  </a:lnTo>
                  <a:lnTo>
                    <a:pt x="623411" y="483108"/>
                  </a:lnTo>
                  <a:lnTo>
                    <a:pt x="622745" y="485680"/>
                  </a:lnTo>
                  <a:lnTo>
                    <a:pt x="621602" y="487299"/>
                  </a:lnTo>
                  <a:lnTo>
                    <a:pt x="619220" y="489871"/>
                  </a:lnTo>
                  <a:lnTo>
                    <a:pt x="618363" y="491300"/>
                  </a:lnTo>
                  <a:lnTo>
                    <a:pt x="617887" y="493014"/>
                  </a:lnTo>
                  <a:lnTo>
                    <a:pt x="619030" y="495300"/>
                  </a:lnTo>
                  <a:lnTo>
                    <a:pt x="620173" y="497110"/>
                  </a:lnTo>
                  <a:lnTo>
                    <a:pt x="631698" y="502920"/>
                  </a:lnTo>
                  <a:lnTo>
                    <a:pt x="685324" y="496634"/>
                  </a:lnTo>
                  <a:lnTo>
                    <a:pt x="690944" y="497776"/>
                  </a:lnTo>
                  <a:lnTo>
                    <a:pt x="696182" y="497776"/>
                  </a:lnTo>
                  <a:lnTo>
                    <a:pt x="701897" y="495776"/>
                  </a:lnTo>
                  <a:lnTo>
                    <a:pt x="704755" y="493204"/>
                  </a:lnTo>
                  <a:lnTo>
                    <a:pt x="705517" y="491490"/>
                  </a:lnTo>
                  <a:lnTo>
                    <a:pt x="705041" y="489966"/>
                  </a:lnTo>
                  <a:lnTo>
                    <a:pt x="703898" y="489013"/>
                  </a:lnTo>
                  <a:lnTo>
                    <a:pt x="702469" y="488061"/>
                  </a:lnTo>
                  <a:lnTo>
                    <a:pt x="691229" y="483489"/>
                  </a:lnTo>
                  <a:lnTo>
                    <a:pt x="688372" y="481870"/>
                  </a:lnTo>
                  <a:lnTo>
                    <a:pt x="687134" y="480822"/>
                  </a:lnTo>
                  <a:lnTo>
                    <a:pt x="686181" y="479679"/>
                  </a:lnTo>
                  <a:lnTo>
                    <a:pt x="685419" y="478250"/>
                  </a:lnTo>
                  <a:lnTo>
                    <a:pt x="684943" y="476726"/>
                  </a:lnTo>
                  <a:lnTo>
                    <a:pt x="684848" y="475012"/>
                  </a:lnTo>
                  <a:lnTo>
                    <a:pt x="685324" y="473488"/>
                  </a:lnTo>
                  <a:lnTo>
                    <a:pt x="686181" y="472059"/>
                  </a:lnTo>
                  <a:lnTo>
                    <a:pt x="687419" y="471011"/>
                  </a:lnTo>
                  <a:lnTo>
                    <a:pt x="713994" y="466534"/>
                  </a:lnTo>
                  <a:lnTo>
                    <a:pt x="717423" y="465296"/>
                  </a:lnTo>
                  <a:lnTo>
                    <a:pt x="728091" y="454057"/>
                  </a:lnTo>
                  <a:lnTo>
                    <a:pt x="729710" y="451771"/>
                  </a:lnTo>
                  <a:lnTo>
                    <a:pt x="730282" y="450723"/>
                  </a:lnTo>
                  <a:lnTo>
                    <a:pt x="730758" y="449580"/>
                  </a:lnTo>
                  <a:lnTo>
                    <a:pt x="732187" y="448246"/>
                  </a:lnTo>
                  <a:lnTo>
                    <a:pt x="734854" y="447199"/>
                  </a:lnTo>
                  <a:lnTo>
                    <a:pt x="741331" y="447294"/>
                  </a:lnTo>
                  <a:lnTo>
                    <a:pt x="744474" y="446722"/>
                  </a:lnTo>
                  <a:lnTo>
                    <a:pt x="746474" y="445770"/>
                  </a:lnTo>
                  <a:lnTo>
                    <a:pt x="747332" y="444532"/>
                  </a:lnTo>
                  <a:lnTo>
                    <a:pt x="750189" y="438436"/>
                  </a:lnTo>
                  <a:lnTo>
                    <a:pt x="751046" y="437197"/>
                  </a:lnTo>
                  <a:lnTo>
                    <a:pt x="751999" y="435864"/>
                  </a:lnTo>
                  <a:lnTo>
                    <a:pt x="753618" y="435102"/>
                  </a:lnTo>
                  <a:lnTo>
                    <a:pt x="755618" y="434721"/>
                  </a:lnTo>
                  <a:lnTo>
                    <a:pt x="759047" y="435388"/>
                  </a:lnTo>
                  <a:lnTo>
                    <a:pt x="761143" y="436054"/>
                  </a:lnTo>
                  <a:lnTo>
                    <a:pt x="765715" y="438436"/>
                  </a:lnTo>
                  <a:lnTo>
                    <a:pt x="767048" y="439865"/>
                  </a:lnTo>
                  <a:lnTo>
                    <a:pt x="768477" y="441865"/>
                  </a:lnTo>
                  <a:lnTo>
                    <a:pt x="769811" y="445770"/>
                  </a:lnTo>
                  <a:lnTo>
                    <a:pt x="771716" y="449294"/>
                  </a:lnTo>
                  <a:lnTo>
                    <a:pt x="783812" y="463677"/>
                  </a:lnTo>
                  <a:lnTo>
                    <a:pt x="787718" y="467392"/>
                  </a:lnTo>
                  <a:lnTo>
                    <a:pt x="795052" y="469487"/>
                  </a:lnTo>
                  <a:lnTo>
                    <a:pt x="806672" y="469201"/>
                  </a:lnTo>
                  <a:lnTo>
                    <a:pt x="808387" y="468440"/>
                  </a:lnTo>
                  <a:lnTo>
                    <a:pt x="810387" y="467201"/>
                  </a:lnTo>
                  <a:lnTo>
                    <a:pt x="811340" y="465868"/>
                  </a:lnTo>
                  <a:lnTo>
                    <a:pt x="812387" y="464725"/>
                  </a:lnTo>
                  <a:lnTo>
                    <a:pt x="813816" y="463963"/>
                  </a:lnTo>
                  <a:lnTo>
                    <a:pt x="816293" y="464153"/>
                  </a:lnTo>
                  <a:lnTo>
                    <a:pt x="819436" y="465392"/>
                  </a:lnTo>
                  <a:lnTo>
                    <a:pt x="824865" y="469297"/>
                  </a:lnTo>
                  <a:lnTo>
                    <a:pt x="826675" y="471964"/>
                  </a:lnTo>
                  <a:lnTo>
                    <a:pt x="827151" y="474154"/>
                  </a:lnTo>
                  <a:lnTo>
                    <a:pt x="826484" y="475583"/>
                  </a:lnTo>
                  <a:lnTo>
                    <a:pt x="825437" y="476821"/>
                  </a:lnTo>
                  <a:lnTo>
                    <a:pt x="821150" y="480822"/>
                  </a:lnTo>
                  <a:lnTo>
                    <a:pt x="820103" y="482251"/>
                  </a:lnTo>
                  <a:lnTo>
                    <a:pt x="819531" y="483775"/>
                  </a:lnTo>
                  <a:lnTo>
                    <a:pt x="819341" y="485299"/>
                  </a:lnTo>
                  <a:lnTo>
                    <a:pt x="821341" y="486727"/>
                  </a:lnTo>
                  <a:lnTo>
                    <a:pt x="824579" y="487966"/>
                  </a:lnTo>
                  <a:lnTo>
                    <a:pt x="835247" y="490537"/>
                  </a:lnTo>
                  <a:lnTo>
                    <a:pt x="838772" y="490728"/>
                  </a:lnTo>
                  <a:lnTo>
                    <a:pt x="841915" y="490061"/>
                  </a:lnTo>
                  <a:lnTo>
                    <a:pt x="850583" y="485775"/>
                  </a:lnTo>
                  <a:lnTo>
                    <a:pt x="855059" y="484537"/>
                  </a:lnTo>
                  <a:lnTo>
                    <a:pt x="865632" y="483870"/>
                  </a:lnTo>
                  <a:lnTo>
                    <a:pt x="868680" y="483489"/>
                  </a:lnTo>
                  <a:lnTo>
                    <a:pt x="870204" y="483584"/>
                  </a:lnTo>
                  <a:lnTo>
                    <a:pt x="872014" y="483965"/>
                  </a:lnTo>
                  <a:lnTo>
                    <a:pt x="873443" y="484727"/>
                  </a:lnTo>
                  <a:lnTo>
                    <a:pt x="874014" y="486346"/>
                  </a:lnTo>
                  <a:lnTo>
                    <a:pt x="874014" y="488728"/>
                  </a:lnTo>
                  <a:lnTo>
                    <a:pt x="872300" y="492919"/>
                  </a:lnTo>
                  <a:lnTo>
                    <a:pt x="871061" y="495109"/>
                  </a:lnTo>
                  <a:lnTo>
                    <a:pt x="868299" y="501110"/>
                  </a:lnTo>
                  <a:lnTo>
                    <a:pt x="866775" y="507778"/>
                  </a:lnTo>
                  <a:lnTo>
                    <a:pt x="865632" y="511016"/>
                  </a:lnTo>
                  <a:lnTo>
                    <a:pt x="864680" y="513207"/>
                  </a:lnTo>
                  <a:lnTo>
                    <a:pt x="858869" y="521399"/>
                  </a:lnTo>
                  <a:lnTo>
                    <a:pt x="857059" y="526447"/>
                  </a:lnTo>
                  <a:lnTo>
                    <a:pt x="856107" y="528352"/>
                  </a:lnTo>
                  <a:lnTo>
                    <a:pt x="852583" y="533971"/>
                  </a:lnTo>
                  <a:lnTo>
                    <a:pt x="851440" y="535019"/>
                  </a:lnTo>
                  <a:lnTo>
                    <a:pt x="850011" y="535686"/>
                  </a:lnTo>
                  <a:lnTo>
                    <a:pt x="844201" y="536258"/>
                  </a:lnTo>
                  <a:lnTo>
                    <a:pt x="842582" y="536734"/>
                  </a:lnTo>
                  <a:lnTo>
                    <a:pt x="841438" y="538258"/>
                  </a:lnTo>
                  <a:lnTo>
                    <a:pt x="841058" y="540639"/>
                  </a:lnTo>
                  <a:lnTo>
                    <a:pt x="840867" y="546926"/>
                  </a:lnTo>
                  <a:lnTo>
                    <a:pt x="840677" y="549021"/>
                  </a:lnTo>
                  <a:lnTo>
                    <a:pt x="840867" y="551021"/>
                  </a:lnTo>
                  <a:lnTo>
                    <a:pt x="841724" y="553117"/>
                  </a:lnTo>
                  <a:lnTo>
                    <a:pt x="844010" y="555879"/>
                  </a:lnTo>
                  <a:lnTo>
                    <a:pt x="852011" y="563023"/>
                  </a:lnTo>
                  <a:lnTo>
                    <a:pt x="852869" y="564737"/>
                  </a:lnTo>
                  <a:lnTo>
                    <a:pt x="853345" y="566833"/>
                  </a:lnTo>
                  <a:lnTo>
                    <a:pt x="852678" y="573500"/>
                  </a:lnTo>
                  <a:lnTo>
                    <a:pt x="852773" y="575882"/>
                  </a:lnTo>
                  <a:lnTo>
                    <a:pt x="853631" y="577691"/>
                  </a:lnTo>
                  <a:lnTo>
                    <a:pt x="856298" y="579215"/>
                  </a:lnTo>
                  <a:lnTo>
                    <a:pt x="858298" y="580168"/>
                  </a:lnTo>
                  <a:lnTo>
                    <a:pt x="859917" y="582740"/>
                  </a:lnTo>
                  <a:lnTo>
                    <a:pt x="860679" y="584835"/>
                  </a:lnTo>
                  <a:lnTo>
                    <a:pt x="860870" y="601313"/>
                  </a:lnTo>
                  <a:lnTo>
                    <a:pt x="864965" y="605695"/>
                  </a:lnTo>
                  <a:lnTo>
                    <a:pt x="868966" y="609028"/>
                  </a:lnTo>
                  <a:lnTo>
                    <a:pt x="886968" y="619125"/>
                  </a:lnTo>
                  <a:lnTo>
                    <a:pt x="888492" y="620554"/>
                  </a:lnTo>
                  <a:lnTo>
                    <a:pt x="891159" y="624364"/>
                  </a:lnTo>
                  <a:lnTo>
                    <a:pt x="895255" y="629031"/>
                  </a:lnTo>
                  <a:lnTo>
                    <a:pt x="896588" y="629984"/>
                  </a:lnTo>
                  <a:lnTo>
                    <a:pt x="898970" y="630936"/>
                  </a:lnTo>
                  <a:lnTo>
                    <a:pt x="902303" y="631698"/>
                  </a:lnTo>
                  <a:lnTo>
                    <a:pt x="918020" y="633317"/>
                  </a:lnTo>
                  <a:lnTo>
                    <a:pt x="921258" y="634270"/>
                  </a:lnTo>
                  <a:lnTo>
                    <a:pt x="932879" y="639890"/>
                  </a:lnTo>
                  <a:lnTo>
                    <a:pt x="938689" y="643795"/>
                  </a:lnTo>
                  <a:lnTo>
                    <a:pt x="944975" y="650558"/>
                  </a:lnTo>
                  <a:lnTo>
                    <a:pt x="950024" y="654272"/>
                  </a:lnTo>
                  <a:lnTo>
                    <a:pt x="984028" y="663226"/>
                  </a:lnTo>
                  <a:lnTo>
                    <a:pt x="988314" y="663321"/>
                  </a:lnTo>
                  <a:lnTo>
                    <a:pt x="995839" y="661035"/>
                  </a:lnTo>
                  <a:lnTo>
                    <a:pt x="999934" y="644461"/>
                  </a:lnTo>
                  <a:lnTo>
                    <a:pt x="1002125" y="639413"/>
                  </a:lnTo>
                  <a:lnTo>
                    <a:pt x="1008317" y="631126"/>
                  </a:lnTo>
                  <a:lnTo>
                    <a:pt x="1010126" y="626174"/>
                  </a:lnTo>
                  <a:lnTo>
                    <a:pt x="1016508" y="596932"/>
                  </a:lnTo>
                  <a:lnTo>
                    <a:pt x="1016603" y="594932"/>
                  </a:lnTo>
                  <a:lnTo>
                    <a:pt x="1015746" y="588074"/>
                  </a:lnTo>
                  <a:lnTo>
                    <a:pt x="1015841" y="583692"/>
                  </a:lnTo>
                  <a:lnTo>
                    <a:pt x="1016318" y="581882"/>
                  </a:lnTo>
                  <a:lnTo>
                    <a:pt x="1017175" y="580739"/>
                  </a:lnTo>
                  <a:lnTo>
                    <a:pt x="1018413" y="580549"/>
                  </a:lnTo>
                  <a:lnTo>
                    <a:pt x="1019270" y="580644"/>
                  </a:lnTo>
                  <a:lnTo>
                    <a:pt x="1020794" y="581025"/>
                  </a:lnTo>
                  <a:lnTo>
                    <a:pt x="1025081" y="583025"/>
                  </a:lnTo>
                  <a:lnTo>
                    <a:pt x="1026795" y="583501"/>
                  </a:lnTo>
                  <a:lnTo>
                    <a:pt x="1038416" y="583692"/>
                  </a:lnTo>
                  <a:lnTo>
                    <a:pt x="1040225" y="584168"/>
                  </a:lnTo>
                  <a:lnTo>
                    <a:pt x="1042416" y="584168"/>
                  </a:lnTo>
                  <a:lnTo>
                    <a:pt x="1044797" y="583692"/>
                  </a:lnTo>
                  <a:lnTo>
                    <a:pt x="1059752" y="574738"/>
                  </a:lnTo>
                  <a:lnTo>
                    <a:pt x="1066800" y="569404"/>
                  </a:lnTo>
                  <a:lnTo>
                    <a:pt x="1070515" y="567309"/>
                  </a:lnTo>
                  <a:lnTo>
                    <a:pt x="1073468" y="566071"/>
                  </a:lnTo>
                  <a:lnTo>
                    <a:pt x="1075373" y="565976"/>
                  </a:lnTo>
                  <a:lnTo>
                    <a:pt x="1088993" y="562356"/>
                  </a:lnTo>
                  <a:lnTo>
                    <a:pt x="1092803" y="562451"/>
                  </a:lnTo>
                  <a:lnTo>
                    <a:pt x="1094613" y="562737"/>
                  </a:lnTo>
                  <a:lnTo>
                    <a:pt x="1101852" y="565785"/>
                  </a:lnTo>
                  <a:lnTo>
                    <a:pt x="1105472" y="562261"/>
                  </a:lnTo>
                  <a:lnTo>
                    <a:pt x="1116425" y="556641"/>
                  </a:lnTo>
                  <a:lnTo>
                    <a:pt x="1126331" y="554926"/>
                  </a:lnTo>
                  <a:lnTo>
                    <a:pt x="1128713" y="559403"/>
                  </a:lnTo>
                  <a:lnTo>
                    <a:pt x="1129856" y="567404"/>
                  </a:lnTo>
                  <a:lnTo>
                    <a:pt x="1129094" y="575596"/>
                  </a:lnTo>
                  <a:lnTo>
                    <a:pt x="1126617" y="580263"/>
                  </a:lnTo>
                  <a:lnTo>
                    <a:pt x="1131284" y="583025"/>
                  </a:lnTo>
                  <a:lnTo>
                    <a:pt x="1145286" y="590836"/>
                  </a:lnTo>
                  <a:lnTo>
                    <a:pt x="1147001" y="592455"/>
                  </a:lnTo>
                  <a:lnTo>
                    <a:pt x="1148810" y="594836"/>
                  </a:lnTo>
                  <a:lnTo>
                    <a:pt x="1148810" y="596646"/>
                  </a:lnTo>
                  <a:lnTo>
                    <a:pt x="1148620" y="598837"/>
                  </a:lnTo>
                  <a:lnTo>
                    <a:pt x="1148810" y="601218"/>
                  </a:lnTo>
                  <a:lnTo>
                    <a:pt x="1149858" y="604647"/>
                  </a:lnTo>
                  <a:lnTo>
                    <a:pt x="1151287" y="605885"/>
                  </a:lnTo>
                  <a:lnTo>
                    <a:pt x="1152716" y="605980"/>
                  </a:lnTo>
                  <a:lnTo>
                    <a:pt x="1153954" y="605123"/>
                  </a:lnTo>
                  <a:lnTo>
                    <a:pt x="1154811" y="603790"/>
                  </a:lnTo>
                  <a:lnTo>
                    <a:pt x="1155573" y="602266"/>
                  </a:lnTo>
                  <a:lnTo>
                    <a:pt x="1156145" y="600646"/>
                  </a:lnTo>
                  <a:lnTo>
                    <a:pt x="1157002" y="598837"/>
                  </a:lnTo>
                  <a:lnTo>
                    <a:pt x="1158335" y="597218"/>
                  </a:lnTo>
                  <a:lnTo>
                    <a:pt x="1161002" y="595979"/>
                  </a:lnTo>
                  <a:lnTo>
                    <a:pt x="1162526" y="596360"/>
                  </a:lnTo>
                  <a:lnTo>
                    <a:pt x="1163765" y="597313"/>
                  </a:lnTo>
                  <a:lnTo>
                    <a:pt x="1165289" y="600075"/>
                  </a:lnTo>
                  <a:lnTo>
                    <a:pt x="1167956" y="604171"/>
                  </a:lnTo>
                  <a:lnTo>
                    <a:pt x="1169480" y="607028"/>
                  </a:lnTo>
                  <a:lnTo>
                    <a:pt x="1171385" y="613982"/>
                  </a:lnTo>
                  <a:lnTo>
                    <a:pt x="1172242" y="616268"/>
                  </a:lnTo>
                  <a:lnTo>
                    <a:pt x="1174147" y="619506"/>
                  </a:lnTo>
                  <a:lnTo>
                    <a:pt x="1176052" y="620935"/>
                  </a:lnTo>
                  <a:lnTo>
                    <a:pt x="1178147" y="621411"/>
                  </a:lnTo>
                  <a:lnTo>
                    <a:pt x="1190244" y="621411"/>
                  </a:lnTo>
                  <a:lnTo>
                    <a:pt x="1192530" y="621030"/>
                  </a:lnTo>
                  <a:lnTo>
                    <a:pt x="1194244" y="620268"/>
                  </a:lnTo>
                  <a:lnTo>
                    <a:pt x="1195102" y="619030"/>
                  </a:lnTo>
                  <a:lnTo>
                    <a:pt x="1195864" y="617601"/>
                  </a:lnTo>
                  <a:lnTo>
                    <a:pt x="1197197" y="614458"/>
                  </a:lnTo>
                  <a:lnTo>
                    <a:pt x="1197959" y="613029"/>
                  </a:lnTo>
                  <a:lnTo>
                    <a:pt x="1198912" y="611695"/>
                  </a:lnTo>
                  <a:lnTo>
                    <a:pt x="1199960" y="610552"/>
                  </a:lnTo>
                  <a:lnTo>
                    <a:pt x="1201293" y="609600"/>
                  </a:lnTo>
                  <a:lnTo>
                    <a:pt x="1208437" y="606266"/>
                  </a:lnTo>
                  <a:lnTo>
                    <a:pt x="1209675" y="605218"/>
                  </a:lnTo>
                  <a:lnTo>
                    <a:pt x="1210818" y="604076"/>
                  </a:lnTo>
                  <a:lnTo>
                    <a:pt x="1211675" y="602742"/>
                  </a:lnTo>
                  <a:lnTo>
                    <a:pt x="1215104" y="595217"/>
                  </a:lnTo>
                  <a:lnTo>
                    <a:pt x="1215485" y="593503"/>
                  </a:lnTo>
                  <a:lnTo>
                    <a:pt x="1215676" y="591788"/>
                  </a:lnTo>
                  <a:lnTo>
                    <a:pt x="1215390" y="590074"/>
                  </a:lnTo>
                  <a:lnTo>
                    <a:pt x="1214247" y="587026"/>
                  </a:lnTo>
                  <a:lnTo>
                    <a:pt x="1213866" y="585311"/>
                  </a:lnTo>
                  <a:lnTo>
                    <a:pt x="1213676" y="583501"/>
                  </a:lnTo>
                  <a:lnTo>
                    <a:pt x="1213676" y="581596"/>
                  </a:lnTo>
                  <a:lnTo>
                    <a:pt x="1213866" y="579501"/>
                  </a:lnTo>
                  <a:lnTo>
                    <a:pt x="1214533" y="575786"/>
                  </a:lnTo>
                  <a:lnTo>
                    <a:pt x="1218248" y="565118"/>
                  </a:lnTo>
                  <a:lnTo>
                    <a:pt x="1219486" y="560260"/>
                  </a:lnTo>
                  <a:lnTo>
                    <a:pt x="1219581" y="559784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5" name="Figura a mano libera: forma 86">
              <a:extLst>
                <a:ext uri="{FF2B5EF4-FFF2-40B4-BE49-F238E27FC236}">
                  <a16:creationId xmlns:a16="http://schemas.microsoft.com/office/drawing/2014/main" xmlns="" id="{72016EF1-8309-41CA-BCE5-A0BF86BB9C27}"/>
                </a:ext>
              </a:extLst>
            </p:cNvPr>
            <p:cNvSpPr/>
            <p:nvPr/>
          </p:nvSpPr>
          <p:spPr>
            <a:xfrm>
              <a:off x="9273425" y="4350638"/>
              <a:ext cx="702373" cy="678084"/>
            </a:xfrm>
            <a:custGeom>
              <a:avLst/>
              <a:gdLst>
                <a:gd name="connsiteX0" fmla="*/ 75724 w 702373"/>
                <a:gd name="connsiteY0" fmla="*/ 345757 h 678084"/>
                <a:gd name="connsiteX1" fmla="*/ 69056 w 702373"/>
                <a:gd name="connsiteY1" fmla="*/ 341185 h 678084"/>
                <a:gd name="connsiteX2" fmla="*/ 47339 w 702373"/>
                <a:gd name="connsiteY2" fmla="*/ 333375 h 678084"/>
                <a:gd name="connsiteX3" fmla="*/ 40386 w 702373"/>
                <a:gd name="connsiteY3" fmla="*/ 333375 h 678084"/>
                <a:gd name="connsiteX4" fmla="*/ 41910 w 702373"/>
                <a:gd name="connsiteY4" fmla="*/ 337756 h 678084"/>
                <a:gd name="connsiteX5" fmla="*/ 42958 w 702373"/>
                <a:gd name="connsiteY5" fmla="*/ 339566 h 678084"/>
                <a:gd name="connsiteX6" fmla="*/ 40005 w 702373"/>
                <a:gd name="connsiteY6" fmla="*/ 341662 h 678084"/>
                <a:gd name="connsiteX7" fmla="*/ 38195 w 702373"/>
                <a:gd name="connsiteY7" fmla="*/ 345853 h 678084"/>
                <a:gd name="connsiteX8" fmla="*/ 35814 w 702373"/>
                <a:gd name="connsiteY8" fmla="*/ 354711 h 678084"/>
                <a:gd name="connsiteX9" fmla="*/ 39433 w 702373"/>
                <a:gd name="connsiteY9" fmla="*/ 358140 h 678084"/>
                <a:gd name="connsiteX10" fmla="*/ 47054 w 702373"/>
                <a:gd name="connsiteY10" fmla="*/ 361855 h 678084"/>
                <a:gd name="connsiteX11" fmla="*/ 49816 w 702373"/>
                <a:gd name="connsiteY11" fmla="*/ 364236 h 678084"/>
                <a:gd name="connsiteX12" fmla="*/ 54388 w 702373"/>
                <a:gd name="connsiteY12" fmla="*/ 361569 h 678084"/>
                <a:gd name="connsiteX13" fmla="*/ 60007 w 702373"/>
                <a:gd name="connsiteY13" fmla="*/ 359569 h 678084"/>
                <a:gd name="connsiteX14" fmla="*/ 65151 w 702373"/>
                <a:gd name="connsiteY14" fmla="*/ 359092 h 678084"/>
                <a:gd name="connsiteX15" fmla="*/ 68485 w 702373"/>
                <a:gd name="connsiteY15" fmla="*/ 360902 h 678084"/>
                <a:gd name="connsiteX16" fmla="*/ 73247 w 702373"/>
                <a:gd name="connsiteY16" fmla="*/ 356330 h 678084"/>
                <a:gd name="connsiteX17" fmla="*/ 75724 w 702373"/>
                <a:gd name="connsiteY17" fmla="*/ 354806 h 678084"/>
                <a:gd name="connsiteX18" fmla="*/ 74581 w 702373"/>
                <a:gd name="connsiteY18" fmla="*/ 351282 h 678084"/>
                <a:gd name="connsiteX19" fmla="*/ 74676 w 702373"/>
                <a:gd name="connsiteY19" fmla="*/ 348615 h 678084"/>
                <a:gd name="connsiteX20" fmla="*/ 75724 w 702373"/>
                <a:gd name="connsiteY20" fmla="*/ 345757 h 678084"/>
                <a:gd name="connsiteX21" fmla="*/ 205073 w 702373"/>
                <a:gd name="connsiteY21" fmla="*/ 419862 h 678084"/>
                <a:gd name="connsiteX22" fmla="*/ 209645 w 702373"/>
                <a:gd name="connsiteY22" fmla="*/ 413956 h 678084"/>
                <a:gd name="connsiteX23" fmla="*/ 225362 w 702373"/>
                <a:gd name="connsiteY23" fmla="*/ 405670 h 678084"/>
                <a:gd name="connsiteX24" fmla="*/ 232410 w 702373"/>
                <a:gd name="connsiteY24" fmla="*/ 399669 h 678084"/>
                <a:gd name="connsiteX25" fmla="*/ 249364 w 702373"/>
                <a:gd name="connsiteY25" fmla="*/ 395573 h 678084"/>
                <a:gd name="connsiteX26" fmla="*/ 254603 w 702373"/>
                <a:gd name="connsiteY26" fmla="*/ 391954 h 678084"/>
                <a:gd name="connsiteX27" fmla="*/ 264795 w 702373"/>
                <a:gd name="connsiteY27" fmla="*/ 397669 h 678084"/>
                <a:gd name="connsiteX28" fmla="*/ 274320 w 702373"/>
                <a:gd name="connsiteY28" fmla="*/ 400526 h 678084"/>
                <a:gd name="connsiteX29" fmla="*/ 283655 w 702373"/>
                <a:gd name="connsiteY29" fmla="*/ 398621 h 678084"/>
                <a:gd name="connsiteX30" fmla="*/ 298037 w 702373"/>
                <a:gd name="connsiteY30" fmla="*/ 385953 h 678084"/>
                <a:gd name="connsiteX31" fmla="*/ 302323 w 702373"/>
                <a:gd name="connsiteY31" fmla="*/ 384524 h 678084"/>
                <a:gd name="connsiteX32" fmla="*/ 320326 w 702373"/>
                <a:gd name="connsiteY32" fmla="*/ 385667 h 678084"/>
                <a:gd name="connsiteX33" fmla="*/ 324612 w 702373"/>
                <a:gd name="connsiteY33" fmla="*/ 384524 h 678084"/>
                <a:gd name="connsiteX34" fmla="*/ 334708 w 702373"/>
                <a:gd name="connsiteY34" fmla="*/ 376523 h 678084"/>
                <a:gd name="connsiteX35" fmla="*/ 345757 w 702373"/>
                <a:gd name="connsiteY35" fmla="*/ 372046 h 678084"/>
                <a:gd name="connsiteX36" fmla="*/ 355949 w 702373"/>
                <a:gd name="connsiteY36" fmla="*/ 375095 h 678084"/>
                <a:gd name="connsiteX37" fmla="*/ 365474 w 702373"/>
                <a:gd name="connsiteY37" fmla="*/ 382714 h 678084"/>
                <a:gd name="connsiteX38" fmla="*/ 374332 w 702373"/>
                <a:gd name="connsiteY38" fmla="*/ 391858 h 678084"/>
                <a:gd name="connsiteX39" fmla="*/ 383286 w 702373"/>
                <a:gd name="connsiteY39" fmla="*/ 403288 h 678084"/>
                <a:gd name="connsiteX40" fmla="*/ 392716 w 702373"/>
                <a:gd name="connsiteY40" fmla="*/ 418624 h 678084"/>
                <a:gd name="connsiteX41" fmla="*/ 422624 w 702373"/>
                <a:gd name="connsiteY41" fmla="*/ 482251 h 678084"/>
                <a:gd name="connsiteX42" fmla="*/ 430339 w 702373"/>
                <a:gd name="connsiteY42" fmla="*/ 497491 h 678084"/>
                <a:gd name="connsiteX43" fmla="*/ 431102 w 702373"/>
                <a:gd name="connsiteY43" fmla="*/ 510349 h 678084"/>
                <a:gd name="connsiteX44" fmla="*/ 429101 w 702373"/>
                <a:gd name="connsiteY44" fmla="*/ 515017 h 678084"/>
                <a:gd name="connsiteX45" fmla="*/ 421672 w 702373"/>
                <a:gd name="connsiteY45" fmla="*/ 517874 h 678084"/>
                <a:gd name="connsiteX46" fmla="*/ 418719 w 702373"/>
                <a:gd name="connsiteY46" fmla="*/ 520922 h 678084"/>
                <a:gd name="connsiteX47" fmla="*/ 415099 w 702373"/>
                <a:gd name="connsiteY47" fmla="*/ 523304 h 678084"/>
                <a:gd name="connsiteX48" fmla="*/ 411004 w 702373"/>
                <a:gd name="connsiteY48" fmla="*/ 524256 h 678084"/>
                <a:gd name="connsiteX49" fmla="*/ 407670 w 702373"/>
                <a:gd name="connsiteY49" fmla="*/ 526066 h 678084"/>
                <a:gd name="connsiteX50" fmla="*/ 407670 w 702373"/>
                <a:gd name="connsiteY50" fmla="*/ 530257 h 678084"/>
                <a:gd name="connsiteX51" fmla="*/ 409956 w 702373"/>
                <a:gd name="connsiteY51" fmla="*/ 537972 h 678084"/>
                <a:gd name="connsiteX52" fmla="*/ 407480 w 702373"/>
                <a:gd name="connsiteY52" fmla="*/ 547592 h 678084"/>
                <a:gd name="connsiteX53" fmla="*/ 398907 w 702373"/>
                <a:gd name="connsiteY53" fmla="*/ 559689 h 678084"/>
                <a:gd name="connsiteX54" fmla="*/ 400336 w 702373"/>
                <a:gd name="connsiteY54" fmla="*/ 567309 h 678084"/>
                <a:gd name="connsiteX55" fmla="*/ 404146 w 702373"/>
                <a:gd name="connsiteY55" fmla="*/ 568928 h 678084"/>
                <a:gd name="connsiteX56" fmla="*/ 409670 w 702373"/>
                <a:gd name="connsiteY56" fmla="*/ 573500 h 678084"/>
                <a:gd name="connsiteX57" fmla="*/ 416147 w 702373"/>
                <a:gd name="connsiteY57" fmla="*/ 571881 h 678084"/>
                <a:gd name="connsiteX58" fmla="*/ 419290 w 702373"/>
                <a:gd name="connsiteY58" fmla="*/ 575024 h 678084"/>
                <a:gd name="connsiteX59" fmla="*/ 422624 w 702373"/>
                <a:gd name="connsiteY59" fmla="*/ 577405 h 678084"/>
                <a:gd name="connsiteX60" fmla="*/ 431959 w 702373"/>
                <a:gd name="connsiteY60" fmla="*/ 581501 h 678084"/>
                <a:gd name="connsiteX61" fmla="*/ 438721 w 702373"/>
                <a:gd name="connsiteY61" fmla="*/ 588073 h 678084"/>
                <a:gd name="connsiteX62" fmla="*/ 442913 w 702373"/>
                <a:gd name="connsiteY62" fmla="*/ 597122 h 678084"/>
                <a:gd name="connsiteX63" fmla="*/ 447104 w 702373"/>
                <a:gd name="connsiteY63" fmla="*/ 599980 h 678084"/>
                <a:gd name="connsiteX64" fmla="*/ 453485 w 702373"/>
                <a:gd name="connsiteY64" fmla="*/ 601027 h 678084"/>
                <a:gd name="connsiteX65" fmla="*/ 463868 w 702373"/>
                <a:gd name="connsiteY65" fmla="*/ 598075 h 678084"/>
                <a:gd name="connsiteX66" fmla="*/ 469678 w 702373"/>
                <a:gd name="connsiteY66" fmla="*/ 597313 h 678084"/>
                <a:gd name="connsiteX67" fmla="*/ 474631 w 702373"/>
                <a:gd name="connsiteY67" fmla="*/ 599599 h 678084"/>
                <a:gd name="connsiteX68" fmla="*/ 496157 w 702373"/>
                <a:gd name="connsiteY68" fmla="*/ 622173 h 678084"/>
                <a:gd name="connsiteX69" fmla="*/ 502920 w 702373"/>
                <a:gd name="connsiteY69" fmla="*/ 625412 h 678084"/>
                <a:gd name="connsiteX70" fmla="*/ 511207 w 702373"/>
                <a:gd name="connsiteY70" fmla="*/ 630746 h 678084"/>
                <a:gd name="connsiteX71" fmla="*/ 521303 w 702373"/>
                <a:gd name="connsiteY71" fmla="*/ 642461 h 678084"/>
                <a:gd name="connsiteX72" fmla="*/ 526732 w 702373"/>
                <a:gd name="connsiteY72" fmla="*/ 654082 h 678084"/>
                <a:gd name="connsiteX73" fmla="*/ 520541 w 702373"/>
                <a:gd name="connsiteY73" fmla="*/ 659225 h 678084"/>
                <a:gd name="connsiteX74" fmla="*/ 520541 w 702373"/>
                <a:gd name="connsiteY74" fmla="*/ 662273 h 678084"/>
                <a:gd name="connsiteX75" fmla="*/ 524351 w 702373"/>
                <a:gd name="connsiteY75" fmla="*/ 662559 h 678084"/>
                <a:gd name="connsiteX76" fmla="*/ 528066 w 702373"/>
                <a:gd name="connsiteY76" fmla="*/ 662083 h 678084"/>
                <a:gd name="connsiteX77" fmla="*/ 531590 w 702373"/>
                <a:gd name="connsiteY77" fmla="*/ 660940 h 678084"/>
                <a:gd name="connsiteX78" fmla="*/ 534829 w 702373"/>
                <a:gd name="connsiteY78" fmla="*/ 659225 h 678084"/>
                <a:gd name="connsiteX79" fmla="*/ 538829 w 702373"/>
                <a:gd name="connsiteY79" fmla="*/ 660273 h 678084"/>
                <a:gd name="connsiteX80" fmla="*/ 548735 w 702373"/>
                <a:gd name="connsiteY80" fmla="*/ 673513 h 678084"/>
                <a:gd name="connsiteX81" fmla="*/ 554831 w 702373"/>
                <a:gd name="connsiteY81" fmla="*/ 675894 h 678084"/>
                <a:gd name="connsiteX82" fmla="*/ 571690 w 702373"/>
                <a:gd name="connsiteY82" fmla="*/ 678085 h 678084"/>
                <a:gd name="connsiteX83" fmla="*/ 578358 w 702373"/>
                <a:gd name="connsiteY83" fmla="*/ 675513 h 678084"/>
                <a:gd name="connsiteX84" fmla="*/ 588740 w 702373"/>
                <a:gd name="connsiteY84" fmla="*/ 662273 h 678084"/>
                <a:gd name="connsiteX85" fmla="*/ 600932 w 702373"/>
                <a:gd name="connsiteY85" fmla="*/ 654558 h 678084"/>
                <a:gd name="connsiteX86" fmla="*/ 607028 w 702373"/>
                <a:gd name="connsiteY86" fmla="*/ 645223 h 678084"/>
                <a:gd name="connsiteX87" fmla="*/ 614553 w 702373"/>
                <a:gd name="connsiteY87" fmla="*/ 640747 h 678084"/>
                <a:gd name="connsiteX88" fmla="*/ 640366 w 702373"/>
                <a:gd name="connsiteY88" fmla="*/ 642842 h 678084"/>
                <a:gd name="connsiteX89" fmla="*/ 645223 w 702373"/>
                <a:gd name="connsiteY89" fmla="*/ 640747 h 678084"/>
                <a:gd name="connsiteX90" fmla="*/ 645319 w 702373"/>
                <a:gd name="connsiteY90" fmla="*/ 646557 h 678084"/>
                <a:gd name="connsiteX91" fmla="*/ 647319 w 702373"/>
                <a:gd name="connsiteY91" fmla="*/ 649796 h 678084"/>
                <a:gd name="connsiteX92" fmla="*/ 652939 w 702373"/>
                <a:gd name="connsiteY92" fmla="*/ 654558 h 678084"/>
                <a:gd name="connsiteX93" fmla="*/ 658558 w 702373"/>
                <a:gd name="connsiteY93" fmla="*/ 648272 h 678084"/>
                <a:gd name="connsiteX94" fmla="*/ 659035 w 702373"/>
                <a:gd name="connsiteY94" fmla="*/ 645605 h 678084"/>
                <a:gd name="connsiteX95" fmla="*/ 657987 w 702373"/>
                <a:gd name="connsiteY95" fmla="*/ 645033 h 678084"/>
                <a:gd name="connsiteX96" fmla="*/ 656749 w 702373"/>
                <a:gd name="connsiteY96" fmla="*/ 644652 h 678084"/>
                <a:gd name="connsiteX97" fmla="*/ 655796 w 702373"/>
                <a:gd name="connsiteY97" fmla="*/ 643985 h 678084"/>
                <a:gd name="connsiteX98" fmla="*/ 654653 w 702373"/>
                <a:gd name="connsiteY98" fmla="*/ 642938 h 678084"/>
                <a:gd name="connsiteX99" fmla="*/ 653891 w 702373"/>
                <a:gd name="connsiteY99" fmla="*/ 640747 h 678084"/>
                <a:gd name="connsiteX100" fmla="*/ 654082 w 702373"/>
                <a:gd name="connsiteY100" fmla="*/ 639318 h 678084"/>
                <a:gd name="connsiteX101" fmla="*/ 657415 w 702373"/>
                <a:gd name="connsiteY101" fmla="*/ 635889 h 678084"/>
                <a:gd name="connsiteX102" fmla="*/ 660463 w 702373"/>
                <a:gd name="connsiteY102" fmla="*/ 631984 h 678084"/>
                <a:gd name="connsiteX103" fmla="*/ 668846 w 702373"/>
                <a:gd name="connsiteY103" fmla="*/ 617125 h 678084"/>
                <a:gd name="connsiteX104" fmla="*/ 670084 w 702373"/>
                <a:gd name="connsiteY104" fmla="*/ 613505 h 678084"/>
                <a:gd name="connsiteX105" fmla="*/ 670179 w 702373"/>
                <a:gd name="connsiteY105" fmla="*/ 611696 h 678084"/>
                <a:gd name="connsiteX106" fmla="*/ 669227 w 702373"/>
                <a:gd name="connsiteY106" fmla="*/ 606076 h 678084"/>
                <a:gd name="connsiteX107" fmla="*/ 669131 w 702373"/>
                <a:gd name="connsiteY107" fmla="*/ 603028 h 678084"/>
                <a:gd name="connsiteX108" fmla="*/ 669703 w 702373"/>
                <a:gd name="connsiteY108" fmla="*/ 601218 h 678084"/>
                <a:gd name="connsiteX109" fmla="*/ 670655 w 702373"/>
                <a:gd name="connsiteY109" fmla="*/ 599789 h 678084"/>
                <a:gd name="connsiteX110" fmla="*/ 673513 w 702373"/>
                <a:gd name="connsiteY110" fmla="*/ 597027 h 678084"/>
                <a:gd name="connsiteX111" fmla="*/ 677037 w 702373"/>
                <a:gd name="connsiteY111" fmla="*/ 592360 h 678084"/>
                <a:gd name="connsiteX112" fmla="*/ 678371 w 702373"/>
                <a:gd name="connsiteY112" fmla="*/ 590931 h 678084"/>
                <a:gd name="connsiteX113" fmla="*/ 679513 w 702373"/>
                <a:gd name="connsiteY113" fmla="*/ 590074 h 678084"/>
                <a:gd name="connsiteX114" fmla="*/ 682180 w 702373"/>
                <a:gd name="connsiteY114" fmla="*/ 588550 h 678084"/>
                <a:gd name="connsiteX115" fmla="*/ 684943 w 702373"/>
                <a:gd name="connsiteY115" fmla="*/ 587407 h 678084"/>
                <a:gd name="connsiteX116" fmla="*/ 686562 w 702373"/>
                <a:gd name="connsiteY116" fmla="*/ 586168 h 678084"/>
                <a:gd name="connsiteX117" fmla="*/ 688277 w 702373"/>
                <a:gd name="connsiteY117" fmla="*/ 584549 h 678084"/>
                <a:gd name="connsiteX118" fmla="*/ 690944 w 702373"/>
                <a:gd name="connsiteY118" fmla="*/ 581120 h 678084"/>
                <a:gd name="connsiteX119" fmla="*/ 692944 w 702373"/>
                <a:gd name="connsiteY119" fmla="*/ 579501 h 678084"/>
                <a:gd name="connsiteX120" fmla="*/ 697230 w 702373"/>
                <a:gd name="connsiteY120" fmla="*/ 577024 h 678084"/>
                <a:gd name="connsiteX121" fmla="*/ 700469 w 702373"/>
                <a:gd name="connsiteY121" fmla="*/ 570262 h 678084"/>
                <a:gd name="connsiteX122" fmla="*/ 701897 w 702373"/>
                <a:gd name="connsiteY122" fmla="*/ 566166 h 678084"/>
                <a:gd name="connsiteX123" fmla="*/ 702183 w 702373"/>
                <a:gd name="connsiteY123" fmla="*/ 564547 h 678084"/>
                <a:gd name="connsiteX124" fmla="*/ 702373 w 702373"/>
                <a:gd name="connsiteY124" fmla="*/ 562547 h 678084"/>
                <a:gd name="connsiteX125" fmla="*/ 702278 w 702373"/>
                <a:gd name="connsiteY125" fmla="*/ 560451 h 678084"/>
                <a:gd name="connsiteX126" fmla="*/ 701897 w 702373"/>
                <a:gd name="connsiteY126" fmla="*/ 558070 h 678084"/>
                <a:gd name="connsiteX127" fmla="*/ 701326 w 702373"/>
                <a:gd name="connsiteY127" fmla="*/ 556450 h 678084"/>
                <a:gd name="connsiteX128" fmla="*/ 700659 w 702373"/>
                <a:gd name="connsiteY128" fmla="*/ 554926 h 678084"/>
                <a:gd name="connsiteX129" fmla="*/ 698754 w 702373"/>
                <a:gd name="connsiteY129" fmla="*/ 552640 h 678084"/>
                <a:gd name="connsiteX130" fmla="*/ 694182 w 702373"/>
                <a:gd name="connsiteY130" fmla="*/ 548830 h 678084"/>
                <a:gd name="connsiteX131" fmla="*/ 693134 w 702373"/>
                <a:gd name="connsiteY131" fmla="*/ 547783 h 678084"/>
                <a:gd name="connsiteX132" fmla="*/ 692182 w 702373"/>
                <a:gd name="connsiteY132" fmla="*/ 546640 h 678084"/>
                <a:gd name="connsiteX133" fmla="*/ 689991 w 702373"/>
                <a:gd name="connsiteY133" fmla="*/ 542925 h 678084"/>
                <a:gd name="connsiteX134" fmla="*/ 689038 w 702373"/>
                <a:gd name="connsiteY134" fmla="*/ 541782 h 678084"/>
                <a:gd name="connsiteX135" fmla="*/ 687896 w 702373"/>
                <a:gd name="connsiteY135" fmla="*/ 540830 h 678084"/>
                <a:gd name="connsiteX136" fmla="*/ 681228 w 702373"/>
                <a:gd name="connsiteY136" fmla="*/ 536924 h 678084"/>
                <a:gd name="connsiteX137" fmla="*/ 678847 w 702373"/>
                <a:gd name="connsiteY137" fmla="*/ 535019 h 678084"/>
                <a:gd name="connsiteX138" fmla="*/ 677894 w 702373"/>
                <a:gd name="connsiteY138" fmla="*/ 533876 h 678084"/>
                <a:gd name="connsiteX139" fmla="*/ 677132 w 702373"/>
                <a:gd name="connsiteY139" fmla="*/ 532638 h 678084"/>
                <a:gd name="connsiteX140" fmla="*/ 675989 w 702373"/>
                <a:gd name="connsiteY140" fmla="*/ 529971 h 678084"/>
                <a:gd name="connsiteX141" fmla="*/ 675227 w 702373"/>
                <a:gd name="connsiteY141" fmla="*/ 526923 h 678084"/>
                <a:gd name="connsiteX142" fmla="*/ 674084 w 702373"/>
                <a:gd name="connsiteY142" fmla="*/ 510064 h 678084"/>
                <a:gd name="connsiteX143" fmla="*/ 673513 w 702373"/>
                <a:gd name="connsiteY143" fmla="*/ 507587 h 678084"/>
                <a:gd name="connsiteX144" fmla="*/ 671798 w 702373"/>
                <a:gd name="connsiteY144" fmla="*/ 505206 h 678084"/>
                <a:gd name="connsiteX145" fmla="*/ 669798 w 702373"/>
                <a:gd name="connsiteY145" fmla="*/ 503015 h 678084"/>
                <a:gd name="connsiteX146" fmla="*/ 668655 w 702373"/>
                <a:gd name="connsiteY146" fmla="*/ 502063 h 678084"/>
                <a:gd name="connsiteX147" fmla="*/ 667322 w 702373"/>
                <a:gd name="connsiteY147" fmla="*/ 501301 h 678084"/>
                <a:gd name="connsiteX148" fmla="*/ 665797 w 702373"/>
                <a:gd name="connsiteY148" fmla="*/ 500824 h 678084"/>
                <a:gd name="connsiteX149" fmla="*/ 660559 w 702373"/>
                <a:gd name="connsiteY149" fmla="*/ 500539 h 678084"/>
                <a:gd name="connsiteX150" fmla="*/ 658939 w 702373"/>
                <a:gd name="connsiteY150" fmla="*/ 500063 h 678084"/>
                <a:gd name="connsiteX151" fmla="*/ 657511 w 702373"/>
                <a:gd name="connsiteY151" fmla="*/ 499396 h 678084"/>
                <a:gd name="connsiteX152" fmla="*/ 656272 w 702373"/>
                <a:gd name="connsiteY152" fmla="*/ 498538 h 678084"/>
                <a:gd name="connsiteX153" fmla="*/ 650272 w 702373"/>
                <a:gd name="connsiteY153" fmla="*/ 492252 h 678084"/>
                <a:gd name="connsiteX154" fmla="*/ 646843 w 702373"/>
                <a:gd name="connsiteY154" fmla="*/ 487489 h 678084"/>
                <a:gd name="connsiteX155" fmla="*/ 644843 w 702373"/>
                <a:gd name="connsiteY155" fmla="*/ 485394 h 678084"/>
                <a:gd name="connsiteX156" fmla="*/ 643414 w 702373"/>
                <a:gd name="connsiteY156" fmla="*/ 484632 h 678084"/>
                <a:gd name="connsiteX157" fmla="*/ 641890 w 702373"/>
                <a:gd name="connsiteY157" fmla="*/ 484156 h 678084"/>
                <a:gd name="connsiteX158" fmla="*/ 640080 w 702373"/>
                <a:gd name="connsiteY158" fmla="*/ 484060 h 678084"/>
                <a:gd name="connsiteX159" fmla="*/ 638365 w 702373"/>
                <a:gd name="connsiteY159" fmla="*/ 484156 h 678084"/>
                <a:gd name="connsiteX160" fmla="*/ 636365 w 702373"/>
                <a:gd name="connsiteY160" fmla="*/ 483203 h 678084"/>
                <a:gd name="connsiteX161" fmla="*/ 634270 w 702373"/>
                <a:gd name="connsiteY161" fmla="*/ 481108 h 678084"/>
                <a:gd name="connsiteX162" fmla="*/ 630174 w 702373"/>
                <a:gd name="connsiteY162" fmla="*/ 472249 h 678084"/>
                <a:gd name="connsiteX163" fmla="*/ 628840 w 702373"/>
                <a:gd name="connsiteY163" fmla="*/ 470249 h 678084"/>
                <a:gd name="connsiteX164" fmla="*/ 626459 w 702373"/>
                <a:gd name="connsiteY164" fmla="*/ 468439 h 678084"/>
                <a:gd name="connsiteX165" fmla="*/ 622363 w 702373"/>
                <a:gd name="connsiteY165" fmla="*/ 466058 h 678084"/>
                <a:gd name="connsiteX166" fmla="*/ 619982 w 702373"/>
                <a:gd name="connsiteY166" fmla="*/ 464153 h 678084"/>
                <a:gd name="connsiteX167" fmla="*/ 618649 w 702373"/>
                <a:gd name="connsiteY167" fmla="*/ 462724 h 678084"/>
                <a:gd name="connsiteX168" fmla="*/ 617411 w 702373"/>
                <a:gd name="connsiteY168" fmla="*/ 461010 h 678084"/>
                <a:gd name="connsiteX169" fmla="*/ 615505 w 702373"/>
                <a:gd name="connsiteY169" fmla="*/ 457962 h 678084"/>
                <a:gd name="connsiteX170" fmla="*/ 614839 w 702373"/>
                <a:gd name="connsiteY170" fmla="*/ 455771 h 678084"/>
                <a:gd name="connsiteX171" fmla="*/ 614553 w 702373"/>
                <a:gd name="connsiteY171" fmla="*/ 453771 h 678084"/>
                <a:gd name="connsiteX172" fmla="*/ 614648 w 702373"/>
                <a:gd name="connsiteY172" fmla="*/ 452152 h 678084"/>
                <a:gd name="connsiteX173" fmla="*/ 614839 w 702373"/>
                <a:gd name="connsiteY173" fmla="*/ 450913 h 678084"/>
                <a:gd name="connsiteX174" fmla="*/ 615887 w 702373"/>
                <a:gd name="connsiteY174" fmla="*/ 447294 h 678084"/>
                <a:gd name="connsiteX175" fmla="*/ 616363 w 702373"/>
                <a:gd name="connsiteY175" fmla="*/ 444151 h 678084"/>
                <a:gd name="connsiteX176" fmla="*/ 616172 w 702373"/>
                <a:gd name="connsiteY176" fmla="*/ 442055 h 678084"/>
                <a:gd name="connsiteX177" fmla="*/ 608647 w 702373"/>
                <a:gd name="connsiteY177" fmla="*/ 421957 h 678084"/>
                <a:gd name="connsiteX178" fmla="*/ 607790 w 702373"/>
                <a:gd name="connsiteY178" fmla="*/ 420719 h 678084"/>
                <a:gd name="connsiteX179" fmla="*/ 603980 w 702373"/>
                <a:gd name="connsiteY179" fmla="*/ 416338 h 678084"/>
                <a:gd name="connsiteX180" fmla="*/ 599504 w 702373"/>
                <a:gd name="connsiteY180" fmla="*/ 412242 h 678084"/>
                <a:gd name="connsiteX181" fmla="*/ 596932 w 702373"/>
                <a:gd name="connsiteY181" fmla="*/ 410623 h 678084"/>
                <a:gd name="connsiteX182" fmla="*/ 593693 w 702373"/>
                <a:gd name="connsiteY182" fmla="*/ 409575 h 678084"/>
                <a:gd name="connsiteX183" fmla="*/ 589693 w 702373"/>
                <a:gd name="connsiteY183" fmla="*/ 408813 h 678084"/>
                <a:gd name="connsiteX184" fmla="*/ 587597 w 702373"/>
                <a:gd name="connsiteY184" fmla="*/ 408146 h 678084"/>
                <a:gd name="connsiteX185" fmla="*/ 585406 w 702373"/>
                <a:gd name="connsiteY185" fmla="*/ 406432 h 678084"/>
                <a:gd name="connsiteX186" fmla="*/ 584454 w 702373"/>
                <a:gd name="connsiteY186" fmla="*/ 404908 h 678084"/>
                <a:gd name="connsiteX187" fmla="*/ 584073 w 702373"/>
                <a:gd name="connsiteY187" fmla="*/ 403384 h 678084"/>
                <a:gd name="connsiteX188" fmla="*/ 584168 w 702373"/>
                <a:gd name="connsiteY188" fmla="*/ 402336 h 678084"/>
                <a:gd name="connsiteX189" fmla="*/ 584454 w 702373"/>
                <a:gd name="connsiteY189" fmla="*/ 400812 h 678084"/>
                <a:gd name="connsiteX190" fmla="*/ 584835 w 702373"/>
                <a:gd name="connsiteY190" fmla="*/ 399479 h 678084"/>
                <a:gd name="connsiteX191" fmla="*/ 585883 w 702373"/>
                <a:gd name="connsiteY191" fmla="*/ 397383 h 678084"/>
                <a:gd name="connsiteX192" fmla="*/ 589883 w 702373"/>
                <a:gd name="connsiteY192" fmla="*/ 391573 h 678084"/>
                <a:gd name="connsiteX193" fmla="*/ 590931 w 702373"/>
                <a:gd name="connsiteY193" fmla="*/ 390525 h 678084"/>
                <a:gd name="connsiteX194" fmla="*/ 592169 w 702373"/>
                <a:gd name="connsiteY194" fmla="*/ 389668 h 678084"/>
                <a:gd name="connsiteX195" fmla="*/ 596074 w 702373"/>
                <a:gd name="connsiteY195" fmla="*/ 387572 h 678084"/>
                <a:gd name="connsiteX196" fmla="*/ 597313 w 702373"/>
                <a:gd name="connsiteY196" fmla="*/ 386429 h 678084"/>
                <a:gd name="connsiteX197" fmla="*/ 598265 w 702373"/>
                <a:gd name="connsiteY197" fmla="*/ 384810 h 678084"/>
                <a:gd name="connsiteX198" fmla="*/ 599027 w 702373"/>
                <a:gd name="connsiteY198" fmla="*/ 381762 h 678084"/>
                <a:gd name="connsiteX199" fmla="*/ 598932 w 702373"/>
                <a:gd name="connsiteY199" fmla="*/ 379762 h 678084"/>
                <a:gd name="connsiteX200" fmla="*/ 598361 w 702373"/>
                <a:gd name="connsiteY200" fmla="*/ 378142 h 678084"/>
                <a:gd name="connsiteX201" fmla="*/ 597218 w 702373"/>
                <a:gd name="connsiteY201" fmla="*/ 377190 h 678084"/>
                <a:gd name="connsiteX202" fmla="*/ 595694 w 702373"/>
                <a:gd name="connsiteY202" fmla="*/ 376523 h 678084"/>
                <a:gd name="connsiteX203" fmla="*/ 589979 w 702373"/>
                <a:gd name="connsiteY203" fmla="*/ 375475 h 678084"/>
                <a:gd name="connsiteX204" fmla="*/ 588264 w 702373"/>
                <a:gd name="connsiteY204" fmla="*/ 374904 h 678084"/>
                <a:gd name="connsiteX205" fmla="*/ 580358 w 702373"/>
                <a:gd name="connsiteY205" fmla="*/ 370141 h 678084"/>
                <a:gd name="connsiteX206" fmla="*/ 579406 w 702373"/>
                <a:gd name="connsiteY206" fmla="*/ 369189 h 678084"/>
                <a:gd name="connsiteX207" fmla="*/ 575501 w 702373"/>
                <a:gd name="connsiteY207" fmla="*/ 363093 h 678084"/>
                <a:gd name="connsiteX208" fmla="*/ 574548 w 702373"/>
                <a:gd name="connsiteY208" fmla="*/ 361950 h 678084"/>
                <a:gd name="connsiteX209" fmla="*/ 572262 w 702373"/>
                <a:gd name="connsiteY209" fmla="*/ 360045 h 678084"/>
                <a:gd name="connsiteX210" fmla="*/ 566928 w 702373"/>
                <a:gd name="connsiteY210" fmla="*/ 356711 h 678084"/>
                <a:gd name="connsiteX211" fmla="*/ 565309 w 702373"/>
                <a:gd name="connsiteY211" fmla="*/ 355092 h 678084"/>
                <a:gd name="connsiteX212" fmla="*/ 563594 w 702373"/>
                <a:gd name="connsiteY212" fmla="*/ 352615 h 678084"/>
                <a:gd name="connsiteX213" fmla="*/ 560927 w 702373"/>
                <a:gd name="connsiteY213" fmla="*/ 347663 h 678084"/>
                <a:gd name="connsiteX214" fmla="*/ 559880 w 702373"/>
                <a:gd name="connsiteY214" fmla="*/ 344614 h 678084"/>
                <a:gd name="connsiteX215" fmla="*/ 559308 w 702373"/>
                <a:gd name="connsiteY215" fmla="*/ 342043 h 678084"/>
                <a:gd name="connsiteX216" fmla="*/ 558832 w 702373"/>
                <a:gd name="connsiteY216" fmla="*/ 329851 h 678084"/>
                <a:gd name="connsiteX217" fmla="*/ 557594 w 702373"/>
                <a:gd name="connsiteY217" fmla="*/ 326422 h 678084"/>
                <a:gd name="connsiteX218" fmla="*/ 557689 w 702373"/>
                <a:gd name="connsiteY218" fmla="*/ 323850 h 678084"/>
                <a:gd name="connsiteX219" fmla="*/ 557879 w 702373"/>
                <a:gd name="connsiteY219" fmla="*/ 321850 h 678084"/>
                <a:gd name="connsiteX220" fmla="*/ 557403 w 702373"/>
                <a:gd name="connsiteY220" fmla="*/ 320421 h 678084"/>
                <a:gd name="connsiteX221" fmla="*/ 556355 w 702373"/>
                <a:gd name="connsiteY221" fmla="*/ 318992 h 678084"/>
                <a:gd name="connsiteX222" fmla="*/ 556641 w 702373"/>
                <a:gd name="connsiteY222" fmla="*/ 317659 h 678084"/>
                <a:gd name="connsiteX223" fmla="*/ 557213 w 702373"/>
                <a:gd name="connsiteY223" fmla="*/ 316421 h 678084"/>
                <a:gd name="connsiteX224" fmla="*/ 557784 w 702373"/>
                <a:gd name="connsiteY224" fmla="*/ 314611 h 678084"/>
                <a:gd name="connsiteX225" fmla="*/ 557117 w 702373"/>
                <a:gd name="connsiteY225" fmla="*/ 313563 h 678084"/>
                <a:gd name="connsiteX226" fmla="*/ 555593 w 702373"/>
                <a:gd name="connsiteY226" fmla="*/ 312134 h 678084"/>
                <a:gd name="connsiteX227" fmla="*/ 554069 w 702373"/>
                <a:gd name="connsiteY227" fmla="*/ 311372 h 678084"/>
                <a:gd name="connsiteX228" fmla="*/ 549307 w 702373"/>
                <a:gd name="connsiteY228" fmla="*/ 306324 h 678084"/>
                <a:gd name="connsiteX229" fmla="*/ 555403 w 702373"/>
                <a:gd name="connsiteY229" fmla="*/ 300133 h 678084"/>
                <a:gd name="connsiteX230" fmla="*/ 556641 w 702373"/>
                <a:gd name="connsiteY230" fmla="*/ 295846 h 678084"/>
                <a:gd name="connsiteX231" fmla="*/ 556451 w 702373"/>
                <a:gd name="connsiteY231" fmla="*/ 294132 h 678084"/>
                <a:gd name="connsiteX232" fmla="*/ 555403 w 702373"/>
                <a:gd name="connsiteY232" fmla="*/ 290322 h 678084"/>
                <a:gd name="connsiteX233" fmla="*/ 555022 w 702373"/>
                <a:gd name="connsiteY233" fmla="*/ 287274 h 678084"/>
                <a:gd name="connsiteX234" fmla="*/ 555022 w 702373"/>
                <a:gd name="connsiteY234" fmla="*/ 281273 h 678084"/>
                <a:gd name="connsiteX235" fmla="*/ 556641 w 702373"/>
                <a:gd name="connsiteY235" fmla="*/ 276796 h 678084"/>
                <a:gd name="connsiteX236" fmla="*/ 557879 w 702373"/>
                <a:gd name="connsiteY236" fmla="*/ 270986 h 678084"/>
                <a:gd name="connsiteX237" fmla="*/ 592741 w 702373"/>
                <a:gd name="connsiteY237" fmla="*/ 269748 h 678084"/>
                <a:gd name="connsiteX238" fmla="*/ 599027 w 702373"/>
                <a:gd name="connsiteY238" fmla="*/ 267176 h 678084"/>
                <a:gd name="connsiteX239" fmla="*/ 610933 w 702373"/>
                <a:gd name="connsiteY239" fmla="*/ 259651 h 678084"/>
                <a:gd name="connsiteX240" fmla="*/ 615315 w 702373"/>
                <a:gd name="connsiteY240" fmla="*/ 255556 h 678084"/>
                <a:gd name="connsiteX241" fmla="*/ 617887 w 702373"/>
                <a:gd name="connsiteY241" fmla="*/ 250698 h 678084"/>
                <a:gd name="connsiteX242" fmla="*/ 621697 w 702373"/>
                <a:gd name="connsiteY242" fmla="*/ 238125 h 678084"/>
                <a:gd name="connsiteX243" fmla="*/ 627507 w 702373"/>
                <a:gd name="connsiteY243" fmla="*/ 226409 h 678084"/>
                <a:gd name="connsiteX244" fmla="*/ 629507 w 702373"/>
                <a:gd name="connsiteY244" fmla="*/ 220313 h 678084"/>
                <a:gd name="connsiteX245" fmla="*/ 628936 w 702373"/>
                <a:gd name="connsiteY245" fmla="*/ 213265 h 678084"/>
                <a:gd name="connsiteX246" fmla="*/ 622840 w 702373"/>
                <a:gd name="connsiteY246" fmla="*/ 200311 h 678084"/>
                <a:gd name="connsiteX247" fmla="*/ 587407 w 702373"/>
                <a:gd name="connsiteY247" fmla="*/ 189357 h 678084"/>
                <a:gd name="connsiteX248" fmla="*/ 576739 w 702373"/>
                <a:gd name="connsiteY248" fmla="*/ 181927 h 678084"/>
                <a:gd name="connsiteX249" fmla="*/ 572453 w 702373"/>
                <a:gd name="connsiteY249" fmla="*/ 178117 h 678084"/>
                <a:gd name="connsiteX250" fmla="*/ 570452 w 702373"/>
                <a:gd name="connsiteY250" fmla="*/ 177355 h 678084"/>
                <a:gd name="connsiteX251" fmla="*/ 568928 w 702373"/>
                <a:gd name="connsiteY251" fmla="*/ 177451 h 678084"/>
                <a:gd name="connsiteX252" fmla="*/ 567785 w 702373"/>
                <a:gd name="connsiteY252" fmla="*/ 178403 h 678084"/>
                <a:gd name="connsiteX253" fmla="*/ 565785 w 702373"/>
                <a:gd name="connsiteY253" fmla="*/ 180594 h 678084"/>
                <a:gd name="connsiteX254" fmla="*/ 562451 w 702373"/>
                <a:gd name="connsiteY254" fmla="*/ 181070 h 678084"/>
                <a:gd name="connsiteX255" fmla="*/ 529876 w 702373"/>
                <a:gd name="connsiteY255" fmla="*/ 178784 h 678084"/>
                <a:gd name="connsiteX256" fmla="*/ 527399 w 702373"/>
                <a:gd name="connsiteY256" fmla="*/ 178213 h 678084"/>
                <a:gd name="connsiteX257" fmla="*/ 525589 w 702373"/>
                <a:gd name="connsiteY257" fmla="*/ 177260 h 678084"/>
                <a:gd name="connsiteX258" fmla="*/ 521780 w 702373"/>
                <a:gd name="connsiteY258" fmla="*/ 170593 h 678084"/>
                <a:gd name="connsiteX259" fmla="*/ 519874 w 702373"/>
                <a:gd name="connsiteY259" fmla="*/ 168307 h 678084"/>
                <a:gd name="connsiteX260" fmla="*/ 518827 w 702373"/>
                <a:gd name="connsiteY260" fmla="*/ 167354 h 678084"/>
                <a:gd name="connsiteX261" fmla="*/ 502920 w 702373"/>
                <a:gd name="connsiteY261" fmla="*/ 157448 h 678084"/>
                <a:gd name="connsiteX262" fmla="*/ 500824 w 702373"/>
                <a:gd name="connsiteY262" fmla="*/ 155638 h 678084"/>
                <a:gd name="connsiteX263" fmla="*/ 500158 w 702373"/>
                <a:gd name="connsiteY263" fmla="*/ 154400 h 678084"/>
                <a:gd name="connsiteX264" fmla="*/ 499872 w 702373"/>
                <a:gd name="connsiteY264" fmla="*/ 152971 h 678084"/>
                <a:gd name="connsiteX265" fmla="*/ 500158 w 702373"/>
                <a:gd name="connsiteY265" fmla="*/ 151447 h 678084"/>
                <a:gd name="connsiteX266" fmla="*/ 500824 w 702373"/>
                <a:gd name="connsiteY266" fmla="*/ 150114 h 678084"/>
                <a:gd name="connsiteX267" fmla="*/ 510635 w 702373"/>
                <a:gd name="connsiteY267" fmla="*/ 138684 h 678084"/>
                <a:gd name="connsiteX268" fmla="*/ 512921 w 702373"/>
                <a:gd name="connsiteY268" fmla="*/ 136970 h 678084"/>
                <a:gd name="connsiteX269" fmla="*/ 516160 w 702373"/>
                <a:gd name="connsiteY269" fmla="*/ 133921 h 678084"/>
                <a:gd name="connsiteX270" fmla="*/ 517112 w 702373"/>
                <a:gd name="connsiteY270" fmla="*/ 132683 h 678084"/>
                <a:gd name="connsiteX271" fmla="*/ 517874 w 702373"/>
                <a:gd name="connsiteY271" fmla="*/ 131350 h 678084"/>
                <a:gd name="connsiteX272" fmla="*/ 518351 w 702373"/>
                <a:gd name="connsiteY272" fmla="*/ 129826 h 678084"/>
                <a:gd name="connsiteX273" fmla="*/ 518065 w 702373"/>
                <a:gd name="connsiteY273" fmla="*/ 128016 h 678084"/>
                <a:gd name="connsiteX274" fmla="*/ 515588 w 702373"/>
                <a:gd name="connsiteY274" fmla="*/ 124111 h 678084"/>
                <a:gd name="connsiteX275" fmla="*/ 515112 w 702373"/>
                <a:gd name="connsiteY275" fmla="*/ 122587 h 678084"/>
                <a:gd name="connsiteX276" fmla="*/ 515779 w 702373"/>
                <a:gd name="connsiteY276" fmla="*/ 121444 h 678084"/>
                <a:gd name="connsiteX277" fmla="*/ 520255 w 702373"/>
                <a:gd name="connsiteY277" fmla="*/ 120110 h 678084"/>
                <a:gd name="connsiteX278" fmla="*/ 521494 w 702373"/>
                <a:gd name="connsiteY278" fmla="*/ 119348 h 678084"/>
                <a:gd name="connsiteX279" fmla="*/ 522446 w 702373"/>
                <a:gd name="connsiteY279" fmla="*/ 118396 h 678084"/>
                <a:gd name="connsiteX280" fmla="*/ 523018 w 702373"/>
                <a:gd name="connsiteY280" fmla="*/ 117253 h 678084"/>
                <a:gd name="connsiteX281" fmla="*/ 522541 w 702373"/>
                <a:gd name="connsiteY281" fmla="*/ 115538 h 678084"/>
                <a:gd name="connsiteX282" fmla="*/ 521303 w 702373"/>
                <a:gd name="connsiteY282" fmla="*/ 112871 h 678084"/>
                <a:gd name="connsiteX283" fmla="*/ 517779 w 702373"/>
                <a:gd name="connsiteY283" fmla="*/ 107728 h 678084"/>
                <a:gd name="connsiteX284" fmla="*/ 515683 w 702373"/>
                <a:gd name="connsiteY284" fmla="*/ 105442 h 678084"/>
                <a:gd name="connsiteX285" fmla="*/ 513683 w 702373"/>
                <a:gd name="connsiteY285" fmla="*/ 104108 h 678084"/>
                <a:gd name="connsiteX286" fmla="*/ 507016 w 702373"/>
                <a:gd name="connsiteY286" fmla="*/ 101632 h 678084"/>
                <a:gd name="connsiteX287" fmla="*/ 495490 w 702373"/>
                <a:gd name="connsiteY287" fmla="*/ 94869 h 678084"/>
                <a:gd name="connsiteX288" fmla="*/ 492633 w 702373"/>
                <a:gd name="connsiteY288" fmla="*/ 93916 h 678084"/>
                <a:gd name="connsiteX289" fmla="*/ 491395 w 702373"/>
                <a:gd name="connsiteY289" fmla="*/ 94583 h 678084"/>
                <a:gd name="connsiteX290" fmla="*/ 488632 w 702373"/>
                <a:gd name="connsiteY290" fmla="*/ 98298 h 678084"/>
                <a:gd name="connsiteX291" fmla="*/ 487394 w 702373"/>
                <a:gd name="connsiteY291" fmla="*/ 99250 h 678084"/>
                <a:gd name="connsiteX292" fmla="*/ 485870 w 702373"/>
                <a:gd name="connsiteY292" fmla="*/ 99917 h 678084"/>
                <a:gd name="connsiteX293" fmla="*/ 484537 w 702373"/>
                <a:gd name="connsiteY293" fmla="*/ 100298 h 678084"/>
                <a:gd name="connsiteX294" fmla="*/ 480536 w 702373"/>
                <a:gd name="connsiteY294" fmla="*/ 100584 h 678084"/>
                <a:gd name="connsiteX295" fmla="*/ 475297 w 702373"/>
                <a:gd name="connsiteY295" fmla="*/ 85534 h 678084"/>
                <a:gd name="connsiteX296" fmla="*/ 471392 w 702373"/>
                <a:gd name="connsiteY296" fmla="*/ 81915 h 678084"/>
                <a:gd name="connsiteX297" fmla="*/ 467582 w 702373"/>
                <a:gd name="connsiteY297" fmla="*/ 81153 h 678084"/>
                <a:gd name="connsiteX298" fmla="*/ 462724 w 702373"/>
                <a:gd name="connsiteY298" fmla="*/ 79343 h 678084"/>
                <a:gd name="connsiteX299" fmla="*/ 458819 w 702373"/>
                <a:gd name="connsiteY299" fmla="*/ 77057 h 678084"/>
                <a:gd name="connsiteX300" fmla="*/ 457200 w 702373"/>
                <a:gd name="connsiteY300" fmla="*/ 75152 h 678084"/>
                <a:gd name="connsiteX301" fmla="*/ 456057 w 702373"/>
                <a:gd name="connsiteY301" fmla="*/ 72866 h 678084"/>
                <a:gd name="connsiteX302" fmla="*/ 454343 w 702373"/>
                <a:gd name="connsiteY302" fmla="*/ 66865 h 678084"/>
                <a:gd name="connsiteX303" fmla="*/ 454057 w 702373"/>
                <a:gd name="connsiteY303" fmla="*/ 64484 h 678084"/>
                <a:gd name="connsiteX304" fmla="*/ 454247 w 702373"/>
                <a:gd name="connsiteY304" fmla="*/ 62484 h 678084"/>
                <a:gd name="connsiteX305" fmla="*/ 455009 w 702373"/>
                <a:gd name="connsiteY305" fmla="*/ 61055 h 678084"/>
                <a:gd name="connsiteX306" fmla="*/ 455962 w 702373"/>
                <a:gd name="connsiteY306" fmla="*/ 59722 h 678084"/>
                <a:gd name="connsiteX307" fmla="*/ 457105 w 702373"/>
                <a:gd name="connsiteY307" fmla="*/ 58674 h 678084"/>
                <a:gd name="connsiteX308" fmla="*/ 458248 w 702373"/>
                <a:gd name="connsiteY308" fmla="*/ 57817 h 678084"/>
                <a:gd name="connsiteX309" fmla="*/ 459105 w 702373"/>
                <a:gd name="connsiteY309" fmla="*/ 56769 h 678084"/>
                <a:gd name="connsiteX310" fmla="*/ 459677 w 702373"/>
                <a:gd name="connsiteY310" fmla="*/ 55340 h 678084"/>
                <a:gd name="connsiteX311" fmla="*/ 459962 w 702373"/>
                <a:gd name="connsiteY311" fmla="*/ 53816 h 678084"/>
                <a:gd name="connsiteX312" fmla="*/ 460629 w 702373"/>
                <a:gd name="connsiteY312" fmla="*/ 52388 h 678084"/>
                <a:gd name="connsiteX313" fmla="*/ 461677 w 702373"/>
                <a:gd name="connsiteY313" fmla="*/ 51340 h 678084"/>
                <a:gd name="connsiteX314" fmla="*/ 464534 w 702373"/>
                <a:gd name="connsiteY314" fmla="*/ 50101 h 678084"/>
                <a:gd name="connsiteX315" fmla="*/ 465582 w 702373"/>
                <a:gd name="connsiteY315" fmla="*/ 49149 h 678084"/>
                <a:gd name="connsiteX316" fmla="*/ 466249 w 702373"/>
                <a:gd name="connsiteY316" fmla="*/ 47720 h 678084"/>
                <a:gd name="connsiteX317" fmla="*/ 466439 w 702373"/>
                <a:gd name="connsiteY317" fmla="*/ 45053 h 678084"/>
                <a:gd name="connsiteX318" fmla="*/ 465487 w 702373"/>
                <a:gd name="connsiteY318" fmla="*/ 34766 h 678084"/>
                <a:gd name="connsiteX319" fmla="*/ 464630 w 702373"/>
                <a:gd name="connsiteY319" fmla="*/ 31718 h 678084"/>
                <a:gd name="connsiteX320" fmla="*/ 463487 w 702373"/>
                <a:gd name="connsiteY320" fmla="*/ 29718 h 678084"/>
                <a:gd name="connsiteX321" fmla="*/ 456152 w 702373"/>
                <a:gd name="connsiteY321" fmla="*/ 26098 h 678084"/>
                <a:gd name="connsiteX322" fmla="*/ 454628 w 702373"/>
                <a:gd name="connsiteY322" fmla="*/ 24479 h 678084"/>
                <a:gd name="connsiteX323" fmla="*/ 453009 w 702373"/>
                <a:gd name="connsiteY323" fmla="*/ 22384 h 678084"/>
                <a:gd name="connsiteX324" fmla="*/ 448723 w 702373"/>
                <a:gd name="connsiteY324" fmla="*/ 15812 h 678084"/>
                <a:gd name="connsiteX325" fmla="*/ 446913 w 702373"/>
                <a:gd name="connsiteY325" fmla="*/ 14383 h 678084"/>
                <a:gd name="connsiteX326" fmla="*/ 440436 w 702373"/>
                <a:gd name="connsiteY326" fmla="*/ 12097 h 678084"/>
                <a:gd name="connsiteX327" fmla="*/ 431292 w 702373"/>
                <a:gd name="connsiteY327" fmla="*/ 7239 h 678084"/>
                <a:gd name="connsiteX328" fmla="*/ 429673 w 702373"/>
                <a:gd name="connsiteY328" fmla="*/ 6096 h 678084"/>
                <a:gd name="connsiteX329" fmla="*/ 409575 w 702373"/>
                <a:gd name="connsiteY329" fmla="*/ 18479 h 678084"/>
                <a:gd name="connsiteX330" fmla="*/ 406146 w 702373"/>
                <a:gd name="connsiteY330" fmla="*/ 20002 h 678084"/>
                <a:gd name="connsiteX331" fmla="*/ 403479 w 702373"/>
                <a:gd name="connsiteY331" fmla="*/ 20383 h 678084"/>
                <a:gd name="connsiteX332" fmla="*/ 390430 w 702373"/>
                <a:gd name="connsiteY332" fmla="*/ 24289 h 678084"/>
                <a:gd name="connsiteX333" fmla="*/ 380333 w 702373"/>
                <a:gd name="connsiteY333" fmla="*/ 29432 h 678084"/>
                <a:gd name="connsiteX334" fmla="*/ 371856 w 702373"/>
                <a:gd name="connsiteY334" fmla="*/ 31813 h 678084"/>
                <a:gd name="connsiteX335" fmla="*/ 370237 w 702373"/>
                <a:gd name="connsiteY335" fmla="*/ 31337 h 678084"/>
                <a:gd name="connsiteX336" fmla="*/ 367474 w 702373"/>
                <a:gd name="connsiteY336" fmla="*/ 29908 h 678084"/>
                <a:gd name="connsiteX337" fmla="*/ 365093 w 702373"/>
                <a:gd name="connsiteY337" fmla="*/ 28004 h 678084"/>
                <a:gd name="connsiteX338" fmla="*/ 362998 w 702373"/>
                <a:gd name="connsiteY338" fmla="*/ 25813 h 678084"/>
                <a:gd name="connsiteX339" fmla="*/ 361664 w 702373"/>
                <a:gd name="connsiteY339" fmla="*/ 24765 h 678084"/>
                <a:gd name="connsiteX340" fmla="*/ 360045 w 702373"/>
                <a:gd name="connsiteY340" fmla="*/ 23717 h 678084"/>
                <a:gd name="connsiteX341" fmla="*/ 357378 w 702373"/>
                <a:gd name="connsiteY341" fmla="*/ 22860 h 678084"/>
                <a:gd name="connsiteX342" fmla="*/ 355663 w 702373"/>
                <a:gd name="connsiteY342" fmla="*/ 23146 h 678084"/>
                <a:gd name="connsiteX343" fmla="*/ 354330 w 702373"/>
                <a:gd name="connsiteY343" fmla="*/ 24098 h 678084"/>
                <a:gd name="connsiteX344" fmla="*/ 353568 w 702373"/>
                <a:gd name="connsiteY344" fmla="*/ 25337 h 678084"/>
                <a:gd name="connsiteX345" fmla="*/ 352901 w 702373"/>
                <a:gd name="connsiteY345" fmla="*/ 26956 h 678084"/>
                <a:gd name="connsiteX346" fmla="*/ 351472 w 702373"/>
                <a:gd name="connsiteY346" fmla="*/ 32099 h 678084"/>
                <a:gd name="connsiteX347" fmla="*/ 350330 w 702373"/>
                <a:gd name="connsiteY347" fmla="*/ 34099 h 678084"/>
                <a:gd name="connsiteX348" fmla="*/ 348424 w 702373"/>
                <a:gd name="connsiteY348" fmla="*/ 36100 h 678084"/>
                <a:gd name="connsiteX349" fmla="*/ 344329 w 702373"/>
                <a:gd name="connsiteY349" fmla="*/ 39148 h 678084"/>
                <a:gd name="connsiteX350" fmla="*/ 341852 w 702373"/>
                <a:gd name="connsiteY350" fmla="*/ 40386 h 678084"/>
                <a:gd name="connsiteX351" fmla="*/ 339566 w 702373"/>
                <a:gd name="connsiteY351" fmla="*/ 41053 h 678084"/>
                <a:gd name="connsiteX352" fmla="*/ 316706 w 702373"/>
                <a:gd name="connsiteY352" fmla="*/ 41720 h 678084"/>
                <a:gd name="connsiteX353" fmla="*/ 314325 w 702373"/>
                <a:gd name="connsiteY353" fmla="*/ 42100 h 678084"/>
                <a:gd name="connsiteX354" fmla="*/ 312991 w 702373"/>
                <a:gd name="connsiteY354" fmla="*/ 42672 h 678084"/>
                <a:gd name="connsiteX355" fmla="*/ 310324 w 702373"/>
                <a:gd name="connsiteY355" fmla="*/ 45339 h 678084"/>
                <a:gd name="connsiteX356" fmla="*/ 294799 w 702373"/>
                <a:gd name="connsiteY356" fmla="*/ 55816 h 678084"/>
                <a:gd name="connsiteX357" fmla="*/ 292132 w 702373"/>
                <a:gd name="connsiteY357" fmla="*/ 56864 h 678084"/>
                <a:gd name="connsiteX358" fmla="*/ 289751 w 702373"/>
                <a:gd name="connsiteY358" fmla="*/ 57150 h 678084"/>
                <a:gd name="connsiteX359" fmla="*/ 288036 w 702373"/>
                <a:gd name="connsiteY359" fmla="*/ 56769 h 678084"/>
                <a:gd name="connsiteX360" fmla="*/ 286512 w 702373"/>
                <a:gd name="connsiteY360" fmla="*/ 56102 h 678084"/>
                <a:gd name="connsiteX361" fmla="*/ 285369 w 702373"/>
                <a:gd name="connsiteY361" fmla="*/ 55245 h 678084"/>
                <a:gd name="connsiteX362" fmla="*/ 284416 w 702373"/>
                <a:gd name="connsiteY362" fmla="*/ 54197 h 678084"/>
                <a:gd name="connsiteX363" fmla="*/ 282035 w 702373"/>
                <a:gd name="connsiteY363" fmla="*/ 50292 h 678084"/>
                <a:gd name="connsiteX364" fmla="*/ 280606 w 702373"/>
                <a:gd name="connsiteY364" fmla="*/ 49149 h 678084"/>
                <a:gd name="connsiteX365" fmla="*/ 278702 w 702373"/>
                <a:gd name="connsiteY365" fmla="*/ 48482 h 678084"/>
                <a:gd name="connsiteX366" fmla="*/ 268510 w 702373"/>
                <a:gd name="connsiteY366" fmla="*/ 49054 h 678084"/>
                <a:gd name="connsiteX367" fmla="*/ 258223 w 702373"/>
                <a:gd name="connsiteY367" fmla="*/ 48006 h 678084"/>
                <a:gd name="connsiteX368" fmla="*/ 253270 w 702373"/>
                <a:gd name="connsiteY368" fmla="*/ 42005 h 678084"/>
                <a:gd name="connsiteX369" fmla="*/ 250888 w 702373"/>
                <a:gd name="connsiteY369" fmla="*/ 36766 h 678084"/>
                <a:gd name="connsiteX370" fmla="*/ 248507 w 702373"/>
                <a:gd name="connsiteY370" fmla="*/ 34385 h 678084"/>
                <a:gd name="connsiteX371" fmla="*/ 246412 w 702373"/>
                <a:gd name="connsiteY371" fmla="*/ 33147 h 678084"/>
                <a:gd name="connsiteX372" fmla="*/ 240316 w 702373"/>
                <a:gd name="connsiteY372" fmla="*/ 32671 h 678084"/>
                <a:gd name="connsiteX373" fmla="*/ 236696 w 702373"/>
                <a:gd name="connsiteY373" fmla="*/ 31909 h 678084"/>
                <a:gd name="connsiteX374" fmla="*/ 214884 w 702373"/>
                <a:gd name="connsiteY374" fmla="*/ 22670 h 678084"/>
                <a:gd name="connsiteX375" fmla="*/ 200787 w 702373"/>
                <a:gd name="connsiteY375" fmla="*/ 17621 h 678084"/>
                <a:gd name="connsiteX376" fmla="*/ 189166 w 702373"/>
                <a:gd name="connsiteY376" fmla="*/ 12001 h 678084"/>
                <a:gd name="connsiteX377" fmla="*/ 182308 w 702373"/>
                <a:gd name="connsiteY377" fmla="*/ 6287 h 678084"/>
                <a:gd name="connsiteX378" fmla="*/ 180975 w 702373"/>
                <a:gd name="connsiteY378" fmla="*/ 5524 h 678084"/>
                <a:gd name="connsiteX379" fmla="*/ 179261 w 702373"/>
                <a:gd name="connsiteY379" fmla="*/ 4858 h 678084"/>
                <a:gd name="connsiteX380" fmla="*/ 169831 w 702373"/>
                <a:gd name="connsiteY380" fmla="*/ 2762 h 678084"/>
                <a:gd name="connsiteX381" fmla="*/ 164116 w 702373"/>
                <a:gd name="connsiteY381" fmla="*/ 381 h 678084"/>
                <a:gd name="connsiteX382" fmla="*/ 154496 w 702373"/>
                <a:gd name="connsiteY382" fmla="*/ 571 h 678084"/>
                <a:gd name="connsiteX383" fmla="*/ 143923 w 702373"/>
                <a:gd name="connsiteY383" fmla="*/ 2286 h 678084"/>
                <a:gd name="connsiteX384" fmla="*/ 132493 w 702373"/>
                <a:gd name="connsiteY384" fmla="*/ 1143 h 678084"/>
                <a:gd name="connsiteX385" fmla="*/ 129254 w 702373"/>
                <a:gd name="connsiteY385" fmla="*/ 0 h 678084"/>
                <a:gd name="connsiteX386" fmla="*/ 127730 w 702373"/>
                <a:gd name="connsiteY386" fmla="*/ 2000 h 678084"/>
                <a:gd name="connsiteX387" fmla="*/ 126111 w 702373"/>
                <a:gd name="connsiteY387" fmla="*/ 5239 h 678084"/>
                <a:gd name="connsiteX388" fmla="*/ 124396 w 702373"/>
                <a:gd name="connsiteY388" fmla="*/ 7715 h 678084"/>
                <a:gd name="connsiteX389" fmla="*/ 122968 w 702373"/>
                <a:gd name="connsiteY389" fmla="*/ 10573 h 678084"/>
                <a:gd name="connsiteX390" fmla="*/ 122015 w 702373"/>
                <a:gd name="connsiteY390" fmla="*/ 11811 h 678084"/>
                <a:gd name="connsiteX391" fmla="*/ 117920 w 702373"/>
                <a:gd name="connsiteY391" fmla="*/ 16097 h 678084"/>
                <a:gd name="connsiteX392" fmla="*/ 116300 w 702373"/>
                <a:gd name="connsiteY392" fmla="*/ 18764 h 678084"/>
                <a:gd name="connsiteX393" fmla="*/ 115729 w 702373"/>
                <a:gd name="connsiteY393" fmla="*/ 20288 h 678084"/>
                <a:gd name="connsiteX394" fmla="*/ 115348 w 702373"/>
                <a:gd name="connsiteY394" fmla="*/ 21907 h 678084"/>
                <a:gd name="connsiteX395" fmla="*/ 115348 w 702373"/>
                <a:gd name="connsiteY395" fmla="*/ 23622 h 678084"/>
                <a:gd name="connsiteX396" fmla="*/ 115729 w 702373"/>
                <a:gd name="connsiteY396" fmla="*/ 25146 h 678084"/>
                <a:gd name="connsiteX397" fmla="*/ 116396 w 702373"/>
                <a:gd name="connsiteY397" fmla="*/ 26479 h 678084"/>
                <a:gd name="connsiteX398" fmla="*/ 118681 w 702373"/>
                <a:gd name="connsiteY398" fmla="*/ 28956 h 678084"/>
                <a:gd name="connsiteX399" fmla="*/ 121920 w 702373"/>
                <a:gd name="connsiteY399" fmla="*/ 31528 h 678084"/>
                <a:gd name="connsiteX400" fmla="*/ 123158 w 702373"/>
                <a:gd name="connsiteY400" fmla="*/ 32861 h 678084"/>
                <a:gd name="connsiteX401" fmla="*/ 124111 w 702373"/>
                <a:gd name="connsiteY401" fmla="*/ 35052 h 678084"/>
                <a:gd name="connsiteX402" fmla="*/ 124492 w 702373"/>
                <a:gd name="connsiteY402" fmla="*/ 37338 h 678084"/>
                <a:gd name="connsiteX403" fmla="*/ 124587 w 702373"/>
                <a:gd name="connsiteY403" fmla="*/ 40291 h 678084"/>
                <a:gd name="connsiteX404" fmla="*/ 124778 w 702373"/>
                <a:gd name="connsiteY404" fmla="*/ 42386 h 678084"/>
                <a:gd name="connsiteX405" fmla="*/ 125444 w 702373"/>
                <a:gd name="connsiteY405" fmla="*/ 45625 h 678084"/>
                <a:gd name="connsiteX406" fmla="*/ 125254 w 702373"/>
                <a:gd name="connsiteY406" fmla="*/ 46863 h 678084"/>
                <a:gd name="connsiteX407" fmla="*/ 123635 w 702373"/>
                <a:gd name="connsiteY407" fmla="*/ 47911 h 678084"/>
                <a:gd name="connsiteX408" fmla="*/ 121920 w 702373"/>
                <a:gd name="connsiteY408" fmla="*/ 48292 h 678084"/>
                <a:gd name="connsiteX409" fmla="*/ 118110 w 702373"/>
                <a:gd name="connsiteY409" fmla="*/ 48673 h 678084"/>
                <a:gd name="connsiteX410" fmla="*/ 108585 w 702373"/>
                <a:gd name="connsiteY410" fmla="*/ 47720 h 678084"/>
                <a:gd name="connsiteX411" fmla="*/ 101251 w 702373"/>
                <a:gd name="connsiteY411" fmla="*/ 46006 h 678084"/>
                <a:gd name="connsiteX412" fmla="*/ 99822 w 702373"/>
                <a:gd name="connsiteY412" fmla="*/ 45244 h 678084"/>
                <a:gd name="connsiteX413" fmla="*/ 98584 w 702373"/>
                <a:gd name="connsiteY413" fmla="*/ 44387 h 678084"/>
                <a:gd name="connsiteX414" fmla="*/ 96583 w 702373"/>
                <a:gd name="connsiteY414" fmla="*/ 41815 h 678084"/>
                <a:gd name="connsiteX415" fmla="*/ 86963 w 702373"/>
                <a:gd name="connsiteY415" fmla="*/ 24955 h 678084"/>
                <a:gd name="connsiteX416" fmla="*/ 85820 w 702373"/>
                <a:gd name="connsiteY416" fmla="*/ 22003 h 678084"/>
                <a:gd name="connsiteX417" fmla="*/ 85058 w 702373"/>
                <a:gd name="connsiteY417" fmla="*/ 18859 h 678084"/>
                <a:gd name="connsiteX418" fmla="*/ 83725 w 702373"/>
                <a:gd name="connsiteY418" fmla="*/ 17050 h 678084"/>
                <a:gd name="connsiteX419" fmla="*/ 82582 w 702373"/>
                <a:gd name="connsiteY419" fmla="*/ 15716 h 678084"/>
                <a:gd name="connsiteX420" fmla="*/ 74771 w 702373"/>
                <a:gd name="connsiteY420" fmla="*/ 11335 h 678084"/>
                <a:gd name="connsiteX421" fmla="*/ 71628 w 702373"/>
                <a:gd name="connsiteY421" fmla="*/ 11430 h 678084"/>
                <a:gd name="connsiteX422" fmla="*/ 68961 w 702373"/>
                <a:gd name="connsiteY422" fmla="*/ 12478 h 678084"/>
                <a:gd name="connsiteX423" fmla="*/ 66675 w 702373"/>
                <a:gd name="connsiteY423" fmla="*/ 14192 h 678084"/>
                <a:gd name="connsiteX424" fmla="*/ 57531 w 702373"/>
                <a:gd name="connsiteY424" fmla="*/ 23717 h 678084"/>
                <a:gd name="connsiteX425" fmla="*/ 56864 w 702373"/>
                <a:gd name="connsiteY425" fmla="*/ 24289 h 678084"/>
                <a:gd name="connsiteX426" fmla="*/ 52483 w 702373"/>
                <a:gd name="connsiteY426" fmla="*/ 27241 h 678084"/>
                <a:gd name="connsiteX427" fmla="*/ 50006 w 702373"/>
                <a:gd name="connsiteY427" fmla="*/ 28384 h 678084"/>
                <a:gd name="connsiteX428" fmla="*/ 41910 w 702373"/>
                <a:gd name="connsiteY428" fmla="*/ 30956 h 678084"/>
                <a:gd name="connsiteX429" fmla="*/ 40672 w 702373"/>
                <a:gd name="connsiteY429" fmla="*/ 31718 h 678084"/>
                <a:gd name="connsiteX430" fmla="*/ 40005 w 702373"/>
                <a:gd name="connsiteY430" fmla="*/ 33052 h 678084"/>
                <a:gd name="connsiteX431" fmla="*/ 39814 w 702373"/>
                <a:gd name="connsiteY431" fmla="*/ 34766 h 678084"/>
                <a:gd name="connsiteX432" fmla="*/ 44101 w 702373"/>
                <a:gd name="connsiteY432" fmla="*/ 43434 h 678084"/>
                <a:gd name="connsiteX433" fmla="*/ 45148 w 702373"/>
                <a:gd name="connsiteY433" fmla="*/ 46482 h 678084"/>
                <a:gd name="connsiteX434" fmla="*/ 45244 w 702373"/>
                <a:gd name="connsiteY434" fmla="*/ 48768 h 678084"/>
                <a:gd name="connsiteX435" fmla="*/ 44958 w 702373"/>
                <a:gd name="connsiteY435" fmla="*/ 51911 h 678084"/>
                <a:gd name="connsiteX436" fmla="*/ 43148 w 702373"/>
                <a:gd name="connsiteY436" fmla="*/ 62579 h 678084"/>
                <a:gd name="connsiteX437" fmla="*/ 44196 w 702373"/>
                <a:gd name="connsiteY437" fmla="*/ 72962 h 678084"/>
                <a:gd name="connsiteX438" fmla="*/ 42481 w 702373"/>
                <a:gd name="connsiteY438" fmla="*/ 79248 h 678084"/>
                <a:gd name="connsiteX439" fmla="*/ 42577 w 702373"/>
                <a:gd name="connsiteY439" fmla="*/ 84868 h 678084"/>
                <a:gd name="connsiteX440" fmla="*/ 42291 w 702373"/>
                <a:gd name="connsiteY440" fmla="*/ 86582 h 678084"/>
                <a:gd name="connsiteX441" fmla="*/ 41720 w 702373"/>
                <a:gd name="connsiteY441" fmla="*/ 88011 h 678084"/>
                <a:gd name="connsiteX442" fmla="*/ 40957 w 702373"/>
                <a:gd name="connsiteY442" fmla="*/ 89440 h 678084"/>
                <a:gd name="connsiteX443" fmla="*/ 39814 w 702373"/>
                <a:gd name="connsiteY443" fmla="*/ 90964 h 678084"/>
                <a:gd name="connsiteX444" fmla="*/ 38100 w 702373"/>
                <a:gd name="connsiteY444" fmla="*/ 92488 h 678084"/>
                <a:gd name="connsiteX445" fmla="*/ 35243 w 702373"/>
                <a:gd name="connsiteY445" fmla="*/ 94583 h 678084"/>
                <a:gd name="connsiteX446" fmla="*/ 32099 w 702373"/>
                <a:gd name="connsiteY446" fmla="*/ 95440 h 678084"/>
                <a:gd name="connsiteX447" fmla="*/ 29623 w 702373"/>
                <a:gd name="connsiteY447" fmla="*/ 96488 h 678084"/>
                <a:gd name="connsiteX448" fmla="*/ 26956 w 702373"/>
                <a:gd name="connsiteY448" fmla="*/ 98012 h 678084"/>
                <a:gd name="connsiteX449" fmla="*/ 25241 w 702373"/>
                <a:gd name="connsiteY449" fmla="*/ 99822 h 678084"/>
                <a:gd name="connsiteX450" fmla="*/ 23717 w 702373"/>
                <a:gd name="connsiteY450" fmla="*/ 103060 h 678084"/>
                <a:gd name="connsiteX451" fmla="*/ 23431 w 702373"/>
                <a:gd name="connsiteY451" fmla="*/ 105251 h 678084"/>
                <a:gd name="connsiteX452" fmla="*/ 23622 w 702373"/>
                <a:gd name="connsiteY452" fmla="*/ 107251 h 678084"/>
                <a:gd name="connsiteX453" fmla="*/ 22765 w 702373"/>
                <a:gd name="connsiteY453" fmla="*/ 108871 h 678084"/>
                <a:gd name="connsiteX454" fmla="*/ 21050 w 702373"/>
                <a:gd name="connsiteY454" fmla="*/ 110204 h 678084"/>
                <a:gd name="connsiteX455" fmla="*/ 9335 w 702373"/>
                <a:gd name="connsiteY455" fmla="*/ 112300 h 678084"/>
                <a:gd name="connsiteX456" fmla="*/ 6191 w 702373"/>
                <a:gd name="connsiteY456" fmla="*/ 113633 h 678084"/>
                <a:gd name="connsiteX457" fmla="*/ 0 w 702373"/>
                <a:gd name="connsiteY457" fmla="*/ 117538 h 678084"/>
                <a:gd name="connsiteX458" fmla="*/ 16097 w 702373"/>
                <a:gd name="connsiteY458" fmla="*/ 131921 h 678084"/>
                <a:gd name="connsiteX459" fmla="*/ 37147 w 702373"/>
                <a:gd name="connsiteY459" fmla="*/ 158496 h 678084"/>
                <a:gd name="connsiteX460" fmla="*/ 48292 w 702373"/>
                <a:gd name="connsiteY460" fmla="*/ 177832 h 678084"/>
                <a:gd name="connsiteX461" fmla="*/ 57340 w 702373"/>
                <a:gd name="connsiteY461" fmla="*/ 196024 h 678084"/>
                <a:gd name="connsiteX462" fmla="*/ 58103 w 702373"/>
                <a:gd name="connsiteY462" fmla="*/ 200692 h 678084"/>
                <a:gd name="connsiteX463" fmla="*/ 58674 w 702373"/>
                <a:gd name="connsiteY463" fmla="*/ 210312 h 678084"/>
                <a:gd name="connsiteX464" fmla="*/ 59817 w 702373"/>
                <a:gd name="connsiteY464" fmla="*/ 214598 h 678084"/>
                <a:gd name="connsiteX465" fmla="*/ 64008 w 702373"/>
                <a:gd name="connsiteY465" fmla="*/ 218884 h 678084"/>
                <a:gd name="connsiteX466" fmla="*/ 76105 w 702373"/>
                <a:gd name="connsiteY466" fmla="*/ 226885 h 678084"/>
                <a:gd name="connsiteX467" fmla="*/ 95345 w 702373"/>
                <a:gd name="connsiteY467" fmla="*/ 260699 h 678084"/>
                <a:gd name="connsiteX468" fmla="*/ 103251 w 702373"/>
                <a:gd name="connsiteY468" fmla="*/ 282226 h 678084"/>
                <a:gd name="connsiteX469" fmla="*/ 105918 w 702373"/>
                <a:gd name="connsiteY469" fmla="*/ 298799 h 678084"/>
                <a:gd name="connsiteX470" fmla="*/ 102108 w 702373"/>
                <a:gd name="connsiteY470" fmla="*/ 317373 h 678084"/>
                <a:gd name="connsiteX471" fmla="*/ 104394 w 702373"/>
                <a:gd name="connsiteY471" fmla="*/ 320516 h 678084"/>
                <a:gd name="connsiteX472" fmla="*/ 113824 w 702373"/>
                <a:gd name="connsiteY472" fmla="*/ 322040 h 678084"/>
                <a:gd name="connsiteX473" fmla="*/ 116300 w 702373"/>
                <a:gd name="connsiteY473" fmla="*/ 323279 h 678084"/>
                <a:gd name="connsiteX474" fmla="*/ 115824 w 702373"/>
                <a:gd name="connsiteY474" fmla="*/ 317182 h 678084"/>
                <a:gd name="connsiteX475" fmla="*/ 114490 w 702373"/>
                <a:gd name="connsiteY475" fmla="*/ 311182 h 678084"/>
                <a:gd name="connsiteX476" fmla="*/ 114110 w 702373"/>
                <a:gd name="connsiteY476" fmla="*/ 305848 h 678084"/>
                <a:gd name="connsiteX477" fmla="*/ 116300 w 702373"/>
                <a:gd name="connsiteY477" fmla="*/ 301752 h 678084"/>
                <a:gd name="connsiteX478" fmla="*/ 120872 w 702373"/>
                <a:gd name="connsiteY478" fmla="*/ 300609 h 678084"/>
                <a:gd name="connsiteX479" fmla="*/ 126206 w 702373"/>
                <a:gd name="connsiteY479" fmla="*/ 302514 h 678084"/>
                <a:gd name="connsiteX480" fmla="*/ 134398 w 702373"/>
                <a:gd name="connsiteY480" fmla="*/ 307467 h 678084"/>
                <a:gd name="connsiteX481" fmla="*/ 144780 w 702373"/>
                <a:gd name="connsiteY481" fmla="*/ 308705 h 678084"/>
                <a:gd name="connsiteX482" fmla="*/ 150495 w 702373"/>
                <a:gd name="connsiteY482" fmla="*/ 315373 h 678084"/>
                <a:gd name="connsiteX483" fmla="*/ 157829 w 702373"/>
                <a:gd name="connsiteY483" fmla="*/ 315277 h 678084"/>
                <a:gd name="connsiteX484" fmla="*/ 160972 w 702373"/>
                <a:gd name="connsiteY484" fmla="*/ 306419 h 678084"/>
                <a:gd name="connsiteX485" fmla="*/ 164687 w 702373"/>
                <a:gd name="connsiteY485" fmla="*/ 301657 h 678084"/>
                <a:gd name="connsiteX486" fmla="*/ 173164 w 702373"/>
                <a:gd name="connsiteY486" fmla="*/ 298799 h 678084"/>
                <a:gd name="connsiteX487" fmla="*/ 182594 w 702373"/>
                <a:gd name="connsiteY487" fmla="*/ 297751 h 678084"/>
                <a:gd name="connsiteX488" fmla="*/ 188976 w 702373"/>
                <a:gd name="connsiteY488" fmla="*/ 298323 h 678084"/>
                <a:gd name="connsiteX489" fmla="*/ 195167 w 702373"/>
                <a:gd name="connsiteY489" fmla="*/ 303181 h 678084"/>
                <a:gd name="connsiteX490" fmla="*/ 207740 w 702373"/>
                <a:gd name="connsiteY490" fmla="*/ 317278 h 678084"/>
                <a:gd name="connsiteX491" fmla="*/ 213836 w 702373"/>
                <a:gd name="connsiteY491" fmla="*/ 324802 h 678084"/>
                <a:gd name="connsiteX492" fmla="*/ 219265 w 702373"/>
                <a:gd name="connsiteY492" fmla="*/ 328422 h 678084"/>
                <a:gd name="connsiteX493" fmla="*/ 223361 w 702373"/>
                <a:gd name="connsiteY493" fmla="*/ 333280 h 678084"/>
                <a:gd name="connsiteX494" fmla="*/ 227171 w 702373"/>
                <a:gd name="connsiteY494" fmla="*/ 335375 h 678084"/>
                <a:gd name="connsiteX495" fmla="*/ 232601 w 702373"/>
                <a:gd name="connsiteY495" fmla="*/ 338042 h 678084"/>
                <a:gd name="connsiteX496" fmla="*/ 239935 w 702373"/>
                <a:gd name="connsiteY496" fmla="*/ 336137 h 678084"/>
                <a:gd name="connsiteX497" fmla="*/ 246126 w 702373"/>
                <a:gd name="connsiteY497" fmla="*/ 340995 h 678084"/>
                <a:gd name="connsiteX498" fmla="*/ 250793 w 702373"/>
                <a:gd name="connsiteY498" fmla="*/ 347567 h 678084"/>
                <a:gd name="connsiteX499" fmla="*/ 252698 w 702373"/>
                <a:gd name="connsiteY499" fmla="*/ 355759 h 678084"/>
                <a:gd name="connsiteX500" fmla="*/ 251555 w 702373"/>
                <a:gd name="connsiteY500" fmla="*/ 363188 h 678084"/>
                <a:gd name="connsiteX501" fmla="*/ 240506 w 702373"/>
                <a:gd name="connsiteY501" fmla="*/ 367284 h 678084"/>
                <a:gd name="connsiteX502" fmla="*/ 226981 w 702373"/>
                <a:gd name="connsiteY502" fmla="*/ 380809 h 678084"/>
                <a:gd name="connsiteX503" fmla="*/ 224695 w 702373"/>
                <a:gd name="connsiteY503" fmla="*/ 386334 h 678084"/>
                <a:gd name="connsiteX504" fmla="*/ 220980 w 702373"/>
                <a:gd name="connsiteY504" fmla="*/ 389477 h 678084"/>
                <a:gd name="connsiteX505" fmla="*/ 218313 w 702373"/>
                <a:gd name="connsiteY505" fmla="*/ 390906 h 678084"/>
                <a:gd name="connsiteX506" fmla="*/ 211455 w 702373"/>
                <a:gd name="connsiteY506" fmla="*/ 391477 h 67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</a:cxnLst>
              <a:rect l="l" t="t" r="r" b="b"/>
              <a:pathLst>
                <a:path w="702373" h="678084">
                  <a:moveTo>
                    <a:pt x="75724" y="345757"/>
                  </a:moveTo>
                  <a:lnTo>
                    <a:pt x="69056" y="341185"/>
                  </a:lnTo>
                  <a:lnTo>
                    <a:pt x="47339" y="333375"/>
                  </a:lnTo>
                  <a:lnTo>
                    <a:pt x="40386" y="333375"/>
                  </a:lnTo>
                  <a:lnTo>
                    <a:pt x="41910" y="337756"/>
                  </a:lnTo>
                  <a:lnTo>
                    <a:pt x="42958" y="339566"/>
                  </a:lnTo>
                  <a:lnTo>
                    <a:pt x="40005" y="341662"/>
                  </a:lnTo>
                  <a:lnTo>
                    <a:pt x="38195" y="345853"/>
                  </a:lnTo>
                  <a:lnTo>
                    <a:pt x="35814" y="354711"/>
                  </a:lnTo>
                  <a:lnTo>
                    <a:pt x="39433" y="358140"/>
                  </a:lnTo>
                  <a:lnTo>
                    <a:pt x="47054" y="361855"/>
                  </a:lnTo>
                  <a:lnTo>
                    <a:pt x="49816" y="364236"/>
                  </a:lnTo>
                  <a:lnTo>
                    <a:pt x="54388" y="361569"/>
                  </a:lnTo>
                  <a:lnTo>
                    <a:pt x="60007" y="359569"/>
                  </a:lnTo>
                  <a:lnTo>
                    <a:pt x="65151" y="359092"/>
                  </a:lnTo>
                  <a:lnTo>
                    <a:pt x="68485" y="360902"/>
                  </a:lnTo>
                  <a:lnTo>
                    <a:pt x="73247" y="356330"/>
                  </a:lnTo>
                  <a:lnTo>
                    <a:pt x="75724" y="354806"/>
                  </a:lnTo>
                  <a:lnTo>
                    <a:pt x="74581" y="351282"/>
                  </a:lnTo>
                  <a:lnTo>
                    <a:pt x="74676" y="348615"/>
                  </a:lnTo>
                  <a:lnTo>
                    <a:pt x="75724" y="345757"/>
                  </a:lnTo>
                  <a:close/>
                  <a:moveTo>
                    <a:pt x="205073" y="419862"/>
                  </a:moveTo>
                  <a:lnTo>
                    <a:pt x="209645" y="413956"/>
                  </a:lnTo>
                  <a:lnTo>
                    <a:pt x="225362" y="405670"/>
                  </a:lnTo>
                  <a:lnTo>
                    <a:pt x="232410" y="399669"/>
                  </a:lnTo>
                  <a:lnTo>
                    <a:pt x="249364" y="395573"/>
                  </a:lnTo>
                  <a:lnTo>
                    <a:pt x="254603" y="391954"/>
                  </a:lnTo>
                  <a:lnTo>
                    <a:pt x="264795" y="397669"/>
                  </a:lnTo>
                  <a:lnTo>
                    <a:pt x="274320" y="400526"/>
                  </a:lnTo>
                  <a:lnTo>
                    <a:pt x="283655" y="398621"/>
                  </a:lnTo>
                  <a:lnTo>
                    <a:pt x="298037" y="385953"/>
                  </a:lnTo>
                  <a:lnTo>
                    <a:pt x="302323" y="384524"/>
                  </a:lnTo>
                  <a:lnTo>
                    <a:pt x="320326" y="385667"/>
                  </a:lnTo>
                  <a:lnTo>
                    <a:pt x="324612" y="384524"/>
                  </a:lnTo>
                  <a:lnTo>
                    <a:pt x="334708" y="376523"/>
                  </a:lnTo>
                  <a:lnTo>
                    <a:pt x="345757" y="372046"/>
                  </a:lnTo>
                  <a:lnTo>
                    <a:pt x="355949" y="375095"/>
                  </a:lnTo>
                  <a:lnTo>
                    <a:pt x="365474" y="382714"/>
                  </a:lnTo>
                  <a:lnTo>
                    <a:pt x="374332" y="391858"/>
                  </a:lnTo>
                  <a:lnTo>
                    <a:pt x="383286" y="403288"/>
                  </a:lnTo>
                  <a:lnTo>
                    <a:pt x="392716" y="418624"/>
                  </a:lnTo>
                  <a:lnTo>
                    <a:pt x="422624" y="482251"/>
                  </a:lnTo>
                  <a:lnTo>
                    <a:pt x="430339" y="497491"/>
                  </a:lnTo>
                  <a:lnTo>
                    <a:pt x="431102" y="510349"/>
                  </a:lnTo>
                  <a:lnTo>
                    <a:pt x="429101" y="515017"/>
                  </a:lnTo>
                  <a:lnTo>
                    <a:pt x="421672" y="517874"/>
                  </a:lnTo>
                  <a:lnTo>
                    <a:pt x="418719" y="520922"/>
                  </a:lnTo>
                  <a:lnTo>
                    <a:pt x="415099" y="523304"/>
                  </a:lnTo>
                  <a:lnTo>
                    <a:pt x="411004" y="524256"/>
                  </a:lnTo>
                  <a:lnTo>
                    <a:pt x="407670" y="526066"/>
                  </a:lnTo>
                  <a:lnTo>
                    <a:pt x="407670" y="530257"/>
                  </a:lnTo>
                  <a:lnTo>
                    <a:pt x="409956" y="537972"/>
                  </a:lnTo>
                  <a:lnTo>
                    <a:pt x="407480" y="547592"/>
                  </a:lnTo>
                  <a:lnTo>
                    <a:pt x="398907" y="559689"/>
                  </a:lnTo>
                  <a:lnTo>
                    <a:pt x="400336" y="567309"/>
                  </a:lnTo>
                  <a:lnTo>
                    <a:pt x="404146" y="568928"/>
                  </a:lnTo>
                  <a:lnTo>
                    <a:pt x="409670" y="573500"/>
                  </a:lnTo>
                  <a:lnTo>
                    <a:pt x="416147" y="571881"/>
                  </a:lnTo>
                  <a:lnTo>
                    <a:pt x="419290" y="575024"/>
                  </a:lnTo>
                  <a:lnTo>
                    <a:pt x="422624" y="577405"/>
                  </a:lnTo>
                  <a:lnTo>
                    <a:pt x="431959" y="581501"/>
                  </a:lnTo>
                  <a:lnTo>
                    <a:pt x="438721" y="588073"/>
                  </a:lnTo>
                  <a:lnTo>
                    <a:pt x="442913" y="597122"/>
                  </a:lnTo>
                  <a:lnTo>
                    <a:pt x="447104" y="599980"/>
                  </a:lnTo>
                  <a:lnTo>
                    <a:pt x="453485" y="601027"/>
                  </a:lnTo>
                  <a:lnTo>
                    <a:pt x="463868" y="598075"/>
                  </a:lnTo>
                  <a:lnTo>
                    <a:pt x="469678" y="597313"/>
                  </a:lnTo>
                  <a:lnTo>
                    <a:pt x="474631" y="599599"/>
                  </a:lnTo>
                  <a:lnTo>
                    <a:pt x="496157" y="622173"/>
                  </a:lnTo>
                  <a:lnTo>
                    <a:pt x="502920" y="625412"/>
                  </a:lnTo>
                  <a:lnTo>
                    <a:pt x="511207" y="630746"/>
                  </a:lnTo>
                  <a:lnTo>
                    <a:pt x="521303" y="642461"/>
                  </a:lnTo>
                  <a:lnTo>
                    <a:pt x="526732" y="654082"/>
                  </a:lnTo>
                  <a:lnTo>
                    <a:pt x="520541" y="659225"/>
                  </a:lnTo>
                  <a:lnTo>
                    <a:pt x="520541" y="662273"/>
                  </a:lnTo>
                  <a:lnTo>
                    <a:pt x="524351" y="662559"/>
                  </a:lnTo>
                  <a:lnTo>
                    <a:pt x="528066" y="662083"/>
                  </a:lnTo>
                  <a:lnTo>
                    <a:pt x="531590" y="660940"/>
                  </a:lnTo>
                  <a:lnTo>
                    <a:pt x="534829" y="659225"/>
                  </a:lnTo>
                  <a:lnTo>
                    <a:pt x="538829" y="660273"/>
                  </a:lnTo>
                  <a:lnTo>
                    <a:pt x="548735" y="673513"/>
                  </a:lnTo>
                  <a:lnTo>
                    <a:pt x="554831" y="675894"/>
                  </a:lnTo>
                  <a:lnTo>
                    <a:pt x="571690" y="678085"/>
                  </a:lnTo>
                  <a:lnTo>
                    <a:pt x="578358" y="675513"/>
                  </a:lnTo>
                  <a:lnTo>
                    <a:pt x="588740" y="662273"/>
                  </a:lnTo>
                  <a:lnTo>
                    <a:pt x="600932" y="654558"/>
                  </a:lnTo>
                  <a:lnTo>
                    <a:pt x="607028" y="645223"/>
                  </a:lnTo>
                  <a:lnTo>
                    <a:pt x="614553" y="640747"/>
                  </a:lnTo>
                  <a:lnTo>
                    <a:pt x="640366" y="642842"/>
                  </a:lnTo>
                  <a:lnTo>
                    <a:pt x="645223" y="640747"/>
                  </a:lnTo>
                  <a:lnTo>
                    <a:pt x="645319" y="646557"/>
                  </a:lnTo>
                  <a:lnTo>
                    <a:pt x="647319" y="649796"/>
                  </a:lnTo>
                  <a:lnTo>
                    <a:pt x="652939" y="654558"/>
                  </a:lnTo>
                  <a:lnTo>
                    <a:pt x="658558" y="648272"/>
                  </a:lnTo>
                  <a:lnTo>
                    <a:pt x="659035" y="645605"/>
                  </a:lnTo>
                  <a:lnTo>
                    <a:pt x="657987" y="645033"/>
                  </a:lnTo>
                  <a:lnTo>
                    <a:pt x="656749" y="644652"/>
                  </a:lnTo>
                  <a:lnTo>
                    <a:pt x="655796" y="643985"/>
                  </a:lnTo>
                  <a:lnTo>
                    <a:pt x="654653" y="642938"/>
                  </a:lnTo>
                  <a:lnTo>
                    <a:pt x="653891" y="640747"/>
                  </a:lnTo>
                  <a:lnTo>
                    <a:pt x="654082" y="639318"/>
                  </a:lnTo>
                  <a:lnTo>
                    <a:pt x="657415" y="635889"/>
                  </a:lnTo>
                  <a:lnTo>
                    <a:pt x="660463" y="631984"/>
                  </a:lnTo>
                  <a:lnTo>
                    <a:pt x="668846" y="617125"/>
                  </a:lnTo>
                  <a:lnTo>
                    <a:pt x="670084" y="613505"/>
                  </a:lnTo>
                  <a:lnTo>
                    <a:pt x="670179" y="611696"/>
                  </a:lnTo>
                  <a:lnTo>
                    <a:pt x="669227" y="606076"/>
                  </a:lnTo>
                  <a:lnTo>
                    <a:pt x="669131" y="603028"/>
                  </a:lnTo>
                  <a:lnTo>
                    <a:pt x="669703" y="601218"/>
                  </a:lnTo>
                  <a:lnTo>
                    <a:pt x="670655" y="599789"/>
                  </a:lnTo>
                  <a:lnTo>
                    <a:pt x="673513" y="597027"/>
                  </a:lnTo>
                  <a:lnTo>
                    <a:pt x="677037" y="592360"/>
                  </a:lnTo>
                  <a:lnTo>
                    <a:pt x="678371" y="590931"/>
                  </a:lnTo>
                  <a:lnTo>
                    <a:pt x="679513" y="590074"/>
                  </a:lnTo>
                  <a:lnTo>
                    <a:pt x="682180" y="588550"/>
                  </a:lnTo>
                  <a:lnTo>
                    <a:pt x="684943" y="587407"/>
                  </a:lnTo>
                  <a:lnTo>
                    <a:pt x="686562" y="586168"/>
                  </a:lnTo>
                  <a:lnTo>
                    <a:pt x="688277" y="584549"/>
                  </a:lnTo>
                  <a:lnTo>
                    <a:pt x="690944" y="581120"/>
                  </a:lnTo>
                  <a:lnTo>
                    <a:pt x="692944" y="579501"/>
                  </a:lnTo>
                  <a:lnTo>
                    <a:pt x="697230" y="577024"/>
                  </a:lnTo>
                  <a:lnTo>
                    <a:pt x="700469" y="570262"/>
                  </a:lnTo>
                  <a:lnTo>
                    <a:pt x="701897" y="566166"/>
                  </a:lnTo>
                  <a:lnTo>
                    <a:pt x="702183" y="564547"/>
                  </a:lnTo>
                  <a:lnTo>
                    <a:pt x="702373" y="562547"/>
                  </a:lnTo>
                  <a:lnTo>
                    <a:pt x="702278" y="560451"/>
                  </a:lnTo>
                  <a:lnTo>
                    <a:pt x="701897" y="558070"/>
                  </a:lnTo>
                  <a:lnTo>
                    <a:pt x="701326" y="556450"/>
                  </a:lnTo>
                  <a:lnTo>
                    <a:pt x="700659" y="554926"/>
                  </a:lnTo>
                  <a:lnTo>
                    <a:pt x="698754" y="552640"/>
                  </a:lnTo>
                  <a:lnTo>
                    <a:pt x="694182" y="548830"/>
                  </a:lnTo>
                  <a:lnTo>
                    <a:pt x="693134" y="547783"/>
                  </a:lnTo>
                  <a:lnTo>
                    <a:pt x="692182" y="546640"/>
                  </a:lnTo>
                  <a:lnTo>
                    <a:pt x="689991" y="542925"/>
                  </a:lnTo>
                  <a:lnTo>
                    <a:pt x="689038" y="541782"/>
                  </a:lnTo>
                  <a:lnTo>
                    <a:pt x="687896" y="540830"/>
                  </a:lnTo>
                  <a:lnTo>
                    <a:pt x="681228" y="536924"/>
                  </a:lnTo>
                  <a:lnTo>
                    <a:pt x="678847" y="535019"/>
                  </a:lnTo>
                  <a:lnTo>
                    <a:pt x="677894" y="533876"/>
                  </a:lnTo>
                  <a:lnTo>
                    <a:pt x="677132" y="532638"/>
                  </a:lnTo>
                  <a:lnTo>
                    <a:pt x="675989" y="529971"/>
                  </a:lnTo>
                  <a:lnTo>
                    <a:pt x="675227" y="526923"/>
                  </a:lnTo>
                  <a:lnTo>
                    <a:pt x="674084" y="510064"/>
                  </a:lnTo>
                  <a:lnTo>
                    <a:pt x="673513" y="507587"/>
                  </a:lnTo>
                  <a:lnTo>
                    <a:pt x="671798" y="505206"/>
                  </a:lnTo>
                  <a:lnTo>
                    <a:pt x="669798" y="503015"/>
                  </a:lnTo>
                  <a:lnTo>
                    <a:pt x="668655" y="502063"/>
                  </a:lnTo>
                  <a:lnTo>
                    <a:pt x="667322" y="501301"/>
                  </a:lnTo>
                  <a:lnTo>
                    <a:pt x="665797" y="500824"/>
                  </a:lnTo>
                  <a:lnTo>
                    <a:pt x="660559" y="500539"/>
                  </a:lnTo>
                  <a:lnTo>
                    <a:pt x="658939" y="500063"/>
                  </a:lnTo>
                  <a:lnTo>
                    <a:pt x="657511" y="499396"/>
                  </a:lnTo>
                  <a:lnTo>
                    <a:pt x="656272" y="498538"/>
                  </a:lnTo>
                  <a:lnTo>
                    <a:pt x="650272" y="492252"/>
                  </a:lnTo>
                  <a:lnTo>
                    <a:pt x="646843" y="487489"/>
                  </a:lnTo>
                  <a:lnTo>
                    <a:pt x="644843" y="485394"/>
                  </a:lnTo>
                  <a:lnTo>
                    <a:pt x="643414" y="484632"/>
                  </a:lnTo>
                  <a:lnTo>
                    <a:pt x="641890" y="484156"/>
                  </a:lnTo>
                  <a:lnTo>
                    <a:pt x="640080" y="484060"/>
                  </a:lnTo>
                  <a:lnTo>
                    <a:pt x="638365" y="484156"/>
                  </a:lnTo>
                  <a:lnTo>
                    <a:pt x="636365" y="483203"/>
                  </a:lnTo>
                  <a:lnTo>
                    <a:pt x="634270" y="481108"/>
                  </a:lnTo>
                  <a:lnTo>
                    <a:pt x="630174" y="472249"/>
                  </a:lnTo>
                  <a:lnTo>
                    <a:pt x="628840" y="470249"/>
                  </a:lnTo>
                  <a:lnTo>
                    <a:pt x="626459" y="468439"/>
                  </a:lnTo>
                  <a:lnTo>
                    <a:pt x="622363" y="466058"/>
                  </a:lnTo>
                  <a:lnTo>
                    <a:pt x="619982" y="464153"/>
                  </a:lnTo>
                  <a:lnTo>
                    <a:pt x="618649" y="462724"/>
                  </a:lnTo>
                  <a:lnTo>
                    <a:pt x="617411" y="461010"/>
                  </a:lnTo>
                  <a:lnTo>
                    <a:pt x="615505" y="457962"/>
                  </a:lnTo>
                  <a:lnTo>
                    <a:pt x="614839" y="455771"/>
                  </a:lnTo>
                  <a:lnTo>
                    <a:pt x="614553" y="453771"/>
                  </a:lnTo>
                  <a:lnTo>
                    <a:pt x="614648" y="452152"/>
                  </a:lnTo>
                  <a:lnTo>
                    <a:pt x="614839" y="450913"/>
                  </a:lnTo>
                  <a:lnTo>
                    <a:pt x="615887" y="447294"/>
                  </a:lnTo>
                  <a:lnTo>
                    <a:pt x="616363" y="444151"/>
                  </a:lnTo>
                  <a:lnTo>
                    <a:pt x="616172" y="442055"/>
                  </a:lnTo>
                  <a:lnTo>
                    <a:pt x="608647" y="421957"/>
                  </a:lnTo>
                  <a:lnTo>
                    <a:pt x="607790" y="420719"/>
                  </a:lnTo>
                  <a:lnTo>
                    <a:pt x="603980" y="416338"/>
                  </a:lnTo>
                  <a:lnTo>
                    <a:pt x="599504" y="412242"/>
                  </a:lnTo>
                  <a:lnTo>
                    <a:pt x="596932" y="410623"/>
                  </a:lnTo>
                  <a:lnTo>
                    <a:pt x="593693" y="409575"/>
                  </a:lnTo>
                  <a:lnTo>
                    <a:pt x="589693" y="408813"/>
                  </a:lnTo>
                  <a:lnTo>
                    <a:pt x="587597" y="408146"/>
                  </a:lnTo>
                  <a:lnTo>
                    <a:pt x="585406" y="406432"/>
                  </a:lnTo>
                  <a:lnTo>
                    <a:pt x="584454" y="404908"/>
                  </a:lnTo>
                  <a:lnTo>
                    <a:pt x="584073" y="403384"/>
                  </a:lnTo>
                  <a:lnTo>
                    <a:pt x="584168" y="402336"/>
                  </a:lnTo>
                  <a:lnTo>
                    <a:pt x="584454" y="400812"/>
                  </a:lnTo>
                  <a:lnTo>
                    <a:pt x="584835" y="399479"/>
                  </a:lnTo>
                  <a:lnTo>
                    <a:pt x="585883" y="397383"/>
                  </a:lnTo>
                  <a:lnTo>
                    <a:pt x="589883" y="391573"/>
                  </a:lnTo>
                  <a:lnTo>
                    <a:pt x="590931" y="390525"/>
                  </a:lnTo>
                  <a:lnTo>
                    <a:pt x="592169" y="389668"/>
                  </a:lnTo>
                  <a:lnTo>
                    <a:pt x="596074" y="387572"/>
                  </a:lnTo>
                  <a:lnTo>
                    <a:pt x="597313" y="386429"/>
                  </a:lnTo>
                  <a:lnTo>
                    <a:pt x="598265" y="384810"/>
                  </a:lnTo>
                  <a:lnTo>
                    <a:pt x="599027" y="381762"/>
                  </a:lnTo>
                  <a:lnTo>
                    <a:pt x="598932" y="379762"/>
                  </a:lnTo>
                  <a:lnTo>
                    <a:pt x="598361" y="378142"/>
                  </a:lnTo>
                  <a:lnTo>
                    <a:pt x="597218" y="377190"/>
                  </a:lnTo>
                  <a:lnTo>
                    <a:pt x="595694" y="376523"/>
                  </a:lnTo>
                  <a:lnTo>
                    <a:pt x="589979" y="375475"/>
                  </a:lnTo>
                  <a:lnTo>
                    <a:pt x="588264" y="374904"/>
                  </a:lnTo>
                  <a:lnTo>
                    <a:pt x="580358" y="370141"/>
                  </a:lnTo>
                  <a:lnTo>
                    <a:pt x="579406" y="369189"/>
                  </a:lnTo>
                  <a:lnTo>
                    <a:pt x="575501" y="363093"/>
                  </a:lnTo>
                  <a:lnTo>
                    <a:pt x="574548" y="361950"/>
                  </a:lnTo>
                  <a:lnTo>
                    <a:pt x="572262" y="360045"/>
                  </a:lnTo>
                  <a:lnTo>
                    <a:pt x="566928" y="356711"/>
                  </a:lnTo>
                  <a:lnTo>
                    <a:pt x="565309" y="355092"/>
                  </a:lnTo>
                  <a:lnTo>
                    <a:pt x="563594" y="352615"/>
                  </a:lnTo>
                  <a:lnTo>
                    <a:pt x="560927" y="347663"/>
                  </a:lnTo>
                  <a:lnTo>
                    <a:pt x="559880" y="344614"/>
                  </a:lnTo>
                  <a:lnTo>
                    <a:pt x="559308" y="342043"/>
                  </a:lnTo>
                  <a:lnTo>
                    <a:pt x="558832" y="329851"/>
                  </a:lnTo>
                  <a:lnTo>
                    <a:pt x="557594" y="326422"/>
                  </a:lnTo>
                  <a:lnTo>
                    <a:pt x="557689" y="323850"/>
                  </a:lnTo>
                  <a:lnTo>
                    <a:pt x="557879" y="321850"/>
                  </a:lnTo>
                  <a:lnTo>
                    <a:pt x="557403" y="320421"/>
                  </a:lnTo>
                  <a:lnTo>
                    <a:pt x="556355" y="318992"/>
                  </a:lnTo>
                  <a:lnTo>
                    <a:pt x="556641" y="317659"/>
                  </a:lnTo>
                  <a:lnTo>
                    <a:pt x="557213" y="316421"/>
                  </a:lnTo>
                  <a:lnTo>
                    <a:pt x="557784" y="314611"/>
                  </a:lnTo>
                  <a:lnTo>
                    <a:pt x="557117" y="313563"/>
                  </a:lnTo>
                  <a:lnTo>
                    <a:pt x="555593" y="312134"/>
                  </a:lnTo>
                  <a:lnTo>
                    <a:pt x="554069" y="311372"/>
                  </a:lnTo>
                  <a:lnTo>
                    <a:pt x="549307" y="306324"/>
                  </a:lnTo>
                  <a:lnTo>
                    <a:pt x="555403" y="300133"/>
                  </a:lnTo>
                  <a:lnTo>
                    <a:pt x="556641" y="295846"/>
                  </a:lnTo>
                  <a:lnTo>
                    <a:pt x="556451" y="294132"/>
                  </a:lnTo>
                  <a:lnTo>
                    <a:pt x="555403" y="290322"/>
                  </a:lnTo>
                  <a:lnTo>
                    <a:pt x="555022" y="287274"/>
                  </a:lnTo>
                  <a:lnTo>
                    <a:pt x="555022" y="281273"/>
                  </a:lnTo>
                  <a:lnTo>
                    <a:pt x="556641" y="276796"/>
                  </a:lnTo>
                  <a:lnTo>
                    <a:pt x="557879" y="270986"/>
                  </a:lnTo>
                  <a:lnTo>
                    <a:pt x="592741" y="269748"/>
                  </a:lnTo>
                  <a:lnTo>
                    <a:pt x="599027" y="267176"/>
                  </a:lnTo>
                  <a:lnTo>
                    <a:pt x="610933" y="259651"/>
                  </a:lnTo>
                  <a:lnTo>
                    <a:pt x="615315" y="255556"/>
                  </a:lnTo>
                  <a:lnTo>
                    <a:pt x="617887" y="250698"/>
                  </a:lnTo>
                  <a:lnTo>
                    <a:pt x="621697" y="238125"/>
                  </a:lnTo>
                  <a:lnTo>
                    <a:pt x="627507" y="226409"/>
                  </a:lnTo>
                  <a:lnTo>
                    <a:pt x="629507" y="220313"/>
                  </a:lnTo>
                  <a:lnTo>
                    <a:pt x="628936" y="213265"/>
                  </a:lnTo>
                  <a:lnTo>
                    <a:pt x="622840" y="200311"/>
                  </a:lnTo>
                  <a:lnTo>
                    <a:pt x="587407" y="189357"/>
                  </a:lnTo>
                  <a:lnTo>
                    <a:pt x="576739" y="181927"/>
                  </a:lnTo>
                  <a:lnTo>
                    <a:pt x="572453" y="178117"/>
                  </a:lnTo>
                  <a:lnTo>
                    <a:pt x="570452" y="177355"/>
                  </a:lnTo>
                  <a:lnTo>
                    <a:pt x="568928" y="177451"/>
                  </a:lnTo>
                  <a:lnTo>
                    <a:pt x="567785" y="178403"/>
                  </a:lnTo>
                  <a:lnTo>
                    <a:pt x="565785" y="180594"/>
                  </a:lnTo>
                  <a:lnTo>
                    <a:pt x="562451" y="181070"/>
                  </a:lnTo>
                  <a:lnTo>
                    <a:pt x="529876" y="178784"/>
                  </a:lnTo>
                  <a:lnTo>
                    <a:pt x="527399" y="178213"/>
                  </a:lnTo>
                  <a:lnTo>
                    <a:pt x="525589" y="177260"/>
                  </a:lnTo>
                  <a:lnTo>
                    <a:pt x="521780" y="170593"/>
                  </a:lnTo>
                  <a:lnTo>
                    <a:pt x="519874" y="168307"/>
                  </a:lnTo>
                  <a:lnTo>
                    <a:pt x="518827" y="167354"/>
                  </a:lnTo>
                  <a:lnTo>
                    <a:pt x="502920" y="157448"/>
                  </a:lnTo>
                  <a:lnTo>
                    <a:pt x="500824" y="155638"/>
                  </a:lnTo>
                  <a:lnTo>
                    <a:pt x="500158" y="154400"/>
                  </a:lnTo>
                  <a:lnTo>
                    <a:pt x="499872" y="152971"/>
                  </a:lnTo>
                  <a:lnTo>
                    <a:pt x="500158" y="151447"/>
                  </a:lnTo>
                  <a:lnTo>
                    <a:pt x="500824" y="150114"/>
                  </a:lnTo>
                  <a:lnTo>
                    <a:pt x="510635" y="138684"/>
                  </a:lnTo>
                  <a:lnTo>
                    <a:pt x="512921" y="136970"/>
                  </a:lnTo>
                  <a:lnTo>
                    <a:pt x="516160" y="133921"/>
                  </a:lnTo>
                  <a:lnTo>
                    <a:pt x="517112" y="132683"/>
                  </a:lnTo>
                  <a:lnTo>
                    <a:pt x="517874" y="131350"/>
                  </a:lnTo>
                  <a:lnTo>
                    <a:pt x="518351" y="129826"/>
                  </a:lnTo>
                  <a:lnTo>
                    <a:pt x="518065" y="128016"/>
                  </a:lnTo>
                  <a:lnTo>
                    <a:pt x="515588" y="124111"/>
                  </a:lnTo>
                  <a:lnTo>
                    <a:pt x="515112" y="122587"/>
                  </a:lnTo>
                  <a:lnTo>
                    <a:pt x="515779" y="121444"/>
                  </a:lnTo>
                  <a:lnTo>
                    <a:pt x="520255" y="120110"/>
                  </a:lnTo>
                  <a:lnTo>
                    <a:pt x="521494" y="119348"/>
                  </a:lnTo>
                  <a:lnTo>
                    <a:pt x="522446" y="118396"/>
                  </a:lnTo>
                  <a:lnTo>
                    <a:pt x="523018" y="117253"/>
                  </a:lnTo>
                  <a:lnTo>
                    <a:pt x="522541" y="115538"/>
                  </a:lnTo>
                  <a:lnTo>
                    <a:pt x="521303" y="112871"/>
                  </a:lnTo>
                  <a:lnTo>
                    <a:pt x="517779" y="107728"/>
                  </a:lnTo>
                  <a:lnTo>
                    <a:pt x="515683" y="105442"/>
                  </a:lnTo>
                  <a:lnTo>
                    <a:pt x="513683" y="104108"/>
                  </a:lnTo>
                  <a:lnTo>
                    <a:pt x="507016" y="101632"/>
                  </a:lnTo>
                  <a:lnTo>
                    <a:pt x="495490" y="94869"/>
                  </a:lnTo>
                  <a:lnTo>
                    <a:pt x="492633" y="93916"/>
                  </a:lnTo>
                  <a:lnTo>
                    <a:pt x="491395" y="94583"/>
                  </a:lnTo>
                  <a:lnTo>
                    <a:pt x="488632" y="98298"/>
                  </a:lnTo>
                  <a:lnTo>
                    <a:pt x="487394" y="99250"/>
                  </a:lnTo>
                  <a:lnTo>
                    <a:pt x="485870" y="99917"/>
                  </a:lnTo>
                  <a:lnTo>
                    <a:pt x="484537" y="100298"/>
                  </a:lnTo>
                  <a:lnTo>
                    <a:pt x="480536" y="100584"/>
                  </a:lnTo>
                  <a:lnTo>
                    <a:pt x="475297" y="85534"/>
                  </a:lnTo>
                  <a:lnTo>
                    <a:pt x="471392" y="81915"/>
                  </a:lnTo>
                  <a:lnTo>
                    <a:pt x="467582" y="81153"/>
                  </a:lnTo>
                  <a:lnTo>
                    <a:pt x="462724" y="79343"/>
                  </a:lnTo>
                  <a:lnTo>
                    <a:pt x="458819" y="77057"/>
                  </a:lnTo>
                  <a:lnTo>
                    <a:pt x="457200" y="75152"/>
                  </a:lnTo>
                  <a:lnTo>
                    <a:pt x="456057" y="72866"/>
                  </a:lnTo>
                  <a:lnTo>
                    <a:pt x="454343" y="66865"/>
                  </a:lnTo>
                  <a:lnTo>
                    <a:pt x="454057" y="64484"/>
                  </a:lnTo>
                  <a:lnTo>
                    <a:pt x="454247" y="62484"/>
                  </a:lnTo>
                  <a:lnTo>
                    <a:pt x="455009" y="61055"/>
                  </a:lnTo>
                  <a:lnTo>
                    <a:pt x="455962" y="59722"/>
                  </a:lnTo>
                  <a:lnTo>
                    <a:pt x="457105" y="58674"/>
                  </a:lnTo>
                  <a:lnTo>
                    <a:pt x="458248" y="57817"/>
                  </a:lnTo>
                  <a:lnTo>
                    <a:pt x="459105" y="56769"/>
                  </a:lnTo>
                  <a:lnTo>
                    <a:pt x="459677" y="55340"/>
                  </a:lnTo>
                  <a:lnTo>
                    <a:pt x="459962" y="53816"/>
                  </a:lnTo>
                  <a:lnTo>
                    <a:pt x="460629" y="52388"/>
                  </a:lnTo>
                  <a:lnTo>
                    <a:pt x="461677" y="51340"/>
                  </a:lnTo>
                  <a:lnTo>
                    <a:pt x="464534" y="50101"/>
                  </a:lnTo>
                  <a:lnTo>
                    <a:pt x="465582" y="49149"/>
                  </a:lnTo>
                  <a:lnTo>
                    <a:pt x="466249" y="47720"/>
                  </a:lnTo>
                  <a:lnTo>
                    <a:pt x="466439" y="45053"/>
                  </a:lnTo>
                  <a:lnTo>
                    <a:pt x="465487" y="34766"/>
                  </a:lnTo>
                  <a:lnTo>
                    <a:pt x="464630" y="31718"/>
                  </a:lnTo>
                  <a:lnTo>
                    <a:pt x="463487" y="29718"/>
                  </a:lnTo>
                  <a:lnTo>
                    <a:pt x="456152" y="26098"/>
                  </a:lnTo>
                  <a:lnTo>
                    <a:pt x="454628" y="24479"/>
                  </a:lnTo>
                  <a:lnTo>
                    <a:pt x="453009" y="22384"/>
                  </a:lnTo>
                  <a:lnTo>
                    <a:pt x="448723" y="15812"/>
                  </a:lnTo>
                  <a:lnTo>
                    <a:pt x="446913" y="14383"/>
                  </a:lnTo>
                  <a:lnTo>
                    <a:pt x="440436" y="12097"/>
                  </a:lnTo>
                  <a:lnTo>
                    <a:pt x="431292" y="7239"/>
                  </a:lnTo>
                  <a:lnTo>
                    <a:pt x="429673" y="6096"/>
                  </a:lnTo>
                  <a:lnTo>
                    <a:pt x="409575" y="18479"/>
                  </a:lnTo>
                  <a:lnTo>
                    <a:pt x="406146" y="20002"/>
                  </a:lnTo>
                  <a:lnTo>
                    <a:pt x="403479" y="20383"/>
                  </a:lnTo>
                  <a:lnTo>
                    <a:pt x="390430" y="24289"/>
                  </a:lnTo>
                  <a:lnTo>
                    <a:pt x="380333" y="29432"/>
                  </a:lnTo>
                  <a:lnTo>
                    <a:pt x="371856" y="31813"/>
                  </a:lnTo>
                  <a:lnTo>
                    <a:pt x="370237" y="31337"/>
                  </a:lnTo>
                  <a:lnTo>
                    <a:pt x="367474" y="29908"/>
                  </a:lnTo>
                  <a:lnTo>
                    <a:pt x="365093" y="28004"/>
                  </a:lnTo>
                  <a:lnTo>
                    <a:pt x="362998" y="25813"/>
                  </a:lnTo>
                  <a:lnTo>
                    <a:pt x="361664" y="24765"/>
                  </a:lnTo>
                  <a:lnTo>
                    <a:pt x="360045" y="23717"/>
                  </a:lnTo>
                  <a:lnTo>
                    <a:pt x="357378" y="22860"/>
                  </a:lnTo>
                  <a:lnTo>
                    <a:pt x="355663" y="23146"/>
                  </a:lnTo>
                  <a:lnTo>
                    <a:pt x="354330" y="24098"/>
                  </a:lnTo>
                  <a:lnTo>
                    <a:pt x="353568" y="25337"/>
                  </a:lnTo>
                  <a:lnTo>
                    <a:pt x="352901" y="26956"/>
                  </a:lnTo>
                  <a:lnTo>
                    <a:pt x="351472" y="32099"/>
                  </a:lnTo>
                  <a:lnTo>
                    <a:pt x="350330" y="34099"/>
                  </a:lnTo>
                  <a:lnTo>
                    <a:pt x="348424" y="36100"/>
                  </a:lnTo>
                  <a:lnTo>
                    <a:pt x="344329" y="39148"/>
                  </a:lnTo>
                  <a:lnTo>
                    <a:pt x="341852" y="40386"/>
                  </a:lnTo>
                  <a:lnTo>
                    <a:pt x="339566" y="41053"/>
                  </a:lnTo>
                  <a:lnTo>
                    <a:pt x="316706" y="41720"/>
                  </a:lnTo>
                  <a:lnTo>
                    <a:pt x="314325" y="42100"/>
                  </a:lnTo>
                  <a:lnTo>
                    <a:pt x="312991" y="42672"/>
                  </a:lnTo>
                  <a:lnTo>
                    <a:pt x="310324" y="45339"/>
                  </a:lnTo>
                  <a:lnTo>
                    <a:pt x="294799" y="55816"/>
                  </a:lnTo>
                  <a:lnTo>
                    <a:pt x="292132" y="56864"/>
                  </a:lnTo>
                  <a:lnTo>
                    <a:pt x="289751" y="57150"/>
                  </a:lnTo>
                  <a:lnTo>
                    <a:pt x="288036" y="56769"/>
                  </a:lnTo>
                  <a:lnTo>
                    <a:pt x="286512" y="56102"/>
                  </a:lnTo>
                  <a:lnTo>
                    <a:pt x="285369" y="55245"/>
                  </a:lnTo>
                  <a:lnTo>
                    <a:pt x="284416" y="54197"/>
                  </a:lnTo>
                  <a:lnTo>
                    <a:pt x="282035" y="50292"/>
                  </a:lnTo>
                  <a:lnTo>
                    <a:pt x="280606" y="49149"/>
                  </a:lnTo>
                  <a:lnTo>
                    <a:pt x="278702" y="48482"/>
                  </a:lnTo>
                  <a:lnTo>
                    <a:pt x="268510" y="49054"/>
                  </a:lnTo>
                  <a:lnTo>
                    <a:pt x="258223" y="48006"/>
                  </a:lnTo>
                  <a:lnTo>
                    <a:pt x="253270" y="42005"/>
                  </a:lnTo>
                  <a:lnTo>
                    <a:pt x="250888" y="36766"/>
                  </a:lnTo>
                  <a:lnTo>
                    <a:pt x="248507" y="34385"/>
                  </a:lnTo>
                  <a:lnTo>
                    <a:pt x="246412" y="33147"/>
                  </a:lnTo>
                  <a:lnTo>
                    <a:pt x="240316" y="32671"/>
                  </a:lnTo>
                  <a:lnTo>
                    <a:pt x="236696" y="31909"/>
                  </a:lnTo>
                  <a:lnTo>
                    <a:pt x="214884" y="22670"/>
                  </a:lnTo>
                  <a:lnTo>
                    <a:pt x="200787" y="17621"/>
                  </a:lnTo>
                  <a:lnTo>
                    <a:pt x="189166" y="12001"/>
                  </a:lnTo>
                  <a:lnTo>
                    <a:pt x="182308" y="6287"/>
                  </a:lnTo>
                  <a:lnTo>
                    <a:pt x="180975" y="5524"/>
                  </a:lnTo>
                  <a:lnTo>
                    <a:pt x="179261" y="4858"/>
                  </a:lnTo>
                  <a:lnTo>
                    <a:pt x="169831" y="2762"/>
                  </a:lnTo>
                  <a:lnTo>
                    <a:pt x="164116" y="381"/>
                  </a:lnTo>
                  <a:lnTo>
                    <a:pt x="154496" y="571"/>
                  </a:lnTo>
                  <a:lnTo>
                    <a:pt x="143923" y="2286"/>
                  </a:lnTo>
                  <a:lnTo>
                    <a:pt x="132493" y="1143"/>
                  </a:lnTo>
                  <a:lnTo>
                    <a:pt x="129254" y="0"/>
                  </a:lnTo>
                  <a:lnTo>
                    <a:pt x="127730" y="2000"/>
                  </a:lnTo>
                  <a:lnTo>
                    <a:pt x="126111" y="5239"/>
                  </a:lnTo>
                  <a:lnTo>
                    <a:pt x="124396" y="7715"/>
                  </a:lnTo>
                  <a:lnTo>
                    <a:pt x="122968" y="10573"/>
                  </a:lnTo>
                  <a:lnTo>
                    <a:pt x="122015" y="11811"/>
                  </a:lnTo>
                  <a:lnTo>
                    <a:pt x="117920" y="16097"/>
                  </a:lnTo>
                  <a:lnTo>
                    <a:pt x="116300" y="18764"/>
                  </a:lnTo>
                  <a:lnTo>
                    <a:pt x="115729" y="20288"/>
                  </a:lnTo>
                  <a:lnTo>
                    <a:pt x="115348" y="21907"/>
                  </a:lnTo>
                  <a:lnTo>
                    <a:pt x="115348" y="23622"/>
                  </a:lnTo>
                  <a:lnTo>
                    <a:pt x="115729" y="25146"/>
                  </a:lnTo>
                  <a:lnTo>
                    <a:pt x="116396" y="26479"/>
                  </a:lnTo>
                  <a:lnTo>
                    <a:pt x="118681" y="28956"/>
                  </a:lnTo>
                  <a:lnTo>
                    <a:pt x="121920" y="31528"/>
                  </a:lnTo>
                  <a:lnTo>
                    <a:pt x="123158" y="32861"/>
                  </a:lnTo>
                  <a:lnTo>
                    <a:pt x="124111" y="35052"/>
                  </a:lnTo>
                  <a:lnTo>
                    <a:pt x="124492" y="37338"/>
                  </a:lnTo>
                  <a:lnTo>
                    <a:pt x="124587" y="40291"/>
                  </a:lnTo>
                  <a:lnTo>
                    <a:pt x="124778" y="42386"/>
                  </a:lnTo>
                  <a:lnTo>
                    <a:pt x="125444" y="45625"/>
                  </a:lnTo>
                  <a:lnTo>
                    <a:pt x="125254" y="46863"/>
                  </a:lnTo>
                  <a:lnTo>
                    <a:pt x="123635" y="47911"/>
                  </a:lnTo>
                  <a:lnTo>
                    <a:pt x="121920" y="48292"/>
                  </a:lnTo>
                  <a:lnTo>
                    <a:pt x="118110" y="48673"/>
                  </a:lnTo>
                  <a:lnTo>
                    <a:pt x="108585" y="47720"/>
                  </a:lnTo>
                  <a:lnTo>
                    <a:pt x="101251" y="46006"/>
                  </a:lnTo>
                  <a:lnTo>
                    <a:pt x="99822" y="45244"/>
                  </a:lnTo>
                  <a:lnTo>
                    <a:pt x="98584" y="44387"/>
                  </a:lnTo>
                  <a:lnTo>
                    <a:pt x="96583" y="41815"/>
                  </a:lnTo>
                  <a:lnTo>
                    <a:pt x="86963" y="24955"/>
                  </a:lnTo>
                  <a:lnTo>
                    <a:pt x="85820" y="22003"/>
                  </a:lnTo>
                  <a:lnTo>
                    <a:pt x="85058" y="18859"/>
                  </a:lnTo>
                  <a:lnTo>
                    <a:pt x="83725" y="17050"/>
                  </a:lnTo>
                  <a:lnTo>
                    <a:pt x="82582" y="15716"/>
                  </a:lnTo>
                  <a:lnTo>
                    <a:pt x="74771" y="11335"/>
                  </a:lnTo>
                  <a:lnTo>
                    <a:pt x="71628" y="11430"/>
                  </a:lnTo>
                  <a:lnTo>
                    <a:pt x="68961" y="12478"/>
                  </a:lnTo>
                  <a:lnTo>
                    <a:pt x="66675" y="14192"/>
                  </a:lnTo>
                  <a:lnTo>
                    <a:pt x="57531" y="23717"/>
                  </a:lnTo>
                  <a:lnTo>
                    <a:pt x="56864" y="24289"/>
                  </a:lnTo>
                  <a:lnTo>
                    <a:pt x="52483" y="27241"/>
                  </a:lnTo>
                  <a:lnTo>
                    <a:pt x="50006" y="28384"/>
                  </a:lnTo>
                  <a:lnTo>
                    <a:pt x="41910" y="30956"/>
                  </a:lnTo>
                  <a:lnTo>
                    <a:pt x="40672" y="31718"/>
                  </a:lnTo>
                  <a:lnTo>
                    <a:pt x="40005" y="33052"/>
                  </a:lnTo>
                  <a:lnTo>
                    <a:pt x="39814" y="34766"/>
                  </a:lnTo>
                  <a:lnTo>
                    <a:pt x="44101" y="43434"/>
                  </a:lnTo>
                  <a:lnTo>
                    <a:pt x="45148" y="46482"/>
                  </a:lnTo>
                  <a:lnTo>
                    <a:pt x="45244" y="48768"/>
                  </a:lnTo>
                  <a:lnTo>
                    <a:pt x="44958" y="51911"/>
                  </a:lnTo>
                  <a:lnTo>
                    <a:pt x="43148" y="62579"/>
                  </a:lnTo>
                  <a:lnTo>
                    <a:pt x="44196" y="72962"/>
                  </a:lnTo>
                  <a:lnTo>
                    <a:pt x="42481" y="79248"/>
                  </a:lnTo>
                  <a:lnTo>
                    <a:pt x="42577" y="84868"/>
                  </a:lnTo>
                  <a:lnTo>
                    <a:pt x="42291" y="86582"/>
                  </a:lnTo>
                  <a:lnTo>
                    <a:pt x="41720" y="88011"/>
                  </a:lnTo>
                  <a:lnTo>
                    <a:pt x="40957" y="89440"/>
                  </a:lnTo>
                  <a:lnTo>
                    <a:pt x="39814" y="90964"/>
                  </a:lnTo>
                  <a:lnTo>
                    <a:pt x="38100" y="92488"/>
                  </a:lnTo>
                  <a:lnTo>
                    <a:pt x="35243" y="94583"/>
                  </a:lnTo>
                  <a:lnTo>
                    <a:pt x="32099" y="95440"/>
                  </a:lnTo>
                  <a:lnTo>
                    <a:pt x="29623" y="96488"/>
                  </a:lnTo>
                  <a:lnTo>
                    <a:pt x="26956" y="98012"/>
                  </a:lnTo>
                  <a:lnTo>
                    <a:pt x="25241" y="99822"/>
                  </a:lnTo>
                  <a:lnTo>
                    <a:pt x="23717" y="103060"/>
                  </a:lnTo>
                  <a:lnTo>
                    <a:pt x="23431" y="105251"/>
                  </a:lnTo>
                  <a:lnTo>
                    <a:pt x="23622" y="107251"/>
                  </a:lnTo>
                  <a:lnTo>
                    <a:pt x="22765" y="108871"/>
                  </a:lnTo>
                  <a:lnTo>
                    <a:pt x="21050" y="110204"/>
                  </a:lnTo>
                  <a:lnTo>
                    <a:pt x="9335" y="112300"/>
                  </a:lnTo>
                  <a:lnTo>
                    <a:pt x="6191" y="113633"/>
                  </a:lnTo>
                  <a:lnTo>
                    <a:pt x="0" y="117538"/>
                  </a:lnTo>
                  <a:lnTo>
                    <a:pt x="16097" y="131921"/>
                  </a:lnTo>
                  <a:lnTo>
                    <a:pt x="37147" y="158496"/>
                  </a:lnTo>
                  <a:lnTo>
                    <a:pt x="48292" y="177832"/>
                  </a:lnTo>
                  <a:lnTo>
                    <a:pt x="57340" y="196024"/>
                  </a:lnTo>
                  <a:lnTo>
                    <a:pt x="58103" y="200692"/>
                  </a:lnTo>
                  <a:lnTo>
                    <a:pt x="58674" y="210312"/>
                  </a:lnTo>
                  <a:lnTo>
                    <a:pt x="59817" y="214598"/>
                  </a:lnTo>
                  <a:lnTo>
                    <a:pt x="64008" y="218884"/>
                  </a:lnTo>
                  <a:lnTo>
                    <a:pt x="76105" y="226885"/>
                  </a:lnTo>
                  <a:lnTo>
                    <a:pt x="95345" y="260699"/>
                  </a:lnTo>
                  <a:lnTo>
                    <a:pt x="103251" y="282226"/>
                  </a:lnTo>
                  <a:lnTo>
                    <a:pt x="105918" y="298799"/>
                  </a:lnTo>
                  <a:lnTo>
                    <a:pt x="102108" y="317373"/>
                  </a:lnTo>
                  <a:lnTo>
                    <a:pt x="104394" y="320516"/>
                  </a:lnTo>
                  <a:lnTo>
                    <a:pt x="113824" y="322040"/>
                  </a:lnTo>
                  <a:lnTo>
                    <a:pt x="116300" y="323279"/>
                  </a:lnTo>
                  <a:lnTo>
                    <a:pt x="115824" y="317182"/>
                  </a:lnTo>
                  <a:lnTo>
                    <a:pt x="114490" y="311182"/>
                  </a:lnTo>
                  <a:lnTo>
                    <a:pt x="114110" y="305848"/>
                  </a:lnTo>
                  <a:lnTo>
                    <a:pt x="116300" y="301752"/>
                  </a:lnTo>
                  <a:lnTo>
                    <a:pt x="120872" y="300609"/>
                  </a:lnTo>
                  <a:lnTo>
                    <a:pt x="126206" y="302514"/>
                  </a:lnTo>
                  <a:lnTo>
                    <a:pt x="134398" y="307467"/>
                  </a:lnTo>
                  <a:lnTo>
                    <a:pt x="144780" y="308705"/>
                  </a:lnTo>
                  <a:lnTo>
                    <a:pt x="150495" y="315373"/>
                  </a:lnTo>
                  <a:lnTo>
                    <a:pt x="157829" y="315277"/>
                  </a:lnTo>
                  <a:lnTo>
                    <a:pt x="160972" y="306419"/>
                  </a:lnTo>
                  <a:lnTo>
                    <a:pt x="164687" y="301657"/>
                  </a:lnTo>
                  <a:lnTo>
                    <a:pt x="173164" y="298799"/>
                  </a:lnTo>
                  <a:lnTo>
                    <a:pt x="182594" y="297751"/>
                  </a:lnTo>
                  <a:lnTo>
                    <a:pt x="188976" y="298323"/>
                  </a:lnTo>
                  <a:lnTo>
                    <a:pt x="195167" y="303181"/>
                  </a:lnTo>
                  <a:lnTo>
                    <a:pt x="207740" y="317278"/>
                  </a:lnTo>
                  <a:lnTo>
                    <a:pt x="213836" y="324802"/>
                  </a:lnTo>
                  <a:lnTo>
                    <a:pt x="219265" y="328422"/>
                  </a:lnTo>
                  <a:lnTo>
                    <a:pt x="223361" y="333280"/>
                  </a:lnTo>
                  <a:lnTo>
                    <a:pt x="227171" y="335375"/>
                  </a:lnTo>
                  <a:lnTo>
                    <a:pt x="232601" y="338042"/>
                  </a:lnTo>
                  <a:lnTo>
                    <a:pt x="239935" y="336137"/>
                  </a:lnTo>
                  <a:lnTo>
                    <a:pt x="246126" y="340995"/>
                  </a:lnTo>
                  <a:lnTo>
                    <a:pt x="250793" y="347567"/>
                  </a:lnTo>
                  <a:lnTo>
                    <a:pt x="252698" y="355759"/>
                  </a:lnTo>
                  <a:lnTo>
                    <a:pt x="251555" y="363188"/>
                  </a:lnTo>
                  <a:lnTo>
                    <a:pt x="240506" y="367284"/>
                  </a:lnTo>
                  <a:lnTo>
                    <a:pt x="226981" y="380809"/>
                  </a:lnTo>
                  <a:lnTo>
                    <a:pt x="224695" y="386334"/>
                  </a:lnTo>
                  <a:lnTo>
                    <a:pt x="220980" y="389477"/>
                  </a:lnTo>
                  <a:lnTo>
                    <a:pt x="218313" y="390906"/>
                  </a:lnTo>
                  <a:lnTo>
                    <a:pt x="211455" y="391477"/>
                  </a:lnTo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46" name="Figura a mano libera: forma 87">
              <a:extLst>
                <a:ext uri="{FF2B5EF4-FFF2-40B4-BE49-F238E27FC236}">
                  <a16:creationId xmlns:a16="http://schemas.microsoft.com/office/drawing/2014/main" xmlns="" id="{0BFDDAB1-E7EE-4B4B-AB7F-E40A5D07B8FF}"/>
                </a:ext>
              </a:extLst>
            </p:cNvPr>
            <p:cNvSpPr/>
            <p:nvPr/>
          </p:nvSpPr>
          <p:spPr>
            <a:xfrm>
              <a:off x="9918458" y="4965096"/>
              <a:ext cx="543210" cy="976122"/>
            </a:xfrm>
            <a:custGeom>
              <a:avLst/>
              <a:gdLst>
                <a:gd name="connsiteX0" fmla="*/ 538544 w 543210"/>
                <a:gd name="connsiteY0" fmla="*/ 490538 h 976122"/>
                <a:gd name="connsiteX1" fmla="*/ 526828 w 543210"/>
                <a:gd name="connsiteY1" fmla="*/ 486442 h 976122"/>
                <a:gd name="connsiteX2" fmla="*/ 524542 w 543210"/>
                <a:gd name="connsiteY2" fmla="*/ 484061 h 976122"/>
                <a:gd name="connsiteX3" fmla="*/ 523208 w 543210"/>
                <a:gd name="connsiteY3" fmla="*/ 480346 h 976122"/>
                <a:gd name="connsiteX4" fmla="*/ 515112 w 543210"/>
                <a:gd name="connsiteY4" fmla="*/ 464249 h 976122"/>
                <a:gd name="connsiteX5" fmla="*/ 514350 w 543210"/>
                <a:gd name="connsiteY5" fmla="*/ 450913 h 976122"/>
                <a:gd name="connsiteX6" fmla="*/ 520637 w 543210"/>
                <a:gd name="connsiteY6" fmla="*/ 425387 h 976122"/>
                <a:gd name="connsiteX7" fmla="*/ 522446 w 543210"/>
                <a:gd name="connsiteY7" fmla="*/ 411385 h 976122"/>
                <a:gd name="connsiteX8" fmla="*/ 521208 w 543210"/>
                <a:gd name="connsiteY8" fmla="*/ 406241 h 976122"/>
                <a:gd name="connsiteX9" fmla="*/ 515207 w 543210"/>
                <a:gd name="connsiteY9" fmla="*/ 396431 h 976122"/>
                <a:gd name="connsiteX10" fmla="*/ 512826 w 543210"/>
                <a:gd name="connsiteY10" fmla="*/ 391382 h 976122"/>
                <a:gd name="connsiteX11" fmla="*/ 511683 w 543210"/>
                <a:gd name="connsiteY11" fmla="*/ 385477 h 976122"/>
                <a:gd name="connsiteX12" fmla="*/ 511873 w 543210"/>
                <a:gd name="connsiteY12" fmla="*/ 379571 h 976122"/>
                <a:gd name="connsiteX13" fmla="*/ 514350 w 543210"/>
                <a:gd name="connsiteY13" fmla="*/ 354997 h 976122"/>
                <a:gd name="connsiteX14" fmla="*/ 526923 w 543210"/>
                <a:gd name="connsiteY14" fmla="*/ 324993 h 976122"/>
                <a:gd name="connsiteX15" fmla="*/ 515017 w 543210"/>
                <a:gd name="connsiteY15" fmla="*/ 323755 h 976122"/>
                <a:gd name="connsiteX16" fmla="*/ 502825 w 543210"/>
                <a:gd name="connsiteY16" fmla="*/ 317754 h 976122"/>
                <a:gd name="connsiteX17" fmla="*/ 491966 w 543210"/>
                <a:gd name="connsiteY17" fmla="*/ 309372 h 976122"/>
                <a:gd name="connsiteX18" fmla="*/ 484727 w 543210"/>
                <a:gd name="connsiteY18" fmla="*/ 300895 h 976122"/>
                <a:gd name="connsiteX19" fmla="*/ 480441 w 543210"/>
                <a:gd name="connsiteY19" fmla="*/ 294418 h 976122"/>
                <a:gd name="connsiteX20" fmla="*/ 476345 w 543210"/>
                <a:gd name="connsiteY20" fmla="*/ 289655 h 976122"/>
                <a:gd name="connsiteX21" fmla="*/ 470821 w 543210"/>
                <a:gd name="connsiteY21" fmla="*/ 286703 h 976122"/>
                <a:gd name="connsiteX22" fmla="*/ 462439 w 543210"/>
                <a:gd name="connsiteY22" fmla="*/ 285750 h 976122"/>
                <a:gd name="connsiteX23" fmla="*/ 456247 w 543210"/>
                <a:gd name="connsiteY23" fmla="*/ 283845 h 976122"/>
                <a:gd name="connsiteX24" fmla="*/ 440150 w 543210"/>
                <a:gd name="connsiteY24" fmla="*/ 270320 h 976122"/>
                <a:gd name="connsiteX25" fmla="*/ 419576 w 543210"/>
                <a:gd name="connsiteY25" fmla="*/ 260128 h 976122"/>
                <a:gd name="connsiteX26" fmla="*/ 416528 w 543210"/>
                <a:gd name="connsiteY26" fmla="*/ 256699 h 976122"/>
                <a:gd name="connsiteX27" fmla="*/ 414338 w 543210"/>
                <a:gd name="connsiteY27" fmla="*/ 249746 h 976122"/>
                <a:gd name="connsiteX28" fmla="*/ 409289 w 543210"/>
                <a:gd name="connsiteY28" fmla="*/ 243173 h 976122"/>
                <a:gd name="connsiteX29" fmla="*/ 403098 w 543210"/>
                <a:gd name="connsiteY29" fmla="*/ 237649 h 976122"/>
                <a:gd name="connsiteX30" fmla="*/ 397764 w 543210"/>
                <a:gd name="connsiteY30" fmla="*/ 234029 h 976122"/>
                <a:gd name="connsiteX31" fmla="*/ 386524 w 543210"/>
                <a:gd name="connsiteY31" fmla="*/ 230315 h 976122"/>
                <a:gd name="connsiteX32" fmla="*/ 343567 w 543210"/>
                <a:gd name="connsiteY32" fmla="*/ 227933 h 976122"/>
                <a:gd name="connsiteX33" fmla="*/ 332137 w 543210"/>
                <a:gd name="connsiteY33" fmla="*/ 222790 h 976122"/>
                <a:gd name="connsiteX34" fmla="*/ 316516 w 543210"/>
                <a:gd name="connsiteY34" fmla="*/ 212122 h 976122"/>
                <a:gd name="connsiteX35" fmla="*/ 306133 w 543210"/>
                <a:gd name="connsiteY35" fmla="*/ 199358 h 976122"/>
                <a:gd name="connsiteX36" fmla="*/ 310515 w 543210"/>
                <a:gd name="connsiteY36" fmla="*/ 188214 h 976122"/>
                <a:gd name="connsiteX37" fmla="*/ 310515 w 543210"/>
                <a:gd name="connsiteY37" fmla="*/ 185166 h 976122"/>
                <a:gd name="connsiteX38" fmla="*/ 301466 w 543210"/>
                <a:gd name="connsiteY38" fmla="*/ 173831 h 976122"/>
                <a:gd name="connsiteX39" fmla="*/ 297180 w 543210"/>
                <a:gd name="connsiteY39" fmla="*/ 161354 h 976122"/>
                <a:gd name="connsiteX40" fmla="*/ 297847 w 543210"/>
                <a:gd name="connsiteY40" fmla="*/ 147828 h 976122"/>
                <a:gd name="connsiteX41" fmla="*/ 303562 w 543210"/>
                <a:gd name="connsiteY41" fmla="*/ 133541 h 976122"/>
                <a:gd name="connsiteX42" fmla="*/ 315278 w 543210"/>
                <a:gd name="connsiteY42" fmla="*/ 112300 h 976122"/>
                <a:gd name="connsiteX43" fmla="*/ 331375 w 543210"/>
                <a:gd name="connsiteY43" fmla="*/ 96965 h 976122"/>
                <a:gd name="connsiteX44" fmla="*/ 336995 w 543210"/>
                <a:gd name="connsiteY44" fmla="*/ 86582 h 976122"/>
                <a:gd name="connsiteX45" fmla="*/ 342519 w 543210"/>
                <a:gd name="connsiteY45" fmla="*/ 81915 h 976122"/>
                <a:gd name="connsiteX46" fmla="*/ 345948 w 543210"/>
                <a:gd name="connsiteY46" fmla="*/ 76200 h 976122"/>
                <a:gd name="connsiteX47" fmla="*/ 339757 w 543210"/>
                <a:gd name="connsiteY47" fmla="*/ 62675 h 976122"/>
                <a:gd name="connsiteX48" fmla="*/ 334899 w 543210"/>
                <a:gd name="connsiteY48" fmla="*/ 45911 h 976122"/>
                <a:gd name="connsiteX49" fmla="*/ 334042 w 543210"/>
                <a:gd name="connsiteY49" fmla="*/ 40291 h 976122"/>
                <a:gd name="connsiteX50" fmla="*/ 336709 w 543210"/>
                <a:gd name="connsiteY50" fmla="*/ 23432 h 976122"/>
                <a:gd name="connsiteX51" fmla="*/ 343471 w 543210"/>
                <a:gd name="connsiteY51" fmla="*/ 12954 h 976122"/>
                <a:gd name="connsiteX52" fmla="*/ 348805 w 543210"/>
                <a:gd name="connsiteY52" fmla="*/ 8096 h 976122"/>
                <a:gd name="connsiteX53" fmla="*/ 342329 w 543210"/>
                <a:gd name="connsiteY53" fmla="*/ 6382 h 976122"/>
                <a:gd name="connsiteX54" fmla="*/ 320993 w 543210"/>
                <a:gd name="connsiteY54" fmla="*/ 4572 h 976122"/>
                <a:gd name="connsiteX55" fmla="*/ 310134 w 543210"/>
                <a:gd name="connsiteY55" fmla="*/ 6953 h 976122"/>
                <a:gd name="connsiteX56" fmla="*/ 308324 w 543210"/>
                <a:gd name="connsiteY56" fmla="*/ 7049 h 976122"/>
                <a:gd name="connsiteX57" fmla="*/ 306514 w 543210"/>
                <a:gd name="connsiteY57" fmla="*/ 6953 h 976122"/>
                <a:gd name="connsiteX58" fmla="*/ 293656 w 543210"/>
                <a:gd name="connsiteY58" fmla="*/ 4667 h 976122"/>
                <a:gd name="connsiteX59" fmla="*/ 283559 w 543210"/>
                <a:gd name="connsiteY59" fmla="*/ 5620 h 976122"/>
                <a:gd name="connsiteX60" fmla="*/ 282035 w 543210"/>
                <a:gd name="connsiteY60" fmla="*/ 5239 h 976122"/>
                <a:gd name="connsiteX61" fmla="*/ 280892 w 543210"/>
                <a:gd name="connsiteY61" fmla="*/ 4477 h 976122"/>
                <a:gd name="connsiteX62" fmla="*/ 280035 w 543210"/>
                <a:gd name="connsiteY62" fmla="*/ 3238 h 976122"/>
                <a:gd name="connsiteX63" fmla="*/ 278511 w 543210"/>
                <a:gd name="connsiteY63" fmla="*/ 762 h 976122"/>
                <a:gd name="connsiteX64" fmla="*/ 277368 w 543210"/>
                <a:gd name="connsiteY64" fmla="*/ 0 h 976122"/>
                <a:gd name="connsiteX65" fmla="*/ 275654 w 543210"/>
                <a:gd name="connsiteY65" fmla="*/ 191 h 976122"/>
                <a:gd name="connsiteX66" fmla="*/ 273653 w 543210"/>
                <a:gd name="connsiteY66" fmla="*/ 1905 h 976122"/>
                <a:gd name="connsiteX67" fmla="*/ 272415 w 543210"/>
                <a:gd name="connsiteY67" fmla="*/ 3429 h 976122"/>
                <a:gd name="connsiteX68" fmla="*/ 271558 w 543210"/>
                <a:gd name="connsiteY68" fmla="*/ 5144 h 976122"/>
                <a:gd name="connsiteX69" fmla="*/ 270986 w 543210"/>
                <a:gd name="connsiteY69" fmla="*/ 6668 h 976122"/>
                <a:gd name="connsiteX70" fmla="*/ 270415 w 543210"/>
                <a:gd name="connsiteY70" fmla="*/ 9335 h 976122"/>
                <a:gd name="connsiteX71" fmla="*/ 269938 w 543210"/>
                <a:gd name="connsiteY71" fmla="*/ 12859 h 976122"/>
                <a:gd name="connsiteX72" fmla="*/ 269557 w 543210"/>
                <a:gd name="connsiteY72" fmla="*/ 23813 h 976122"/>
                <a:gd name="connsiteX73" fmla="*/ 268700 w 543210"/>
                <a:gd name="connsiteY73" fmla="*/ 29718 h 976122"/>
                <a:gd name="connsiteX74" fmla="*/ 264986 w 543210"/>
                <a:gd name="connsiteY74" fmla="*/ 38957 h 976122"/>
                <a:gd name="connsiteX75" fmla="*/ 263462 w 543210"/>
                <a:gd name="connsiteY75" fmla="*/ 42101 h 976122"/>
                <a:gd name="connsiteX76" fmla="*/ 262319 w 543210"/>
                <a:gd name="connsiteY76" fmla="*/ 45244 h 976122"/>
                <a:gd name="connsiteX77" fmla="*/ 261938 w 543210"/>
                <a:gd name="connsiteY77" fmla="*/ 46958 h 976122"/>
                <a:gd name="connsiteX78" fmla="*/ 261747 w 543210"/>
                <a:gd name="connsiteY78" fmla="*/ 48768 h 976122"/>
                <a:gd name="connsiteX79" fmla="*/ 262509 w 543210"/>
                <a:gd name="connsiteY79" fmla="*/ 57245 h 976122"/>
                <a:gd name="connsiteX80" fmla="*/ 262509 w 543210"/>
                <a:gd name="connsiteY80" fmla="*/ 58960 h 976122"/>
                <a:gd name="connsiteX81" fmla="*/ 262128 w 543210"/>
                <a:gd name="connsiteY81" fmla="*/ 60865 h 976122"/>
                <a:gd name="connsiteX82" fmla="*/ 262033 w 543210"/>
                <a:gd name="connsiteY82" fmla="*/ 61151 h 976122"/>
                <a:gd name="connsiteX83" fmla="*/ 260795 w 543210"/>
                <a:gd name="connsiteY83" fmla="*/ 64103 h 976122"/>
                <a:gd name="connsiteX84" fmla="*/ 260032 w 543210"/>
                <a:gd name="connsiteY84" fmla="*/ 65437 h 976122"/>
                <a:gd name="connsiteX85" fmla="*/ 258223 w 543210"/>
                <a:gd name="connsiteY85" fmla="*/ 67723 h 976122"/>
                <a:gd name="connsiteX86" fmla="*/ 256222 w 543210"/>
                <a:gd name="connsiteY86" fmla="*/ 69913 h 976122"/>
                <a:gd name="connsiteX87" fmla="*/ 255270 w 543210"/>
                <a:gd name="connsiteY87" fmla="*/ 71057 h 976122"/>
                <a:gd name="connsiteX88" fmla="*/ 254508 w 543210"/>
                <a:gd name="connsiteY88" fmla="*/ 72390 h 976122"/>
                <a:gd name="connsiteX89" fmla="*/ 253460 w 543210"/>
                <a:gd name="connsiteY89" fmla="*/ 75533 h 976122"/>
                <a:gd name="connsiteX90" fmla="*/ 252317 w 543210"/>
                <a:gd name="connsiteY90" fmla="*/ 80963 h 976122"/>
                <a:gd name="connsiteX91" fmla="*/ 251746 w 543210"/>
                <a:gd name="connsiteY91" fmla="*/ 82582 h 976122"/>
                <a:gd name="connsiteX92" fmla="*/ 251174 w 543210"/>
                <a:gd name="connsiteY92" fmla="*/ 84106 h 976122"/>
                <a:gd name="connsiteX93" fmla="*/ 250317 w 543210"/>
                <a:gd name="connsiteY93" fmla="*/ 85344 h 976122"/>
                <a:gd name="connsiteX94" fmla="*/ 248317 w 543210"/>
                <a:gd name="connsiteY94" fmla="*/ 87535 h 976122"/>
                <a:gd name="connsiteX95" fmla="*/ 247555 w 543210"/>
                <a:gd name="connsiteY95" fmla="*/ 88773 h 976122"/>
                <a:gd name="connsiteX96" fmla="*/ 247174 w 543210"/>
                <a:gd name="connsiteY96" fmla="*/ 90011 h 976122"/>
                <a:gd name="connsiteX97" fmla="*/ 247650 w 543210"/>
                <a:gd name="connsiteY97" fmla="*/ 91250 h 976122"/>
                <a:gd name="connsiteX98" fmla="*/ 248698 w 543210"/>
                <a:gd name="connsiteY98" fmla="*/ 92107 h 976122"/>
                <a:gd name="connsiteX99" fmla="*/ 250127 w 543210"/>
                <a:gd name="connsiteY99" fmla="*/ 92678 h 976122"/>
                <a:gd name="connsiteX100" fmla="*/ 251174 w 543210"/>
                <a:gd name="connsiteY100" fmla="*/ 93631 h 976122"/>
                <a:gd name="connsiteX101" fmla="*/ 251841 w 543210"/>
                <a:gd name="connsiteY101" fmla="*/ 94964 h 976122"/>
                <a:gd name="connsiteX102" fmla="*/ 252222 w 543210"/>
                <a:gd name="connsiteY102" fmla="*/ 96488 h 976122"/>
                <a:gd name="connsiteX103" fmla="*/ 252698 w 543210"/>
                <a:gd name="connsiteY103" fmla="*/ 101537 h 976122"/>
                <a:gd name="connsiteX104" fmla="*/ 252603 w 543210"/>
                <a:gd name="connsiteY104" fmla="*/ 103346 h 976122"/>
                <a:gd name="connsiteX105" fmla="*/ 251841 w 543210"/>
                <a:gd name="connsiteY105" fmla="*/ 104775 h 976122"/>
                <a:gd name="connsiteX106" fmla="*/ 250698 w 543210"/>
                <a:gd name="connsiteY106" fmla="*/ 105442 h 976122"/>
                <a:gd name="connsiteX107" fmla="*/ 248126 w 543210"/>
                <a:gd name="connsiteY107" fmla="*/ 104108 h 976122"/>
                <a:gd name="connsiteX108" fmla="*/ 246602 w 543210"/>
                <a:gd name="connsiteY108" fmla="*/ 102870 h 976122"/>
                <a:gd name="connsiteX109" fmla="*/ 245459 w 543210"/>
                <a:gd name="connsiteY109" fmla="*/ 101441 h 976122"/>
                <a:gd name="connsiteX110" fmla="*/ 244221 w 543210"/>
                <a:gd name="connsiteY110" fmla="*/ 98774 h 976122"/>
                <a:gd name="connsiteX111" fmla="*/ 243554 w 543210"/>
                <a:gd name="connsiteY111" fmla="*/ 97536 h 976122"/>
                <a:gd name="connsiteX112" fmla="*/ 242697 w 543210"/>
                <a:gd name="connsiteY112" fmla="*/ 96393 h 976122"/>
                <a:gd name="connsiteX113" fmla="*/ 241459 w 543210"/>
                <a:gd name="connsiteY113" fmla="*/ 95441 h 976122"/>
                <a:gd name="connsiteX114" fmla="*/ 238982 w 543210"/>
                <a:gd name="connsiteY114" fmla="*/ 93726 h 976122"/>
                <a:gd name="connsiteX115" fmla="*/ 237839 w 543210"/>
                <a:gd name="connsiteY115" fmla="*/ 92774 h 976122"/>
                <a:gd name="connsiteX116" fmla="*/ 235934 w 543210"/>
                <a:gd name="connsiteY116" fmla="*/ 90583 h 976122"/>
                <a:gd name="connsiteX117" fmla="*/ 234696 w 543210"/>
                <a:gd name="connsiteY117" fmla="*/ 89726 h 976122"/>
                <a:gd name="connsiteX118" fmla="*/ 233172 w 543210"/>
                <a:gd name="connsiteY118" fmla="*/ 89154 h 976122"/>
                <a:gd name="connsiteX119" fmla="*/ 219265 w 543210"/>
                <a:gd name="connsiteY119" fmla="*/ 86963 h 976122"/>
                <a:gd name="connsiteX120" fmla="*/ 216027 w 543210"/>
                <a:gd name="connsiteY120" fmla="*/ 87154 h 976122"/>
                <a:gd name="connsiteX121" fmla="*/ 208693 w 543210"/>
                <a:gd name="connsiteY121" fmla="*/ 89630 h 976122"/>
                <a:gd name="connsiteX122" fmla="*/ 202882 w 543210"/>
                <a:gd name="connsiteY122" fmla="*/ 92869 h 976122"/>
                <a:gd name="connsiteX123" fmla="*/ 201835 w 543210"/>
                <a:gd name="connsiteY123" fmla="*/ 93821 h 976122"/>
                <a:gd name="connsiteX124" fmla="*/ 200978 w 543210"/>
                <a:gd name="connsiteY124" fmla="*/ 95155 h 976122"/>
                <a:gd name="connsiteX125" fmla="*/ 200025 w 543210"/>
                <a:gd name="connsiteY125" fmla="*/ 98203 h 976122"/>
                <a:gd name="connsiteX126" fmla="*/ 196882 w 543210"/>
                <a:gd name="connsiteY126" fmla="*/ 99251 h 976122"/>
                <a:gd name="connsiteX127" fmla="*/ 160115 w 543210"/>
                <a:gd name="connsiteY127" fmla="*/ 102394 h 976122"/>
                <a:gd name="connsiteX128" fmla="*/ 156972 w 543210"/>
                <a:gd name="connsiteY128" fmla="*/ 103156 h 976122"/>
                <a:gd name="connsiteX129" fmla="*/ 155067 w 543210"/>
                <a:gd name="connsiteY129" fmla="*/ 103156 h 976122"/>
                <a:gd name="connsiteX130" fmla="*/ 152781 w 543210"/>
                <a:gd name="connsiteY130" fmla="*/ 102775 h 976122"/>
                <a:gd name="connsiteX131" fmla="*/ 149352 w 543210"/>
                <a:gd name="connsiteY131" fmla="*/ 101251 h 976122"/>
                <a:gd name="connsiteX132" fmla="*/ 147542 w 543210"/>
                <a:gd name="connsiteY132" fmla="*/ 100013 h 976122"/>
                <a:gd name="connsiteX133" fmla="*/ 146209 w 543210"/>
                <a:gd name="connsiteY133" fmla="*/ 98774 h 976122"/>
                <a:gd name="connsiteX134" fmla="*/ 142113 w 543210"/>
                <a:gd name="connsiteY134" fmla="*/ 92774 h 976122"/>
                <a:gd name="connsiteX135" fmla="*/ 134398 w 543210"/>
                <a:gd name="connsiteY135" fmla="*/ 84201 h 976122"/>
                <a:gd name="connsiteX136" fmla="*/ 133540 w 543210"/>
                <a:gd name="connsiteY136" fmla="*/ 83058 h 976122"/>
                <a:gd name="connsiteX137" fmla="*/ 132874 w 543210"/>
                <a:gd name="connsiteY137" fmla="*/ 81725 h 976122"/>
                <a:gd name="connsiteX138" fmla="*/ 132683 w 543210"/>
                <a:gd name="connsiteY138" fmla="*/ 80105 h 976122"/>
                <a:gd name="connsiteX139" fmla="*/ 132779 w 543210"/>
                <a:gd name="connsiteY139" fmla="*/ 78296 h 976122"/>
                <a:gd name="connsiteX140" fmla="*/ 134017 w 543210"/>
                <a:gd name="connsiteY140" fmla="*/ 75057 h 976122"/>
                <a:gd name="connsiteX141" fmla="*/ 136779 w 543210"/>
                <a:gd name="connsiteY141" fmla="*/ 69342 h 976122"/>
                <a:gd name="connsiteX142" fmla="*/ 137160 w 543210"/>
                <a:gd name="connsiteY142" fmla="*/ 67913 h 976122"/>
                <a:gd name="connsiteX143" fmla="*/ 136398 w 543210"/>
                <a:gd name="connsiteY143" fmla="*/ 67056 h 976122"/>
                <a:gd name="connsiteX144" fmla="*/ 134588 w 543210"/>
                <a:gd name="connsiteY144" fmla="*/ 66961 h 976122"/>
                <a:gd name="connsiteX145" fmla="*/ 128206 w 543210"/>
                <a:gd name="connsiteY145" fmla="*/ 70295 h 976122"/>
                <a:gd name="connsiteX146" fmla="*/ 125825 w 543210"/>
                <a:gd name="connsiteY146" fmla="*/ 71057 h 976122"/>
                <a:gd name="connsiteX147" fmla="*/ 122872 w 543210"/>
                <a:gd name="connsiteY147" fmla="*/ 70580 h 976122"/>
                <a:gd name="connsiteX148" fmla="*/ 121158 w 543210"/>
                <a:gd name="connsiteY148" fmla="*/ 69818 h 976122"/>
                <a:gd name="connsiteX149" fmla="*/ 119729 w 543210"/>
                <a:gd name="connsiteY149" fmla="*/ 68771 h 976122"/>
                <a:gd name="connsiteX150" fmla="*/ 118777 w 543210"/>
                <a:gd name="connsiteY150" fmla="*/ 67628 h 976122"/>
                <a:gd name="connsiteX151" fmla="*/ 114395 w 543210"/>
                <a:gd name="connsiteY151" fmla="*/ 60674 h 976122"/>
                <a:gd name="connsiteX152" fmla="*/ 113824 w 543210"/>
                <a:gd name="connsiteY152" fmla="*/ 60008 h 976122"/>
                <a:gd name="connsiteX153" fmla="*/ 112586 w 543210"/>
                <a:gd name="connsiteY153" fmla="*/ 59246 h 976122"/>
                <a:gd name="connsiteX154" fmla="*/ 110680 w 543210"/>
                <a:gd name="connsiteY154" fmla="*/ 58674 h 976122"/>
                <a:gd name="connsiteX155" fmla="*/ 107537 w 543210"/>
                <a:gd name="connsiteY155" fmla="*/ 58674 h 976122"/>
                <a:gd name="connsiteX156" fmla="*/ 101727 w 543210"/>
                <a:gd name="connsiteY156" fmla="*/ 59341 h 976122"/>
                <a:gd name="connsiteX157" fmla="*/ 100203 w 543210"/>
                <a:gd name="connsiteY157" fmla="*/ 60198 h 976122"/>
                <a:gd name="connsiteX158" fmla="*/ 98965 w 543210"/>
                <a:gd name="connsiteY158" fmla="*/ 61532 h 976122"/>
                <a:gd name="connsiteX159" fmla="*/ 97060 w 543210"/>
                <a:gd name="connsiteY159" fmla="*/ 66389 h 976122"/>
                <a:gd name="connsiteX160" fmla="*/ 95917 w 543210"/>
                <a:gd name="connsiteY160" fmla="*/ 67628 h 976122"/>
                <a:gd name="connsiteX161" fmla="*/ 93821 w 543210"/>
                <a:gd name="connsiteY161" fmla="*/ 67342 h 976122"/>
                <a:gd name="connsiteX162" fmla="*/ 92488 w 543210"/>
                <a:gd name="connsiteY162" fmla="*/ 66485 h 976122"/>
                <a:gd name="connsiteX163" fmla="*/ 91345 w 543210"/>
                <a:gd name="connsiteY163" fmla="*/ 65342 h 976122"/>
                <a:gd name="connsiteX164" fmla="*/ 90488 w 543210"/>
                <a:gd name="connsiteY164" fmla="*/ 64199 h 976122"/>
                <a:gd name="connsiteX165" fmla="*/ 88392 w 543210"/>
                <a:gd name="connsiteY165" fmla="*/ 62198 h 976122"/>
                <a:gd name="connsiteX166" fmla="*/ 87058 w 543210"/>
                <a:gd name="connsiteY166" fmla="*/ 61151 h 976122"/>
                <a:gd name="connsiteX167" fmla="*/ 80486 w 543210"/>
                <a:gd name="connsiteY167" fmla="*/ 57531 h 976122"/>
                <a:gd name="connsiteX168" fmla="*/ 78010 w 543210"/>
                <a:gd name="connsiteY168" fmla="*/ 57817 h 976122"/>
                <a:gd name="connsiteX169" fmla="*/ 74581 w 543210"/>
                <a:gd name="connsiteY169" fmla="*/ 59436 h 976122"/>
                <a:gd name="connsiteX170" fmla="*/ 52388 w 543210"/>
                <a:gd name="connsiteY170" fmla="*/ 76676 h 976122"/>
                <a:gd name="connsiteX171" fmla="*/ 51149 w 543210"/>
                <a:gd name="connsiteY171" fmla="*/ 78296 h 976122"/>
                <a:gd name="connsiteX172" fmla="*/ 49435 w 543210"/>
                <a:gd name="connsiteY172" fmla="*/ 81058 h 976122"/>
                <a:gd name="connsiteX173" fmla="*/ 47815 w 543210"/>
                <a:gd name="connsiteY173" fmla="*/ 86011 h 976122"/>
                <a:gd name="connsiteX174" fmla="*/ 42767 w 543210"/>
                <a:gd name="connsiteY174" fmla="*/ 93536 h 976122"/>
                <a:gd name="connsiteX175" fmla="*/ 41815 w 543210"/>
                <a:gd name="connsiteY175" fmla="*/ 94774 h 976122"/>
                <a:gd name="connsiteX176" fmla="*/ 51625 w 543210"/>
                <a:gd name="connsiteY176" fmla="*/ 109728 h 976122"/>
                <a:gd name="connsiteX177" fmla="*/ 54197 w 543210"/>
                <a:gd name="connsiteY177" fmla="*/ 119729 h 976122"/>
                <a:gd name="connsiteX178" fmla="*/ 50006 w 543210"/>
                <a:gd name="connsiteY178" fmla="*/ 136875 h 976122"/>
                <a:gd name="connsiteX179" fmla="*/ 50578 w 543210"/>
                <a:gd name="connsiteY179" fmla="*/ 139351 h 976122"/>
                <a:gd name="connsiteX180" fmla="*/ 53149 w 543210"/>
                <a:gd name="connsiteY180" fmla="*/ 141351 h 976122"/>
                <a:gd name="connsiteX181" fmla="*/ 54864 w 543210"/>
                <a:gd name="connsiteY181" fmla="*/ 145828 h 976122"/>
                <a:gd name="connsiteX182" fmla="*/ 56579 w 543210"/>
                <a:gd name="connsiteY182" fmla="*/ 154591 h 976122"/>
                <a:gd name="connsiteX183" fmla="*/ 56579 w 543210"/>
                <a:gd name="connsiteY183" fmla="*/ 151829 h 976122"/>
                <a:gd name="connsiteX184" fmla="*/ 62579 w 543210"/>
                <a:gd name="connsiteY184" fmla="*/ 196787 h 976122"/>
                <a:gd name="connsiteX185" fmla="*/ 65818 w 543210"/>
                <a:gd name="connsiteY185" fmla="*/ 204121 h 976122"/>
                <a:gd name="connsiteX186" fmla="*/ 72962 w 543210"/>
                <a:gd name="connsiteY186" fmla="*/ 215837 h 976122"/>
                <a:gd name="connsiteX187" fmla="*/ 77724 w 543210"/>
                <a:gd name="connsiteY187" fmla="*/ 232601 h 976122"/>
                <a:gd name="connsiteX188" fmla="*/ 80963 w 543210"/>
                <a:gd name="connsiteY188" fmla="*/ 244126 h 976122"/>
                <a:gd name="connsiteX189" fmla="*/ 83629 w 543210"/>
                <a:gd name="connsiteY189" fmla="*/ 255175 h 976122"/>
                <a:gd name="connsiteX190" fmla="*/ 86582 w 543210"/>
                <a:gd name="connsiteY190" fmla="*/ 260700 h 976122"/>
                <a:gd name="connsiteX191" fmla="*/ 96393 w 543210"/>
                <a:gd name="connsiteY191" fmla="*/ 267557 h 976122"/>
                <a:gd name="connsiteX192" fmla="*/ 106108 w 543210"/>
                <a:gd name="connsiteY192" fmla="*/ 277463 h 976122"/>
                <a:gd name="connsiteX193" fmla="*/ 114681 w 543210"/>
                <a:gd name="connsiteY193" fmla="*/ 293466 h 976122"/>
                <a:gd name="connsiteX194" fmla="*/ 127540 w 543210"/>
                <a:gd name="connsiteY194" fmla="*/ 310610 h 976122"/>
                <a:gd name="connsiteX195" fmla="*/ 140779 w 543210"/>
                <a:gd name="connsiteY195" fmla="*/ 351949 h 976122"/>
                <a:gd name="connsiteX196" fmla="*/ 143542 w 543210"/>
                <a:gd name="connsiteY196" fmla="*/ 367284 h 976122"/>
                <a:gd name="connsiteX197" fmla="*/ 157544 w 543210"/>
                <a:gd name="connsiteY197" fmla="*/ 471106 h 976122"/>
                <a:gd name="connsiteX198" fmla="*/ 177070 w 543210"/>
                <a:gd name="connsiteY198" fmla="*/ 515779 h 976122"/>
                <a:gd name="connsiteX199" fmla="*/ 182023 w 543210"/>
                <a:gd name="connsiteY199" fmla="*/ 523971 h 976122"/>
                <a:gd name="connsiteX200" fmla="*/ 187071 w 543210"/>
                <a:gd name="connsiteY200" fmla="*/ 527590 h 976122"/>
                <a:gd name="connsiteX201" fmla="*/ 194215 w 543210"/>
                <a:gd name="connsiteY201" fmla="*/ 529019 h 976122"/>
                <a:gd name="connsiteX202" fmla="*/ 199358 w 543210"/>
                <a:gd name="connsiteY202" fmla="*/ 533210 h 976122"/>
                <a:gd name="connsiteX203" fmla="*/ 202787 w 543210"/>
                <a:gd name="connsiteY203" fmla="*/ 539782 h 976122"/>
                <a:gd name="connsiteX204" fmla="*/ 204597 w 543210"/>
                <a:gd name="connsiteY204" fmla="*/ 548545 h 976122"/>
                <a:gd name="connsiteX205" fmla="*/ 205169 w 543210"/>
                <a:gd name="connsiteY205" fmla="*/ 567214 h 976122"/>
                <a:gd name="connsiteX206" fmla="*/ 202882 w 543210"/>
                <a:gd name="connsiteY206" fmla="*/ 585883 h 976122"/>
                <a:gd name="connsiteX207" fmla="*/ 198025 w 543210"/>
                <a:gd name="connsiteY207" fmla="*/ 602361 h 976122"/>
                <a:gd name="connsiteX208" fmla="*/ 190595 w 543210"/>
                <a:gd name="connsiteY208" fmla="*/ 614744 h 976122"/>
                <a:gd name="connsiteX209" fmla="*/ 181451 w 543210"/>
                <a:gd name="connsiteY209" fmla="*/ 622363 h 976122"/>
                <a:gd name="connsiteX210" fmla="*/ 175736 w 543210"/>
                <a:gd name="connsiteY210" fmla="*/ 625412 h 976122"/>
                <a:gd name="connsiteX211" fmla="*/ 170593 w 543210"/>
                <a:gd name="connsiteY211" fmla="*/ 626745 h 976122"/>
                <a:gd name="connsiteX212" fmla="*/ 145828 w 543210"/>
                <a:gd name="connsiteY212" fmla="*/ 623792 h 976122"/>
                <a:gd name="connsiteX213" fmla="*/ 130016 w 543210"/>
                <a:gd name="connsiteY213" fmla="*/ 624745 h 976122"/>
                <a:gd name="connsiteX214" fmla="*/ 118110 w 543210"/>
                <a:gd name="connsiteY214" fmla="*/ 630365 h 976122"/>
                <a:gd name="connsiteX215" fmla="*/ 96393 w 543210"/>
                <a:gd name="connsiteY215" fmla="*/ 644938 h 976122"/>
                <a:gd name="connsiteX216" fmla="*/ 82105 w 543210"/>
                <a:gd name="connsiteY216" fmla="*/ 649796 h 976122"/>
                <a:gd name="connsiteX217" fmla="*/ 75724 w 543210"/>
                <a:gd name="connsiteY217" fmla="*/ 653224 h 976122"/>
                <a:gd name="connsiteX218" fmla="*/ 72962 w 543210"/>
                <a:gd name="connsiteY218" fmla="*/ 658273 h 976122"/>
                <a:gd name="connsiteX219" fmla="*/ 72485 w 543210"/>
                <a:gd name="connsiteY219" fmla="*/ 662464 h 976122"/>
                <a:gd name="connsiteX220" fmla="*/ 72009 w 543210"/>
                <a:gd name="connsiteY220" fmla="*/ 664845 h 976122"/>
                <a:gd name="connsiteX221" fmla="*/ 72580 w 543210"/>
                <a:gd name="connsiteY221" fmla="*/ 667322 h 976122"/>
                <a:gd name="connsiteX222" fmla="*/ 75533 w 543210"/>
                <a:gd name="connsiteY222" fmla="*/ 671798 h 976122"/>
                <a:gd name="connsiteX223" fmla="*/ 77533 w 543210"/>
                <a:gd name="connsiteY223" fmla="*/ 673799 h 976122"/>
                <a:gd name="connsiteX224" fmla="*/ 82201 w 543210"/>
                <a:gd name="connsiteY224" fmla="*/ 676085 h 976122"/>
                <a:gd name="connsiteX225" fmla="*/ 84677 w 543210"/>
                <a:gd name="connsiteY225" fmla="*/ 677799 h 976122"/>
                <a:gd name="connsiteX226" fmla="*/ 94774 w 543210"/>
                <a:gd name="connsiteY226" fmla="*/ 689134 h 976122"/>
                <a:gd name="connsiteX227" fmla="*/ 100298 w 543210"/>
                <a:gd name="connsiteY227" fmla="*/ 701326 h 976122"/>
                <a:gd name="connsiteX228" fmla="*/ 100870 w 543210"/>
                <a:gd name="connsiteY228" fmla="*/ 715994 h 976122"/>
                <a:gd name="connsiteX229" fmla="*/ 96393 w 543210"/>
                <a:gd name="connsiteY229" fmla="*/ 734758 h 976122"/>
                <a:gd name="connsiteX230" fmla="*/ 70675 w 543210"/>
                <a:gd name="connsiteY230" fmla="*/ 788384 h 976122"/>
                <a:gd name="connsiteX231" fmla="*/ 66008 w 543210"/>
                <a:gd name="connsiteY231" fmla="*/ 808006 h 976122"/>
                <a:gd name="connsiteX232" fmla="*/ 64865 w 543210"/>
                <a:gd name="connsiteY232" fmla="*/ 810292 h 976122"/>
                <a:gd name="connsiteX233" fmla="*/ 60007 w 543210"/>
                <a:gd name="connsiteY233" fmla="*/ 814673 h 976122"/>
                <a:gd name="connsiteX234" fmla="*/ 58960 w 543210"/>
                <a:gd name="connsiteY234" fmla="*/ 816864 h 976122"/>
                <a:gd name="connsiteX235" fmla="*/ 55816 w 543210"/>
                <a:gd name="connsiteY235" fmla="*/ 820198 h 976122"/>
                <a:gd name="connsiteX236" fmla="*/ 20669 w 543210"/>
                <a:gd name="connsiteY236" fmla="*/ 831057 h 976122"/>
                <a:gd name="connsiteX237" fmla="*/ 9144 w 543210"/>
                <a:gd name="connsiteY237" fmla="*/ 836295 h 976122"/>
                <a:gd name="connsiteX238" fmla="*/ 3048 w 543210"/>
                <a:gd name="connsiteY238" fmla="*/ 845344 h 976122"/>
                <a:gd name="connsiteX239" fmla="*/ 4763 w 543210"/>
                <a:gd name="connsiteY239" fmla="*/ 860203 h 976122"/>
                <a:gd name="connsiteX240" fmla="*/ 7715 w 543210"/>
                <a:gd name="connsiteY240" fmla="*/ 870585 h 976122"/>
                <a:gd name="connsiteX241" fmla="*/ 8191 w 543210"/>
                <a:gd name="connsiteY241" fmla="*/ 878872 h 976122"/>
                <a:gd name="connsiteX242" fmla="*/ 6001 w 543210"/>
                <a:gd name="connsiteY242" fmla="*/ 886301 h 976122"/>
                <a:gd name="connsiteX243" fmla="*/ 1143 w 543210"/>
                <a:gd name="connsiteY243" fmla="*/ 894397 h 976122"/>
                <a:gd name="connsiteX244" fmla="*/ 0 w 543210"/>
                <a:gd name="connsiteY244" fmla="*/ 901065 h 976122"/>
                <a:gd name="connsiteX245" fmla="*/ 2953 w 543210"/>
                <a:gd name="connsiteY245" fmla="*/ 908780 h 976122"/>
                <a:gd name="connsiteX246" fmla="*/ 11811 w 543210"/>
                <a:gd name="connsiteY246" fmla="*/ 922496 h 976122"/>
                <a:gd name="connsiteX247" fmla="*/ 4953 w 543210"/>
                <a:gd name="connsiteY247" fmla="*/ 928973 h 976122"/>
                <a:gd name="connsiteX248" fmla="*/ 3810 w 543210"/>
                <a:gd name="connsiteY248" fmla="*/ 937070 h 976122"/>
                <a:gd name="connsiteX249" fmla="*/ 7429 w 543210"/>
                <a:gd name="connsiteY249" fmla="*/ 946023 h 976122"/>
                <a:gd name="connsiteX250" fmla="*/ 14383 w 543210"/>
                <a:gd name="connsiteY250" fmla="*/ 955358 h 976122"/>
                <a:gd name="connsiteX251" fmla="*/ 20764 w 543210"/>
                <a:gd name="connsiteY251" fmla="*/ 961168 h 976122"/>
                <a:gd name="connsiteX252" fmla="*/ 28956 w 543210"/>
                <a:gd name="connsiteY252" fmla="*/ 966597 h 976122"/>
                <a:gd name="connsiteX253" fmla="*/ 38100 w 543210"/>
                <a:gd name="connsiteY253" fmla="*/ 970884 h 976122"/>
                <a:gd name="connsiteX254" fmla="*/ 47244 w 543210"/>
                <a:gd name="connsiteY254" fmla="*/ 973360 h 976122"/>
                <a:gd name="connsiteX255" fmla="*/ 109252 w 543210"/>
                <a:gd name="connsiteY255" fmla="*/ 970026 h 976122"/>
                <a:gd name="connsiteX256" fmla="*/ 129445 w 543210"/>
                <a:gd name="connsiteY256" fmla="*/ 976122 h 976122"/>
                <a:gd name="connsiteX257" fmla="*/ 134493 w 543210"/>
                <a:gd name="connsiteY257" fmla="*/ 973646 h 976122"/>
                <a:gd name="connsiteX258" fmla="*/ 150781 w 543210"/>
                <a:gd name="connsiteY258" fmla="*/ 970217 h 976122"/>
                <a:gd name="connsiteX259" fmla="*/ 155543 w 543210"/>
                <a:gd name="connsiteY259" fmla="*/ 967073 h 976122"/>
                <a:gd name="connsiteX260" fmla="*/ 160020 w 543210"/>
                <a:gd name="connsiteY260" fmla="*/ 962978 h 976122"/>
                <a:gd name="connsiteX261" fmla="*/ 163830 w 543210"/>
                <a:gd name="connsiteY261" fmla="*/ 958120 h 976122"/>
                <a:gd name="connsiteX262" fmla="*/ 167164 w 543210"/>
                <a:gd name="connsiteY262" fmla="*/ 952405 h 976122"/>
                <a:gd name="connsiteX263" fmla="*/ 172212 w 543210"/>
                <a:gd name="connsiteY263" fmla="*/ 938880 h 976122"/>
                <a:gd name="connsiteX264" fmla="*/ 181261 w 543210"/>
                <a:gd name="connsiteY264" fmla="*/ 892874 h 976122"/>
                <a:gd name="connsiteX265" fmla="*/ 187262 w 543210"/>
                <a:gd name="connsiteY265" fmla="*/ 878777 h 976122"/>
                <a:gd name="connsiteX266" fmla="*/ 234220 w 543210"/>
                <a:gd name="connsiteY266" fmla="*/ 820579 h 976122"/>
                <a:gd name="connsiteX267" fmla="*/ 245745 w 543210"/>
                <a:gd name="connsiteY267" fmla="*/ 810197 h 976122"/>
                <a:gd name="connsiteX268" fmla="*/ 278416 w 543210"/>
                <a:gd name="connsiteY268" fmla="*/ 793147 h 976122"/>
                <a:gd name="connsiteX269" fmla="*/ 289465 w 543210"/>
                <a:gd name="connsiteY269" fmla="*/ 789337 h 976122"/>
                <a:gd name="connsiteX270" fmla="*/ 299942 w 543210"/>
                <a:gd name="connsiteY270" fmla="*/ 780384 h 976122"/>
                <a:gd name="connsiteX271" fmla="*/ 303562 w 543210"/>
                <a:gd name="connsiteY271" fmla="*/ 779431 h 976122"/>
                <a:gd name="connsiteX272" fmla="*/ 308324 w 543210"/>
                <a:gd name="connsiteY272" fmla="*/ 772573 h 976122"/>
                <a:gd name="connsiteX273" fmla="*/ 321850 w 543210"/>
                <a:gd name="connsiteY273" fmla="*/ 759905 h 976122"/>
                <a:gd name="connsiteX274" fmla="*/ 324612 w 543210"/>
                <a:gd name="connsiteY274" fmla="*/ 754094 h 976122"/>
                <a:gd name="connsiteX275" fmla="*/ 327184 w 543210"/>
                <a:gd name="connsiteY275" fmla="*/ 722091 h 976122"/>
                <a:gd name="connsiteX276" fmla="*/ 327184 w 543210"/>
                <a:gd name="connsiteY276" fmla="*/ 710851 h 976122"/>
                <a:gd name="connsiteX277" fmla="*/ 320897 w 543210"/>
                <a:gd name="connsiteY277" fmla="*/ 681419 h 976122"/>
                <a:gd name="connsiteX278" fmla="*/ 317373 w 543210"/>
                <a:gd name="connsiteY278" fmla="*/ 648081 h 976122"/>
                <a:gd name="connsiteX279" fmla="*/ 317563 w 543210"/>
                <a:gd name="connsiteY279" fmla="*/ 640271 h 976122"/>
                <a:gd name="connsiteX280" fmla="*/ 316802 w 543210"/>
                <a:gd name="connsiteY280" fmla="*/ 638842 h 976122"/>
                <a:gd name="connsiteX281" fmla="*/ 312706 w 543210"/>
                <a:gd name="connsiteY281" fmla="*/ 635984 h 976122"/>
                <a:gd name="connsiteX282" fmla="*/ 314039 w 543210"/>
                <a:gd name="connsiteY282" fmla="*/ 625698 h 976122"/>
                <a:gd name="connsiteX283" fmla="*/ 318230 w 543210"/>
                <a:gd name="connsiteY283" fmla="*/ 617792 h 976122"/>
                <a:gd name="connsiteX284" fmla="*/ 322612 w 543210"/>
                <a:gd name="connsiteY284" fmla="*/ 611029 h 976122"/>
                <a:gd name="connsiteX285" fmla="*/ 326327 w 543210"/>
                <a:gd name="connsiteY285" fmla="*/ 598646 h 976122"/>
                <a:gd name="connsiteX286" fmla="*/ 330137 w 543210"/>
                <a:gd name="connsiteY286" fmla="*/ 593027 h 976122"/>
                <a:gd name="connsiteX287" fmla="*/ 338709 w 543210"/>
                <a:gd name="connsiteY287" fmla="*/ 584835 h 976122"/>
                <a:gd name="connsiteX288" fmla="*/ 359378 w 543210"/>
                <a:gd name="connsiteY288" fmla="*/ 574262 h 976122"/>
                <a:gd name="connsiteX289" fmla="*/ 362331 w 543210"/>
                <a:gd name="connsiteY289" fmla="*/ 571214 h 976122"/>
                <a:gd name="connsiteX290" fmla="*/ 365188 w 543210"/>
                <a:gd name="connsiteY290" fmla="*/ 567595 h 976122"/>
                <a:gd name="connsiteX291" fmla="*/ 378905 w 543210"/>
                <a:gd name="connsiteY291" fmla="*/ 557498 h 976122"/>
                <a:gd name="connsiteX292" fmla="*/ 417005 w 543210"/>
                <a:gd name="connsiteY292" fmla="*/ 540163 h 976122"/>
                <a:gd name="connsiteX293" fmla="*/ 450152 w 543210"/>
                <a:gd name="connsiteY293" fmla="*/ 531209 h 976122"/>
                <a:gd name="connsiteX294" fmla="*/ 457771 w 543210"/>
                <a:gd name="connsiteY294" fmla="*/ 530542 h 976122"/>
                <a:gd name="connsiteX295" fmla="*/ 465963 w 543210"/>
                <a:gd name="connsiteY295" fmla="*/ 531781 h 976122"/>
                <a:gd name="connsiteX296" fmla="*/ 471106 w 543210"/>
                <a:gd name="connsiteY296" fmla="*/ 535210 h 976122"/>
                <a:gd name="connsiteX297" fmla="*/ 479965 w 543210"/>
                <a:gd name="connsiteY297" fmla="*/ 545592 h 976122"/>
                <a:gd name="connsiteX298" fmla="*/ 486918 w 543210"/>
                <a:gd name="connsiteY298" fmla="*/ 541020 h 976122"/>
                <a:gd name="connsiteX299" fmla="*/ 496633 w 543210"/>
                <a:gd name="connsiteY299" fmla="*/ 538163 h 976122"/>
                <a:gd name="connsiteX300" fmla="*/ 505015 w 543210"/>
                <a:gd name="connsiteY300" fmla="*/ 539782 h 976122"/>
                <a:gd name="connsiteX301" fmla="*/ 508063 w 543210"/>
                <a:gd name="connsiteY301" fmla="*/ 548545 h 976122"/>
                <a:gd name="connsiteX302" fmla="*/ 513207 w 543210"/>
                <a:gd name="connsiteY302" fmla="*/ 539496 h 976122"/>
                <a:gd name="connsiteX303" fmla="*/ 516255 w 543210"/>
                <a:gd name="connsiteY303" fmla="*/ 535496 h 976122"/>
                <a:gd name="connsiteX304" fmla="*/ 518731 w 543210"/>
                <a:gd name="connsiteY304" fmla="*/ 533876 h 976122"/>
                <a:gd name="connsiteX305" fmla="*/ 520065 w 543210"/>
                <a:gd name="connsiteY305" fmla="*/ 532067 h 976122"/>
                <a:gd name="connsiteX306" fmla="*/ 531590 w 543210"/>
                <a:gd name="connsiteY306" fmla="*/ 521589 h 976122"/>
                <a:gd name="connsiteX307" fmla="*/ 531305 w 543210"/>
                <a:gd name="connsiteY307" fmla="*/ 519208 h 976122"/>
                <a:gd name="connsiteX308" fmla="*/ 531590 w 543210"/>
                <a:gd name="connsiteY308" fmla="*/ 501967 h 976122"/>
                <a:gd name="connsiteX309" fmla="*/ 533019 w 543210"/>
                <a:gd name="connsiteY309" fmla="*/ 498920 h 976122"/>
                <a:gd name="connsiteX310" fmla="*/ 536543 w 543210"/>
                <a:gd name="connsiteY310" fmla="*/ 495872 h 976122"/>
                <a:gd name="connsiteX311" fmla="*/ 543211 w 543210"/>
                <a:gd name="connsiteY311" fmla="*/ 491205 h 97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43210" h="976122">
                  <a:moveTo>
                    <a:pt x="538544" y="490538"/>
                  </a:moveTo>
                  <a:lnTo>
                    <a:pt x="526828" y="486442"/>
                  </a:lnTo>
                  <a:lnTo>
                    <a:pt x="524542" y="484061"/>
                  </a:lnTo>
                  <a:lnTo>
                    <a:pt x="523208" y="480346"/>
                  </a:lnTo>
                  <a:lnTo>
                    <a:pt x="515112" y="464249"/>
                  </a:lnTo>
                  <a:lnTo>
                    <a:pt x="514350" y="450913"/>
                  </a:lnTo>
                  <a:lnTo>
                    <a:pt x="520637" y="425387"/>
                  </a:lnTo>
                  <a:lnTo>
                    <a:pt x="522446" y="411385"/>
                  </a:lnTo>
                  <a:lnTo>
                    <a:pt x="521208" y="406241"/>
                  </a:lnTo>
                  <a:lnTo>
                    <a:pt x="515207" y="396431"/>
                  </a:lnTo>
                  <a:lnTo>
                    <a:pt x="512826" y="391382"/>
                  </a:lnTo>
                  <a:lnTo>
                    <a:pt x="511683" y="385477"/>
                  </a:lnTo>
                  <a:lnTo>
                    <a:pt x="511873" y="379571"/>
                  </a:lnTo>
                  <a:lnTo>
                    <a:pt x="514350" y="354997"/>
                  </a:lnTo>
                  <a:lnTo>
                    <a:pt x="526923" y="324993"/>
                  </a:lnTo>
                  <a:lnTo>
                    <a:pt x="515017" y="323755"/>
                  </a:lnTo>
                  <a:lnTo>
                    <a:pt x="502825" y="317754"/>
                  </a:lnTo>
                  <a:lnTo>
                    <a:pt x="491966" y="309372"/>
                  </a:lnTo>
                  <a:lnTo>
                    <a:pt x="484727" y="300895"/>
                  </a:lnTo>
                  <a:lnTo>
                    <a:pt x="480441" y="294418"/>
                  </a:lnTo>
                  <a:lnTo>
                    <a:pt x="476345" y="289655"/>
                  </a:lnTo>
                  <a:lnTo>
                    <a:pt x="470821" y="286703"/>
                  </a:lnTo>
                  <a:lnTo>
                    <a:pt x="462439" y="285750"/>
                  </a:lnTo>
                  <a:lnTo>
                    <a:pt x="456247" y="283845"/>
                  </a:lnTo>
                  <a:lnTo>
                    <a:pt x="440150" y="270320"/>
                  </a:lnTo>
                  <a:lnTo>
                    <a:pt x="419576" y="260128"/>
                  </a:lnTo>
                  <a:lnTo>
                    <a:pt x="416528" y="256699"/>
                  </a:lnTo>
                  <a:lnTo>
                    <a:pt x="414338" y="249746"/>
                  </a:lnTo>
                  <a:lnTo>
                    <a:pt x="409289" y="243173"/>
                  </a:lnTo>
                  <a:lnTo>
                    <a:pt x="403098" y="237649"/>
                  </a:lnTo>
                  <a:lnTo>
                    <a:pt x="397764" y="234029"/>
                  </a:lnTo>
                  <a:lnTo>
                    <a:pt x="386524" y="230315"/>
                  </a:lnTo>
                  <a:lnTo>
                    <a:pt x="343567" y="227933"/>
                  </a:lnTo>
                  <a:lnTo>
                    <a:pt x="332137" y="222790"/>
                  </a:lnTo>
                  <a:lnTo>
                    <a:pt x="316516" y="212122"/>
                  </a:lnTo>
                  <a:lnTo>
                    <a:pt x="306133" y="199358"/>
                  </a:lnTo>
                  <a:lnTo>
                    <a:pt x="310515" y="188214"/>
                  </a:lnTo>
                  <a:lnTo>
                    <a:pt x="310515" y="185166"/>
                  </a:lnTo>
                  <a:lnTo>
                    <a:pt x="301466" y="173831"/>
                  </a:lnTo>
                  <a:lnTo>
                    <a:pt x="297180" y="161354"/>
                  </a:lnTo>
                  <a:lnTo>
                    <a:pt x="297847" y="147828"/>
                  </a:lnTo>
                  <a:lnTo>
                    <a:pt x="303562" y="133541"/>
                  </a:lnTo>
                  <a:lnTo>
                    <a:pt x="315278" y="112300"/>
                  </a:lnTo>
                  <a:lnTo>
                    <a:pt x="331375" y="96965"/>
                  </a:lnTo>
                  <a:lnTo>
                    <a:pt x="336995" y="86582"/>
                  </a:lnTo>
                  <a:lnTo>
                    <a:pt x="342519" y="81915"/>
                  </a:lnTo>
                  <a:lnTo>
                    <a:pt x="345948" y="76200"/>
                  </a:lnTo>
                  <a:lnTo>
                    <a:pt x="339757" y="62675"/>
                  </a:lnTo>
                  <a:lnTo>
                    <a:pt x="334899" y="45911"/>
                  </a:lnTo>
                  <a:lnTo>
                    <a:pt x="334042" y="40291"/>
                  </a:lnTo>
                  <a:lnTo>
                    <a:pt x="336709" y="23432"/>
                  </a:lnTo>
                  <a:lnTo>
                    <a:pt x="343471" y="12954"/>
                  </a:lnTo>
                  <a:lnTo>
                    <a:pt x="348805" y="8096"/>
                  </a:lnTo>
                  <a:lnTo>
                    <a:pt x="342329" y="6382"/>
                  </a:lnTo>
                  <a:lnTo>
                    <a:pt x="320993" y="4572"/>
                  </a:lnTo>
                  <a:lnTo>
                    <a:pt x="310134" y="6953"/>
                  </a:lnTo>
                  <a:lnTo>
                    <a:pt x="308324" y="7049"/>
                  </a:lnTo>
                  <a:lnTo>
                    <a:pt x="306514" y="6953"/>
                  </a:lnTo>
                  <a:lnTo>
                    <a:pt x="293656" y="4667"/>
                  </a:lnTo>
                  <a:lnTo>
                    <a:pt x="283559" y="5620"/>
                  </a:lnTo>
                  <a:lnTo>
                    <a:pt x="282035" y="5239"/>
                  </a:lnTo>
                  <a:lnTo>
                    <a:pt x="280892" y="4477"/>
                  </a:lnTo>
                  <a:lnTo>
                    <a:pt x="280035" y="3238"/>
                  </a:lnTo>
                  <a:lnTo>
                    <a:pt x="278511" y="762"/>
                  </a:lnTo>
                  <a:lnTo>
                    <a:pt x="277368" y="0"/>
                  </a:lnTo>
                  <a:lnTo>
                    <a:pt x="275654" y="191"/>
                  </a:lnTo>
                  <a:lnTo>
                    <a:pt x="273653" y="1905"/>
                  </a:lnTo>
                  <a:lnTo>
                    <a:pt x="272415" y="3429"/>
                  </a:lnTo>
                  <a:lnTo>
                    <a:pt x="271558" y="5144"/>
                  </a:lnTo>
                  <a:lnTo>
                    <a:pt x="270986" y="6668"/>
                  </a:lnTo>
                  <a:lnTo>
                    <a:pt x="270415" y="9335"/>
                  </a:lnTo>
                  <a:lnTo>
                    <a:pt x="269938" y="12859"/>
                  </a:lnTo>
                  <a:lnTo>
                    <a:pt x="269557" y="23813"/>
                  </a:lnTo>
                  <a:lnTo>
                    <a:pt x="268700" y="29718"/>
                  </a:lnTo>
                  <a:lnTo>
                    <a:pt x="264986" y="38957"/>
                  </a:lnTo>
                  <a:lnTo>
                    <a:pt x="263462" y="42101"/>
                  </a:lnTo>
                  <a:lnTo>
                    <a:pt x="262319" y="45244"/>
                  </a:lnTo>
                  <a:lnTo>
                    <a:pt x="261938" y="46958"/>
                  </a:lnTo>
                  <a:lnTo>
                    <a:pt x="261747" y="48768"/>
                  </a:lnTo>
                  <a:lnTo>
                    <a:pt x="262509" y="57245"/>
                  </a:lnTo>
                  <a:lnTo>
                    <a:pt x="262509" y="58960"/>
                  </a:lnTo>
                  <a:lnTo>
                    <a:pt x="262128" y="60865"/>
                  </a:lnTo>
                  <a:lnTo>
                    <a:pt x="262033" y="61151"/>
                  </a:lnTo>
                  <a:lnTo>
                    <a:pt x="260795" y="64103"/>
                  </a:lnTo>
                  <a:lnTo>
                    <a:pt x="260032" y="65437"/>
                  </a:lnTo>
                  <a:lnTo>
                    <a:pt x="258223" y="67723"/>
                  </a:lnTo>
                  <a:lnTo>
                    <a:pt x="256222" y="69913"/>
                  </a:lnTo>
                  <a:lnTo>
                    <a:pt x="255270" y="71057"/>
                  </a:lnTo>
                  <a:lnTo>
                    <a:pt x="254508" y="72390"/>
                  </a:lnTo>
                  <a:lnTo>
                    <a:pt x="253460" y="75533"/>
                  </a:lnTo>
                  <a:lnTo>
                    <a:pt x="252317" y="80963"/>
                  </a:lnTo>
                  <a:lnTo>
                    <a:pt x="251746" y="82582"/>
                  </a:lnTo>
                  <a:lnTo>
                    <a:pt x="251174" y="84106"/>
                  </a:lnTo>
                  <a:lnTo>
                    <a:pt x="250317" y="85344"/>
                  </a:lnTo>
                  <a:lnTo>
                    <a:pt x="248317" y="87535"/>
                  </a:lnTo>
                  <a:lnTo>
                    <a:pt x="247555" y="88773"/>
                  </a:lnTo>
                  <a:lnTo>
                    <a:pt x="247174" y="90011"/>
                  </a:lnTo>
                  <a:lnTo>
                    <a:pt x="247650" y="91250"/>
                  </a:lnTo>
                  <a:lnTo>
                    <a:pt x="248698" y="92107"/>
                  </a:lnTo>
                  <a:lnTo>
                    <a:pt x="250127" y="92678"/>
                  </a:lnTo>
                  <a:lnTo>
                    <a:pt x="251174" y="93631"/>
                  </a:lnTo>
                  <a:lnTo>
                    <a:pt x="251841" y="94964"/>
                  </a:lnTo>
                  <a:lnTo>
                    <a:pt x="252222" y="96488"/>
                  </a:lnTo>
                  <a:lnTo>
                    <a:pt x="252698" y="101537"/>
                  </a:lnTo>
                  <a:lnTo>
                    <a:pt x="252603" y="103346"/>
                  </a:lnTo>
                  <a:lnTo>
                    <a:pt x="251841" y="104775"/>
                  </a:lnTo>
                  <a:lnTo>
                    <a:pt x="250698" y="105442"/>
                  </a:lnTo>
                  <a:lnTo>
                    <a:pt x="248126" y="104108"/>
                  </a:lnTo>
                  <a:lnTo>
                    <a:pt x="246602" y="102870"/>
                  </a:lnTo>
                  <a:lnTo>
                    <a:pt x="245459" y="101441"/>
                  </a:lnTo>
                  <a:lnTo>
                    <a:pt x="244221" y="98774"/>
                  </a:lnTo>
                  <a:lnTo>
                    <a:pt x="243554" y="97536"/>
                  </a:lnTo>
                  <a:lnTo>
                    <a:pt x="242697" y="96393"/>
                  </a:lnTo>
                  <a:lnTo>
                    <a:pt x="241459" y="95441"/>
                  </a:lnTo>
                  <a:lnTo>
                    <a:pt x="238982" y="93726"/>
                  </a:lnTo>
                  <a:lnTo>
                    <a:pt x="237839" y="92774"/>
                  </a:lnTo>
                  <a:lnTo>
                    <a:pt x="235934" y="90583"/>
                  </a:lnTo>
                  <a:lnTo>
                    <a:pt x="234696" y="89726"/>
                  </a:lnTo>
                  <a:lnTo>
                    <a:pt x="233172" y="89154"/>
                  </a:lnTo>
                  <a:lnTo>
                    <a:pt x="219265" y="86963"/>
                  </a:lnTo>
                  <a:lnTo>
                    <a:pt x="216027" y="87154"/>
                  </a:lnTo>
                  <a:lnTo>
                    <a:pt x="208693" y="89630"/>
                  </a:lnTo>
                  <a:lnTo>
                    <a:pt x="202882" y="92869"/>
                  </a:lnTo>
                  <a:lnTo>
                    <a:pt x="201835" y="93821"/>
                  </a:lnTo>
                  <a:lnTo>
                    <a:pt x="200978" y="95155"/>
                  </a:lnTo>
                  <a:lnTo>
                    <a:pt x="200025" y="98203"/>
                  </a:lnTo>
                  <a:lnTo>
                    <a:pt x="196882" y="99251"/>
                  </a:lnTo>
                  <a:lnTo>
                    <a:pt x="160115" y="102394"/>
                  </a:lnTo>
                  <a:lnTo>
                    <a:pt x="156972" y="103156"/>
                  </a:lnTo>
                  <a:lnTo>
                    <a:pt x="155067" y="103156"/>
                  </a:lnTo>
                  <a:lnTo>
                    <a:pt x="152781" y="102775"/>
                  </a:lnTo>
                  <a:lnTo>
                    <a:pt x="149352" y="101251"/>
                  </a:lnTo>
                  <a:lnTo>
                    <a:pt x="147542" y="100013"/>
                  </a:lnTo>
                  <a:lnTo>
                    <a:pt x="146209" y="98774"/>
                  </a:lnTo>
                  <a:lnTo>
                    <a:pt x="142113" y="92774"/>
                  </a:lnTo>
                  <a:lnTo>
                    <a:pt x="134398" y="84201"/>
                  </a:lnTo>
                  <a:lnTo>
                    <a:pt x="133540" y="83058"/>
                  </a:lnTo>
                  <a:lnTo>
                    <a:pt x="132874" y="81725"/>
                  </a:lnTo>
                  <a:lnTo>
                    <a:pt x="132683" y="80105"/>
                  </a:lnTo>
                  <a:lnTo>
                    <a:pt x="132779" y="78296"/>
                  </a:lnTo>
                  <a:lnTo>
                    <a:pt x="134017" y="75057"/>
                  </a:lnTo>
                  <a:lnTo>
                    <a:pt x="136779" y="69342"/>
                  </a:lnTo>
                  <a:lnTo>
                    <a:pt x="137160" y="67913"/>
                  </a:lnTo>
                  <a:lnTo>
                    <a:pt x="136398" y="67056"/>
                  </a:lnTo>
                  <a:lnTo>
                    <a:pt x="134588" y="66961"/>
                  </a:lnTo>
                  <a:lnTo>
                    <a:pt x="128206" y="70295"/>
                  </a:lnTo>
                  <a:lnTo>
                    <a:pt x="125825" y="71057"/>
                  </a:lnTo>
                  <a:lnTo>
                    <a:pt x="122872" y="70580"/>
                  </a:lnTo>
                  <a:lnTo>
                    <a:pt x="121158" y="69818"/>
                  </a:lnTo>
                  <a:lnTo>
                    <a:pt x="119729" y="68771"/>
                  </a:lnTo>
                  <a:lnTo>
                    <a:pt x="118777" y="67628"/>
                  </a:lnTo>
                  <a:lnTo>
                    <a:pt x="114395" y="60674"/>
                  </a:lnTo>
                  <a:lnTo>
                    <a:pt x="113824" y="60008"/>
                  </a:lnTo>
                  <a:lnTo>
                    <a:pt x="112586" y="59246"/>
                  </a:lnTo>
                  <a:lnTo>
                    <a:pt x="110680" y="58674"/>
                  </a:lnTo>
                  <a:lnTo>
                    <a:pt x="107537" y="58674"/>
                  </a:lnTo>
                  <a:lnTo>
                    <a:pt x="101727" y="59341"/>
                  </a:lnTo>
                  <a:lnTo>
                    <a:pt x="100203" y="60198"/>
                  </a:lnTo>
                  <a:lnTo>
                    <a:pt x="98965" y="61532"/>
                  </a:lnTo>
                  <a:lnTo>
                    <a:pt x="97060" y="66389"/>
                  </a:lnTo>
                  <a:lnTo>
                    <a:pt x="95917" y="67628"/>
                  </a:lnTo>
                  <a:lnTo>
                    <a:pt x="93821" y="67342"/>
                  </a:lnTo>
                  <a:lnTo>
                    <a:pt x="92488" y="66485"/>
                  </a:lnTo>
                  <a:lnTo>
                    <a:pt x="91345" y="65342"/>
                  </a:lnTo>
                  <a:lnTo>
                    <a:pt x="90488" y="64199"/>
                  </a:lnTo>
                  <a:lnTo>
                    <a:pt x="88392" y="62198"/>
                  </a:lnTo>
                  <a:lnTo>
                    <a:pt x="87058" y="61151"/>
                  </a:lnTo>
                  <a:lnTo>
                    <a:pt x="80486" y="57531"/>
                  </a:lnTo>
                  <a:lnTo>
                    <a:pt x="78010" y="57817"/>
                  </a:lnTo>
                  <a:lnTo>
                    <a:pt x="74581" y="59436"/>
                  </a:lnTo>
                  <a:lnTo>
                    <a:pt x="52388" y="76676"/>
                  </a:lnTo>
                  <a:lnTo>
                    <a:pt x="51149" y="78296"/>
                  </a:lnTo>
                  <a:lnTo>
                    <a:pt x="49435" y="81058"/>
                  </a:lnTo>
                  <a:lnTo>
                    <a:pt x="47815" y="86011"/>
                  </a:lnTo>
                  <a:lnTo>
                    <a:pt x="42767" y="93536"/>
                  </a:lnTo>
                  <a:lnTo>
                    <a:pt x="41815" y="94774"/>
                  </a:lnTo>
                  <a:lnTo>
                    <a:pt x="51625" y="109728"/>
                  </a:lnTo>
                  <a:lnTo>
                    <a:pt x="54197" y="119729"/>
                  </a:lnTo>
                  <a:lnTo>
                    <a:pt x="50006" y="136875"/>
                  </a:lnTo>
                  <a:lnTo>
                    <a:pt x="50578" y="139351"/>
                  </a:lnTo>
                  <a:lnTo>
                    <a:pt x="53149" y="141351"/>
                  </a:lnTo>
                  <a:lnTo>
                    <a:pt x="54864" y="145828"/>
                  </a:lnTo>
                  <a:lnTo>
                    <a:pt x="56579" y="154591"/>
                  </a:lnTo>
                  <a:lnTo>
                    <a:pt x="56579" y="151829"/>
                  </a:lnTo>
                  <a:lnTo>
                    <a:pt x="62579" y="196787"/>
                  </a:lnTo>
                  <a:lnTo>
                    <a:pt x="65818" y="204121"/>
                  </a:lnTo>
                  <a:lnTo>
                    <a:pt x="72962" y="215837"/>
                  </a:lnTo>
                  <a:lnTo>
                    <a:pt x="77724" y="232601"/>
                  </a:lnTo>
                  <a:lnTo>
                    <a:pt x="80963" y="244126"/>
                  </a:lnTo>
                  <a:lnTo>
                    <a:pt x="83629" y="255175"/>
                  </a:lnTo>
                  <a:lnTo>
                    <a:pt x="86582" y="260700"/>
                  </a:lnTo>
                  <a:lnTo>
                    <a:pt x="96393" y="267557"/>
                  </a:lnTo>
                  <a:lnTo>
                    <a:pt x="106108" y="277463"/>
                  </a:lnTo>
                  <a:lnTo>
                    <a:pt x="114681" y="293466"/>
                  </a:lnTo>
                  <a:lnTo>
                    <a:pt x="127540" y="310610"/>
                  </a:lnTo>
                  <a:lnTo>
                    <a:pt x="140779" y="351949"/>
                  </a:lnTo>
                  <a:lnTo>
                    <a:pt x="143542" y="367284"/>
                  </a:lnTo>
                  <a:lnTo>
                    <a:pt x="157544" y="471106"/>
                  </a:lnTo>
                  <a:lnTo>
                    <a:pt x="177070" y="515779"/>
                  </a:lnTo>
                  <a:lnTo>
                    <a:pt x="182023" y="523971"/>
                  </a:lnTo>
                  <a:lnTo>
                    <a:pt x="187071" y="527590"/>
                  </a:lnTo>
                  <a:lnTo>
                    <a:pt x="194215" y="529019"/>
                  </a:lnTo>
                  <a:lnTo>
                    <a:pt x="199358" y="533210"/>
                  </a:lnTo>
                  <a:lnTo>
                    <a:pt x="202787" y="539782"/>
                  </a:lnTo>
                  <a:lnTo>
                    <a:pt x="204597" y="548545"/>
                  </a:lnTo>
                  <a:lnTo>
                    <a:pt x="205169" y="567214"/>
                  </a:lnTo>
                  <a:lnTo>
                    <a:pt x="202882" y="585883"/>
                  </a:lnTo>
                  <a:lnTo>
                    <a:pt x="198025" y="602361"/>
                  </a:lnTo>
                  <a:lnTo>
                    <a:pt x="190595" y="614744"/>
                  </a:lnTo>
                  <a:lnTo>
                    <a:pt x="181451" y="622363"/>
                  </a:lnTo>
                  <a:lnTo>
                    <a:pt x="175736" y="625412"/>
                  </a:lnTo>
                  <a:lnTo>
                    <a:pt x="170593" y="626745"/>
                  </a:lnTo>
                  <a:lnTo>
                    <a:pt x="145828" y="623792"/>
                  </a:lnTo>
                  <a:lnTo>
                    <a:pt x="130016" y="624745"/>
                  </a:lnTo>
                  <a:lnTo>
                    <a:pt x="118110" y="630365"/>
                  </a:lnTo>
                  <a:lnTo>
                    <a:pt x="96393" y="644938"/>
                  </a:lnTo>
                  <a:lnTo>
                    <a:pt x="82105" y="649796"/>
                  </a:lnTo>
                  <a:lnTo>
                    <a:pt x="75724" y="653224"/>
                  </a:lnTo>
                  <a:lnTo>
                    <a:pt x="72962" y="658273"/>
                  </a:lnTo>
                  <a:lnTo>
                    <a:pt x="72485" y="662464"/>
                  </a:lnTo>
                  <a:lnTo>
                    <a:pt x="72009" y="664845"/>
                  </a:lnTo>
                  <a:lnTo>
                    <a:pt x="72580" y="667322"/>
                  </a:lnTo>
                  <a:lnTo>
                    <a:pt x="75533" y="671798"/>
                  </a:lnTo>
                  <a:lnTo>
                    <a:pt x="77533" y="673799"/>
                  </a:lnTo>
                  <a:lnTo>
                    <a:pt x="82201" y="676085"/>
                  </a:lnTo>
                  <a:lnTo>
                    <a:pt x="84677" y="677799"/>
                  </a:lnTo>
                  <a:lnTo>
                    <a:pt x="94774" y="689134"/>
                  </a:lnTo>
                  <a:lnTo>
                    <a:pt x="100298" y="701326"/>
                  </a:lnTo>
                  <a:lnTo>
                    <a:pt x="100870" y="715994"/>
                  </a:lnTo>
                  <a:lnTo>
                    <a:pt x="96393" y="734758"/>
                  </a:lnTo>
                  <a:lnTo>
                    <a:pt x="70675" y="788384"/>
                  </a:lnTo>
                  <a:lnTo>
                    <a:pt x="66008" y="808006"/>
                  </a:lnTo>
                  <a:lnTo>
                    <a:pt x="64865" y="810292"/>
                  </a:lnTo>
                  <a:lnTo>
                    <a:pt x="60007" y="814673"/>
                  </a:lnTo>
                  <a:lnTo>
                    <a:pt x="58960" y="816864"/>
                  </a:lnTo>
                  <a:lnTo>
                    <a:pt x="55816" y="820198"/>
                  </a:lnTo>
                  <a:lnTo>
                    <a:pt x="20669" y="831057"/>
                  </a:lnTo>
                  <a:lnTo>
                    <a:pt x="9144" y="836295"/>
                  </a:lnTo>
                  <a:lnTo>
                    <a:pt x="3048" y="845344"/>
                  </a:lnTo>
                  <a:lnTo>
                    <a:pt x="4763" y="860203"/>
                  </a:lnTo>
                  <a:lnTo>
                    <a:pt x="7715" y="870585"/>
                  </a:lnTo>
                  <a:lnTo>
                    <a:pt x="8191" y="878872"/>
                  </a:lnTo>
                  <a:lnTo>
                    <a:pt x="6001" y="886301"/>
                  </a:lnTo>
                  <a:lnTo>
                    <a:pt x="1143" y="894397"/>
                  </a:lnTo>
                  <a:lnTo>
                    <a:pt x="0" y="901065"/>
                  </a:lnTo>
                  <a:lnTo>
                    <a:pt x="2953" y="908780"/>
                  </a:lnTo>
                  <a:lnTo>
                    <a:pt x="11811" y="922496"/>
                  </a:lnTo>
                  <a:lnTo>
                    <a:pt x="4953" y="928973"/>
                  </a:lnTo>
                  <a:lnTo>
                    <a:pt x="3810" y="937070"/>
                  </a:lnTo>
                  <a:lnTo>
                    <a:pt x="7429" y="946023"/>
                  </a:lnTo>
                  <a:lnTo>
                    <a:pt x="14383" y="955358"/>
                  </a:lnTo>
                  <a:lnTo>
                    <a:pt x="20764" y="961168"/>
                  </a:lnTo>
                  <a:lnTo>
                    <a:pt x="28956" y="966597"/>
                  </a:lnTo>
                  <a:lnTo>
                    <a:pt x="38100" y="970884"/>
                  </a:lnTo>
                  <a:lnTo>
                    <a:pt x="47244" y="973360"/>
                  </a:lnTo>
                  <a:lnTo>
                    <a:pt x="109252" y="970026"/>
                  </a:lnTo>
                  <a:lnTo>
                    <a:pt x="129445" y="976122"/>
                  </a:lnTo>
                  <a:lnTo>
                    <a:pt x="134493" y="973646"/>
                  </a:lnTo>
                  <a:lnTo>
                    <a:pt x="150781" y="970217"/>
                  </a:lnTo>
                  <a:lnTo>
                    <a:pt x="155543" y="967073"/>
                  </a:lnTo>
                  <a:lnTo>
                    <a:pt x="160020" y="962978"/>
                  </a:lnTo>
                  <a:lnTo>
                    <a:pt x="163830" y="958120"/>
                  </a:lnTo>
                  <a:lnTo>
                    <a:pt x="167164" y="952405"/>
                  </a:lnTo>
                  <a:lnTo>
                    <a:pt x="172212" y="938880"/>
                  </a:lnTo>
                  <a:lnTo>
                    <a:pt x="181261" y="892874"/>
                  </a:lnTo>
                  <a:lnTo>
                    <a:pt x="187262" y="878777"/>
                  </a:lnTo>
                  <a:lnTo>
                    <a:pt x="234220" y="820579"/>
                  </a:lnTo>
                  <a:lnTo>
                    <a:pt x="245745" y="810197"/>
                  </a:lnTo>
                  <a:lnTo>
                    <a:pt x="278416" y="793147"/>
                  </a:lnTo>
                  <a:lnTo>
                    <a:pt x="289465" y="789337"/>
                  </a:lnTo>
                  <a:lnTo>
                    <a:pt x="299942" y="780384"/>
                  </a:lnTo>
                  <a:lnTo>
                    <a:pt x="303562" y="779431"/>
                  </a:lnTo>
                  <a:lnTo>
                    <a:pt x="308324" y="772573"/>
                  </a:lnTo>
                  <a:lnTo>
                    <a:pt x="321850" y="759905"/>
                  </a:lnTo>
                  <a:lnTo>
                    <a:pt x="324612" y="754094"/>
                  </a:lnTo>
                  <a:lnTo>
                    <a:pt x="327184" y="722091"/>
                  </a:lnTo>
                  <a:lnTo>
                    <a:pt x="327184" y="710851"/>
                  </a:lnTo>
                  <a:lnTo>
                    <a:pt x="320897" y="681419"/>
                  </a:lnTo>
                  <a:lnTo>
                    <a:pt x="317373" y="648081"/>
                  </a:lnTo>
                  <a:lnTo>
                    <a:pt x="317563" y="640271"/>
                  </a:lnTo>
                  <a:lnTo>
                    <a:pt x="316802" y="638842"/>
                  </a:lnTo>
                  <a:lnTo>
                    <a:pt x="312706" y="635984"/>
                  </a:lnTo>
                  <a:lnTo>
                    <a:pt x="314039" y="625698"/>
                  </a:lnTo>
                  <a:lnTo>
                    <a:pt x="318230" y="617792"/>
                  </a:lnTo>
                  <a:lnTo>
                    <a:pt x="322612" y="611029"/>
                  </a:lnTo>
                  <a:lnTo>
                    <a:pt x="326327" y="598646"/>
                  </a:lnTo>
                  <a:lnTo>
                    <a:pt x="330137" y="593027"/>
                  </a:lnTo>
                  <a:lnTo>
                    <a:pt x="338709" y="584835"/>
                  </a:lnTo>
                  <a:lnTo>
                    <a:pt x="359378" y="574262"/>
                  </a:lnTo>
                  <a:lnTo>
                    <a:pt x="362331" y="571214"/>
                  </a:lnTo>
                  <a:lnTo>
                    <a:pt x="365188" y="567595"/>
                  </a:lnTo>
                  <a:lnTo>
                    <a:pt x="378905" y="557498"/>
                  </a:lnTo>
                  <a:lnTo>
                    <a:pt x="417005" y="540163"/>
                  </a:lnTo>
                  <a:lnTo>
                    <a:pt x="450152" y="531209"/>
                  </a:lnTo>
                  <a:lnTo>
                    <a:pt x="457771" y="530542"/>
                  </a:lnTo>
                  <a:lnTo>
                    <a:pt x="465963" y="531781"/>
                  </a:lnTo>
                  <a:lnTo>
                    <a:pt x="471106" y="535210"/>
                  </a:lnTo>
                  <a:lnTo>
                    <a:pt x="479965" y="545592"/>
                  </a:lnTo>
                  <a:lnTo>
                    <a:pt x="486918" y="541020"/>
                  </a:lnTo>
                  <a:lnTo>
                    <a:pt x="496633" y="538163"/>
                  </a:lnTo>
                  <a:lnTo>
                    <a:pt x="505015" y="539782"/>
                  </a:lnTo>
                  <a:lnTo>
                    <a:pt x="508063" y="548545"/>
                  </a:lnTo>
                  <a:lnTo>
                    <a:pt x="513207" y="539496"/>
                  </a:lnTo>
                  <a:lnTo>
                    <a:pt x="516255" y="535496"/>
                  </a:lnTo>
                  <a:lnTo>
                    <a:pt x="518731" y="533876"/>
                  </a:lnTo>
                  <a:lnTo>
                    <a:pt x="520065" y="532067"/>
                  </a:lnTo>
                  <a:lnTo>
                    <a:pt x="531590" y="521589"/>
                  </a:lnTo>
                  <a:lnTo>
                    <a:pt x="531305" y="519208"/>
                  </a:lnTo>
                  <a:lnTo>
                    <a:pt x="531590" y="501967"/>
                  </a:lnTo>
                  <a:lnTo>
                    <a:pt x="533019" y="498920"/>
                  </a:lnTo>
                  <a:lnTo>
                    <a:pt x="536543" y="495872"/>
                  </a:lnTo>
                  <a:lnTo>
                    <a:pt x="543211" y="491205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47" name="Figura a mano libera: forma 88">
              <a:extLst>
                <a:ext uri="{FF2B5EF4-FFF2-40B4-BE49-F238E27FC236}">
                  <a16:creationId xmlns:a16="http://schemas.microsoft.com/office/drawing/2014/main" xmlns="" id="{E77AF00F-DCD6-4ADB-A3E7-8F36C31328AC}"/>
                </a:ext>
              </a:extLst>
            </p:cNvPr>
            <p:cNvSpPr/>
            <p:nvPr/>
          </p:nvSpPr>
          <p:spPr>
            <a:xfrm>
              <a:off x="9822446" y="4514563"/>
              <a:ext cx="521493" cy="555974"/>
            </a:xfrm>
            <a:custGeom>
              <a:avLst/>
              <a:gdLst>
                <a:gd name="connsiteX0" fmla="*/ 518541 w 521493"/>
                <a:gd name="connsiteY0" fmla="*/ 333851 h 555974"/>
                <a:gd name="connsiteX1" fmla="*/ 516255 w 521493"/>
                <a:gd name="connsiteY1" fmla="*/ 331946 h 555974"/>
                <a:gd name="connsiteX2" fmla="*/ 514922 w 521493"/>
                <a:gd name="connsiteY2" fmla="*/ 330137 h 555974"/>
                <a:gd name="connsiteX3" fmla="*/ 512921 w 521493"/>
                <a:gd name="connsiteY3" fmla="*/ 326327 h 555974"/>
                <a:gd name="connsiteX4" fmla="*/ 511588 w 521493"/>
                <a:gd name="connsiteY4" fmla="*/ 324231 h 555974"/>
                <a:gd name="connsiteX5" fmla="*/ 510350 w 521493"/>
                <a:gd name="connsiteY5" fmla="*/ 322707 h 555974"/>
                <a:gd name="connsiteX6" fmla="*/ 506825 w 521493"/>
                <a:gd name="connsiteY6" fmla="*/ 319754 h 555974"/>
                <a:gd name="connsiteX7" fmla="*/ 505968 w 521493"/>
                <a:gd name="connsiteY7" fmla="*/ 318706 h 555974"/>
                <a:gd name="connsiteX8" fmla="*/ 504158 w 521493"/>
                <a:gd name="connsiteY8" fmla="*/ 316325 h 555974"/>
                <a:gd name="connsiteX9" fmla="*/ 498825 w 521493"/>
                <a:gd name="connsiteY9" fmla="*/ 304133 h 555974"/>
                <a:gd name="connsiteX10" fmla="*/ 496919 w 521493"/>
                <a:gd name="connsiteY10" fmla="*/ 301371 h 555974"/>
                <a:gd name="connsiteX11" fmla="*/ 495014 w 521493"/>
                <a:gd name="connsiteY11" fmla="*/ 299656 h 555974"/>
                <a:gd name="connsiteX12" fmla="*/ 491871 w 521493"/>
                <a:gd name="connsiteY12" fmla="*/ 299466 h 555974"/>
                <a:gd name="connsiteX13" fmla="*/ 490347 w 521493"/>
                <a:gd name="connsiteY13" fmla="*/ 299752 h 555974"/>
                <a:gd name="connsiteX14" fmla="*/ 482632 w 521493"/>
                <a:gd name="connsiteY14" fmla="*/ 302514 h 555974"/>
                <a:gd name="connsiteX15" fmla="*/ 481108 w 521493"/>
                <a:gd name="connsiteY15" fmla="*/ 302609 h 555974"/>
                <a:gd name="connsiteX16" fmla="*/ 479489 w 521493"/>
                <a:gd name="connsiteY16" fmla="*/ 302228 h 555974"/>
                <a:gd name="connsiteX17" fmla="*/ 478441 w 521493"/>
                <a:gd name="connsiteY17" fmla="*/ 301371 h 555974"/>
                <a:gd name="connsiteX18" fmla="*/ 476060 w 521493"/>
                <a:gd name="connsiteY18" fmla="*/ 297847 h 555974"/>
                <a:gd name="connsiteX19" fmla="*/ 475012 w 521493"/>
                <a:gd name="connsiteY19" fmla="*/ 294608 h 555974"/>
                <a:gd name="connsiteX20" fmla="*/ 470916 w 521493"/>
                <a:gd name="connsiteY20" fmla="*/ 270701 h 555974"/>
                <a:gd name="connsiteX21" fmla="*/ 469583 w 521493"/>
                <a:gd name="connsiteY21" fmla="*/ 266129 h 555974"/>
                <a:gd name="connsiteX22" fmla="*/ 469297 w 521493"/>
                <a:gd name="connsiteY22" fmla="*/ 264509 h 555974"/>
                <a:gd name="connsiteX23" fmla="*/ 469964 w 521493"/>
                <a:gd name="connsiteY23" fmla="*/ 244221 h 555974"/>
                <a:gd name="connsiteX24" fmla="*/ 469106 w 521493"/>
                <a:gd name="connsiteY24" fmla="*/ 226219 h 555974"/>
                <a:gd name="connsiteX25" fmla="*/ 472345 w 521493"/>
                <a:gd name="connsiteY25" fmla="*/ 213741 h 555974"/>
                <a:gd name="connsiteX26" fmla="*/ 472535 w 521493"/>
                <a:gd name="connsiteY26" fmla="*/ 211741 h 555974"/>
                <a:gd name="connsiteX27" fmla="*/ 472250 w 521493"/>
                <a:gd name="connsiteY27" fmla="*/ 209455 h 555974"/>
                <a:gd name="connsiteX28" fmla="*/ 470916 w 521493"/>
                <a:gd name="connsiteY28" fmla="*/ 206026 h 555974"/>
                <a:gd name="connsiteX29" fmla="*/ 469487 w 521493"/>
                <a:gd name="connsiteY29" fmla="*/ 204311 h 555974"/>
                <a:gd name="connsiteX30" fmla="*/ 467963 w 521493"/>
                <a:gd name="connsiteY30" fmla="*/ 203073 h 555974"/>
                <a:gd name="connsiteX31" fmla="*/ 466630 w 521493"/>
                <a:gd name="connsiteY31" fmla="*/ 202311 h 555974"/>
                <a:gd name="connsiteX32" fmla="*/ 465392 w 521493"/>
                <a:gd name="connsiteY32" fmla="*/ 201263 h 555974"/>
                <a:gd name="connsiteX33" fmla="*/ 464439 w 521493"/>
                <a:gd name="connsiteY33" fmla="*/ 200215 h 555974"/>
                <a:gd name="connsiteX34" fmla="*/ 464249 w 521493"/>
                <a:gd name="connsiteY34" fmla="*/ 198882 h 555974"/>
                <a:gd name="connsiteX35" fmla="*/ 464820 w 521493"/>
                <a:gd name="connsiteY35" fmla="*/ 197548 h 555974"/>
                <a:gd name="connsiteX36" fmla="*/ 470535 w 521493"/>
                <a:gd name="connsiteY36" fmla="*/ 194977 h 555974"/>
                <a:gd name="connsiteX37" fmla="*/ 470821 w 521493"/>
                <a:gd name="connsiteY37" fmla="*/ 190690 h 555974"/>
                <a:gd name="connsiteX38" fmla="*/ 463582 w 521493"/>
                <a:gd name="connsiteY38" fmla="*/ 182499 h 555974"/>
                <a:gd name="connsiteX39" fmla="*/ 462344 w 521493"/>
                <a:gd name="connsiteY39" fmla="*/ 181546 h 555974"/>
                <a:gd name="connsiteX40" fmla="*/ 459962 w 521493"/>
                <a:gd name="connsiteY40" fmla="*/ 180594 h 555974"/>
                <a:gd name="connsiteX41" fmla="*/ 449390 w 521493"/>
                <a:gd name="connsiteY41" fmla="*/ 177832 h 555974"/>
                <a:gd name="connsiteX42" fmla="*/ 442341 w 521493"/>
                <a:gd name="connsiteY42" fmla="*/ 173736 h 555974"/>
                <a:gd name="connsiteX43" fmla="*/ 441008 w 521493"/>
                <a:gd name="connsiteY43" fmla="*/ 172403 h 555974"/>
                <a:gd name="connsiteX44" fmla="*/ 438341 w 521493"/>
                <a:gd name="connsiteY44" fmla="*/ 171260 h 555974"/>
                <a:gd name="connsiteX45" fmla="*/ 426530 w 521493"/>
                <a:gd name="connsiteY45" fmla="*/ 169545 h 555974"/>
                <a:gd name="connsiteX46" fmla="*/ 423672 w 521493"/>
                <a:gd name="connsiteY46" fmla="*/ 170212 h 555974"/>
                <a:gd name="connsiteX47" fmla="*/ 422434 w 521493"/>
                <a:gd name="connsiteY47" fmla="*/ 171450 h 555974"/>
                <a:gd name="connsiteX48" fmla="*/ 422815 w 521493"/>
                <a:gd name="connsiteY48" fmla="*/ 172974 h 555974"/>
                <a:gd name="connsiteX49" fmla="*/ 423101 w 521493"/>
                <a:gd name="connsiteY49" fmla="*/ 174498 h 555974"/>
                <a:gd name="connsiteX50" fmla="*/ 422339 w 521493"/>
                <a:gd name="connsiteY50" fmla="*/ 175451 h 555974"/>
                <a:gd name="connsiteX51" fmla="*/ 420529 w 521493"/>
                <a:gd name="connsiteY51" fmla="*/ 175451 h 555974"/>
                <a:gd name="connsiteX52" fmla="*/ 414338 w 521493"/>
                <a:gd name="connsiteY52" fmla="*/ 171736 h 555974"/>
                <a:gd name="connsiteX53" fmla="*/ 412147 w 521493"/>
                <a:gd name="connsiteY53" fmla="*/ 170974 h 555974"/>
                <a:gd name="connsiteX54" fmla="*/ 409766 w 521493"/>
                <a:gd name="connsiteY54" fmla="*/ 171736 h 555974"/>
                <a:gd name="connsiteX55" fmla="*/ 409099 w 521493"/>
                <a:gd name="connsiteY55" fmla="*/ 172974 h 555974"/>
                <a:gd name="connsiteX56" fmla="*/ 409099 w 521493"/>
                <a:gd name="connsiteY56" fmla="*/ 174307 h 555974"/>
                <a:gd name="connsiteX57" fmla="*/ 409766 w 521493"/>
                <a:gd name="connsiteY57" fmla="*/ 175546 h 555974"/>
                <a:gd name="connsiteX58" fmla="*/ 412528 w 521493"/>
                <a:gd name="connsiteY58" fmla="*/ 179070 h 555974"/>
                <a:gd name="connsiteX59" fmla="*/ 413290 w 521493"/>
                <a:gd name="connsiteY59" fmla="*/ 180308 h 555974"/>
                <a:gd name="connsiteX60" fmla="*/ 413766 w 521493"/>
                <a:gd name="connsiteY60" fmla="*/ 181642 h 555974"/>
                <a:gd name="connsiteX61" fmla="*/ 413576 w 521493"/>
                <a:gd name="connsiteY61" fmla="*/ 183166 h 555974"/>
                <a:gd name="connsiteX62" fmla="*/ 412623 w 521493"/>
                <a:gd name="connsiteY62" fmla="*/ 184118 h 555974"/>
                <a:gd name="connsiteX63" fmla="*/ 410813 w 521493"/>
                <a:gd name="connsiteY63" fmla="*/ 183928 h 555974"/>
                <a:gd name="connsiteX64" fmla="*/ 408718 w 521493"/>
                <a:gd name="connsiteY64" fmla="*/ 182499 h 555974"/>
                <a:gd name="connsiteX65" fmla="*/ 405575 w 521493"/>
                <a:gd name="connsiteY65" fmla="*/ 178784 h 555974"/>
                <a:gd name="connsiteX66" fmla="*/ 403193 w 521493"/>
                <a:gd name="connsiteY66" fmla="*/ 174403 h 555974"/>
                <a:gd name="connsiteX67" fmla="*/ 402146 w 521493"/>
                <a:gd name="connsiteY67" fmla="*/ 171736 h 555974"/>
                <a:gd name="connsiteX68" fmla="*/ 401288 w 521493"/>
                <a:gd name="connsiteY68" fmla="*/ 170688 h 555974"/>
                <a:gd name="connsiteX69" fmla="*/ 399955 w 521493"/>
                <a:gd name="connsiteY69" fmla="*/ 170021 h 555974"/>
                <a:gd name="connsiteX70" fmla="*/ 398145 w 521493"/>
                <a:gd name="connsiteY70" fmla="*/ 170497 h 555974"/>
                <a:gd name="connsiteX71" fmla="*/ 397002 w 521493"/>
                <a:gd name="connsiteY71" fmla="*/ 170974 h 555974"/>
                <a:gd name="connsiteX72" fmla="*/ 395954 w 521493"/>
                <a:gd name="connsiteY72" fmla="*/ 171545 h 555974"/>
                <a:gd name="connsiteX73" fmla="*/ 388525 w 521493"/>
                <a:gd name="connsiteY73" fmla="*/ 178213 h 555974"/>
                <a:gd name="connsiteX74" fmla="*/ 380810 w 521493"/>
                <a:gd name="connsiteY74" fmla="*/ 187262 h 555974"/>
                <a:gd name="connsiteX75" fmla="*/ 374428 w 521493"/>
                <a:gd name="connsiteY75" fmla="*/ 193357 h 555974"/>
                <a:gd name="connsiteX76" fmla="*/ 372047 w 521493"/>
                <a:gd name="connsiteY76" fmla="*/ 194977 h 555974"/>
                <a:gd name="connsiteX77" fmla="*/ 369284 w 521493"/>
                <a:gd name="connsiteY77" fmla="*/ 196215 h 555974"/>
                <a:gd name="connsiteX78" fmla="*/ 366046 w 521493"/>
                <a:gd name="connsiteY78" fmla="*/ 194977 h 555974"/>
                <a:gd name="connsiteX79" fmla="*/ 361188 w 521493"/>
                <a:gd name="connsiteY79" fmla="*/ 191833 h 555974"/>
                <a:gd name="connsiteX80" fmla="*/ 341948 w 521493"/>
                <a:gd name="connsiteY80" fmla="*/ 174117 h 555974"/>
                <a:gd name="connsiteX81" fmla="*/ 305753 w 521493"/>
                <a:gd name="connsiteY81" fmla="*/ 131254 h 555974"/>
                <a:gd name="connsiteX82" fmla="*/ 303181 w 521493"/>
                <a:gd name="connsiteY82" fmla="*/ 125539 h 555974"/>
                <a:gd name="connsiteX83" fmla="*/ 299085 w 521493"/>
                <a:gd name="connsiteY83" fmla="*/ 111252 h 555974"/>
                <a:gd name="connsiteX84" fmla="*/ 297942 w 521493"/>
                <a:gd name="connsiteY84" fmla="*/ 108395 h 555974"/>
                <a:gd name="connsiteX85" fmla="*/ 296609 w 521493"/>
                <a:gd name="connsiteY85" fmla="*/ 105728 h 555974"/>
                <a:gd name="connsiteX86" fmla="*/ 294989 w 521493"/>
                <a:gd name="connsiteY86" fmla="*/ 104013 h 555974"/>
                <a:gd name="connsiteX87" fmla="*/ 292608 w 521493"/>
                <a:gd name="connsiteY87" fmla="*/ 102203 h 555974"/>
                <a:gd name="connsiteX88" fmla="*/ 287369 w 521493"/>
                <a:gd name="connsiteY88" fmla="*/ 99155 h 555974"/>
                <a:gd name="connsiteX89" fmla="*/ 284417 w 521493"/>
                <a:gd name="connsiteY89" fmla="*/ 97822 h 555974"/>
                <a:gd name="connsiteX90" fmla="*/ 281750 w 521493"/>
                <a:gd name="connsiteY90" fmla="*/ 97060 h 555974"/>
                <a:gd name="connsiteX91" fmla="*/ 279940 w 521493"/>
                <a:gd name="connsiteY91" fmla="*/ 97060 h 555974"/>
                <a:gd name="connsiteX92" fmla="*/ 273653 w 521493"/>
                <a:gd name="connsiteY92" fmla="*/ 98584 h 555974"/>
                <a:gd name="connsiteX93" fmla="*/ 272225 w 521493"/>
                <a:gd name="connsiteY93" fmla="*/ 99155 h 555974"/>
                <a:gd name="connsiteX94" fmla="*/ 270986 w 521493"/>
                <a:gd name="connsiteY94" fmla="*/ 99917 h 555974"/>
                <a:gd name="connsiteX95" fmla="*/ 269939 w 521493"/>
                <a:gd name="connsiteY95" fmla="*/ 100870 h 555974"/>
                <a:gd name="connsiteX96" fmla="*/ 268129 w 521493"/>
                <a:gd name="connsiteY96" fmla="*/ 103441 h 555974"/>
                <a:gd name="connsiteX97" fmla="*/ 267176 w 521493"/>
                <a:gd name="connsiteY97" fmla="*/ 104585 h 555974"/>
                <a:gd name="connsiteX98" fmla="*/ 265938 w 521493"/>
                <a:gd name="connsiteY98" fmla="*/ 105442 h 555974"/>
                <a:gd name="connsiteX99" fmla="*/ 264509 w 521493"/>
                <a:gd name="connsiteY99" fmla="*/ 105728 h 555974"/>
                <a:gd name="connsiteX100" fmla="*/ 262890 w 521493"/>
                <a:gd name="connsiteY100" fmla="*/ 105442 h 555974"/>
                <a:gd name="connsiteX101" fmla="*/ 261461 w 521493"/>
                <a:gd name="connsiteY101" fmla="*/ 104870 h 555974"/>
                <a:gd name="connsiteX102" fmla="*/ 257556 w 521493"/>
                <a:gd name="connsiteY102" fmla="*/ 102394 h 555974"/>
                <a:gd name="connsiteX103" fmla="*/ 220790 w 521493"/>
                <a:gd name="connsiteY103" fmla="*/ 84772 h 555974"/>
                <a:gd name="connsiteX104" fmla="*/ 219647 w 521493"/>
                <a:gd name="connsiteY104" fmla="*/ 83534 h 555974"/>
                <a:gd name="connsiteX105" fmla="*/ 218789 w 521493"/>
                <a:gd name="connsiteY105" fmla="*/ 81915 h 555974"/>
                <a:gd name="connsiteX106" fmla="*/ 218885 w 521493"/>
                <a:gd name="connsiteY106" fmla="*/ 79248 h 555974"/>
                <a:gd name="connsiteX107" fmla="*/ 220028 w 521493"/>
                <a:gd name="connsiteY107" fmla="*/ 78105 h 555974"/>
                <a:gd name="connsiteX108" fmla="*/ 221552 w 521493"/>
                <a:gd name="connsiteY108" fmla="*/ 77724 h 555974"/>
                <a:gd name="connsiteX109" fmla="*/ 223076 w 521493"/>
                <a:gd name="connsiteY109" fmla="*/ 77819 h 555974"/>
                <a:gd name="connsiteX110" fmla="*/ 224409 w 521493"/>
                <a:gd name="connsiteY110" fmla="*/ 77629 h 555974"/>
                <a:gd name="connsiteX111" fmla="*/ 225266 w 521493"/>
                <a:gd name="connsiteY111" fmla="*/ 77343 h 555974"/>
                <a:gd name="connsiteX112" fmla="*/ 226219 w 521493"/>
                <a:gd name="connsiteY112" fmla="*/ 76771 h 555974"/>
                <a:gd name="connsiteX113" fmla="*/ 227267 w 521493"/>
                <a:gd name="connsiteY113" fmla="*/ 75914 h 555974"/>
                <a:gd name="connsiteX114" fmla="*/ 229076 w 521493"/>
                <a:gd name="connsiteY114" fmla="*/ 73533 h 555974"/>
                <a:gd name="connsiteX115" fmla="*/ 230791 w 521493"/>
                <a:gd name="connsiteY115" fmla="*/ 70961 h 555974"/>
                <a:gd name="connsiteX116" fmla="*/ 231362 w 521493"/>
                <a:gd name="connsiteY116" fmla="*/ 69532 h 555974"/>
                <a:gd name="connsiteX117" fmla="*/ 232601 w 521493"/>
                <a:gd name="connsiteY117" fmla="*/ 66199 h 555974"/>
                <a:gd name="connsiteX118" fmla="*/ 233553 w 521493"/>
                <a:gd name="connsiteY118" fmla="*/ 61913 h 555974"/>
                <a:gd name="connsiteX119" fmla="*/ 235553 w 521493"/>
                <a:gd name="connsiteY119" fmla="*/ 56007 h 555974"/>
                <a:gd name="connsiteX120" fmla="*/ 235839 w 521493"/>
                <a:gd name="connsiteY120" fmla="*/ 54388 h 555974"/>
                <a:gd name="connsiteX121" fmla="*/ 233649 w 521493"/>
                <a:gd name="connsiteY121" fmla="*/ 50863 h 555974"/>
                <a:gd name="connsiteX122" fmla="*/ 219551 w 521493"/>
                <a:gd name="connsiteY122" fmla="*/ 34576 h 555974"/>
                <a:gd name="connsiteX123" fmla="*/ 216027 w 521493"/>
                <a:gd name="connsiteY123" fmla="*/ 29623 h 555974"/>
                <a:gd name="connsiteX124" fmla="*/ 212217 w 521493"/>
                <a:gd name="connsiteY124" fmla="*/ 25622 h 555974"/>
                <a:gd name="connsiteX125" fmla="*/ 209074 w 521493"/>
                <a:gd name="connsiteY125" fmla="*/ 23336 h 555974"/>
                <a:gd name="connsiteX126" fmla="*/ 201359 w 521493"/>
                <a:gd name="connsiteY126" fmla="*/ 19431 h 555974"/>
                <a:gd name="connsiteX127" fmla="*/ 190881 w 521493"/>
                <a:gd name="connsiteY127" fmla="*/ 16193 h 555974"/>
                <a:gd name="connsiteX128" fmla="*/ 189452 w 521493"/>
                <a:gd name="connsiteY128" fmla="*/ 15430 h 555974"/>
                <a:gd name="connsiteX129" fmla="*/ 185261 w 521493"/>
                <a:gd name="connsiteY129" fmla="*/ 11525 h 555974"/>
                <a:gd name="connsiteX130" fmla="*/ 178975 w 521493"/>
                <a:gd name="connsiteY130" fmla="*/ 2857 h 555974"/>
                <a:gd name="connsiteX131" fmla="*/ 176499 w 521493"/>
                <a:gd name="connsiteY131" fmla="*/ 0 h 555974"/>
                <a:gd name="connsiteX132" fmla="*/ 173450 w 521493"/>
                <a:gd name="connsiteY132" fmla="*/ 2381 h 555974"/>
                <a:gd name="connsiteX133" fmla="*/ 146495 w 521493"/>
                <a:gd name="connsiteY133" fmla="*/ 14669 h 555974"/>
                <a:gd name="connsiteX134" fmla="*/ 140399 w 521493"/>
                <a:gd name="connsiteY134" fmla="*/ 15430 h 555974"/>
                <a:gd name="connsiteX135" fmla="*/ 86487 w 521493"/>
                <a:gd name="connsiteY135" fmla="*/ 12478 h 555974"/>
                <a:gd name="connsiteX136" fmla="*/ 82010 w 521493"/>
                <a:gd name="connsiteY136" fmla="*/ 14669 h 555974"/>
                <a:gd name="connsiteX137" fmla="*/ 77915 w 521493"/>
                <a:gd name="connsiteY137" fmla="*/ 18288 h 555974"/>
                <a:gd name="connsiteX138" fmla="*/ 74581 w 521493"/>
                <a:gd name="connsiteY138" fmla="*/ 23051 h 555974"/>
                <a:gd name="connsiteX139" fmla="*/ 72200 w 521493"/>
                <a:gd name="connsiteY139" fmla="*/ 30671 h 555974"/>
                <a:gd name="connsiteX140" fmla="*/ 73533 w 521493"/>
                <a:gd name="connsiteY140" fmla="*/ 37052 h 555974"/>
                <a:gd name="connsiteX141" fmla="*/ 79629 w 521493"/>
                <a:gd name="connsiteY141" fmla="*/ 50006 h 555974"/>
                <a:gd name="connsiteX142" fmla="*/ 80201 w 521493"/>
                <a:gd name="connsiteY142" fmla="*/ 57055 h 555974"/>
                <a:gd name="connsiteX143" fmla="*/ 78200 w 521493"/>
                <a:gd name="connsiteY143" fmla="*/ 63151 h 555974"/>
                <a:gd name="connsiteX144" fmla="*/ 72390 w 521493"/>
                <a:gd name="connsiteY144" fmla="*/ 74866 h 555974"/>
                <a:gd name="connsiteX145" fmla="*/ 68580 w 521493"/>
                <a:gd name="connsiteY145" fmla="*/ 87439 h 555974"/>
                <a:gd name="connsiteX146" fmla="*/ 66008 w 521493"/>
                <a:gd name="connsiteY146" fmla="*/ 92297 h 555974"/>
                <a:gd name="connsiteX147" fmla="*/ 61627 w 521493"/>
                <a:gd name="connsiteY147" fmla="*/ 96393 h 555974"/>
                <a:gd name="connsiteX148" fmla="*/ 49721 w 521493"/>
                <a:gd name="connsiteY148" fmla="*/ 103918 h 555974"/>
                <a:gd name="connsiteX149" fmla="*/ 43434 w 521493"/>
                <a:gd name="connsiteY149" fmla="*/ 106489 h 555974"/>
                <a:gd name="connsiteX150" fmla="*/ 8573 w 521493"/>
                <a:gd name="connsiteY150" fmla="*/ 107823 h 555974"/>
                <a:gd name="connsiteX151" fmla="*/ 7239 w 521493"/>
                <a:gd name="connsiteY151" fmla="*/ 113633 h 555974"/>
                <a:gd name="connsiteX152" fmla="*/ 5715 w 521493"/>
                <a:gd name="connsiteY152" fmla="*/ 118110 h 555974"/>
                <a:gd name="connsiteX153" fmla="*/ 5715 w 521493"/>
                <a:gd name="connsiteY153" fmla="*/ 124111 h 555974"/>
                <a:gd name="connsiteX154" fmla="*/ 6096 w 521493"/>
                <a:gd name="connsiteY154" fmla="*/ 127159 h 555974"/>
                <a:gd name="connsiteX155" fmla="*/ 7144 w 521493"/>
                <a:gd name="connsiteY155" fmla="*/ 130969 h 555974"/>
                <a:gd name="connsiteX156" fmla="*/ 7334 w 521493"/>
                <a:gd name="connsiteY156" fmla="*/ 132683 h 555974"/>
                <a:gd name="connsiteX157" fmla="*/ 6096 w 521493"/>
                <a:gd name="connsiteY157" fmla="*/ 136970 h 555974"/>
                <a:gd name="connsiteX158" fmla="*/ 0 w 521493"/>
                <a:gd name="connsiteY158" fmla="*/ 143161 h 555974"/>
                <a:gd name="connsiteX159" fmla="*/ 4667 w 521493"/>
                <a:gd name="connsiteY159" fmla="*/ 148304 h 555974"/>
                <a:gd name="connsiteX160" fmla="*/ 6287 w 521493"/>
                <a:gd name="connsiteY160" fmla="*/ 149066 h 555974"/>
                <a:gd name="connsiteX161" fmla="*/ 7716 w 521493"/>
                <a:gd name="connsiteY161" fmla="*/ 150495 h 555974"/>
                <a:gd name="connsiteX162" fmla="*/ 8477 w 521493"/>
                <a:gd name="connsiteY162" fmla="*/ 151543 h 555974"/>
                <a:gd name="connsiteX163" fmla="*/ 7906 w 521493"/>
                <a:gd name="connsiteY163" fmla="*/ 153448 h 555974"/>
                <a:gd name="connsiteX164" fmla="*/ 7334 w 521493"/>
                <a:gd name="connsiteY164" fmla="*/ 154591 h 555974"/>
                <a:gd name="connsiteX165" fmla="*/ 7049 w 521493"/>
                <a:gd name="connsiteY165" fmla="*/ 156020 h 555974"/>
                <a:gd name="connsiteX166" fmla="*/ 8096 w 521493"/>
                <a:gd name="connsiteY166" fmla="*/ 157353 h 555974"/>
                <a:gd name="connsiteX167" fmla="*/ 8573 w 521493"/>
                <a:gd name="connsiteY167" fmla="*/ 158782 h 555974"/>
                <a:gd name="connsiteX168" fmla="*/ 8382 w 521493"/>
                <a:gd name="connsiteY168" fmla="*/ 160782 h 555974"/>
                <a:gd name="connsiteX169" fmla="*/ 8287 w 521493"/>
                <a:gd name="connsiteY169" fmla="*/ 163258 h 555974"/>
                <a:gd name="connsiteX170" fmla="*/ 9620 w 521493"/>
                <a:gd name="connsiteY170" fmla="*/ 166688 h 555974"/>
                <a:gd name="connsiteX171" fmla="*/ 10097 w 521493"/>
                <a:gd name="connsiteY171" fmla="*/ 178879 h 555974"/>
                <a:gd name="connsiteX172" fmla="*/ 10668 w 521493"/>
                <a:gd name="connsiteY172" fmla="*/ 181356 h 555974"/>
                <a:gd name="connsiteX173" fmla="*/ 11716 w 521493"/>
                <a:gd name="connsiteY173" fmla="*/ 184404 h 555974"/>
                <a:gd name="connsiteX174" fmla="*/ 14383 w 521493"/>
                <a:gd name="connsiteY174" fmla="*/ 189357 h 555974"/>
                <a:gd name="connsiteX175" fmla="*/ 16097 w 521493"/>
                <a:gd name="connsiteY175" fmla="*/ 191833 h 555974"/>
                <a:gd name="connsiteX176" fmla="*/ 17621 w 521493"/>
                <a:gd name="connsiteY176" fmla="*/ 193453 h 555974"/>
                <a:gd name="connsiteX177" fmla="*/ 23051 w 521493"/>
                <a:gd name="connsiteY177" fmla="*/ 196787 h 555974"/>
                <a:gd name="connsiteX178" fmla="*/ 25337 w 521493"/>
                <a:gd name="connsiteY178" fmla="*/ 198691 h 555974"/>
                <a:gd name="connsiteX179" fmla="*/ 26289 w 521493"/>
                <a:gd name="connsiteY179" fmla="*/ 199835 h 555974"/>
                <a:gd name="connsiteX180" fmla="*/ 30194 w 521493"/>
                <a:gd name="connsiteY180" fmla="*/ 205930 h 555974"/>
                <a:gd name="connsiteX181" fmla="*/ 31147 w 521493"/>
                <a:gd name="connsiteY181" fmla="*/ 206978 h 555974"/>
                <a:gd name="connsiteX182" fmla="*/ 39053 w 521493"/>
                <a:gd name="connsiteY182" fmla="*/ 211646 h 555974"/>
                <a:gd name="connsiteX183" fmla="*/ 40862 w 521493"/>
                <a:gd name="connsiteY183" fmla="*/ 212217 h 555974"/>
                <a:gd name="connsiteX184" fmla="*/ 46482 w 521493"/>
                <a:gd name="connsiteY184" fmla="*/ 213265 h 555974"/>
                <a:gd name="connsiteX185" fmla="*/ 48101 w 521493"/>
                <a:gd name="connsiteY185" fmla="*/ 213931 h 555974"/>
                <a:gd name="connsiteX186" fmla="*/ 49149 w 521493"/>
                <a:gd name="connsiteY186" fmla="*/ 214884 h 555974"/>
                <a:gd name="connsiteX187" fmla="*/ 49721 w 521493"/>
                <a:gd name="connsiteY187" fmla="*/ 216503 h 555974"/>
                <a:gd name="connsiteX188" fmla="*/ 49816 w 521493"/>
                <a:gd name="connsiteY188" fmla="*/ 218504 h 555974"/>
                <a:gd name="connsiteX189" fmla="*/ 49054 w 521493"/>
                <a:gd name="connsiteY189" fmla="*/ 221552 h 555974"/>
                <a:gd name="connsiteX190" fmla="*/ 48101 w 521493"/>
                <a:gd name="connsiteY190" fmla="*/ 223171 h 555974"/>
                <a:gd name="connsiteX191" fmla="*/ 46863 w 521493"/>
                <a:gd name="connsiteY191" fmla="*/ 224314 h 555974"/>
                <a:gd name="connsiteX192" fmla="*/ 42958 w 521493"/>
                <a:gd name="connsiteY192" fmla="*/ 226504 h 555974"/>
                <a:gd name="connsiteX193" fmla="*/ 41720 w 521493"/>
                <a:gd name="connsiteY193" fmla="*/ 227362 h 555974"/>
                <a:gd name="connsiteX194" fmla="*/ 40672 w 521493"/>
                <a:gd name="connsiteY194" fmla="*/ 228410 h 555974"/>
                <a:gd name="connsiteX195" fmla="*/ 36671 w 521493"/>
                <a:gd name="connsiteY195" fmla="*/ 234220 h 555974"/>
                <a:gd name="connsiteX196" fmla="*/ 35624 w 521493"/>
                <a:gd name="connsiteY196" fmla="*/ 236315 h 555974"/>
                <a:gd name="connsiteX197" fmla="*/ 35147 w 521493"/>
                <a:gd name="connsiteY197" fmla="*/ 237649 h 555974"/>
                <a:gd name="connsiteX198" fmla="*/ 34862 w 521493"/>
                <a:gd name="connsiteY198" fmla="*/ 239173 h 555974"/>
                <a:gd name="connsiteX199" fmla="*/ 34766 w 521493"/>
                <a:gd name="connsiteY199" fmla="*/ 240221 h 555974"/>
                <a:gd name="connsiteX200" fmla="*/ 35147 w 521493"/>
                <a:gd name="connsiteY200" fmla="*/ 241649 h 555974"/>
                <a:gd name="connsiteX201" fmla="*/ 36005 w 521493"/>
                <a:gd name="connsiteY201" fmla="*/ 243173 h 555974"/>
                <a:gd name="connsiteX202" fmla="*/ 38291 w 521493"/>
                <a:gd name="connsiteY202" fmla="*/ 244888 h 555974"/>
                <a:gd name="connsiteX203" fmla="*/ 40386 w 521493"/>
                <a:gd name="connsiteY203" fmla="*/ 245554 h 555974"/>
                <a:gd name="connsiteX204" fmla="*/ 44482 w 521493"/>
                <a:gd name="connsiteY204" fmla="*/ 246316 h 555974"/>
                <a:gd name="connsiteX205" fmla="*/ 47720 w 521493"/>
                <a:gd name="connsiteY205" fmla="*/ 247364 h 555974"/>
                <a:gd name="connsiteX206" fmla="*/ 50292 w 521493"/>
                <a:gd name="connsiteY206" fmla="*/ 248983 h 555974"/>
                <a:gd name="connsiteX207" fmla="*/ 54769 w 521493"/>
                <a:gd name="connsiteY207" fmla="*/ 253079 h 555974"/>
                <a:gd name="connsiteX208" fmla="*/ 58579 w 521493"/>
                <a:gd name="connsiteY208" fmla="*/ 257461 h 555974"/>
                <a:gd name="connsiteX209" fmla="*/ 59436 w 521493"/>
                <a:gd name="connsiteY209" fmla="*/ 258604 h 555974"/>
                <a:gd name="connsiteX210" fmla="*/ 67056 w 521493"/>
                <a:gd name="connsiteY210" fmla="*/ 278702 h 555974"/>
                <a:gd name="connsiteX211" fmla="*/ 67247 w 521493"/>
                <a:gd name="connsiteY211" fmla="*/ 280797 h 555974"/>
                <a:gd name="connsiteX212" fmla="*/ 66770 w 521493"/>
                <a:gd name="connsiteY212" fmla="*/ 283940 h 555974"/>
                <a:gd name="connsiteX213" fmla="*/ 65723 w 521493"/>
                <a:gd name="connsiteY213" fmla="*/ 287560 h 555974"/>
                <a:gd name="connsiteX214" fmla="*/ 65532 w 521493"/>
                <a:gd name="connsiteY214" fmla="*/ 288893 h 555974"/>
                <a:gd name="connsiteX215" fmla="*/ 65437 w 521493"/>
                <a:gd name="connsiteY215" fmla="*/ 290417 h 555974"/>
                <a:gd name="connsiteX216" fmla="*/ 65723 w 521493"/>
                <a:gd name="connsiteY216" fmla="*/ 292513 h 555974"/>
                <a:gd name="connsiteX217" fmla="*/ 66485 w 521493"/>
                <a:gd name="connsiteY217" fmla="*/ 294608 h 555974"/>
                <a:gd name="connsiteX218" fmla="*/ 68294 w 521493"/>
                <a:gd name="connsiteY218" fmla="*/ 297656 h 555974"/>
                <a:gd name="connsiteX219" fmla="*/ 69628 w 521493"/>
                <a:gd name="connsiteY219" fmla="*/ 299371 h 555974"/>
                <a:gd name="connsiteX220" fmla="*/ 70961 w 521493"/>
                <a:gd name="connsiteY220" fmla="*/ 300799 h 555974"/>
                <a:gd name="connsiteX221" fmla="*/ 73247 w 521493"/>
                <a:gd name="connsiteY221" fmla="*/ 302705 h 555974"/>
                <a:gd name="connsiteX222" fmla="*/ 77343 w 521493"/>
                <a:gd name="connsiteY222" fmla="*/ 305086 h 555974"/>
                <a:gd name="connsiteX223" fmla="*/ 79629 w 521493"/>
                <a:gd name="connsiteY223" fmla="*/ 306800 h 555974"/>
                <a:gd name="connsiteX224" fmla="*/ 80963 w 521493"/>
                <a:gd name="connsiteY224" fmla="*/ 308801 h 555974"/>
                <a:gd name="connsiteX225" fmla="*/ 85058 w 521493"/>
                <a:gd name="connsiteY225" fmla="*/ 317659 h 555974"/>
                <a:gd name="connsiteX226" fmla="*/ 87249 w 521493"/>
                <a:gd name="connsiteY226" fmla="*/ 319849 h 555974"/>
                <a:gd name="connsiteX227" fmla="*/ 89154 w 521493"/>
                <a:gd name="connsiteY227" fmla="*/ 320802 h 555974"/>
                <a:gd name="connsiteX228" fmla="*/ 90869 w 521493"/>
                <a:gd name="connsiteY228" fmla="*/ 320707 h 555974"/>
                <a:gd name="connsiteX229" fmla="*/ 92678 w 521493"/>
                <a:gd name="connsiteY229" fmla="*/ 320897 h 555974"/>
                <a:gd name="connsiteX230" fmla="*/ 94202 w 521493"/>
                <a:gd name="connsiteY230" fmla="*/ 321373 h 555974"/>
                <a:gd name="connsiteX231" fmla="*/ 95631 w 521493"/>
                <a:gd name="connsiteY231" fmla="*/ 322136 h 555974"/>
                <a:gd name="connsiteX232" fmla="*/ 97631 w 521493"/>
                <a:gd name="connsiteY232" fmla="*/ 324231 h 555974"/>
                <a:gd name="connsiteX233" fmla="*/ 101060 w 521493"/>
                <a:gd name="connsiteY233" fmla="*/ 328994 h 555974"/>
                <a:gd name="connsiteX234" fmla="*/ 107061 w 521493"/>
                <a:gd name="connsiteY234" fmla="*/ 335280 h 555974"/>
                <a:gd name="connsiteX235" fmla="*/ 108299 w 521493"/>
                <a:gd name="connsiteY235" fmla="*/ 336137 h 555974"/>
                <a:gd name="connsiteX236" fmla="*/ 109728 w 521493"/>
                <a:gd name="connsiteY236" fmla="*/ 336804 h 555974"/>
                <a:gd name="connsiteX237" fmla="*/ 111252 w 521493"/>
                <a:gd name="connsiteY237" fmla="*/ 337280 h 555974"/>
                <a:gd name="connsiteX238" fmla="*/ 116491 w 521493"/>
                <a:gd name="connsiteY238" fmla="*/ 337566 h 555974"/>
                <a:gd name="connsiteX239" fmla="*/ 118110 w 521493"/>
                <a:gd name="connsiteY239" fmla="*/ 338042 h 555974"/>
                <a:gd name="connsiteX240" fmla="*/ 119444 w 521493"/>
                <a:gd name="connsiteY240" fmla="*/ 338709 h 555974"/>
                <a:gd name="connsiteX241" fmla="*/ 120587 w 521493"/>
                <a:gd name="connsiteY241" fmla="*/ 339662 h 555974"/>
                <a:gd name="connsiteX242" fmla="*/ 122587 w 521493"/>
                <a:gd name="connsiteY242" fmla="*/ 341852 h 555974"/>
                <a:gd name="connsiteX243" fmla="*/ 124206 w 521493"/>
                <a:gd name="connsiteY243" fmla="*/ 344233 h 555974"/>
                <a:gd name="connsiteX244" fmla="*/ 124778 w 521493"/>
                <a:gd name="connsiteY244" fmla="*/ 346615 h 555974"/>
                <a:gd name="connsiteX245" fmla="*/ 125921 w 521493"/>
                <a:gd name="connsiteY245" fmla="*/ 363474 h 555974"/>
                <a:gd name="connsiteX246" fmla="*/ 126778 w 521493"/>
                <a:gd name="connsiteY246" fmla="*/ 366522 h 555974"/>
                <a:gd name="connsiteX247" fmla="*/ 127921 w 521493"/>
                <a:gd name="connsiteY247" fmla="*/ 369284 h 555974"/>
                <a:gd name="connsiteX248" fmla="*/ 128683 w 521493"/>
                <a:gd name="connsiteY248" fmla="*/ 370427 h 555974"/>
                <a:gd name="connsiteX249" fmla="*/ 129635 w 521493"/>
                <a:gd name="connsiteY249" fmla="*/ 371570 h 555974"/>
                <a:gd name="connsiteX250" fmla="*/ 132017 w 521493"/>
                <a:gd name="connsiteY250" fmla="*/ 373475 h 555974"/>
                <a:gd name="connsiteX251" fmla="*/ 138779 w 521493"/>
                <a:gd name="connsiteY251" fmla="*/ 377380 h 555974"/>
                <a:gd name="connsiteX252" fmla="*/ 139827 w 521493"/>
                <a:gd name="connsiteY252" fmla="*/ 378428 h 555974"/>
                <a:gd name="connsiteX253" fmla="*/ 140780 w 521493"/>
                <a:gd name="connsiteY253" fmla="*/ 379476 h 555974"/>
                <a:gd name="connsiteX254" fmla="*/ 143066 w 521493"/>
                <a:gd name="connsiteY254" fmla="*/ 383191 h 555974"/>
                <a:gd name="connsiteX255" fmla="*/ 143923 w 521493"/>
                <a:gd name="connsiteY255" fmla="*/ 384429 h 555974"/>
                <a:gd name="connsiteX256" fmla="*/ 144971 w 521493"/>
                <a:gd name="connsiteY256" fmla="*/ 385477 h 555974"/>
                <a:gd name="connsiteX257" fmla="*/ 149543 w 521493"/>
                <a:gd name="connsiteY257" fmla="*/ 389191 h 555974"/>
                <a:gd name="connsiteX258" fmla="*/ 151448 w 521493"/>
                <a:gd name="connsiteY258" fmla="*/ 391478 h 555974"/>
                <a:gd name="connsiteX259" fmla="*/ 152114 w 521493"/>
                <a:gd name="connsiteY259" fmla="*/ 393002 h 555974"/>
                <a:gd name="connsiteX260" fmla="*/ 152686 w 521493"/>
                <a:gd name="connsiteY260" fmla="*/ 394621 h 555974"/>
                <a:gd name="connsiteX261" fmla="*/ 153162 w 521493"/>
                <a:gd name="connsiteY261" fmla="*/ 397002 h 555974"/>
                <a:gd name="connsiteX262" fmla="*/ 153162 w 521493"/>
                <a:gd name="connsiteY262" fmla="*/ 399097 h 555974"/>
                <a:gd name="connsiteX263" fmla="*/ 153067 w 521493"/>
                <a:gd name="connsiteY263" fmla="*/ 401003 h 555974"/>
                <a:gd name="connsiteX264" fmla="*/ 152686 w 521493"/>
                <a:gd name="connsiteY264" fmla="*/ 402622 h 555974"/>
                <a:gd name="connsiteX265" fmla="*/ 151257 w 521493"/>
                <a:gd name="connsiteY265" fmla="*/ 406718 h 555974"/>
                <a:gd name="connsiteX266" fmla="*/ 148019 w 521493"/>
                <a:gd name="connsiteY266" fmla="*/ 413480 h 555974"/>
                <a:gd name="connsiteX267" fmla="*/ 143733 w 521493"/>
                <a:gd name="connsiteY267" fmla="*/ 415862 h 555974"/>
                <a:gd name="connsiteX268" fmla="*/ 141732 w 521493"/>
                <a:gd name="connsiteY268" fmla="*/ 417481 h 555974"/>
                <a:gd name="connsiteX269" fmla="*/ 139065 w 521493"/>
                <a:gd name="connsiteY269" fmla="*/ 420910 h 555974"/>
                <a:gd name="connsiteX270" fmla="*/ 137351 w 521493"/>
                <a:gd name="connsiteY270" fmla="*/ 422529 h 555974"/>
                <a:gd name="connsiteX271" fmla="*/ 135731 w 521493"/>
                <a:gd name="connsiteY271" fmla="*/ 423767 h 555974"/>
                <a:gd name="connsiteX272" fmla="*/ 132969 w 521493"/>
                <a:gd name="connsiteY272" fmla="*/ 424910 h 555974"/>
                <a:gd name="connsiteX273" fmla="*/ 130302 w 521493"/>
                <a:gd name="connsiteY273" fmla="*/ 426434 h 555974"/>
                <a:gd name="connsiteX274" fmla="*/ 129254 w 521493"/>
                <a:gd name="connsiteY274" fmla="*/ 427291 h 555974"/>
                <a:gd name="connsiteX275" fmla="*/ 127826 w 521493"/>
                <a:gd name="connsiteY275" fmla="*/ 428720 h 555974"/>
                <a:gd name="connsiteX276" fmla="*/ 124301 w 521493"/>
                <a:gd name="connsiteY276" fmla="*/ 433292 h 555974"/>
                <a:gd name="connsiteX277" fmla="*/ 121444 w 521493"/>
                <a:gd name="connsiteY277" fmla="*/ 436055 h 555974"/>
                <a:gd name="connsiteX278" fmla="*/ 120587 w 521493"/>
                <a:gd name="connsiteY278" fmla="*/ 437483 h 555974"/>
                <a:gd name="connsiteX279" fmla="*/ 120015 w 521493"/>
                <a:gd name="connsiteY279" fmla="*/ 439293 h 555974"/>
                <a:gd name="connsiteX280" fmla="*/ 120110 w 521493"/>
                <a:gd name="connsiteY280" fmla="*/ 442341 h 555974"/>
                <a:gd name="connsiteX281" fmla="*/ 121158 w 521493"/>
                <a:gd name="connsiteY281" fmla="*/ 447961 h 555974"/>
                <a:gd name="connsiteX282" fmla="*/ 120968 w 521493"/>
                <a:gd name="connsiteY282" fmla="*/ 449771 h 555974"/>
                <a:gd name="connsiteX283" fmla="*/ 119729 w 521493"/>
                <a:gd name="connsiteY283" fmla="*/ 453390 h 555974"/>
                <a:gd name="connsiteX284" fmla="*/ 111252 w 521493"/>
                <a:gd name="connsiteY284" fmla="*/ 468249 h 555974"/>
                <a:gd name="connsiteX285" fmla="*/ 108204 w 521493"/>
                <a:gd name="connsiteY285" fmla="*/ 472154 h 555974"/>
                <a:gd name="connsiteX286" fmla="*/ 104870 w 521493"/>
                <a:gd name="connsiteY286" fmla="*/ 475583 h 555974"/>
                <a:gd name="connsiteX287" fmla="*/ 104680 w 521493"/>
                <a:gd name="connsiteY287" fmla="*/ 477012 h 555974"/>
                <a:gd name="connsiteX288" fmla="*/ 105442 w 521493"/>
                <a:gd name="connsiteY288" fmla="*/ 479203 h 555974"/>
                <a:gd name="connsiteX289" fmla="*/ 106585 w 521493"/>
                <a:gd name="connsiteY289" fmla="*/ 480251 h 555974"/>
                <a:gd name="connsiteX290" fmla="*/ 107537 w 521493"/>
                <a:gd name="connsiteY290" fmla="*/ 480822 h 555974"/>
                <a:gd name="connsiteX291" fmla="*/ 108776 w 521493"/>
                <a:gd name="connsiteY291" fmla="*/ 481203 h 555974"/>
                <a:gd name="connsiteX292" fmla="*/ 109824 w 521493"/>
                <a:gd name="connsiteY292" fmla="*/ 481774 h 555974"/>
                <a:gd name="connsiteX293" fmla="*/ 109347 w 521493"/>
                <a:gd name="connsiteY293" fmla="*/ 484441 h 555974"/>
                <a:gd name="connsiteX294" fmla="*/ 103823 w 521493"/>
                <a:gd name="connsiteY294" fmla="*/ 490728 h 555974"/>
                <a:gd name="connsiteX295" fmla="*/ 105537 w 521493"/>
                <a:gd name="connsiteY295" fmla="*/ 492252 h 555974"/>
                <a:gd name="connsiteX296" fmla="*/ 114872 w 521493"/>
                <a:gd name="connsiteY296" fmla="*/ 507778 h 555974"/>
                <a:gd name="connsiteX297" fmla="*/ 126587 w 521493"/>
                <a:gd name="connsiteY297" fmla="*/ 520160 h 555974"/>
                <a:gd name="connsiteX298" fmla="*/ 131731 w 521493"/>
                <a:gd name="connsiteY298" fmla="*/ 527685 h 555974"/>
                <a:gd name="connsiteX299" fmla="*/ 133826 w 521493"/>
                <a:gd name="connsiteY299" fmla="*/ 536829 h 555974"/>
                <a:gd name="connsiteX300" fmla="*/ 136398 w 521493"/>
                <a:gd name="connsiteY300" fmla="*/ 543115 h 555974"/>
                <a:gd name="connsiteX301" fmla="*/ 137827 w 521493"/>
                <a:gd name="connsiteY301" fmla="*/ 545306 h 555974"/>
                <a:gd name="connsiteX302" fmla="*/ 138779 w 521493"/>
                <a:gd name="connsiteY302" fmla="*/ 544068 h 555974"/>
                <a:gd name="connsiteX303" fmla="*/ 143828 w 521493"/>
                <a:gd name="connsiteY303" fmla="*/ 536543 h 555974"/>
                <a:gd name="connsiteX304" fmla="*/ 145447 w 521493"/>
                <a:gd name="connsiteY304" fmla="*/ 531590 h 555974"/>
                <a:gd name="connsiteX305" fmla="*/ 147161 w 521493"/>
                <a:gd name="connsiteY305" fmla="*/ 528828 h 555974"/>
                <a:gd name="connsiteX306" fmla="*/ 148400 w 521493"/>
                <a:gd name="connsiteY306" fmla="*/ 527209 h 555974"/>
                <a:gd name="connsiteX307" fmla="*/ 170593 w 521493"/>
                <a:gd name="connsiteY307" fmla="*/ 509969 h 555974"/>
                <a:gd name="connsiteX308" fmla="*/ 174022 w 521493"/>
                <a:gd name="connsiteY308" fmla="*/ 508349 h 555974"/>
                <a:gd name="connsiteX309" fmla="*/ 176499 w 521493"/>
                <a:gd name="connsiteY309" fmla="*/ 508063 h 555974"/>
                <a:gd name="connsiteX310" fmla="*/ 183071 w 521493"/>
                <a:gd name="connsiteY310" fmla="*/ 511683 h 555974"/>
                <a:gd name="connsiteX311" fmla="*/ 184404 w 521493"/>
                <a:gd name="connsiteY311" fmla="*/ 512731 h 555974"/>
                <a:gd name="connsiteX312" fmla="*/ 186500 w 521493"/>
                <a:gd name="connsiteY312" fmla="*/ 514731 h 555974"/>
                <a:gd name="connsiteX313" fmla="*/ 187357 w 521493"/>
                <a:gd name="connsiteY313" fmla="*/ 515874 h 555974"/>
                <a:gd name="connsiteX314" fmla="*/ 188500 w 521493"/>
                <a:gd name="connsiteY314" fmla="*/ 517017 h 555974"/>
                <a:gd name="connsiteX315" fmla="*/ 189833 w 521493"/>
                <a:gd name="connsiteY315" fmla="*/ 517874 h 555974"/>
                <a:gd name="connsiteX316" fmla="*/ 191929 w 521493"/>
                <a:gd name="connsiteY316" fmla="*/ 518160 h 555974"/>
                <a:gd name="connsiteX317" fmla="*/ 193072 w 521493"/>
                <a:gd name="connsiteY317" fmla="*/ 516922 h 555974"/>
                <a:gd name="connsiteX318" fmla="*/ 194977 w 521493"/>
                <a:gd name="connsiteY318" fmla="*/ 512064 h 555974"/>
                <a:gd name="connsiteX319" fmla="*/ 196215 w 521493"/>
                <a:gd name="connsiteY319" fmla="*/ 510730 h 555974"/>
                <a:gd name="connsiteX320" fmla="*/ 197739 w 521493"/>
                <a:gd name="connsiteY320" fmla="*/ 509873 h 555974"/>
                <a:gd name="connsiteX321" fmla="*/ 203550 w 521493"/>
                <a:gd name="connsiteY321" fmla="*/ 509206 h 555974"/>
                <a:gd name="connsiteX322" fmla="*/ 206693 w 521493"/>
                <a:gd name="connsiteY322" fmla="*/ 509206 h 555974"/>
                <a:gd name="connsiteX323" fmla="*/ 208598 w 521493"/>
                <a:gd name="connsiteY323" fmla="*/ 509778 h 555974"/>
                <a:gd name="connsiteX324" fmla="*/ 209836 w 521493"/>
                <a:gd name="connsiteY324" fmla="*/ 510540 h 555974"/>
                <a:gd name="connsiteX325" fmla="*/ 210408 w 521493"/>
                <a:gd name="connsiteY325" fmla="*/ 511207 h 555974"/>
                <a:gd name="connsiteX326" fmla="*/ 214789 w 521493"/>
                <a:gd name="connsiteY326" fmla="*/ 518160 h 555974"/>
                <a:gd name="connsiteX327" fmla="*/ 215741 w 521493"/>
                <a:gd name="connsiteY327" fmla="*/ 519303 h 555974"/>
                <a:gd name="connsiteX328" fmla="*/ 217170 w 521493"/>
                <a:gd name="connsiteY328" fmla="*/ 520351 h 555974"/>
                <a:gd name="connsiteX329" fmla="*/ 218885 w 521493"/>
                <a:gd name="connsiteY329" fmla="*/ 521113 h 555974"/>
                <a:gd name="connsiteX330" fmla="*/ 221837 w 521493"/>
                <a:gd name="connsiteY330" fmla="*/ 521589 h 555974"/>
                <a:gd name="connsiteX331" fmla="*/ 224219 w 521493"/>
                <a:gd name="connsiteY331" fmla="*/ 520827 h 555974"/>
                <a:gd name="connsiteX332" fmla="*/ 230600 w 521493"/>
                <a:gd name="connsiteY332" fmla="*/ 517493 h 555974"/>
                <a:gd name="connsiteX333" fmla="*/ 232410 w 521493"/>
                <a:gd name="connsiteY333" fmla="*/ 517588 h 555974"/>
                <a:gd name="connsiteX334" fmla="*/ 233172 w 521493"/>
                <a:gd name="connsiteY334" fmla="*/ 518446 h 555974"/>
                <a:gd name="connsiteX335" fmla="*/ 232791 w 521493"/>
                <a:gd name="connsiteY335" fmla="*/ 519874 h 555974"/>
                <a:gd name="connsiteX336" fmla="*/ 230029 w 521493"/>
                <a:gd name="connsiteY336" fmla="*/ 525589 h 555974"/>
                <a:gd name="connsiteX337" fmla="*/ 228791 w 521493"/>
                <a:gd name="connsiteY337" fmla="*/ 528828 h 555974"/>
                <a:gd name="connsiteX338" fmla="*/ 228695 w 521493"/>
                <a:gd name="connsiteY338" fmla="*/ 530638 h 555974"/>
                <a:gd name="connsiteX339" fmla="*/ 228886 w 521493"/>
                <a:gd name="connsiteY339" fmla="*/ 532257 h 555974"/>
                <a:gd name="connsiteX340" fmla="*/ 229553 w 521493"/>
                <a:gd name="connsiteY340" fmla="*/ 533590 h 555974"/>
                <a:gd name="connsiteX341" fmla="*/ 230410 w 521493"/>
                <a:gd name="connsiteY341" fmla="*/ 534733 h 555974"/>
                <a:gd name="connsiteX342" fmla="*/ 238125 w 521493"/>
                <a:gd name="connsiteY342" fmla="*/ 543306 h 555974"/>
                <a:gd name="connsiteX343" fmla="*/ 242221 w 521493"/>
                <a:gd name="connsiteY343" fmla="*/ 549307 h 555974"/>
                <a:gd name="connsiteX344" fmla="*/ 243554 w 521493"/>
                <a:gd name="connsiteY344" fmla="*/ 550545 h 555974"/>
                <a:gd name="connsiteX345" fmla="*/ 245364 w 521493"/>
                <a:gd name="connsiteY345" fmla="*/ 551783 h 555974"/>
                <a:gd name="connsiteX346" fmla="*/ 248793 w 521493"/>
                <a:gd name="connsiteY346" fmla="*/ 553307 h 555974"/>
                <a:gd name="connsiteX347" fmla="*/ 251079 w 521493"/>
                <a:gd name="connsiteY347" fmla="*/ 553688 h 555974"/>
                <a:gd name="connsiteX348" fmla="*/ 252984 w 521493"/>
                <a:gd name="connsiteY348" fmla="*/ 553688 h 555974"/>
                <a:gd name="connsiteX349" fmla="*/ 256127 w 521493"/>
                <a:gd name="connsiteY349" fmla="*/ 552926 h 555974"/>
                <a:gd name="connsiteX350" fmla="*/ 292894 w 521493"/>
                <a:gd name="connsiteY350" fmla="*/ 549783 h 555974"/>
                <a:gd name="connsiteX351" fmla="*/ 296037 w 521493"/>
                <a:gd name="connsiteY351" fmla="*/ 548735 h 555974"/>
                <a:gd name="connsiteX352" fmla="*/ 296990 w 521493"/>
                <a:gd name="connsiteY352" fmla="*/ 545687 h 555974"/>
                <a:gd name="connsiteX353" fmla="*/ 297847 w 521493"/>
                <a:gd name="connsiteY353" fmla="*/ 544354 h 555974"/>
                <a:gd name="connsiteX354" fmla="*/ 298895 w 521493"/>
                <a:gd name="connsiteY354" fmla="*/ 543401 h 555974"/>
                <a:gd name="connsiteX355" fmla="*/ 304705 w 521493"/>
                <a:gd name="connsiteY355" fmla="*/ 540163 h 555974"/>
                <a:gd name="connsiteX356" fmla="*/ 312039 w 521493"/>
                <a:gd name="connsiteY356" fmla="*/ 537686 h 555974"/>
                <a:gd name="connsiteX357" fmla="*/ 315278 w 521493"/>
                <a:gd name="connsiteY357" fmla="*/ 537496 h 555974"/>
                <a:gd name="connsiteX358" fmla="*/ 329184 w 521493"/>
                <a:gd name="connsiteY358" fmla="*/ 539687 h 555974"/>
                <a:gd name="connsiteX359" fmla="*/ 330708 w 521493"/>
                <a:gd name="connsiteY359" fmla="*/ 540258 h 555974"/>
                <a:gd name="connsiteX360" fmla="*/ 331946 w 521493"/>
                <a:gd name="connsiteY360" fmla="*/ 541115 h 555974"/>
                <a:gd name="connsiteX361" fmla="*/ 333851 w 521493"/>
                <a:gd name="connsiteY361" fmla="*/ 543306 h 555974"/>
                <a:gd name="connsiteX362" fmla="*/ 334994 w 521493"/>
                <a:gd name="connsiteY362" fmla="*/ 544258 h 555974"/>
                <a:gd name="connsiteX363" fmla="*/ 337471 w 521493"/>
                <a:gd name="connsiteY363" fmla="*/ 545973 h 555974"/>
                <a:gd name="connsiteX364" fmla="*/ 338709 w 521493"/>
                <a:gd name="connsiteY364" fmla="*/ 546926 h 555974"/>
                <a:gd name="connsiteX365" fmla="*/ 339566 w 521493"/>
                <a:gd name="connsiteY365" fmla="*/ 548069 h 555974"/>
                <a:gd name="connsiteX366" fmla="*/ 340233 w 521493"/>
                <a:gd name="connsiteY366" fmla="*/ 549307 h 555974"/>
                <a:gd name="connsiteX367" fmla="*/ 341471 w 521493"/>
                <a:gd name="connsiteY367" fmla="*/ 551974 h 555974"/>
                <a:gd name="connsiteX368" fmla="*/ 342614 w 521493"/>
                <a:gd name="connsiteY368" fmla="*/ 553403 h 555974"/>
                <a:gd name="connsiteX369" fmla="*/ 344138 w 521493"/>
                <a:gd name="connsiteY369" fmla="*/ 554641 h 555974"/>
                <a:gd name="connsiteX370" fmla="*/ 346710 w 521493"/>
                <a:gd name="connsiteY370" fmla="*/ 555974 h 555974"/>
                <a:gd name="connsiteX371" fmla="*/ 347853 w 521493"/>
                <a:gd name="connsiteY371" fmla="*/ 555307 h 555974"/>
                <a:gd name="connsiteX372" fmla="*/ 348615 w 521493"/>
                <a:gd name="connsiteY372" fmla="*/ 553879 h 555974"/>
                <a:gd name="connsiteX373" fmla="*/ 348710 w 521493"/>
                <a:gd name="connsiteY373" fmla="*/ 552069 h 555974"/>
                <a:gd name="connsiteX374" fmla="*/ 348234 w 521493"/>
                <a:gd name="connsiteY374" fmla="*/ 547021 h 555974"/>
                <a:gd name="connsiteX375" fmla="*/ 347853 w 521493"/>
                <a:gd name="connsiteY375" fmla="*/ 545497 h 555974"/>
                <a:gd name="connsiteX376" fmla="*/ 347186 w 521493"/>
                <a:gd name="connsiteY376" fmla="*/ 544163 h 555974"/>
                <a:gd name="connsiteX377" fmla="*/ 346139 w 521493"/>
                <a:gd name="connsiteY377" fmla="*/ 543211 h 555974"/>
                <a:gd name="connsiteX378" fmla="*/ 344710 w 521493"/>
                <a:gd name="connsiteY378" fmla="*/ 542639 h 555974"/>
                <a:gd name="connsiteX379" fmla="*/ 343662 w 521493"/>
                <a:gd name="connsiteY379" fmla="*/ 541782 h 555974"/>
                <a:gd name="connsiteX380" fmla="*/ 343186 w 521493"/>
                <a:gd name="connsiteY380" fmla="*/ 540544 h 555974"/>
                <a:gd name="connsiteX381" fmla="*/ 343567 w 521493"/>
                <a:gd name="connsiteY381" fmla="*/ 539305 h 555974"/>
                <a:gd name="connsiteX382" fmla="*/ 344329 w 521493"/>
                <a:gd name="connsiteY382" fmla="*/ 538067 h 555974"/>
                <a:gd name="connsiteX383" fmla="*/ 346329 w 521493"/>
                <a:gd name="connsiteY383" fmla="*/ 535877 h 555974"/>
                <a:gd name="connsiteX384" fmla="*/ 347186 w 521493"/>
                <a:gd name="connsiteY384" fmla="*/ 534638 h 555974"/>
                <a:gd name="connsiteX385" fmla="*/ 347758 w 521493"/>
                <a:gd name="connsiteY385" fmla="*/ 533114 h 555974"/>
                <a:gd name="connsiteX386" fmla="*/ 348329 w 521493"/>
                <a:gd name="connsiteY386" fmla="*/ 531495 h 555974"/>
                <a:gd name="connsiteX387" fmla="*/ 349472 w 521493"/>
                <a:gd name="connsiteY387" fmla="*/ 526066 h 555974"/>
                <a:gd name="connsiteX388" fmla="*/ 350520 w 521493"/>
                <a:gd name="connsiteY388" fmla="*/ 522922 h 555974"/>
                <a:gd name="connsiteX389" fmla="*/ 351282 w 521493"/>
                <a:gd name="connsiteY389" fmla="*/ 521589 h 555974"/>
                <a:gd name="connsiteX390" fmla="*/ 352235 w 521493"/>
                <a:gd name="connsiteY390" fmla="*/ 520446 h 555974"/>
                <a:gd name="connsiteX391" fmla="*/ 354235 w 521493"/>
                <a:gd name="connsiteY391" fmla="*/ 518255 h 555974"/>
                <a:gd name="connsiteX392" fmla="*/ 356045 w 521493"/>
                <a:gd name="connsiteY392" fmla="*/ 515969 h 555974"/>
                <a:gd name="connsiteX393" fmla="*/ 356807 w 521493"/>
                <a:gd name="connsiteY393" fmla="*/ 514636 h 555974"/>
                <a:gd name="connsiteX394" fmla="*/ 358045 w 521493"/>
                <a:gd name="connsiteY394" fmla="*/ 511683 h 555974"/>
                <a:gd name="connsiteX395" fmla="*/ 358140 w 521493"/>
                <a:gd name="connsiteY395" fmla="*/ 511397 h 555974"/>
                <a:gd name="connsiteX396" fmla="*/ 358521 w 521493"/>
                <a:gd name="connsiteY396" fmla="*/ 509492 h 555974"/>
                <a:gd name="connsiteX397" fmla="*/ 358521 w 521493"/>
                <a:gd name="connsiteY397" fmla="*/ 507778 h 555974"/>
                <a:gd name="connsiteX398" fmla="*/ 357759 w 521493"/>
                <a:gd name="connsiteY398" fmla="*/ 499301 h 555974"/>
                <a:gd name="connsiteX399" fmla="*/ 357950 w 521493"/>
                <a:gd name="connsiteY399" fmla="*/ 497491 h 555974"/>
                <a:gd name="connsiteX400" fmla="*/ 358331 w 521493"/>
                <a:gd name="connsiteY400" fmla="*/ 495776 h 555974"/>
                <a:gd name="connsiteX401" fmla="*/ 359474 w 521493"/>
                <a:gd name="connsiteY401" fmla="*/ 492633 h 555974"/>
                <a:gd name="connsiteX402" fmla="*/ 360998 w 521493"/>
                <a:gd name="connsiteY402" fmla="*/ 489490 h 555974"/>
                <a:gd name="connsiteX403" fmla="*/ 364712 w 521493"/>
                <a:gd name="connsiteY403" fmla="*/ 480251 h 555974"/>
                <a:gd name="connsiteX404" fmla="*/ 365570 w 521493"/>
                <a:gd name="connsiteY404" fmla="*/ 474345 h 555974"/>
                <a:gd name="connsiteX405" fmla="*/ 365951 w 521493"/>
                <a:gd name="connsiteY405" fmla="*/ 463391 h 555974"/>
                <a:gd name="connsiteX406" fmla="*/ 366427 w 521493"/>
                <a:gd name="connsiteY406" fmla="*/ 459867 h 555974"/>
                <a:gd name="connsiteX407" fmla="*/ 366999 w 521493"/>
                <a:gd name="connsiteY407" fmla="*/ 457200 h 555974"/>
                <a:gd name="connsiteX408" fmla="*/ 367570 w 521493"/>
                <a:gd name="connsiteY408" fmla="*/ 455676 h 555974"/>
                <a:gd name="connsiteX409" fmla="*/ 368427 w 521493"/>
                <a:gd name="connsiteY409" fmla="*/ 453962 h 555974"/>
                <a:gd name="connsiteX410" fmla="*/ 369666 w 521493"/>
                <a:gd name="connsiteY410" fmla="*/ 452438 h 555974"/>
                <a:gd name="connsiteX411" fmla="*/ 371666 w 521493"/>
                <a:gd name="connsiteY411" fmla="*/ 450723 h 555974"/>
                <a:gd name="connsiteX412" fmla="*/ 373380 w 521493"/>
                <a:gd name="connsiteY412" fmla="*/ 450532 h 555974"/>
                <a:gd name="connsiteX413" fmla="*/ 374523 w 521493"/>
                <a:gd name="connsiteY413" fmla="*/ 451295 h 555974"/>
                <a:gd name="connsiteX414" fmla="*/ 376047 w 521493"/>
                <a:gd name="connsiteY414" fmla="*/ 453771 h 555974"/>
                <a:gd name="connsiteX415" fmla="*/ 376904 w 521493"/>
                <a:gd name="connsiteY415" fmla="*/ 455009 h 555974"/>
                <a:gd name="connsiteX416" fmla="*/ 378047 w 521493"/>
                <a:gd name="connsiteY416" fmla="*/ 455771 h 555974"/>
                <a:gd name="connsiteX417" fmla="*/ 379571 w 521493"/>
                <a:gd name="connsiteY417" fmla="*/ 456152 h 555974"/>
                <a:gd name="connsiteX418" fmla="*/ 389668 w 521493"/>
                <a:gd name="connsiteY418" fmla="*/ 455200 h 555974"/>
                <a:gd name="connsiteX419" fmla="*/ 402527 w 521493"/>
                <a:gd name="connsiteY419" fmla="*/ 457486 h 555974"/>
                <a:gd name="connsiteX420" fmla="*/ 404336 w 521493"/>
                <a:gd name="connsiteY420" fmla="*/ 457581 h 555974"/>
                <a:gd name="connsiteX421" fmla="*/ 406146 w 521493"/>
                <a:gd name="connsiteY421" fmla="*/ 457486 h 555974"/>
                <a:gd name="connsiteX422" fmla="*/ 417005 w 521493"/>
                <a:gd name="connsiteY422" fmla="*/ 455105 h 555974"/>
                <a:gd name="connsiteX423" fmla="*/ 438341 w 521493"/>
                <a:gd name="connsiteY423" fmla="*/ 456914 h 555974"/>
                <a:gd name="connsiteX424" fmla="*/ 444818 w 521493"/>
                <a:gd name="connsiteY424" fmla="*/ 458629 h 555974"/>
                <a:gd name="connsiteX425" fmla="*/ 444818 w 521493"/>
                <a:gd name="connsiteY425" fmla="*/ 458629 h 555974"/>
                <a:gd name="connsiteX426" fmla="*/ 458343 w 521493"/>
                <a:gd name="connsiteY426" fmla="*/ 446437 h 555974"/>
                <a:gd name="connsiteX427" fmla="*/ 470916 w 521493"/>
                <a:gd name="connsiteY427" fmla="*/ 425196 h 555974"/>
                <a:gd name="connsiteX428" fmla="*/ 475964 w 521493"/>
                <a:gd name="connsiteY428" fmla="*/ 422053 h 555974"/>
                <a:gd name="connsiteX429" fmla="*/ 478346 w 521493"/>
                <a:gd name="connsiteY429" fmla="*/ 417386 h 555974"/>
                <a:gd name="connsiteX430" fmla="*/ 486537 w 521493"/>
                <a:gd name="connsiteY430" fmla="*/ 391096 h 555974"/>
                <a:gd name="connsiteX431" fmla="*/ 493776 w 521493"/>
                <a:gd name="connsiteY431" fmla="*/ 376809 h 555974"/>
                <a:gd name="connsiteX432" fmla="*/ 521494 w 521493"/>
                <a:gd name="connsiteY432" fmla="*/ 336709 h 55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</a:cxnLst>
              <a:rect l="l" t="t" r="r" b="b"/>
              <a:pathLst>
                <a:path w="521493" h="555974">
                  <a:moveTo>
                    <a:pt x="518541" y="333851"/>
                  </a:moveTo>
                  <a:lnTo>
                    <a:pt x="516255" y="331946"/>
                  </a:lnTo>
                  <a:lnTo>
                    <a:pt x="514922" y="330137"/>
                  </a:lnTo>
                  <a:lnTo>
                    <a:pt x="512921" y="326327"/>
                  </a:lnTo>
                  <a:lnTo>
                    <a:pt x="511588" y="324231"/>
                  </a:lnTo>
                  <a:lnTo>
                    <a:pt x="510350" y="322707"/>
                  </a:lnTo>
                  <a:lnTo>
                    <a:pt x="506825" y="319754"/>
                  </a:lnTo>
                  <a:lnTo>
                    <a:pt x="505968" y="318706"/>
                  </a:lnTo>
                  <a:lnTo>
                    <a:pt x="504158" y="316325"/>
                  </a:lnTo>
                  <a:lnTo>
                    <a:pt x="498825" y="304133"/>
                  </a:lnTo>
                  <a:lnTo>
                    <a:pt x="496919" y="301371"/>
                  </a:lnTo>
                  <a:lnTo>
                    <a:pt x="495014" y="299656"/>
                  </a:lnTo>
                  <a:lnTo>
                    <a:pt x="491871" y="299466"/>
                  </a:lnTo>
                  <a:lnTo>
                    <a:pt x="490347" y="299752"/>
                  </a:lnTo>
                  <a:lnTo>
                    <a:pt x="482632" y="302514"/>
                  </a:lnTo>
                  <a:lnTo>
                    <a:pt x="481108" y="302609"/>
                  </a:lnTo>
                  <a:lnTo>
                    <a:pt x="479489" y="302228"/>
                  </a:lnTo>
                  <a:lnTo>
                    <a:pt x="478441" y="301371"/>
                  </a:lnTo>
                  <a:lnTo>
                    <a:pt x="476060" y="297847"/>
                  </a:lnTo>
                  <a:lnTo>
                    <a:pt x="475012" y="294608"/>
                  </a:lnTo>
                  <a:lnTo>
                    <a:pt x="470916" y="270701"/>
                  </a:lnTo>
                  <a:lnTo>
                    <a:pt x="469583" y="266129"/>
                  </a:lnTo>
                  <a:lnTo>
                    <a:pt x="469297" y="264509"/>
                  </a:lnTo>
                  <a:lnTo>
                    <a:pt x="469964" y="244221"/>
                  </a:lnTo>
                  <a:lnTo>
                    <a:pt x="469106" y="226219"/>
                  </a:lnTo>
                  <a:lnTo>
                    <a:pt x="472345" y="213741"/>
                  </a:lnTo>
                  <a:lnTo>
                    <a:pt x="472535" y="211741"/>
                  </a:lnTo>
                  <a:lnTo>
                    <a:pt x="472250" y="209455"/>
                  </a:lnTo>
                  <a:lnTo>
                    <a:pt x="470916" y="206026"/>
                  </a:lnTo>
                  <a:lnTo>
                    <a:pt x="469487" y="204311"/>
                  </a:lnTo>
                  <a:lnTo>
                    <a:pt x="467963" y="203073"/>
                  </a:lnTo>
                  <a:lnTo>
                    <a:pt x="466630" y="202311"/>
                  </a:lnTo>
                  <a:lnTo>
                    <a:pt x="465392" y="201263"/>
                  </a:lnTo>
                  <a:lnTo>
                    <a:pt x="464439" y="200215"/>
                  </a:lnTo>
                  <a:lnTo>
                    <a:pt x="464249" y="198882"/>
                  </a:lnTo>
                  <a:lnTo>
                    <a:pt x="464820" y="197548"/>
                  </a:lnTo>
                  <a:lnTo>
                    <a:pt x="470535" y="194977"/>
                  </a:lnTo>
                  <a:lnTo>
                    <a:pt x="470821" y="190690"/>
                  </a:lnTo>
                  <a:lnTo>
                    <a:pt x="463582" y="182499"/>
                  </a:lnTo>
                  <a:lnTo>
                    <a:pt x="462344" y="181546"/>
                  </a:lnTo>
                  <a:lnTo>
                    <a:pt x="459962" y="180594"/>
                  </a:lnTo>
                  <a:lnTo>
                    <a:pt x="449390" y="177832"/>
                  </a:lnTo>
                  <a:lnTo>
                    <a:pt x="442341" y="173736"/>
                  </a:lnTo>
                  <a:lnTo>
                    <a:pt x="441008" y="172403"/>
                  </a:lnTo>
                  <a:lnTo>
                    <a:pt x="438341" y="171260"/>
                  </a:lnTo>
                  <a:lnTo>
                    <a:pt x="426530" y="169545"/>
                  </a:lnTo>
                  <a:lnTo>
                    <a:pt x="423672" y="170212"/>
                  </a:lnTo>
                  <a:lnTo>
                    <a:pt x="422434" y="171450"/>
                  </a:lnTo>
                  <a:lnTo>
                    <a:pt x="422815" y="172974"/>
                  </a:lnTo>
                  <a:lnTo>
                    <a:pt x="423101" y="174498"/>
                  </a:lnTo>
                  <a:lnTo>
                    <a:pt x="422339" y="175451"/>
                  </a:lnTo>
                  <a:lnTo>
                    <a:pt x="420529" y="175451"/>
                  </a:lnTo>
                  <a:lnTo>
                    <a:pt x="414338" y="171736"/>
                  </a:lnTo>
                  <a:lnTo>
                    <a:pt x="412147" y="170974"/>
                  </a:lnTo>
                  <a:lnTo>
                    <a:pt x="409766" y="171736"/>
                  </a:lnTo>
                  <a:lnTo>
                    <a:pt x="409099" y="172974"/>
                  </a:lnTo>
                  <a:lnTo>
                    <a:pt x="409099" y="174307"/>
                  </a:lnTo>
                  <a:lnTo>
                    <a:pt x="409766" y="175546"/>
                  </a:lnTo>
                  <a:lnTo>
                    <a:pt x="412528" y="179070"/>
                  </a:lnTo>
                  <a:lnTo>
                    <a:pt x="413290" y="180308"/>
                  </a:lnTo>
                  <a:lnTo>
                    <a:pt x="413766" y="181642"/>
                  </a:lnTo>
                  <a:lnTo>
                    <a:pt x="413576" y="183166"/>
                  </a:lnTo>
                  <a:lnTo>
                    <a:pt x="412623" y="184118"/>
                  </a:lnTo>
                  <a:lnTo>
                    <a:pt x="410813" y="183928"/>
                  </a:lnTo>
                  <a:lnTo>
                    <a:pt x="408718" y="182499"/>
                  </a:lnTo>
                  <a:lnTo>
                    <a:pt x="405575" y="178784"/>
                  </a:lnTo>
                  <a:lnTo>
                    <a:pt x="403193" y="174403"/>
                  </a:lnTo>
                  <a:lnTo>
                    <a:pt x="402146" y="171736"/>
                  </a:lnTo>
                  <a:lnTo>
                    <a:pt x="401288" y="170688"/>
                  </a:lnTo>
                  <a:lnTo>
                    <a:pt x="399955" y="170021"/>
                  </a:lnTo>
                  <a:lnTo>
                    <a:pt x="398145" y="170497"/>
                  </a:lnTo>
                  <a:lnTo>
                    <a:pt x="397002" y="170974"/>
                  </a:lnTo>
                  <a:lnTo>
                    <a:pt x="395954" y="171545"/>
                  </a:lnTo>
                  <a:lnTo>
                    <a:pt x="388525" y="178213"/>
                  </a:lnTo>
                  <a:lnTo>
                    <a:pt x="380810" y="187262"/>
                  </a:lnTo>
                  <a:lnTo>
                    <a:pt x="374428" y="193357"/>
                  </a:lnTo>
                  <a:lnTo>
                    <a:pt x="372047" y="194977"/>
                  </a:lnTo>
                  <a:lnTo>
                    <a:pt x="369284" y="196215"/>
                  </a:lnTo>
                  <a:lnTo>
                    <a:pt x="366046" y="194977"/>
                  </a:lnTo>
                  <a:lnTo>
                    <a:pt x="361188" y="191833"/>
                  </a:lnTo>
                  <a:lnTo>
                    <a:pt x="341948" y="174117"/>
                  </a:lnTo>
                  <a:lnTo>
                    <a:pt x="305753" y="131254"/>
                  </a:lnTo>
                  <a:lnTo>
                    <a:pt x="303181" y="125539"/>
                  </a:lnTo>
                  <a:lnTo>
                    <a:pt x="299085" y="111252"/>
                  </a:lnTo>
                  <a:lnTo>
                    <a:pt x="297942" y="108395"/>
                  </a:lnTo>
                  <a:lnTo>
                    <a:pt x="296609" y="105728"/>
                  </a:lnTo>
                  <a:lnTo>
                    <a:pt x="294989" y="104013"/>
                  </a:lnTo>
                  <a:lnTo>
                    <a:pt x="292608" y="102203"/>
                  </a:lnTo>
                  <a:lnTo>
                    <a:pt x="287369" y="99155"/>
                  </a:lnTo>
                  <a:lnTo>
                    <a:pt x="284417" y="97822"/>
                  </a:lnTo>
                  <a:lnTo>
                    <a:pt x="281750" y="97060"/>
                  </a:lnTo>
                  <a:lnTo>
                    <a:pt x="279940" y="97060"/>
                  </a:lnTo>
                  <a:lnTo>
                    <a:pt x="273653" y="98584"/>
                  </a:lnTo>
                  <a:lnTo>
                    <a:pt x="272225" y="99155"/>
                  </a:lnTo>
                  <a:lnTo>
                    <a:pt x="270986" y="99917"/>
                  </a:lnTo>
                  <a:lnTo>
                    <a:pt x="269939" y="100870"/>
                  </a:lnTo>
                  <a:lnTo>
                    <a:pt x="268129" y="103441"/>
                  </a:lnTo>
                  <a:lnTo>
                    <a:pt x="267176" y="104585"/>
                  </a:lnTo>
                  <a:lnTo>
                    <a:pt x="265938" y="105442"/>
                  </a:lnTo>
                  <a:lnTo>
                    <a:pt x="264509" y="105728"/>
                  </a:lnTo>
                  <a:lnTo>
                    <a:pt x="262890" y="105442"/>
                  </a:lnTo>
                  <a:lnTo>
                    <a:pt x="261461" y="104870"/>
                  </a:lnTo>
                  <a:lnTo>
                    <a:pt x="257556" y="102394"/>
                  </a:lnTo>
                  <a:lnTo>
                    <a:pt x="220790" y="84772"/>
                  </a:lnTo>
                  <a:lnTo>
                    <a:pt x="219647" y="83534"/>
                  </a:lnTo>
                  <a:lnTo>
                    <a:pt x="218789" y="81915"/>
                  </a:lnTo>
                  <a:lnTo>
                    <a:pt x="218885" y="79248"/>
                  </a:lnTo>
                  <a:lnTo>
                    <a:pt x="220028" y="78105"/>
                  </a:lnTo>
                  <a:lnTo>
                    <a:pt x="221552" y="77724"/>
                  </a:lnTo>
                  <a:lnTo>
                    <a:pt x="223076" y="77819"/>
                  </a:lnTo>
                  <a:lnTo>
                    <a:pt x="224409" y="77629"/>
                  </a:lnTo>
                  <a:lnTo>
                    <a:pt x="225266" y="77343"/>
                  </a:lnTo>
                  <a:lnTo>
                    <a:pt x="226219" y="76771"/>
                  </a:lnTo>
                  <a:lnTo>
                    <a:pt x="227267" y="75914"/>
                  </a:lnTo>
                  <a:lnTo>
                    <a:pt x="229076" y="73533"/>
                  </a:lnTo>
                  <a:lnTo>
                    <a:pt x="230791" y="70961"/>
                  </a:lnTo>
                  <a:lnTo>
                    <a:pt x="231362" y="69532"/>
                  </a:lnTo>
                  <a:lnTo>
                    <a:pt x="232601" y="66199"/>
                  </a:lnTo>
                  <a:lnTo>
                    <a:pt x="233553" y="61913"/>
                  </a:lnTo>
                  <a:lnTo>
                    <a:pt x="235553" y="56007"/>
                  </a:lnTo>
                  <a:lnTo>
                    <a:pt x="235839" y="54388"/>
                  </a:lnTo>
                  <a:lnTo>
                    <a:pt x="233649" y="50863"/>
                  </a:lnTo>
                  <a:lnTo>
                    <a:pt x="219551" y="34576"/>
                  </a:lnTo>
                  <a:lnTo>
                    <a:pt x="216027" y="29623"/>
                  </a:lnTo>
                  <a:lnTo>
                    <a:pt x="212217" y="25622"/>
                  </a:lnTo>
                  <a:lnTo>
                    <a:pt x="209074" y="23336"/>
                  </a:lnTo>
                  <a:lnTo>
                    <a:pt x="201359" y="19431"/>
                  </a:lnTo>
                  <a:lnTo>
                    <a:pt x="190881" y="16193"/>
                  </a:lnTo>
                  <a:lnTo>
                    <a:pt x="189452" y="15430"/>
                  </a:lnTo>
                  <a:lnTo>
                    <a:pt x="185261" y="11525"/>
                  </a:lnTo>
                  <a:lnTo>
                    <a:pt x="178975" y="2857"/>
                  </a:lnTo>
                  <a:lnTo>
                    <a:pt x="176499" y="0"/>
                  </a:lnTo>
                  <a:lnTo>
                    <a:pt x="173450" y="2381"/>
                  </a:lnTo>
                  <a:lnTo>
                    <a:pt x="146495" y="14669"/>
                  </a:lnTo>
                  <a:lnTo>
                    <a:pt x="140399" y="15430"/>
                  </a:lnTo>
                  <a:lnTo>
                    <a:pt x="86487" y="12478"/>
                  </a:lnTo>
                  <a:lnTo>
                    <a:pt x="82010" y="14669"/>
                  </a:lnTo>
                  <a:lnTo>
                    <a:pt x="77915" y="18288"/>
                  </a:lnTo>
                  <a:lnTo>
                    <a:pt x="74581" y="23051"/>
                  </a:lnTo>
                  <a:lnTo>
                    <a:pt x="72200" y="30671"/>
                  </a:lnTo>
                  <a:lnTo>
                    <a:pt x="73533" y="37052"/>
                  </a:lnTo>
                  <a:lnTo>
                    <a:pt x="79629" y="50006"/>
                  </a:lnTo>
                  <a:lnTo>
                    <a:pt x="80201" y="57055"/>
                  </a:lnTo>
                  <a:lnTo>
                    <a:pt x="78200" y="63151"/>
                  </a:lnTo>
                  <a:lnTo>
                    <a:pt x="72390" y="74866"/>
                  </a:lnTo>
                  <a:lnTo>
                    <a:pt x="68580" y="87439"/>
                  </a:lnTo>
                  <a:lnTo>
                    <a:pt x="66008" y="92297"/>
                  </a:lnTo>
                  <a:lnTo>
                    <a:pt x="61627" y="96393"/>
                  </a:lnTo>
                  <a:lnTo>
                    <a:pt x="49721" y="103918"/>
                  </a:lnTo>
                  <a:lnTo>
                    <a:pt x="43434" y="106489"/>
                  </a:lnTo>
                  <a:lnTo>
                    <a:pt x="8573" y="107823"/>
                  </a:lnTo>
                  <a:lnTo>
                    <a:pt x="7239" y="113633"/>
                  </a:lnTo>
                  <a:lnTo>
                    <a:pt x="5715" y="118110"/>
                  </a:lnTo>
                  <a:lnTo>
                    <a:pt x="5715" y="124111"/>
                  </a:lnTo>
                  <a:lnTo>
                    <a:pt x="6096" y="127159"/>
                  </a:lnTo>
                  <a:lnTo>
                    <a:pt x="7144" y="130969"/>
                  </a:lnTo>
                  <a:lnTo>
                    <a:pt x="7334" y="132683"/>
                  </a:lnTo>
                  <a:lnTo>
                    <a:pt x="6096" y="136970"/>
                  </a:lnTo>
                  <a:lnTo>
                    <a:pt x="0" y="143161"/>
                  </a:lnTo>
                  <a:lnTo>
                    <a:pt x="4667" y="148304"/>
                  </a:lnTo>
                  <a:lnTo>
                    <a:pt x="6287" y="149066"/>
                  </a:lnTo>
                  <a:lnTo>
                    <a:pt x="7716" y="150495"/>
                  </a:lnTo>
                  <a:lnTo>
                    <a:pt x="8477" y="151543"/>
                  </a:lnTo>
                  <a:lnTo>
                    <a:pt x="7906" y="153448"/>
                  </a:lnTo>
                  <a:lnTo>
                    <a:pt x="7334" y="154591"/>
                  </a:lnTo>
                  <a:lnTo>
                    <a:pt x="7049" y="156020"/>
                  </a:lnTo>
                  <a:lnTo>
                    <a:pt x="8096" y="157353"/>
                  </a:lnTo>
                  <a:lnTo>
                    <a:pt x="8573" y="158782"/>
                  </a:lnTo>
                  <a:lnTo>
                    <a:pt x="8382" y="160782"/>
                  </a:lnTo>
                  <a:lnTo>
                    <a:pt x="8287" y="163258"/>
                  </a:lnTo>
                  <a:lnTo>
                    <a:pt x="9620" y="166688"/>
                  </a:lnTo>
                  <a:lnTo>
                    <a:pt x="10097" y="178879"/>
                  </a:lnTo>
                  <a:lnTo>
                    <a:pt x="10668" y="181356"/>
                  </a:lnTo>
                  <a:lnTo>
                    <a:pt x="11716" y="184404"/>
                  </a:lnTo>
                  <a:lnTo>
                    <a:pt x="14383" y="189357"/>
                  </a:lnTo>
                  <a:lnTo>
                    <a:pt x="16097" y="191833"/>
                  </a:lnTo>
                  <a:lnTo>
                    <a:pt x="17621" y="193453"/>
                  </a:lnTo>
                  <a:lnTo>
                    <a:pt x="23051" y="196787"/>
                  </a:lnTo>
                  <a:lnTo>
                    <a:pt x="25337" y="198691"/>
                  </a:lnTo>
                  <a:lnTo>
                    <a:pt x="26289" y="199835"/>
                  </a:lnTo>
                  <a:lnTo>
                    <a:pt x="30194" y="205930"/>
                  </a:lnTo>
                  <a:lnTo>
                    <a:pt x="31147" y="206978"/>
                  </a:lnTo>
                  <a:lnTo>
                    <a:pt x="39053" y="211646"/>
                  </a:lnTo>
                  <a:lnTo>
                    <a:pt x="40862" y="212217"/>
                  </a:lnTo>
                  <a:lnTo>
                    <a:pt x="46482" y="213265"/>
                  </a:lnTo>
                  <a:lnTo>
                    <a:pt x="48101" y="213931"/>
                  </a:lnTo>
                  <a:lnTo>
                    <a:pt x="49149" y="214884"/>
                  </a:lnTo>
                  <a:lnTo>
                    <a:pt x="49721" y="216503"/>
                  </a:lnTo>
                  <a:lnTo>
                    <a:pt x="49816" y="218504"/>
                  </a:lnTo>
                  <a:lnTo>
                    <a:pt x="49054" y="221552"/>
                  </a:lnTo>
                  <a:lnTo>
                    <a:pt x="48101" y="223171"/>
                  </a:lnTo>
                  <a:lnTo>
                    <a:pt x="46863" y="224314"/>
                  </a:lnTo>
                  <a:lnTo>
                    <a:pt x="42958" y="226504"/>
                  </a:lnTo>
                  <a:lnTo>
                    <a:pt x="41720" y="227362"/>
                  </a:lnTo>
                  <a:lnTo>
                    <a:pt x="40672" y="228410"/>
                  </a:lnTo>
                  <a:lnTo>
                    <a:pt x="36671" y="234220"/>
                  </a:lnTo>
                  <a:lnTo>
                    <a:pt x="35624" y="236315"/>
                  </a:lnTo>
                  <a:lnTo>
                    <a:pt x="35147" y="237649"/>
                  </a:lnTo>
                  <a:lnTo>
                    <a:pt x="34862" y="239173"/>
                  </a:lnTo>
                  <a:lnTo>
                    <a:pt x="34766" y="240221"/>
                  </a:lnTo>
                  <a:lnTo>
                    <a:pt x="35147" y="241649"/>
                  </a:lnTo>
                  <a:lnTo>
                    <a:pt x="36005" y="243173"/>
                  </a:lnTo>
                  <a:lnTo>
                    <a:pt x="38291" y="244888"/>
                  </a:lnTo>
                  <a:lnTo>
                    <a:pt x="40386" y="245554"/>
                  </a:lnTo>
                  <a:lnTo>
                    <a:pt x="44482" y="246316"/>
                  </a:lnTo>
                  <a:lnTo>
                    <a:pt x="47720" y="247364"/>
                  </a:lnTo>
                  <a:lnTo>
                    <a:pt x="50292" y="248983"/>
                  </a:lnTo>
                  <a:lnTo>
                    <a:pt x="54769" y="253079"/>
                  </a:lnTo>
                  <a:lnTo>
                    <a:pt x="58579" y="257461"/>
                  </a:lnTo>
                  <a:lnTo>
                    <a:pt x="59436" y="258604"/>
                  </a:lnTo>
                  <a:lnTo>
                    <a:pt x="67056" y="278702"/>
                  </a:lnTo>
                  <a:lnTo>
                    <a:pt x="67247" y="280797"/>
                  </a:lnTo>
                  <a:lnTo>
                    <a:pt x="66770" y="283940"/>
                  </a:lnTo>
                  <a:lnTo>
                    <a:pt x="65723" y="287560"/>
                  </a:lnTo>
                  <a:lnTo>
                    <a:pt x="65532" y="288893"/>
                  </a:lnTo>
                  <a:lnTo>
                    <a:pt x="65437" y="290417"/>
                  </a:lnTo>
                  <a:lnTo>
                    <a:pt x="65723" y="292513"/>
                  </a:lnTo>
                  <a:lnTo>
                    <a:pt x="66485" y="294608"/>
                  </a:lnTo>
                  <a:lnTo>
                    <a:pt x="68294" y="297656"/>
                  </a:lnTo>
                  <a:lnTo>
                    <a:pt x="69628" y="299371"/>
                  </a:lnTo>
                  <a:lnTo>
                    <a:pt x="70961" y="300799"/>
                  </a:lnTo>
                  <a:lnTo>
                    <a:pt x="73247" y="302705"/>
                  </a:lnTo>
                  <a:lnTo>
                    <a:pt x="77343" y="305086"/>
                  </a:lnTo>
                  <a:lnTo>
                    <a:pt x="79629" y="306800"/>
                  </a:lnTo>
                  <a:lnTo>
                    <a:pt x="80963" y="308801"/>
                  </a:lnTo>
                  <a:lnTo>
                    <a:pt x="85058" y="317659"/>
                  </a:lnTo>
                  <a:lnTo>
                    <a:pt x="87249" y="319849"/>
                  </a:lnTo>
                  <a:lnTo>
                    <a:pt x="89154" y="320802"/>
                  </a:lnTo>
                  <a:lnTo>
                    <a:pt x="90869" y="320707"/>
                  </a:lnTo>
                  <a:lnTo>
                    <a:pt x="92678" y="320897"/>
                  </a:lnTo>
                  <a:lnTo>
                    <a:pt x="94202" y="321373"/>
                  </a:lnTo>
                  <a:lnTo>
                    <a:pt x="95631" y="322136"/>
                  </a:lnTo>
                  <a:lnTo>
                    <a:pt x="97631" y="324231"/>
                  </a:lnTo>
                  <a:lnTo>
                    <a:pt x="101060" y="328994"/>
                  </a:lnTo>
                  <a:lnTo>
                    <a:pt x="107061" y="335280"/>
                  </a:lnTo>
                  <a:lnTo>
                    <a:pt x="108299" y="336137"/>
                  </a:lnTo>
                  <a:lnTo>
                    <a:pt x="109728" y="336804"/>
                  </a:lnTo>
                  <a:lnTo>
                    <a:pt x="111252" y="337280"/>
                  </a:lnTo>
                  <a:lnTo>
                    <a:pt x="116491" y="337566"/>
                  </a:lnTo>
                  <a:lnTo>
                    <a:pt x="118110" y="338042"/>
                  </a:lnTo>
                  <a:lnTo>
                    <a:pt x="119444" y="338709"/>
                  </a:lnTo>
                  <a:lnTo>
                    <a:pt x="120587" y="339662"/>
                  </a:lnTo>
                  <a:lnTo>
                    <a:pt x="122587" y="341852"/>
                  </a:lnTo>
                  <a:lnTo>
                    <a:pt x="124206" y="344233"/>
                  </a:lnTo>
                  <a:lnTo>
                    <a:pt x="124778" y="346615"/>
                  </a:lnTo>
                  <a:lnTo>
                    <a:pt x="125921" y="363474"/>
                  </a:lnTo>
                  <a:lnTo>
                    <a:pt x="126778" y="366522"/>
                  </a:lnTo>
                  <a:lnTo>
                    <a:pt x="127921" y="369284"/>
                  </a:lnTo>
                  <a:lnTo>
                    <a:pt x="128683" y="370427"/>
                  </a:lnTo>
                  <a:lnTo>
                    <a:pt x="129635" y="371570"/>
                  </a:lnTo>
                  <a:lnTo>
                    <a:pt x="132017" y="373475"/>
                  </a:lnTo>
                  <a:lnTo>
                    <a:pt x="138779" y="377380"/>
                  </a:lnTo>
                  <a:lnTo>
                    <a:pt x="139827" y="378428"/>
                  </a:lnTo>
                  <a:lnTo>
                    <a:pt x="140780" y="379476"/>
                  </a:lnTo>
                  <a:lnTo>
                    <a:pt x="143066" y="383191"/>
                  </a:lnTo>
                  <a:lnTo>
                    <a:pt x="143923" y="384429"/>
                  </a:lnTo>
                  <a:lnTo>
                    <a:pt x="144971" y="385477"/>
                  </a:lnTo>
                  <a:lnTo>
                    <a:pt x="149543" y="389191"/>
                  </a:lnTo>
                  <a:lnTo>
                    <a:pt x="151448" y="391478"/>
                  </a:lnTo>
                  <a:lnTo>
                    <a:pt x="152114" y="393002"/>
                  </a:lnTo>
                  <a:lnTo>
                    <a:pt x="152686" y="394621"/>
                  </a:lnTo>
                  <a:lnTo>
                    <a:pt x="153162" y="397002"/>
                  </a:lnTo>
                  <a:lnTo>
                    <a:pt x="153162" y="399097"/>
                  </a:lnTo>
                  <a:lnTo>
                    <a:pt x="153067" y="401003"/>
                  </a:lnTo>
                  <a:lnTo>
                    <a:pt x="152686" y="402622"/>
                  </a:lnTo>
                  <a:lnTo>
                    <a:pt x="151257" y="406718"/>
                  </a:lnTo>
                  <a:lnTo>
                    <a:pt x="148019" y="413480"/>
                  </a:lnTo>
                  <a:lnTo>
                    <a:pt x="143733" y="415862"/>
                  </a:lnTo>
                  <a:lnTo>
                    <a:pt x="141732" y="417481"/>
                  </a:lnTo>
                  <a:lnTo>
                    <a:pt x="139065" y="420910"/>
                  </a:lnTo>
                  <a:lnTo>
                    <a:pt x="137351" y="422529"/>
                  </a:lnTo>
                  <a:lnTo>
                    <a:pt x="135731" y="423767"/>
                  </a:lnTo>
                  <a:lnTo>
                    <a:pt x="132969" y="424910"/>
                  </a:lnTo>
                  <a:lnTo>
                    <a:pt x="130302" y="426434"/>
                  </a:lnTo>
                  <a:lnTo>
                    <a:pt x="129254" y="427291"/>
                  </a:lnTo>
                  <a:lnTo>
                    <a:pt x="127826" y="428720"/>
                  </a:lnTo>
                  <a:lnTo>
                    <a:pt x="124301" y="433292"/>
                  </a:lnTo>
                  <a:lnTo>
                    <a:pt x="121444" y="436055"/>
                  </a:lnTo>
                  <a:lnTo>
                    <a:pt x="120587" y="437483"/>
                  </a:lnTo>
                  <a:lnTo>
                    <a:pt x="120015" y="439293"/>
                  </a:lnTo>
                  <a:lnTo>
                    <a:pt x="120110" y="442341"/>
                  </a:lnTo>
                  <a:lnTo>
                    <a:pt x="121158" y="447961"/>
                  </a:lnTo>
                  <a:lnTo>
                    <a:pt x="120968" y="449771"/>
                  </a:lnTo>
                  <a:lnTo>
                    <a:pt x="119729" y="453390"/>
                  </a:lnTo>
                  <a:lnTo>
                    <a:pt x="111252" y="468249"/>
                  </a:lnTo>
                  <a:lnTo>
                    <a:pt x="108204" y="472154"/>
                  </a:lnTo>
                  <a:lnTo>
                    <a:pt x="104870" y="475583"/>
                  </a:lnTo>
                  <a:lnTo>
                    <a:pt x="104680" y="477012"/>
                  </a:lnTo>
                  <a:lnTo>
                    <a:pt x="105442" y="479203"/>
                  </a:lnTo>
                  <a:lnTo>
                    <a:pt x="106585" y="480251"/>
                  </a:lnTo>
                  <a:lnTo>
                    <a:pt x="107537" y="480822"/>
                  </a:lnTo>
                  <a:lnTo>
                    <a:pt x="108776" y="481203"/>
                  </a:lnTo>
                  <a:lnTo>
                    <a:pt x="109824" y="481774"/>
                  </a:lnTo>
                  <a:lnTo>
                    <a:pt x="109347" y="484441"/>
                  </a:lnTo>
                  <a:lnTo>
                    <a:pt x="103823" y="490728"/>
                  </a:lnTo>
                  <a:lnTo>
                    <a:pt x="105537" y="492252"/>
                  </a:lnTo>
                  <a:lnTo>
                    <a:pt x="114872" y="507778"/>
                  </a:lnTo>
                  <a:lnTo>
                    <a:pt x="126587" y="520160"/>
                  </a:lnTo>
                  <a:lnTo>
                    <a:pt x="131731" y="527685"/>
                  </a:lnTo>
                  <a:lnTo>
                    <a:pt x="133826" y="536829"/>
                  </a:lnTo>
                  <a:lnTo>
                    <a:pt x="136398" y="543115"/>
                  </a:lnTo>
                  <a:lnTo>
                    <a:pt x="137827" y="545306"/>
                  </a:lnTo>
                  <a:lnTo>
                    <a:pt x="138779" y="544068"/>
                  </a:lnTo>
                  <a:lnTo>
                    <a:pt x="143828" y="536543"/>
                  </a:lnTo>
                  <a:lnTo>
                    <a:pt x="145447" y="531590"/>
                  </a:lnTo>
                  <a:lnTo>
                    <a:pt x="147161" y="528828"/>
                  </a:lnTo>
                  <a:lnTo>
                    <a:pt x="148400" y="527209"/>
                  </a:lnTo>
                  <a:lnTo>
                    <a:pt x="170593" y="509969"/>
                  </a:lnTo>
                  <a:lnTo>
                    <a:pt x="174022" y="508349"/>
                  </a:lnTo>
                  <a:lnTo>
                    <a:pt x="176499" y="508063"/>
                  </a:lnTo>
                  <a:lnTo>
                    <a:pt x="183071" y="511683"/>
                  </a:lnTo>
                  <a:lnTo>
                    <a:pt x="184404" y="512731"/>
                  </a:lnTo>
                  <a:lnTo>
                    <a:pt x="186500" y="514731"/>
                  </a:lnTo>
                  <a:lnTo>
                    <a:pt x="187357" y="515874"/>
                  </a:lnTo>
                  <a:lnTo>
                    <a:pt x="188500" y="517017"/>
                  </a:lnTo>
                  <a:lnTo>
                    <a:pt x="189833" y="517874"/>
                  </a:lnTo>
                  <a:lnTo>
                    <a:pt x="191929" y="518160"/>
                  </a:lnTo>
                  <a:lnTo>
                    <a:pt x="193072" y="516922"/>
                  </a:lnTo>
                  <a:lnTo>
                    <a:pt x="194977" y="512064"/>
                  </a:lnTo>
                  <a:lnTo>
                    <a:pt x="196215" y="510730"/>
                  </a:lnTo>
                  <a:lnTo>
                    <a:pt x="197739" y="509873"/>
                  </a:lnTo>
                  <a:lnTo>
                    <a:pt x="203550" y="509206"/>
                  </a:lnTo>
                  <a:lnTo>
                    <a:pt x="206693" y="509206"/>
                  </a:lnTo>
                  <a:lnTo>
                    <a:pt x="208598" y="509778"/>
                  </a:lnTo>
                  <a:lnTo>
                    <a:pt x="209836" y="510540"/>
                  </a:lnTo>
                  <a:lnTo>
                    <a:pt x="210408" y="511207"/>
                  </a:lnTo>
                  <a:lnTo>
                    <a:pt x="214789" y="518160"/>
                  </a:lnTo>
                  <a:lnTo>
                    <a:pt x="215741" y="519303"/>
                  </a:lnTo>
                  <a:lnTo>
                    <a:pt x="217170" y="520351"/>
                  </a:lnTo>
                  <a:lnTo>
                    <a:pt x="218885" y="521113"/>
                  </a:lnTo>
                  <a:lnTo>
                    <a:pt x="221837" y="521589"/>
                  </a:lnTo>
                  <a:lnTo>
                    <a:pt x="224219" y="520827"/>
                  </a:lnTo>
                  <a:lnTo>
                    <a:pt x="230600" y="517493"/>
                  </a:lnTo>
                  <a:lnTo>
                    <a:pt x="232410" y="517588"/>
                  </a:lnTo>
                  <a:lnTo>
                    <a:pt x="233172" y="518446"/>
                  </a:lnTo>
                  <a:lnTo>
                    <a:pt x="232791" y="519874"/>
                  </a:lnTo>
                  <a:lnTo>
                    <a:pt x="230029" y="525589"/>
                  </a:lnTo>
                  <a:lnTo>
                    <a:pt x="228791" y="528828"/>
                  </a:lnTo>
                  <a:lnTo>
                    <a:pt x="228695" y="530638"/>
                  </a:lnTo>
                  <a:lnTo>
                    <a:pt x="228886" y="532257"/>
                  </a:lnTo>
                  <a:lnTo>
                    <a:pt x="229553" y="533590"/>
                  </a:lnTo>
                  <a:lnTo>
                    <a:pt x="230410" y="534733"/>
                  </a:lnTo>
                  <a:lnTo>
                    <a:pt x="238125" y="543306"/>
                  </a:lnTo>
                  <a:lnTo>
                    <a:pt x="242221" y="549307"/>
                  </a:lnTo>
                  <a:lnTo>
                    <a:pt x="243554" y="550545"/>
                  </a:lnTo>
                  <a:lnTo>
                    <a:pt x="245364" y="551783"/>
                  </a:lnTo>
                  <a:lnTo>
                    <a:pt x="248793" y="553307"/>
                  </a:lnTo>
                  <a:lnTo>
                    <a:pt x="251079" y="553688"/>
                  </a:lnTo>
                  <a:lnTo>
                    <a:pt x="252984" y="553688"/>
                  </a:lnTo>
                  <a:lnTo>
                    <a:pt x="256127" y="552926"/>
                  </a:lnTo>
                  <a:lnTo>
                    <a:pt x="292894" y="549783"/>
                  </a:lnTo>
                  <a:lnTo>
                    <a:pt x="296037" y="548735"/>
                  </a:lnTo>
                  <a:lnTo>
                    <a:pt x="296990" y="545687"/>
                  </a:lnTo>
                  <a:lnTo>
                    <a:pt x="297847" y="544354"/>
                  </a:lnTo>
                  <a:lnTo>
                    <a:pt x="298895" y="543401"/>
                  </a:lnTo>
                  <a:lnTo>
                    <a:pt x="304705" y="540163"/>
                  </a:lnTo>
                  <a:lnTo>
                    <a:pt x="312039" y="537686"/>
                  </a:lnTo>
                  <a:lnTo>
                    <a:pt x="315278" y="537496"/>
                  </a:lnTo>
                  <a:lnTo>
                    <a:pt x="329184" y="539687"/>
                  </a:lnTo>
                  <a:lnTo>
                    <a:pt x="330708" y="540258"/>
                  </a:lnTo>
                  <a:lnTo>
                    <a:pt x="331946" y="541115"/>
                  </a:lnTo>
                  <a:lnTo>
                    <a:pt x="333851" y="543306"/>
                  </a:lnTo>
                  <a:lnTo>
                    <a:pt x="334994" y="544258"/>
                  </a:lnTo>
                  <a:lnTo>
                    <a:pt x="337471" y="545973"/>
                  </a:lnTo>
                  <a:lnTo>
                    <a:pt x="338709" y="546926"/>
                  </a:lnTo>
                  <a:lnTo>
                    <a:pt x="339566" y="548069"/>
                  </a:lnTo>
                  <a:lnTo>
                    <a:pt x="340233" y="549307"/>
                  </a:lnTo>
                  <a:lnTo>
                    <a:pt x="341471" y="551974"/>
                  </a:lnTo>
                  <a:lnTo>
                    <a:pt x="342614" y="553403"/>
                  </a:lnTo>
                  <a:lnTo>
                    <a:pt x="344138" y="554641"/>
                  </a:lnTo>
                  <a:lnTo>
                    <a:pt x="346710" y="555974"/>
                  </a:lnTo>
                  <a:lnTo>
                    <a:pt x="347853" y="555307"/>
                  </a:lnTo>
                  <a:lnTo>
                    <a:pt x="348615" y="553879"/>
                  </a:lnTo>
                  <a:lnTo>
                    <a:pt x="348710" y="552069"/>
                  </a:lnTo>
                  <a:lnTo>
                    <a:pt x="348234" y="547021"/>
                  </a:lnTo>
                  <a:lnTo>
                    <a:pt x="347853" y="545497"/>
                  </a:lnTo>
                  <a:lnTo>
                    <a:pt x="347186" y="544163"/>
                  </a:lnTo>
                  <a:lnTo>
                    <a:pt x="346139" y="543211"/>
                  </a:lnTo>
                  <a:lnTo>
                    <a:pt x="344710" y="542639"/>
                  </a:lnTo>
                  <a:lnTo>
                    <a:pt x="343662" y="541782"/>
                  </a:lnTo>
                  <a:lnTo>
                    <a:pt x="343186" y="540544"/>
                  </a:lnTo>
                  <a:lnTo>
                    <a:pt x="343567" y="539305"/>
                  </a:lnTo>
                  <a:lnTo>
                    <a:pt x="344329" y="538067"/>
                  </a:lnTo>
                  <a:lnTo>
                    <a:pt x="346329" y="535877"/>
                  </a:lnTo>
                  <a:lnTo>
                    <a:pt x="347186" y="534638"/>
                  </a:lnTo>
                  <a:lnTo>
                    <a:pt x="347758" y="533114"/>
                  </a:lnTo>
                  <a:lnTo>
                    <a:pt x="348329" y="531495"/>
                  </a:lnTo>
                  <a:lnTo>
                    <a:pt x="349472" y="526066"/>
                  </a:lnTo>
                  <a:lnTo>
                    <a:pt x="350520" y="522922"/>
                  </a:lnTo>
                  <a:lnTo>
                    <a:pt x="351282" y="521589"/>
                  </a:lnTo>
                  <a:lnTo>
                    <a:pt x="352235" y="520446"/>
                  </a:lnTo>
                  <a:lnTo>
                    <a:pt x="354235" y="518255"/>
                  </a:lnTo>
                  <a:lnTo>
                    <a:pt x="356045" y="515969"/>
                  </a:lnTo>
                  <a:lnTo>
                    <a:pt x="356807" y="514636"/>
                  </a:lnTo>
                  <a:lnTo>
                    <a:pt x="358045" y="511683"/>
                  </a:lnTo>
                  <a:lnTo>
                    <a:pt x="358140" y="511397"/>
                  </a:lnTo>
                  <a:lnTo>
                    <a:pt x="358521" y="509492"/>
                  </a:lnTo>
                  <a:lnTo>
                    <a:pt x="358521" y="507778"/>
                  </a:lnTo>
                  <a:lnTo>
                    <a:pt x="357759" y="499301"/>
                  </a:lnTo>
                  <a:lnTo>
                    <a:pt x="357950" y="497491"/>
                  </a:lnTo>
                  <a:lnTo>
                    <a:pt x="358331" y="495776"/>
                  </a:lnTo>
                  <a:lnTo>
                    <a:pt x="359474" y="492633"/>
                  </a:lnTo>
                  <a:lnTo>
                    <a:pt x="360998" y="489490"/>
                  </a:lnTo>
                  <a:lnTo>
                    <a:pt x="364712" y="480251"/>
                  </a:lnTo>
                  <a:lnTo>
                    <a:pt x="365570" y="474345"/>
                  </a:lnTo>
                  <a:lnTo>
                    <a:pt x="365951" y="463391"/>
                  </a:lnTo>
                  <a:lnTo>
                    <a:pt x="366427" y="459867"/>
                  </a:lnTo>
                  <a:lnTo>
                    <a:pt x="366999" y="457200"/>
                  </a:lnTo>
                  <a:lnTo>
                    <a:pt x="367570" y="455676"/>
                  </a:lnTo>
                  <a:lnTo>
                    <a:pt x="368427" y="453962"/>
                  </a:lnTo>
                  <a:lnTo>
                    <a:pt x="369666" y="452438"/>
                  </a:lnTo>
                  <a:lnTo>
                    <a:pt x="371666" y="450723"/>
                  </a:lnTo>
                  <a:lnTo>
                    <a:pt x="373380" y="450532"/>
                  </a:lnTo>
                  <a:lnTo>
                    <a:pt x="374523" y="451295"/>
                  </a:lnTo>
                  <a:lnTo>
                    <a:pt x="376047" y="453771"/>
                  </a:lnTo>
                  <a:lnTo>
                    <a:pt x="376904" y="455009"/>
                  </a:lnTo>
                  <a:lnTo>
                    <a:pt x="378047" y="455771"/>
                  </a:lnTo>
                  <a:lnTo>
                    <a:pt x="379571" y="456152"/>
                  </a:lnTo>
                  <a:lnTo>
                    <a:pt x="389668" y="455200"/>
                  </a:lnTo>
                  <a:lnTo>
                    <a:pt x="402527" y="457486"/>
                  </a:lnTo>
                  <a:lnTo>
                    <a:pt x="404336" y="457581"/>
                  </a:lnTo>
                  <a:lnTo>
                    <a:pt x="406146" y="457486"/>
                  </a:lnTo>
                  <a:lnTo>
                    <a:pt x="417005" y="455105"/>
                  </a:lnTo>
                  <a:lnTo>
                    <a:pt x="438341" y="456914"/>
                  </a:lnTo>
                  <a:lnTo>
                    <a:pt x="444818" y="458629"/>
                  </a:lnTo>
                  <a:lnTo>
                    <a:pt x="444818" y="458629"/>
                  </a:lnTo>
                  <a:lnTo>
                    <a:pt x="458343" y="446437"/>
                  </a:lnTo>
                  <a:lnTo>
                    <a:pt x="470916" y="425196"/>
                  </a:lnTo>
                  <a:lnTo>
                    <a:pt x="475964" y="422053"/>
                  </a:lnTo>
                  <a:lnTo>
                    <a:pt x="478346" y="417386"/>
                  </a:lnTo>
                  <a:lnTo>
                    <a:pt x="486537" y="391096"/>
                  </a:lnTo>
                  <a:lnTo>
                    <a:pt x="493776" y="376809"/>
                  </a:lnTo>
                  <a:lnTo>
                    <a:pt x="521494" y="336709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8" name="Figura a mano libera: forma 89">
              <a:extLst>
                <a:ext uri="{FF2B5EF4-FFF2-40B4-BE49-F238E27FC236}">
                  <a16:creationId xmlns:a16="http://schemas.microsoft.com/office/drawing/2014/main" xmlns="" id="{DE721EA1-0FF2-4D65-BAC1-DDE4B6A9273C}"/>
                </a:ext>
              </a:extLst>
            </p:cNvPr>
            <p:cNvSpPr/>
            <p:nvPr/>
          </p:nvSpPr>
          <p:spPr>
            <a:xfrm>
              <a:off x="6882840" y="2224849"/>
              <a:ext cx="390620" cy="253745"/>
            </a:xfrm>
            <a:custGeom>
              <a:avLst/>
              <a:gdLst>
                <a:gd name="connsiteX0" fmla="*/ 390239 w 390620"/>
                <a:gd name="connsiteY0" fmla="*/ 162592 h 253745"/>
                <a:gd name="connsiteX1" fmla="*/ 389763 w 390620"/>
                <a:gd name="connsiteY1" fmla="*/ 161068 h 253745"/>
                <a:gd name="connsiteX2" fmla="*/ 388049 w 390620"/>
                <a:gd name="connsiteY2" fmla="*/ 158210 h 253745"/>
                <a:gd name="connsiteX3" fmla="*/ 387668 w 390620"/>
                <a:gd name="connsiteY3" fmla="*/ 153924 h 253745"/>
                <a:gd name="connsiteX4" fmla="*/ 387668 w 390620"/>
                <a:gd name="connsiteY4" fmla="*/ 147352 h 253745"/>
                <a:gd name="connsiteX5" fmla="*/ 389382 w 390620"/>
                <a:gd name="connsiteY5" fmla="*/ 131540 h 253745"/>
                <a:gd name="connsiteX6" fmla="*/ 389477 w 390620"/>
                <a:gd name="connsiteY6" fmla="*/ 124968 h 253745"/>
                <a:gd name="connsiteX7" fmla="*/ 389001 w 390620"/>
                <a:gd name="connsiteY7" fmla="*/ 120777 h 253745"/>
                <a:gd name="connsiteX8" fmla="*/ 387858 w 390620"/>
                <a:gd name="connsiteY8" fmla="*/ 119634 h 253745"/>
                <a:gd name="connsiteX9" fmla="*/ 380714 w 390620"/>
                <a:gd name="connsiteY9" fmla="*/ 115824 h 253745"/>
                <a:gd name="connsiteX10" fmla="*/ 377762 w 390620"/>
                <a:gd name="connsiteY10" fmla="*/ 113538 h 253745"/>
                <a:gd name="connsiteX11" fmla="*/ 376809 w 390620"/>
                <a:gd name="connsiteY11" fmla="*/ 112490 h 253745"/>
                <a:gd name="connsiteX12" fmla="*/ 375856 w 390620"/>
                <a:gd name="connsiteY12" fmla="*/ 110776 h 253745"/>
                <a:gd name="connsiteX13" fmla="*/ 375190 w 390620"/>
                <a:gd name="connsiteY13" fmla="*/ 108490 h 253745"/>
                <a:gd name="connsiteX14" fmla="*/ 373761 w 390620"/>
                <a:gd name="connsiteY14" fmla="*/ 100108 h 253745"/>
                <a:gd name="connsiteX15" fmla="*/ 373189 w 390620"/>
                <a:gd name="connsiteY15" fmla="*/ 97726 h 253745"/>
                <a:gd name="connsiteX16" fmla="*/ 371380 w 390620"/>
                <a:gd name="connsiteY16" fmla="*/ 87535 h 253745"/>
                <a:gd name="connsiteX17" fmla="*/ 371285 w 390620"/>
                <a:gd name="connsiteY17" fmla="*/ 79438 h 253745"/>
                <a:gd name="connsiteX18" fmla="*/ 370141 w 390620"/>
                <a:gd name="connsiteY18" fmla="*/ 65246 h 253745"/>
                <a:gd name="connsiteX19" fmla="*/ 365951 w 390620"/>
                <a:gd name="connsiteY19" fmla="*/ 37529 h 253745"/>
                <a:gd name="connsiteX20" fmla="*/ 365951 w 390620"/>
                <a:gd name="connsiteY20" fmla="*/ 34004 h 253745"/>
                <a:gd name="connsiteX21" fmla="*/ 366427 w 390620"/>
                <a:gd name="connsiteY21" fmla="*/ 32575 h 253745"/>
                <a:gd name="connsiteX22" fmla="*/ 368713 w 390620"/>
                <a:gd name="connsiteY22" fmla="*/ 31909 h 253745"/>
                <a:gd name="connsiteX23" fmla="*/ 366617 w 390620"/>
                <a:gd name="connsiteY23" fmla="*/ 21812 h 253745"/>
                <a:gd name="connsiteX24" fmla="*/ 366141 w 390620"/>
                <a:gd name="connsiteY24" fmla="*/ 22670 h 253745"/>
                <a:gd name="connsiteX25" fmla="*/ 365093 w 390620"/>
                <a:gd name="connsiteY25" fmla="*/ 27718 h 253745"/>
                <a:gd name="connsiteX26" fmla="*/ 365379 w 390620"/>
                <a:gd name="connsiteY26" fmla="*/ 30289 h 253745"/>
                <a:gd name="connsiteX27" fmla="*/ 364522 w 390620"/>
                <a:gd name="connsiteY27" fmla="*/ 31909 h 253745"/>
                <a:gd name="connsiteX28" fmla="*/ 360235 w 390620"/>
                <a:gd name="connsiteY28" fmla="*/ 34290 h 253745"/>
                <a:gd name="connsiteX29" fmla="*/ 358235 w 390620"/>
                <a:gd name="connsiteY29" fmla="*/ 34195 h 253745"/>
                <a:gd name="connsiteX30" fmla="*/ 352139 w 390620"/>
                <a:gd name="connsiteY30" fmla="*/ 32290 h 253745"/>
                <a:gd name="connsiteX31" fmla="*/ 342710 w 390620"/>
                <a:gd name="connsiteY31" fmla="*/ 32480 h 253745"/>
                <a:gd name="connsiteX32" fmla="*/ 326231 w 390620"/>
                <a:gd name="connsiteY32" fmla="*/ 26384 h 253745"/>
                <a:gd name="connsiteX33" fmla="*/ 322802 w 390620"/>
                <a:gd name="connsiteY33" fmla="*/ 26765 h 253745"/>
                <a:gd name="connsiteX34" fmla="*/ 320231 w 390620"/>
                <a:gd name="connsiteY34" fmla="*/ 28004 h 253745"/>
                <a:gd name="connsiteX35" fmla="*/ 317373 w 390620"/>
                <a:gd name="connsiteY35" fmla="*/ 28670 h 253745"/>
                <a:gd name="connsiteX36" fmla="*/ 313182 w 390620"/>
                <a:gd name="connsiteY36" fmla="*/ 27242 h 253745"/>
                <a:gd name="connsiteX37" fmla="*/ 312610 w 390620"/>
                <a:gd name="connsiteY37" fmla="*/ 26003 h 253745"/>
                <a:gd name="connsiteX38" fmla="*/ 306229 w 390620"/>
                <a:gd name="connsiteY38" fmla="*/ 16574 h 253745"/>
                <a:gd name="connsiteX39" fmla="*/ 301085 w 390620"/>
                <a:gd name="connsiteY39" fmla="*/ 11811 h 253745"/>
                <a:gd name="connsiteX40" fmla="*/ 295656 w 390620"/>
                <a:gd name="connsiteY40" fmla="*/ 8763 h 253745"/>
                <a:gd name="connsiteX41" fmla="*/ 260699 w 390620"/>
                <a:gd name="connsiteY41" fmla="*/ 0 h 253745"/>
                <a:gd name="connsiteX42" fmla="*/ 254889 w 390620"/>
                <a:gd name="connsiteY42" fmla="*/ 2953 h 253745"/>
                <a:gd name="connsiteX43" fmla="*/ 251555 w 390620"/>
                <a:gd name="connsiteY43" fmla="*/ 8572 h 253745"/>
                <a:gd name="connsiteX44" fmla="*/ 247841 w 390620"/>
                <a:gd name="connsiteY44" fmla="*/ 13430 h 253745"/>
                <a:gd name="connsiteX45" fmla="*/ 240601 w 390620"/>
                <a:gd name="connsiteY45" fmla="*/ 14383 h 253745"/>
                <a:gd name="connsiteX46" fmla="*/ 230410 w 390620"/>
                <a:gd name="connsiteY46" fmla="*/ 18764 h 253745"/>
                <a:gd name="connsiteX47" fmla="*/ 210122 w 390620"/>
                <a:gd name="connsiteY47" fmla="*/ 33623 h 253745"/>
                <a:gd name="connsiteX48" fmla="*/ 199072 w 390620"/>
                <a:gd name="connsiteY48" fmla="*/ 37529 h 253745"/>
                <a:gd name="connsiteX49" fmla="*/ 173260 w 390620"/>
                <a:gd name="connsiteY49" fmla="*/ 34766 h 253745"/>
                <a:gd name="connsiteX50" fmla="*/ 168783 w 390620"/>
                <a:gd name="connsiteY50" fmla="*/ 36290 h 253745"/>
                <a:gd name="connsiteX51" fmla="*/ 159163 w 390620"/>
                <a:gd name="connsiteY51" fmla="*/ 42291 h 253745"/>
                <a:gd name="connsiteX52" fmla="*/ 137922 w 390620"/>
                <a:gd name="connsiteY52" fmla="*/ 50959 h 253745"/>
                <a:gd name="connsiteX53" fmla="*/ 127635 w 390620"/>
                <a:gd name="connsiteY53" fmla="*/ 52864 h 253745"/>
                <a:gd name="connsiteX54" fmla="*/ 116395 w 390620"/>
                <a:gd name="connsiteY54" fmla="*/ 53150 h 253745"/>
                <a:gd name="connsiteX55" fmla="*/ 105823 w 390620"/>
                <a:gd name="connsiteY55" fmla="*/ 50959 h 253745"/>
                <a:gd name="connsiteX56" fmla="*/ 97917 w 390620"/>
                <a:gd name="connsiteY56" fmla="*/ 46196 h 253745"/>
                <a:gd name="connsiteX57" fmla="*/ 82487 w 390620"/>
                <a:gd name="connsiteY57" fmla="*/ 28956 h 253745"/>
                <a:gd name="connsiteX58" fmla="*/ 77533 w 390620"/>
                <a:gd name="connsiteY58" fmla="*/ 31242 h 253745"/>
                <a:gd name="connsiteX59" fmla="*/ 73914 w 390620"/>
                <a:gd name="connsiteY59" fmla="*/ 35814 h 253745"/>
                <a:gd name="connsiteX60" fmla="*/ 71152 w 390620"/>
                <a:gd name="connsiteY60" fmla="*/ 41720 h 253745"/>
                <a:gd name="connsiteX61" fmla="*/ 68961 w 390620"/>
                <a:gd name="connsiteY61" fmla="*/ 48387 h 253745"/>
                <a:gd name="connsiteX62" fmla="*/ 64294 w 390620"/>
                <a:gd name="connsiteY62" fmla="*/ 56197 h 253745"/>
                <a:gd name="connsiteX63" fmla="*/ 57340 w 390620"/>
                <a:gd name="connsiteY63" fmla="*/ 62103 h 253745"/>
                <a:gd name="connsiteX64" fmla="*/ 49625 w 390620"/>
                <a:gd name="connsiteY64" fmla="*/ 66008 h 253745"/>
                <a:gd name="connsiteX65" fmla="*/ 42291 w 390620"/>
                <a:gd name="connsiteY65" fmla="*/ 68199 h 253745"/>
                <a:gd name="connsiteX66" fmla="*/ 33814 w 390620"/>
                <a:gd name="connsiteY66" fmla="*/ 68104 h 253745"/>
                <a:gd name="connsiteX67" fmla="*/ 31432 w 390620"/>
                <a:gd name="connsiteY67" fmla="*/ 68485 h 253745"/>
                <a:gd name="connsiteX68" fmla="*/ 30194 w 390620"/>
                <a:gd name="connsiteY68" fmla="*/ 68294 h 253745"/>
                <a:gd name="connsiteX69" fmla="*/ 27432 w 390620"/>
                <a:gd name="connsiteY69" fmla="*/ 66484 h 253745"/>
                <a:gd name="connsiteX70" fmla="*/ 26098 w 390620"/>
                <a:gd name="connsiteY70" fmla="*/ 66294 h 253745"/>
                <a:gd name="connsiteX71" fmla="*/ 24479 w 390620"/>
                <a:gd name="connsiteY71" fmla="*/ 67627 h 253745"/>
                <a:gd name="connsiteX72" fmla="*/ 22955 w 390620"/>
                <a:gd name="connsiteY72" fmla="*/ 69913 h 253745"/>
                <a:gd name="connsiteX73" fmla="*/ 22003 w 390620"/>
                <a:gd name="connsiteY73" fmla="*/ 72009 h 253745"/>
                <a:gd name="connsiteX74" fmla="*/ 22003 w 390620"/>
                <a:gd name="connsiteY74" fmla="*/ 72866 h 253745"/>
                <a:gd name="connsiteX75" fmla="*/ 11811 w 390620"/>
                <a:gd name="connsiteY75" fmla="*/ 74295 h 253745"/>
                <a:gd name="connsiteX76" fmla="*/ 6477 w 390620"/>
                <a:gd name="connsiteY76" fmla="*/ 77533 h 253745"/>
                <a:gd name="connsiteX77" fmla="*/ 2095 w 390620"/>
                <a:gd name="connsiteY77" fmla="*/ 84772 h 253745"/>
                <a:gd name="connsiteX78" fmla="*/ 286 w 390620"/>
                <a:gd name="connsiteY78" fmla="*/ 92774 h 253745"/>
                <a:gd name="connsiteX79" fmla="*/ 0 w 390620"/>
                <a:gd name="connsiteY79" fmla="*/ 101537 h 253745"/>
                <a:gd name="connsiteX80" fmla="*/ 952 w 390620"/>
                <a:gd name="connsiteY80" fmla="*/ 110300 h 253745"/>
                <a:gd name="connsiteX81" fmla="*/ 4858 w 390620"/>
                <a:gd name="connsiteY81" fmla="*/ 130588 h 253745"/>
                <a:gd name="connsiteX82" fmla="*/ 11716 w 390620"/>
                <a:gd name="connsiteY82" fmla="*/ 141065 h 253745"/>
                <a:gd name="connsiteX83" fmla="*/ 21050 w 390620"/>
                <a:gd name="connsiteY83" fmla="*/ 147923 h 253745"/>
                <a:gd name="connsiteX84" fmla="*/ 30004 w 390620"/>
                <a:gd name="connsiteY84" fmla="*/ 149828 h 253745"/>
                <a:gd name="connsiteX85" fmla="*/ 34576 w 390620"/>
                <a:gd name="connsiteY85" fmla="*/ 151543 h 253745"/>
                <a:gd name="connsiteX86" fmla="*/ 42386 w 390620"/>
                <a:gd name="connsiteY86" fmla="*/ 159258 h 253745"/>
                <a:gd name="connsiteX87" fmla="*/ 46958 w 390620"/>
                <a:gd name="connsiteY87" fmla="*/ 162782 h 253745"/>
                <a:gd name="connsiteX88" fmla="*/ 58102 w 390620"/>
                <a:gd name="connsiteY88" fmla="*/ 165545 h 253745"/>
                <a:gd name="connsiteX89" fmla="*/ 62293 w 390620"/>
                <a:gd name="connsiteY89" fmla="*/ 168497 h 253745"/>
                <a:gd name="connsiteX90" fmla="*/ 64389 w 390620"/>
                <a:gd name="connsiteY90" fmla="*/ 175831 h 253745"/>
                <a:gd name="connsiteX91" fmla="*/ 63627 w 390620"/>
                <a:gd name="connsiteY91" fmla="*/ 178594 h 253745"/>
                <a:gd name="connsiteX92" fmla="*/ 59626 w 390620"/>
                <a:gd name="connsiteY92" fmla="*/ 187166 h 253745"/>
                <a:gd name="connsiteX93" fmla="*/ 58769 w 390620"/>
                <a:gd name="connsiteY93" fmla="*/ 191262 h 253745"/>
                <a:gd name="connsiteX94" fmla="*/ 59436 w 390620"/>
                <a:gd name="connsiteY94" fmla="*/ 195167 h 253745"/>
                <a:gd name="connsiteX95" fmla="*/ 63151 w 390620"/>
                <a:gd name="connsiteY95" fmla="*/ 200977 h 253745"/>
                <a:gd name="connsiteX96" fmla="*/ 64484 w 390620"/>
                <a:gd name="connsiteY96" fmla="*/ 204597 h 253745"/>
                <a:gd name="connsiteX97" fmla="*/ 66389 w 390620"/>
                <a:gd name="connsiteY97" fmla="*/ 224790 h 253745"/>
                <a:gd name="connsiteX98" fmla="*/ 68961 w 390620"/>
                <a:gd name="connsiteY98" fmla="*/ 231838 h 253745"/>
                <a:gd name="connsiteX99" fmla="*/ 84677 w 390620"/>
                <a:gd name="connsiteY99" fmla="*/ 240601 h 253745"/>
                <a:gd name="connsiteX100" fmla="*/ 99631 w 390620"/>
                <a:gd name="connsiteY100" fmla="*/ 251936 h 253745"/>
                <a:gd name="connsiteX101" fmla="*/ 100774 w 390620"/>
                <a:gd name="connsiteY101" fmla="*/ 253746 h 253745"/>
                <a:gd name="connsiteX102" fmla="*/ 100774 w 390620"/>
                <a:gd name="connsiteY102" fmla="*/ 253746 h 253745"/>
                <a:gd name="connsiteX103" fmla="*/ 105537 w 390620"/>
                <a:gd name="connsiteY103" fmla="*/ 248507 h 253745"/>
                <a:gd name="connsiteX104" fmla="*/ 120110 w 390620"/>
                <a:gd name="connsiteY104" fmla="*/ 232410 h 253745"/>
                <a:gd name="connsiteX105" fmla="*/ 122206 w 390620"/>
                <a:gd name="connsiteY105" fmla="*/ 231553 h 253745"/>
                <a:gd name="connsiteX106" fmla="*/ 124015 w 390620"/>
                <a:gd name="connsiteY106" fmla="*/ 231267 h 253745"/>
                <a:gd name="connsiteX107" fmla="*/ 123825 w 390620"/>
                <a:gd name="connsiteY107" fmla="*/ 232981 h 253745"/>
                <a:gd name="connsiteX108" fmla="*/ 122587 w 390620"/>
                <a:gd name="connsiteY108" fmla="*/ 237172 h 253745"/>
                <a:gd name="connsiteX109" fmla="*/ 122587 w 390620"/>
                <a:gd name="connsiteY109" fmla="*/ 237649 h 253745"/>
                <a:gd name="connsiteX110" fmla="*/ 122682 w 390620"/>
                <a:gd name="connsiteY110" fmla="*/ 238411 h 253745"/>
                <a:gd name="connsiteX111" fmla="*/ 123158 w 390620"/>
                <a:gd name="connsiteY111" fmla="*/ 239649 h 253745"/>
                <a:gd name="connsiteX112" fmla="*/ 124015 w 390620"/>
                <a:gd name="connsiteY112" fmla="*/ 240506 h 253745"/>
                <a:gd name="connsiteX113" fmla="*/ 125063 w 390620"/>
                <a:gd name="connsiteY113" fmla="*/ 241078 h 253745"/>
                <a:gd name="connsiteX114" fmla="*/ 131064 w 390620"/>
                <a:gd name="connsiteY114" fmla="*/ 242888 h 253745"/>
                <a:gd name="connsiteX115" fmla="*/ 147733 w 390620"/>
                <a:gd name="connsiteY115" fmla="*/ 245174 h 253745"/>
                <a:gd name="connsiteX116" fmla="*/ 152019 w 390620"/>
                <a:gd name="connsiteY116" fmla="*/ 244983 h 253745"/>
                <a:gd name="connsiteX117" fmla="*/ 154781 w 390620"/>
                <a:gd name="connsiteY117" fmla="*/ 244316 h 253745"/>
                <a:gd name="connsiteX118" fmla="*/ 157067 w 390620"/>
                <a:gd name="connsiteY118" fmla="*/ 242221 h 253745"/>
                <a:gd name="connsiteX119" fmla="*/ 207264 w 390620"/>
                <a:gd name="connsiteY119" fmla="*/ 225457 h 253745"/>
                <a:gd name="connsiteX120" fmla="*/ 208502 w 390620"/>
                <a:gd name="connsiteY120" fmla="*/ 224504 h 253745"/>
                <a:gd name="connsiteX121" fmla="*/ 212884 w 390620"/>
                <a:gd name="connsiteY121" fmla="*/ 219837 h 253745"/>
                <a:gd name="connsiteX122" fmla="*/ 214122 w 390620"/>
                <a:gd name="connsiteY122" fmla="*/ 218884 h 253745"/>
                <a:gd name="connsiteX123" fmla="*/ 221170 w 390620"/>
                <a:gd name="connsiteY123" fmla="*/ 214693 h 253745"/>
                <a:gd name="connsiteX124" fmla="*/ 223456 w 390620"/>
                <a:gd name="connsiteY124" fmla="*/ 212503 h 253745"/>
                <a:gd name="connsiteX125" fmla="*/ 227552 w 390620"/>
                <a:gd name="connsiteY125" fmla="*/ 207550 h 253745"/>
                <a:gd name="connsiteX126" fmla="*/ 234410 w 390620"/>
                <a:gd name="connsiteY126" fmla="*/ 201073 h 253745"/>
                <a:gd name="connsiteX127" fmla="*/ 236791 w 390620"/>
                <a:gd name="connsiteY127" fmla="*/ 199834 h 253745"/>
                <a:gd name="connsiteX128" fmla="*/ 239458 w 390620"/>
                <a:gd name="connsiteY128" fmla="*/ 199263 h 253745"/>
                <a:gd name="connsiteX129" fmla="*/ 245745 w 390620"/>
                <a:gd name="connsiteY129" fmla="*/ 199644 h 253745"/>
                <a:gd name="connsiteX130" fmla="*/ 248698 w 390620"/>
                <a:gd name="connsiteY130" fmla="*/ 198882 h 253745"/>
                <a:gd name="connsiteX131" fmla="*/ 251841 w 390620"/>
                <a:gd name="connsiteY131" fmla="*/ 197644 h 253745"/>
                <a:gd name="connsiteX132" fmla="*/ 256508 w 390620"/>
                <a:gd name="connsiteY132" fmla="*/ 194881 h 253745"/>
                <a:gd name="connsiteX133" fmla="*/ 259556 w 390620"/>
                <a:gd name="connsiteY133" fmla="*/ 193929 h 253745"/>
                <a:gd name="connsiteX134" fmla="*/ 262318 w 390620"/>
                <a:gd name="connsiteY134" fmla="*/ 193453 h 253745"/>
                <a:gd name="connsiteX135" fmla="*/ 295466 w 390620"/>
                <a:gd name="connsiteY135" fmla="*/ 200882 h 253745"/>
                <a:gd name="connsiteX136" fmla="*/ 297085 w 390620"/>
                <a:gd name="connsiteY136" fmla="*/ 201549 h 253745"/>
                <a:gd name="connsiteX137" fmla="*/ 298514 w 390620"/>
                <a:gd name="connsiteY137" fmla="*/ 202311 h 253745"/>
                <a:gd name="connsiteX138" fmla="*/ 302609 w 390620"/>
                <a:gd name="connsiteY138" fmla="*/ 205264 h 253745"/>
                <a:gd name="connsiteX139" fmla="*/ 305943 w 390620"/>
                <a:gd name="connsiteY139" fmla="*/ 206216 h 253745"/>
                <a:gd name="connsiteX140" fmla="*/ 325945 w 390620"/>
                <a:gd name="connsiteY140" fmla="*/ 207169 h 253745"/>
                <a:gd name="connsiteX141" fmla="*/ 329565 w 390620"/>
                <a:gd name="connsiteY141" fmla="*/ 206692 h 253745"/>
                <a:gd name="connsiteX142" fmla="*/ 332137 w 390620"/>
                <a:gd name="connsiteY142" fmla="*/ 205930 h 253745"/>
                <a:gd name="connsiteX143" fmla="*/ 334899 w 390620"/>
                <a:gd name="connsiteY143" fmla="*/ 204311 h 253745"/>
                <a:gd name="connsiteX144" fmla="*/ 344043 w 390620"/>
                <a:gd name="connsiteY144" fmla="*/ 197549 h 253745"/>
                <a:gd name="connsiteX145" fmla="*/ 377095 w 390620"/>
                <a:gd name="connsiteY145" fmla="*/ 187166 h 253745"/>
                <a:gd name="connsiteX146" fmla="*/ 388239 w 390620"/>
                <a:gd name="connsiteY146" fmla="*/ 170879 h 253745"/>
                <a:gd name="connsiteX147" fmla="*/ 390620 w 390620"/>
                <a:gd name="connsiteY147" fmla="*/ 164497 h 25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390620" h="253745">
                  <a:moveTo>
                    <a:pt x="390239" y="162592"/>
                  </a:moveTo>
                  <a:lnTo>
                    <a:pt x="389763" y="161068"/>
                  </a:lnTo>
                  <a:lnTo>
                    <a:pt x="388049" y="158210"/>
                  </a:lnTo>
                  <a:lnTo>
                    <a:pt x="387668" y="153924"/>
                  </a:lnTo>
                  <a:lnTo>
                    <a:pt x="387668" y="147352"/>
                  </a:lnTo>
                  <a:lnTo>
                    <a:pt x="389382" y="131540"/>
                  </a:lnTo>
                  <a:lnTo>
                    <a:pt x="389477" y="124968"/>
                  </a:lnTo>
                  <a:lnTo>
                    <a:pt x="389001" y="120777"/>
                  </a:lnTo>
                  <a:lnTo>
                    <a:pt x="387858" y="119634"/>
                  </a:lnTo>
                  <a:lnTo>
                    <a:pt x="380714" y="115824"/>
                  </a:lnTo>
                  <a:lnTo>
                    <a:pt x="377762" y="113538"/>
                  </a:lnTo>
                  <a:lnTo>
                    <a:pt x="376809" y="112490"/>
                  </a:lnTo>
                  <a:lnTo>
                    <a:pt x="375856" y="110776"/>
                  </a:lnTo>
                  <a:lnTo>
                    <a:pt x="375190" y="108490"/>
                  </a:lnTo>
                  <a:lnTo>
                    <a:pt x="373761" y="100108"/>
                  </a:lnTo>
                  <a:lnTo>
                    <a:pt x="373189" y="97726"/>
                  </a:lnTo>
                  <a:lnTo>
                    <a:pt x="371380" y="87535"/>
                  </a:lnTo>
                  <a:lnTo>
                    <a:pt x="371285" y="79438"/>
                  </a:lnTo>
                  <a:lnTo>
                    <a:pt x="370141" y="65246"/>
                  </a:lnTo>
                  <a:lnTo>
                    <a:pt x="365951" y="37529"/>
                  </a:lnTo>
                  <a:lnTo>
                    <a:pt x="365951" y="34004"/>
                  </a:lnTo>
                  <a:lnTo>
                    <a:pt x="366427" y="32575"/>
                  </a:lnTo>
                  <a:lnTo>
                    <a:pt x="368713" y="31909"/>
                  </a:lnTo>
                  <a:lnTo>
                    <a:pt x="366617" y="21812"/>
                  </a:lnTo>
                  <a:lnTo>
                    <a:pt x="366141" y="22670"/>
                  </a:lnTo>
                  <a:lnTo>
                    <a:pt x="365093" y="27718"/>
                  </a:lnTo>
                  <a:lnTo>
                    <a:pt x="365379" y="30289"/>
                  </a:lnTo>
                  <a:lnTo>
                    <a:pt x="364522" y="31909"/>
                  </a:lnTo>
                  <a:lnTo>
                    <a:pt x="360235" y="34290"/>
                  </a:lnTo>
                  <a:lnTo>
                    <a:pt x="358235" y="34195"/>
                  </a:lnTo>
                  <a:lnTo>
                    <a:pt x="352139" y="32290"/>
                  </a:lnTo>
                  <a:lnTo>
                    <a:pt x="342710" y="32480"/>
                  </a:lnTo>
                  <a:lnTo>
                    <a:pt x="326231" y="26384"/>
                  </a:lnTo>
                  <a:lnTo>
                    <a:pt x="322802" y="26765"/>
                  </a:lnTo>
                  <a:lnTo>
                    <a:pt x="320231" y="28004"/>
                  </a:lnTo>
                  <a:lnTo>
                    <a:pt x="317373" y="28670"/>
                  </a:lnTo>
                  <a:lnTo>
                    <a:pt x="313182" y="27242"/>
                  </a:lnTo>
                  <a:lnTo>
                    <a:pt x="312610" y="26003"/>
                  </a:lnTo>
                  <a:lnTo>
                    <a:pt x="306229" y="16574"/>
                  </a:lnTo>
                  <a:lnTo>
                    <a:pt x="301085" y="11811"/>
                  </a:lnTo>
                  <a:lnTo>
                    <a:pt x="295656" y="8763"/>
                  </a:lnTo>
                  <a:lnTo>
                    <a:pt x="260699" y="0"/>
                  </a:lnTo>
                  <a:lnTo>
                    <a:pt x="254889" y="2953"/>
                  </a:lnTo>
                  <a:lnTo>
                    <a:pt x="251555" y="8572"/>
                  </a:lnTo>
                  <a:lnTo>
                    <a:pt x="247841" y="13430"/>
                  </a:lnTo>
                  <a:lnTo>
                    <a:pt x="240601" y="14383"/>
                  </a:lnTo>
                  <a:lnTo>
                    <a:pt x="230410" y="18764"/>
                  </a:lnTo>
                  <a:lnTo>
                    <a:pt x="210122" y="33623"/>
                  </a:lnTo>
                  <a:lnTo>
                    <a:pt x="199072" y="37529"/>
                  </a:lnTo>
                  <a:lnTo>
                    <a:pt x="173260" y="34766"/>
                  </a:lnTo>
                  <a:lnTo>
                    <a:pt x="168783" y="36290"/>
                  </a:lnTo>
                  <a:lnTo>
                    <a:pt x="159163" y="42291"/>
                  </a:lnTo>
                  <a:lnTo>
                    <a:pt x="137922" y="50959"/>
                  </a:lnTo>
                  <a:lnTo>
                    <a:pt x="127635" y="52864"/>
                  </a:lnTo>
                  <a:lnTo>
                    <a:pt x="116395" y="53150"/>
                  </a:lnTo>
                  <a:lnTo>
                    <a:pt x="105823" y="50959"/>
                  </a:lnTo>
                  <a:lnTo>
                    <a:pt x="97917" y="46196"/>
                  </a:lnTo>
                  <a:lnTo>
                    <a:pt x="82487" y="28956"/>
                  </a:lnTo>
                  <a:lnTo>
                    <a:pt x="77533" y="31242"/>
                  </a:lnTo>
                  <a:lnTo>
                    <a:pt x="73914" y="35814"/>
                  </a:lnTo>
                  <a:lnTo>
                    <a:pt x="71152" y="41720"/>
                  </a:lnTo>
                  <a:lnTo>
                    <a:pt x="68961" y="48387"/>
                  </a:lnTo>
                  <a:lnTo>
                    <a:pt x="64294" y="56197"/>
                  </a:lnTo>
                  <a:lnTo>
                    <a:pt x="57340" y="62103"/>
                  </a:lnTo>
                  <a:lnTo>
                    <a:pt x="49625" y="66008"/>
                  </a:lnTo>
                  <a:lnTo>
                    <a:pt x="42291" y="68199"/>
                  </a:lnTo>
                  <a:lnTo>
                    <a:pt x="33814" y="68104"/>
                  </a:lnTo>
                  <a:lnTo>
                    <a:pt x="31432" y="68485"/>
                  </a:lnTo>
                  <a:lnTo>
                    <a:pt x="30194" y="68294"/>
                  </a:lnTo>
                  <a:lnTo>
                    <a:pt x="27432" y="66484"/>
                  </a:lnTo>
                  <a:lnTo>
                    <a:pt x="26098" y="66294"/>
                  </a:lnTo>
                  <a:lnTo>
                    <a:pt x="24479" y="67627"/>
                  </a:lnTo>
                  <a:lnTo>
                    <a:pt x="22955" y="69913"/>
                  </a:lnTo>
                  <a:lnTo>
                    <a:pt x="22003" y="72009"/>
                  </a:lnTo>
                  <a:lnTo>
                    <a:pt x="22003" y="72866"/>
                  </a:lnTo>
                  <a:lnTo>
                    <a:pt x="11811" y="74295"/>
                  </a:lnTo>
                  <a:lnTo>
                    <a:pt x="6477" y="77533"/>
                  </a:lnTo>
                  <a:lnTo>
                    <a:pt x="2095" y="84772"/>
                  </a:lnTo>
                  <a:lnTo>
                    <a:pt x="286" y="92774"/>
                  </a:lnTo>
                  <a:lnTo>
                    <a:pt x="0" y="101537"/>
                  </a:lnTo>
                  <a:lnTo>
                    <a:pt x="952" y="110300"/>
                  </a:lnTo>
                  <a:lnTo>
                    <a:pt x="4858" y="130588"/>
                  </a:lnTo>
                  <a:lnTo>
                    <a:pt x="11716" y="141065"/>
                  </a:lnTo>
                  <a:lnTo>
                    <a:pt x="21050" y="147923"/>
                  </a:lnTo>
                  <a:lnTo>
                    <a:pt x="30004" y="149828"/>
                  </a:lnTo>
                  <a:lnTo>
                    <a:pt x="34576" y="151543"/>
                  </a:lnTo>
                  <a:lnTo>
                    <a:pt x="42386" y="159258"/>
                  </a:lnTo>
                  <a:lnTo>
                    <a:pt x="46958" y="162782"/>
                  </a:lnTo>
                  <a:lnTo>
                    <a:pt x="58102" y="165545"/>
                  </a:lnTo>
                  <a:lnTo>
                    <a:pt x="62293" y="168497"/>
                  </a:lnTo>
                  <a:lnTo>
                    <a:pt x="64389" y="175831"/>
                  </a:lnTo>
                  <a:lnTo>
                    <a:pt x="63627" y="178594"/>
                  </a:lnTo>
                  <a:lnTo>
                    <a:pt x="59626" y="187166"/>
                  </a:lnTo>
                  <a:lnTo>
                    <a:pt x="58769" y="191262"/>
                  </a:lnTo>
                  <a:lnTo>
                    <a:pt x="59436" y="195167"/>
                  </a:lnTo>
                  <a:lnTo>
                    <a:pt x="63151" y="200977"/>
                  </a:lnTo>
                  <a:lnTo>
                    <a:pt x="64484" y="204597"/>
                  </a:lnTo>
                  <a:lnTo>
                    <a:pt x="66389" y="224790"/>
                  </a:lnTo>
                  <a:lnTo>
                    <a:pt x="68961" y="231838"/>
                  </a:lnTo>
                  <a:lnTo>
                    <a:pt x="84677" y="240601"/>
                  </a:lnTo>
                  <a:lnTo>
                    <a:pt x="99631" y="251936"/>
                  </a:lnTo>
                  <a:lnTo>
                    <a:pt x="100774" y="253746"/>
                  </a:lnTo>
                  <a:lnTo>
                    <a:pt x="100774" y="253746"/>
                  </a:lnTo>
                  <a:lnTo>
                    <a:pt x="105537" y="248507"/>
                  </a:lnTo>
                  <a:lnTo>
                    <a:pt x="120110" y="232410"/>
                  </a:lnTo>
                  <a:lnTo>
                    <a:pt x="122206" y="231553"/>
                  </a:lnTo>
                  <a:lnTo>
                    <a:pt x="124015" y="231267"/>
                  </a:lnTo>
                  <a:lnTo>
                    <a:pt x="123825" y="232981"/>
                  </a:lnTo>
                  <a:lnTo>
                    <a:pt x="122587" y="237172"/>
                  </a:lnTo>
                  <a:lnTo>
                    <a:pt x="122587" y="237649"/>
                  </a:lnTo>
                  <a:lnTo>
                    <a:pt x="122682" y="238411"/>
                  </a:lnTo>
                  <a:lnTo>
                    <a:pt x="123158" y="239649"/>
                  </a:lnTo>
                  <a:lnTo>
                    <a:pt x="124015" y="240506"/>
                  </a:lnTo>
                  <a:lnTo>
                    <a:pt x="125063" y="241078"/>
                  </a:lnTo>
                  <a:lnTo>
                    <a:pt x="131064" y="242888"/>
                  </a:lnTo>
                  <a:lnTo>
                    <a:pt x="147733" y="245174"/>
                  </a:lnTo>
                  <a:lnTo>
                    <a:pt x="152019" y="244983"/>
                  </a:lnTo>
                  <a:lnTo>
                    <a:pt x="154781" y="244316"/>
                  </a:lnTo>
                  <a:lnTo>
                    <a:pt x="157067" y="242221"/>
                  </a:lnTo>
                  <a:lnTo>
                    <a:pt x="207264" y="225457"/>
                  </a:lnTo>
                  <a:lnTo>
                    <a:pt x="208502" y="224504"/>
                  </a:lnTo>
                  <a:lnTo>
                    <a:pt x="212884" y="219837"/>
                  </a:lnTo>
                  <a:lnTo>
                    <a:pt x="214122" y="218884"/>
                  </a:lnTo>
                  <a:lnTo>
                    <a:pt x="221170" y="214693"/>
                  </a:lnTo>
                  <a:lnTo>
                    <a:pt x="223456" y="212503"/>
                  </a:lnTo>
                  <a:lnTo>
                    <a:pt x="227552" y="207550"/>
                  </a:lnTo>
                  <a:lnTo>
                    <a:pt x="234410" y="201073"/>
                  </a:lnTo>
                  <a:lnTo>
                    <a:pt x="236791" y="199834"/>
                  </a:lnTo>
                  <a:lnTo>
                    <a:pt x="239458" y="199263"/>
                  </a:lnTo>
                  <a:lnTo>
                    <a:pt x="245745" y="199644"/>
                  </a:lnTo>
                  <a:lnTo>
                    <a:pt x="248698" y="198882"/>
                  </a:lnTo>
                  <a:lnTo>
                    <a:pt x="251841" y="197644"/>
                  </a:lnTo>
                  <a:lnTo>
                    <a:pt x="256508" y="194881"/>
                  </a:lnTo>
                  <a:lnTo>
                    <a:pt x="259556" y="193929"/>
                  </a:lnTo>
                  <a:lnTo>
                    <a:pt x="262318" y="193453"/>
                  </a:lnTo>
                  <a:lnTo>
                    <a:pt x="295466" y="200882"/>
                  </a:lnTo>
                  <a:lnTo>
                    <a:pt x="297085" y="201549"/>
                  </a:lnTo>
                  <a:lnTo>
                    <a:pt x="298514" y="202311"/>
                  </a:lnTo>
                  <a:lnTo>
                    <a:pt x="302609" y="205264"/>
                  </a:lnTo>
                  <a:lnTo>
                    <a:pt x="305943" y="206216"/>
                  </a:lnTo>
                  <a:lnTo>
                    <a:pt x="325945" y="207169"/>
                  </a:lnTo>
                  <a:lnTo>
                    <a:pt x="329565" y="206692"/>
                  </a:lnTo>
                  <a:lnTo>
                    <a:pt x="332137" y="205930"/>
                  </a:lnTo>
                  <a:lnTo>
                    <a:pt x="334899" y="204311"/>
                  </a:lnTo>
                  <a:lnTo>
                    <a:pt x="344043" y="197549"/>
                  </a:lnTo>
                  <a:lnTo>
                    <a:pt x="377095" y="187166"/>
                  </a:lnTo>
                  <a:lnTo>
                    <a:pt x="388239" y="170879"/>
                  </a:lnTo>
                  <a:lnTo>
                    <a:pt x="390620" y="164497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9" name="Figura a mano libera: forma 90">
              <a:extLst>
                <a:ext uri="{FF2B5EF4-FFF2-40B4-BE49-F238E27FC236}">
                  <a16:creationId xmlns:a16="http://schemas.microsoft.com/office/drawing/2014/main" xmlns="" id="{D6535FF1-BDA2-4B45-BF26-65F0E6C285F4}"/>
                </a:ext>
              </a:extLst>
            </p:cNvPr>
            <p:cNvSpPr/>
            <p:nvPr/>
          </p:nvSpPr>
          <p:spPr>
            <a:xfrm>
              <a:off x="9680618" y="4063078"/>
              <a:ext cx="1231201" cy="1053940"/>
            </a:xfrm>
            <a:custGeom>
              <a:avLst/>
              <a:gdLst>
                <a:gd name="connsiteX0" fmla="*/ 191453 w 1231201"/>
                <a:gd name="connsiteY0" fmla="*/ 7811 h 1053941"/>
                <a:gd name="connsiteX1" fmla="*/ 193072 w 1231201"/>
                <a:gd name="connsiteY1" fmla="*/ 3905 h 1053941"/>
                <a:gd name="connsiteX2" fmla="*/ 191738 w 1231201"/>
                <a:gd name="connsiteY2" fmla="*/ 286 h 1053941"/>
                <a:gd name="connsiteX3" fmla="*/ 190405 w 1231201"/>
                <a:gd name="connsiteY3" fmla="*/ 0 h 1053941"/>
                <a:gd name="connsiteX4" fmla="*/ 189357 w 1231201"/>
                <a:gd name="connsiteY4" fmla="*/ 1714 h 1053941"/>
                <a:gd name="connsiteX5" fmla="*/ 188690 w 1231201"/>
                <a:gd name="connsiteY5" fmla="*/ 2667 h 1053941"/>
                <a:gd name="connsiteX6" fmla="*/ 186690 w 1231201"/>
                <a:gd name="connsiteY6" fmla="*/ 5048 h 1053941"/>
                <a:gd name="connsiteX7" fmla="*/ 186595 w 1231201"/>
                <a:gd name="connsiteY7" fmla="*/ 9430 h 1053941"/>
                <a:gd name="connsiteX8" fmla="*/ 188881 w 1231201"/>
                <a:gd name="connsiteY8" fmla="*/ 10668 h 1053941"/>
                <a:gd name="connsiteX9" fmla="*/ 191453 w 1231201"/>
                <a:gd name="connsiteY9" fmla="*/ 7811 h 1053941"/>
                <a:gd name="connsiteX10" fmla="*/ 1229868 w 1231201"/>
                <a:gd name="connsiteY10" fmla="*/ 909352 h 1053941"/>
                <a:gd name="connsiteX11" fmla="*/ 1229011 w 1231201"/>
                <a:gd name="connsiteY11" fmla="*/ 906208 h 1053941"/>
                <a:gd name="connsiteX12" fmla="*/ 1230725 w 1231201"/>
                <a:gd name="connsiteY12" fmla="*/ 900970 h 1053941"/>
                <a:gd name="connsiteX13" fmla="*/ 1228439 w 1231201"/>
                <a:gd name="connsiteY13" fmla="*/ 899827 h 1053941"/>
                <a:gd name="connsiteX14" fmla="*/ 1226630 w 1231201"/>
                <a:gd name="connsiteY14" fmla="*/ 897731 h 1053941"/>
                <a:gd name="connsiteX15" fmla="*/ 1225201 w 1231201"/>
                <a:gd name="connsiteY15" fmla="*/ 895064 h 1053941"/>
                <a:gd name="connsiteX16" fmla="*/ 1203674 w 1231201"/>
                <a:gd name="connsiteY16" fmla="*/ 843439 h 1053941"/>
                <a:gd name="connsiteX17" fmla="*/ 1180719 w 1231201"/>
                <a:gd name="connsiteY17" fmla="*/ 811721 h 1053941"/>
                <a:gd name="connsiteX18" fmla="*/ 1177671 w 1231201"/>
                <a:gd name="connsiteY18" fmla="*/ 808768 h 1053941"/>
                <a:gd name="connsiteX19" fmla="*/ 1171575 w 1231201"/>
                <a:gd name="connsiteY19" fmla="*/ 805910 h 1053941"/>
                <a:gd name="connsiteX20" fmla="*/ 1166527 w 1231201"/>
                <a:gd name="connsiteY20" fmla="*/ 799147 h 1053941"/>
                <a:gd name="connsiteX21" fmla="*/ 1157669 w 1231201"/>
                <a:gd name="connsiteY21" fmla="*/ 784288 h 1053941"/>
                <a:gd name="connsiteX22" fmla="*/ 1146334 w 1231201"/>
                <a:gd name="connsiteY22" fmla="*/ 774668 h 1053941"/>
                <a:gd name="connsiteX23" fmla="*/ 1142429 w 1231201"/>
                <a:gd name="connsiteY23" fmla="*/ 770382 h 1053941"/>
                <a:gd name="connsiteX24" fmla="*/ 1135380 w 1231201"/>
                <a:gd name="connsiteY24" fmla="*/ 758285 h 1053941"/>
                <a:gd name="connsiteX25" fmla="*/ 1132999 w 1231201"/>
                <a:gd name="connsiteY25" fmla="*/ 756666 h 1053941"/>
                <a:gd name="connsiteX26" fmla="*/ 1126236 w 1231201"/>
                <a:gd name="connsiteY26" fmla="*/ 755142 h 1053941"/>
                <a:gd name="connsiteX27" fmla="*/ 1094708 w 1231201"/>
                <a:gd name="connsiteY27" fmla="*/ 737235 h 1053941"/>
                <a:gd name="connsiteX28" fmla="*/ 1066419 w 1231201"/>
                <a:gd name="connsiteY28" fmla="*/ 713708 h 1053941"/>
                <a:gd name="connsiteX29" fmla="*/ 1068419 w 1231201"/>
                <a:gd name="connsiteY29" fmla="*/ 693420 h 1053941"/>
                <a:gd name="connsiteX30" fmla="*/ 1067086 w 1231201"/>
                <a:gd name="connsiteY30" fmla="*/ 690658 h 1053941"/>
                <a:gd name="connsiteX31" fmla="*/ 1059085 w 1231201"/>
                <a:gd name="connsiteY31" fmla="*/ 683038 h 1053941"/>
                <a:gd name="connsiteX32" fmla="*/ 1057561 w 1231201"/>
                <a:gd name="connsiteY32" fmla="*/ 678466 h 1053941"/>
                <a:gd name="connsiteX33" fmla="*/ 1057465 w 1231201"/>
                <a:gd name="connsiteY33" fmla="*/ 674465 h 1053941"/>
                <a:gd name="connsiteX34" fmla="*/ 1056037 w 1231201"/>
                <a:gd name="connsiteY34" fmla="*/ 671513 h 1053941"/>
                <a:gd name="connsiteX35" fmla="*/ 1050893 w 1231201"/>
                <a:gd name="connsiteY35" fmla="*/ 670370 h 1053941"/>
                <a:gd name="connsiteX36" fmla="*/ 1042130 w 1231201"/>
                <a:gd name="connsiteY36" fmla="*/ 673227 h 1053941"/>
                <a:gd name="connsiteX37" fmla="*/ 1038225 w 1231201"/>
                <a:gd name="connsiteY37" fmla="*/ 673132 h 1053941"/>
                <a:gd name="connsiteX38" fmla="*/ 1038511 w 1231201"/>
                <a:gd name="connsiteY38" fmla="*/ 662559 h 1053941"/>
                <a:gd name="connsiteX39" fmla="*/ 1026890 w 1231201"/>
                <a:gd name="connsiteY39" fmla="*/ 656939 h 1053941"/>
                <a:gd name="connsiteX40" fmla="*/ 999935 w 1231201"/>
                <a:gd name="connsiteY40" fmla="*/ 651796 h 1053941"/>
                <a:gd name="connsiteX41" fmla="*/ 967169 w 1231201"/>
                <a:gd name="connsiteY41" fmla="*/ 627697 h 1053941"/>
                <a:gd name="connsiteX42" fmla="*/ 931736 w 1231201"/>
                <a:gd name="connsiteY42" fmla="*/ 613220 h 1053941"/>
                <a:gd name="connsiteX43" fmla="*/ 928021 w 1231201"/>
                <a:gd name="connsiteY43" fmla="*/ 610838 h 1053941"/>
                <a:gd name="connsiteX44" fmla="*/ 898398 w 1231201"/>
                <a:gd name="connsiteY44" fmla="*/ 603218 h 1053941"/>
                <a:gd name="connsiteX45" fmla="*/ 886015 w 1231201"/>
                <a:gd name="connsiteY45" fmla="*/ 594931 h 1053941"/>
                <a:gd name="connsiteX46" fmla="*/ 879062 w 1231201"/>
                <a:gd name="connsiteY46" fmla="*/ 593026 h 1053941"/>
                <a:gd name="connsiteX47" fmla="*/ 873633 w 1231201"/>
                <a:gd name="connsiteY47" fmla="*/ 590455 h 1053941"/>
                <a:gd name="connsiteX48" fmla="*/ 852202 w 1231201"/>
                <a:gd name="connsiteY48" fmla="*/ 567404 h 1053941"/>
                <a:gd name="connsiteX49" fmla="*/ 839914 w 1231201"/>
                <a:gd name="connsiteY49" fmla="*/ 557784 h 1053941"/>
                <a:gd name="connsiteX50" fmla="*/ 834199 w 1231201"/>
                <a:gd name="connsiteY50" fmla="*/ 555879 h 1053941"/>
                <a:gd name="connsiteX51" fmla="*/ 829628 w 1231201"/>
                <a:gd name="connsiteY51" fmla="*/ 553307 h 1053941"/>
                <a:gd name="connsiteX52" fmla="*/ 816673 w 1231201"/>
                <a:gd name="connsiteY52" fmla="*/ 533972 h 1053941"/>
                <a:gd name="connsiteX53" fmla="*/ 805148 w 1231201"/>
                <a:gd name="connsiteY53" fmla="*/ 522446 h 1053941"/>
                <a:gd name="connsiteX54" fmla="*/ 780002 w 1231201"/>
                <a:gd name="connsiteY54" fmla="*/ 503968 h 1053941"/>
                <a:gd name="connsiteX55" fmla="*/ 729901 w 1231201"/>
                <a:gd name="connsiteY55" fmla="*/ 476345 h 1053941"/>
                <a:gd name="connsiteX56" fmla="*/ 670941 w 1231201"/>
                <a:gd name="connsiteY56" fmla="*/ 457200 h 1053941"/>
                <a:gd name="connsiteX57" fmla="*/ 663797 w 1231201"/>
                <a:gd name="connsiteY57" fmla="*/ 449771 h 1053941"/>
                <a:gd name="connsiteX58" fmla="*/ 661606 w 1231201"/>
                <a:gd name="connsiteY58" fmla="*/ 449771 h 1053941"/>
                <a:gd name="connsiteX59" fmla="*/ 661606 w 1231201"/>
                <a:gd name="connsiteY59" fmla="*/ 453104 h 1053941"/>
                <a:gd name="connsiteX60" fmla="*/ 659321 w 1231201"/>
                <a:gd name="connsiteY60" fmla="*/ 453104 h 1053941"/>
                <a:gd name="connsiteX61" fmla="*/ 652177 w 1231201"/>
                <a:gd name="connsiteY61" fmla="*/ 447008 h 1053941"/>
                <a:gd name="connsiteX62" fmla="*/ 570929 w 1231201"/>
                <a:gd name="connsiteY62" fmla="*/ 419481 h 1053941"/>
                <a:gd name="connsiteX63" fmla="*/ 557308 w 1231201"/>
                <a:gd name="connsiteY63" fmla="*/ 410146 h 1053941"/>
                <a:gd name="connsiteX64" fmla="*/ 551879 w 1231201"/>
                <a:gd name="connsiteY64" fmla="*/ 404717 h 1053941"/>
                <a:gd name="connsiteX65" fmla="*/ 545687 w 1231201"/>
                <a:gd name="connsiteY65" fmla="*/ 399859 h 1053941"/>
                <a:gd name="connsiteX66" fmla="*/ 524923 w 1231201"/>
                <a:gd name="connsiteY66" fmla="*/ 394145 h 1053941"/>
                <a:gd name="connsiteX67" fmla="*/ 470345 w 1231201"/>
                <a:gd name="connsiteY67" fmla="*/ 364426 h 1053941"/>
                <a:gd name="connsiteX68" fmla="*/ 406051 w 1231201"/>
                <a:gd name="connsiteY68" fmla="*/ 334804 h 1053941"/>
                <a:gd name="connsiteX69" fmla="*/ 401288 w 1231201"/>
                <a:gd name="connsiteY69" fmla="*/ 329946 h 1053941"/>
                <a:gd name="connsiteX70" fmla="*/ 396049 w 1231201"/>
                <a:gd name="connsiteY70" fmla="*/ 325755 h 1053941"/>
                <a:gd name="connsiteX71" fmla="*/ 374237 w 1231201"/>
                <a:gd name="connsiteY71" fmla="*/ 318897 h 1053941"/>
                <a:gd name="connsiteX72" fmla="*/ 353473 w 1231201"/>
                <a:gd name="connsiteY72" fmla="*/ 304419 h 1053941"/>
                <a:gd name="connsiteX73" fmla="*/ 344043 w 1231201"/>
                <a:gd name="connsiteY73" fmla="*/ 295275 h 1053941"/>
                <a:gd name="connsiteX74" fmla="*/ 336518 w 1231201"/>
                <a:gd name="connsiteY74" fmla="*/ 284607 h 1053941"/>
                <a:gd name="connsiteX75" fmla="*/ 331184 w 1231201"/>
                <a:gd name="connsiteY75" fmla="*/ 269272 h 1053941"/>
                <a:gd name="connsiteX76" fmla="*/ 329470 w 1231201"/>
                <a:gd name="connsiteY76" fmla="*/ 250793 h 1053941"/>
                <a:gd name="connsiteX77" fmla="*/ 332422 w 1231201"/>
                <a:gd name="connsiteY77" fmla="*/ 233553 h 1053941"/>
                <a:gd name="connsiteX78" fmla="*/ 341090 w 1231201"/>
                <a:gd name="connsiteY78" fmla="*/ 221932 h 1053941"/>
                <a:gd name="connsiteX79" fmla="*/ 376142 w 1231201"/>
                <a:gd name="connsiteY79" fmla="*/ 203645 h 1053941"/>
                <a:gd name="connsiteX80" fmla="*/ 388334 w 1231201"/>
                <a:gd name="connsiteY80" fmla="*/ 193738 h 1053941"/>
                <a:gd name="connsiteX81" fmla="*/ 397478 w 1231201"/>
                <a:gd name="connsiteY81" fmla="*/ 182499 h 1053941"/>
                <a:gd name="connsiteX82" fmla="*/ 403479 w 1231201"/>
                <a:gd name="connsiteY82" fmla="*/ 177165 h 1053941"/>
                <a:gd name="connsiteX83" fmla="*/ 410528 w 1231201"/>
                <a:gd name="connsiteY83" fmla="*/ 174974 h 1053941"/>
                <a:gd name="connsiteX84" fmla="*/ 416719 w 1231201"/>
                <a:gd name="connsiteY84" fmla="*/ 172021 h 1053941"/>
                <a:gd name="connsiteX85" fmla="*/ 423863 w 1231201"/>
                <a:gd name="connsiteY85" fmla="*/ 165354 h 1053941"/>
                <a:gd name="connsiteX86" fmla="*/ 429958 w 1231201"/>
                <a:gd name="connsiteY86" fmla="*/ 157924 h 1053941"/>
                <a:gd name="connsiteX87" fmla="*/ 432911 w 1231201"/>
                <a:gd name="connsiteY87" fmla="*/ 152781 h 1053941"/>
                <a:gd name="connsiteX88" fmla="*/ 433006 w 1231201"/>
                <a:gd name="connsiteY88" fmla="*/ 144780 h 1053941"/>
                <a:gd name="connsiteX89" fmla="*/ 432721 w 1231201"/>
                <a:gd name="connsiteY89" fmla="*/ 138874 h 1053941"/>
                <a:gd name="connsiteX90" fmla="*/ 429768 w 1231201"/>
                <a:gd name="connsiteY90" fmla="*/ 121825 h 1053941"/>
                <a:gd name="connsiteX91" fmla="*/ 427196 w 1231201"/>
                <a:gd name="connsiteY91" fmla="*/ 113157 h 1053941"/>
                <a:gd name="connsiteX92" fmla="*/ 428244 w 1231201"/>
                <a:gd name="connsiteY92" fmla="*/ 105823 h 1053941"/>
                <a:gd name="connsiteX93" fmla="*/ 421957 w 1231201"/>
                <a:gd name="connsiteY93" fmla="*/ 106108 h 1053941"/>
                <a:gd name="connsiteX94" fmla="*/ 414909 w 1231201"/>
                <a:gd name="connsiteY94" fmla="*/ 93536 h 1053941"/>
                <a:gd name="connsiteX95" fmla="*/ 405098 w 1231201"/>
                <a:gd name="connsiteY95" fmla="*/ 90583 h 1053941"/>
                <a:gd name="connsiteX96" fmla="*/ 404717 w 1231201"/>
                <a:gd name="connsiteY96" fmla="*/ 89821 h 1053941"/>
                <a:gd name="connsiteX97" fmla="*/ 375952 w 1231201"/>
                <a:gd name="connsiteY97" fmla="*/ 82487 h 1053941"/>
                <a:gd name="connsiteX98" fmla="*/ 289179 w 1231201"/>
                <a:gd name="connsiteY98" fmla="*/ 92964 h 1053941"/>
                <a:gd name="connsiteX99" fmla="*/ 233172 w 1231201"/>
                <a:gd name="connsiteY99" fmla="*/ 89821 h 1053941"/>
                <a:gd name="connsiteX100" fmla="*/ 176403 w 1231201"/>
                <a:gd name="connsiteY100" fmla="*/ 99536 h 1053941"/>
                <a:gd name="connsiteX101" fmla="*/ 160782 w 1231201"/>
                <a:gd name="connsiteY101" fmla="*/ 99155 h 1053941"/>
                <a:gd name="connsiteX102" fmla="*/ 120015 w 1231201"/>
                <a:gd name="connsiteY102" fmla="*/ 89821 h 1053941"/>
                <a:gd name="connsiteX103" fmla="*/ 80105 w 1231201"/>
                <a:gd name="connsiteY103" fmla="*/ 89916 h 1053941"/>
                <a:gd name="connsiteX104" fmla="*/ 72580 w 1231201"/>
                <a:gd name="connsiteY104" fmla="*/ 88392 h 1053941"/>
                <a:gd name="connsiteX105" fmla="*/ 72580 w 1231201"/>
                <a:gd name="connsiteY105" fmla="*/ 88392 h 1053941"/>
                <a:gd name="connsiteX106" fmla="*/ 72104 w 1231201"/>
                <a:gd name="connsiteY106" fmla="*/ 89725 h 1053941"/>
                <a:gd name="connsiteX107" fmla="*/ 69723 w 1231201"/>
                <a:gd name="connsiteY107" fmla="*/ 107251 h 1053941"/>
                <a:gd name="connsiteX108" fmla="*/ 69818 w 1231201"/>
                <a:gd name="connsiteY108" fmla="*/ 109823 h 1053941"/>
                <a:gd name="connsiteX109" fmla="*/ 69437 w 1231201"/>
                <a:gd name="connsiteY109" fmla="*/ 113824 h 1053941"/>
                <a:gd name="connsiteX110" fmla="*/ 68675 w 1231201"/>
                <a:gd name="connsiteY110" fmla="*/ 116586 h 1053941"/>
                <a:gd name="connsiteX111" fmla="*/ 64389 w 1231201"/>
                <a:gd name="connsiteY111" fmla="*/ 124968 h 1053941"/>
                <a:gd name="connsiteX112" fmla="*/ 61055 w 1231201"/>
                <a:gd name="connsiteY112" fmla="*/ 129921 h 1053941"/>
                <a:gd name="connsiteX113" fmla="*/ 60293 w 1231201"/>
                <a:gd name="connsiteY113" fmla="*/ 132112 h 1053941"/>
                <a:gd name="connsiteX114" fmla="*/ 59912 w 1231201"/>
                <a:gd name="connsiteY114" fmla="*/ 134874 h 1053941"/>
                <a:gd name="connsiteX115" fmla="*/ 59912 w 1231201"/>
                <a:gd name="connsiteY115" fmla="*/ 140017 h 1053941"/>
                <a:gd name="connsiteX116" fmla="*/ 60198 w 1231201"/>
                <a:gd name="connsiteY116" fmla="*/ 142780 h 1053941"/>
                <a:gd name="connsiteX117" fmla="*/ 61722 w 1231201"/>
                <a:gd name="connsiteY117" fmla="*/ 150019 h 1053941"/>
                <a:gd name="connsiteX118" fmla="*/ 61436 w 1231201"/>
                <a:gd name="connsiteY118" fmla="*/ 152305 h 1053941"/>
                <a:gd name="connsiteX119" fmla="*/ 60674 w 1231201"/>
                <a:gd name="connsiteY119" fmla="*/ 155448 h 1053941"/>
                <a:gd name="connsiteX120" fmla="*/ 58864 w 1231201"/>
                <a:gd name="connsiteY120" fmla="*/ 160401 h 1053941"/>
                <a:gd name="connsiteX121" fmla="*/ 58674 w 1231201"/>
                <a:gd name="connsiteY121" fmla="*/ 165259 h 1053941"/>
                <a:gd name="connsiteX122" fmla="*/ 58960 w 1231201"/>
                <a:gd name="connsiteY122" fmla="*/ 168021 h 1053941"/>
                <a:gd name="connsiteX123" fmla="*/ 59627 w 1231201"/>
                <a:gd name="connsiteY123" fmla="*/ 169926 h 1053941"/>
                <a:gd name="connsiteX124" fmla="*/ 59912 w 1231201"/>
                <a:gd name="connsiteY124" fmla="*/ 171831 h 1053941"/>
                <a:gd name="connsiteX125" fmla="*/ 59627 w 1231201"/>
                <a:gd name="connsiteY125" fmla="*/ 177927 h 1053941"/>
                <a:gd name="connsiteX126" fmla="*/ 60293 w 1231201"/>
                <a:gd name="connsiteY126" fmla="*/ 181928 h 1053941"/>
                <a:gd name="connsiteX127" fmla="*/ 61436 w 1231201"/>
                <a:gd name="connsiteY127" fmla="*/ 184785 h 1053941"/>
                <a:gd name="connsiteX128" fmla="*/ 62198 w 1231201"/>
                <a:gd name="connsiteY128" fmla="*/ 186118 h 1053941"/>
                <a:gd name="connsiteX129" fmla="*/ 63151 w 1231201"/>
                <a:gd name="connsiteY129" fmla="*/ 187166 h 1053941"/>
                <a:gd name="connsiteX130" fmla="*/ 64484 w 1231201"/>
                <a:gd name="connsiteY130" fmla="*/ 188119 h 1053941"/>
                <a:gd name="connsiteX131" fmla="*/ 65913 w 1231201"/>
                <a:gd name="connsiteY131" fmla="*/ 188786 h 1053941"/>
                <a:gd name="connsiteX132" fmla="*/ 67628 w 1231201"/>
                <a:gd name="connsiteY132" fmla="*/ 189262 h 1053941"/>
                <a:gd name="connsiteX133" fmla="*/ 75533 w 1231201"/>
                <a:gd name="connsiteY133" fmla="*/ 190309 h 1053941"/>
                <a:gd name="connsiteX134" fmla="*/ 77248 w 1231201"/>
                <a:gd name="connsiteY134" fmla="*/ 190881 h 1053941"/>
                <a:gd name="connsiteX135" fmla="*/ 77819 w 1231201"/>
                <a:gd name="connsiteY135" fmla="*/ 191929 h 1053941"/>
                <a:gd name="connsiteX136" fmla="*/ 77248 w 1231201"/>
                <a:gd name="connsiteY136" fmla="*/ 193643 h 1053941"/>
                <a:gd name="connsiteX137" fmla="*/ 72962 w 1231201"/>
                <a:gd name="connsiteY137" fmla="*/ 197263 h 1053941"/>
                <a:gd name="connsiteX138" fmla="*/ 71247 w 1231201"/>
                <a:gd name="connsiteY138" fmla="*/ 198311 h 1053941"/>
                <a:gd name="connsiteX139" fmla="*/ 68294 w 1231201"/>
                <a:gd name="connsiteY139" fmla="*/ 199454 h 1053941"/>
                <a:gd name="connsiteX140" fmla="*/ 62008 w 1231201"/>
                <a:gd name="connsiteY140" fmla="*/ 200978 h 1053941"/>
                <a:gd name="connsiteX141" fmla="*/ 60770 w 1231201"/>
                <a:gd name="connsiteY141" fmla="*/ 201835 h 1053941"/>
                <a:gd name="connsiteX142" fmla="*/ 59341 w 1231201"/>
                <a:gd name="connsiteY142" fmla="*/ 203168 h 1053941"/>
                <a:gd name="connsiteX143" fmla="*/ 56102 w 1231201"/>
                <a:gd name="connsiteY143" fmla="*/ 206978 h 1053941"/>
                <a:gd name="connsiteX144" fmla="*/ 52102 w 1231201"/>
                <a:gd name="connsiteY144" fmla="*/ 210312 h 1053941"/>
                <a:gd name="connsiteX145" fmla="*/ 47815 w 1231201"/>
                <a:gd name="connsiteY145" fmla="*/ 215646 h 1053941"/>
                <a:gd name="connsiteX146" fmla="*/ 46387 w 1231201"/>
                <a:gd name="connsiteY146" fmla="*/ 216789 h 1053941"/>
                <a:gd name="connsiteX147" fmla="*/ 45053 w 1231201"/>
                <a:gd name="connsiteY147" fmla="*/ 217551 h 1053941"/>
                <a:gd name="connsiteX148" fmla="*/ 42005 w 1231201"/>
                <a:gd name="connsiteY148" fmla="*/ 218504 h 1053941"/>
                <a:gd name="connsiteX149" fmla="*/ 40196 w 1231201"/>
                <a:gd name="connsiteY149" fmla="*/ 219742 h 1053941"/>
                <a:gd name="connsiteX150" fmla="*/ 38195 w 1231201"/>
                <a:gd name="connsiteY150" fmla="*/ 221742 h 1053941"/>
                <a:gd name="connsiteX151" fmla="*/ 35243 w 1231201"/>
                <a:gd name="connsiteY151" fmla="*/ 226219 h 1053941"/>
                <a:gd name="connsiteX152" fmla="*/ 31242 w 1231201"/>
                <a:gd name="connsiteY152" fmla="*/ 229743 h 1053941"/>
                <a:gd name="connsiteX153" fmla="*/ 29432 w 1231201"/>
                <a:gd name="connsiteY153" fmla="*/ 230981 h 1053941"/>
                <a:gd name="connsiteX154" fmla="*/ 27718 w 1231201"/>
                <a:gd name="connsiteY154" fmla="*/ 231172 h 1053941"/>
                <a:gd name="connsiteX155" fmla="*/ 26194 w 1231201"/>
                <a:gd name="connsiteY155" fmla="*/ 230981 h 1053941"/>
                <a:gd name="connsiteX156" fmla="*/ 10763 w 1231201"/>
                <a:gd name="connsiteY156" fmla="*/ 224409 h 1053941"/>
                <a:gd name="connsiteX157" fmla="*/ 9049 w 1231201"/>
                <a:gd name="connsiteY157" fmla="*/ 224123 h 1053941"/>
                <a:gd name="connsiteX158" fmla="*/ 7429 w 1231201"/>
                <a:gd name="connsiteY158" fmla="*/ 224314 h 1053941"/>
                <a:gd name="connsiteX159" fmla="*/ 6001 w 1231201"/>
                <a:gd name="connsiteY159" fmla="*/ 224885 h 1053941"/>
                <a:gd name="connsiteX160" fmla="*/ 4667 w 1231201"/>
                <a:gd name="connsiteY160" fmla="*/ 225742 h 1053941"/>
                <a:gd name="connsiteX161" fmla="*/ 2477 w 1231201"/>
                <a:gd name="connsiteY161" fmla="*/ 227838 h 1053941"/>
                <a:gd name="connsiteX162" fmla="*/ 1524 w 1231201"/>
                <a:gd name="connsiteY162" fmla="*/ 229076 h 1053941"/>
                <a:gd name="connsiteX163" fmla="*/ 762 w 1231201"/>
                <a:gd name="connsiteY163" fmla="*/ 230791 h 1053941"/>
                <a:gd name="connsiteX164" fmla="*/ 190 w 1231201"/>
                <a:gd name="connsiteY164" fmla="*/ 232981 h 1053941"/>
                <a:gd name="connsiteX165" fmla="*/ 0 w 1231201"/>
                <a:gd name="connsiteY165" fmla="*/ 236601 h 1053941"/>
                <a:gd name="connsiteX166" fmla="*/ 381 w 1231201"/>
                <a:gd name="connsiteY166" fmla="*/ 242983 h 1053941"/>
                <a:gd name="connsiteX167" fmla="*/ 2381 w 1231201"/>
                <a:gd name="connsiteY167" fmla="*/ 256794 h 1053941"/>
                <a:gd name="connsiteX168" fmla="*/ 2381 w 1231201"/>
                <a:gd name="connsiteY168" fmla="*/ 258699 h 1053941"/>
                <a:gd name="connsiteX169" fmla="*/ 2096 w 1231201"/>
                <a:gd name="connsiteY169" fmla="*/ 262604 h 1053941"/>
                <a:gd name="connsiteX170" fmla="*/ 1048 w 1231201"/>
                <a:gd name="connsiteY170" fmla="*/ 268319 h 1053941"/>
                <a:gd name="connsiteX171" fmla="*/ 857 w 1231201"/>
                <a:gd name="connsiteY171" fmla="*/ 270320 h 1053941"/>
                <a:gd name="connsiteX172" fmla="*/ 857 w 1231201"/>
                <a:gd name="connsiteY172" fmla="*/ 272129 h 1053941"/>
                <a:gd name="connsiteX173" fmla="*/ 1048 w 1231201"/>
                <a:gd name="connsiteY173" fmla="*/ 273653 h 1053941"/>
                <a:gd name="connsiteX174" fmla="*/ 4858 w 1231201"/>
                <a:gd name="connsiteY174" fmla="*/ 278321 h 1053941"/>
                <a:gd name="connsiteX175" fmla="*/ 21717 w 1231201"/>
                <a:gd name="connsiteY175" fmla="*/ 293751 h 1053941"/>
                <a:gd name="connsiteX176" fmla="*/ 23336 w 1231201"/>
                <a:gd name="connsiteY176" fmla="*/ 294894 h 1053941"/>
                <a:gd name="connsiteX177" fmla="*/ 32480 w 1231201"/>
                <a:gd name="connsiteY177" fmla="*/ 299752 h 1053941"/>
                <a:gd name="connsiteX178" fmla="*/ 38957 w 1231201"/>
                <a:gd name="connsiteY178" fmla="*/ 302038 h 1053941"/>
                <a:gd name="connsiteX179" fmla="*/ 40767 w 1231201"/>
                <a:gd name="connsiteY179" fmla="*/ 303466 h 1053941"/>
                <a:gd name="connsiteX180" fmla="*/ 45053 w 1231201"/>
                <a:gd name="connsiteY180" fmla="*/ 310039 h 1053941"/>
                <a:gd name="connsiteX181" fmla="*/ 46672 w 1231201"/>
                <a:gd name="connsiteY181" fmla="*/ 312134 h 1053941"/>
                <a:gd name="connsiteX182" fmla="*/ 48196 w 1231201"/>
                <a:gd name="connsiteY182" fmla="*/ 313754 h 1053941"/>
                <a:gd name="connsiteX183" fmla="*/ 55531 w 1231201"/>
                <a:gd name="connsiteY183" fmla="*/ 317373 h 1053941"/>
                <a:gd name="connsiteX184" fmla="*/ 56674 w 1231201"/>
                <a:gd name="connsiteY184" fmla="*/ 319373 h 1053941"/>
                <a:gd name="connsiteX185" fmla="*/ 57531 w 1231201"/>
                <a:gd name="connsiteY185" fmla="*/ 322421 h 1053941"/>
                <a:gd name="connsiteX186" fmla="*/ 58483 w 1231201"/>
                <a:gd name="connsiteY186" fmla="*/ 332708 h 1053941"/>
                <a:gd name="connsiteX187" fmla="*/ 58293 w 1231201"/>
                <a:gd name="connsiteY187" fmla="*/ 335375 h 1053941"/>
                <a:gd name="connsiteX188" fmla="*/ 57912 w 1231201"/>
                <a:gd name="connsiteY188" fmla="*/ 337471 h 1053941"/>
                <a:gd name="connsiteX189" fmla="*/ 56864 w 1231201"/>
                <a:gd name="connsiteY189" fmla="*/ 338423 h 1053941"/>
                <a:gd name="connsiteX190" fmla="*/ 54007 w 1231201"/>
                <a:gd name="connsiteY190" fmla="*/ 339662 h 1053941"/>
                <a:gd name="connsiteX191" fmla="*/ 52959 w 1231201"/>
                <a:gd name="connsiteY191" fmla="*/ 340709 h 1053941"/>
                <a:gd name="connsiteX192" fmla="*/ 52292 w 1231201"/>
                <a:gd name="connsiteY192" fmla="*/ 342138 h 1053941"/>
                <a:gd name="connsiteX193" fmla="*/ 52006 w 1231201"/>
                <a:gd name="connsiteY193" fmla="*/ 343662 h 1053941"/>
                <a:gd name="connsiteX194" fmla="*/ 51435 w 1231201"/>
                <a:gd name="connsiteY194" fmla="*/ 345091 h 1053941"/>
                <a:gd name="connsiteX195" fmla="*/ 50578 w 1231201"/>
                <a:gd name="connsiteY195" fmla="*/ 346138 h 1053941"/>
                <a:gd name="connsiteX196" fmla="*/ 49339 w 1231201"/>
                <a:gd name="connsiteY196" fmla="*/ 346996 h 1053941"/>
                <a:gd name="connsiteX197" fmla="*/ 48196 w 1231201"/>
                <a:gd name="connsiteY197" fmla="*/ 348043 h 1053941"/>
                <a:gd name="connsiteX198" fmla="*/ 47244 w 1231201"/>
                <a:gd name="connsiteY198" fmla="*/ 349377 h 1053941"/>
                <a:gd name="connsiteX199" fmla="*/ 46482 w 1231201"/>
                <a:gd name="connsiteY199" fmla="*/ 350806 h 1053941"/>
                <a:gd name="connsiteX200" fmla="*/ 46291 w 1231201"/>
                <a:gd name="connsiteY200" fmla="*/ 352806 h 1053941"/>
                <a:gd name="connsiteX201" fmla="*/ 46577 w 1231201"/>
                <a:gd name="connsiteY201" fmla="*/ 355187 h 1053941"/>
                <a:gd name="connsiteX202" fmla="*/ 48292 w 1231201"/>
                <a:gd name="connsiteY202" fmla="*/ 361188 h 1053941"/>
                <a:gd name="connsiteX203" fmla="*/ 49435 w 1231201"/>
                <a:gd name="connsiteY203" fmla="*/ 363474 h 1053941"/>
                <a:gd name="connsiteX204" fmla="*/ 51054 w 1231201"/>
                <a:gd name="connsiteY204" fmla="*/ 365379 h 1053941"/>
                <a:gd name="connsiteX205" fmla="*/ 54959 w 1231201"/>
                <a:gd name="connsiteY205" fmla="*/ 367665 h 1053941"/>
                <a:gd name="connsiteX206" fmla="*/ 59817 w 1231201"/>
                <a:gd name="connsiteY206" fmla="*/ 369475 h 1053941"/>
                <a:gd name="connsiteX207" fmla="*/ 63627 w 1231201"/>
                <a:gd name="connsiteY207" fmla="*/ 370237 h 1053941"/>
                <a:gd name="connsiteX208" fmla="*/ 67532 w 1231201"/>
                <a:gd name="connsiteY208" fmla="*/ 373856 h 1053941"/>
                <a:gd name="connsiteX209" fmla="*/ 72771 w 1231201"/>
                <a:gd name="connsiteY209" fmla="*/ 388906 h 1053941"/>
                <a:gd name="connsiteX210" fmla="*/ 76771 w 1231201"/>
                <a:gd name="connsiteY210" fmla="*/ 388620 h 1053941"/>
                <a:gd name="connsiteX211" fmla="*/ 78105 w 1231201"/>
                <a:gd name="connsiteY211" fmla="*/ 388239 h 1053941"/>
                <a:gd name="connsiteX212" fmla="*/ 79629 w 1231201"/>
                <a:gd name="connsiteY212" fmla="*/ 387572 h 1053941"/>
                <a:gd name="connsiteX213" fmla="*/ 80867 w 1231201"/>
                <a:gd name="connsiteY213" fmla="*/ 386620 h 1053941"/>
                <a:gd name="connsiteX214" fmla="*/ 83629 w 1231201"/>
                <a:gd name="connsiteY214" fmla="*/ 382905 h 1053941"/>
                <a:gd name="connsiteX215" fmla="*/ 84868 w 1231201"/>
                <a:gd name="connsiteY215" fmla="*/ 382238 h 1053941"/>
                <a:gd name="connsiteX216" fmla="*/ 87725 w 1231201"/>
                <a:gd name="connsiteY216" fmla="*/ 383191 h 1053941"/>
                <a:gd name="connsiteX217" fmla="*/ 99251 w 1231201"/>
                <a:gd name="connsiteY217" fmla="*/ 389954 h 1053941"/>
                <a:gd name="connsiteX218" fmla="*/ 105918 w 1231201"/>
                <a:gd name="connsiteY218" fmla="*/ 392430 h 1053941"/>
                <a:gd name="connsiteX219" fmla="*/ 107918 w 1231201"/>
                <a:gd name="connsiteY219" fmla="*/ 393763 h 1053941"/>
                <a:gd name="connsiteX220" fmla="*/ 110014 w 1231201"/>
                <a:gd name="connsiteY220" fmla="*/ 396049 h 1053941"/>
                <a:gd name="connsiteX221" fmla="*/ 113538 w 1231201"/>
                <a:gd name="connsiteY221" fmla="*/ 401193 h 1053941"/>
                <a:gd name="connsiteX222" fmla="*/ 114776 w 1231201"/>
                <a:gd name="connsiteY222" fmla="*/ 403860 h 1053941"/>
                <a:gd name="connsiteX223" fmla="*/ 115253 w 1231201"/>
                <a:gd name="connsiteY223" fmla="*/ 405574 h 1053941"/>
                <a:gd name="connsiteX224" fmla="*/ 114681 w 1231201"/>
                <a:gd name="connsiteY224" fmla="*/ 406717 h 1053941"/>
                <a:gd name="connsiteX225" fmla="*/ 113729 w 1231201"/>
                <a:gd name="connsiteY225" fmla="*/ 407670 h 1053941"/>
                <a:gd name="connsiteX226" fmla="*/ 112490 w 1231201"/>
                <a:gd name="connsiteY226" fmla="*/ 408432 h 1053941"/>
                <a:gd name="connsiteX227" fmla="*/ 108013 w 1231201"/>
                <a:gd name="connsiteY227" fmla="*/ 409765 h 1053941"/>
                <a:gd name="connsiteX228" fmla="*/ 107347 w 1231201"/>
                <a:gd name="connsiteY228" fmla="*/ 410908 h 1053941"/>
                <a:gd name="connsiteX229" fmla="*/ 107823 w 1231201"/>
                <a:gd name="connsiteY229" fmla="*/ 412432 h 1053941"/>
                <a:gd name="connsiteX230" fmla="*/ 110299 w 1231201"/>
                <a:gd name="connsiteY230" fmla="*/ 416338 h 1053941"/>
                <a:gd name="connsiteX231" fmla="*/ 110585 w 1231201"/>
                <a:gd name="connsiteY231" fmla="*/ 418147 h 1053941"/>
                <a:gd name="connsiteX232" fmla="*/ 110109 w 1231201"/>
                <a:gd name="connsiteY232" fmla="*/ 419671 h 1053941"/>
                <a:gd name="connsiteX233" fmla="*/ 109347 w 1231201"/>
                <a:gd name="connsiteY233" fmla="*/ 421005 h 1053941"/>
                <a:gd name="connsiteX234" fmla="*/ 108395 w 1231201"/>
                <a:gd name="connsiteY234" fmla="*/ 422243 h 1053941"/>
                <a:gd name="connsiteX235" fmla="*/ 105156 w 1231201"/>
                <a:gd name="connsiteY235" fmla="*/ 425291 h 1053941"/>
                <a:gd name="connsiteX236" fmla="*/ 102870 w 1231201"/>
                <a:gd name="connsiteY236" fmla="*/ 427006 h 1053941"/>
                <a:gd name="connsiteX237" fmla="*/ 93059 w 1231201"/>
                <a:gd name="connsiteY237" fmla="*/ 438436 h 1053941"/>
                <a:gd name="connsiteX238" fmla="*/ 92393 w 1231201"/>
                <a:gd name="connsiteY238" fmla="*/ 439769 h 1053941"/>
                <a:gd name="connsiteX239" fmla="*/ 92107 w 1231201"/>
                <a:gd name="connsiteY239" fmla="*/ 441293 h 1053941"/>
                <a:gd name="connsiteX240" fmla="*/ 92393 w 1231201"/>
                <a:gd name="connsiteY240" fmla="*/ 442722 h 1053941"/>
                <a:gd name="connsiteX241" fmla="*/ 93059 w 1231201"/>
                <a:gd name="connsiteY241" fmla="*/ 443960 h 1053941"/>
                <a:gd name="connsiteX242" fmla="*/ 95155 w 1231201"/>
                <a:gd name="connsiteY242" fmla="*/ 445770 h 1053941"/>
                <a:gd name="connsiteX243" fmla="*/ 111062 w 1231201"/>
                <a:gd name="connsiteY243" fmla="*/ 455676 h 1053941"/>
                <a:gd name="connsiteX244" fmla="*/ 112109 w 1231201"/>
                <a:gd name="connsiteY244" fmla="*/ 456629 h 1053941"/>
                <a:gd name="connsiteX245" fmla="*/ 114014 w 1231201"/>
                <a:gd name="connsiteY245" fmla="*/ 458914 h 1053941"/>
                <a:gd name="connsiteX246" fmla="*/ 117824 w 1231201"/>
                <a:gd name="connsiteY246" fmla="*/ 465582 h 1053941"/>
                <a:gd name="connsiteX247" fmla="*/ 119634 w 1231201"/>
                <a:gd name="connsiteY247" fmla="*/ 466534 h 1053941"/>
                <a:gd name="connsiteX248" fmla="*/ 122111 w 1231201"/>
                <a:gd name="connsiteY248" fmla="*/ 467106 h 1053941"/>
                <a:gd name="connsiteX249" fmla="*/ 154686 w 1231201"/>
                <a:gd name="connsiteY249" fmla="*/ 469392 h 1053941"/>
                <a:gd name="connsiteX250" fmla="*/ 158020 w 1231201"/>
                <a:gd name="connsiteY250" fmla="*/ 468916 h 1053941"/>
                <a:gd name="connsiteX251" fmla="*/ 160020 w 1231201"/>
                <a:gd name="connsiteY251" fmla="*/ 466725 h 1053941"/>
                <a:gd name="connsiteX252" fmla="*/ 161163 w 1231201"/>
                <a:gd name="connsiteY252" fmla="*/ 465772 h 1053941"/>
                <a:gd name="connsiteX253" fmla="*/ 162687 w 1231201"/>
                <a:gd name="connsiteY253" fmla="*/ 465677 h 1053941"/>
                <a:gd name="connsiteX254" fmla="*/ 164687 w 1231201"/>
                <a:gd name="connsiteY254" fmla="*/ 466439 h 1053941"/>
                <a:gd name="connsiteX255" fmla="*/ 168973 w 1231201"/>
                <a:gd name="connsiteY255" fmla="*/ 470249 h 1053941"/>
                <a:gd name="connsiteX256" fmla="*/ 179641 w 1231201"/>
                <a:gd name="connsiteY256" fmla="*/ 477679 h 1053941"/>
                <a:gd name="connsiteX257" fmla="*/ 215074 w 1231201"/>
                <a:gd name="connsiteY257" fmla="*/ 488632 h 1053941"/>
                <a:gd name="connsiteX258" fmla="*/ 213741 w 1231201"/>
                <a:gd name="connsiteY258" fmla="*/ 482251 h 1053941"/>
                <a:gd name="connsiteX259" fmla="*/ 216122 w 1231201"/>
                <a:gd name="connsiteY259" fmla="*/ 474536 h 1053941"/>
                <a:gd name="connsiteX260" fmla="*/ 219456 w 1231201"/>
                <a:gd name="connsiteY260" fmla="*/ 469868 h 1053941"/>
                <a:gd name="connsiteX261" fmla="*/ 223552 w 1231201"/>
                <a:gd name="connsiteY261" fmla="*/ 466249 h 1053941"/>
                <a:gd name="connsiteX262" fmla="*/ 228124 w 1231201"/>
                <a:gd name="connsiteY262" fmla="*/ 464058 h 1053941"/>
                <a:gd name="connsiteX263" fmla="*/ 281940 w 1231201"/>
                <a:gd name="connsiteY263" fmla="*/ 467011 h 1053941"/>
                <a:gd name="connsiteX264" fmla="*/ 288131 w 1231201"/>
                <a:gd name="connsiteY264" fmla="*/ 466154 h 1053941"/>
                <a:gd name="connsiteX265" fmla="*/ 315087 w 1231201"/>
                <a:gd name="connsiteY265" fmla="*/ 453866 h 1053941"/>
                <a:gd name="connsiteX266" fmla="*/ 318135 w 1231201"/>
                <a:gd name="connsiteY266" fmla="*/ 451485 h 1053941"/>
                <a:gd name="connsiteX267" fmla="*/ 320707 w 1231201"/>
                <a:gd name="connsiteY267" fmla="*/ 454342 h 1053941"/>
                <a:gd name="connsiteX268" fmla="*/ 326898 w 1231201"/>
                <a:gd name="connsiteY268" fmla="*/ 463010 h 1053941"/>
                <a:gd name="connsiteX269" fmla="*/ 331089 w 1231201"/>
                <a:gd name="connsiteY269" fmla="*/ 466915 h 1053941"/>
                <a:gd name="connsiteX270" fmla="*/ 332613 w 1231201"/>
                <a:gd name="connsiteY270" fmla="*/ 467678 h 1053941"/>
                <a:gd name="connsiteX271" fmla="*/ 343090 w 1231201"/>
                <a:gd name="connsiteY271" fmla="*/ 470916 h 1053941"/>
                <a:gd name="connsiteX272" fmla="*/ 350806 w 1231201"/>
                <a:gd name="connsiteY272" fmla="*/ 474821 h 1053941"/>
                <a:gd name="connsiteX273" fmla="*/ 353949 w 1231201"/>
                <a:gd name="connsiteY273" fmla="*/ 477107 h 1053941"/>
                <a:gd name="connsiteX274" fmla="*/ 357759 w 1231201"/>
                <a:gd name="connsiteY274" fmla="*/ 481013 h 1053941"/>
                <a:gd name="connsiteX275" fmla="*/ 361283 w 1231201"/>
                <a:gd name="connsiteY275" fmla="*/ 486061 h 1053941"/>
                <a:gd name="connsiteX276" fmla="*/ 375380 w 1231201"/>
                <a:gd name="connsiteY276" fmla="*/ 502348 h 1053941"/>
                <a:gd name="connsiteX277" fmla="*/ 377571 w 1231201"/>
                <a:gd name="connsiteY277" fmla="*/ 505873 h 1053941"/>
                <a:gd name="connsiteX278" fmla="*/ 377285 w 1231201"/>
                <a:gd name="connsiteY278" fmla="*/ 507492 h 1053941"/>
                <a:gd name="connsiteX279" fmla="*/ 375285 w 1231201"/>
                <a:gd name="connsiteY279" fmla="*/ 513397 h 1053941"/>
                <a:gd name="connsiteX280" fmla="*/ 374237 w 1231201"/>
                <a:gd name="connsiteY280" fmla="*/ 517588 h 1053941"/>
                <a:gd name="connsiteX281" fmla="*/ 373094 w 1231201"/>
                <a:gd name="connsiteY281" fmla="*/ 520922 h 1053941"/>
                <a:gd name="connsiteX282" fmla="*/ 372428 w 1231201"/>
                <a:gd name="connsiteY282" fmla="*/ 522351 h 1053941"/>
                <a:gd name="connsiteX283" fmla="*/ 370808 w 1231201"/>
                <a:gd name="connsiteY283" fmla="*/ 524923 h 1053941"/>
                <a:gd name="connsiteX284" fmla="*/ 368998 w 1231201"/>
                <a:gd name="connsiteY284" fmla="*/ 527209 h 1053941"/>
                <a:gd name="connsiteX285" fmla="*/ 367951 w 1231201"/>
                <a:gd name="connsiteY285" fmla="*/ 528066 h 1053941"/>
                <a:gd name="connsiteX286" fmla="*/ 366998 w 1231201"/>
                <a:gd name="connsiteY286" fmla="*/ 528733 h 1053941"/>
                <a:gd name="connsiteX287" fmla="*/ 366046 w 1231201"/>
                <a:gd name="connsiteY287" fmla="*/ 529018 h 1053941"/>
                <a:gd name="connsiteX288" fmla="*/ 364807 w 1231201"/>
                <a:gd name="connsiteY288" fmla="*/ 529209 h 1053941"/>
                <a:gd name="connsiteX289" fmla="*/ 363283 w 1231201"/>
                <a:gd name="connsiteY289" fmla="*/ 529114 h 1053941"/>
                <a:gd name="connsiteX290" fmla="*/ 361664 w 1231201"/>
                <a:gd name="connsiteY290" fmla="*/ 529495 h 1053941"/>
                <a:gd name="connsiteX291" fmla="*/ 360521 w 1231201"/>
                <a:gd name="connsiteY291" fmla="*/ 530638 h 1053941"/>
                <a:gd name="connsiteX292" fmla="*/ 360426 w 1231201"/>
                <a:gd name="connsiteY292" fmla="*/ 533305 h 1053941"/>
                <a:gd name="connsiteX293" fmla="*/ 361188 w 1231201"/>
                <a:gd name="connsiteY293" fmla="*/ 534924 h 1053941"/>
                <a:gd name="connsiteX294" fmla="*/ 362426 w 1231201"/>
                <a:gd name="connsiteY294" fmla="*/ 536162 h 1053941"/>
                <a:gd name="connsiteX295" fmla="*/ 399193 w 1231201"/>
                <a:gd name="connsiteY295" fmla="*/ 553783 h 1053941"/>
                <a:gd name="connsiteX296" fmla="*/ 403003 w 1231201"/>
                <a:gd name="connsiteY296" fmla="*/ 556260 h 1053941"/>
                <a:gd name="connsiteX297" fmla="*/ 404431 w 1231201"/>
                <a:gd name="connsiteY297" fmla="*/ 556927 h 1053941"/>
                <a:gd name="connsiteX298" fmla="*/ 406051 w 1231201"/>
                <a:gd name="connsiteY298" fmla="*/ 557213 h 1053941"/>
                <a:gd name="connsiteX299" fmla="*/ 407480 w 1231201"/>
                <a:gd name="connsiteY299" fmla="*/ 556927 h 1053941"/>
                <a:gd name="connsiteX300" fmla="*/ 408622 w 1231201"/>
                <a:gd name="connsiteY300" fmla="*/ 556070 h 1053941"/>
                <a:gd name="connsiteX301" fmla="*/ 409670 w 1231201"/>
                <a:gd name="connsiteY301" fmla="*/ 554926 h 1053941"/>
                <a:gd name="connsiteX302" fmla="*/ 411385 w 1231201"/>
                <a:gd name="connsiteY302" fmla="*/ 552450 h 1053941"/>
                <a:gd name="connsiteX303" fmla="*/ 412432 w 1231201"/>
                <a:gd name="connsiteY303" fmla="*/ 551497 h 1053941"/>
                <a:gd name="connsiteX304" fmla="*/ 413671 w 1231201"/>
                <a:gd name="connsiteY304" fmla="*/ 550736 h 1053941"/>
                <a:gd name="connsiteX305" fmla="*/ 415099 w 1231201"/>
                <a:gd name="connsiteY305" fmla="*/ 550164 h 1053941"/>
                <a:gd name="connsiteX306" fmla="*/ 421386 w 1231201"/>
                <a:gd name="connsiteY306" fmla="*/ 548640 h 1053941"/>
                <a:gd name="connsiteX307" fmla="*/ 423196 w 1231201"/>
                <a:gd name="connsiteY307" fmla="*/ 548640 h 1053941"/>
                <a:gd name="connsiteX308" fmla="*/ 425863 w 1231201"/>
                <a:gd name="connsiteY308" fmla="*/ 549402 h 1053941"/>
                <a:gd name="connsiteX309" fmla="*/ 428815 w 1231201"/>
                <a:gd name="connsiteY309" fmla="*/ 550736 h 1053941"/>
                <a:gd name="connsiteX310" fmla="*/ 434054 w 1231201"/>
                <a:gd name="connsiteY310" fmla="*/ 553783 h 1053941"/>
                <a:gd name="connsiteX311" fmla="*/ 436436 w 1231201"/>
                <a:gd name="connsiteY311" fmla="*/ 555688 h 1053941"/>
                <a:gd name="connsiteX312" fmla="*/ 438055 w 1231201"/>
                <a:gd name="connsiteY312" fmla="*/ 557403 h 1053941"/>
                <a:gd name="connsiteX313" fmla="*/ 439483 w 1231201"/>
                <a:gd name="connsiteY313" fmla="*/ 560070 h 1053941"/>
                <a:gd name="connsiteX314" fmla="*/ 440627 w 1231201"/>
                <a:gd name="connsiteY314" fmla="*/ 562928 h 1053941"/>
                <a:gd name="connsiteX315" fmla="*/ 444722 w 1231201"/>
                <a:gd name="connsiteY315" fmla="*/ 577215 h 1053941"/>
                <a:gd name="connsiteX316" fmla="*/ 447199 w 1231201"/>
                <a:gd name="connsiteY316" fmla="*/ 582930 h 1053941"/>
                <a:gd name="connsiteX317" fmla="*/ 483489 w 1231201"/>
                <a:gd name="connsiteY317" fmla="*/ 625792 h 1053941"/>
                <a:gd name="connsiteX318" fmla="*/ 502730 w 1231201"/>
                <a:gd name="connsiteY318" fmla="*/ 643509 h 1053941"/>
                <a:gd name="connsiteX319" fmla="*/ 507492 w 1231201"/>
                <a:gd name="connsiteY319" fmla="*/ 646652 h 1053941"/>
                <a:gd name="connsiteX320" fmla="*/ 510826 w 1231201"/>
                <a:gd name="connsiteY320" fmla="*/ 647890 h 1053941"/>
                <a:gd name="connsiteX321" fmla="*/ 513493 w 1231201"/>
                <a:gd name="connsiteY321" fmla="*/ 646652 h 1053941"/>
                <a:gd name="connsiteX322" fmla="*/ 515969 w 1231201"/>
                <a:gd name="connsiteY322" fmla="*/ 645033 h 1053941"/>
                <a:gd name="connsiteX323" fmla="*/ 522351 w 1231201"/>
                <a:gd name="connsiteY323" fmla="*/ 638937 h 1053941"/>
                <a:gd name="connsiteX324" fmla="*/ 530066 w 1231201"/>
                <a:gd name="connsiteY324" fmla="*/ 629983 h 1053941"/>
                <a:gd name="connsiteX325" fmla="*/ 537496 w 1231201"/>
                <a:gd name="connsiteY325" fmla="*/ 623316 h 1053941"/>
                <a:gd name="connsiteX326" fmla="*/ 538544 w 1231201"/>
                <a:gd name="connsiteY326" fmla="*/ 622745 h 1053941"/>
                <a:gd name="connsiteX327" fmla="*/ 539687 w 1231201"/>
                <a:gd name="connsiteY327" fmla="*/ 622268 h 1053941"/>
                <a:gd name="connsiteX328" fmla="*/ 541496 w 1231201"/>
                <a:gd name="connsiteY328" fmla="*/ 621887 h 1053941"/>
                <a:gd name="connsiteX329" fmla="*/ 542830 w 1231201"/>
                <a:gd name="connsiteY329" fmla="*/ 622459 h 1053941"/>
                <a:gd name="connsiteX330" fmla="*/ 543687 w 1231201"/>
                <a:gd name="connsiteY330" fmla="*/ 623506 h 1053941"/>
                <a:gd name="connsiteX331" fmla="*/ 544735 w 1231201"/>
                <a:gd name="connsiteY331" fmla="*/ 626269 h 1053941"/>
                <a:gd name="connsiteX332" fmla="*/ 547116 w 1231201"/>
                <a:gd name="connsiteY332" fmla="*/ 630650 h 1053941"/>
                <a:gd name="connsiteX333" fmla="*/ 550259 w 1231201"/>
                <a:gd name="connsiteY333" fmla="*/ 634365 h 1053941"/>
                <a:gd name="connsiteX334" fmla="*/ 552450 w 1231201"/>
                <a:gd name="connsiteY334" fmla="*/ 635794 h 1053941"/>
                <a:gd name="connsiteX335" fmla="*/ 554164 w 1231201"/>
                <a:gd name="connsiteY335" fmla="*/ 635984 h 1053941"/>
                <a:gd name="connsiteX336" fmla="*/ 555117 w 1231201"/>
                <a:gd name="connsiteY336" fmla="*/ 635032 h 1053941"/>
                <a:gd name="connsiteX337" fmla="*/ 555307 w 1231201"/>
                <a:gd name="connsiteY337" fmla="*/ 633508 h 1053941"/>
                <a:gd name="connsiteX338" fmla="*/ 554831 w 1231201"/>
                <a:gd name="connsiteY338" fmla="*/ 632174 h 1053941"/>
                <a:gd name="connsiteX339" fmla="*/ 554069 w 1231201"/>
                <a:gd name="connsiteY339" fmla="*/ 630936 h 1053941"/>
                <a:gd name="connsiteX340" fmla="*/ 551307 w 1231201"/>
                <a:gd name="connsiteY340" fmla="*/ 627412 h 1053941"/>
                <a:gd name="connsiteX341" fmla="*/ 550640 w 1231201"/>
                <a:gd name="connsiteY341" fmla="*/ 626173 h 1053941"/>
                <a:gd name="connsiteX342" fmla="*/ 550640 w 1231201"/>
                <a:gd name="connsiteY342" fmla="*/ 624840 h 1053941"/>
                <a:gd name="connsiteX343" fmla="*/ 551307 w 1231201"/>
                <a:gd name="connsiteY343" fmla="*/ 623506 h 1053941"/>
                <a:gd name="connsiteX344" fmla="*/ 553688 w 1231201"/>
                <a:gd name="connsiteY344" fmla="*/ 622745 h 1053941"/>
                <a:gd name="connsiteX345" fmla="*/ 555879 w 1231201"/>
                <a:gd name="connsiteY345" fmla="*/ 623506 h 1053941"/>
                <a:gd name="connsiteX346" fmla="*/ 562165 w 1231201"/>
                <a:gd name="connsiteY346" fmla="*/ 627221 h 1053941"/>
                <a:gd name="connsiteX347" fmla="*/ 563975 w 1231201"/>
                <a:gd name="connsiteY347" fmla="*/ 627221 h 1053941"/>
                <a:gd name="connsiteX348" fmla="*/ 564737 w 1231201"/>
                <a:gd name="connsiteY348" fmla="*/ 626269 h 1053941"/>
                <a:gd name="connsiteX349" fmla="*/ 564452 w 1231201"/>
                <a:gd name="connsiteY349" fmla="*/ 624745 h 1053941"/>
                <a:gd name="connsiteX350" fmla="*/ 564071 w 1231201"/>
                <a:gd name="connsiteY350" fmla="*/ 623221 h 1053941"/>
                <a:gd name="connsiteX351" fmla="*/ 565309 w 1231201"/>
                <a:gd name="connsiteY351" fmla="*/ 621982 h 1053941"/>
                <a:gd name="connsiteX352" fmla="*/ 568262 w 1231201"/>
                <a:gd name="connsiteY352" fmla="*/ 621316 h 1053941"/>
                <a:gd name="connsiteX353" fmla="*/ 579977 w 1231201"/>
                <a:gd name="connsiteY353" fmla="*/ 623030 h 1053941"/>
                <a:gd name="connsiteX354" fmla="*/ 582739 w 1231201"/>
                <a:gd name="connsiteY354" fmla="*/ 624078 h 1053941"/>
                <a:gd name="connsiteX355" fmla="*/ 584073 w 1231201"/>
                <a:gd name="connsiteY355" fmla="*/ 625412 h 1053941"/>
                <a:gd name="connsiteX356" fmla="*/ 591122 w 1231201"/>
                <a:gd name="connsiteY356" fmla="*/ 629603 h 1053941"/>
                <a:gd name="connsiteX357" fmla="*/ 601694 w 1231201"/>
                <a:gd name="connsiteY357" fmla="*/ 632365 h 1053941"/>
                <a:gd name="connsiteX358" fmla="*/ 604076 w 1231201"/>
                <a:gd name="connsiteY358" fmla="*/ 633317 h 1053941"/>
                <a:gd name="connsiteX359" fmla="*/ 605219 w 1231201"/>
                <a:gd name="connsiteY359" fmla="*/ 634270 h 1053941"/>
                <a:gd name="connsiteX360" fmla="*/ 612457 w 1231201"/>
                <a:gd name="connsiteY360" fmla="*/ 642461 h 1053941"/>
                <a:gd name="connsiteX361" fmla="*/ 612267 w 1231201"/>
                <a:gd name="connsiteY361" fmla="*/ 646652 h 1053941"/>
                <a:gd name="connsiteX362" fmla="*/ 606552 w 1231201"/>
                <a:gd name="connsiteY362" fmla="*/ 649224 h 1053941"/>
                <a:gd name="connsiteX363" fmla="*/ 605980 w 1231201"/>
                <a:gd name="connsiteY363" fmla="*/ 650557 h 1053941"/>
                <a:gd name="connsiteX364" fmla="*/ 606171 w 1231201"/>
                <a:gd name="connsiteY364" fmla="*/ 651891 h 1053941"/>
                <a:gd name="connsiteX365" fmla="*/ 607123 w 1231201"/>
                <a:gd name="connsiteY365" fmla="*/ 652939 h 1053941"/>
                <a:gd name="connsiteX366" fmla="*/ 608362 w 1231201"/>
                <a:gd name="connsiteY366" fmla="*/ 653891 h 1053941"/>
                <a:gd name="connsiteX367" fmla="*/ 609695 w 1231201"/>
                <a:gd name="connsiteY367" fmla="*/ 654653 h 1053941"/>
                <a:gd name="connsiteX368" fmla="*/ 611219 w 1231201"/>
                <a:gd name="connsiteY368" fmla="*/ 655891 h 1053941"/>
                <a:gd name="connsiteX369" fmla="*/ 612648 w 1231201"/>
                <a:gd name="connsiteY369" fmla="*/ 657606 h 1053941"/>
                <a:gd name="connsiteX370" fmla="*/ 614077 w 1231201"/>
                <a:gd name="connsiteY370" fmla="*/ 660940 h 1053941"/>
                <a:gd name="connsiteX371" fmla="*/ 614363 w 1231201"/>
                <a:gd name="connsiteY371" fmla="*/ 663321 h 1053941"/>
                <a:gd name="connsiteX372" fmla="*/ 614172 w 1231201"/>
                <a:gd name="connsiteY372" fmla="*/ 665321 h 1053941"/>
                <a:gd name="connsiteX373" fmla="*/ 610933 w 1231201"/>
                <a:gd name="connsiteY373" fmla="*/ 677799 h 1053941"/>
                <a:gd name="connsiteX374" fmla="*/ 611886 w 1231201"/>
                <a:gd name="connsiteY374" fmla="*/ 695801 h 1053941"/>
                <a:gd name="connsiteX375" fmla="*/ 611219 w 1231201"/>
                <a:gd name="connsiteY375" fmla="*/ 716089 h 1053941"/>
                <a:gd name="connsiteX376" fmla="*/ 611505 w 1231201"/>
                <a:gd name="connsiteY376" fmla="*/ 717709 h 1053941"/>
                <a:gd name="connsiteX377" fmla="*/ 612838 w 1231201"/>
                <a:gd name="connsiteY377" fmla="*/ 722186 h 1053941"/>
                <a:gd name="connsiteX378" fmla="*/ 617030 w 1231201"/>
                <a:gd name="connsiteY378" fmla="*/ 746188 h 1053941"/>
                <a:gd name="connsiteX379" fmla="*/ 617982 w 1231201"/>
                <a:gd name="connsiteY379" fmla="*/ 749332 h 1053941"/>
                <a:gd name="connsiteX380" fmla="*/ 620363 w 1231201"/>
                <a:gd name="connsiteY380" fmla="*/ 752951 h 1053941"/>
                <a:gd name="connsiteX381" fmla="*/ 621506 w 1231201"/>
                <a:gd name="connsiteY381" fmla="*/ 753808 h 1053941"/>
                <a:gd name="connsiteX382" fmla="*/ 623030 w 1231201"/>
                <a:gd name="connsiteY382" fmla="*/ 754189 h 1053941"/>
                <a:gd name="connsiteX383" fmla="*/ 624554 w 1231201"/>
                <a:gd name="connsiteY383" fmla="*/ 754094 h 1053941"/>
                <a:gd name="connsiteX384" fmla="*/ 632365 w 1231201"/>
                <a:gd name="connsiteY384" fmla="*/ 751332 h 1053941"/>
                <a:gd name="connsiteX385" fmla="*/ 633794 w 1231201"/>
                <a:gd name="connsiteY385" fmla="*/ 751141 h 1053941"/>
                <a:gd name="connsiteX386" fmla="*/ 637032 w 1231201"/>
                <a:gd name="connsiteY386" fmla="*/ 751332 h 1053941"/>
                <a:gd name="connsiteX387" fmla="*/ 638842 w 1231201"/>
                <a:gd name="connsiteY387" fmla="*/ 753047 h 1053941"/>
                <a:gd name="connsiteX388" fmla="*/ 640747 w 1231201"/>
                <a:gd name="connsiteY388" fmla="*/ 755809 h 1053941"/>
                <a:gd name="connsiteX389" fmla="*/ 646081 w 1231201"/>
                <a:gd name="connsiteY389" fmla="*/ 768001 h 1053941"/>
                <a:gd name="connsiteX390" fmla="*/ 647890 w 1231201"/>
                <a:gd name="connsiteY390" fmla="*/ 770382 h 1053941"/>
                <a:gd name="connsiteX391" fmla="*/ 648748 w 1231201"/>
                <a:gd name="connsiteY391" fmla="*/ 771430 h 1053941"/>
                <a:gd name="connsiteX392" fmla="*/ 652272 w 1231201"/>
                <a:gd name="connsiteY392" fmla="*/ 774287 h 1053941"/>
                <a:gd name="connsiteX393" fmla="*/ 653510 w 1231201"/>
                <a:gd name="connsiteY393" fmla="*/ 775811 h 1053941"/>
                <a:gd name="connsiteX394" fmla="*/ 654844 w 1231201"/>
                <a:gd name="connsiteY394" fmla="*/ 777907 h 1053941"/>
                <a:gd name="connsiteX395" fmla="*/ 656844 w 1231201"/>
                <a:gd name="connsiteY395" fmla="*/ 781717 h 1053941"/>
                <a:gd name="connsiteX396" fmla="*/ 658178 w 1231201"/>
                <a:gd name="connsiteY396" fmla="*/ 783622 h 1053941"/>
                <a:gd name="connsiteX397" fmla="*/ 660463 w 1231201"/>
                <a:gd name="connsiteY397" fmla="*/ 785527 h 1053941"/>
                <a:gd name="connsiteX398" fmla="*/ 663416 w 1231201"/>
                <a:gd name="connsiteY398" fmla="*/ 788384 h 1053941"/>
                <a:gd name="connsiteX399" fmla="*/ 663416 w 1231201"/>
                <a:gd name="connsiteY399" fmla="*/ 788384 h 1053941"/>
                <a:gd name="connsiteX400" fmla="*/ 680180 w 1231201"/>
                <a:gd name="connsiteY400" fmla="*/ 764000 h 1053941"/>
                <a:gd name="connsiteX401" fmla="*/ 702183 w 1231201"/>
                <a:gd name="connsiteY401" fmla="*/ 742664 h 1053941"/>
                <a:gd name="connsiteX402" fmla="*/ 727424 w 1231201"/>
                <a:gd name="connsiteY402" fmla="*/ 730758 h 1053941"/>
                <a:gd name="connsiteX403" fmla="*/ 753142 w 1231201"/>
                <a:gd name="connsiteY403" fmla="*/ 732472 h 1053941"/>
                <a:gd name="connsiteX404" fmla="*/ 756190 w 1231201"/>
                <a:gd name="connsiteY404" fmla="*/ 733711 h 1053941"/>
                <a:gd name="connsiteX405" fmla="*/ 763905 w 1231201"/>
                <a:gd name="connsiteY405" fmla="*/ 733806 h 1053941"/>
                <a:gd name="connsiteX406" fmla="*/ 767429 w 1231201"/>
                <a:gd name="connsiteY406" fmla="*/ 735235 h 1053941"/>
                <a:gd name="connsiteX407" fmla="*/ 769334 w 1231201"/>
                <a:gd name="connsiteY407" fmla="*/ 738378 h 1053941"/>
                <a:gd name="connsiteX408" fmla="*/ 770954 w 1231201"/>
                <a:gd name="connsiteY408" fmla="*/ 742474 h 1053941"/>
                <a:gd name="connsiteX409" fmla="*/ 772763 w 1231201"/>
                <a:gd name="connsiteY409" fmla="*/ 745998 h 1053941"/>
                <a:gd name="connsiteX410" fmla="*/ 775526 w 1231201"/>
                <a:gd name="connsiteY410" fmla="*/ 747522 h 1053941"/>
                <a:gd name="connsiteX411" fmla="*/ 782669 w 1231201"/>
                <a:gd name="connsiteY411" fmla="*/ 745236 h 1053941"/>
                <a:gd name="connsiteX412" fmla="*/ 788956 w 1231201"/>
                <a:gd name="connsiteY412" fmla="*/ 740759 h 1053941"/>
                <a:gd name="connsiteX413" fmla="*/ 795242 w 1231201"/>
                <a:gd name="connsiteY413" fmla="*/ 738092 h 1053941"/>
                <a:gd name="connsiteX414" fmla="*/ 802481 w 1231201"/>
                <a:gd name="connsiteY414" fmla="*/ 741140 h 1053941"/>
                <a:gd name="connsiteX415" fmla="*/ 800767 w 1231201"/>
                <a:gd name="connsiteY415" fmla="*/ 743426 h 1053941"/>
                <a:gd name="connsiteX416" fmla="*/ 800195 w 1231201"/>
                <a:gd name="connsiteY416" fmla="*/ 744474 h 1053941"/>
                <a:gd name="connsiteX417" fmla="*/ 814769 w 1231201"/>
                <a:gd name="connsiteY417" fmla="*/ 739616 h 1053941"/>
                <a:gd name="connsiteX418" fmla="*/ 821341 w 1231201"/>
                <a:gd name="connsiteY418" fmla="*/ 740092 h 1053941"/>
                <a:gd name="connsiteX419" fmla="*/ 818960 w 1231201"/>
                <a:gd name="connsiteY419" fmla="*/ 747522 h 1053941"/>
                <a:gd name="connsiteX420" fmla="*/ 811911 w 1231201"/>
                <a:gd name="connsiteY420" fmla="*/ 751427 h 1053941"/>
                <a:gd name="connsiteX421" fmla="*/ 795338 w 1231201"/>
                <a:gd name="connsiteY421" fmla="*/ 748284 h 1053941"/>
                <a:gd name="connsiteX422" fmla="*/ 788480 w 1231201"/>
                <a:gd name="connsiteY422" fmla="*/ 750951 h 1053941"/>
                <a:gd name="connsiteX423" fmla="*/ 795433 w 1231201"/>
                <a:gd name="connsiteY423" fmla="*/ 758666 h 1053941"/>
                <a:gd name="connsiteX424" fmla="*/ 793718 w 1231201"/>
                <a:gd name="connsiteY424" fmla="*/ 765810 h 1053941"/>
                <a:gd name="connsiteX425" fmla="*/ 787051 w 1231201"/>
                <a:gd name="connsiteY425" fmla="*/ 771620 h 1053941"/>
                <a:gd name="connsiteX426" fmla="*/ 779050 w 1231201"/>
                <a:gd name="connsiteY426" fmla="*/ 775240 h 1053941"/>
                <a:gd name="connsiteX427" fmla="*/ 783431 w 1231201"/>
                <a:gd name="connsiteY427" fmla="*/ 781622 h 1053941"/>
                <a:gd name="connsiteX428" fmla="*/ 792766 w 1231201"/>
                <a:gd name="connsiteY428" fmla="*/ 786479 h 1053941"/>
                <a:gd name="connsiteX429" fmla="*/ 812102 w 1231201"/>
                <a:gd name="connsiteY429" fmla="*/ 793623 h 1053941"/>
                <a:gd name="connsiteX430" fmla="*/ 830961 w 1231201"/>
                <a:gd name="connsiteY430" fmla="*/ 804672 h 1053941"/>
                <a:gd name="connsiteX431" fmla="*/ 836771 w 1231201"/>
                <a:gd name="connsiteY431" fmla="*/ 806196 h 1053941"/>
                <a:gd name="connsiteX432" fmla="*/ 838962 w 1231201"/>
                <a:gd name="connsiteY432" fmla="*/ 807530 h 1053941"/>
                <a:gd name="connsiteX433" fmla="*/ 844963 w 1231201"/>
                <a:gd name="connsiteY433" fmla="*/ 813625 h 1053941"/>
                <a:gd name="connsiteX434" fmla="*/ 847439 w 1231201"/>
                <a:gd name="connsiteY434" fmla="*/ 815435 h 1053941"/>
                <a:gd name="connsiteX435" fmla="*/ 850868 w 1231201"/>
                <a:gd name="connsiteY435" fmla="*/ 815912 h 1053941"/>
                <a:gd name="connsiteX436" fmla="*/ 858012 w 1231201"/>
                <a:gd name="connsiteY436" fmla="*/ 815245 h 1053941"/>
                <a:gd name="connsiteX437" fmla="*/ 861441 w 1231201"/>
                <a:gd name="connsiteY437" fmla="*/ 815530 h 1053941"/>
                <a:gd name="connsiteX438" fmla="*/ 879824 w 1231201"/>
                <a:gd name="connsiteY438" fmla="*/ 826103 h 1053941"/>
                <a:gd name="connsiteX439" fmla="*/ 886015 w 1231201"/>
                <a:gd name="connsiteY439" fmla="*/ 827818 h 1053941"/>
                <a:gd name="connsiteX440" fmla="*/ 1001268 w 1231201"/>
                <a:gd name="connsiteY440" fmla="*/ 833914 h 1053941"/>
                <a:gd name="connsiteX441" fmla="*/ 1006602 w 1231201"/>
                <a:gd name="connsiteY441" fmla="*/ 835914 h 1053941"/>
                <a:gd name="connsiteX442" fmla="*/ 1023652 w 1231201"/>
                <a:gd name="connsiteY442" fmla="*/ 849535 h 1053941"/>
                <a:gd name="connsiteX443" fmla="*/ 1023652 w 1231201"/>
                <a:gd name="connsiteY443" fmla="*/ 851821 h 1053941"/>
                <a:gd name="connsiteX444" fmla="*/ 1019175 w 1231201"/>
                <a:gd name="connsiteY444" fmla="*/ 851821 h 1053941"/>
                <a:gd name="connsiteX445" fmla="*/ 1023080 w 1231201"/>
                <a:gd name="connsiteY445" fmla="*/ 855726 h 1053941"/>
                <a:gd name="connsiteX446" fmla="*/ 1025080 w 1231201"/>
                <a:gd name="connsiteY446" fmla="*/ 861727 h 1053941"/>
                <a:gd name="connsiteX447" fmla="*/ 1025843 w 1231201"/>
                <a:gd name="connsiteY447" fmla="*/ 869347 h 1053941"/>
                <a:gd name="connsiteX448" fmla="*/ 1025938 w 1231201"/>
                <a:gd name="connsiteY448" fmla="*/ 877919 h 1053941"/>
                <a:gd name="connsiteX449" fmla="*/ 1028129 w 1231201"/>
                <a:gd name="connsiteY449" fmla="*/ 884396 h 1053941"/>
                <a:gd name="connsiteX450" fmla="*/ 1033177 w 1231201"/>
                <a:gd name="connsiteY450" fmla="*/ 890302 h 1053941"/>
                <a:gd name="connsiteX451" fmla="*/ 1042416 w 1231201"/>
                <a:gd name="connsiteY451" fmla="*/ 897922 h 1053941"/>
                <a:gd name="connsiteX452" fmla="*/ 1052608 w 1231201"/>
                <a:gd name="connsiteY452" fmla="*/ 909352 h 1053941"/>
                <a:gd name="connsiteX453" fmla="*/ 1057370 w 1231201"/>
                <a:gd name="connsiteY453" fmla="*/ 920305 h 1053941"/>
                <a:gd name="connsiteX454" fmla="*/ 1054608 w 1231201"/>
                <a:gd name="connsiteY454" fmla="*/ 929926 h 1053941"/>
                <a:gd name="connsiteX455" fmla="*/ 1042416 w 1231201"/>
                <a:gd name="connsiteY455" fmla="*/ 937546 h 1053941"/>
                <a:gd name="connsiteX456" fmla="*/ 1046131 w 1231201"/>
                <a:gd name="connsiteY456" fmla="*/ 940117 h 1053941"/>
                <a:gd name="connsiteX457" fmla="*/ 1055370 w 1231201"/>
                <a:gd name="connsiteY457" fmla="*/ 943165 h 1053941"/>
                <a:gd name="connsiteX458" fmla="*/ 1058989 w 1231201"/>
                <a:gd name="connsiteY458" fmla="*/ 947071 h 1053941"/>
                <a:gd name="connsiteX459" fmla="*/ 1061180 w 1231201"/>
                <a:gd name="connsiteY459" fmla="*/ 953548 h 1053941"/>
                <a:gd name="connsiteX460" fmla="*/ 1060514 w 1231201"/>
                <a:gd name="connsiteY460" fmla="*/ 958691 h 1053941"/>
                <a:gd name="connsiteX461" fmla="*/ 1057370 w 1231201"/>
                <a:gd name="connsiteY461" fmla="*/ 961739 h 1053941"/>
                <a:gd name="connsiteX462" fmla="*/ 1051941 w 1231201"/>
                <a:gd name="connsiteY462" fmla="*/ 962025 h 1053941"/>
                <a:gd name="connsiteX463" fmla="*/ 1051941 w 1231201"/>
                <a:gd name="connsiteY463" fmla="*/ 965359 h 1053941"/>
                <a:gd name="connsiteX464" fmla="*/ 1056037 w 1231201"/>
                <a:gd name="connsiteY464" fmla="*/ 969455 h 1053941"/>
                <a:gd name="connsiteX465" fmla="*/ 1078039 w 1231201"/>
                <a:gd name="connsiteY465" fmla="*/ 1002697 h 1053941"/>
                <a:gd name="connsiteX466" fmla="*/ 1081278 w 1231201"/>
                <a:gd name="connsiteY466" fmla="*/ 1004983 h 1053941"/>
                <a:gd name="connsiteX467" fmla="*/ 1085850 w 1231201"/>
                <a:gd name="connsiteY467" fmla="*/ 1006602 h 1053941"/>
                <a:gd name="connsiteX468" fmla="*/ 1098328 w 1231201"/>
                <a:gd name="connsiteY468" fmla="*/ 1015174 h 1053941"/>
                <a:gd name="connsiteX469" fmla="*/ 1109091 w 1231201"/>
                <a:gd name="connsiteY469" fmla="*/ 1025366 h 1053941"/>
                <a:gd name="connsiteX470" fmla="*/ 1117568 w 1231201"/>
                <a:gd name="connsiteY470" fmla="*/ 1029272 h 1053941"/>
                <a:gd name="connsiteX471" fmla="*/ 1126046 w 1231201"/>
                <a:gd name="connsiteY471" fmla="*/ 1034891 h 1053941"/>
                <a:gd name="connsiteX472" fmla="*/ 1130522 w 1231201"/>
                <a:gd name="connsiteY472" fmla="*/ 1035653 h 1053941"/>
                <a:gd name="connsiteX473" fmla="*/ 1144714 w 1231201"/>
                <a:gd name="connsiteY473" fmla="*/ 1035653 h 1053941"/>
                <a:gd name="connsiteX474" fmla="*/ 1150334 w 1231201"/>
                <a:gd name="connsiteY474" fmla="*/ 1037654 h 1053941"/>
                <a:gd name="connsiteX475" fmla="*/ 1166908 w 1231201"/>
                <a:gd name="connsiteY475" fmla="*/ 1050893 h 1053941"/>
                <a:gd name="connsiteX476" fmla="*/ 1169670 w 1231201"/>
                <a:gd name="connsiteY476" fmla="*/ 1052322 h 1053941"/>
                <a:gd name="connsiteX477" fmla="*/ 1172432 w 1231201"/>
                <a:gd name="connsiteY477" fmla="*/ 1053274 h 1053941"/>
                <a:gd name="connsiteX478" fmla="*/ 1179957 w 1231201"/>
                <a:gd name="connsiteY478" fmla="*/ 1053941 h 1053941"/>
                <a:gd name="connsiteX479" fmla="*/ 1181767 w 1231201"/>
                <a:gd name="connsiteY479" fmla="*/ 1052513 h 1053941"/>
                <a:gd name="connsiteX480" fmla="*/ 1185291 w 1231201"/>
                <a:gd name="connsiteY480" fmla="*/ 1046226 h 1053941"/>
                <a:gd name="connsiteX481" fmla="*/ 1187101 w 1231201"/>
                <a:gd name="connsiteY481" fmla="*/ 1044797 h 1053941"/>
                <a:gd name="connsiteX482" fmla="*/ 1186148 w 1231201"/>
                <a:gd name="connsiteY482" fmla="*/ 1041082 h 1053941"/>
                <a:gd name="connsiteX483" fmla="*/ 1190815 w 1231201"/>
                <a:gd name="connsiteY483" fmla="*/ 1017365 h 1053941"/>
                <a:gd name="connsiteX484" fmla="*/ 1190720 w 1231201"/>
                <a:gd name="connsiteY484" fmla="*/ 1012126 h 1053941"/>
                <a:gd name="connsiteX485" fmla="*/ 1188244 w 1231201"/>
                <a:gd name="connsiteY485" fmla="*/ 1000601 h 1053941"/>
                <a:gd name="connsiteX486" fmla="*/ 1189006 w 1231201"/>
                <a:gd name="connsiteY486" fmla="*/ 996315 h 1053941"/>
                <a:gd name="connsiteX487" fmla="*/ 1192149 w 1231201"/>
                <a:gd name="connsiteY487" fmla="*/ 986599 h 1053941"/>
                <a:gd name="connsiteX488" fmla="*/ 1193482 w 1231201"/>
                <a:gd name="connsiteY488" fmla="*/ 977265 h 1053941"/>
                <a:gd name="connsiteX489" fmla="*/ 1194721 w 1231201"/>
                <a:gd name="connsiteY489" fmla="*/ 972693 h 1053941"/>
                <a:gd name="connsiteX490" fmla="*/ 1202531 w 1231201"/>
                <a:gd name="connsiteY490" fmla="*/ 953167 h 1053941"/>
                <a:gd name="connsiteX491" fmla="*/ 1215009 w 1231201"/>
                <a:gd name="connsiteY491" fmla="*/ 943832 h 1053941"/>
                <a:gd name="connsiteX492" fmla="*/ 1219581 w 1231201"/>
                <a:gd name="connsiteY492" fmla="*/ 938593 h 1053941"/>
                <a:gd name="connsiteX493" fmla="*/ 1222439 w 1231201"/>
                <a:gd name="connsiteY493" fmla="*/ 925449 h 1053941"/>
                <a:gd name="connsiteX494" fmla="*/ 1227963 w 1231201"/>
                <a:gd name="connsiteY494" fmla="*/ 921067 h 1053941"/>
                <a:gd name="connsiteX495" fmla="*/ 1230725 w 1231201"/>
                <a:gd name="connsiteY495" fmla="*/ 916591 h 1053941"/>
                <a:gd name="connsiteX496" fmla="*/ 1231202 w 1231201"/>
                <a:gd name="connsiteY496" fmla="*/ 912305 h 1053941"/>
                <a:gd name="connsiteX497" fmla="*/ 1229868 w 1231201"/>
                <a:gd name="connsiteY497" fmla="*/ 909352 h 105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</a:cxnLst>
              <a:rect l="l" t="t" r="r" b="b"/>
              <a:pathLst>
                <a:path w="1231201" h="1053941">
                  <a:moveTo>
                    <a:pt x="191453" y="7811"/>
                  </a:moveTo>
                  <a:lnTo>
                    <a:pt x="193072" y="3905"/>
                  </a:lnTo>
                  <a:lnTo>
                    <a:pt x="191738" y="286"/>
                  </a:lnTo>
                  <a:lnTo>
                    <a:pt x="190405" y="0"/>
                  </a:lnTo>
                  <a:lnTo>
                    <a:pt x="189357" y="1714"/>
                  </a:lnTo>
                  <a:lnTo>
                    <a:pt x="188690" y="2667"/>
                  </a:lnTo>
                  <a:lnTo>
                    <a:pt x="186690" y="5048"/>
                  </a:lnTo>
                  <a:lnTo>
                    <a:pt x="186595" y="9430"/>
                  </a:lnTo>
                  <a:lnTo>
                    <a:pt x="188881" y="10668"/>
                  </a:lnTo>
                  <a:lnTo>
                    <a:pt x="191453" y="7811"/>
                  </a:lnTo>
                  <a:close/>
                  <a:moveTo>
                    <a:pt x="1229868" y="909352"/>
                  </a:moveTo>
                  <a:lnTo>
                    <a:pt x="1229011" y="906208"/>
                  </a:lnTo>
                  <a:lnTo>
                    <a:pt x="1230725" y="900970"/>
                  </a:lnTo>
                  <a:lnTo>
                    <a:pt x="1228439" y="899827"/>
                  </a:lnTo>
                  <a:lnTo>
                    <a:pt x="1226630" y="897731"/>
                  </a:lnTo>
                  <a:lnTo>
                    <a:pt x="1225201" y="895064"/>
                  </a:lnTo>
                  <a:lnTo>
                    <a:pt x="1203674" y="843439"/>
                  </a:lnTo>
                  <a:lnTo>
                    <a:pt x="1180719" y="811721"/>
                  </a:lnTo>
                  <a:lnTo>
                    <a:pt x="1177671" y="808768"/>
                  </a:lnTo>
                  <a:lnTo>
                    <a:pt x="1171575" y="805910"/>
                  </a:lnTo>
                  <a:lnTo>
                    <a:pt x="1166527" y="799147"/>
                  </a:lnTo>
                  <a:lnTo>
                    <a:pt x="1157669" y="784288"/>
                  </a:lnTo>
                  <a:lnTo>
                    <a:pt x="1146334" y="774668"/>
                  </a:lnTo>
                  <a:lnTo>
                    <a:pt x="1142429" y="770382"/>
                  </a:lnTo>
                  <a:lnTo>
                    <a:pt x="1135380" y="758285"/>
                  </a:lnTo>
                  <a:lnTo>
                    <a:pt x="1132999" y="756666"/>
                  </a:lnTo>
                  <a:lnTo>
                    <a:pt x="1126236" y="755142"/>
                  </a:lnTo>
                  <a:lnTo>
                    <a:pt x="1094708" y="737235"/>
                  </a:lnTo>
                  <a:lnTo>
                    <a:pt x="1066419" y="713708"/>
                  </a:lnTo>
                  <a:lnTo>
                    <a:pt x="1068419" y="693420"/>
                  </a:lnTo>
                  <a:lnTo>
                    <a:pt x="1067086" y="690658"/>
                  </a:lnTo>
                  <a:lnTo>
                    <a:pt x="1059085" y="683038"/>
                  </a:lnTo>
                  <a:lnTo>
                    <a:pt x="1057561" y="678466"/>
                  </a:lnTo>
                  <a:lnTo>
                    <a:pt x="1057465" y="674465"/>
                  </a:lnTo>
                  <a:lnTo>
                    <a:pt x="1056037" y="671513"/>
                  </a:lnTo>
                  <a:lnTo>
                    <a:pt x="1050893" y="670370"/>
                  </a:lnTo>
                  <a:lnTo>
                    <a:pt x="1042130" y="673227"/>
                  </a:lnTo>
                  <a:lnTo>
                    <a:pt x="1038225" y="673132"/>
                  </a:lnTo>
                  <a:lnTo>
                    <a:pt x="1038511" y="662559"/>
                  </a:lnTo>
                  <a:lnTo>
                    <a:pt x="1026890" y="656939"/>
                  </a:lnTo>
                  <a:lnTo>
                    <a:pt x="999935" y="651796"/>
                  </a:lnTo>
                  <a:lnTo>
                    <a:pt x="967169" y="627697"/>
                  </a:lnTo>
                  <a:lnTo>
                    <a:pt x="931736" y="613220"/>
                  </a:lnTo>
                  <a:lnTo>
                    <a:pt x="928021" y="610838"/>
                  </a:lnTo>
                  <a:lnTo>
                    <a:pt x="898398" y="603218"/>
                  </a:lnTo>
                  <a:lnTo>
                    <a:pt x="886015" y="594931"/>
                  </a:lnTo>
                  <a:lnTo>
                    <a:pt x="879062" y="593026"/>
                  </a:lnTo>
                  <a:lnTo>
                    <a:pt x="873633" y="590455"/>
                  </a:lnTo>
                  <a:lnTo>
                    <a:pt x="852202" y="567404"/>
                  </a:lnTo>
                  <a:lnTo>
                    <a:pt x="839914" y="557784"/>
                  </a:lnTo>
                  <a:lnTo>
                    <a:pt x="834199" y="555879"/>
                  </a:lnTo>
                  <a:lnTo>
                    <a:pt x="829628" y="553307"/>
                  </a:lnTo>
                  <a:lnTo>
                    <a:pt x="816673" y="533972"/>
                  </a:lnTo>
                  <a:lnTo>
                    <a:pt x="805148" y="522446"/>
                  </a:lnTo>
                  <a:lnTo>
                    <a:pt x="780002" y="503968"/>
                  </a:lnTo>
                  <a:lnTo>
                    <a:pt x="729901" y="476345"/>
                  </a:lnTo>
                  <a:lnTo>
                    <a:pt x="670941" y="457200"/>
                  </a:lnTo>
                  <a:lnTo>
                    <a:pt x="663797" y="449771"/>
                  </a:lnTo>
                  <a:lnTo>
                    <a:pt x="661606" y="449771"/>
                  </a:lnTo>
                  <a:lnTo>
                    <a:pt x="661606" y="453104"/>
                  </a:lnTo>
                  <a:lnTo>
                    <a:pt x="659321" y="453104"/>
                  </a:lnTo>
                  <a:lnTo>
                    <a:pt x="652177" y="447008"/>
                  </a:lnTo>
                  <a:lnTo>
                    <a:pt x="570929" y="419481"/>
                  </a:lnTo>
                  <a:lnTo>
                    <a:pt x="557308" y="410146"/>
                  </a:lnTo>
                  <a:lnTo>
                    <a:pt x="551879" y="404717"/>
                  </a:lnTo>
                  <a:lnTo>
                    <a:pt x="545687" y="399859"/>
                  </a:lnTo>
                  <a:lnTo>
                    <a:pt x="524923" y="394145"/>
                  </a:lnTo>
                  <a:lnTo>
                    <a:pt x="470345" y="364426"/>
                  </a:lnTo>
                  <a:lnTo>
                    <a:pt x="406051" y="334804"/>
                  </a:lnTo>
                  <a:lnTo>
                    <a:pt x="401288" y="329946"/>
                  </a:lnTo>
                  <a:lnTo>
                    <a:pt x="396049" y="325755"/>
                  </a:lnTo>
                  <a:lnTo>
                    <a:pt x="374237" y="318897"/>
                  </a:lnTo>
                  <a:lnTo>
                    <a:pt x="353473" y="304419"/>
                  </a:lnTo>
                  <a:lnTo>
                    <a:pt x="344043" y="295275"/>
                  </a:lnTo>
                  <a:lnTo>
                    <a:pt x="336518" y="284607"/>
                  </a:lnTo>
                  <a:lnTo>
                    <a:pt x="331184" y="269272"/>
                  </a:lnTo>
                  <a:lnTo>
                    <a:pt x="329470" y="250793"/>
                  </a:lnTo>
                  <a:lnTo>
                    <a:pt x="332422" y="233553"/>
                  </a:lnTo>
                  <a:lnTo>
                    <a:pt x="341090" y="221932"/>
                  </a:lnTo>
                  <a:lnTo>
                    <a:pt x="376142" y="203645"/>
                  </a:lnTo>
                  <a:lnTo>
                    <a:pt x="388334" y="193738"/>
                  </a:lnTo>
                  <a:lnTo>
                    <a:pt x="397478" y="182499"/>
                  </a:lnTo>
                  <a:lnTo>
                    <a:pt x="403479" y="177165"/>
                  </a:lnTo>
                  <a:lnTo>
                    <a:pt x="410528" y="174974"/>
                  </a:lnTo>
                  <a:lnTo>
                    <a:pt x="416719" y="172021"/>
                  </a:lnTo>
                  <a:lnTo>
                    <a:pt x="423863" y="165354"/>
                  </a:lnTo>
                  <a:lnTo>
                    <a:pt x="429958" y="157924"/>
                  </a:lnTo>
                  <a:lnTo>
                    <a:pt x="432911" y="152781"/>
                  </a:lnTo>
                  <a:lnTo>
                    <a:pt x="433006" y="144780"/>
                  </a:lnTo>
                  <a:lnTo>
                    <a:pt x="432721" y="138874"/>
                  </a:lnTo>
                  <a:lnTo>
                    <a:pt x="429768" y="121825"/>
                  </a:lnTo>
                  <a:lnTo>
                    <a:pt x="427196" y="113157"/>
                  </a:lnTo>
                  <a:lnTo>
                    <a:pt x="428244" y="105823"/>
                  </a:lnTo>
                  <a:lnTo>
                    <a:pt x="421957" y="106108"/>
                  </a:lnTo>
                  <a:lnTo>
                    <a:pt x="414909" y="93536"/>
                  </a:lnTo>
                  <a:lnTo>
                    <a:pt x="405098" y="90583"/>
                  </a:lnTo>
                  <a:lnTo>
                    <a:pt x="404717" y="89821"/>
                  </a:lnTo>
                  <a:lnTo>
                    <a:pt x="375952" y="82487"/>
                  </a:lnTo>
                  <a:lnTo>
                    <a:pt x="289179" y="92964"/>
                  </a:lnTo>
                  <a:lnTo>
                    <a:pt x="233172" y="89821"/>
                  </a:lnTo>
                  <a:lnTo>
                    <a:pt x="176403" y="99536"/>
                  </a:lnTo>
                  <a:lnTo>
                    <a:pt x="160782" y="99155"/>
                  </a:lnTo>
                  <a:lnTo>
                    <a:pt x="120015" y="89821"/>
                  </a:lnTo>
                  <a:lnTo>
                    <a:pt x="80105" y="89916"/>
                  </a:lnTo>
                  <a:lnTo>
                    <a:pt x="72580" y="88392"/>
                  </a:lnTo>
                  <a:lnTo>
                    <a:pt x="72580" y="88392"/>
                  </a:lnTo>
                  <a:lnTo>
                    <a:pt x="72104" y="89725"/>
                  </a:lnTo>
                  <a:lnTo>
                    <a:pt x="69723" y="107251"/>
                  </a:lnTo>
                  <a:lnTo>
                    <a:pt x="69818" y="109823"/>
                  </a:lnTo>
                  <a:lnTo>
                    <a:pt x="69437" y="113824"/>
                  </a:lnTo>
                  <a:lnTo>
                    <a:pt x="68675" y="116586"/>
                  </a:lnTo>
                  <a:lnTo>
                    <a:pt x="64389" y="124968"/>
                  </a:lnTo>
                  <a:lnTo>
                    <a:pt x="61055" y="129921"/>
                  </a:lnTo>
                  <a:lnTo>
                    <a:pt x="60293" y="132112"/>
                  </a:lnTo>
                  <a:lnTo>
                    <a:pt x="59912" y="134874"/>
                  </a:lnTo>
                  <a:lnTo>
                    <a:pt x="59912" y="140017"/>
                  </a:lnTo>
                  <a:lnTo>
                    <a:pt x="60198" y="142780"/>
                  </a:lnTo>
                  <a:lnTo>
                    <a:pt x="61722" y="150019"/>
                  </a:lnTo>
                  <a:lnTo>
                    <a:pt x="61436" y="152305"/>
                  </a:lnTo>
                  <a:lnTo>
                    <a:pt x="60674" y="155448"/>
                  </a:lnTo>
                  <a:lnTo>
                    <a:pt x="58864" y="160401"/>
                  </a:lnTo>
                  <a:lnTo>
                    <a:pt x="58674" y="165259"/>
                  </a:lnTo>
                  <a:lnTo>
                    <a:pt x="58960" y="168021"/>
                  </a:lnTo>
                  <a:lnTo>
                    <a:pt x="59627" y="169926"/>
                  </a:lnTo>
                  <a:lnTo>
                    <a:pt x="59912" y="171831"/>
                  </a:lnTo>
                  <a:lnTo>
                    <a:pt x="59627" y="177927"/>
                  </a:lnTo>
                  <a:lnTo>
                    <a:pt x="60293" y="181928"/>
                  </a:lnTo>
                  <a:lnTo>
                    <a:pt x="61436" y="184785"/>
                  </a:lnTo>
                  <a:lnTo>
                    <a:pt x="62198" y="186118"/>
                  </a:lnTo>
                  <a:lnTo>
                    <a:pt x="63151" y="187166"/>
                  </a:lnTo>
                  <a:lnTo>
                    <a:pt x="64484" y="188119"/>
                  </a:lnTo>
                  <a:lnTo>
                    <a:pt x="65913" y="188786"/>
                  </a:lnTo>
                  <a:lnTo>
                    <a:pt x="67628" y="189262"/>
                  </a:lnTo>
                  <a:lnTo>
                    <a:pt x="75533" y="190309"/>
                  </a:lnTo>
                  <a:lnTo>
                    <a:pt x="77248" y="190881"/>
                  </a:lnTo>
                  <a:lnTo>
                    <a:pt x="77819" y="191929"/>
                  </a:lnTo>
                  <a:lnTo>
                    <a:pt x="77248" y="193643"/>
                  </a:lnTo>
                  <a:lnTo>
                    <a:pt x="72962" y="197263"/>
                  </a:lnTo>
                  <a:lnTo>
                    <a:pt x="71247" y="198311"/>
                  </a:lnTo>
                  <a:lnTo>
                    <a:pt x="68294" y="199454"/>
                  </a:lnTo>
                  <a:lnTo>
                    <a:pt x="62008" y="200978"/>
                  </a:lnTo>
                  <a:lnTo>
                    <a:pt x="60770" y="201835"/>
                  </a:lnTo>
                  <a:lnTo>
                    <a:pt x="59341" y="203168"/>
                  </a:lnTo>
                  <a:lnTo>
                    <a:pt x="56102" y="206978"/>
                  </a:lnTo>
                  <a:lnTo>
                    <a:pt x="52102" y="210312"/>
                  </a:lnTo>
                  <a:lnTo>
                    <a:pt x="47815" y="215646"/>
                  </a:lnTo>
                  <a:lnTo>
                    <a:pt x="46387" y="216789"/>
                  </a:lnTo>
                  <a:lnTo>
                    <a:pt x="45053" y="217551"/>
                  </a:lnTo>
                  <a:lnTo>
                    <a:pt x="42005" y="218504"/>
                  </a:lnTo>
                  <a:lnTo>
                    <a:pt x="40196" y="219742"/>
                  </a:lnTo>
                  <a:lnTo>
                    <a:pt x="38195" y="221742"/>
                  </a:lnTo>
                  <a:lnTo>
                    <a:pt x="35243" y="226219"/>
                  </a:lnTo>
                  <a:lnTo>
                    <a:pt x="31242" y="229743"/>
                  </a:lnTo>
                  <a:lnTo>
                    <a:pt x="29432" y="230981"/>
                  </a:lnTo>
                  <a:lnTo>
                    <a:pt x="27718" y="231172"/>
                  </a:lnTo>
                  <a:lnTo>
                    <a:pt x="26194" y="230981"/>
                  </a:lnTo>
                  <a:lnTo>
                    <a:pt x="10763" y="224409"/>
                  </a:lnTo>
                  <a:lnTo>
                    <a:pt x="9049" y="224123"/>
                  </a:lnTo>
                  <a:lnTo>
                    <a:pt x="7429" y="224314"/>
                  </a:lnTo>
                  <a:lnTo>
                    <a:pt x="6001" y="224885"/>
                  </a:lnTo>
                  <a:lnTo>
                    <a:pt x="4667" y="225742"/>
                  </a:lnTo>
                  <a:lnTo>
                    <a:pt x="2477" y="227838"/>
                  </a:lnTo>
                  <a:lnTo>
                    <a:pt x="1524" y="229076"/>
                  </a:lnTo>
                  <a:lnTo>
                    <a:pt x="762" y="230791"/>
                  </a:lnTo>
                  <a:lnTo>
                    <a:pt x="190" y="232981"/>
                  </a:lnTo>
                  <a:lnTo>
                    <a:pt x="0" y="236601"/>
                  </a:lnTo>
                  <a:lnTo>
                    <a:pt x="381" y="242983"/>
                  </a:lnTo>
                  <a:lnTo>
                    <a:pt x="2381" y="256794"/>
                  </a:lnTo>
                  <a:lnTo>
                    <a:pt x="2381" y="258699"/>
                  </a:lnTo>
                  <a:lnTo>
                    <a:pt x="2096" y="262604"/>
                  </a:lnTo>
                  <a:lnTo>
                    <a:pt x="1048" y="268319"/>
                  </a:lnTo>
                  <a:lnTo>
                    <a:pt x="857" y="270320"/>
                  </a:lnTo>
                  <a:lnTo>
                    <a:pt x="857" y="272129"/>
                  </a:lnTo>
                  <a:lnTo>
                    <a:pt x="1048" y="273653"/>
                  </a:lnTo>
                  <a:lnTo>
                    <a:pt x="4858" y="278321"/>
                  </a:lnTo>
                  <a:lnTo>
                    <a:pt x="21717" y="293751"/>
                  </a:lnTo>
                  <a:lnTo>
                    <a:pt x="23336" y="294894"/>
                  </a:lnTo>
                  <a:lnTo>
                    <a:pt x="32480" y="299752"/>
                  </a:lnTo>
                  <a:lnTo>
                    <a:pt x="38957" y="302038"/>
                  </a:lnTo>
                  <a:lnTo>
                    <a:pt x="40767" y="303466"/>
                  </a:lnTo>
                  <a:lnTo>
                    <a:pt x="45053" y="310039"/>
                  </a:lnTo>
                  <a:lnTo>
                    <a:pt x="46672" y="312134"/>
                  </a:lnTo>
                  <a:lnTo>
                    <a:pt x="48196" y="313754"/>
                  </a:lnTo>
                  <a:lnTo>
                    <a:pt x="55531" y="317373"/>
                  </a:lnTo>
                  <a:lnTo>
                    <a:pt x="56674" y="319373"/>
                  </a:lnTo>
                  <a:lnTo>
                    <a:pt x="57531" y="322421"/>
                  </a:lnTo>
                  <a:lnTo>
                    <a:pt x="58483" y="332708"/>
                  </a:lnTo>
                  <a:lnTo>
                    <a:pt x="58293" y="335375"/>
                  </a:lnTo>
                  <a:lnTo>
                    <a:pt x="57912" y="337471"/>
                  </a:lnTo>
                  <a:lnTo>
                    <a:pt x="56864" y="338423"/>
                  </a:lnTo>
                  <a:lnTo>
                    <a:pt x="54007" y="339662"/>
                  </a:lnTo>
                  <a:lnTo>
                    <a:pt x="52959" y="340709"/>
                  </a:lnTo>
                  <a:lnTo>
                    <a:pt x="52292" y="342138"/>
                  </a:lnTo>
                  <a:lnTo>
                    <a:pt x="52006" y="343662"/>
                  </a:lnTo>
                  <a:lnTo>
                    <a:pt x="51435" y="345091"/>
                  </a:lnTo>
                  <a:lnTo>
                    <a:pt x="50578" y="346138"/>
                  </a:lnTo>
                  <a:lnTo>
                    <a:pt x="49339" y="346996"/>
                  </a:lnTo>
                  <a:lnTo>
                    <a:pt x="48196" y="348043"/>
                  </a:lnTo>
                  <a:lnTo>
                    <a:pt x="47244" y="349377"/>
                  </a:lnTo>
                  <a:lnTo>
                    <a:pt x="46482" y="350806"/>
                  </a:lnTo>
                  <a:lnTo>
                    <a:pt x="46291" y="352806"/>
                  </a:lnTo>
                  <a:lnTo>
                    <a:pt x="46577" y="355187"/>
                  </a:lnTo>
                  <a:lnTo>
                    <a:pt x="48292" y="361188"/>
                  </a:lnTo>
                  <a:lnTo>
                    <a:pt x="49435" y="363474"/>
                  </a:lnTo>
                  <a:lnTo>
                    <a:pt x="51054" y="365379"/>
                  </a:lnTo>
                  <a:lnTo>
                    <a:pt x="54959" y="367665"/>
                  </a:lnTo>
                  <a:lnTo>
                    <a:pt x="59817" y="369475"/>
                  </a:lnTo>
                  <a:lnTo>
                    <a:pt x="63627" y="370237"/>
                  </a:lnTo>
                  <a:lnTo>
                    <a:pt x="67532" y="373856"/>
                  </a:lnTo>
                  <a:lnTo>
                    <a:pt x="72771" y="388906"/>
                  </a:lnTo>
                  <a:lnTo>
                    <a:pt x="76771" y="388620"/>
                  </a:lnTo>
                  <a:lnTo>
                    <a:pt x="78105" y="388239"/>
                  </a:lnTo>
                  <a:lnTo>
                    <a:pt x="79629" y="387572"/>
                  </a:lnTo>
                  <a:lnTo>
                    <a:pt x="80867" y="386620"/>
                  </a:lnTo>
                  <a:lnTo>
                    <a:pt x="83629" y="382905"/>
                  </a:lnTo>
                  <a:lnTo>
                    <a:pt x="84868" y="382238"/>
                  </a:lnTo>
                  <a:lnTo>
                    <a:pt x="87725" y="383191"/>
                  </a:lnTo>
                  <a:lnTo>
                    <a:pt x="99251" y="389954"/>
                  </a:lnTo>
                  <a:lnTo>
                    <a:pt x="105918" y="392430"/>
                  </a:lnTo>
                  <a:lnTo>
                    <a:pt x="107918" y="393763"/>
                  </a:lnTo>
                  <a:lnTo>
                    <a:pt x="110014" y="396049"/>
                  </a:lnTo>
                  <a:lnTo>
                    <a:pt x="113538" y="401193"/>
                  </a:lnTo>
                  <a:lnTo>
                    <a:pt x="114776" y="403860"/>
                  </a:lnTo>
                  <a:lnTo>
                    <a:pt x="115253" y="405574"/>
                  </a:lnTo>
                  <a:lnTo>
                    <a:pt x="114681" y="406717"/>
                  </a:lnTo>
                  <a:lnTo>
                    <a:pt x="113729" y="407670"/>
                  </a:lnTo>
                  <a:lnTo>
                    <a:pt x="112490" y="408432"/>
                  </a:lnTo>
                  <a:lnTo>
                    <a:pt x="108013" y="409765"/>
                  </a:lnTo>
                  <a:lnTo>
                    <a:pt x="107347" y="410908"/>
                  </a:lnTo>
                  <a:lnTo>
                    <a:pt x="107823" y="412432"/>
                  </a:lnTo>
                  <a:lnTo>
                    <a:pt x="110299" y="416338"/>
                  </a:lnTo>
                  <a:lnTo>
                    <a:pt x="110585" y="418147"/>
                  </a:lnTo>
                  <a:lnTo>
                    <a:pt x="110109" y="419671"/>
                  </a:lnTo>
                  <a:lnTo>
                    <a:pt x="109347" y="421005"/>
                  </a:lnTo>
                  <a:lnTo>
                    <a:pt x="108395" y="422243"/>
                  </a:lnTo>
                  <a:lnTo>
                    <a:pt x="105156" y="425291"/>
                  </a:lnTo>
                  <a:lnTo>
                    <a:pt x="102870" y="427006"/>
                  </a:lnTo>
                  <a:lnTo>
                    <a:pt x="93059" y="438436"/>
                  </a:lnTo>
                  <a:lnTo>
                    <a:pt x="92393" y="439769"/>
                  </a:lnTo>
                  <a:lnTo>
                    <a:pt x="92107" y="441293"/>
                  </a:lnTo>
                  <a:lnTo>
                    <a:pt x="92393" y="442722"/>
                  </a:lnTo>
                  <a:lnTo>
                    <a:pt x="93059" y="443960"/>
                  </a:lnTo>
                  <a:lnTo>
                    <a:pt x="95155" y="445770"/>
                  </a:lnTo>
                  <a:lnTo>
                    <a:pt x="111062" y="455676"/>
                  </a:lnTo>
                  <a:lnTo>
                    <a:pt x="112109" y="456629"/>
                  </a:lnTo>
                  <a:lnTo>
                    <a:pt x="114014" y="458914"/>
                  </a:lnTo>
                  <a:lnTo>
                    <a:pt x="117824" y="465582"/>
                  </a:lnTo>
                  <a:lnTo>
                    <a:pt x="119634" y="466534"/>
                  </a:lnTo>
                  <a:lnTo>
                    <a:pt x="122111" y="467106"/>
                  </a:lnTo>
                  <a:lnTo>
                    <a:pt x="154686" y="469392"/>
                  </a:lnTo>
                  <a:lnTo>
                    <a:pt x="158020" y="468916"/>
                  </a:lnTo>
                  <a:lnTo>
                    <a:pt x="160020" y="466725"/>
                  </a:lnTo>
                  <a:lnTo>
                    <a:pt x="161163" y="465772"/>
                  </a:lnTo>
                  <a:lnTo>
                    <a:pt x="162687" y="465677"/>
                  </a:lnTo>
                  <a:lnTo>
                    <a:pt x="164687" y="466439"/>
                  </a:lnTo>
                  <a:lnTo>
                    <a:pt x="168973" y="470249"/>
                  </a:lnTo>
                  <a:lnTo>
                    <a:pt x="179641" y="477679"/>
                  </a:lnTo>
                  <a:lnTo>
                    <a:pt x="215074" y="488632"/>
                  </a:lnTo>
                  <a:lnTo>
                    <a:pt x="213741" y="482251"/>
                  </a:lnTo>
                  <a:lnTo>
                    <a:pt x="216122" y="474536"/>
                  </a:lnTo>
                  <a:lnTo>
                    <a:pt x="219456" y="469868"/>
                  </a:lnTo>
                  <a:lnTo>
                    <a:pt x="223552" y="466249"/>
                  </a:lnTo>
                  <a:lnTo>
                    <a:pt x="228124" y="464058"/>
                  </a:lnTo>
                  <a:lnTo>
                    <a:pt x="281940" y="467011"/>
                  </a:lnTo>
                  <a:lnTo>
                    <a:pt x="288131" y="466154"/>
                  </a:lnTo>
                  <a:lnTo>
                    <a:pt x="315087" y="453866"/>
                  </a:lnTo>
                  <a:lnTo>
                    <a:pt x="318135" y="451485"/>
                  </a:lnTo>
                  <a:lnTo>
                    <a:pt x="320707" y="454342"/>
                  </a:lnTo>
                  <a:lnTo>
                    <a:pt x="326898" y="463010"/>
                  </a:lnTo>
                  <a:lnTo>
                    <a:pt x="331089" y="466915"/>
                  </a:lnTo>
                  <a:lnTo>
                    <a:pt x="332613" y="467678"/>
                  </a:lnTo>
                  <a:lnTo>
                    <a:pt x="343090" y="470916"/>
                  </a:lnTo>
                  <a:lnTo>
                    <a:pt x="350806" y="474821"/>
                  </a:lnTo>
                  <a:lnTo>
                    <a:pt x="353949" y="477107"/>
                  </a:lnTo>
                  <a:lnTo>
                    <a:pt x="357759" y="481013"/>
                  </a:lnTo>
                  <a:lnTo>
                    <a:pt x="361283" y="486061"/>
                  </a:lnTo>
                  <a:lnTo>
                    <a:pt x="375380" y="502348"/>
                  </a:lnTo>
                  <a:lnTo>
                    <a:pt x="377571" y="505873"/>
                  </a:lnTo>
                  <a:lnTo>
                    <a:pt x="377285" y="507492"/>
                  </a:lnTo>
                  <a:lnTo>
                    <a:pt x="375285" y="513397"/>
                  </a:lnTo>
                  <a:lnTo>
                    <a:pt x="374237" y="517588"/>
                  </a:lnTo>
                  <a:lnTo>
                    <a:pt x="373094" y="520922"/>
                  </a:lnTo>
                  <a:lnTo>
                    <a:pt x="372428" y="522351"/>
                  </a:lnTo>
                  <a:lnTo>
                    <a:pt x="370808" y="524923"/>
                  </a:lnTo>
                  <a:lnTo>
                    <a:pt x="368998" y="527209"/>
                  </a:lnTo>
                  <a:lnTo>
                    <a:pt x="367951" y="528066"/>
                  </a:lnTo>
                  <a:lnTo>
                    <a:pt x="366998" y="528733"/>
                  </a:lnTo>
                  <a:lnTo>
                    <a:pt x="366046" y="529018"/>
                  </a:lnTo>
                  <a:lnTo>
                    <a:pt x="364807" y="529209"/>
                  </a:lnTo>
                  <a:lnTo>
                    <a:pt x="363283" y="529114"/>
                  </a:lnTo>
                  <a:lnTo>
                    <a:pt x="361664" y="529495"/>
                  </a:lnTo>
                  <a:lnTo>
                    <a:pt x="360521" y="530638"/>
                  </a:lnTo>
                  <a:lnTo>
                    <a:pt x="360426" y="533305"/>
                  </a:lnTo>
                  <a:lnTo>
                    <a:pt x="361188" y="534924"/>
                  </a:lnTo>
                  <a:lnTo>
                    <a:pt x="362426" y="536162"/>
                  </a:lnTo>
                  <a:lnTo>
                    <a:pt x="399193" y="553783"/>
                  </a:lnTo>
                  <a:lnTo>
                    <a:pt x="403003" y="556260"/>
                  </a:lnTo>
                  <a:lnTo>
                    <a:pt x="404431" y="556927"/>
                  </a:lnTo>
                  <a:lnTo>
                    <a:pt x="406051" y="557213"/>
                  </a:lnTo>
                  <a:lnTo>
                    <a:pt x="407480" y="556927"/>
                  </a:lnTo>
                  <a:lnTo>
                    <a:pt x="408622" y="556070"/>
                  </a:lnTo>
                  <a:lnTo>
                    <a:pt x="409670" y="554926"/>
                  </a:lnTo>
                  <a:lnTo>
                    <a:pt x="411385" y="552450"/>
                  </a:lnTo>
                  <a:lnTo>
                    <a:pt x="412432" y="551497"/>
                  </a:lnTo>
                  <a:lnTo>
                    <a:pt x="413671" y="550736"/>
                  </a:lnTo>
                  <a:lnTo>
                    <a:pt x="415099" y="550164"/>
                  </a:lnTo>
                  <a:lnTo>
                    <a:pt x="421386" y="548640"/>
                  </a:lnTo>
                  <a:lnTo>
                    <a:pt x="423196" y="548640"/>
                  </a:lnTo>
                  <a:lnTo>
                    <a:pt x="425863" y="549402"/>
                  </a:lnTo>
                  <a:lnTo>
                    <a:pt x="428815" y="550736"/>
                  </a:lnTo>
                  <a:lnTo>
                    <a:pt x="434054" y="553783"/>
                  </a:lnTo>
                  <a:lnTo>
                    <a:pt x="436436" y="555688"/>
                  </a:lnTo>
                  <a:lnTo>
                    <a:pt x="438055" y="557403"/>
                  </a:lnTo>
                  <a:lnTo>
                    <a:pt x="439483" y="560070"/>
                  </a:lnTo>
                  <a:lnTo>
                    <a:pt x="440627" y="562928"/>
                  </a:lnTo>
                  <a:lnTo>
                    <a:pt x="444722" y="577215"/>
                  </a:lnTo>
                  <a:lnTo>
                    <a:pt x="447199" y="582930"/>
                  </a:lnTo>
                  <a:lnTo>
                    <a:pt x="483489" y="625792"/>
                  </a:lnTo>
                  <a:lnTo>
                    <a:pt x="502730" y="643509"/>
                  </a:lnTo>
                  <a:lnTo>
                    <a:pt x="507492" y="646652"/>
                  </a:lnTo>
                  <a:lnTo>
                    <a:pt x="510826" y="647890"/>
                  </a:lnTo>
                  <a:lnTo>
                    <a:pt x="513493" y="646652"/>
                  </a:lnTo>
                  <a:lnTo>
                    <a:pt x="515969" y="645033"/>
                  </a:lnTo>
                  <a:lnTo>
                    <a:pt x="522351" y="638937"/>
                  </a:lnTo>
                  <a:lnTo>
                    <a:pt x="530066" y="629983"/>
                  </a:lnTo>
                  <a:lnTo>
                    <a:pt x="537496" y="623316"/>
                  </a:lnTo>
                  <a:lnTo>
                    <a:pt x="538544" y="622745"/>
                  </a:lnTo>
                  <a:lnTo>
                    <a:pt x="539687" y="622268"/>
                  </a:lnTo>
                  <a:lnTo>
                    <a:pt x="541496" y="621887"/>
                  </a:lnTo>
                  <a:lnTo>
                    <a:pt x="542830" y="622459"/>
                  </a:lnTo>
                  <a:lnTo>
                    <a:pt x="543687" y="623506"/>
                  </a:lnTo>
                  <a:lnTo>
                    <a:pt x="544735" y="626269"/>
                  </a:lnTo>
                  <a:lnTo>
                    <a:pt x="547116" y="630650"/>
                  </a:lnTo>
                  <a:lnTo>
                    <a:pt x="550259" y="634365"/>
                  </a:lnTo>
                  <a:lnTo>
                    <a:pt x="552450" y="635794"/>
                  </a:lnTo>
                  <a:lnTo>
                    <a:pt x="554164" y="635984"/>
                  </a:lnTo>
                  <a:lnTo>
                    <a:pt x="555117" y="635032"/>
                  </a:lnTo>
                  <a:lnTo>
                    <a:pt x="555307" y="633508"/>
                  </a:lnTo>
                  <a:lnTo>
                    <a:pt x="554831" y="632174"/>
                  </a:lnTo>
                  <a:lnTo>
                    <a:pt x="554069" y="630936"/>
                  </a:lnTo>
                  <a:lnTo>
                    <a:pt x="551307" y="627412"/>
                  </a:lnTo>
                  <a:lnTo>
                    <a:pt x="550640" y="626173"/>
                  </a:lnTo>
                  <a:lnTo>
                    <a:pt x="550640" y="624840"/>
                  </a:lnTo>
                  <a:lnTo>
                    <a:pt x="551307" y="623506"/>
                  </a:lnTo>
                  <a:lnTo>
                    <a:pt x="553688" y="622745"/>
                  </a:lnTo>
                  <a:lnTo>
                    <a:pt x="555879" y="623506"/>
                  </a:lnTo>
                  <a:lnTo>
                    <a:pt x="562165" y="627221"/>
                  </a:lnTo>
                  <a:lnTo>
                    <a:pt x="563975" y="627221"/>
                  </a:lnTo>
                  <a:lnTo>
                    <a:pt x="564737" y="626269"/>
                  </a:lnTo>
                  <a:lnTo>
                    <a:pt x="564452" y="624745"/>
                  </a:lnTo>
                  <a:lnTo>
                    <a:pt x="564071" y="623221"/>
                  </a:lnTo>
                  <a:lnTo>
                    <a:pt x="565309" y="621982"/>
                  </a:lnTo>
                  <a:lnTo>
                    <a:pt x="568262" y="621316"/>
                  </a:lnTo>
                  <a:lnTo>
                    <a:pt x="579977" y="623030"/>
                  </a:lnTo>
                  <a:lnTo>
                    <a:pt x="582739" y="624078"/>
                  </a:lnTo>
                  <a:lnTo>
                    <a:pt x="584073" y="625412"/>
                  </a:lnTo>
                  <a:lnTo>
                    <a:pt x="591122" y="629603"/>
                  </a:lnTo>
                  <a:lnTo>
                    <a:pt x="601694" y="632365"/>
                  </a:lnTo>
                  <a:lnTo>
                    <a:pt x="604076" y="633317"/>
                  </a:lnTo>
                  <a:lnTo>
                    <a:pt x="605219" y="634270"/>
                  </a:lnTo>
                  <a:lnTo>
                    <a:pt x="612457" y="642461"/>
                  </a:lnTo>
                  <a:lnTo>
                    <a:pt x="612267" y="646652"/>
                  </a:lnTo>
                  <a:lnTo>
                    <a:pt x="606552" y="649224"/>
                  </a:lnTo>
                  <a:lnTo>
                    <a:pt x="605980" y="650557"/>
                  </a:lnTo>
                  <a:lnTo>
                    <a:pt x="606171" y="651891"/>
                  </a:lnTo>
                  <a:lnTo>
                    <a:pt x="607123" y="652939"/>
                  </a:lnTo>
                  <a:lnTo>
                    <a:pt x="608362" y="653891"/>
                  </a:lnTo>
                  <a:lnTo>
                    <a:pt x="609695" y="654653"/>
                  </a:lnTo>
                  <a:lnTo>
                    <a:pt x="611219" y="655891"/>
                  </a:lnTo>
                  <a:lnTo>
                    <a:pt x="612648" y="657606"/>
                  </a:lnTo>
                  <a:lnTo>
                    <a:pt x="614077" y="660940"/>
                  </a:lnTo>
                  <a:lnTo>
                    <a:pt x="614363" y="663321"/>
                  </a:lnTo>
                  <a:lnTo>
                    <a:pt x="614172" y="665321"/>
                  </a:lnTo>
                  <a:lnTo>
                    <a:pt x="610933" y="677799"/>
                  </a:lnTo>
                  <a:lnTo>
                    <a:pt x="611886" y="695801"/>
                  </a:lnTo>
                  <a:lnTo>
                    <a:pt x="611219" y="716089"/>
                  </a:lnTo>
                  <a:lnTo>
                    <a:pt x="611505" y="717709"/>
                  </a:lnTo>
                  <a:lnTo>
                    <a:pt x="612838" y="722186"/>
                  </a:lnTo>
                  <a:lnTo>
                    <a:pt x="617030" y="746188"/>
                  </a:lnTo>
                  <a:lnTo>
                    <a:pt x="617982" y="749332"/>
                  </a:lnTo>
                  <a:lnTo>
                    <a:pt x="620363" y="752951"/>
                  </a:lnTo>
                  <a:lnTo>
                    <a:pt x="621506" y="753808"/>
                  </a:lnTo>
                  <a:lnTo>
                    <a:pt x="623030" y="754189"/>
                  </a:lnTo>
                  <a:lnTo>
                    <a:pt x="624554" y="754094"/>
                  </a:lnTo>
                  <a:lnTo>
                    <a:pt x="632365" y="751332"/>
                  </a:lnTo>
                  <a:lnTo>
                    <a:pt x="633794" y="751141"/>
                  </a:lnTo>
                  <a:lnTo>
                    <a:pt x="637032" y="751332"/>
                  </a:lnTo>
                  <a:lnTo>
                    <a:pt x="638842" y="753047"/>
                  </a:lnTo>
                  <a:lnTo>
                    <a:pt x="640747" y="755809"/>
                  </a:lnTo>
                  <a:lnTo>
                    <a:pt x="646081" y="768001"/>
                  </a:lnTo>
                  <a:lnTo>
                    <a:pt x="647890" y="770382"/>
                  </a:lnTo>
                  <a:lnTo>
                    <a:pt x="648748" y="771430"/>
                  </a:lnTo>
                  <a:lnTo>
                    <a:pt x="652272" y="774287"/>
                  </a:lnTo>
                  <a:lnTo>
                    <a:pt x="653510" y="775811"/>
                  </a:lnTo>
                  <a:lnTo>
                    <a:pt x="654844" y="777907"/>
                  </a:lnTo>
                  <a:lnTo>
                    <a:pt x="656844" y="781717"/>
                  </a:lnTo>
                  <a:lnTo>
                    <a:pt x="658178" y="783622"/>
                  </a:lnTo>
                  <a:lnTo>
                    <a:pt x="660463" y="785527"/>
                  </a:lnTo>
                  <a:lnTo>
                    <a:pt x="663416" y="788384"/>
                  </a:lnTo>
                  <a:lnTo>
                    <a:pt x="663416" y="788384"/>
                  </a:lnTo>
                  <a:lnTo>
                    <a:pt x="680180" y="764000"/>
                  </a:lnTo>
                  <a:lnTo>
                    <a:pt x="702183" y="742664"/>
                  </a:lnTo>
                  <a:lnTo>
                    <a:pt x="727424" y="730758"/>
                  </a:lnTo>
                  <a:lnTo>
                    <a:pt x="753142" y="732472"/>
                  </a:lnTo>
                  <a:lnTo>
                    <a:pt x="756190" y="733711"/>
                  </a:lnTo>
                  <a:lnTo>
                    <a:pt x="763905" y="733806"/>
                  </a:lnTo>
                  <a:lnTo>
                    <a:pt x="767429" y="735235"/>
                  </a:lnTo>
                  <a:lnTo>
                    <a:pt x="769334" y="738378"/>
                  </a:lnTo>
                  <a:lnTo>
                    <a:pt x="770954" y="742474"/>
                  </a:lnTo>
                  <a:lnTo>
                    <a:pt x="772763" y="745998"/>
                  </a:lnTo>
                  <a:lnTo>
                    <a:pt x="775526" y="747522"/>
                  </a:lnTo>
                  <a:lnTo>
                    <a:pt x="782669" y="745236"/>
                  </a:lnTo>
                  <a:lnTo>
                    <a:pt x="788956" y="740759"/>
                  </a:lnTo>
                  <a:lnTo>
                    <a:pt x="795242" y="738092"/>
                  </a:lnTo>
                  <a:lnTo>
                    <a:pt x="802481" y="741140"/>
                  </a:lnTo>
                  <a:lnTo>
                    <a:pt x="800767" y="743426"/>
                  </a:lnTo>
                  <a:lnTo>
                    <a:pt x="800195" y="744474"/>
                  </a:lnTo>
                  <a:lnTo>
                    <a:pt x="814769" y="739616"/>
                  </a:lnTo>
                  <a:lnTo>
                    <a:pt x="821341" y="740092"/>
                  </a:lnTo>
                  <a:lnTo>
                    <a:pt x="818960" y="747522"/>
                  </a:lnTo>
                  <a:lnTo>
                    <a:pt x="811911" y="751427"/>
                  </a:lnTo>
                  <a:lnTo>
                    <a:pt x="795338" y="748284"/>
                  </a:lnTo>
                  <a:lnTo>
                    <a:pt x="788480" y="750951"/>
                  </a:lnTo>
                  <a:lnTo>
                    <a:pt x="795433" y="758666"/>
                  </a:lnTo>
                  <a:lnTo>
                    <a:pt x="793718" y="765810"/>
                  </a:lnTo>
                  <a:lnTo>
                    <a:pt x="787051" y="771620"/>
                  </a:lnTo>
                  <a:lnTo>
                    <a:pt x="779050" y="775240"/>
                  </a:lnTo>
                  <a:lnTo>
                    <a:pt x="783431" y="781622"/>
                  </a:lnTo>
                  <a:lnTo>
                    <a:pt x="792766" y="786479"/>
                  </a:lnTo>
                  <a:lnTo>
                    <a:pt x="812102" y="793623"/>
                  </a:lnTo>
                  <a:lnTo>
                    <a:pt x="830961" y="804672"/>
                  </a:lnTo>
                  <a:lnTo>
                    <a:pt x="836771" y="806196"/>
                  </a:lnTo>
                  <a:lnTo>
                    <a:pt x="838962" y="807530"/>
                  </a:lnTo>
                  <a:lnTo>
                    <a:pt x="844963" y="813625"/>
                  </a:lnTo>
                  <a:lnTo>
                    <a:pt x="847439" y="815435"/>
                  </a:lnTo>
                  <a:lnTo>
                    <a:pt x="850868" y="815912"/>
                  </a:lnTo>
                  <a:lnTo>
                    <a:pt x="858012" y="815245"/>
                  </a:lnTo>
                  <a:lnTo>
                    <a:pt x="861441" y="815530"/>
                  </a:lnTo>
                  <a:lnTo>
                    <a:pt x="879824" y="826103"/>
                  </a:lnTo>
                  <a:lnTo>
                    <a:pt x="886015" y="827818"/>
                  </a:lnTo>
                  <a:lnTo>
                    <a:pt x="1001268" y="833914"/>
                  </a:lnTo>
                  <a:lnTo>
                    <a:pt x="1006602" y="835914"/>
                  </a:lnTo>
                  <a:lnTo>
                    <a:pt x="1023652" y="849535"/>
                  </a:lnTo>
                  <a:lnTo>
                    <a:pt x="1023652" y="851821"/>
                  </a:lnTo>
                  <a:lnTo>
                    <a:pt x="1019175" y="851821"/>
                  </a:lnTo>
                  <a:lnTo>
                    <a:pt x="1023080" y="855726"/>
                  </a:lnTo>
                  <a:lnTo>
                    <a:pt x="1025080" y="861727"/>
                  </a:lnTo>
                  <a:lnTo>
                    <a:pt x="1025843" y="869347"/>
                  </a:lnTo>
                  <a:lnTo>
                    <a:pt x="1025938" y="877919"/>
                  </a:lnTo>
                  <a:lnTo>
                    <a:pt x="1028129" y="884396"/>
                  </a:lnTo>
                  <a:lnTo>
                    <a:pt x="1033177" y="890302"/>
                  </a:lnTo>
                  <a:lnTo>
                    <a:pt x="1042416" y="897922"/>
                  </a:lnTo>
                  <a:lnTo>
                    <a:pt x="1052608" y="909352"/>
                  </a:lnTo>
                  <a:lnTo>
                    <a:pt x="1057370" y="920305"/>
                  </a:lnTo>
                  <a:lnTo>
                    <a:pt x="1054608" y="929926"/>
                  </a:lnTo>
                  <a:lnTo>
                    <a:pt x="1042416" y="937546"/>
                  </a:lnTo>
                  <a:lnTo>
                    <a:pt x="1046131" y="940117"/>
                  </a:lnTo>
                  <a:lnTo>
                    <a:pt x="1055370" y="943165"/>
                  </a:lnTo>
                  <a:lnTo>
                    <a:pt x="1058989" y="947071"/>
                  </a:lnTo>
                  <a:lnTo>
                    <a:pt x="1061180" y="953548"/>
                  </a:lnTo>
                  <a:lnTo>
                    <a:pt x="1060514" y="958691"/>
                  </a:lnTo>
                  <a:lnTo>
                    <a:pt x="1057370" y="961739"/>
                  </a:lnTo>
                  <a:lnTo>
                    <a:pt x="1051941" y="962025"/>
                  </a:lnTo>
                  <a:lnTo>
                    <a:pt x="1051941" y="965359"/>
                  </a:lnTo>
                  <a:lnTo>
                    <a:pt x="1056037" y="969455"/>
                  </a:lnTo>
                  <a:lnTo>
                    <a:pt x="1078039" y="1002697"/>
                  </a:lnTo>
                  <a:lnTo>
                    <a:pt x="1081278" y="1004983"/>
                  </a:lnTo>
                  <a:lnTo>
                    <a:pt x="1085850" y="1006602"/>
                  </a:lnTo>
                  <a:lnTo>
                    <a:pt x="1098328" y="1015174"/>
                  </a:lnTo>
                  <a:lnTo>
                    <a:pt x="1109091" y="1025366"/>
                  </a:lnTo>
                  <a:lnTo>
                    <a:pt x="1117568" y="1029272"/>
                  </a:lnTo>
                  <a:lnTo>
                    <a:pt x="1126046" y="1034891"/>
                  </a:lnTo>
                  <a:lnTo>
                    <a:pt x="1130522" y="1035653"/>
                  </a:lnTo>
                  <a:lnTo>
                    <a:pt x="1144714" y="1035653"/>
                  </a:lnTo>
                  <a:lnTo>
                    <a:pt x="1150334" y="1037654"/>
                  </a:lnTo>
                  <a:lnTo>
                    <a:pt x="1166908" y="1050893"/>
                  </a:lnTo>
                  <a:lnTo>
                    <a:pt x="1169670" y="1052322"/>
                  </a:lnTo>
                  <a:lnTo>
                    <a:pt x="1172432" y="1053274"/>
                  </a:lnTo>
                  <a:lnTo>
                    <a:pt x="1179957" y="1053941"/>
                  </a:lnTo>
                  <a:lnTo>
                    <a:pt x="1181767" y="1052513"/>
                  </a:lnTo>
                  <a:lnTo>
                    <a:pt x="1185291" y="1046226"/>
                  </a:lnTo>
                  <a:lnTo>
                    <a:pt x="1187101" y="1044797"/>
                  </a:lnTo>
                  <a:lnTo>
                    <a:pt x="1186148" y="1041082"/>
                  </a:lnTo>
                  <a:lnTo>
                    <a:pt x="1190815" y="1017365"/>
                  </a:lnTo>
                  <a:lnTo>
                    <a:pt x="1190720" y="1012126"/>
                  </a:lnTo>
                  <a:lnTo>
                    <a:pt x="1188244" y="1000601"/>
                  </a:lnTo>
                  <a:lnTo>
                    <a:pt x="1189006" y="996315"/>
                  </a:lnTo>
                  <a:lnTo>
                    <a:pt x="1192149" y="986599"/>
                  </a:lnTo>
                  <a:lnTo>
                    <a:pt x="1193482" y="977265"/>
                  </a:lnTo>
                  <a:lnTo>
                    <a:pt x="1194721" y="972693"/>
                  </a:lnTo>
                  <a:lnTo>
                    <a:pt x="1202531" y="953167"/>
                  </a:lnTo>
                  <a:lnTo>
                    <a:pt x="1215009" y="943832"/>
                  </a:lnTo>
                  <a:lnTo>
                    <a:pt x="1219581" y="938593"/>
                  </a:lnTo>
                  <a:lnTo>
                    <a:pt x="1222439" y="925449"/>
                  </a:lnTo>
                  <a:lnTo>
                    <a:pt x="1227963" y="921067"/>
                  </a:lnTo>
                  <a:lnTo>
                    <a:pt x="1230725" y="916591"/>
                  </a:lnTo>
                  <a:lnTo>
                    <a:pt x="1231202" y="912305"/>
                  </a:lnTo>
                  <a:lnTo>
                    <a:pt x="1229868" y="909352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0" name="Figura a mano libera: forma 91">
              <a:extLst>
                <a:ext uri="{FF2B5EF4-FFF2-40B4-BE49-F238E27FC236}">
                  <a16:creationId xmlns:a16="http://schemas.microsoft.com/office/drawing/2014/main" xmlns="" id="{921E1A76-355B-4061-AFA5-551EFCC42B5B}"/>
                </a:ext>
              </a:extLst>
            </p:cNvPr>
            <p:cNvSpPr/>
            <p:nvPr/>
          </p:nvSpPr>
          <p:spPr>
            <a:xfrm>
              <a:off x="9021679" y="3702176"/>
              <a:ext cx="601313" cy="561594"/>
            </a:xfrm>
            <a:custGeom>
              <a:avLst/>
              <a:gdLst>
                <a:gd name="connsiteX0" fmla="*/ 600932 w 601313"/>
                <a:gd name="connsiteY0" fmla="*/ 383381 h 561594"/>
                <a:gd name="connsiteX1" fmla="*/ 601313 w 601313"/>
                <a:gd name="connsiteY1" fmla="*/ 381953 h 561594"/>
                <a:gd name="connsiteX2" fmla="*/ 601313 w 601313"/>
                <a:gd name="connsiteY2" fmla="*/ 381953 h 561594"/>
                <a:gd name="connsiteX3" fmla="*/ 599313 w 601313"/>
                <a:gd name="connsiteY3" fmla="*/ 381571 h 561594"/>
                <a:gd name="connsiteX4" fmla="*/ 593503 w 601313"/>
                <a:gd name="connsiteY4" fmla="*/ 378905 h 561594"/>
                <a:gd name="connsiteX5" fmla="*/ 589693 w 601313"/>
                <a:gd name="connsiteY5" fmla="*/ 372237 h 561594"/>
                <a:gd name="connsiteX6" fmla="*/ 587407 w 601313"/>
                <a:gd name="connsiteY6" fmla="*/ 363188 h 561594"/>
                <a:gd name="connsiteX7" fmla="*/ 585406 w 601313"/>
                <a:gd name="connsiteY7" fmla="*/ 344138 h 561594"/>
                <a:gd name="connsiteX8" fmla="*/ 582739 w 601313"/>
                <a:gd name="connsiteY8" fmla="*/ 336995 h 561594"/>
                <a:gd name="connsiteX9" fmla="*/ 577405 w 601313"/>
                <a:gd name="connsiteY9" fmla="*/ 332422 h 561594"/>
                <a:gd name="connsiteX10" fmla="*/ 563594 w 601313"/>
                <a:gd name="connsiteY10" fmla="*/ 329851 h 561594"/>
                <a:gd name="connsiteX11" fmla="*/ 543782 w 601313"/>
                <a:gd name="connsiteY11" fmla="*/ 321755 h 561594"/>
                <a:gd name="connsiteX12" fmla="*/ 531590 w 601313"/>
                <a:gd name="connsiteY12" fmla="*/ 313849 h 561594"/>
                <a:gd name="connsiteX13" fmla="*/ 486537 w 601313"/>
                <a:gd name="connsiteY13" fmla="*/ 269462 h 561594"/>
                <a:gd name="connsiteX14" fmla="*/ 472249 w 601313"/>
                <a:gd name="connsiteY14" fmla="*/ 245745 h 561594"/>
                <a:gd name="connsiteX15" fmla="*/ 461486 w 601313"/>
                <a:gd name="connsiteY15" fmla="*/ 236506 h 561594"/>
                <a:gd name="connsiteX16" fmla="*/ 436816 w 601313"/>
                <a:gd name="connsiteY16" fmla="*/ 220123 h 561594"/>
                <a:gd name="connsiteX17" fmla="*/ 414909 w 601313"/>
                <a:gd name="connsiteY17" fmla="*/ 200692 h 561594"/>
                <a:gd name="connsiteX18" fmla="*/ 365093 w 601313"/>
                <a:gd name="connsiteY18" fmla="*/ 141065 h 561594"/>
                <a:gd name="connsiteX19" fmla="*/ 362903 w 601313"/>
                <a:gd name="connsiteY19" fmla="*/ 136017 h 561594"/>
                <a:gd name="connsiteX20" fmla="*/ 360997 w 601313"/>
                <a:gd name="connsiteY20" fmla="*/ 128969 h 561594"/>
                <a:gd name="connsiteX21" fmla="*/ 339662 w 601313"/>
                <a:gd name="connsiteY21" fmla="*/ 94679 h 561594"/>
                <a:gd name="connsiteX22" fmla="*/ 332518 w 601313"/>
                <a:gd name="connsiteY22" fmla="*/ 79820 h 561594"/>
                <a:gd name="connsiteX23" fmla="*/ 320230 w 601313"/>
                <a:gd name="connsiteY23" fmla="*/ 48196 h 561594"/>
                <a:gd name="connsiteX24" fmla="*/ 306800 w 601313"/>
                <a:gd name="connsiteY24" fmla="*/ 0 h 561594"/>
                <a:gd name="connsiteX25" fmla="*/ 300990 w 601313"/>
                <a:gd name="connsiteY25" fmla="*/ 667 h 561594"/>
                <a:gd name="connsiteX26" fmla="*/ 276415 w 601313"/>
                <a:gd name="connsiteY26" fmla="*/ 6763 h 561594"/>
                <a:gd name="connsiteX27" fmla="*/ 257080 w 601313"/>
                <a:gd name="connsiteY27" fmla="*/ 15430 h 561594"/>
                <a:gd name="connsiteX28" fmla="*/ 250031 w 601313"/>
                <a:gd name="connsiteY28" fmla="*/ 17621 h 561594"/>
                <a:gd name="connsiteX29" fmla="*/ 244888 w 601313"/>
                <a:gd name="connsiteY29" fmla="*/ 17336 h 561594"/>
                <a:gd name="connsiteX30" fmla="*/ 242792 w 601313"/>
                <a:gd name="connsiteY30" fmla="*/ 18002 h 561594"/>
                <a:gd name="connsiteX31" fmla="*/ 240601 w 601313"/>
                <a:gd name="connsiteY31" fmla="*/ 19431 h 561594"/>
                <a:gd name="connsiteX32" fmla="*/ 237554 w 601313"/>
                <a:gd name="connsiteY32" fmla="*/ 22860 h 561594"/>
                <a:gd name="connsiteX33" fmla="*/ 236220 w 601313"/>
                <a:gd name="connsiteY33" fmla="*/ 25241 h 561594"/>
                <a:gd name="connsiteX34" fmla="*/ 235553 w 601313"/>
                <a:gd name="connsiteY34" fmla="*/ 27337 h 561594"/>
                <a:gd name="connsiteX35" fmla="*/ 235172 w 601313"/>
                <a:gd name="connsiteY35" fmla="*/ 31623 h 561594"/>
                <a:gd name="connsiteX36" fmla="*/ 234887 w 601313"/>
                <a:gd name="connsiteY36" fmla="*/ 33338 h 561594"/>
                <a:gd name="connsiteX37" fmla="*/ 234220 w 601313"/>
                <a:gd name="connsiteY37" fmla="*/ 34957 h 561594"/>
                <a:gd name="connsiteX38" fmla="*/ 233267 w 601313"/>
                <a:gd name="connsiteY38" fmla="*/ 36290 h 561594"/>
                <a:gd name="connsiteX39" fmla="*/ 232315 w 601313"/>
                <a:gd name="connsiteY39" fmla="*/ 37433 h 561594"/>
                <a:gd name="connsiteX40" fmla="*/ 229933 w 601313"/>
                <a:gd name="connsiteY40" fmla="*/ 39434 h 561594"/>
                <a:gd name="connsiteX41" fmla="*/ 224218 w 601313"/>
                <a:gd name="connsiteY41" fmla="*/ 42101 h 561594"/>
                <a:gd name="connsiteX42" fmla="*/ 214884 w 601313"/>
                <a:gd name="connsiteY42" fmla="*/ 43910 h 561594"/>
                <a:gd name="connsiteX43" fmla="*/ 212312 w 601313"/>
                <a:gd name="connsiteY43" fmla="*/ 43815 h 561594"/>
                <a:gd name="connsiteX44" fmla="*/ 210503 w 601313"/>
                <a:gd name="connsiteY44" fmla="*/ 43434 h 561594"/>
                <a:gd name="connsiteX45" fmla="*/ 207454 w 601313"/>
                <a:gd name="connsiteY45" fmla="*/ 42291 h 561594"/>
                <a:gd name="connsiteX46" fmla="*/ 205740 w 601313"/>
                <a:gd name="connsiteY46" fmla="*/ 42005 h 561594"/>
                <a:gd name="connsiteX47" fmla="*/ 203549 w 601313"/>
                <a:gd name="connsiteY47" fmla="*/ 42386 h 561594"/>
                <a:gd name="connsiteX48" fmla="*/ 194120 w 601313"/>
                <a:gd name="connsiteY48" fmla="*/ 45911 h 561594"/>
                <a:gd name="connsiteX49" fmla="*/ 191833 w 601313"/>
                <a:gd name="connsiteY49" fmla="*/ 46387 h 561594"/>
                <a:gd name="connsiteX50" fmla="*/ 189929 w 601313"/>
                <a:gd name="connsiteY50" fmla="*/ 46387 h 561594"/>
                <a:gd name="connsiteX51" fmla="*/ 188500 w 601313"/>
                <a:gd name="connsiteY51" fmla="*/ 45815 h 561594"/>
                <a:gd name="connsiteX52" fmla="*/ 187166 w 601313"/>
                <a:gd name="connsiteY52" fmla="*/ 45053 h 561594"/>
                <a:gd name="connsiteX53" fmla="*/ 184975 w 601313"/>
                <a:gd name="connsiteY53" fmla="*/ 42958 h 561594"/>
                <a:gd name="connsiteX54" fmla="*/ 183642 w 601313"/>
                <a:gd name="connsiteY54" fmla="*/ 42101 h 561594"/>
                <a:gd name="connsiteX55" fmla="*/ 182118 w 601313"/>
                <a:gd name="connsiteY55" fmla="*/ 41529 h 561594"/>
                <a:gd name="connsiteX56" fmla="*/ 180022 w 601313"/>
                <a:gd name="connsiteY56" fmla="*/ 42196 h 561594"/>
                <a:gd name="connsiteX57" fmla="*/ 178022 w 601313"/>
                <a:gd name="connsiteY57" fmla="*/ 43910 h 561594"/>
                <a:gd name="connsiteX58" fmla="*/ 175070 w 601313"/>
                <a:gd name="connsiteY58" fmla="*/ 48292 h 561594"/>
                <a:gd name="connsiteX59" fmla="*/ 171355 w 601313"/>
                <a:gd name="connsiteY59" fmla="*/ 56293 h 561594"/>
                <a:gd name="connsiteX60" fmla="*/ 170497 w 601313"/>
                <a:gd name="connsiteY60" fmla="*/ 57531 h 561594"/>
                <a:gd name="connsiteX61" fmla="*/ 167640 w 601313"/>
                <a:gd name="connsiteY61" fmla="*/ 61151 h 561594"/>
                <a:gd name="connsiteX62" fmla="*/ 166783 w 601313"/>
                <a:gd name="connsiteY62" fmla="*/ 62579 h 561594"/>
                <a:gd name="connsiteX63" fmla="*/ 166116 w 601313"/>
                <a:gd name="connsiteY63" fmla="*/ 64103 h 561594"/>
                <a:gd name="connsiteX64" fmla="*/ 165640 w 601313"/>
                <a:gd name="connsiteY64" fmla="*/ 65913 h 561594"/>
                <a:gd name="connsiteX65" fmla="*/ 165163 w 601313"/>
                <a:gd name="connsiteY65" fmla="*/ 69913 h 561594"/>
                <a:gd name="connsiteX66" fmla="*/ 164687 w 601313"/>
                <a:gd name="connsiteY66" fmla="*/ 71819 h 561594"/>
                <a:gd name="connsiteX67" fmla="*/ 164211 w 601313"/>
                <a:gd name="connsiteY67" fmla="*/ 73438 h 561594"/>
                <a:gd name="connsiteX68" fmla="*/ 162496 w 601313"/>
                <a:gd name="connsiteY68" fmla="*/ 74962 h 561594"/>
                <a:gd name="connsiteX69" fmla="*/ 160020 w 601313"/>
                <a:gd name="connsiteY69" fmla="*/ 76200 h 561594"/>
                <a:gd name="connsiteX70" fmla="*/ 154400 w 601313"/>
                <a:gd name="connsiteY70" fmla="*/ 77534 h 561594"/>
                <a:gd name="connsiteX71" fmla="*/ 151066 w 601313"/>
                <a:gd name="connsiteY71" fmla="*/ 78867 h 561594"/>
                <a:gd name="connsiteX72" fmla="*/ 148209 w 601313"/>
                <a:gd name="connsiteY72" fmla="*/ 80582 h 561594"/>
                <a:gd name="connsiteX73" fmla="*/ 145637 w 601313"/>
                <a:gd name="connsiteY73" fmla="*/ 84201 h 561594"/>
                <a:gd name="connsiteX74" fmla="*/ 144589 w 601313"/>
                <a:gd name="connsiteY74" fmla="*/ 86868 h 561594"/>
                <a:gd name="connsiteX75" fmla="*/ 144018 w 601313"/>
                <a:gd name="connsiteY75" fmla="*/ 89249 h 561594"/>
                <a:gd name="connsiteX76" fmla="*/ 143446 w 601313"/>
                <a:gd name="connsiteY76" fmla="*/ 93154 h 561594"/>
                <a:gd name="connsiteX77" fmla="*/ 140113 w 601313"/>
                <a:gd name="connsiteY77" fmla="*/ 95060 h 561594"/>
                <a:gd name="connsiteX78" fmla="*/ 137255 w 601313"/>
                <a:gd name="connsiteY78" fmla="*/ 96203 h 561594"/>
                <a:gd name="connsiteX79" fmla="*/ 111823 w 601313"/>
                <a:gd name="connsiteY79" fmla="*/ 99727 h 561594"/>
                <a:gd name="connsiteX80" fmla="*/ 111062 w 601313"/>
                <a:gd name="connsiteY80" fmla="*/ 103537 h 561594"/>
                <a:gd name="connsiteX81" fmla="*/ 111347 w 601313"/>
                <a:gd name="connsiteY81" fmla="*/ 105346 h 561594"/>
                <a:gd name="connsiteX82" fmla="*/ 112109 w 601313"/>
                <a:gd name="connsiteY82" fmla="*/ 107823 h 561594"/>
                <a:gd name="connsiteX83" fmla="*/ 114014 w 601313"/>
                <a:gd name="connsiteY83" fmla="*/ 110966 h 561594"/>
                <a:gd name="connsiteX84" fmla="*/ 115348 w 601313"/>
                <a:gd name="connsiteY84" fmla="*/ 112776 h 561594"/>
                <a:gd name="connsiteX85" fmla="*/ 116681 w 601313"/>
                <a:gd name="connsiteY85" fmla="*/ 114110 h 561594"/>
                <a:gd name="connsiteX86" fmla="*/ 118015 w 601313"/>
                <a:gd name="connsiteY86" fmla="*/ 114967 h 561594"/>
                <a:gd name="connsiteX87" fmla="*/ 119634 w 601313"/>
                <a:gd name="connsiteY87" fmla="*/ 115538 h 561594"/>
                <a:gd name="connsiteX88" fmla="*/ 123349 w 601313"/>
                <a:gd name="connsiteY88" fmla="*/ 116396 h 561594"/>
                <a:gd name="connsiteX89" fmla="*/ 124968 w 601313"/>
                <a:gd name="connsiteY89" fmla="*/ 117062 h 561594"/>
                <a:gd name="connsiteX90" fmla="*/ 126301 w 601313"/>
                <a:gd name="connsiteY90" fmla="*/ 117824 h 561594"/>
                <a:gd name="connsiteX91" fmla="*/ 127540 w 601313"/>
                <a:gd name="connsiteY91" fmla="*/ 118777 h 561594"/>
                <a:gd name="connsiteX92" fmla="*/ 128588 w 601313"/>
                <a:gd name="connsiteY92" fmla="*/ 119825 h 561594"/>
                <a:gd name="connsiteX93" fmla="*/ 128683 w 601313"/>
                <a:gd name="connsiteY93" fmla="*/ 123349 h 561594"/>
                <a:gd name="connsiteX94" fmla="*/ 128588 w 601313"/>
                <a:gd name="connsiteY94" fmla="*/ 126111 h 561594"/>
                <a:gd name="connsiteX95" fmla="*/ 122587 w 601313"/>
                <a:gd name="connsiteY95" fmla="*/ 146971 h 561594"/>
                <a:gd name="connsiteX96" fmla="*/ 112014 w 601313"/>
                <a:gd name="connsiteY96" fmla="*/ 152305 h 561594"/>
                <a:gd name="connsiteX97" fmla="*/ 110395 w 601313"/>
                <a:gd name="connsiteY97" fmla="*/ 152781 h 561594"/>
                <a:gd name="connsiteX98" fmla="*/ 108490 w 601313"/>
                <a:gd name="connsiteY98" fmla="*/ 152971 h 561594"/>
                <a:gd name="connsiteX99" fmla="*/ 101060 w 601313"/>
                <a:gd name="connsiteY99" fmla="*/ 152591 h 561594"/>
                <a:gd name="connsiteX100" fmla="*/ 95917 w 601313"/>
                <a:gd name="connsiteY100" fmla="*/ 153353 h 561594"/>
                <a:gd name="connsiteX101" fmla="*/ 94107 w 601313"/>
                <a:gd name="connsiteY101" fmla="*/ 153353 h 561594"/>
                <a:gd name="connsiteX102" fmla="*/ 90964 w 601313"/>
                <a:gd name="connsiteY102" fmla="*/ 152400 h 561594"/>
                <a:gd name="connsiteX103" fmla="*/ 89535 w 601313"/>
                <a:gd name="connsiteY103" fmla="*/ 151638 h 561594"/>
                <a:gd name="connsiteX104" fmla="*/ 86487 w 601313"/>
                <a:gd name="connsiteY104" fmla="*/ 150304 h 561594"/>
                <a:gd name="connsiteX105" fmla="*/ 84772 w 601313"/>
                <a:gd name="connsiteY105" fmla="*/ 149924 h 561594"/>
                <a:gd name="connsiteX106" fmla="*/ 75152 w 601313"/>
                <a:gd name="connsiteY106" fmla="*/ 149733 h 561594"/>
                <a:gd name="connsiteX107" fmla="*/ 71533 w 601313"/>
                <a:gd name="connsiteY107" fmla="*/ 148876 h 561594"/>
                <a:gd name="connsiteX108" fmla="*/ 66675 w 601313"/>
                <a:gd name="connsiteY108" fmla="*/ 146971 h 561594"/>
                <a:gd name="connsiteX109" fmla="*/ 63151 w 601313"/>
                <a:gd name="connsiteY109" fmla="*/ 146304 h 561594"/>
                <a:gd name="connsiteX110" fmla="*/ 61341 w 601313"/>
                <a:gd name="connsiteY110" fmla="*/ 146209 h 561594"/>
                <a:gd name="connsiteX111" fmla="*/ 59817 w 601313"/>
                <a:gd name="connsiteY111" fmla="*/ 146590 h 561594"/>
                <a:gd name="connsiteX112" fmla="*/ 58579 w 601313"/>
                <a:gd name="connsiteY112" fmla="*/ 148209 h 561594"/>
                <a:gd name="connsiteX113" fmla="*/ 57626 w 601313"/>
                <a:gd name="connsiteY113" fmla="*/ 150876 h 561594"/>
                <a:gd name="connsiteX114" fmla="*/ 56769 w 601313"/>
                <a:gd name="connsiteY114" fmla="*/ 156877 h 561594"/>
                <a:gd name="connsiteX115" fmla="*/ 55816 w 601313"/>
                <a:gd name="connsiteY115" fmla="*/ 160306 h 561594"/>
                <a:gd name="connsiteX116" fmla="*/ 53626 w 601313"/>
                <a:gd name="connsiteY116" fmla="*/ 163068 h 561594"/>
                <a:gd name="connsiteX117" fmla="*/ 51625 w 601313"/>
                <a:gd name="connsiteY117" fmla="*/ 163735 h 561594"/>
                <a:gd name="connsiteX118" fmla="*/ 46101 w 601313"/>
                <a:gd name="connsiteY118" fmla="*/ 164306 h 561594"/>
                <a:gd name="connsiteX119" fmla="*/ 44672 w 601313"/>
                <a:gd name="connsiteY119" fmla="*/ 164878 h 561594"/>
                <a:gd name="connsiteX120" fmla="*/ 43529 w 601313"/>
                <a:gd name="connsiteY120" fmla="*/ 165830 h 561594"/>
                <a:gd name="connsiteX121" fmla="*/ 42672 w 601313"/>
                <a:gd name="connsiteY121" fmla="*/ 167259 h 561594"/>
                <a:gd name="connsiteX122" fmla="*/ 42386 w 601313"/>
                <a:gd name="connsiteY122" fmla="*/ 169164 h 561594"/>
                <a:gd name="connsiteX123" fmla="*/ 43148 w 601313"/>
                <a:gd name="connsiteY123" fmla="*/ 171926 h 561594"/>
                <a:gd name="connsiteX124" fmla="*/ 44196 w 601313"/>
                <a:gd name="connsiteY124" fmla="*/ 173641 h 561594"/>
                <a:gd name="connsiteX125" fmla="*/ 45339 w 601313"/>
                <a:gd name="connsiteY125" fmla="*/ 174974 h 561594"/>
                <a:gd name="connsiteX126" fmla="*/ 49149 w 601313"/>
                <a:gd name="connsiteY126" fmla="*/ 177641 h 561594"/>
                <a:gd name="connsiteX127" fmla="*/ 50292 w 601313"/>
                <a:gd name="connsiteY127" fmla="*/ 178689 h 561594"/>
                <a:gd name="connsiteX128" fmla="*/ 51340 w 601313"/>
                <a:gd name="connsiteY128" fmla="*/ 179832 h 561594"/>
                <a:gd name="connsiteX129" fmla="*/ 52006 w 601313"/>
                <a:gd name="connsiteY129" fmla="*/ 181166 h 561594"/>
                <a:gd name="connsiteX130" fmla="*/ 52483 w 601313"/>
                <a:gd name="connsiteY130" fmla="*/ 182785 h 561594"/>
                <a:gd name="connsiteX131" fmla="*/ 52673 w 601313"/>
                <a:gd name="connsiteY131" fmla="*/ 184499 h 561594"/>
                <a:gd name="connsiteX132" fmla="*/ 52388 w 601313"/>
                <a:gd name="connsiteY132" fmla="*/ 187357 h 561594"/>
                <a:gd name="connsiteX133" fmla="*/ 52483 w 601313"/>
                <a:gd name="connsiteY133" fmla="*/ 188404 h 561594"/>
                <a:gd name="connsiteX134" fmla="*/ 53245 w 601313"/>
                <a:gd name="connsiteY134" fmla="*/ 191453 h 561594"/>
                <a:gd name="connsiteX135" fmla="*/ 53149 w 601313"/>
                <a:gd name="connsiteY135" fmla="*/ 193548 h 561594"/>
                <a:gd name="connsiteX136" fmla="*/ 52483 w 601313"/>
                <a:gd name="connsiteY136" fmla="*/ 196120 h 561594"/>
                <a:gd name="connsiteX137" fmla="*/ 50101 w 601313"/>
                <a:gd name="connsiteY137" fmla="*/ 199930 h 561594"/>
                <a:gd name="connsiteX138" fmla="*/ 48578 w 601313"/>
                <a:gd name="connsiteY138" fmla="*/ 201739 h 561594"/>
                <a:gd name="connsiteX139" fmla="*/ 46958 w 601313"/>
                <a:gd name="connsiteY139" fmla="*/ 203168 h 561594"/>
                <a:gd name="connsiteX140" fmla="*/ 42100 w 601313"/>
                <a:gd name="connsiteY140" fmla="*/ 206597 h 561594"/>
                <a:gd name="connsiteX141" fmla="*/ 41148 w 601313"/>
                <a:gd name="connsiteY141" fmla="*/ 207836 h 561594"/>
                <a:gd name="connsiteX142" fmla="*/ 40481 w 601313"/>
                <a:gd name="connsiteY142" fmla="*/ 209741 h 561594"/>
                <a:gd name="connsiteX143" fmla="*/ 40100 w 601313"/>
                <a:gd name="connsiteY143" fmla="*/ 212312 h 561594"/>
                <a:gd name="connsiteX144" fmla="*/ 40386 w 601313"/>
                <a:gd name="connsiteY144" fmla="*/ 216503 h 561594"/>
                <a:gd name="connsiteX145" fmla="*/ 40862 w 601313"/>
                <a:gd name="connsiteY145" fmla="*/ 218980 h 561594"/>
                <a:gd name="connsiteX146" fmla="*/ 41338 w 601313"/>
                <a:gd name="connsiteY146" fmla="*/ 220980 h 561594"/>
                <a:gd name="connsiteX147" fmla="*/ 42767 w 601313"/>
                <a:gd name="connsiteY147" fmla="*/ 223838 h 561594"/>
                <a:gd name="connsiteX148" fmla="*/ 44672 w 601313"/>
                <a:gd name="connsiteY148" fmla="*/ 226124 h 561594"/>
                <a:gd name="connsiteX149" fmla="*/ 45720 w 601313"/>
                <a:gd name="connsiteY149" fmla="*/ 227171 h 561594"/>
                <a:gd name="connsiteX150" fmla="*/ 48387 w 601313"/>
                <a:gd name="connsiteY150" fmla="*/ 228886 h 561594"/>
                <a:gd name="connsiteX151" fmla="*/ 54769 w 601313"/>
                <a:gd name="connsiteY151" fmla="*/ 231362 h 561594"/>
                <a:gd name="connsiteX152" fmla="*/ 56197 w 601313"/>
                <a:gd name="connsiteY152" fmla="*/ 232124 h 561594"/>
                <a:gd name="connsiteX153" fmla="*/ 57150 w 601313"/>
                <a:gd name="connsiteY153" fmla="*/ 233267 h 561594"/>
                <a:gd name="connsiteX154" fmla="*/ 57150 w 601313"/>
                <a:gd name="connsiteY154" fmla="*/ 235649 h 561594"/>
                <a:gd name="connsiteX155" fmla="*/ 56007 w 601313"/>
                <a:gd name="connsiteY155" fmla="*/ 239078 h 561594"/>
                <a:gd name="connsiteX156" fmla="*/ 50673 w 601313"/>
                <a:gd name="connsiteY156" fmla="*/ 248412 h 561594"/>
                <a:gd name="connsiteX157" fmla="*/ 49625 w 601313"/>
                <a:gd name="connsiteY157" fmla="*/ 250698 h 561594"/>
                <a:gd name="connsiteX158" fmla="*/ 49339 w 601313"/>
                <a:gd name="connsiteY158" fmla="*/ 252794 h 561594"/>
                <a:gd name="connsiteX159" fmla="*/ 49530 w 601313"/>
                <a:gd name="connsiteY159" fmla="*/ 256699 h 561594"/>
                <a:gd name="connsiteX160" fmla="*/ 50006 w 601313"/>
                <a:gd name="connsiteY160" fmla="*/ 258889 h 561594"/>
                <a:gd name="connsiteX161" fmla="*/ 50863 w 601313"/>
                <a:gd name="connsiteY161" fmla="*/ 260699 h 561594"/>
                <a:gd name="connsiteX162" fmla="*/ 52006 w 601313"/>
                <a:gd name="connsiteY162" fmla="*/ 261652 h 561594"/>
                <a:gd name="connsiteX163" fmla="*/ 60865 w 601313"/>
                <a:gd name="connsiteY163" fmla="*/ 265938 h 561594"/>
                <a:gd name="connsiteX164" fmla="*/ 64484 w 601313"/>
                <a:gd name="connsiteY164" fmla="*/ 268700 h 561594"/>
                <a:gd name="connsiteX165" fmla="*/ 66675 w 601313"/>
                <a:gd name="connsiteY165" fmla="*/ 270796 h 561594"/>
                <a:gd name="connsiteX166" fmla="*/ 68389 w 601313"/>
                <a:gd name="connsiteY166" fmla="*/ 273272 h 561594"/>
                <a:gd name="connsiteX167" fmla="*/ 69056 w 601313"/>
                <a:gd name="connsiteY167" fmla="*/ 274701 h 561594"/>
                <a:gd name="connsiteX168" fmla="*/ 69532 w 601313"/>
                <a:gd name="connsiteY168" fmla="*/ 276130 h 561594"/>
                <a:gd name="connsiteX169" fmla="*/ 70580 w 601313"/>
                <a:gd name="connsiteY169" fmla="*/ 283274 h 561594"/>
                <a:gd name="connsiteX170" fmla="*/ 71438 w 601313"/>
                <a:gd name="connsiteY170" fmla="*/ 286607 h 561594"/>
                <a:gd name="connsiteX171" fmla="*/ 72485 w 601313"/>
                <a:gd name="connsiteY171" fmla="*/ 289560 h 561594"/>
                <a:gd name="connsiteX172" fmla="*/ 74009 w 601313"/>
                <a:gd name="connsiteY172" fmla="*/ 292418 h 561594"/>
                <a:gd name="connsiteX173" fmla="*/ 74962 w 601313"/>
                <a:gd name="connsiteY173" fmla="*/ 293561 h 561594"/>
                <a:gd name="connsiteX174" fmla="*/ 81820 w 601313"/>
                <a:gd name="connsiteY174" fmla="*/ 299561 h 561594"/>
                <a:gd name="connsiteX175" fmla="*/ 82772 w 601313"/>
                <a:gd name="connsiteY175" fmla="*/ 300704 h 561594"/>
                <a:gd name="connsiteX176" fmla="*/ 83629 w 601313"/>
                <a:gd name="connsiteY176" fmla="*/ 301943 h 561594"/>
                <a:gd name="connsiteX177" fmla="*/ 87630 w 601313"/>
                <a:gd name="connsiteY177" fmla="*/ 310229 h 561594"/>
                <a:gd name="connsiteX178" fmla="*/ 88582 w 601313"/>
                <a:gd name="connsiteY178" fmla="*/ 311372 h 561594"/>
                <a:gd name="connsiteX179" fmla="*/ 89630 w 601313"/>
                <a:gd name="connsiteY179" fmla="*/ 312420 h 561594"/>
                <a:gd name="connsiteX180" fmla="*/ 90868 w 601313"/>
                <a:gd name="connsiteY180" fmla="*/ 313372 h 561594"/>
                <a:gd name="connsiteX181" fmla="*/ 92297 w 601313"/>
                <a:gd name="connsiteY181" fmla="*/ 314135 h 561594"/>
                <a:gd name="connsiteX182" fmla="*/ 98965 w 601313"/>
                <a:gd name="connsiteY182" fmla="*/ 315754 h 561594"/>
                <a:gd name="connsiteX183" fmla="*/ 99822 w 601313"/>
                <a:gd name="connsiteY183" fmla="*/ 316230 h 561594"/>
                <a:gd name="connsiteX184" fmla="*/ 100679 w 601313"/>
                <a:gd name="connsiteY184" fmla="*/ 316897 h 561594"/>
                <a:gd name="connsiteX185" fmla="*/ 101537 w 601313"/>
                <a:gd name="connsiteY185" fmla="*/ 318040 h 561594"/>
                <a:gd name="connsiteX186" fmla="*/ 102203 w 601313"/>
                <a:gd name="connsiteY186" fmla="*/ 319373 h 561594"/>
                <a:gd name="connsiteX187" fmla="*/ 102679 w 601313"/>
                <a:gd name="connsiteY187" fmla="*/ 320993 h 561594"/>
                <a:gd name="connsiteX188" fmla="*/ 103346 w 601313"/>
                <a:gd name="connsiteY188" fmla="*/ 324326 h 561594"/>
                <a:gd name="connsiteX189" fmla="*/ 103918 w 601313"/>
                <a:gd name="connsiteY189" fmla="*/ 325755 h 561594"/>
                <a:gd name="connsiteX190" fmla="*/ 104775 w 601313"/>
                <a:gd name="connsiteY190" fmla="*/ 327184 h 561594"/>
                <a:gd name="connsiteX191" fmla="*/ 105918 w 601313"/>
                <a:gd name="connsiteY191" fmla="*/ 328041 h 561594"/>
                <a:gd name="connsiteX192" fmla="*/ 107442 w 601313"/>
                <a:gd name="connsiteY192" fmla="*/ 328708 h 561594"/>
                <a:gd name="connsiteX193" fmla="*/ 111062 w 601313"/>
                <a:gd name="connsiteY193" fmla="*/ 329470 h 561594"/>
                <a:gd name="connsiteX194" fmla="*/ 116776 w 601313"/>
                <a:gd name="connsiteY194" fmla="*/ 329565 h 561594"/>
                <a:gd name="connsiteX195" fmla="*/ 118586 w 601313"/>
                <a:gd name="connsiteY195" fmla="*/ 329851 h 561594"/>
                <a:gd name="connsiteX196" fmla="*/ 120110 w 601313"/>
                <a:gd name="connsiteY196" fmla="*/ 330422 h 561594"/>
                <a:gd name="connsiteX197" fmla="*/ 121444 w 601313"/>
                <a:gd name="connsiteY197" fmla="*/ 331280 h 561594"/>
                <a:gd name="connsiteX198" fmla="*/ 122110 w 601313"/>
                <a:gd name="connsiteY198" fmla="*/ 332518 h 561594"/>
                <a:gd name="connsiteX199" fmla="*/ 120777 w 601313"/>
                <a:gd name="connsiteY199" fmla="*/ 334137 h 561594"/>
                <a:gd name="connsiteX200" fmla="*/ 117634 w 601313"/>
                <a:gd name="connsiteY200" fmla="*/ 335566 h 561594"/>
                <a:gd name="connsiteX201" fmla="*/ 104870 w 601313"/>
                <a:gd name="connsiteY201" fmla="*/ 338328 h 561594"/>
                <a:gd name="connsiteX202" fmla="*/ 100774 w 601313"/>
                <a:gd name="connsiteY202" fmla="*/ 340709 h 561594"/>
                <a:gd name="connsiteX203" fmla="*/ 99536 w 601313"/>
                <a:gd name="connsiteY203" fmla="*/ 342710 h 561594"/>
                <a:gd name="connsiteX204" fmla="*/ 99155 w 601313"/>
                <a:gd name="connsiteY204" fmla="*/ 344805 h 561594"/>
                <a:gd name="connsiteX205" fmla="*/ 99536 w 601313"/>
                <a:gd name="connsiteY205" fmla="*/ 346424 h 561594"/>
                <a:gd name="connsiteX206" fmla="*/ 100870 w 601313"/>
                <a:gd name="connsiteY206" fmla="*/ 349091 h 561594"/>
                <a:gd name="connsiteX207" fmla="*/ 101346 w 601313"/>
                <a:gd name="connsiteY207" fmla="*/ 350425 h 561594"/>
                <a:gd name="connsiteX208" fmla="*/ 101155 w 601313"/>
                <a:gd name="connsiteY208" fmla="*/ 351949 h 561594"/>
                <a:gd name="connsiteX209" fmla="*/ 100584 w 601313"/>
                <a:gd name="connsiteY209" fmla="*/ 353282 h 561594"/>
                <a:gd name="connsiteX210" fmla="*/ 99631 w 601313"/>
                <a:gd name="connsiteY210" fmla="*/ 354521 h 561594"/>
                <a:gd name="connsiteX211" fmla="*/ 98584 w 601313"/>
                <a:gd name="connsiteY211" fmla="*/ 355568 h 561594"/>
                <a:gd name="connsiteX212" fmla="*/ 97346 w 601313"/>
                <a:gd name="connsiteY212" fmla="*/ 356521 h 561594"/>
                <a:gd name="connsiteX213" fmla="*/ 95631 w 601313"/>
                <a:gd name="connsiteY213" fmla="*/ 357188 h 561594"/>
                <a:gd name="connsiteX214" fmla="*/ 93631 w 601313"/>
                <a:gd name="connsiteY214" fmla="*/ 357378 h 561594"/>
                <a:gd name="connsiteX215" fmla="*/ 90392 w 601313"/>
                <a:gd name="connsiteY215" fmla="*/ 356426 h 561594"/>
                <a:gd name="connsiteX216" fmla="*/ 86868 w 601313"/>
                <a:gd name="connsiteY216" fmla="*/ 354330 h 561594"/>
                <a:gd name="connsiteX217" fmla="*/ 85439 w 601313"/>
                <a:gd name="connsiteY217" fmla="*/ 354044 h 561594"/>
                <a:gd name="connsiteX218" fmla="*/ 83439 w 601313"/>
                <a:gd name="connsiteY218" fmla="*/ 355378 h 561594"/>
                <a:gd name="connsiteX219" fmla="*/ 80772 w 601313"/>
                <a:gd name="connsiteY219" fmla="*/ 357854 h 561594"/>
                <a:gd name="connsiteX220" fmla="*/ 78867 w 601313"/>
                <a:gd name="connsiteY220" fmla="*/ 358426 h 561594"/>
                <a:gd name="connsiteX221" fmla="*/ 76200 w 601313"/>
                <a:gd name="connsiteY221" fmla="*/ 358426 h 561594"/>
                <a:gd name="connsiteX222" fmla="*/ 71628 w 601313"/>
                <a:gd name="connsiteY222" fmla="*/ 357283 h 561594"/>
                <a:gd name="connsiteX223" fmla="*/ 69056 w 601313"/>
                <a:gd name="connsiteY223" fmla="*/ 356235 h 561594"/>
                <a:gd name="connsiteX224" fmla="*/ 67246 w 601313"/>
                <a:gd name="connsiteY224" fmla="*/ 355187 h 561594"/>
                <a:gd name="connsiteX225" fmla="*/ 60960 w 601313"/>
                <a:gd name="connsiteY225" fmla="*/ 350520 h 561594"/>
                <a:gd name="connsiteX226" fmla="*/ 55340 w 601313"/>
                <a:gd name="connsiteY226" fmla="*/ 347377 h 561594"/>
                <a:gd name="connsiteX227" fmla="*/ 44767 w 601313"/>
                <a:gd name="connsiteY227" fmla="*/ 344805 h 561594"/>
                <a:gd name="connsiteX228" fmla="*/ 29813 w 601313"/>
                <a:gd name="connsiteY228" fmla="*/ 337852 h 561594"/>
                <a:gd name="connsiteX229" fmla="*/ 28289 w 601313"/>
                <a:gd name="connsiteY229" fmla="*/ 338138 h 561594"/>
                <a:gd name="connsiteX230" fmla="*/ 26670 w 601313"/>
                <a:gd name="connsiteY230" fmla="*/ 339280 h 561594"/>
                <a:gd name="connsiteX231" fmla="*/ 25241 w 601313"/>
                <a:gd name="connsiteY231" fmla="*/ 343091 h 561594"/>
                <a:gd name="connsiteX232" fmla="*/ 24003 w 601313"/>
                <a:gd name="connsiteY232" fmla="*/ 347948 h 561594"/>
                <a:gd name="connsiteX233" fmla="*/ 23241 w 601313"/>
                <a:gd name="connsiteY233" fmla="*/ 349377 h 561594"/>
                <a:gd name="connsiteX234" fmla="*/ 22479 w 601313"/>
                <a:gd name="connsiteY234" fmla="*/ 350806 h 561594"/>
                <a:gd name="connsiteX235" fmla="*/ 21050 w 601313"/>
                <a:gd name="connsiteY235" fmla="*/ 352806 h 561594"/>
                <a:gd name="connsiteX236" fmla="*/ 13525 w 601313"/>
                <a:gd name="connsiteY236" fmla="*/ 360140 h 561594"/>
                <a:gd name="connsiteX237" fmla="*/ 667 w 601313"/>
                <a:gd name="connsiteY237" fmla="*/ 367951 h 561594"/>
                <a:gd name="connsiteX238" fmla="*/ 0 w 601313"/>
                <a:gd name="connsiteY238" fmla="*/ 370808 h 561594"/>
                <a:gd name="connsiteX239" fmla="*/ 0 w 601313"/>
                <a:gd name="connsiteY239" fmla="*/ 372237 h 561594"/>
                <a:gd name="connsiteX240" fmla="*/ 1714 w 601313"/>
                <a:gd name="connsiteY240" fmla="*/ 392716 h 561594"/>
                <a:gd name="connsiteX241" fmla="*/ 2096 w 601313"/>
                <a:gd name="connsiteY241" fmla="*/ 394240 h 561594"/>
                <a:gd name="connsiteX242" fmla="*/ 4096 w 601313"/>
                <a:gd name="connsiteY242" fmla="*/ 400336 h 561594"/>
                <a:gd name="connsiteX243" fmla="*/ 4763 w 601313"/>
                <a:gd name="connsiteY243" fmla="*/ 401669 h 561594"/>
                <a:gd name="connsiteX244" fmla="*/ 5715 w 601313"/>
                <a:gd name="connsiteY244" fmla="*/ 403193 h 561594"/>
                <a:gd name="connsiteX245" fmla="*/ 8382 w 601313"/>
                <a:gd name="connsiteY245" fmla="*/ 405003 h 561594"/>
                <a:gd name="connsiteX246" fmla="*/ 12763 w 601313"/>
                <a:gd name="connsiteY246" fmla="*/ 407194 h 561594"/>
                <a:gd name="connsiteX247" fmla="*/ 20669 w 601313"/>
                <a:gd name="connsiteY247" fmla="*/ 409099 h 561594"/>
                <a:gd name="connsiteX248" fmla="*/ 24193 w 601313"/>
                <a:gd name="connsiteY248" fmla="*/ 409194 h 561594"/>
                <a:gd name="connsiteX249" fmla="*/ 26575 w 601313"/>
                <a:gd name="connsiteY249" fmla="*/ 408432 h 561594"/>
                <a:gd name="connsiteX250" fmla="*/ 27622 w 601313"/>
                <a:gd name="connsiteY250" fmla="*/ 407480 h 561594"/>
                <a:gd name="connsiteX251" fmla="*/ 29242 w 601313"/>
                <a:gd name="connsiteY251" fmla="*/ 407003 h 561594"/>
                <a:gd name="connsiteX252" fmla="*/ 92107 w 601313"/>
                <a:gd name="connsiteY252" fmla="*/ 442341 h 561594"/>
                <a:gd name="connsiteX253" fmla="*/ 97441 w 601313"/>
                <a:gd name="connsiteY253" fmla="*/ 442151 h 561594"/>
                <a:gd name="connsiteX254" fmla="*/ 101251 w 601313"/>
                <a:gd name="connsiteY254" fmla="*/ 442722 h 561594"/>
                <a:gd name="connsiteX255" fmla="*/ 102965 w 601313"/>
                <a:gd name="connsiteY255" fmla="*/ 443675 h 561594"/>
                <a:gd name="connsiteX256" fmla="*/ 104775 w 601313"/>
                <a:gd name="connsiteY256" fmla="*/ 445103 h 561594"/>
                <a:gd name="connsiteX257" fmla="*/ 109442 w 601313"/>
                <a:gd name="connsiteY257" fmla="*/ 451390 h 561594"/>
                <a:gd name="connsiteX258" fmla="*/ 113157 w 601313"/>
                <a:gd name="connsiteY258" fmla="*/ 453580 h 561594"/>
                <a:gd name="connsiteX259" fmla="*/ 117157 w 601313"/>
                <a:gd name="connsiteY259" fmla="*/ 455009 h 561594"/>
                <a:gd name="connsiteX260" fmla="*/ 120777 w 601313"/>
                <a:gd name="connsiteY260" fmla="*/ 458153 h 561594"/>
                <a:gd name="connsiteX261" fmla="*/ 122491 w 601313"/>
                <a:gd name="connsiteY261" fmla="*/ 460248 h 561594"/>
                <a:gd name="connsiteX262" fmla="*/ 122968 w 601313"/>
                <a:gd name="connsiteY262" fmla="*/ 462439 h 561594"/>
                <a:gd name="connsiteX263" fmla="*/ 122872 w 601313"/>
                <a:gd name="connsiteY263" fmla="*/ 464439 h 561594"/>
                <a:gd name="connsiteX264" fmla="*/ 122587 w 601313"/>
                <a:gd name="connsiteY264" fmla="*/ 466249 h 561594"/>
                <a:gd name="connsiteX265" fmla="*/ 122015 w 601313"/>
                <a:gd name="connsiteY265" fmla="*/ 467868 h 561594"/>
                <a:gd name="connsiteX266" fmla="*/ 118967 w 601313"/>
                <a:gd name="connsiteY266" fmla="*/ 473583 h 561594"/>
                <a:gd name="connsiteX267" fmla="*/ 118396 w 601313"/>
                <a:gd name="connsiteY267" fmla="*/ 475107 h 561594"/>
                <a:gd name="connsiteX268" fmla="*/ 117920 w 601313"/>
                <a:gd name="connsiteY268" fmla="*/ 476917 h 561594"/>
                <a:gd name="connsiteX269" fmla="*/ 117253 w 601313"/>
                <a:gd name="connsiteY269" fmla="*/ 488918 h 561594"/>
                <a:gd name="connsiteX270" fmla="*/ 117348 w 601313"/>
                <a:gd name="connsiteY270" fmla="*/ 490823 h 561594"/>
                <a:gd name="connsiteX271" fmla="*/ 117538 w 601313"/>
                <a:gd name="connsiteY271" fmla="*/ 492538 h 561594"/>
                <a:gd name="connsiteX272" fmla="*/ 117920 w 601313"/>
                <a:gd name="connsiteY272" fmla="*/ 494157 h 561594"/>
                <a:gd name="connsiteX273" fmla="*/ 118491 w 601313"/>
                <a:gd name="connsiteY273" fmla="*/ 495586 h 561594"/>
                <a:gd name="connsiteX274" fmla="*/ 119920 w 601313"/>
                <a:gd name="connsiteY274" fmla="*/ 496634 h 561594"/>
                <a:gd name="connsiteX275" fmla="*/ 121920 w 601313"/>
                <a:gd name="connsiteY275" fmla="*/ 497110 h 561594"/>
                <a:gd name="connsiteX276" fmla="*/ 125539 w 601313"/>
                <a:gd name="connsiteY276" fmla="*/ 496443 h 561594"/>
                <a:gd name="connsiteX277" fmla="*/ 129730 w 601313"/>
                <a:gd name="connsiteY277" fmla="*/ 495300 h 561594"/>
                <a:gd name="connsiteX278" fmla="*/ 131445 w 601313"/>
                <a:gd name="connsiteY278" fmla="*/ 495014 h 561594"/>
                <a:gd name="connsiteX279" fmla="*/ 133255 w 601313"/>
                <a:gd name="connsiteY279" fmla="*/ 495014 h 561594"/>
                <a:gd name="connsiteX280" fmla="*/ 135064 w 601313"/>
                <a:gd name="connsiteY280" fmla="*/ 495300 h 561594"/>
                <a:gd name="connsiteX281" fmla="*/ 168116 w 601313"/>
                <a:gd name="connsiteY281" fmla="*/ 511588 h 561594"/>
                <a:gd name="connsiteX282" fmla="*/ 170688 w 601313"/>
                <a:gd name="connsiteY282" fmla="*/ 513969 h 561594"/>
                <a:gd name="connsiteX283" fmla="*/ 172307 w 601313"/>
                <a:gd name="connsiteY283" fmla="*/ 515969 h 561594"/>
                <a:gd name="connsiteX284" fmla="*/ 172783 w 601313"/>
                <a:gd name="connsiteY284" fmla="*/ 517493 h 561594"/>
                <a:gd name="connsiteX285" fmla="*/ 173355 w 601313"/>
                <a:gd name="connsiteY285" fmla="*/ 518827 h 561594"/>
                <a:gd name="connsiteX286" fmla="*/ 174117 w 601313"/>
                <a:gd name="connsiteY286" fmla="*/ 520160 h 561594"/>
                <a:gd name="connsiteX287" fmla="*/ 175165 w 601313"/>
                <a:gd name="connsiteY287" fmla="*/ 521208 h 561594"/>
                <a:gd name="connsiteX288" fmla="*/ 176308 w 601313"/>
                <a:gd name="connsiteY288" fmla="*/ 522351 h 561594"/>
                <a:gd name="connsiteX289" fmla="*/ 177641 w 601313"/>
                <a:gd name="connsiteY289" fmla="*/ 523208 h 561594"/>
                <a:gd name="connsiteX290" fmla="*/ 179927 w 601313"/>
                <a:gd name="connsiteY290" fmla="*/ 523875 h 561594"/>
                <a:gd name="connsiteX291" fmla="*/ 183071 w 601313"/>
                <a:gd name="connsiteY291" fmla="*/ 524351 h 561594"/>
                <a:gd name="connsiteX292" fmla="*/ 189071 w 601313"/>
                <a:gd name="connsiteY292" fmla="*/ 524351 h 561594"/>
                <a:gd name="connsiteX293" fmla="*/ 194691 w 601313"/>
                <a:gd name="connsiteY293" fmla="*/ 523589 h 561594"/>
                <a:gd name="connsiteX294" fmla="*/ 201644 w 601313"/>
                <a:gd name="connsiteY294" fmla="*/ 519875 h 561594"/>
                <a:gd name="connsiteX295" fmla="*/ 207073 w 601313"/>
                <a:gd name="connsiteY295" fmla="*/ 515112 h 561594"/>
                <a:gd name="connsiteX296" fmla="*/ 212884 w 601313"/>
                <a:gd name="connsiteY296" fmla="*/ 508254 h 561594"/>
                <a:gd name="connsiteX297" fmla="*/ 215170 w 601313"/>
                <a:gd name="connsiteY297" fmla="*/ 506159 h 561594"/>
                <a:gd name="connsiteX298" fmla="*/ 216503 w 601313"/>
                <a:gd name="connsiteY298" fmla="*/ 505492 h 561594"/>
                <a:gd name="connsiteX299" fmla="*/ 217932 w 601313"/>
                <a:gd name="connsiteY299" fmla="*/ 504920 h 561594"/>
                <a:gd name="connsiteX300" fmla="*/ 221075 w 601313"/>
                <a:gd name="connsiteY300" fmla="*/ 505396 h 561594"/>
                <a:gd name="connsiteX301" fmla="*/ 241363 w 601313"/>
                <a:gd name="connsiteY301" fmla="*/ 512159 h 561594"/>
                <a:gd name="connsiteX302" fmla="*/ 244221 w 601313"/>
                <a:gd name="connsiteY302" fmla="*/ 515112 h 561594"/>
                <a:gd name="connsiteX303" fmla="*/ 245650 w 601313"/>
                <a:gd name="connsiteY303" fmla="*/ 517017 h 561594"/>
                <a:gd name="connsiteX304" fmla="*/ 246602 w 601313"/>
                <a:gd name="connsiteY304" fmla="*/ 518922 h 561594"/>
                <a:gd name="connsiteX305" fmla="*/ 248507 w 601313"/>
                <a:gd name="connsiteY305" fmla="*/ 525018 h 561594"/>
                <a:gd name="connsiteX306" fmla="*/ 249746 w 601313"/>
                <a:gd name="connsiteY306" fmla="*/ 527876 h 561594"/>
                <a:gd name="connsiteX307" fmla="*/ 250507 w 601313"/>
                <a:gd name="connsiteY307" fmla="*/ 529304 h 561594"/>
                <a:gd name="connsiteX308" fmla="*/ 251460 w 601313"/>
                <a:gd name="connsiteY308" fmla="*/ 530543 h 561594"/>
                <a:gd name="connsiteX309" fmla="*/ 253365 w 601313"/>
                <a:gd name="connsiteY309" fmla="*/ 531876 h 561594"/>
                <a:gd name="connsiteX310" fmla="*/ 256413 w 601313"/>
                <a:gd name="connsiteY310" fmla="*/ 533114 h 561594"/>
                <a:gd name="connsiteX311" fmla="*/ 261556 w 601313"/>
                <a:gd name="connsiteY311" fmla="*/ 533781 h 561594"/>
                <a:gd name="connsiteX312" fmla="*/ 264223 w 601313"/>
                <a:gd name="connsiteY312" fmla="*/ 533591 h 561594"/>
                <a:gd name="connsiteX313" fmla="*/ 266129 w 601313"/>
                <a:gd name="connsiteY313" fmla="*/ 532924 h 561594"/>
                <a:gd name="connsiteX314" fmla="*/ 267176 w 601313"/>
                <a:gd name="connsiteY314" fmla="*/ 531876 h 561594"/>
                <a:gd name="connsiteX315" fmla="*/ 268510 w 601313"/>
                <a:gd name="connsiteY315" fmla="*/ 531114 h 561594"/>
                <a:gd name="connsiteX316" fmla="*/ 270796 w 601313"/>
                <a:gd name="connsiteY316" fmla="*/ 531495 h 561594"/>
                <a:gd name="connsiteX317" fmla="*/ 274225 w 601313"/>
                <a:gd name="connsiteY317" fmla="*/ 533114 h 561594"/>
                <a:gd name="connsiteX318" fmla="*/ 281083 w 601313"/>
                <a:gd name="connsiteY318" fmla="*/ 537877 h 561594"/>
                <a:gd name="connsiteX319" fmla="*/ 285369 w 601313"/>
                <a:gd name="connsiteY319" fmla="*/ 540163 h 561594"/>
                <a:gd name="connsiteX320" fmla="*/ 290798 w 601313"/>
                <a:gd name="connsiteY320" fmla="*/ 541687 h 561594"/>
                <a:gd name="connsiteX321" fmla="*/ 295561 w 601313"/>
                <a:gd name="connsiteY321" fmla="*/ 541592 h 561594"/>
                <a:gd name="connsiteX322" fmla="*/ 302133 w 601313"/>
                <a:gd name="connsiteY322" fmla="*/ 544735 h 561594"/>
                <a:gd name="connsiteX323" fmla="*/ 320612 w 601313"/>
                <a:gd name="connsiteY323" fmla="*/ 561022 h 561594"/>
                <a:gd name="connsiteX324" fmla="*/ 327088 w 601313"/>
                <a:gd name="connsiteY324" fmla="*/ 559213 h 561594"/>
                <a:gd name="connsiteX325" fmla="*/ 337375 w 601313"/>
                <a:gd name="connsiteY325" fmla="*/ 561594 h 561594"/>
                <a:gd name="connsiteX326" fmla="*/ 339662 w 601313"/>
                <a:gd name="connsiteY326" fmla="*/ 561308 h 561594"/>
                <a:gd name="connsiteX327" fmla="*/ 341947 w 601313"/>
                <a:gd name="connsiteY327" fmla="*/ 560356 h 561594"/>
                <a:gd name="connsiteX328" fmla="*/ 343853 w 601313"/>
                <a:gd name="connsiteY328" fmla="*/ 558641 h 561594"/>
                <a:gd name="connsiteX329" fmla="*/ 349758 w 601313"/>
                <a:gd name="connsiteY329" fmla="*/ 555212 h 561594"/>
                <a:gd name="connsiteX330" fmla="*/ 351282 w 601313"/>
                <a:gd name="connsiteY330" fmla="*/ 553974 h 561594"/>
                <a:gd name="connsiteX331" fmla="*/ 357854 w 601313"/>
                <a:gd name="connsiteY331" fmla="*/ 545497 h 561594"/>
                <a:gd name="connsiteX332" fmla="*/ 360902 w 601313"/>
                <a:gd name="connsiteY332" fmla="*/ 542449 h 561594"/>
                <a:gd name="connsiteX333" fmla="*/ 362998 w 601313"/>
                <a:gd name="connsiteY333" fmla="*/ 541401 h 561594"/>
                <a:gd name="connsiteX334" fmla="*/ 364903 w 601313"/>
                <a:gd name="connsiteY334" fmla="*/ 541306 h 561594"/>
                <a:gd name="connsiteX335" fmla="*/ 369189 w 601313"/>
                <a:gd name="connsiteY335" fmla="*/ 544259 h 561594"/>
                <a:gd name="connsiteX336" fmla="*/ 371761 w 601313"/>
                <a:gd name="connsiteY336" fmla="*/ 544830 h 561594"/>
                <a:gd name="connsiteX337" fmla="*/ 373189 w 601313"/>
                <a:gd name="connsiteY337" fmla="*/ 544163 h 561594"/>
                <a:gd name="connsiteX338" fmla="*/ 378238 w 601313"/>
                <a:gd name="connsiteY338" fmla="*/ 538544 h 561594"/>
                <a:gd name="connsiteX339" fmla="*/ 386810 w 601313"/>
                <a:gd name="connsiteY339" fmla="*/ 533114 h 561594"/>
                <a:gd name="connsiteX340" fmla="*/ 392144 w 601313"/>
                <a:gd name="connsiteY340" fmla="*/ 530447 h 561594"/>
                <a:gd name="connsiteX341" fmla="*/ 399383 w 601313"/>
                <a:gd name="connsiteY341" fmla="*/ 528066 h 561594"/>
                <a:gd name="connsiteX342" fmla="*/ 402050 w 601313"/>
                <a:gd name="connsiteY342" fmla="*/ 526733 h 561594"/>
                <a:gd name="connsiteX343" fmla="*/ 403479 w 601313"/>
                <a:gd name="connsiteY343" fmla="*/ 525399 h 561594"/>
                <a:gd name="connsiteX344" fmla="*/ 403479 w 601313"/>
                <a:gd name="connsiteY344" fmla="*/ 524351 h 561594"/>
                <a:gd name="connsiteX345" fmla="*/ 403098 w 601313"/>
                <a:gd name="connsiteY345" fmla="*/ 523304 h 561594"/>
                <a:gd name="connsiteX346" fmla="*/ 402336 w 601313"/>
                <a:gd name="connsiteY346" fmla="*/ 522351 h 561594"/>
                <a:gd name="connsiteX347" fmla="*/ 401288 w 601313"/>
                <a:gd name="connsiteY347" fmla="*/ 521399 h 561594"/>
                <a:gd name="connsiteX348" fmla="*/ 397383 w 601313"/>
                <a:gd name="connsiteY348" fmla="*/ 518732 h 561594"/>
                <a:gd name="connsiteX349" fmla="*/ 396430 w 601313"/>
                <a:gd name="connsiteY349" fmla="*/ 517684 h 561594"/>
                <a:gd name="connsiteX350" fmla="*/ 394811 w 601313"/>
                <a:gd name="connsiteY350" fmla="*/ 515112 h 561594"/>
                <a:gd name="connsiteX351" fmla="*/ 394145 w 601313"/>
                <a:gd name="connsiteY351" fmla="*/ 513683 h 561594"/>
                <a:gd name="connsiteX352" fmla="*/ 393097 w 601313"/>
                <a:gd name="connsiteY352" fmla="*/ 510159 h 561594"/>
                <a:gd name="connsiteX353" fmla="*/ 391954 w 601313"/>
                <a:gd name="connsiteY353" fmla="*/ 507778 h 561594"/>
                <a:gd name="connsiteX354" fmla="*/ 390620 w 601313"/>
                <a:gd name="connsiteY354" fmla="*/ 505682 h 561594"/>
                <a:gd name="connsiteX355" fmla="*/ 388430 w 601313"/>
                <a:gd name="connsiteY355" fmla="*/ 503015 h 561594"/>
                <a:gd name="connsiteX356" fmla="*/ 387858 w 601313"/>
                <a:gd name="connsiteY356" fmla="*/ 501205 h 561594"/>
                <a:gd name="connsiteX357" fmla="*/ 388048 w 601313"/>
                <a:gd name="connsiteY357" fmla="*/ 498729 h 561594"/>
                <a:gd name="connsiteX358" fmla="*/ 390525 w 601313"/>
                <a:gd name="connsiteY358" fmla="*/ 493776 h 561594"/>
                <a:gd name="connsiteX359" fmla="*/ 392335 w 601313"/>
                <a:gd name="connsiteY359" fmla="*/ 491680 h 561594"/>
                <a:gd name="connsiteX360" fmla="*/ 394335 w 601313"/>
                <a:gd name="connsiteY360" fmla="*/ 490538 h 561594"/>
                <a:gd name="connsiteX361" fmla="*/ 402717 w 601313"/>
                <a:gd name="connsiteY361" fmla="*/ 491680 h 561594"/>
                <a:gd name="connsiteX362" fmla="*/ 405003 w 601313"/>
                <a:gd name="connsiteY362" fmla="*/ 491585 h 561594"/>
                <a:gd name="connsiteX363" fmla="*/ 411861 w 601313"/>
                <a:gd name="connsiteY363" fmla="*/ 484632 h 561594"/>
                <a:gd name="connsiteX364" fmla="*/ 412909 w 601313"/>
                <a:gd name="connsiteY364" fmla="*/ 483489 h 561594"/>
                <a:gd name="connsiteX365" fmla="*/ 414052 w 601313"/>
                <a:gd name="connsiteY365" fmla="*/ 481679 h 561594"/>
                <a:gd name="connsiteX366" fmla="*/ 417385 w 601313"/>
                <a:gd name="connsiteY366" fmla="*/ 474726 h 561594"/>
                <a:gd name="connsiteX367" fmla="*/ 432530 w 601313"/>
                <a:gd name="connsiteY367" fmla="*/ 462058 h 561594"/>
                <a:gd name="connsiteX368" fmla="*/ 434149 w 601313"/>
                <a:gd name="connsiteY368" fmla="*/ 461391 h 561594"/>
                <a:gd name="connsiteX369" fmla="*/ 436340 w 601313"/>
                <a:gd name="connsiteY369" fmla="*/ 461010 h 561594"/>
                <a:gd name="connsiteX370" fmla="*/ 436912 w 601313"/>
                <a:gd name="connsiteY370" fmla="*/ 462153 h 561594"/>
                <a:gd name="connsiteX371" fmla="*/ 437483 w 601313"/>
                <a:gd name="connsiteY371" fmla="*/ 462820 h 561594"/>
                <a:gd name="connsiteX372" fmla="*/ 438245 w 601313"/>
                <a:gd name="connsiteY372" fmla="*/ 463582 h 561594"/>
                <a:gd name="connsiteX373" fmla="*/ 440436 w 601313"/>
                <a:gd name="connsiteY373" fmla="*/ 465296 h 561594"/>
                <a:gd name="connsiteX374" fmla="*/ 446437 w 601313"/>
                <a:gd name="connsiteY374" fmla="*/ 468154 h 561594"/>
                <a:gd name="connsiteX375" fmla="*/ 447675 w 601313"/>
                <a:gd name="connsiteY375" fmla="*/ 469011 h 561594"/>
                <a:gd name="connsiteX376" fmla="*/ 448723 w 601313"/>
                <a:gd name="connsiteY376" fmla="*/ 470059 h 561594"/>
                <a:gd name="connsiteX377" fmla="*/ 449485 w 601313"/>
                <a:gd name="connsiteY377" fmla="*/ 471297 h 561594"/>
                <a:gd name="connsiteX378" fmla="*/ 451675 w 601313"/>
                <a:gd name="connsiteY378" fmla="*/ 475393 h 561594"/>
                <a:gd name="connsiteX379" fmla="*/ 452438 w 601313"/>
                <a:gd name="connsiteY379" fmla="*/ 476631 h 561594"/>
                <a:gd name="connsiteX380" fmla="*/ 453771 w 601313"/>
                <a:gd name="connsiteY380" fmla="*/ 478060 h 561594"/>
                <a:gd name="connsiteX381" fmla="*/ 455485 w 601313"/>
                <a:gd name="connsiteY381" fmla="*/ 479488 h 561594"/>
                <a:gd name="connsiteX382" fmla="*/ 458724 w 601313"/>
                <a:gd name="connsiteY382" fmla="*/ 481298 h 561594"/>
                <a:gd name="connsiteX383" fmla="*/ 460724 w 601313"/>
                <a:gd name="connsiteY383" fmla="*/ 481584 h 561594"/>
                <a:gd name="connsiteX384" fmla="*/ 462248 w 601313"/>
                <a:gd name="connsiteY384" fmla="*/ 481013 h 561594"/>
                <a:gd name="connsiteX385" fmla="*/ 464534 w 601313"/>
                <a:gd name="connsiteY385" fmla="*/ 477679 h 561594"/>
                <a:gd name="connsiteX386" fmla="*/ 467106 w 601313"/>
                <a:gd name="connsiteY386" fmla="*/ 475964 h 561594"/>
                <a:gd name="connsiteX387" fmla="*/ 468535 w 601313"/>
                <a:gd name="connsiteY387" fmla="*/ 476155 h 561594"/>
                <a:gd name="connsiteX388" fmla="*/ 469773 w 601313"/>
                <a:gd name="connsiteY388" fmla="*/ 476917 h 561594"/>
                <a:gd name="connsiteX389" fmla="*/ 470821 w 601313"/>
                <a:gd name="connsiteY389" fmla="*/ 478346 h 561594"/>
                <a:gd name="connsiteX390" fmla="*/ 472249 w 601313"/>
                <a:gd name="connsiteY390" fmla="*/ 479679 h 561594"/>
                <a:gd name="connsiteX391" fmla="*/ 484156 w 601313"/>
                <a:gd name="connsiteY391" fmla="*/ 488156 h 561594"/>
                <a:gd name="connsiteX392" fmla="*/ 486251 w 601313"/>
                <a:gd name="connsiteY392" fmla="*/ 490347 h 561594"/>
                <a:gd name="connsiteX393" fmla="*/ 487204 w 601313"/>
                <a:gd name="connsiteY393" fmla="*/ 491490 h 561594"/>
                <a:gd name="connsiteX394" fmla="*/ 487871 w 601313"/>
                <a:gd name="connsiteY394" fmla="*/ 492824 h 561594"/>
                <a:gd name="connsiteX395" fmla="*/ 488347 w 601313"/>
                <a:gd name="connsiteY395" fmla="*/ 494347 h 561594"/>
                <a:gd name="connsiteX396" fmla="*/ 488537 w 601313"/>
                <a:gd name="connsiteY396" fmla="*/ 496062 h 561594"/>
                <a:gd name="connsiteX397" fmla="*/ 487680 w 601313"/>
                <a:gd name="connsiteY397" fmla="*/ 501491 h 561594"/>
                <a:gd name="connsiteX398" fmla="*/ 487680 w 601313"/>
                <a:gd name="connsiteY398" fmla="*/ 503396 h 561594"/>
                <a:gd name="connsiteX399" fmla="*/ 487966 w 601313"/>
                <a:gd name="connsiteY399" fmla="*/ 505016 h 561594"/>
                <a:gd name="connsiteX400" fmla="*/ 488632 w 601313"/>
                <a:gd name="connsiteY400" fmla="*/ 506349 h 561594"/>
                <a:gd name="connsiteX401" fmla="*/ 490347 w 601313"/>
                <a:gd name="connsiteY401" fmla="*/ 508921 h 561594"/>
                <a:gd name="connsiteX402" fmla="*/ 492157 w 601313"/>
                <a:gd name="connsiteY402" fmla="*/ 511207 h 561594"/>
                <a:gd name="connsiteX403" fmla="*/ 493776 w 601313"/>
                <a:gd name="connsiteY403" fmla="*/ 513779 h 561594"/>
                <a:gd name="connsiteX404" fmla="*/ 494347 w 601313"/>
                <a:gd name="connsiteY404" fmla="*/ 515207 h 561594"/>
                <a:gd name="connsiteX405" fmla="*/ 494538 w 601313"/>
                <a:gd name="connsiteY405" fmla="*/ 516827 h 561594"/>
                <a:gd name="connsiteX406" fmla="*/ 494252 w 601313"/>
                <a:gd name="connsiteY406" fmla="*/ 518446 h 561594"/>
                <a:gd name="connsiteX407" fmla="*/ 493109 w 601313"/>
                <a:gd name="connsiteY407" fmla="*/ 521684 h 561594"/>
                <a:gd name="connsiteX408" fmla="*/ 492823 w 601313"/>
                <a:gd name="connsiteY408" fmla="*/ 523208 h 561594"/>
                <a:gd name="connsiteX409" fmla="*/ 493205 w 601313"/>
                <a:gd name="connsiteY409" fmla="*/ 524923 h 561594"/>
                <a:gd name="connsiteX410" fmla="*/ 494538 w 601313"/>
                <a:gd name="connsiteY410" fmla="*/ 525494 h 561594"/>
                <a:gd name="connsiteX411" fmla="*/ 496348 w 601313"/>
                <a:gd name="connsiteY411" fmla="*/ 525399 h 561594"/>
                <a:gd name="connsiteX412" fmla="*/ 501777 w 601313"/>
                <a:gd name="connsiteY412" fmla="*/ 523970 h 561594"/>
                <a:gd name="connsiteX413" fmla="*/ 515874 w 601313"/>
                <a:gd name="connsiteY413" fmla="*/ 516160 h 561594"/>
                <a:gd name="connsiteX414" fmla="*/ 517493 w 601313"/>
                <a:gd name="connsiteY414" fmla="*/ 514445 h 561594"/>
                <a:gd name="connsiteX415" fmla="*/ 519398 w 601313"/>
                <a:gd name="connsiteY415" fmla="*/ 512064 h 561594"/>
                <a:gd name="connsiteX416" fmla="*/ 520351 w 601313"/>
                <a:gd name="connsiteY416" fmla="*/ 509492 h 561594"/>
                <a:gd name="connsiteX417" fmla="*/ 521875 w 601313"/>
                <a:gd name="connsiteY417" fmla="*/ 506254 h 561594"/>
                <a:gd name="connsiteX418" fmla="*/ 530638 w 601313"/>
                <a:gd name="connsiteY418" fmla="*/ 495110 h 561594"/>
                <a:gd name="connsiteX419" fmla="*/ 537210 w 601313"/>
                <a:gd name="connsiteY419" fmla="*/ 484251 h 561594"/>
                <a:gd name="connsiteX420" fmla="*/ 548449 w 601313"/>
                <a:gd name="connsiteY420" fmla="*/ 469392 h 561594"/>
                <a:gd name="connsiteX421" fmla="*/ 557022 w 601313"/>
                <a:gd name="connsiteY421" fmla="*/ 460058 h 561594"/>
                <a:gd name="connsiteX422" fmla="*/ 560546 w 601313"/>
                <a:gd name="connsiteY422" fmla="*/ 455200 h 561594"/>
                <a:gd name="connsiteX423" fmla="*/ 561880 w 601313"/>
                <a:gd name="connsiteY423" fmla="*/ 452438 h 561594"/>
                <a:gd name="connsiteX424" fmla="*/ 561689 w 601313"/>
                <a:gd name="connsiteY424" fmla="*/ 450628 h 561594"/>
                <a:gd name="connsiteX425" fmla="*/ 561022 w 601313"/>
                <a:gd name="connsiteY425" fmla="*/ 447008 h 561594"/>
                <a:gd name="connsiteX426" fmla="*/ 560832 w 601313"/>
                <a:gd name="connsiteY426" fmla="*/ 444913 h 561594"/>
                <a:gd name="connsiteX427" fmla="*/ 561404 w 601313"/>
                <a:gd name="connsiteY427" fmla="*/ 441960 h 561594"/>
                <a:gd name="connsiteX428" fmla="*/ 562451 w 601313"/>
                <a:gd name="connsiteY428" fmla="*/ 440722 h 561594"/>
                <a:gd name="connsiteX429" fmla="*/ 567023 w 601313"/>
                <a:gd name="connsiteY429" fmla="*/ 439007 h 561594"/>
                <a:gd name="connsiteX430" fmla="*/ 570452 w 601313"/>
                <a:gd name="connsiteY430" fmla="*/ 436531 h 561594"/>
                <a:gd name="connsiteX431" fmla="*/ 594741 w 601313"/>
                <a:gd name="connsiteY431" fmla="*/ 411861 h 561594"/>
                <a:gd name="connsiteX432" fmla="*/ 596170 w 601313"/>
                <a:gd name="connsiteY432" fmla="*/ 409575 h 561594"/>
                <a:gd name="connsiteX433" fmla="*/ 596265 w 601313"/>
                <a:gd name="connsiteY433" fmla="*/ 407861 h 561594"/>
                <a:gd name="connsiteX434" fmla="*/ 595979 w 601313"/>
                <a:gd name="connsiteY434" fmla="*/ 404336 h 561594"/>
                <a:gd name="connsiteX435" fmla="*/ 596074 w 601313"/>
                <a:gd name="connsiteY435" fmla="*/ 400621 h 561594"/>
                <a:gd name="connsiteX436" fmla="*/ 596455 w 601313"/>
                <a:gd name="connsiteY436" fmla="*/ 398717 h 561594"/>
                <a:gd name="connsiteX437" fmla="*/ 598265 w 601313"/>
                <a:gd name="connsiteY437" fmla="*/ 394526 h 561594"/>
                <a:gd name="connsiteX438" fmla="*/ 600075 w 601313"/>
                <a:gd name="connsiteY438" fmla="*/ 391287 h 561594"/>
                <a:gd name="connsiteX439" fmla="*/ 600932 w 601313"/>
                <a:gd name="connsiteY439" fmla="*/ 389382 h 561594"/>
                <a:gd name="connsiteX440" fmla="*/ 601313 w 601313"/>
                <a:gd name="connsiteY440" fmla="*/ 387953 h 56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</a:cxnLst>
              <a:rect l="l" t="t" r="r" b="b"/>
              <a:pathLst>
                <a:path w="601313" h="561594">
                  <a:moveTo>
                    <a:pt x="600932" y="383381"/>
                  </a:moveTo>
                  <a:lnTo>
                    <a:pt x="601313" y="381953"/>
                  </a:lnTo>
                  <a:lnTo>
                    <a:pt x="601313" y="381953"/>
                  </a:lnTo>
                  <a:lnTo>
                    <a:pt x="599313" y="381571"/>
                  </a:lnTo>
                  <a:lnTo>
                    <a:pt x="593503" y="378905"/>
                  </a:lnTo>
                  <a:lnTo>
                    <a:pt x="589693" y="372237"/>
                  </a:lnTo>
                  <a:lnTo>
                    <a:pt x="587407" y="363188"/>
                  </a:lnTo>
                  <a:lnTo>
                    <a:pt x="585406" y="344138"/>
                  </a:lnTo>
                  <a:lnTo>
                    <a:pt x="582739" y="336995"/>
                  </a:lnTo>
                  <a:lnTo>
                    <a:pt x="577405" y="332422"/>
                  </a:lnTo>
                  <a:lnTo>
                    <a:pt x="563594" y="329851"/>
                  </a:lnTo>
                  <a:lnTo>
                    <a:pt x="543782" y="321755"/>
                  </a:lnTo>
                  <a:lnTo>
                    <a:pt x="531590" y="313849"/>
                  </a:lnTo>
                  <a:lnTo>
                    <a:pt x="486537" y="269462"/>
                  </a:lnTo>
                  <a:lnTo>
                    <a:pt x="472249" y="245745"/>
                  </a:lnTo>
                  <a:lnTo>
                    <a:pt x="461486" y="236506"/>
                  </a:lnTo>
                  <a:lnTo>
                    <a:pt x="436816" y="220123"/>
                  </a:lnTo>
                  <a:lnTo>
                    <a:pt x="414909" y="200692"/>
                  </a:lnTo>
                  <a:lnTo>
                    <a:pt x="365093" y="141065"/>
                  </a:lnTo>
                  <a:lnTo>
                    <a:pt x="362903" y="136017"/>
                  </a:lnTo>
                  <a:lnTo>
                    <a:pt x="360997" y="128969"/>
                  </a:lnTo>
                  <a:lnTo>
                    <a:pt x="339662" y="94679"/>
                  </a:lnTo>
                  <a:lnTo>
                    <a:pt x="332518" y="79820"/>
                  </a:lnTo>
                  <a:lnTo>
                    <a:pt x="320230" y="48196"/>
                  </a:lnTo>
                  <a:lnTo>
                    <a:pt x="306800" y="0"/>
                  </a:lnTo>
                  <a:lnTo>
                    <a:pt x="300990" y="667"/>
                  </a:lnTo>
                  <a:lnTo>
                    <a:pt x="276415" y="6763"/>
                  </a:lnTo>
                  <a:lnTo>
                    <a:pt x="257080" y="15430"/>
                  </a:lnTo>
                  <a:lnTo>
                    <a:pt x="250031" y="17621"/>
                  </a:lnTo>
                  <a:lnTo>
                    <a:pt x="244888" y="17336"/>
                  </a:lnTo>
                  <a:lnTo>
                    <a:pt x="242792" y="18002"/>
                  </a:lnTo>
                  <a:lnTo>
                    <a:pt x="240601" y="19431"/>
                  </a:lnTo>
                  <a:lnTo>
                    <a:pt x="237554" y="22860"/>
                  </a:lnTo>
                  <a:lnTo>
                    <a:pt x="236220" y="25241"/>
                  </a:lnTo>
                  <a:lnTo>
                    <a:pt x="235553" y="27337"/>
                  </a:lnTo>
                  <a:lnTo>
                    <a:pt x="235172" y="31623"/>
                  </a:lnTo>
                  <a:lnTo>
                    <a:pt x="234887" y="33338"/>
                  </a:lnTo>
                  <a:lnTo>
                    <a:pt x="234220" y="34957"/>
                  </a:lnTo>
                  <a:lnTo>
                    <a:pt x="233267" y="36290"/>
                  </a:lnTo>
                  <a:lnTo>
                    <a:pt x="232315" y="37433"/>
                  </a:lnTo>
                  <a:lnTo>
                    <a:pt x="229933" y="39434"/>
                  </a:lnTo>
                  <a:lnTo>
                    <a:pt x="224218" y="42101"/>
                  </a:lnTo>
                  <a:lnTo>
                    <a:pt x="214884" y="43910"/>
                  </a:lnTo>
                  <a:lnTo>
                    <a:pt x="212312" y="43815"/>
                  </a:lnTo>
                  <a:lnTo>
                    <a:pt x="210503" y="43434"/>
                  </a:lnTo>
                  <a:lnTo>
                    <a:pt x="207454" y="42291"/>
                  </a:lnTo>
                  <a:lnTo>
                    <a:pt x="205740" y="42005"/>
                  </a:lnTo>
                  <a:lnTo>
                    <a:pt x="203549" y="42386"/>
                  </a:lnTo>
                  <a:lnTo>
                    <a:pt x="194120" y="45911"/>
                  </a:lnTo>
                  <a:lnTo>
                    <a:pt x="191833" y="46387"/>
                  </a:lnTo>
                  <a:lnTo>
                    <a:pt x="189929" y="46387"/>
                  </a:lnTo>
                  <a:lnTo>
                    <a:pt x="188500" y="45815"/>
                  </a:lnTo>
                  <a:lnTo>
                    <a:pt x="187166" y="45053"/>
                  </a:lnTo>
                  <a:lnTo>
                    <a:pt x="184975" y="42958"/>
                  </a:lnTo>
                  <a:lnTo>
                    <a:pt x="183642" y="42101"/>
                  </a:lnTo>
                  <a:lnTo>
                    <a:pt x="182118" y="41529"/>
                  </a:lnTo>
                  <a:lnTo>
                    <a:pt x="180022" y="42196"/>
                  </a:lnTo>
                  <a:lnTo>
                    <a:pt x="178022" y="43910"/>
                  </a:lnTo>
                  <a:lnTo>
                    <a:pt x="175070" y="48292"/>
                  </a:lnTo>
                  <a:lnTo>
                    <a:pt x="171355" y="56293"/>
                  </a:lnTo>
                  <a:lnTo>
                    <a:pt x="170497" y="57531"/>
                  </a:lnTo>
                  <a:lnTo>
                    <a:pt x="167640" y="61151"/>
                  </a:lnTo>
                  <a:lnTo>
                    <a:pt x="166783" y="62579"/>
                  </a:lnTo>
                  <a:lnTo>
                    <a:pt x="166116" y="64103"/>
                  </a:lnTo>
                  <a:lnTo>
                    <a:pt x="165640" y="65913"/>
                  </a:lnTo>
                  <a:lnTo>
                    <a:pt x="165163" y="69913"/>
                  </a:lnTo>
                  <a:lnTo>
                    <a:pt x="164687" y="71819"/>
                  </a:lnTo>
                  <a:lnTo>
                    <a:pt x="164211" y="73438"/>
                  </a:lnTo>
                  <a:lnTo>
                    <a:pt x="162496" y="74962"/>
                  </a:lnTo>
                  <a:lnTo>
                    <a:pt x="160020" y="76200"/>
                  </a:lnTo>
                  <a:lnTo>
                    <a:pt x="154400" y="77534"/>
                  </a:lnTo>
                  <a:lnTo>
                    <a:pt x="151066" y="78867"/>
                  </a:lnTo>
                  <a:lnTo>
                    <a:pt x="148209" y="80582"/>
                  </a:lnTo>
                  <a:lnTo>
                    <a:pt x="145637" y="84201"/>
                  </a:lnTo>
                  <a:lnTo>
                    <a:pt x="144589" y="86868"/>
                  </a:lnTo>
                  <a:lnTo>
                    <a:pt x="144018" y="89249"/>
                  </a:lnTo>
                  <a:lnTo>
                    <a:pt x="143446" y="93154"/>
                  </a:lnTo>
                  <a:lnTo>
                    <a:pt x="140113" y="95060"/>
                  </a:lnTo>
                  <a:lnTo>
                    <a:pt x="137255" y="96203"/>
                  </a:lnTo>
                  <a:lnTo>
                    <a:pt x="111823" y="99727"/>
                  </a:lnTo>
                  <a:lnTo>
                    <a:pt x="111062" y="103537"/>
                  </a:lnTo>
                  <a:lnTo>
                    <a:pt x="111347" y="105346"/>
                  </a:lnTo>
                  <a:lnTo>
                    <a:pt x="112109" y="107823"/>
                  </a:lnTo>
                  <a:lnTo>
                    <a:pt x="114014" y="110966"/>
                  </a:lnTo>
                  <a:lnTo>
                    <a:pt x="115348" y="112776"/>
                  </a:lnTo>
                  <a:lnTo>
                    <a:pt x="116681" y="114110"/>
                  </a:lnTo>
                  <a:lnTo>
                    <a:pt x="118015" y="114967"/>
                  </a:lnTo>
                  <a:lnTo>
                    <a:pt x="119634" y="115538"/>
                  </a:lnTo>
                  <a:lnTo>
                    <a:pt x="123349" y="116396"/>
                  </a:lnTo>
                  <a:lnTo>
                    <a:pt x="124968" y="117062"/>
                  </a:lnTo>
                  <a:lnTo>
                    <a:pt x="126301" y="117824"/>
                  </a:lnTo>
                  <a:lnTo>
                    <a:pt x="127540" y="118777"/>
                  </a:lnTo>
                  <a:lnTo>
                    <a:pt x="128588" y="119825"/>
                  </a:lnTo>
                  <a:lnTo>
                    <a:pt x="128683" y="123349"/>
                  </a:lnTo>
                  <a:lnTo>
                    <a:pt x="128588" y="126111"/>
                  </a:lnTo>
                  <a:lnTo>
                    <a:pt x="122587" y="146971"/>
                  </a:lnTo>
                  <a:lnTo>
                    <a:pt x="112014" y="152305"/>
                  </a:lnTo>
                  <a:lnTo>
                    <a:pt x="110395" y="152781"/>
                  </a:lnTo>
                  <a:lnTo>
                    <a:pt x="108490" y="152971"/>
                  </a:lnTo>
                  <a:lnTo>
                    <a:pt x="101060" y="152591"/>
                  </a:lnTo>
                  <a:lnTo>
                    <a:pt x="95917" y="153353"/>
                  </a:lnTo>
                  <a:lnTo>
                    <a:pt x="94107" y="153353"/>
                  </a:lnTo>
                  <a:lnTo>
                    <a:pt x="90964" y="152400"/>
                  </a:lnTo>
                  <a:lnTo>
                    <a:pt x="89535" y="151638"/>
                  </a:lnTo>
                  <a:lnTo>
                    <a:pt x="86487" y="150304"/>
                  </a:lnTo>
                  <a:lnTo>
                    <a:pt x="84772" y="149924"/>
                  </a:lnTo>
                  <a:lnTo>
                    <a:pt x="75152" y="149733"/>
                  </a:lnTo>
                  <a:lnTo>
                    <a:pt x="71533" y="148876"/>
                  </a:lnTo>
                  <a:lnTo>
                    <a:pt x="66675" y="146971"/>
                  </a:lnTo>
                  <a:lnTo>
                    <a:pt x="63151" y="146304"/>
                  </a:lnTo>
                  <a:lnTo>
                    <a:pt x="61341" y="146209"/>
                  </a:lnTo>
                  <a:lnTo>
                    <a:pt x="59817" y="146590"/>
                  </a:lnTo>
                  <a:lnTo>
                    <a:pt x="58579" y="148209"/>
                  </a:lnTo>
                  <a:lnTo>
                    <a:pt x="57626" y="150876"/>
                  </a:lnTo>
                  <a:lnTo>
                    <a:pt x="56769" y="156877"/>
                  </a:lnTo>
                  <a:lnTo>
                    <a:pt x="55816" y="160306"/>
                  </a:lnTo>
                  <a:lnTo>
                    <a:pt x="53626" y="163068"/>
                  </a:lnTo>
                  <a:lnTo>
                    <a:pt x="51625" y="163735"/>
                  </a:lnTo>
                  <a:lnTo>
                    <a:pt x="46101" y="164306"/>
                  </a:lnTo>
                  <a:lnTo>
                    <a:pt x="44672" y="164878"/>
                  </a:lnTo>
                  <a:lnTo>
                    <a:pt x="43529" y="165830"/>
                  </a:lnTo>
                  <a:lnTo>
                    <a:pt x="42672" y="167259"/>
                  </a:lnTo>
                  <a:lnTo>
                    <a:pt x="42386" y="169164"/>
                  </a:lnTo>
                  <a:lnTo>
                    <a:pt x="43148" y="171926"/>
                  </a:lnTo>
                  <a:lnTo>
                    <a:pt x="44196" y="173641"/>
                  </a:lnTo>
                  <a:lnTo>
                    <a:pt x="45339" y="174974"/>
                  </a:lnTo>
                  <a:lnTo>
                    <a:pt x="49149" y="177641"/>
                  </a:lnTo>
                  <a:lnTo>
                    <a:pt x="50292" y="178689"/>
                  </a:lnTo>
                  <a:lnTo>
                    <a:pt x="51340" y="179832"/>
                  </a:lnTo>
                  <a:lnTo>
                    <a:pt x="52006" y="181166"/>
                  </a:lnTo>
                  <a:lnTo>
                    <a:pt x="52483" y="182785"/>
                  </a:lnTo>
                  <a:lnTo>
                    <a:pt x="52673" y="184499"/>
                  </a:lnTo>
                  <a:lnTo>
                    <a:pt x="52388" y="187357"/>
                  </a:lnTo>
                  <a:lnTo>
                    <a:pt x="52483" y="188404"/>
                  </a:lnTo>
                  <a:lnTo>
                    <a:pt x="53245" y="191453"/>
                  </a:lnTo>
                  <a:lnTo>
                    <a:pt x="53149" y="193548"/>
                  </a:lnTo>
                  <a:lnTo>
                    <a:pt x="52483" y="196120"/>
                  </a:lnTo>
                  <a:lnTo>
                    <a:pt x="50101" y="199930"/>
                  </a:lnTo>
                  <a:lnTo>
                    <a:pt x="48578" y="201739"/>
                  </a:lnTo>
                  <a:lnTo>
                    <a:pt x="46958" y="203168"/>
                  </a:lnTo>
                  <a:lnTo>
                    <a:pt x="42100" y="206597"/>
                  </a:lnTo>
                  <a:lnTo>
                    <a:pt x="41148" y="207836"/>
                  </a:lnTo>
                  <a:lnTo>
                    <a:pt x="40481" y="209741"/>
                  </a:lnTo>
                  <a:lnTo>
                    <a:pt x="40100" y="212312"/>
                  </a:lnTo>
                  <a:lnTo>
                    <a:pt x="40386" y="216503"/>
                  </a:lnTo>
                  <a:lnTo>
                    <a:pt x="40862" y="218980"/>
                  </a:lnTo>
                  <a:lnTo>
                    <a:pt x="41338" y="220980"/>
                  </a:lnTo>
                  <a:lnTo>
                    <a:pt x="42767" y="223838"/>
                  </a:lnTo>
                  <a:lnTo>
                    <a:pt x="44672" y="226124"/>
                  </a:lnTo>
                  <a:lnTo>
                    <a:pt x="45720" y="227171"/>
                  </a:lnTo>
                  <a:lnTo>
                    <a:pt x="48387" y="228886"/>
                  </a:lnTo>
                  <a:lnTo>
                    <a:pt x="54769" y="231362"/>
                  </a:lnTo>
                  <a:lnTo>
                    <a:pt x="56197" y="232124"/>
                  </a:lnTo>
                  <a:lnTo>
                    <a:pt x="57150" y="233267"/>
                  </a:lnTo>
                  <a:lnTo>
                    <a:pt x="57150" y="235649"/>
                  </a:lnTo>
                  <a:lnTo>
                    <a:pt x="56007" y="239078"/>
                  </a:lnTo>
                  <a:lnTo>
                    <a:pt x="50673" y="248412"/>
                  </a:lnTo>
                  <a:lnTo>
                    <a:pt x="49625" y="250698"/>
                  </a:lnTo>
                  <a:lnTo>
                    <a:pt x="49339" y="252794"/>
                  </a:lnTo>
                  <a:lnTo>
                    <a:pt x="49530" y="256699"/>
                  </a:lnTo>
                  <a:lnTo>
                    <a:pt x="50006" y="258889"/>
                  </a:lnTo>
                  <a:lnTo>
                    <a:pt x="50863" y="260699"/>
                  </a:lnTo>
                  <a:lnTo>
                    <a:pt x="52006" y="261652"/>
                  </a:lnTo>
                  <a:lnTo>
                    <a:pt x="60865" y="265938"/>
                  </a:lnTo>
                  <a:lnTo>
                    <a:pt x="64484" y="268700"/>
                  </a:lnTo>
                  <a:lnTo>
                    <a:pt x="66675" y="270796"/>
                  </a:lnTo>
                  <a:lnTo>
                    <a:pt x="68389" y="273272"/>
                  </a:lnTo>
                  <a:lnTo>
                    <a:pt x="69056" y="274701"/>
                  </a:lnTo>
                  <a:lnTo>
                    <a:pt x="69532" y="276130"/>
                  </a:lnTo>
                  <a:lnTo>
                    <a:pt x="70580" y="283274"/>
                  </a:lnTo>
                  <a:lnTo>
                    <a:pt x="71438" y="286607"/>
                  </a:lnTo>
                  <a:lnTo>
                    <a:pt x="72485" y="289560"/>
                  </a:lnTo>
                  <a:lnTo>
                    <a:pt x="74009" y="292418"/>
                  </a:lnTo>
                  <a:lnTo>
                    <a:pt x="74962" y="293561"/>
                  </a:lnTo>
                  <a:lnTo>
                    <a:pt x="81820" y="299561"/>
                  </a:lnTo>
                  <a:lnTo>
                    <a:pt x="82772" y="300704"/>
                  </a:lnTo>
                  <a:lnTo>
                    <a:pt x="83629" y="301943"/>
                  </a:lnTo>
                  <a:lnTo>
                    <a:pt x="87630" y="310229"/>
                  </a:lnTo>
                  <a:lnTo>
                    <a:pt x="88582" y="311372"/>
                  </a:lnTo>
                  <a:lnTo>
                    <a:pt x="89630" y="312420"/>
                  </a:lnTo>
                  <a:lnTo>
                    <a:pt x="90868" y="313372"/>
                  </a:lnTo>
                  <a:lnTo>
                    <a:pt x="92297" y="314135"/>
                  </a:lnTo>
                  <a:lnTo>
                    <a:pt x="98965" y="315754"/>
                  </a:lnTo>
                  <a:lnTo>
                    <a:pt x="99822" y="316230"/>
                  </a:lnTo>
                  <a:lnTo>
                    <a:pt x="100679" y="316897"/>
                  </a:lnTo>
                  <a:lnTo>
                    <a:pt x="101537" y="318040"/>
                  </a:lnTo>
                  <a:lnTo>
                    <a:pt x="102203" y="319373"/>
                  </a:lnTo>
                  <a:lnTo>
                    <a:pt x="102679" y="320993"/>
                  </a:lnTo>
                  <a:lnTo>
                    <a:pt x="103346" y="324326"/>
                  </a:lnTo>
                  <a:lnTo>
                    <a:pt x="103918" y="325755"/>
                  </a:lnTo>
                  <a:lnTo>
                    <a:pt x="104775" y="327184"/>
                  </a:lnTo>
                  <a:lnTo>
                    <a:pt x="105918" y="328041"/>
                  </a:lnTo>
                  <a:lnTo>
                    <a:pt x="107442" y="328708"/>
                  </a:lnTo>
                  <a:lnTo>
                    <a:pt x="111062" y="329470"/>
                  </a:lnTo>
                  <a:lnTo>
                    <a:pt x="116776" y="329565"/>
                  </a:lnTo>
                  <a:lnTo>
                    <a:pt x="118586" y="329851"/>
                  </a:lnTo>
                  <a:lnTo>
                    <a:pt x="120110" y="330422"/>
                  </a:lnTo>
                  <a:lnTo>
                    <a:pt x="121444" y="331280"/>
                  </a:lnTo>
                  <a:lnTo>
                    <a:pt x="122110" y="332518"/>
                  </a:lnTo>
                  <a:lnTo>
                    <a:pt x="120777" y="334137"/>
                  </a:lnTo>
                  <a:lnTo>
                    <a:pt x="117634" y="335566"/>
                  </a:lnTo>
                  <a:lnTo>
                    <a:pt x="104870" y="338328"/>
                  </a:lnTo>
                  <a:lnTo>
                    <a:pt x="100774" y="340709"/>
                  </a:lnTo>
                  <a:lnTo>
                    <a:pt x="99536" y="342710"/>
                  </a:lnTo>
                  <a:lnTo>
                    <a:pt x="99155" y="344805"/>
                  </a:lnTo>
                  <a:lnTo>
                    <a:pt x="99536" y="346424"/>
                  </a:lnTo>
                  <a:lnTo>
                    <a:pt x="100870" y="349091"/>
                  </a:lnTo>
                  <a:lnTo>
                    <a:pt x="101346" y="350425"/>
                  </a:lnTo>
                  <a:lnTo>
                    <a:pt x="101155" y="351949"/>
                  </a:lnTo>
                  <a:lnTo>
                    <a:pt x="100584" y="353282"/>
                  </a:lnTo>
                  <a:lnTo>
                    <a:pt x="99631" y="354521"/>
                  </a:lnTo>
                  <a:lnTo>
                    <a:pt x="98584" y="355568"/>
                  </a:lnTo>
                  <a:lnTo>
                    <a:pt x="97346" y="356521"/>
                  </a:lnTo>
                  <a:lnTo>
                    <a:pt x="95631" y="357188"/>
                  </a:lnTo>
                  <a:lnTo>
                    <a:pt x="93631" y="357378"/>
                  </a:lnTo>
                  <a:lnTo>
                    <a:pt x="90392" y="356426"/>
                  </a:lnTo>
                  <a:lnTo>
                    <a:pt x="86868" y="354330"/>
                  </a:lnTo>
                  <a:lnTo>
                    <a:pt x="85439" y="354044"/>
                  </a:lnTo>
                  <a:lnTo>
                    <a:pt x="83439" y="355378"/>
                  </a:lnTo>
                  <a:lnTo>
                    <a:pt x="80772" y="357854"/>
                  </a:lnTo>
                  <a:lnTo>
                    <a:pt x="78867" y="358426"/>
                  </a:lnTo>
                  <a:lnTo>
                    <a:pt x="76200" y="358426"/>
                  </a:lnTo>
                  <a:lnTo>
                    <a:pt x="71628" y="357283"/>
                  </a:lnTo>
                  <a:lnTo>
                    <a:pt x="69056" y="356235"/>
                  </a:lnTo>
                  <a:lnTo>
                    <a:pt x="67246" y="355187"/>
                  </a:lnTo>
                  <a:lnTo>
                    <a:pt x="60960" y="350520"/>
                  </a:lnTo>
                  <a:lnTo>
                    <a:pt x="55340" y="347377"/>
                  </a:lnTo>
                  <a:lnTo>
                    <a:pt x="44767" y="344805"/>
                  </a:lnTo>
                  <a:lnTo>
                    <a:pt x="29813" y="337852"/>
                  </a:lnTo>
                  <a:lnTo>
                    <a:pt x="28289" y="338138"/>
                  </a:lnTo>
                  <a:lnTo>
                    <a:pt x="26670" y="339280"/>
                  </a:lnTo>
                  <a:lnTo>
                    <a:pt x="25241" y="343091"/>
                  </a:lnTo>
                  <a:lnTo>
                    <a:pt x="24003" y="347948"/>
                  </a:lnTo>
                  <a:lnTo>
                    <a:pt x="23241" y="349377"/>
                  </a:lnTo>
                  <a:lnTo>
                    <a:pt x="22479" y="350806"/>
                  </a:lnTo>
                  <a:lnTo>
                    <a:pt x="21050" y="352806"/>
                  </a:lnTo>
                  <a:lnTo>
                    <a:pt x="13525" y="360140"/>
                  </a:lnTo>
                  <a:lnTo>
                    <a:pt x="667" y="367951"/>
                  </a:lnTo>
                  <a:lnTo>
                    <a:pt x="0" y="370808"/>
                  </a:lnTo>
                  <a:lnTo>
                    <a:pt x="0" y="372237"/>
                  </a:lnTo>
                  <a:lnTo>
                    <a:pt x="1714" y="392716"/>
                  </a:lnTo>
                  <a:lnTo>
                    <a:pt x="2096" y="394240"/>
                  </a:lnTo>
                  <a:lnTo>
                    <a:pt x="4096" y="400336"/>
                  </a:lnTo>
                  <a:lnTo>
                    <a:pt x="4763" y="401669"/>
                  </a:lnTo>
                  <a:lnTo>
                    <a:pt x="5715" y="403193"/>
                  </a:lnTo>
                  <a:lnTo>
                    <a:pt x="8382" y="405003"/>
                  </a:lnTo>
                  <a:lnTo>
                    <a:pt x="12763" y="407194"/>
                  </a:lnTo>
                  <a:lnTo>
                    <a:pt x="20669" y="409099"/>
                  </a:lnTo>
                  <a:lnTo>
                    <a:pt x="24193" y="409194"/>
                  </a:lnTo>
                  <a:lnTo>
                    <a:pt x="26575" y="408432"/>
                  </a:lnTo>
                  <a:lnTo>
                    <a:pt x="27622" y="407480"/>
                  </a:lnTo>
                  <a:lnTo>
                    <a:pt x="29242" y="407003"/>
                  </a:lnTo>
                  <a:lnTo>
                    <a:pt x="92107" y="442341"/>
                  </a:lnTo>
                  <a:lnTo>
                    <a:pt x="97441" y="442151"/>
                  </a:lnTo>
                  <a:lnTo>
                    <a:pt x="101251" y="442722"/>
                  </a:lnTo>
                  <a:lnTo>
                    <a:pt x="102965" y="443675"/>
                  </a:lnTo>
                  <a:lnTo>
                    <a:pt x="104775" y="445103"/>
                  </a:lnTo>
                  <a:lnTo>
                    <a:pt x="109442" y="451390"/>
                  </a:lnTo>
                  <a:lnTo>
                    <a:pt x="113157" y="453580"/>
                  </a:lnTo>
                  <a:lnTo>
                    <a:pt x="117157" y="455009"/>
                  </a:lnTo>
                  <a:lnTo>
                    <a:pt x="120777" y="458153"/>
                  </a:lnTo>
                  <a:lnTo>
                    <a:pt x="122491" y="460248"/>
                  </a:lnTo>
                  <a:lnTo>
                    <a:pt x="122968" y="462439"/>
                  </a:lnTo>
                  <a:lnTo>
                    <a:pt x="122872" y="464439"/>
                  </a:lnTo>
                  <a:lnTo>
                    <a:pt x="122587" y="466249"/>
                  </a:lnTo>
                  <a:lnTo>
                    <a:pt x="122015" y="467868"/>
                  </a:lnTo>
                  <a:lnTo>
                    <a:pt x="118967" y="473583"/>
                  </a:lnTo>
                  <a:lnTo>
                    <a:pt x="118396" y="475107"/>
                  </a:lnTo>
                  <a:lnTo>
                    <a:pt x="117920" y="476917"/>
                  </a:lnTo>
                  <a:lnTo>
                    <a:pt x="117253" y="488918"/>
                  </a:lnTo>
                  <a:lnTo>
                    <a:pt x="117348" y="490823"/>
                  </a:lnTo>
                  <a:lnTo>
                    <a:pt x="117538" y="492538"/>
                  </a:lnTo>
                  <a:lnTo>
                    <a:pt x="117920" y="494157"/>
                  </a:lnTo>
                  <a:lnTo>
                    <a:pt x="118491" y="495586"/>
                  </a:lnTo>
                  <a:lnTo>
                    <a:pt x="119920" y="496634"/>
                  </a:lnTo>
                  <a:lnTo>
                    <a:pt x="121920" y="497110"/>
                  </a:lnTo>
                  <a:lnTo>
                    <a:pt x="125539" y="496443"/>
                  </a:lnTo>
                  <a:lnTo>
                    <a:pt x="129730" y="495300"/>
                  </a:lnTo>
                  <a:lnTo>
                    <a:pt x="131445" y="495014"/>
                  </a:lnTo>
                  <a:lnTo>
                    <a:pt x="133255" y="495014"/>
                  </a:lnTo>
                  <a:lnTo>
                    <a:pt x="135064" y="495300"/>
                  </a:lnTo>
                  <a:lnTo>
                    <a:pt x="168116" y="511588"/>
                  </a:lnTo>
                  <a:lnTo>
                    <a:pt x="170688" y="513969"/>
                  </a:lnTo>
                  <a:lnTo>
                    <a:pt x="172307" y="515969"/>
                  </a:lnTo>
                  <a:lnTo>
                    <a:pt x="172783" y="517493"/>
                  </a:lnTo>
                  <a:lnTo>
                    <a:pt x="173355" y="518827"/>
                  </a:lnTo>
                  <a:lnTo>
                    <a:pt x="174117" y="520160"/>
                  </a:lnTo>
                  <a:lnTo>
                    <a:pt x="175165" y="521208"/>
                  </a:lnTo>
                  <a:lnTo>
                    <a:pt x="176308" y="522351"/>
                  </a:lnTo>
                  <a:lnTo>
                    <a:pt x="177641" y="523208"/>
                  </a:lnTo>
                  <a:lnTo>
                    <a:pt x="179927" y="523875"/>
                  </a:lnTo>
                  <a:lnTo>
                    <a:pt x="183071" y="524351"/>
                  </a:lnTo>
                  <a:lnTo>
                    <a:pt x="189071" y="524351"/>
                  </a:lnTo>
                  <a:lnTo>
                    <a:pt x="194691" y="523589"/>
                  </a:lnTo>
                  <a:lnTo>
                    <a:pt x="201644" y="519875"/>
                  </a:lnTo>
                  <a:lnTo>
                    <a:pt x="207073" y="515112"/>
                  </a:lnTo>
                  <a:lnTo>
                    <a:pt x="212884" y="508254"/>
                  </a:lnTo>
                  <a:lnTo>
                    <a:pt x="215170" y="506159"/>
                  </a:lnTo>
                  <a:lnTo>
                    <a:pt x="216503" y="505492"/>
                  </a:lnTo>
                  <a:lnTo>
                    <a:pt x="217932" y="504920"/>
                  </a:lnTo>
                  <a:lnTo>
                    <a:pt x="221075" y="505396"/>
                  </a:lnTo>
                  <a:lnTo>
                    <a:pt x="241363" y="512159"/>
                  </a:lnTo>
                  <a:lnTo>
                    <a:pt x="244221" y="515112"/>
                  </a:lnTo>
                  <a:lnTo>
                    <a:pt x="245650" y="517017"/>
                  </a:lnTo>
                  <a:lnTo>
                    <a:pt x="246602" y="518922"/>
                  </a:lnTo>
                  <a:lnTo>
                    <a:pt x="248507" y="525018"/>
                  </a:lnTo>
                  <a:lnTo>
                    <a:pt x="249746" y="527876"/>
                  </a:lnTo>
                  <a:lnTo>
                    <a:pt x="250507" y="529304"/>
                  </a:lnTo>
                  <a:lnTo>
                    <a:pt x="251460" y="530543"/>
                  </a:lnTo>
                  <a:lnTo>
                    <a:pt x="253365" y="531876"/>
                  </a:lnTo>
                  <a:lnTo>
                    <a:pt x="256413" y="533114"/>
                  </a:lnTo>
                  <a:lnTo>
                    <a:pt x="261556" y="533781"/>
                  </a:lnTo>
                  <a:lnTo>
                    <a:pt x="264223" y="533591"/>
                  </a:lnTo>
                  <a:lnTo>
                    <a:pt x="266129" y="532924"/>
                  </a:lnTo>
                  <a:lnTo>
                    <a:pt x="267176" y="531876"/>
                  </a:lnTo>
                  <a:lnTo>
                    <a:pt x="268510" y="531114"/>
                  </a:lnTo>
                  <a:lnTo>
                    <a:pt x="270796" y="531495"/>
                  </a:lnTo>
                  <a:lnTo>
                    <a:pt x="274225" y="533114"/>
                  </a:lnTo>
                  <a:lnTo>
                    <a:pt x="281083" y="537877"/>
                  </a:lnTo>
                  <a:lnTo>
                    <a:pt x="285369" y="540163"/>
                  </a:lnTo>
                  <a:lnTo>
                    <a:pt x="290798" y="541687"/>
                  </a:lnTo>
                  <a:lnTo>
                    <a:pt x="295561" y="541592"/>
                  </a:lnTo>
                  <a:lnTo>
                    <a:pt x="302133" y="544735"/>
                  </a:lnTo>
                  <a:lnTo>
                    <a:pt x="320612" y="561022"/>
                  </a:lnTo>
                  <a:lnTo>
                    <a:pt x="327088" y="559213"/>
                  </a:lnTo>
                  <a:lnTo>
                    <a:pt x="337375" y="561594"/>
                  </a:lnTo>
                  <a:lnTo>
                    <a:pt x="339662" y="561308"/>
                  </a:lnTo>
                  <a:lnTo>
                    <a:pt x="341947" y="560356"/>
                  </a:lnTo>
                  <a:lnTo>
                    <a:pt x="343853" y="558641"/>
                  </a:lnTo>
                  <a:lnTo>
                    <a:pt x="349758" y="555212"/>
                  </a:lnTo>
                  <a:lnTo>
                    <a:pt x="351282" y="553974"/>
                  </a:lnTo>
                  <a:lnTo>
                    <a:pt x="357854" y="545497"/>
                  </a:lnTo>
                  <a:lnTo>
                    <a:pt x="360902" y="542449"/>
                  </a:lnTo>
                  <a:lnTo>
                    <a:pt x="362998" y="541401"/>
                  </a:lnTo>
                  <a:lnTo>
                    <a:pt x="364903" y="541306"/>
                  </a:lnTo>
                  <a:lnTo>
                    <a:pt x="369189" y="544259"/>
                  </a:lnTo>
                  <a:lnTo>
                    <a:pt x="371761" y="544830"/>
                  </a:lnTo>
                  <a:lnTo>
                    <a:pt x="373189" y="544163"/>
                  </a:lnTo>
                  <a:lnTo>
                    <a:pt x="378238" y="538544"/>
                  </a:lnTo>
                  <a:lnTo>
                    <a:pt x="386810" y="533114"/>
                  </a:lnTo>
                  <a:lnTo>
                    <a:pt x="392144" y="530447"/>
                  </a:lnTo>
                  <a:lnTo>
                    <a:pt x="399383" y="528066"/>
                  </a:lnTo>
                  <a:lnTo>
                    <a:pt x="402050" y="526733"/>
                  </a:lnTo>
                  <a:lnTo>
                    <a:pt x="403479" y="525399"/>
                  </a:lnTo>
                  <a:lnTo>
                    <a:pt x="403479" y="524351"/>
                  </a:lnTo>
                  <a:lnTo>
                    <a:pt x="403098" y="523304"/>
                  </a:lnTo>
                  <a:lnTo>
                    <a:pt x="402336" y="522351"/>
                  </a:lnTo>
                  <a:lnTo>
                    <a:pt x="401288" y="521399"/>
                  </a:lnTo>
                  <a:lnTo>
                    <a:pt x="397383" y="518732"/>
                  </a:lnTo>
                  <a:lnTo>
                    <a:pt x="396430" y="517684"/>
                  </a:lnTo>
                  <a:lnTo>
                    <a:pt x="394811" y="515112"/>
                  </a:lnTo>
                  <a:lnTo>
                    <a:pt x="394145" y="513683"/>
                  </a:lnTo>
                  <a:lnTo>
                    <a:pt x="393097" y="510159"/>
                  </a:lnTo>
                  <a:lnTo>
                    <a:pt x="391954" y="507778"/>
                  </a:lnTo>
                  <a:lnTo>
                    <a:pt x="390620" y="505682"/>
                  </a:lnTo>
                  <a:lnTo>
                    <a:pt x="388430" y="503015"/>
                  </a:lnTo>
                  <a:lnTo>
                    <a:pt x="387858" y="501205"/>
                  </a:lnTo>
                  <a:lnTo>
                    <a:pt x="388048" y="498729"/>
                  </a:lnTo>
                  <a:lnTo>
                    <a:pt x="390525" y="493776"/>
                  </a:lnTo>
                  <a:lnTo>
                    <a:pt x="392335" y="491680"/>
                  </a:lnTo>
                  <a:lnTo>
                    <a:pt x="394335" y="490538"/>
                  </a:lnTo>
                  <a:lnTo>
                    <a:pt x="402717" y="491680"/>
                  </a:lnTo>
                  <a:lnTo>
                    <a:pt x="405003" y="491585"/>
                  </a:lnTo>
                  <a:lnTo>
                    <a:pt x="411861" y="484632"/>
                  </a:lnTo>
                  <a:lnTo>
                    <a:pt x="412909" y="483489"/>
                  </a:lnTo>
                  <a:lnTo>
                    <a:pt x="414052" y="481679"/>
                  </a:lnTo>
                  <a:lnTo>
                    <a:pt x="417385" y="474726"/>
                  </a:lnTo>
                  <a:lnTo>
                    <a:pt x="432530" y="462058"/>
                  </a:lnTo>
                  <a:lnTo>
                    <a:pt x="434149" y="461391"/>
                  </a:lnTo>
                  <a:lnTo>
                    <a:pt x="436340" y="461010"/>
                  </a:lnTo>
                  <a:lnTo>
                    <a:pt x="436912" y="462153"/>
                  </a:lnTo>
                  <a:lnTo>
                    <a:pt x="437483" y="462820"/>
                  </a:lnTo>
                  <a:lnTo>
                    <a:pt x="438245" y="463582"/>
                  </a:lnTo>
                  <a:lnTo>
                    <a:pt x="440436" y="465296"/>
                  </a:lnTo>
                  <a:lnTo>
                    <a:pt x="446437" y="468154"/>
                  </a:lnTo>
                  <a:lnTo>
                    <a:pt x="447675" y="469011"/>
                  </a:lnTo>
                  <a:lnTo>
                    <a:pt x="448723" y="470059"/>
                  </a:lnTo>
                  <a:lnTo>
                    <a:pt x="449485" y="471297"/>
                  </a:lnTo>
                  <a:lnTo>
                    <a:pt x="451675" y="475393"/>
                  </a:lnTo>
                  <a:lnTo>
                    <a:pt x="452438" y="476631"/>
                  </a:lnTo>
                  <a:lnTo>
                    <a:pt x="453771" y="478060"/>
                  </a:lnTo>
                  <a:lnTo>
                    <a:pt x="455485" y="479488"/>
                  </a:lnTo>
                  <a:lnTo>
                    <a:pt x="458724" y="481298"/>
                  </a:lnTo>
                  <a:lnTo>
                    <a:pt x="460724" y="481584"/>
                  </a:lnTo>
                  <a:lnTo>
                    <a:pt x="462248" y="481013"/>
                  </a:lnTo>
                  <a:lnTo>
                    <a:pt x="464534" y="477679"/>
                  </a:lnTo>
                  <a:lnTo>
                    <a:pt x="467106" y="475964"/>
                  </a:lnTo>
                  <a:lnTo>
                    <a:pt x="468535" y="476155"/>
                  </a:lnTo>
                  <a:lnTo>
                    <a:pt x="469773" y="476917"/>
                  </a:lnTo>
                  <a:lnTo>
                    <a:pt x="470821" y="478346"/>
                  </a:lnTo>
                  <a:lnTo>
                    <a:pt x="472249" y="479679"/>
                  </a:lnTo>
                  <a:lnTo>
                    <a:pt x="484156" y="488156"/>
                  </a:lnTo>
                  <a:lnTo>
                    <a:pt x="486251" y="490347"/>
                  </a:lnTo>
                  <a:lnTo>
                    <a:pt x="487204" y="491490"/>
                  </a:lnTo>
                  <a:lnTo>
                    <a:pt x="487871" y="492824"/>
                  </a:lnTo>
                  <a:lnTo>
                    <a:pt x="488347" y="494347"/>
                  </a:lnTo>
                  <a:lnTo>
                    <a:pt x="488537" y="496062"/>
                  </a:lnTo>
                  <a:lnTo>
                    <a:pt x="487680" y="501491"/>
                  </a:lnTo>
                  <a:lnTo>
                    <a:pt x="487680" y="503396"/>
                  </a:lnTo>
                  <a:lnTo>
                    <a:pt x="487966" y="505016"/>
                  </a:lnTo>
                  <a:lnTo>
                    <a:pt x="488632" y="506349"/>
                  </a:lnTo>
                  <a:lnTo>
                    <a:pt x="490347" y="508921"/>
                  </a:lnTo>
                  <a:lnTo>
                    <a:pt x="492157" y="511207"/>
                  </a:lnTo>
                  <a:lnTo>
                    <a:pt x="493776" y="513779"/>
                  </a:lnTo>
                  <a:lnTo>
                    <a:pt x="494347" y="515207"/>
                  </a:lnTo>
                  <a:lnTo>
                    <a:pt x="494538" y="516827"/>
                  </a:lnTo>
                  <a:lnTo>
                    <a:pt x="494252" y="518446"/>
                  </a:lnTo>
                  <a:lnTo>
                    <a:pt x="493109" y="521684"/>
                  </a:lnTo>
                  <a:lnTo>
                    <a:pt x="492823" y="523208"/>
                  </a:lnTo>
                  <a:lnTo>
                    <a:pt x="493205" y="524923"/>
                  </a:lnTo>
                  <a:lnTo>
                    <a:pt x="494538" y="525494"/>
                  </a:lnTo>
                  <a:lnTo>
                    <a:pt x="496348" y="525399"/>
                  </a:lnTo>
                  <a:lnTo>
                    <a:pt x="501777" y="523970"/>
                  </a:lnTo>
                  <a:lnTo>
                    <a:pt x="515874" y="516160"/>
                  </a:lnTo>
                  <a:lnTo>
                    <a:pt x="517493" y="514445"/>
                  </a:lnTo>
                  <a:lnTo>
                    <a:pt x="519398" y="512064"/>
                  </a:lnTo>
                  <a:lnTo>
                    <a:pt x="520351" y="509492"/>
                  </a:lnTo>
                  <a:lnTo>
                    <a:pt x="521875" y="506254"/>
                  </a:lnTo>
                  <a:lnTo>
                    <a:pt x="530638" y="495110"/>
                  </a:lnTo>
                  <a:lnTo>
                    <a:pt x="537210" y="484251"/>
                  </a:lnTo>
                  <a:lnTo>
                    <a:pt x="548449" y="469392"/>
                  </a:lnTo>
                  <a:lnTo>
                    <a:pt x="557022" y="460058"/>
                  </a:lnTo>
                  <a:lnTo>
                    <a:pt x="560546" y="455200"/>
                  </a:lnTo>
                  <a:lnTo>
                    <a:pt x="561880" y="452438"/>
                  </a:lnTo>
                  <a:lnTo>
                    <a:pt x="561689" y="450628"/>
                  </a:lnTo>
                  <a:lnTo>
                    <a:pt x="561022" y="447008"/>
                  </a:lnTo>
                  <a:lnTo>
                    <a:pt x="560832" y="444913"/>
                  </a:lnTo>
                  <a:lnTo>
                    <a:pt x="561404" y="441960"/>
                  </a:lnTo>
                  <a:lnTo>
                    <a:pt x="562451" y="440722"/>
                  </a:lnTo>
                  <a:lnTo>
                    <a:pt x="567023" y="439007"/>
                  </a:lnTo>
                  <a:lnTo>
                    <a:pt x="570452" y="436531"/>
                  </a:lnTo>
                  <a:lnTo>
                    <a:pt x="594741" y="411861"/>
                  </a:lnTo>
                  <a:lnTo>
                    <a:pt x="596170" y="409575"/>
                  </a:lnTo>
                  <a:lnTo>
                    <a:pt x="596265" y="407861"/>
                  </a:lnTo>
                  <a:lnTo>
                    <a:pt x="595979" y="404336"/>
                  </a:lnTo>
                  <a:lnTo>
                    <a:pt x="596074" y="400621"/>
                  </a:lnTo>
                  <a:lnTo>
                    <a:pt x="596455" y="398717"/>
                  </a:lnTo>
                  <a:lnTo>
                    <a:pt x="598265" y="394526"/>
                  </a:lnTo>
                  <a:lnTo>
                    <a:pt x="600075" y="391287"/>
                  </a:lnTo>
                  <a:lnTo>
                    <a:pt x="600932" y="389382"/>
                  </a:lnTo>
                  <a:lnTo>
                    <a:pt x="601313" y="387953"/>
                  </a:lnTo>
                  <a:close/>
                </a:path>
              </a:pathLst>
            </a:custGeom>
            <a:grpFill/>
            <a:ln w="95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151" name="Figura a mano libera: forma 11">
            <a:extLst>
              <a:ext uri="{FF2B5EF4-FFF2-40B4-BE49-F238E27FC236}">
                <a16:creationId xmlns:a16="http://schemas.microsoft.com/office/drawing/2014/main" xmlns="" id="{ADDF05CC-0671-4315-AE6A-A9E9411A4E60}"/>
              </a:ext>
            </a:extLst>
          </p:cNvPr>
          <p:cNvSpPr/>
          <p:nvPr/>
        </p:nvSpPr>
        <p:spPr>
          <a:xfrm>
            <a:off x="10633659" y="2771873"/>
            <a:ext cx="552788" cy="552788"/>
          </a:xfrm>
          <a:custGeom>
            <a:avLst/>
            <a:gdLst>
              <a:gd name="connsiteX0" fmla="*/ 276394 w 552788"/>
              <a:gd name="connsiteY0" fmla="*/ 276394 h 552788"/>
              <a:gd name="connsiteX1" fmla="*/ 276394 w 552788"/>
              <a:gd name="connsiteY1" fmla="*/ 0 h 552788"/>
              <a:gd name="connsiteX2" fmla="*/ 552788 w 552788"/>
              <a:gd name="connsiteY2" fmla="*/ 276394 h 552788"/>
              <a:gd name="connsiteX3" fmla="*/ 276394 w 552788"/>
              <a:gd name="connsiteY3" fmla="*/ 552788 h 552788"/>
              <a:gd name="connsiteX4" fmla="*/ 0 w 552788"/>
              <a:gd name="connsiteY4" fmla="*/ 276394 h 552788"/>
              <a:gd name="connsiteX5" fmla="*/ 276394 w 552788"/>
              <a:gd name="connsiteY5" fmla="*/ 0 h 552788"/>
              <a:gd name="connsiteX6" fmla="*/ 276394 w 552788"/>
              <a:gd name="connsiteY6" fmla="*/ 0 h 552788"/>
              <a:gd name="connsiteX7" fmla="*/ 276394 w 552788"/>
              <a:gd name="connsiteY7" fmla="*/ 276394 h 5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788" h="552788">
                <a:moveTo>
                  <a:pt x="276394" y="276394"/>
                </a:moveTo>
                <a:lnTo>
                  <a:pt x="276394" y="0"/>
                </a:lnTo>
                <a:cubicBezTo>
                  <a:pt x="428987" y="0"/>
                  <a:pt x="552788" y="123802"/>
                  <a:pt x="552788" y="276394"/>
                </a:cubicBezTo>
                <a:cubicBezTo>
                  <a:pt x="552788" y="428987"/>
                  <a:pt x="428987" y="552788"/>
                  <a:pt x="276394" y="552788"/>
                </a:cubicBezTo>
                <a:cubicBezTo>
                  <a:pt x="123802" y="552788"/>
                  <a:pt x="0" y="428987"/>
                  <a:pt x="0" y="276394"/>
                </a:cubicBezTo>
                <a:cubicBezTo>
                  <a:pt x="0" y="123802"/>
                  <a:pt x="123802" y="0"/>
                  <a:pt x="276394" y="0"/>
                </a:cubicBezTo>
                <a:lnTo>
                  <a:pt x="276394" y="0"/>
                </a:lnTo>
                <a:lnTo>
                  <a:pt x="276394" y="276394"/>
                </a:lnTo>
                <a:close/>
              </a:path>
            </a:pathLst>
          </a:custGeom>
          <a:solidFill>
            <a:srgbClr val="0070C0"/>
          </a:solidFill>
          <a:ln w="1251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152" name="CasellaDiTesto 151">
            <a:extLst>
              <a:ext uri="{FF2B5EF4-FFF2-40B4-BE49-F238E27FC236}">
                <a16:creationId xmlns:a16="http://schemas.microsoft.com/office/drawing/2014/main" xmlns="" id="{A84F2BDE-5445-4681-A5D3-141B44AE9720}"/>
              </a:ext>
            </a:extLst>
          </p:cNvPr>
          <p:cNvSpPr txBox="1"/>
          <p:nvPr/>
        </p:nvSpPr>
        <p:spPr>
          <a:xfrm>
            <a:off x="10652916" y="1986327"/>
            <a:ext cx="1469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  <a:rtl val="0"/>
              </a:rPr>
              <a:t>EU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  <a:rtl val="0"/>
              </a:rPr>
              <a:t>Pilot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  <a:rtl val="0"/>
              </a:rPr>
              <a:t> </a:t>
            </a:r>
          </a:p>
          <a:p>
            <a:pPr algn="ctr"/>
            <a:r>
              <a:rPr lang="it-IT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  <a:rtl val="0"/>
              </a:rPr>
              <a:t>9068-16</a:t>
            </a:r>
            <a:endParaRPr lang="it-IT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/>
              <a:sym typeface="Arial"/>
              <a:rtl val="0"/>
            </a:endParaRPr>
          </a:p>
        </p:txBody>
      </p:sp>
      <p:pic>
        <p:nvPicPr>
          <p:cNvPr id="153" name="Picture 3" descr="Y:\ARCHIVIO\16_COMUNICAZIONE - EVENTI\loghi,stemmi,screenshot,crest\loghi\ue_flag-removebg-pre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9" y="-27895"/>
            <a:ext cx="1675281" cy="93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CasellaDiTesto 153">
            <a:extLst>
              <a:ext uri="{FF2B5EF4-FFF2-40B4-BE49-F238E27FC236}">
                <a16:creationId xmlns:a16="http://schemas.microsoft.com/office/drawing/2014/main" xmlns="" id="{A84F2BDE-5445-4681-A5D3-141B44AE9720}"/>
              </a:ext>
            </a:extLst>
          </p:cNvPr>
          <p:cNvSpPr txBox="1"/>
          <p:nvPr/>
        </p:nvSpPr>
        <p:spPr>
          <a:xfrm>
            <a:off x="7944300" y="3153848"/>
            <a:ext cx="180920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  <a:rtl val="0"/>
              </a:rPr>
              <a:t>Dpcm</a:t>
            </a:r>
            <a:endParaRPr lang="it-I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/>
              <a:sym typeface="Arial"/>
              <a:rtl val="0"/>
            </a:endParaRPr>
          </a:p>
          <a:p>
            <a:pPr algn="ctr"/>
            <a:r>
              <a:rPr lang="it-IT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  <a:rtl val="0"/>
              </a:rPr>
              <a:t>03.11.2023</a:t>
            </a:r>
            <a:endParaRPr lang="it-IT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/>
              <a:sym typeface="Arial"/>
              <a:rtl val="0"/>
            </a:endParaRPr>
          </a:p>
        </p:txBody>
      </p:sp>
      <p:sp>
        <p:nvSpPr>
          <p:cNvPr id="155" name="Figura a mano libera: forma 10">
            <a:extLst>
              <a:ext uri="{FF2B5EF4-FFF2-40B4-BE49-F238E27FC236}">
                <a16:creationId xmlns:a16="http://schemas.microsoft.com/office/drawing/2014/main" xmlns="" id="{8BDF60A8-5D91-467B-B887-6C2DF9E996AC}"/>
              </a:ext>
            </a:extLst>
          </p:cNvPr>
          <p:cNvSpPr/>
          <p:nvPr/>
        </p:nvSpPr>
        <p:spPr>
          <a:xfrm>
            <a:off x="8896841" y="3969397"/>
            <a:ext cx="622001" cy="642720"/>
          </a:xfrm>
          <a:custGeom>
            <a:avLst/>
            <a:gdLst>
              <a:gd name="connsiteX0" fmla="*/ 362517 w 725034"/>
              <a:gd name="connsiteY0" fmla="*/ 362517 h 725033"/>
              <a:gd name="connsiteX1" fmla="*/ 362517 w 725034"/>
              <a:gd name="connsiteY1" fmla="*/ 0 h 725033"/>
              <a:gd name="connsiteX2" fmla="*/ 725034 w 725034"/>
              <a:gd name="connsiteY2" fmla="*/ 362517 h 725033"/>
              <a:gd name="connsiteX3" fmla="*/ 362517 w 725034"/>
              <a:gd name="connsiteY3" fmla="*/ 725034 h 725033"/>
              <a:gd name="connsiteX4" fmla="*/ 0 w 725034"/>
              <a:gd name="connsiteY4" fmla="*/ 362517 h 725033"/>
              <a:gd name="connsiteX5" fmla="*/ 362517 w 725034"/>
              <a:gd name="connsiteY5" fmla="*/ 0 h 725033"/>
              <a:gd name="connsiteX6" fmla="*/ 362517 w 725034"/>
              <a:gd name="connsiteY6" fmla="*/ 0 h 725033"/>
              <a:gd name="connsiteX7" fmla="*/ 362517 w 725034"/>
              <a:gd name="connsiteY7" fmla="*/ 362517 h 72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5034" h="725033">
                <a:moveTo>
                  <a:pt x="362517" y="362517"/>
                </a:moveTo>
                <a:lnTo>
                  <a:pt x="362517" y="0"/>
                </a:lnTo>
                <a:cubicBezTo>
                  <a:pt x="562678" y="0"/>
                  <a:pt x="725034" y="162231"/>
                  <a:pt x="725034" y="362517"/>
                </a:cubicBezTo>
                <a:cubicBezTo>
                  <a:pt x="725034" y="562677"/>
                  <a:pt x="562803" y="725034"/>
                  <a:pt x="362517" y="725034"/>
                </a:cubicBezTo>
                <a:cubicBezTo>
                  <a:pt x="162231" y="725034"/>
                  <a:pt x="0" y="562802"/>
                  <a:pt x="0" y="362517"/>
                </a:cubicBezTo>
                <a:cubicBezTo>
                  <a:pt x="0" y="162357"/>
                  <a:pt x="162231" y="0"/>
                  <a:pt x="362517" y="0"/>
                </a:cubicBezTo>
                <a:lnTo>
                  <a:pt x="362517" y="0"/>
                </a:lnTo>
                <a:lnTo>
                  <a:pt x="362517" y="362517"/>
                </a:lnTo>
                <a:close/>
              </a:path>
            </a:pathLst>
          </a:custGeom>
          <a:solidFill>
            <a:srgbClr val="D12529"/>
          </a:solidFill>
          <a:ln w="1251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dirty="0"/>
              <a:t>3</a:t>
            </a:r>
          </a:p>
        </p:txBody>
      </p:sp>
      <p:sp>
        <p:nvSpPr>
          <p:cNvPr id="156" name="Figura a mano libera: forma 11">
            <a:extLst>
              <a:ext uri="{FF2B5EF4-FFF2-40B4-BE49-F238E27FC236}">
                <a16:creationId xmlns:a16="http://schemas.microsoft.com/office/drawing/2014/main" xmlns="" id="{ADDF05CC-0671-4315-AE6A-A9E9411A4E60}"/>
              </a:ext>
            </a:extLst>
          </p:cNvPr>
          <p:cNvSpPr/>
          <p:nvPr/>
        </p:nvSpPr>
        <p:spPr>
          <a:xfrm>
            <a:off x="11667076" y="3494570"/>
            <a:ext cx="488223" cy="417498"/>
          </a:xfrm>
          <a:custGeom>
            <a:avLst/>
            <a:gdLst>
              <a:gd name="connsiteX0" fmla="*/ 276394 w 552788"/>
              <a:gd name="connsiteY0" fmla="*/ 276394 h 552788"/>
              <a:gd name="connsiteX1" fmla="*/ 276394 w 552788"/>
              <a:gd name="connsiteY1" fmla="*/ 0 h 552788"/>
              <a:gd name="connsiteX2" fmla="*/ 552788 w 552788"/>
              <a:gd name="connsiteY2" fmla="*/ 276394 h 552788"/>
              <a:gd name="connsiteX3" fmla="*/ 276394 w 552788"/>
              <a:gd name="connsiteY3" fmla="*/ 552788 h 552788"/>
              <a:gd name="connsiteX4" fmla="*/ 0 w 552788"/>
              <a:gd name="connsiteY4" fmla="*/ 276394 h 552788"/>
              <a:gd name="connsiteX5" fmla="*/ 276394 w 552788"/>
              <a:gd name="connsiteY5" fmla="*/ 0 h 552788"/>
              <a:gd name="connsiteX6" fmla="*/ 276394 w 552788"/>
              <a:gd name="connsiteY6" fmla="*/ 0 h 552788"/>
              <a:gd name="connsiteX7" fmla="*/ 276394 w 552788"/>
              <a:gd name="connsiteY7" fmla="*/ 276394 h 5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788" h="552788">
                <a:moveTo>
                  <a:pt x="276394" y="276394"/>
                </a:moveTo>
                <a:lnTo>
                  <a:pt x="276394" y="0"/>
                </a:lnTo>
                <a:cubicBezTo>
                  <a:pt x="428987" y="0"/>
                  <a:pt x="552788" y="123802"/>
                  <a:pt x="552788" y="276394"/>
                </a:cubicBezTo>
                <a:cubicBezTo>
                  <a:pt x="552788" y="428987"/>
                  <a:pt x="428987" y="552788"/>
                  <a:pt x="276394" y="552788"/>
                </a:cubicBezTo>
                <a:cubicBezTo>
                  <a:pt x="123802" y="552788"/>
                  <a:pt x="0" y="428987"/>
                  <a:pt x="0" y="276394"/>
                </a:cubicBezTo>
                <a:cubicBezTo>
                  <a:pt x="0" y="123802"/>
                  <a:pt x="123802" y="0"/>
                  <a:pt x="276394" y="0"/>
                </a:cubicBezTo>
                <a:lnTo>
                  <a:pt x="276394" y="0"/>
                </a:lnTo>
                <a:lnTo>
                  <a:pt x="276394" y="276394"/>
                </a:lnTo>
                <a:close/>
              </a:path>
            </a:pathLst>
          </a:custGeom>
          <a:solidFill>
            <a:srgbClr val="7030A0"/>
          </a:solidFill>
          <a:ln w="1251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157" name="CasellaDiTesto 156">
            <a:extLst>
              <a:ext uri="{FF2B5EF4-FFF2-40B4-BE49-F238E27FC236}">
                <a16:creationId xmlns:a16="http://schemas.microsoft.com/office/drawing/2014/main" xmlns="" id="{A84F2BDE-5445-4681-A5D3-141B44AE9720}"/>
              </a:ext>
            </a:extLst>
          </p:cNvPr>
          <p:cNvSpPr txBox="1"/>
          <p:nvPr/>
        </p:nvSpPr>
        <p:spPr>
          <a:xfrm>
            <a:off x="10296348" y="3433071"/>
            <a:ext cx="1356596" cy="615553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  <a:rtl val="0"/>
              </a:rPr>
              <a:t>Dpcm</a:t>
            </a:r>
            <a:endParaRPr lang="it-I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/>
              <a:sym typeface="Arial"/>
              <a:rtl val="0"/>
            </a:endParaRPr>
          </a:p>
          <a:p>
            <a:pPr algn="ctr"/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  <a:rtl val="0"/>
              </a:rPr>
              <a:t>15.02.2024</a:t>
            </a:r>
            <a:endParaRPr lang="it-IT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/>
              <a:sym typeface="Arial"/>
              <a:rtl val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914634"/>
      </p:ext>
    </p:extLst>
  </p:cSld>
  <p:clrMapOvr>
    <a:masterClrMapping/>
  </p:clrMapOvr>
  <p:transition spd="slow" advTm="15854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Elemento grafico 57">
            <a:extLst>
              <a:ext uri="{FF2B5EF4-FFF2-40B4-BE49-F238E27FC236}">
                <a16:creationId xmlns:a16="http://schemas.microsoft.com/office/drawing/2014/main" xmlns="" id="{C31F9A18-ECED-4A3E-BDAD-1234D45226BC}"/>
              </a:ext>
            </a:extLst>
          </p:cNvPr>
          <p:cNvGrpSpPr/>
          <p:nvPr/>
        </p:nvGrpSpPr>
        <p:grpSpPr>
          <a:xfrm>
            <a:off x="0" y="0"/>
            <a:ext cx="12192000" cy="1731583"/>
            <a:chOff x="540031" y="98501"/>
            <a:chExt cx="5676812" cy="1076325"/>
          </a:xfrm>
        </p:grpSpPr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xmlns="" id="{96FF7200-46C9-4552-8C41-4F7F962CB9E4}"/>
                </a:ext>
              </a:extLst>
            </p:cNvPr>
            <p:cNvSpPr/>
            <p:nvPr/>
          </p:nvSpPr>
          <p:spPr>
            <a:xfrm>
              <a:off x="540031" y="98501"/>
              <a:ext cx="5676812" cy="991945"/>
            </a:xfrm>
            <a:custGeom>
              <a:avLst/>
              <a:gdLst>
                <a:gd name="connsiteX0" fmla="*/ 5669090 w 5669185"/>
                <a:gd name="connsiteY0" fmla="*/ 0 h 990612"/>
                <a:gd name="connsiteX1" fmla="*/ 0 w 5669185"/>
                <a:gd name="connsiteY1" fmla="*/ 0 h 990612"/>
                <a:gd name="connsiteX2" fmla="*/ 0 w 5669185"/>
                <a:gd name="connsiteY2" fmla="*/ 816864 h 990612"/>
                <a:gd name="connsiteX3" fmla="*/ 5669185 w 5669185"/>
                <a:gd name="connsiteY3" fmla="*/ 763810 h 990612"/>
                <a:gd name="connsiteX4" fmla="*/ 5669185 w 5669185"/>
                <a:gd name="connsiteY4" fmla="*/ 0 h 99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9185" h="990612">
                  <a:moveTo>
                    <a:pt x="5669090" y="0"/>
                  </a:moveTo>
                  <a:lnTo>
                    <a:pt x="0" y="0"/>
                  </a:lnTo>
                  <a:lnTo>
                    <a:pt x="0" y="816864"/>
                  </a:lnTo>
                  <a:cubicBezTo>
                    <a:pt x="1477423" y="-618935"/>
                    <a:pt x="4043934" y="1690973"/>
                    <a:pt x="5669185" y="763810"/>
                  </a:cubicBezTo>
                  <a:lnTo>
                    <a:pt x="566918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xmlns="" id="{9E0D08B6-5330-4F6C-BCDB-5829C99CC9FC}"/>
                </a:ext>
              </a:extLst>
            </p:cNvPr>
            <p:cNvSpPr/>
            <p:nvPr/>
          </p:nvSpPr>
          <p:spPr>
            <a:xfrm>
              <a:off x="544595" y="98501"/>
              <a:ext cx="5669184" cy="1076325"/>
            </a:xfrm>
            <a:custGeom>
              <a:avLst/>
              <a:gdLst>
                <a:gd name="connsiteX0" fmla="*/ 0 w 5669184"/>
                <a:gd name="connsiteY0" fmla="*/ 0 h 1076325"/>
                <a:gd name="connsiteX1" fmla="*/ 5669185 w 5669184"/>
                <a:gd name="connsiteY1" fmla="*/ 0 h 1076325"/>
                <a:gd name="connsiteX2" fmla="*/ 5669185 w 5669184"/>
                <a:gd name="connsiteY2" fmla="*/ 1076325 h 1076325"/>
                <a:gd name="connsiteX3" fmla="*/ 0 w 5669184"/>
                <a:gd name="connsiteY3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9184" h="1076325">
                  <a:moveTo>
                    <a:pt x="0" y="0"/>
                  </a:moveTo>
                  <a:lnTo>
                    <a:pt x="5669185" y="0"/>
                  </a:lnTo>
                  <a:lnTo>
                    <a:pt x="5669185" y="1076325"/>
                  </a:lnTo>
                  <a:lnTo>
                    <a:pt x="0" y="107632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7" name="Elemento grafico 46">
            <a:extLst>
              <a:ext uri="{FF2B5EF4-FFF2-40B4-BE49-F238E27FC236}">
                <a16:creationId xmlns:a16="http://schemas.microsoft.com/office/drawing/2014/main" xmlns="" id="{553808C2-118D-4B96-97C7-BBEE8E271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91009" y="28956"/>
            <a:ext cx="13062215" cy="1787436"/>
          </a:xfrm>
          <a:prstGeom prst="rect">
            <a:avLst/>
          </a:prstGeom>
        </p:spPr>
      </p:pic>
      <p:sp>
        <p:nvSpPr>
          <p:cNvPr id="66" name="CasellaDiTesto 11">
            <a:extLst>
              <a:ext uri="{FF2B5EF4-FFF2-40B4-BE49-F238E27FC236}">
                <a16:creationId xmlns:a16="http://schemas.microsoft.com/office/drawing/2014/main" xmlns="" id="{98EB9343-304D-4ABD-88EC-9B3B70951D32}"/>
              </a:ext>
            </a:extLst>
          </p:cNvPr>
          <p:cNvSpPr txBox="1"/>
          <p:nvPr/>
        </p:nvSpPr>
        <p:spPr>
          <a:xfrm>
            <a:off x="250435" y="984966"/>
            <a:ext cx="9041868" cy="2062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baseline="0" dirty="0">
                <a:solidFill>
                  <a:srgbClr val="3B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I numeri del nostro </a:t>
            </a:r>
            <a:endParaRPr lang="it-IT" sz="3200" b="1" dirty="0">
              <a:solidFill>
                <a:srgbClr val="3B38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Verdana" panose="020B0604030504040204" pitchFamily="34" charset="0"/>
              <a:cs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baseline="0" dirty="0" smtClean="0">
                <a:solidFill>
                  <a:srgbClr val="008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IMPEGNO</a:t>
            </a:r>
            <a:endParaRPr lang="it-IT" sz="3200" b="1" i="0" u="none" strike="noStrike" kern="1200" cap="none" baseline="0" dirty="0">
              <a:solidFill>
                <a:srgbClr val="008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Georgia" panose="02040502050405020303" pitchFamily="18" charset="0"/>
              <a:ea typeface="Verdana" panose="020B0604030504040204" pitchFamily="34" charset="0"/>
              <a:cs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Lo staff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e i collaboratori</a:t>
            </a:r>
            <a:endParaRPr lang="it-IT" sz="2000" b="1" i="1" u="none" strike="noStrike" kern="1200" cap="none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Georgia" panose="02040502050405020303" pitchFamily="18" charset="0"/>
              <a:ea typeface="Verdana" panose="020B0604030504040204" pitchFamily="34" charset="0"/>
              <a:cs typeface="Calibri" pitchFamily="34"/>
            </a:endParaRPr>
          </a:p>
        </p:txBody>
      </p:sp>
      <p:pic>
        <p:nvPicPr>
          <p:cNvPr id="86" name="Immagine 19">
            <a:extLst>
              <a:ext uri="{FF2B5EF4-FFF2-40B4-BE49-F238E27FC236}">
                <a16:creationId xmlns:a16="http://schemas.microsoft.com/office/drawing/2014/main" xmlns="" id="{D5EEF0E8-7B74-4A7F-9AE5-A5534C1B7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9878" y="263740"/>
            <a:ext cx="706256" cy="80513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87" name="Elemento grafico 62">
            <a:extLst>
              <a:ext uri="{FF2B5EF4-FFF2-40B4-BE49-F238E27FC236}">
                <a16:creationId xmlns:a16="http://schemas.microsoft.com/office/drawing/2014/main" xmlns="" id="{473BA4C1-AF6B-4416-8899-3820B4B48602}"/>
              </a:ext>
            </a:extLst>
          </p:cNvPr>
          <p:cNvGrpSpPr/>
          <p:nvPr/>
        </p:nvGrpSpPr>
        <p:grpSpPr>
          <a:xfrm>
            <a:off x="9850968" y="249079"/>
            <a:ext cx="998354" cy="834454"/>
            <a:chOff x="9993411" y="338603"/>
            <a:chExt cx="804223" cy="672194"/>
          </a:xfrm>
        </p:grpSpPr>
        <p:grpSp>
          <p:nvGrpSpPr>
            <p:cNvPr id="88" name="Elemento grafico 62">
              <a:extLst>
                <a:ext uri="{FF2B5EF4-FFF2-40B4-BE49-F238E27FC236}">
                  <a16:creationId xmlns:a16="http://schemas.microsoft.com/office/drawing/2014/main" xmlns="" id="{4EF17C73-59A0-4F54-8B2D-E92C8D99769A}"/>
                </a:ext>
              </a:extLst>
            </p:cNvPr>
            <p:cNvGrpSpPr/>
            <p:nvPr/>
          </p:nvGrpSpPr>
          <p:grpSpPr>
            <a:xfrm>
              <a:off x="10233257" y="814392"/>
              <a:ext cx="564378" cy="112621"/>
              <a:chOff x="10233257" y="814392"/>
              <a:chExt cx="564378" cy="112621"/>
            </a:xfrm>
            <a:solidFill>
              <a:srgbClr val="FFFFFF"/>
            </a:solidFill>
          </p:grpSpPr>
          <p:sp>
            <p:nvSpPr>
              <p:cNvPr id="99" name="Figura a mano libera: forma 98">
                <a:extLst>
                  <a:ext uri="{FF2B5EF4-FFF2-40B4-BE49-F238E27FC236}">
                    <a16:creationId xmlns:a16="http://schemas.microsoft.com/office/drawing/2014/main" xmlns="" id="{580EA1F0-348E-40EC-B47E-D4C5A9BD9040}"/>
                  </a:ext>
                </a:extLst>
              </p:cNvPr>
              <p:cNvSpPr/>
              <p:nvPr/>
            </p:nvSpPr>
            <p:spPr>
              <a:xfrm>
                <a:off x="10473641" y="817208"/>
                <a:ext cx="61299" cy="107282"/>
              </a:xfrm>
              <a:custGeom>
                <a:avLst/>
                <a:gdLst>
                  <a:gd name="connsiteX0" fmla="*/ 15384 w 61299"/>
                  <a:gd name="connsiteY0" fmla="*/ 107160 h 107282"/>
                  <a:gd name="connsiteX1" fmla="*/ 4621 w 61299"/>
                  <a:gd name="connsiteY1" fmla="*/ 107255 h 107282"/>
                  <a:gd name="connsiteX2" fmla="*/ 239 w 61299"/>
                  <a:gd name="connsiteY2" fmla="*/ 101921 h 107282"/>
                  <a:gd name="connsiteX3" fmla="*/ 6240 w 61299"/>
                  <a:gd name="connsiteY3" fmla="*/ 70870 h 107282"/>
                  <a:gd name="connsiteX4" fmla="*/ 15384 w 61299"/>
                  <a:gd name="connsiteY4" fmla="*/ 23531 h 107282"/>
                  <a:gd name="connsiteX5" fmla="*/ 18908 w 61299"/>
                  <a:gd name="connsiteY5" fmla="*/ 4862 h 107282"/>
                  <a:gd name="connsiteX6" fmla="*/ 24909 w 61299"/>
                  <a:gd name="connsiteY6" fmla="*/ 4 h 107282"/>
                  <a:gd name="connsiteX7" fmla="*/ 47293 w 61299"/>
                  <a:gd name="connsiteY7" fmla="*/ 194 h 107282"/>
                  <a:gd name="connsiteX8" fmla="*/ 61104 w 61299"/>
                  <a:gd name="connsiteY8" fmla="*/ 13434 h 107282"/>
                  <a:gd name="connsiteX9" fmla="*/ 50817 w 61299"/>
                  <a:gd name="connsiteY9" fmla="*/ 46772 h 107282"/>
                  <a:gd name="connsiteX10" fmla="*/ 50722 w 61299"/>
                  <a:gd name="connsiteY10" fmla="*/ 52582 h 107282"/>
                  <a:gd name="connsiteX11" fmla="*/ 55199 w 61299"/>
                  <a:gd name="connsiteY11" fmla="*/ 65536 h 107282"/>
                  <a:gd name="connsiteX12" fmla="*/ 46436 w 61299"/>
                  <a:gd name="connsiteY12" fmla="*/ 94873 h 107282"/>
                  <a:gd name="connsiteX13" fmla="*/ 23099 w 61299"/>
                  <a:gd name="connsiteY13" fmla="*/ 107160 h 107282"/>
                  <a:gd name="connsiteX14" fmla="*/ 15384 w 61299"/>
                  <a:gd name="connsiteY14" fmla="*/ 107160 h 107282"/>
                  <a:gd name="connsiteX15" fmla="*/ 21766 w 61299"/>
                  <a:gd name="connsiteY15" fmla="*/ 94682 h 107282"/>
                  <a:gd name="connsiteX16" fmla="*/ 27576 w 61299"/>
                  <a:gd name="connsiteY16" fmla="*/ 94682 h 107282"/>
                  <a:gd name="connsiteX17" fmla="*/ 41292 w 61299"/>
                  <a:gd name="connsiteY17" fmla="*/ 86967 h 107282"/>
                  <a:gd name="connsiteX18" fmla="*/ 46340 w 61299"/>
                  <a:gd name="connsiteY18" fmla="*/ 68489 h 107282"/>
                  <a:gd name="connsiteX19" fmla="*/ 35291 w 61299"/>
                  <a:gd name="connsiteY19" fmla="*/ 57154 h 107282"/>
                  <a:gd name="connsiteX20" fmla="*/ 23576 w 61299"/>
                  <a:gd name="connsiteY20" fmla="*/ 56964 h 107282"/>
                  <a:gd name="connsiteX21" fmla="*/ 15860 w 61299"/>
                  <a:gd name="connsiteY21" fmla="*/ 63440 h 107282"/>
                  <a:gd name="connsiteX22" fmla="*/ 12336 w 61299"/>
                  <a:gd name="connsiteY22" fmla="*/ 83538 h 107282"/>
                  <a:gd name="connsiteX23" fmla="*/ 21766 w 61299"/>
                  <a:gd name="connsiteY23" fmla="*/ 94682 h 107282"/>
                  <a:gd name="connsiteX24" fmla="*/ 36053 w 61299"/>
                  <a:gd name="connsiteY24" fmla="*/ 11815 h 107282"/>
                  <a:gd name="connsiteX25" fmla="*/ 36053 w 61299"/>
                  <a:gd name="connsiteY25" fmla="*/ 12005 h 107282"/>
                  <a:gd name="connsiteX26" fmla="*/ 29291 w 61299"/>
                  <a:gd name="connsiteY26" fmla="*/ 12101 h 107282"/>
                  <a:gd name="connsiteX27" fmla="*/ 25766 w 61299"/>
                  <a:gd name="connsiteY27" fmla="*/ 14672 h 107282"/>
                  <a:gd name="connsiteX28" fmla="*/ 20432 w 61299"/>
                  <a:gd name="connsiteY28" fmla="*/ 41342 h 107282"/>
                  <a:gd name="connsiteX29" fmla="*/ 23957 w 61299"/>
                  <a:gd name="connsiteY29" fmla="*/ 45343 h 107282"/>
                  <a:gd name="connsiteX30" fmla="*/ 35672 w 61299"/>
                  <a:gd name="connsiteY30" fmla="*/ 45248 h 107282"/>
                  <a:gd name="connsiteX31" fmla="*/ 49960 w 61299"/>
                  <a:gd name="connsiteY31" fmla="*/ 34770 h 107282"/>
                  <a:gd name="connsiteX32" fmla="*/ 52436 w 61299"/>
                  <a:gd name="connsiteY32" fmla="*/ 22483 h 107282"/>
                  <a:gd name="connsiteX33" fmla="*/ 43864 w 61299"/>
                  <a:gd name="connsiteY33" fmla="*/ 12291 h 107282"/>
                  <a:gd name="connsiteX34" fmla="*/ 36053 w 61299"/>
                  <a:gd name="connsiteY34" fmla="*/ 11815 h 10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299" h="107282">
                    <a:moveTo>
                      <a:pt x="15384" y="107160"/>
                    </a:moveTo>
                    <a:cubicBezTo>
                      <a:pt x="11765" y="107160"/>
                      <a:pt x="8240" y="106970"/>
                      <a:pt x="4621" y="107255"/>
                    </a:cubicBezTo>
                    <a:cubicBezTo>
                      <a:pt x="430" y="107541"/>
                      <a:pt x="-523" y="105541"/>
                      <a:pt x="239" y="101921"/>
                    </a:cubicBezTo>
                    <a:cubicBezTo>
                      <a:pt x="2240" y="91539"/>
                      <a:pt x="4240" y="81252"/>
                      <a:pt x="6240" y="70870"/>
                    </a:cubicBezTo>
                    <a:cubicBezTo>
                      <a:pt x="9288" y="55058"/>
                      <a:pt x="12336" y="39342"/>
                      <a:pt x="15384" y="23531"/>
                    </a:cubicBezTo>
                    <a:cubicBezTo>
                      <a:pt x="16622" y="17340"/>
                      <a:pt x="17765" y="11053"/>
                      <a:pt x="18908" y="4862"/>
                    </a:cubicBezTo>
                    <a:cubicBezTo>
                      <a:pt x="19575" y="1528"/>
                      <a:pt x="21290" y="-91"/>
                      <a:pt x="24909" y="4"/>
                    </a:cubicBezTo>
                    <a:cubicBezTo>
                      <a:pt x="32339" y="194"/>
                      <a:pt x="39863" y="-91"/>
                      <a:pt x="47293" y="194"/>
                    </a:cubicBezTo>
                    <a:cubicBezTo>
                      <a:pt x="55770" y="480"/>
                      <a:pt x="60437" y="4957"/>
                      <a:pt x="61104" y="13434"/>
                    </a:cubicBezTo>
                    <a:cubicBezTo>
                      <a:pt x="62057" y="25912"/>
                      <a:pt x="59675" y="37342"/>
                      <a:pt x="50817" y="46772"/>
                    </a:cubicBezTo>
                    <a:cubicBezTo>
                      <a:pt x="48912" y="48772"/>
                      <a:pt x="49293" y="50105"/>
                      <a:pt x="50722" y="52582"/>
                    </a:cubicBezTo>
                    <a:cubicBezTo>
                      <a:pt x="52913" y="56487"/>
                      <a:pt x="55103" y="61154"/>
                      <a:pt x="55199" y="65536"/>
                    </a:cubicBezTo>
                    <a:cubicBezTo>
                      <a:pt x="55389" y="76109"/>
                      <a:pt x="52436" y="86015"/>
                      <a:pt x="46436" y="94873"/>
                    </a:cubicBezTo>
                    <a:cubicBezTo>
                      <a:pt x="40816" y="103160"/>
                      <a:pt x="33291" y="107637"/>
                      <a:pt x="23099" y="107160"/>
                    </a:cubicBezTo>
                    <a:cubicBezTo>
                      <a:pt x="20528" y="107065"/>
                      <a:pt x="17956" y="107160"/>
                      <a:pt x="15384" y="107160"/>
                    </a:cubicBezTo>
                    <a:close/>
                    <a:moveTo>
                      <a:pt x="21766" y="94682"/>
                    </a:moveTo>
                    <a:cubicBezTo>
                      <a:pt x="23671" y="94682"/>
                      <a:pt x="25671" y="94682"/>
                      <a:pt x="27576" y="94682"/>
                    </a:cubicBezTo>
                    <a:cubicBezTo>
                      <a:pt x="33577" y="94682"/>
                      <a:pt x="38054" y="92206"/>
                      <a:pt x="41292" y="86967"/>
                    </a:cubicBezTo>
                    <a:cubicBezTo>
                      <a:pt x="44816" y="81252"/>
                      <a:pt x="46436" y="75061"/>
                      <a:pt x="46340" y="68489"/>
                    </a:cubicBezTo>
                    <a:cubicBezTo>
                      <a:pt x="46245" y="61250"/>
                      <a:pt x="42435" y="57344"/>
                      <a:pt x="35291" y="57154"/>
                    </a:cubicBezTo>
                    <a:cubicBezTo>
                      <a:pt x="31386" y="56964"/>
                      <a:pt x="27481" y="57440"/>
                      <a:pt x="23576" y="56964"/>
                    </a:cubicBezTo>
                    <a:cubicBezTo>
                      <a:pt x="18432" y="56392"/>
                      <a:pt x="16622" y="58964"/>
                      <a:pt x="15860" y="63440"/>
                    </a:cubicBezTo>
                    <a:cubicBezTo>
                      <a:pt x="14717" y="70203"/>
                      <a:pt x="13574" y="76871"/>
                      <a:pt x="12336" y="83538"/>
                    </a:cubicBezTo>
                    <a:cubicBezTo>
                      <a:pt x="10145" y="94682"/>
                      <a:pt x="10145" y="94682"/>
                      <a:pt x="21766" y="94682"/>
                    </a:cubicBezTo>
                    <a:close/>
                    <a:moveTo>
                      <a:pt x="36053" y="11815"/>
                    </a:moveTo>
                    <a:cubicBezTo>
                      <a:pt x="36053" y="11910"/>
                      <a:pt x="36053" y="11910"/>
                      <a:pt x="36053" y="12005"/>
                    </a:cubicBezTo>
                    <a:cubicBezTo>
                      <a:pt x="33767" y="12005"/>
                      <a:pt x="31481" y="11720"/>
                      <a:pt x="29291" y="12101"/>
                    </a:cubicBezTo>
                    <a:cubicBezTo>
                      <a:pt x="27957" y="12386"/>
                      <a:pt x="26052" y="13625"/>
                      <a:pt x="25766" y="14672"/>
                    </a:cubicBezTo>
                    <a:cubicBezTo>
                      <a:pt x="23766" y="23531"/>
                      <a:pt x="22147" y="32389"/>
                      <a:pt x="20432" y="41342"/>
                    </a:cubicBezTo>
                    <a:cubicBezTo>
                      <a:pt x="19956" y="43914"/>
                      <a:pt x="21194" y="45343"/>
                      <a:pt x="23957" y="45343"/>
                    </a:cubicBezTo>
                    <a:cubicBezTo>
                      <a:pt x="27862" y="45248"/>
                      <a:pt x="31767" y="45343"/>
                      <a:pt x="35672" y="45248"/>
                    </a:cubicBezTo>
                    <a:cubicBezTo>
                      <a:pt x="42816" y="45057"/>
                      <a:pt x="47769" y="41438"/>
                      <a:pt x="49960" y="34770"/>
                    </a:cubicBezTo>
                    <a:cubicBezTo>
                      <a:pt x="51293" y="30865"/>
                      <a:pt x="52151" y="26579"/>
                      <a:pt x="52436" y="22483"/>
                    </a:cubicBezTo>
                    <a:cubicBezTo>
                      <a:pt x="52817" y="16196"/>
                      <a:pt x="50055" y="13148"/>
                      <a:pt x="43864" y="12291"/>
                    </a:cubicBezTo>
                    <a:cubicBezTo>
                      <a:pt x="41197" y="11910"/>
                      <a:pt x="38625" y="11910"/>
                      <a:pt x="36053" y="118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0" name="Figura a mano libera: forma 99">
                <a:extLst>
                  <a:ext uri="{FF2B5EF4-FFF2-40B4-BE49-F238E27FC236}">
                    <a16:creationId xmlns:a16="http://schemas.microsoft.com/office/drawing/2014/main" xmlns="" id="{9824ADF7-B256-4BB1-97FD-0AF420EDADA5}"/>
                  </a:ext>
                </a:extLst>
              </p:cNvPr>
              <p:cNvSpPr/>
              <p:nvPr/>
            </p:nvSpPr>
            <p:spPr>
              <a:xfrm>
                <a:off x="10557491" y="817044"/>
                <a:ext cx="68549" cy="107537"/>
              </a:xfrm>
              <a:custGeom>
                <a:avLst/>
                <a:gdLst>
                  <a:gd name="connsiteX0" fmla="*/ 45357 w 68549"/>
                  <a:gd name="connsiteY0" fmla="*/ 81321 h 107537"/>
                  <a:gd name="connsiteX1" fmla="*/ 50787 w 68549"/>
                  <a:gd name="connsiteY1" fmla="*/ 53317 h 107537"/>
                  <a:gd name="connsiteX2" fmla="*/ 60216 w 68549"/>
                  <a:gd name="connsiteY2" fmla="*/ 5025 h 107537"/>
                  <a:gd name="connsiteX3" fmla="*/ 63169 w 68549"/>
                  <a:gd name="connsiteY3" fmla="*/ 549 h 107537"/>
                  <a:gd name="connsiteX4" fmla="*/ 68408 w 68549"/>
                  <a:gd name="connsiteY4" fmla="*/ 5121 h 107537"/>
                  <a:gd name="connsiteX5" fmla="*/ 60121 w 68549"/>
                  <a:gd name="connsiteY5" fmla="*/ 48174 h 107537"/>
                  <a:gd name="connsiteX6" fmla="*/ 50787 w 68549"/>
                  <a:gd name="connsiteY6" fmla="*/ 95989 h 107537"/>
                  <a:gd name="connsiteX7" fmla="*/ 49644 w 68549"/>
                  <a:gd name="connsiteY7" fmla="*/ 101704 h 107537"/>
                  <a:gd name="connsiteX8" fmla="*/ 42976 w 68549"/>
                  <a:gd name="connsiteY8" fmla="*/ 107514 h 107537"/>
                  <a:gd name="connsiteX9" fmla="*/ 37928 w 68549"/>
                  <a:gd name="connsiteY9" fmla="*/ 101228 h 107537"/>
                  <a:gd name="connsiteX10" fmla="*/ 25260 w 68549"/>
                  <a:gd name="connsiteY10" fmla="*/ 28266 h 107537"/>
                  <a:gd name="connsiteX11" fmla="*/ 24021 w 68549"/>
                  <a:gd name="connsiteY11" fmla="*/ 24742 h 107537"/>
                  <a:gd name="connsiteX12" fmla="*/ 21259 w 68549"/>
                  <a:gd name="connsiteY12" fmla="*/ 32648 h 107537"/>
                  <a:gd name="connsiteX13" fmla="*/ 10115 w 68549"/>
                  <a:gd name="connsiteY13" fmla="*/ 91512 h 107537"/>
                  <a:gd name="connsiteX14" fmla="*/ 7734 w 68549"/>
                  <a:gd name="connsiteY14" fmla="*/ 103895 h 107537"/>
                  <a:gd name="connsiteX15" fmla="*/ 2400 w 68549"/>
                  <a:gd name="connsiteY15" fmla="*/ 107133 h 107537"/>
                  <a:gd name="connsiteX16" fmla="*/ 18 w 68549"/>
                  <a:gd name="connsiteY16" fmla="*/ 102466 h 107537"/>
                  <a:gd name="connsiteX17" fmla="*/ 6114 w 68549"/>
                  <a:gd name="connsiteY17" fmla="*/ 69414 h 107537"/>
                  <a:gd name="connsiteX18" fmla="*/ 18116 w 68549"/>
                  <a:gd name="connsiteY18" fmla="*/ 6264 h 107537"/>
                  <a:gd name="connsiteX19" fmla="*/ 25641 w 68549"/>
                  <a:gd name="connsiteY19" fmla="*/ 168 h 107537"/>
                  <a:gd name="connsiteX20" fmla="*/ 30594 w 68549"/>
                  <a:gd name="connsiteY20" fmla="*/ 4930 h 107537"/>
                  <a:gd name="connsiteX21" fmla="*/ 42976 w 68549"/>
                  <a:gd name="connsiteY21" fmla="*/ 77415 h 107537"/>
                  <a:gd name="connsiteX22" fmla="*/ 44024 w 68549"/>
                  <a:gd name="connsiteY22" fmla="*/ 81416 h 107537"/>
                  <a:gd name="connsiteX23" fmla="*/ 45357 w 68549"/>
                  <a:gd name="connsiteY23" fmla="*/ 81321 h 10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8549" h="107537">
                    <a:moveTo>
                      <a:pt x="45357" y="81321"/>
                    </a:moveTo>
                    <a:cubicBezTo>
                      <a:pt x="47167" y="71986"/>
                      <a:pt x="48977" y="62652"/>
                      <a:pt x="50787" y="53317"/>
                    </a:cubicBezTo>
                    <a:cubicBezTo>
                      <a:pt x="53930" y="37220"/>
                      <a:pt x="56978" y="21123"/>
                      <a:pt x="60216" y="5025"/>
                    </a:cubicBezTo>
                    <a:cubicBezTo>
                      <a:pt x="60597" y="3311"/>
                      <a:pt x="61740" y="1215"/>
                      <a:pt x="63169" y="549"/>
                    </a:cubicBezTo>
                    <a:cubicBezTo>
                      <a:pt x="66789" y="-1071"/>
                      <a:pt x="69170" y="1025"/>
                      <a:pt x="68408" y="5121"/>
                    </a:cubicBezTo>
                    <a:cubicBezTo>
                      <a:pt x="65741" y="19503"/>
                      <a:pt x="62883" y="33791"/>
                      <a:pt x="60121" y="48174"/>
                    </a:cubicBezTo>
                    <a:cubicBezTo>
                      <a:pt x="57073" y="64080"/>
                      <a:pt x="53930" y="80082"/>
                      <a:pt x="50787" y="95989"/>
                    </a:cubicBezTo>
                    <a:cubicBezTo>
                      <a:pt x="50406" y="97894"/>
                      <a:pt x="50024" y="99799"/>
                      <a:pt x="49644" y="101704"/>
                    </a:cubicBezTo>
                    <a:cubicBezTo>
                      <a:pt x="48977" y="105419"/>
                      <a:pt x="47643" y="107800"/>
                      <a:pt x="42976" y="107514"/>
                    </a:cubicBezTo>
                    <a:cubicBezTo>
                      <a:pt x="38499" y="107229"/>
                      <a:pt x="38404" y="104371"/>
                      <a:pt x="37928" y="101228"/>
                    </a:cubicBezTo>
                    <a:cubicBezTo>
                      <a:pt x="33737" y="76939"/>
                      <a:pt x="29546" y="52650"/>
                      <a:pt x="25260" y="28266"/>
                    </a:cubicBezTo>
                    <a:cubicBezTo>
                      <a:pt x="25164" y="27504"/>
                      <a:pt x="24783" y="26838"/>
                      <a:pt x="24021" y="24742"/>
                    </a:cubicBezTo>
                    <a:cubicBezTo>
                      <a:pt x="22783" y="28266"/>
                      <a:pt x="21735" y="30362"/>
                      <a:pt x="21259" y="32648"/>
                    </a:cubicBezTo>
                    <a:cubicBezTo>
                      <a:pt x="17449" y="52269"/>
                      <a:pt x="13830" y="71891"/>
                      <a:pt x="10115" y="91512"/>
                    </a:cubicBezTo>
                    <a:cubicBezTo>
                      <a:pt x="9353" y="95703"/>
                      <a:pt x="8400" y="99799"/>
                      <a:pt x="7734" y="103895"/>
                    </a:cubicBezTo>
                    <a:cubicBezTo>
                      <a:pt x="7162" y="107133"/>
                      <a:pt x="4781" y="107991"/>
                      <a:pt x="2400" y="107133"/>
                    </a:cubicBezTo>
                    <a:cubicBezTo>
                      <a:pt x="1161" y="106657"/>
                      <a:pt x="-172" y="103895"/>
                      <a:pt x="18" y="102466"/>
                    </a:cubicBezTo>
                    <a:cubicBezTo>
                      <a:pt x="1828" y="91417"/>
                      <a:pt x="4019" y="80463"/>
                      <a:pt x="6114" y="69414"/>
                    </a:cubicBezTo>
                    <a:cubicBezTo>
                      <a:pt x="10115" y="48364"/>
                      <a:pt x="14306" y="27409"/>
                      <a:pt x="18116" y="6264"/>
                    </a:cubicBezTo>
                    <a:cubicBezTo>
                      <a:pt x="18973" y="1596"/>
                      <a:pt x="21069" y="-118"/>
                      <a:pt x="25641" y="168"/>
                    </a:cubicBezTo>
                    <a:cubicBezTo>
                      <a:pt x="28784" y="358"/>
                      <a:pt x="30117" y="1787"/>
                      <a:pt x="30594" y="4930"/>
                    </a:cubicBezTo>
                    <a:cubicBezTo>
                      <a:pt x="34594" y="29124"/>
                      <a:pt x="38785" y="53222"/>
                      <a:pt x="42976" y="77415"/>
                    </a:cubicBezTo>
                    <a:cubicBezTo>
                      <a:pt x="43167" y="78749"/>
                      <a:pt x="43643" y="80082"/>
                      <a:pt x="44024" y="81416"/>
                    </a:cubicBezTo>
                    <a:cubicBezTo>
                      <a:pt x="44405" y="81416"/>
                      <a:pt x="44881" y="81321"/>
                      <a:pt x="45357" y="81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1" name="Figura a mano libera: forma 100">
                <a:extLst>
                  <a:ext uri="{FF2B5EF4-FFF2-40B4-BE49-F238E27FC236}">
                    <a16:creationId xmlns:a16="http://schemas.microsoft.com/office/drawing/2014/main" xmlns="" id="{9A1D8099-9A93-4A34-A958-4A3952AF256D}"/>
                  </a:ext>
                </a:extLst>
              </p:cNvPr>
              <p:cNvSpPr/>
              <p:nvPr/>
            </p:nvSpPr>
            <p:spPr>
              <a:xfrm>
                <a:off x="10705163" y="817055"/>
                <a:ext cx="64304" cy="107634"/>
              </a:xfrm>
              <a:custGeom>
                <a:avLst/>
                <a:gdLst>
                  <a:gd name="connsiteX0" fmla="*/ 28844 w 64304"/>
                  <a:gd name="connsiteY0" fmla="*/ 61403 h 107634"/>
                  <a:gd name="connsiteX1" fmla="*/ 14652 w 64304"/>
                  <a:gd name="connsiteY1" fmla="*/ 73024 h 107634"/>
                  <a:gd name="connsiteX2" fmla="*/ 8651 w 64304"/>
                  <a:gd name="connsiteY2" fmla="*/ 102551 h 107634"/>
                  <a:gd name="connsiteX3" fmla="*/ 5699 w 64304"/>
                  <a:gd name="connsiteY3" fmla="*/ 107028 h 107634"/>
                  <a:gd name="connsiteX4" fmla="*/ 174 w 64304"/>
                  <a:gd name="connsiteY4" fmla="*/ 101789 h 107634"/>
                  <a:gd name="connsiteX5" fmla="*/ 8366 w 64304"/>
                  <a:gd name="connsiteY5" fmla="*/ 58736 h 107634"/>
                  <a:gd name="connsiteX6" fmla="*/ 17986 w 64304"/>
                  <a:gd name="connsiteY6" fmla="*/ 9016 h 107634"/>
                  <a:gd name="connsiteX7" fmla="*/ 28463 w 64304"/>
                  <a:gd name="connsiteY7" fmla="*/ 62 h 107634"/>
                  <a:gd name="connsiteX8" fmla="*/ 49418 w 64304"/>
                  <a:gd name="connsiteY8" fmla="*/ 157 h 107634"/>
                  <a:gd name="connsiteX9" fmla="*/ 64087 w 64304"/>
                  <a:gd name="connsiteY9" fmla="*/ 13778 h 107634"/>
                  <a:gd name="connsiteX10" fmla="*/ 52943 w 64304"/>
                  <a:gd name="connsiteY10" fmla="*/ 51402 h 107634"/>
                  <a:gd name="connsiteX11" fmla="*/ 51514 w 64304"/>
                  <a:gd name="connsiteY11" fmla="*/ 55879 h 107634"/>
                  <a:gd name="connsiteX12" fmla="*/ 52752 w 64304"/>
                  <a:gd name="connsiteY12" fmla="*/ 79120 h 107634"/>
                  <a:gd name="connsiteX13" fmla="*/ 50657 w 64304"/>
                  <a:gd name="connsiteY13" fmla="*/ 103694 h 107634"/>
                  <a:gd name="connsiteX14" fmla="*/ 46466 w 64304"/>
                  <a:gd name="connsiteY14" fmla="*/ 107028 h 107634"/>
                  <a:gd name="connsiteX15" fmla="*/ 40465 w 64304"/>
                  <a:gd name="connsiteY15" fmla="*/ 103504 h 107634"/>
                  <a:gd name="connsiteX16" fmla="*/ 41322 w 64304"/>
                  <a:gd name="connsiteY16" fmla="*/ 94264 h 107634"/>
                  <a:gd name="connsiteX17" fmla="*/ 44561 w 64304"/>
                  <a:gd name="connsiteY17" fmla="*/ 76072 h 107634"/>
                  <a:gd name="connsiteX18" fmla="*/ 32273 w 64304"/>
                  <a:gd name="connsiteY18" fmla="*/ 61117 h 107634"/>
                  <a:gd name="connsiteX19" fmla="*/ 28844 w 64304"/>
                  <a:gd name="connsiteY19" fmla="*/ 61403 h 107634"/>
                  <a:gd name="connsiteX20" fmla="*/ 38179 w 64304"/>
                  <a:gd name="connsiteY20" fmla="*/ 12635 h 107634"/>
                  <a:gd name="connsiteX21" fmla="*/ 29416 w 64304"/>
                  <a:gd name="connsiteY21" fmla="*/ 12730 h 107634"/>
                  <a:gd name="connsiteX22" fmla="*/ 25606 w 64304"/>
                  <a:gd name="connsiteY22" fmla="*/ 15493 h 107634"/>
                  <a:gd name="connsiteX23" fmla="*/ 19891 w 64304"/>
                  <a:gd name="connsiteY23" fmla="*/ 45115 h 107634"/>
                  <a:gd name="connsiteX24" fmla="*/ 23701 w 64304"/>
                  <a:gd name="connsiteY24" fmla="*/ 49116 h 107634"/>
                  <a:gd name="connsiteX25" fmla="*/ 38274 w 64304"/>
                  <a:gd name="connsiteY25" fmla="*/ 49021 h 107634"/>
                  <a:gd name="connsiteX26" fmla="*/ 50085 w 64304"/>
                  <a:gd name="connsiteY26" fmla="*/ 41782 h 107634"/>
                  <a:gd name="connsiteX27" fmla="*/ 54848 w 64304"/>
                  <a:gd name="connsiteY27" fmla="*/ 21684 h 107634"/>
                  <a:gd name="connsiteX28" fmla="*/ 45894 w 64304"/>
                  <a:gd name="connsiteY28" fmla="*/ 12540 h 107634"/>
                  <a:gd name="connsiteX29" fmla="*/ 38179 w 64304"/>
                  <a:gd name="connsiteY29" fmla="*/ 12635 h 10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4304" h="107634">
                    <a:moveTo>
                      <a:pt x="28844" y="61403"/>
                    </a:moveTo>
                    <a:cubicBezTo>
                      <a:pt x="17033" y="61403"/>
                      <a:pt x="17033" y="61403"/>
                      <a:pt x="14652" y="73024"/>
                    </a:cubicBezTo>
                    <a:cubicBezTo>
                      <a:pt x="12652" y="82834"/>
                      <a:pt x="10747" y="92740"/>
                      <a:pt x="8651" y="102551"/>
                    </a:cubicBezTo>
                    <a:cubicBezTo>
                      <a:pt x="8270" y="104266"/>
                      <a:pt x="7127" y="106456"/>
                      <a:pt x="5699" y="107028"/>
                    </a:cubicBezTo>
                    <a:cubicBezTo>
                      <a:pt x="1698" y="108838"/>
                      <a:pt x="-683" y="106456"/>
                      <a:pt x="174" y="101789"/>
                    </a:cubicBezTo>
                    <a:cubicBezTo>
                      <a:pt x="2841" y="87406"/>
                      <a:pt x="5603" y="73119"/>
                      <a:pt x="8366" y="58736"/>
                    </a:cubicBezTo>
                    <a:cubicBezTo>
                      <a:pt x="11604" y="42163"/>
                      <a:pt x="14843" y="25589"/>
                      <a:pt x="17986" y="9016"/>
                    </a:cubicBezTo>
                    <a:cubicBezTo>
                      <a:pt x="19605" y="253"/>
                      <a:pt x="19510" y="62"/>
                      <a:pt x="28463" y="62"/>
                    </a:cubicBezTo>
                    <a:cubicBezTo>
                      <a:pt x="35417" y="62"/>
                      <a:pt x="42465" y="-128"/>
                      <a:pt x="49418" y="157"/>
                    </a:cubicBezTo>
                    <a:cubicBezTo>
                      <a:pt x="58467" y="538"/>
                      <a:pt x="63420" y="4825"/>
                      <a:pt x="64087" y="13778"/>
                    </a:cubicBezTo>
                    <a:cubicBezTo>
                      <a:pt x="65135" y="27589"/>
                      <a:pt x="62563" y="40543"/>
                      <a:pt x="52943" y="51402"/>
                    </a:cubicBezTo>
                    <a:cubicBezTo>
                      <a:pt x="51990" y="52545"/>
                      <a:pt x="50942" y="55021"/>
                      <a:pt x="51514" y="55879"/>
                    </a:cubicBezTo>
                    <a:cubicBezTo>
                      <a:pt x="56276" y="63499"/>
                      <a:pt x="53419" y="71309"/>
                      <a:pt x="52752" y="79120"/>
                    </a:cubicBezTo>
                    <a:cubicBezTo>
                      <a:pt x="52085" y="87311"/>
                      <a:pt x="51228" y="95503"/>
                      <a:pt x="50657" y="103694"/>
                    </a:cubicBezTo>
                    <a:cubicBezTo>
                      <a:pt x="50466" y="106742"/>
                      <a:pt x="48847" y="107123"/>
                      <a:pt x="46466" y="107028"/>
                    </a:cubicBezTo>
                    <a:cubicBezTo>
                      <a:pt x="43799" y="106933"/>
                      <a:pt x="40370" y="107885"/>
                      <a:pt x="40465" y="103504"/>
                    </a:cubicBezTo>
                    <a:cubicBezTo>
                      <a:pt x="40465" y="100456"/>
                      <a:pt x="40846" y="97312"/>
                      <a:pt x="41322" y="94264"/>
                    </a:cubicBezTo>
                    <a:cubicBezTo>
                      <a:pt x="42275" y="88168"/>
                      <a:pt x="43513" y="82168"/>
                      <a:pt x="44561" y="76072"/>
                    </a:cubicBezTo>
                    <a:cubicBezTo>
                      <a:pt x="46180" y="65785"/>
                      <a:pt x="44465" y="60070"/>
                      <a:pt x="32273" y="61117"/>
                    </a:cubicBezTo>
                    <a:cubicBezTo>
                      <a:pt x="31130" y="61498"/>
                      <a:pt x="29987" y="61403"/>
                      <a:pt x="28844" y="61403"/>
                    </a:cubicBezTo>
                    <a:close/>
                    <a:moveTo>
                      <a:pt x="38179" y="12635"/>
                    </a:moveTo>
                    <a:cubicBezTo>
                      <a:pt x="35226" y="12635"/>
                      <a:pt x="32273" y="12349"/>
                      <a:pt x="29416" y="12730"/>
                    </a:cubicBezTo>
                    <a:cubicBezTo>
                      <a:pt x="27987" y="12921"/>
                      <a:pt x="25892" y="14350"/>
                      <a:pt x="25606" y="15493"/>
                    </a:cubicBezTo>
                    <a:cubicBezTo>
                      <a:pt x="23510" y="25303"/>
                      <a:pt x="21796" y="35209"/>
                      <a:pt x="19891" y="45115"/>
                    </a:cubicBezTo>
                    <a:cubicBezTo>
                      <a:pt x="19319" y="48259"/>
                      <a:pt x="20939" y="49116"/>
                      <a:pt x="23701" y="49116"/>
                    </a:cubicBezTo>
                    <a:cubicBezTo>
                      <a:pt x="28559" y="49021"/>
                      <a:pt x="33416" y="49116"/>
                      <a:pt x="38274" y="49021"/>
                    </a:cubicBezTo>
                    <a:cubicBezTo>
                      <a:pt x="43703" y="49021"/>
                      <a:pt x="48275" y="46449"/>
                      <a:pt x="50085" y="41782"/>
                    </a:cubicBezTo>
                    <a:cubicBezTo>
                      <a:pt x="52562" y="35400"/>
                      <a:pt x="54181" y="28447"/>
                      <a:pt x="54848" y="21684"/>
                    </a:cubicBezTo>
                    <a:cubicBezTo>
                      <a:pt x="55419" y="15588"/>
                      <a:pt x="52085" y="12921"/>
                      <a:pt x="45894" y="12540"/>
                    </a:cubicBezTo>
                    <a:cubicBezTo>
                      <a:pt x="43418" y="12540"/>
                      <a:pt x="40751" y="12635"/>
                      <a:pt x="38179" y="12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2" name="Figura a mano libera: forma 101">
                <a:extLst>
                  <a:ext uri="{FF2B5EF4-FFF2-40B4-BE49-F238E27FC236}">
                    <a16:creationId xmlns:a16="http://schemas.microsoft.com/office/drawing/2014/main" xmlns="" id="{E3858B88-18D4-4BC0-917F-CEFCCEC4DFB2}"/>
                  </a:ext>
                </a:extLst>
              </p:cNvPr>
              <p:cNvSpPr/>
              <p:nvPr/>
            </p:nvSpPr>
            <p:spPr>
              <a:xfrm>
                <a:off x="10352187" y="817083"/>
                <a:ext cx="64550" cy="107195"/>
              </a:xfrm>
              <a:custGeom>
                <a:avLst/>
                <a:gdLst>
                  <a:gd name="connsiteX0" fmla="*/ 37492 w 64550"/>
                  <a:gd name="connsiteY0" fmla="*/ 510 h 107195"/>
                  <a:gd name="connsiteX1" fmla="*/ 52065 w 64550"/>
                  <a:gd name="connsiteY1" fmla="*/ 605 h 107195"/>
                  <a:gd name="connsiteX2" fmla="*/ 63400 w 64550"/>
                  <a:gd name="connsiteY2" fmla="*/ 10225 h 107195"/>
                  <a:gd name="connsiteX3" fmla="*/ 53875 w 64550"/>
                  <a:gd name="connsiteY3" fmla="*/ 50421 h 107195"/>
                  <a:gd name="connsiteX4" fmla="*/ 52541 w 64550"/>
                  <a:gd name="connsiteY4" fmla="*/ 58422 h 107195"/>
                  <a:gd name="connsiteX5" fmla="*/ 54256 w 64550"/>
                  <a:gd name="connsiteY5" fmla="*/ 69185 h 107195"/>
                  <a:gd name="connsiteX6" fmla="*/ 51398 w 64550"/>
                  <a:gd name="connsiteY6" fmla="*/ 86902 h 107195"/>
                  <a:gd name="connsiteX7" fmla="*/ 50255 w 64550"/>
                  <a:gd name="connsiteY7" fmla="*/ 101856 h 107195"/>
                  <a:gd name="connsiteX8" fmla="*/ 49303 w 64550"/>
                  <a:gd name="connsiteY8" fmla="*/ 106523 h 107195"/>
                  <a:gd name="connsiteX9" fmla="*/ 41778 w 64550"/>
                  <a:gd name="connsiteY9" fmla="*/ 106428 h 107195"/>
                  <a:gd name="connsiteX10" fmla="*/ 40540 w 64550"/>
                  <a:gd name="connsiteY10" fmla="*/ 101761 h 107195"/>
                  <a:gd name="connsiteX11" fmla="*/ 43778 w 64550"/>
                  <a:gd name="connsiteY11" fmla="*/ 81568 h 107195"/>
                  <a:gd name="connsiteX12" fmla="*/ 44731 w 64550"/>
                  <a:gd name="connsiteY12" fmla="*/ 76805 h 107195"/>
                  <a:gd name="connsiteX13" fmla="*/ 31396 w 64550"/>
                  <a:gd name="connsiteY13" fmla="*/ 61279 h 107195"/>
                  <a:gd name="connsiteX14" fmla="*/ 25109 w 64550"/>
                  <a:gd name="connsiteY14" fmla="*/ 61279 h 107195"/>
                  <a:gd name="connsiteX15" fmla="*/ 15203 w 64550"/>
                  <a:gd name="connsiteY15" fmla="*/ 69566 h 107195"/>
                  <a:gd name="connsiteX16" fmla="*/ 9298 w 64550"/>
                  <a:gd name="connsiteY16" fmla="*/ 101665 h 107195"/>
                  <a:gd name="connsiteX17" fmla="*/ 4345 w 64550"/>
                  <a:gd name="connsiteY17" fmla="*/ 107190 h 107195"/>
                  <a:gd name="connsiteX18" fmla="*/ 154 w 64550"/>
                  <a:gd name="connsiteY18" fmla="*/ 102523 h 107195"/>
                  <a:gd name="connsiteX19" fmla="*/ 19013 w 64550"/>
                  <a:gd name="connsiteY19" fmla="*/ 5082 h 107195"/>
                  <a:gd name="connsiteX20" fmla="*/ 25109 w 64550"/>
                  <a:gd name="connsiteY20" fmla="*/ 34 h 107195"/>
                  <a:gd name="connsiteX21" fmla="*/ 37301 w 64550"/>
                  <a:gd name="connsiteY21" fmla="*/ 129 h 107195"/>
                  <a:gd name="connsiteX22" fmla="*/ 37492 w 64550"/>
                  <a:gd name="connsiteY22" fmla="*/ 510 h 107195"/>
                  <a:gd name="connsiteX23" fmla="*/ 38920 w 64550"/>
                  <a:gd name="connsiteY23" fmla="*/ 12702 h 107195"/>
                  <a:gd name="connsiteX24" fmla="*/ 38920 w 64550"/>
                  <a:gd name="connsiteY24" fmla="*/ 12607 h 107195"/>
                  <a:gd name="connsiteX25" fmla="*/ 30253 w 64550"/>
                  <a:gd name="connsiteY25" fmla="*/ 12797 h 107195"/>
                  <a:gd name="connsiteX26" fmla="*/ 25681 w 64550"/>
                  <a:gd name="connsiteY26" fmla="*/ 16702 h 107195"/>
                  <a:gd name="connsiteX27" fmla="*/ 20156 w 64550"/>
                  <a:gd name="connsiteY27" fmla="*/ 44801 h 107195"/>
                  <a:gd name="connsiteX28" fmla="*/ 24061 w 64550"/>
                  <a:gd name="connsiteY28" fmla="*/ 49183 h 107195"/>
                  <a:gd name="connsiteX29" fmla="*/ 38635 w 64550"/>
                  <a:gd name="connsiteY29" fmla="*/ 49087 h 107195"/>
                  <a:gd name="connsiteX30" fmla="*/ 50636 w 64550"/>
                  <a:gd name="connsiteY30" fmla="*/ 42134 h 107195"/>
                  <a:gd name="connsiteX31" fmla="*/ 55303 w 64550"/>
                  <a:gd name="connsiteY31" fmla="*/ 20131 h 107195"/>
                  <a:gd name="connsiteX32" fmla="*/ 47779 w 64550"/>
                  <a:gd name="connsiteY32" fmla="*/ 12702 h 107195"/>
                  <a:gd name="connsiteX33" fmla="*/ 38920 w 64550"/>
                  <a:gd name="connsiteY33" fmla="*/ 12702 h 10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4550" h="107195">
                    <a:moveTo>
                      <a:pt x="37492" y="510"/>
                    </a:moveTo>
                    <a:cubicBezTo>
                      <a:pt x="42349" y="510"/>
                      <a:pt x="47207" y="224"/>
                      <a:pt x="52065" y="605"/>
                    </a:cubicBezTo>
                    <a:cubicBezTo>
                      <a:pt x="58066" y="986"/>
                      <a:pt x="62161" y="4415"/>
                      <a:pt x="63400" y="10225"/>
                    </a:cubicBezTo>
                    <a:cubicBezTo>
                      <a:pt x="66543" y="25084"/>
                      <a:pt x="63209" y="38610"/>
                      <a:pt x="53875" y="50421"/>
                    </a:cubicBezTo>
                    <a:cubicBezTo>
                      <a:pt x="51779" y="53183"/>
                      <a:pt x="50731" y="54898"/>
                      <a:pt x="52541" y="58422"/>
                    </a:cubicBezTo>
                    <a:cubicBezTo>
                      <a:pt x="54065" y="61565"/>
                      <a:pt x="54541" y="65661"/>
                      <a:pt x="54256" y="69185"/>
                    </a:cubicBezTo>
                    <a:cubicBezTo>
                      <a:pt x="53779" y="75186"/>
                      <a:pt x="52160" y="80996"/>
                      <a:pt x="51398" y="86902"/>
                    </a:cubicBezTo>
                    <a:cubicBezTo>
                      <a:pt x="50731" y="91855"/>
                      <a:pt x="50636" y="96903"/>
                      <a:pt x="50255" y="101856"/>
                    </a:cubicBezTo>
                    <a:cubicBezTo>
                      <a:pt x="50160" y="103475"/>
                      <a:pt x="49969" y="106428"/>
                      <a:pt x="49303" y="106523"/>
                    </a:cubicBezTo>
                    <a:cubicBezTo>
                      <a:pt x="46826" y="106999"/>
                      <a:pt x="44159" y="107095"/>
                      <a:pt x="41778" y="106428"/>
                    </a:cubicBezTo>
                    <a:cubicBezTo>
                      <a:pt x="40921" y="106237"/>
                      <a:pt x="40349" y="103285"/>
                      <a:pt x="40540" y="101761"/>
                    </a:cubicBezTo>
                    <a:cubicBezTo>
                      <a:pt x="41397" y="94998"/>
                      <a:pt x="42635" y="88330"/>
                      <a:pt x="43778" y="81568"/>
                    </a:cubicBezTo>
                    <a:cubicBezTo>
                      <a:pt x="44064" y="79948"/>
                      <a:pt x="44540" y="78424"/>
                      <a:pt x="44731" y="76805"/>
                    </a:cubicBezTo>
                    <a:cubicBezTo>
                      <a:pt x="46159" y="63470"/>
                      <a:pt x="43683" y="60708"/>
                      <a:pt x="31396" y="61279"/>
                    </a:cubicBezTo>
                    <a:cubicBezTo>
                      <a:pt x="29300" y="61375"/>
                      <a:pt x="27205" y="61279"/>
                      <a:pt x="25109" y="61279"/>
                    </a:cubicBezTo>
                    <a:cubicBezTo>
                      <a:pt x="16727" y="61279"/>
                      <a:pt x="16727" y="61279"/>
                      <a:pt x="15203" y="69566"/>
                    </a:cubicBezTo>
                    <a:cubicBezTo>
                      <a:pt x="13203" y="80234"/>
                      <a:pt x="11203" y="90902"/>
                      <a:pt x="9298" y="101665"/>
                    </a:cubicBezTo>
                    <a:cubicBezTo>
                      <a:pt x="8821" y="104618"/>
                      <a:pt x="8059" y="107095"/>
                      <a:pt x="4345" y="107190"/>
                    </a:cubicBezTo>
                    <a:cubicBezTo>
                      <a:pt x="1011" y="107285"/>
                      <a:pt x="-513" y="106142"/>
                      <a:pt x="154" y="102523"/>
                    </a:cubicBezTo>
                    <a:cubicBezTo>
                      <a:pt x="6535" y="70042"/>
                      <a:pt x="12917" y="37562"/>
                      <a:pt x="19013" y="5082"/>
                    </a:cubicBezTo>
                    <a:cubicBezTo>
                      <a:pt x="19775" y="1272"/>
                      <a:pt x="21299" y="-252"/>
                      <a:pt x="25109" y="34"/>
                    </a:cubicBezTo>
                    <a:cubicBezTo>
                      <a:pt x="29205" y="224"/>
                      <a:pt x="33205" y="129"/>
                      <a:pt x="37301" y="129"/>
                    </a:cubicBezTo>
                    <a:cubicBezTo>
                      <a:pt x="37492" y="319"/>
                      <a:pt x="37492" y="415"/>
                      <a:pt x="37492" y="510"/>
                    </a:cubicBezTo>
                    <a:close/>
                    <a:moveTo>
                      <a:pt x="38920" y="12702"/>
                    </a:moveTo>
                    <a:cubicBezTo>
                      <a:pt x="38920" y="12702"/>
                      <a:pt x="38920" y="12607"/>
                      <a:pt x="38920" y="12607"/>
                    </a:cubicBezTo>
                    <a:cubicBezTo>
                      <a:pt x="35968" y="12607"/>
                      <a:pt x="33015" y="12130"/>
                      <a:pt x="30253" y="12797"/>
                    </a:cubicBezTo>
                    <a:cubicBezTo>
                      <a:pt x="28443" y="13178"/>
                      <a:pt x="26062" y="15083"/>
                      <a:pt x="25681" y="16702"/>
                    </a:cubicBezTo>
                    <a:cubicBezTo>
                      <a:pt x="23585" y="26037"/>
                      <a:pt x="21966" y="35467"/>
                      <a:pt x="20156" y="44801"/>
                    </a:cubicBezTo>
                    <a:cubicBezTo>
                      <a:pt x="19489" y="48040"/>
                      <a:pt x="20823" y="49278"/>
                      <a:pt x="24061" y="49183"/>
                    </a:cubicBezTo>
                    <a:cubicBezTo>
                      <a:pt x="28919" y="49087"/>
                      <a:pt x="33777" y="49183"/>
                      <a:pt x="38635" y="49087"/>
                    </a:cubicBezTo>
                    <a:cubicBezTo>
                      <a:pt x="43969" y="49087"/>
                      <a:pt x="48064" y="46611"/>
                      <a:pt x="50636" y="42134"/>
                    </a:cubicBezTo>
                    <a:cubicBezTo>
                      <a:pt x="54541" y="35371"/>
                      <a:pt x="56065" y="27942"/>
                      <a:pt x="55303" y="20131"/>
                    </a:cubicBezTo>
                    <a:cubicBezTo>
                      <a:pt x="54827" y="15750"/>
                      <a:pt x="52351" y="12988"/>
                      <a:pt x="47779" y="12702"/>
                    </a:cubicBezTo>
                    <a:cubicBezTo>
                      <a:pt x="44731" y="12607"/>
                      <a:pt x="41873" y="12702"/>
                      <a:pt x="38920" y="12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3" name="Figura a mano libera: forma 102">
                <a:extLst>
                  <a:ext uri="{FF2B5EF4-FFF2-40B4-BE49-F238E27FC236}">
                    <a16:creationId xmlns:a16="http://schemas.microsoft.com/office/drawing/2014/main" xmlns="" id="{B466951D-9CD3-480E-ABB6-54B945998870}"/>
                  </a:ext>
                </a:extLst>
              </p:cNvPr>
              <p:cNvSpPr/>
              <p:nvPr/>
            </p:nvSpPr>
            <p:spPr>
              <a:xfrm>
                <a:off x="10646125" y="817201"/>
                <a:ext cx="64814" cy="107262"/>
              </a:xfrm>
              <a:custGeom>
                <a:avLst/>
                <a:gdLst>
                  <a:gd name="connsiteX0" fmla="*/ 22636 w 64814"/>
                  <a:gd name="connsiteY0" fmla="*/ 107168 h 107262"/>
                  <a:gd name="connsiteX1" fmla="*/ 5586 w 64814"/>
                  <a:gd name="connsiteY1" fmla="*/ 107168 h 107262"/>
                  <a:gd name="connsiteX2" fmla="*/ 443 w 64814"/>
                  <a:gd name="connsiteY2" fmla="*/ 100881 h 107262"/>
                  <a:gd name="connsiteX3" fmla="*/ 9111 w 64814"/>
                  <a:gd name="connsiteY3" fmla="*/ 54971 h 107262"/>
                  <a:gd name="connsiteX4" fmla="*/ 18350 w 64814"/>
                  <a:gd name="connsiteY4" fmla="*/ 6679 h 107262"/>
                  <a:gd name="connsiteX5" fmla="*/ 25779 w 64814"/>
                  <a:gd name="connsiteY5" fmla="*/ 11 h 107262"/>
                  <a:gd name="connsiteX6" fmla="*/ 59403 w 64814"/>
                  <a:gd name="connsiteY6" fmla="*/ 107 h 107262"/>
                  <a:gd name="connsiteX7" fmla="*/ 64451 w 64814"/>
                  <a:gd name="connsiteY7" fmla="*/ 5917 h 107262"/>
                  <a:gd name="connsiteX8" fmla="*/ 55974 w 64814"/>
                  <a:gd name="connsiteY8" fmla="*/ 13251 h 107262"/>
                  <a:gd name="connsiteX9" fmla="*/ 30637 w 64814"/>
                  <a:gd name="connsiteY9" fmla="*/ 13156 h 107262"/>
                  <a:gd name="connsiteX10" fmla="*/ 24827 w 64814"/>
                  <a:gd name="connsiteY10" fmla="*/ 17537 h 107262"/>
                  <a:gd name="connsiteX11" fmla="*/ 20350 w 64814"/>
                  <a:gd name="connsiteY11" fmla="*/ 40969 h 107262"/>
                  <a:gd name="connsiteX12" fmla="*/ 24541 w 64814"/>
                  <a:gd name="connsiteY12" fmla="*/ 45827 h 107262"/>
                  <a:gd name="connsiteX13" fmla="*/ 47973 w 64814"/>
                  <a:gd name="connsiteY13" fmla="*/ 45827 h 107262"/>
                  <a:gd name="connsiteX14" fmla="*/ 53688 w 64814"/>
                  <a:gd name="connsiteY14" fmla="*/ 48970 h 107262"/>
                  <a:gd name="connsiteX15" fmla="*/ 47687 w 64814"/>
                  <a:gd name="connsiteY15" fmla="*/ 58019 h 107262"/>
                  <a:gd name="connsiteX16" fmla="*/ 23303 w 64814"/>
                  <a:gd name="connsiteY16" fmla="*/ 58019 h 107262"/>
                  <a:gd name="connsiteX17" fmla="*/ 15683 w 64814"/>
                  <a:gd name="connsiteY17" fmla="*/ 64400 h 107262"/>
                  <a:gd name="connsiteX18" fmla="*/ 11301 w 64814"/>
                  <a:gd name="connsiteY18" fmla="*/ 86879 h 107262"/>
                  <a:gd name="connsiteX19" fmla="*/ 17302 w 64814"/>
                  <a:gd name="connsiteY19" fmla="*/ 94595 h 107262"/>
                  <a:gd name="connsiteX20" fmla="*/ 42162 w 64814"/>
                  <a:gd name="connsiteY20" fmla="*/ 94499 h 107262"/>
                  <a:gd name="connsiteX21" fmla="*/ 47020 w 64814"/>
                  <a:gd name="connsiteY21" fmla="*/ 100119 h 107262"/>
                  <a:gd name="connsiteX22" fmla="*/ 38352 w 64814"/>
                  <a:gd name="connsiteY22" fmla="*/ 107263 h 107262"/>
                  <a:gd name="connsiteX23" fmla="*/ 22636 w 64814"/>
                  <a:gd name="connsiteY23" fmla="*/ 107168 h 107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4814" h="107262">
                    <a:moveTo>
                      <a:pt x="22636" y="107168"/>
                    </a:moveTo>
                    <a:cubicBezTo>
                      <a:pt x="16921" y="107168"/>
                      <a:pt x="11301" y="107168"/>
                      <a:pt x="5586" y="107168"/>
                    </a:cubicBezTo>
                    <a:cubicBezTo>
                      <a:pt x="-129" y="107168"/>
                      <a:pt x="-605" y="106691"/>
                      <a:pt x="443" y="100881"/>
                    </a:cubicBezTo>
                    <a:cubicBezTo>
                      <a:pt x="3205" y="85546"/>
                      <a:pt x="6158" y="70306"/>
                      <a:pt x="9111" y="54971"/>
                    </a:cubicBezTo>
                    <a:cubicBezTo>
                      <a:pt x="12159" y="38873"/>
                      <a:pt x="15492" y="22776"/>
                      <a:pt x="18350" y="6679"/>
                    </a:cubicBezTo>
                    <a:cubicBezTo>
                      <a:pt x="19207" y="2012"/>
                      <a:pt x="20826" y="-179"/>
                      <a:pt x="25779" y="11"/>
                    </a:cubicBezTo>
                    <a:cubicBezTo>
                      <a:pt x="37019" y="297"/>
                      <a:pt x="48163" y="107"/>
                      <a:pt x="59403" y="107"/>
                    </a:cubicBezTo>
                    <a:cubicBezTo>
                      <a:pt x="65022" y="107"/>
                      <a:pt x="65308" y="488"/>
                      <a:pt x="64451" y="5917"/>
                    </a:cubicBezTo>
                    <a:cubicBezTo>
                      <a:pt x="63213" y="13156"/>
                      <a:pt x="63213" y="13156"/>
                      <a:pt x="55974" y="13251"/>
                    </a:cubicBezTo>
                    <a:cubicBezTo>
                      <a:pt x="47496" y="13251"/>
                      <a:pt x="39114" y="13346"/>
                      <a:pt x="30637" y="13156"/>
                    </a:cubicBezTo>
                    <a:cubicBezTo>
                      <a:pt x="27303" y="13061"/>
                      <a:pt x="25494" y="14108"/>
                      <a:pt x="24827" y="17537"/>
                    </a:cubicBezTo>
                    <a:cubicBezTo>
                      <a:pt x="23398" y="25348"/>
                      <a:pt x="21874" y="33158"/>
                      <a:pt x="20350" y="40969"/>
                    </a:cubicBezTo>
                    <a:cubicBezTo>
                      <a:pt x="19683" y="44303"/>
                      <a:pt x="21017" y="45827"/>
                      <a:pt x="24541" y="45827"/>
                    </a:cubicBezTo>
                    <a:cubicBezTo>
                      <a:pt x="32352" y="45731"/>
                      <a:pt x="40162" y="45731"/>
                      <a:pt x="47973" y="45827"/>
                    </a:cubicBezTo>
                    <a:cubicBezTo>
                      <a:pt x="50259" y="45827"/>
                      <a:pt x="53592" y="44684"/>
                      <a:pt x="53688" y="48970"/>
                    </a:cubicBezTo>
                    <a:cubicBezTo>
                      <a:pt x="53783" y="54113"/>
                      <a:pt x="51402" y="57923"/>
                      <a:pt x="47687" y="58019"/>
                    </a:cubicBezTo>
                    <a:cubicBezTo>
                      <a:pt x="39591" y="58114"/>
                      <a:pt x="31399" y="58304"/>
                      <a:pt x="23303" y="58019"/>
                    </a:cubicBezTo>
                    <a:cubicBezTo>
                      <a:pt x="18445" y="57828"/>
                      <a:pt x="16350" y="59447"/>
                      <a:pt x="15683" y="64400"/>
                    </a:cubicBezTo>
                    <a:cubicBezTo>
                      <a:pt x="14635" y="71925"/>
                      <a:pt x="12825" y="79355"/>
                      <a:pt x="11301" y="86879"/>
                    </a:cubicBezTo>
                    <a:cubicBezTo>
                      <a:pt x="9873" y="93833"/>
                      <a:pt x="10444" y="94595"/>
                      <a:pt x="17302" y="94595"/>
                    </a:cubicBezTo>
                    <a:cubicBezTo>
                      <a:pt x="25589" y="94595"/>
                      <a:pt x="33876" y="94690"/>
                      <a:pt x="42162" y="94499"/>
                    </a:cubicBezTo>
                    <a:cubicBezTo>
                      <a:pt x="46258" y="94404"/>
                      <a:pt x="48258" y="95261"/>
                      <a:pt x="47020" y="100119"/>
                    </a:cubicBezTo>
                    <a:cubicBezTo>
                      <a:pt x="45210" y="107168"/>
                      <a:pt x="45496" y="107263"/>
                      <a:pt x="38352" y="107263"/>
                    </a:cubicBezTo>
                    <a:cubicBezTo>
                      <a:pt x="33018" y="107168"/>
                      <a:pt x="27875" y="107168"/>
                      <a:pt x="22636" y="107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4" name="Figura a mano libera: forma 103">
                <a:extLst>
                  <a:ext uri="{FF2B5EF4-FFF2-40B4-BE49-F238E27FC236}">
                    <a16:creationId xmlns:a16="http://schemas.microsoft.com/office/drawing/2014/main" xmlns="" id="{62891992-3215-4E8E-BB9D-2E994BCA1806}"/>
                  </a:ext>
                </a:extLst>
              </p:cNvPr>
              <p:cNvSpPr/>
              <p:nvPr/>
            </p:nvSpPr>
            <p:spPr>
              <a:xfrm>
                <a:off x="10233257" y="814392"/>
                <a:ext cx="62056" cy="112621"/>
              </a:xfrm>
              <a:custGeom>
                <a:avLst/>
                <a:gdLst>
                  <a:gd name="connsiteX0" fmla="*/ 8404 w 62056"/>
                  <a:gd name="connsiteY0" fmla="*/ 75210 h 112621"/>
                  <a:gd name="connsiteX1" fmla="*/ 11261 w 62056"/>
                  <a:gd name="connsiteY1" fmla="*/ 90355 h 112621"/>
                  <a:gd name="connsiteX2" fmla="*/ 32502 w 62056"/>
                  <a:gd name="connsiteY2" fmla="*/ 96165 h 112621"/>
                  <a:gd name="connsiteX3" fmla="*/ 44884 w 62056"/>
                  <a:gd name="connsiteY3" fmla="*/ 76162 h 112621"/>
                  <a:gd name="connsiteX4" fmla="*/ 51457 w 62056"/>
                  <a:gd name="connsiteY4" fmla="*/ 70257 h 112621"/>
                  <a:gd name="connsiteX5" fmla="*/ 54409 w 62056"/>
                  <a:gd name="connsiteY5" fmla="*/ 73972 h 112621"/>
                  <a:gd name="connsiteX6" fmla="*/ 35169 w 62056"/>
                  <a:gd name="connsiteY6" fmla="*/ 106642 h 112621"/>
                  <a:gd name="connsiteX7" fmla="*/ 1355 w 62056"/>
                  <a:gd name="connsiteY7" fmla="*/ 94546 h 112621"/>
                  <a:gd name="connsiteX8" fmla="*/ 1831 w 62056"/>
                  <a:gd name="connsiteY8" fmla="*/ 60637 h 112621"/>
                  <a:gd name="connsiteX9" fmla="*/ 16881 w 62056"/>
                  <a:gd name="connsiteY9" fmla="*/ 17298 h 112621"/>
                  <a:gd name="connsiteX10" fmla="*/ 39360 w 62056"/>
                  <a:gd name="connsiteY10" fmla="*/ 248 h 112621"/>
                  <a:gd name="connsiteX11" fmla="*/ 60029 w 62056"/>
                  <a:gd name="connsiteY11" fmla="*/ 14059 h 112621"/>
                  <a:gd name="connsiteX12" fmla="*/ 62029 w 62056"/>
                  <a:gd name="connsiteY12" fmla="*/ 30347 h 112621"/>
                  <a:gd name="connsiteX13" fmla="*/ 57457 w 62056"/>
                  <a:gd name="connsiteY13" fmla="*/ 34633 h 112621"/>
                  <a:gd name="connsiteX14" fmla="*/ 52981 w 62056"/>
                  <a:gd name="connsiteY14" fmla="*/ 30252 h 112621"/>
                  <a:gd name="connsiteX15" fmla="*/ 52409 w 62056"/>
                  <a:gd name="connsiteY15" fmla="*/ 23965 h 112621"/>
                  <a:gd name="connsiteX16" fmla="*/ 31454 w 62056"/>
                  <a:gd name="connsiteY16" fmla="*/ 15107 h 112621"/>
                  <a:gd name="connsiteX17" fmla="*/ 17357 w 62056"/>
                  <a:gd name="connsiteY17" fmla="*/ 34538 h 112621"/>
                  <a:gd name="connsiteX18" fmla="*/ 8404 w 62056"/>
                  <a:gd name="connsiteY18" fmla="*/ 75210 h 112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056" h="112621">
                    <a:moveTo>
                      <a:pt x="8404" y="75210"/>
                    </a:moveTo>
                    <a:cubicBezTo>
                      <a:pt x="9356" y="80258"/>
                      <a:pt x="9737" y="85497"/>
                      <a:pt x="11261" y="90355"/>
                    </a:cubicBezTo>
                    <a:cubicBezTo>
                      <a:pt x="14500" y="100451"/>
                      <a:pt x="24120" y="103023"/>
                      <a:pt x="32502" y="96165"/>
                    </a:cubicBezTo>
                    <a:cubicBezTo>
                      <a:pt x="38884" y="90926"/>
                      <a:pt x="42408" y="83782"/>
                      <a:pt x="44884" y="76162"/>
                    </a:cubicBezTo>
                    <a:cubicBezTo>
                      <a:pt x="45932" y="72829"/>
                      <a:pt x="47170" y="70066"/>
                      <a:pt x="51457" y="70257"/>
                    </a:cubicBezTo>
                    <a:cubicBezTo>
                      <a:pt x="54124" y="70352"/>
                      <a:pt x="55171" y="71781"/>
                      <a:pt x="54409" y="73972"/>
                    </a:cubicBezTo>
                    <a:cubicBezTo>
                      <a:pt x="50218" y="86163"/>
                      <a:pt x="45456" y="98070"/>
                      <a:pt x="35169" y="106642"/>
                    </a:cubicBezTo>
                    <a:cubicBezTo>
                      <a:pt x="21358" y="118263"/>
                      <a:pt x="5165" y="112262"/>
                      <a:pt x="1355" y="94546"/>
                    </a:cubicBezTo>
                    <a:cubicBezTo>
                      <a:pt x="-1026" y="83115"/>
                      <a:pt x="117" y="71876"/>
                      <a:pt x="1831" y="60637"/>
                    </a:cubicBezTo>
                    <a:cubicBezTo>
                      <a:pt x="4213" y="45301"/>
                      <a:pt x="8118" y="30442"/>
                      <a:pt x="16881" y="17298"/>
                    </a:cubicBezTo>
                    <a:cubicBezTo>
                      <a:pt x="22405" y="9106"/>
                      <a:pt x="28597" y="1677"/>
                      <a:pt x="39360" y="248"/>
                    </a:cubicBezTo>
                    <a:cubicBezTo>
                      <a:pt x="50028" y="-1181"/>
                      <a:pt x="57553" y="3582"/>
                      <a:pt x="60029" y="14059"/>
                    </a:cubicBezTo>
                    <a:cubicBezTo>
                      <a:pt x="61267" y="19393"/>
                      <a:pt x="61553" y="24918"/>
                      <a:pt x="62029" y="30347"/>
                    </a:cubicBezTo>
                    <a:cubicBezTo>
                      <a:pt x="62315" y="33490"/>
                      <a:pt x="60315" y="34633"/>
                      <a:pt x="57457" y="34633"/>
                    </a:cubicBezTo>
                    <a:cubicBezTo>
                      <a:pt x="54505" y="34633"/>
                      <a:pt x="52981" y="33395"/>
                      <a:pt x="52981" y="30252"/>
                    </a:cubicBezTo>
                    <a:cubicBezTo>
                      <a:pt x="52981" y="28156"/>
                      <a:pt x="52790" y="26061"/>
                      <a:pt x="52409" y="23965"/>
                    </a:cubicBezTo>
                    <a:cubicBezTo>
                      <a:pt x="50599" y="13297"/>
                      <a:pt x="40503" y="9011"/>
                      <a:pt x="31454" y="15107"/>
                    </a:cubicBezTo>
                    <a:cubicBezTo>
                      <a:pt x="24406" y="19870"/>
                      <a:pt x="20215" y="26918"/>
                      <a:pt x="17357" y="34538"/>
                    </a:cubicBezTo>
                    <a:cubicBezTo>
                      <a:pt x="12499" y="47683"/>
                      <a:pt x="9547" y="61113"/>
                      <a:pt x="8404" y="752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5" name="Figura a mano libera: forma 104">
                <a:extLst>
                  <a:ext uri="{FF2B5EF4-FFF2-40B4-BE49-F238E27FC236}">
                    <a16:creationId xmlns:a16="http://schemas.microsoft.com/office/drawing/2014/main" xmlns="" id="{71567FBF-ECE5-4857-B5B1-A095FC5BCC29}"/>
                  </a:ext>
                </a:extLst>
              </p:cNvPr>
              <p:cNvSpPr/>
              <p:nvPr/>
            </p:nvSpPr>
            <p:spPr>
              <a:xfrm>
                <a:off x="10410709" y="817069"/>
                <a:ext cx="54693" cy="107489"/>
              </a:xfrm>
              <a:custGeom>
                <a:avLst/>
                <a:gdLst>
                  <a:gd name="connsiteX0" fmla="*/ 54694 w 54693"/>
                  <a:gd name="connsiteY0" fmla="*/ 54245 h 107489"/>
                  <a:gd name="connsiteX1" fmla="*/ 54694 w 54693"/>
                  <a:gd name="connsiteY1" fmla="*/ 101489 h 107489"/>
                  <a:gd name="connsiteX2" fmla="*/ 49836 w 54693"/>
                  <a:gd name="connsiteY2" fmla="*/ 107489 h 107489"/>
                  <a:gd name="connsiteX3" fmla="*/ 45169 w 54693"/>
                  <a:gd name="connsiteY3" fmla="*/ 102917 h 107489"/>
                  <a:gd name="connsiteX4" fmla="*/ 45073 w 54693"/>
                  <a:gd name="connsiteY4" fmla="*/ 80057 h 107489"/>
                  <a:gd name="connsiteX5" fmla="*/ 39930 w 54693"/>
                  <a:gd name="connsiteY5" fmla="*/ 74914 h 107489"/>
                  <a:gd name="connsiteX6" fmla="*/ 25833 w 54693"/>
                  <a:gd name="connsiteY6" fmla="*/ 74914 h 107489"/>
                  <a:gd name="connsiteX7" fmla="*/ 17832 w 54693"/>
                  <a:gd name="connsiteY7" fmla="*/ 80248 h 107489"/>
                  <a:gd name="connsiteX8" fmla="*/ 9545 w 54693"/>
                  <a:gd name="connsiteY8" fmla="*/ 101012 h 107489"/>
                  <a:gd name="connsiteX9" fmla="*/ 6783 w 54693"/>
                  <a:gd name="connsiteY9" fmla="*/ 106061 h 107489"/>
                  <a:gd name="connsiteX10" fmla="*/ 496 w 54693"/>
                  <a:gd name="connsiteY10" fmla="*/ 107108 h 107489"/>
                  <a:gd name="connsiteX11" fmla="*/ 211 w 54693"/>
                  <a:gd name="connsiteY11" fmla="*/ 102346 h 107489"/>
                  <a:gd name="connsiteX12" fmla="*/ 40597 w 54693"/>
                  <a:gd name="connsiteY12" fmla="*/ 4905 h 107489"/>
                  <a:gd name="connsiteX13" fmla="*/ 49931 w 54693"/>
                  <a:gd name="connsiteY13" fmla="*/ 714 h 107489"/>
                  <a:gd name="connsiteX14" fmla="*/ 52408 w 54693"/>
                  <a:gd name="connsiteY14" fmla="*/ 5667 h 107489"/>
                  <a:gd name="connsiteX15" fmla="*/ 52503 w 54693"/>
                  <a:gd name="connsiteY15" fmla="*/ 54340 h 107489"/>
                  <a:gd name="connsiteX16" fmla="*/ 54694 w 54693"/>
                  <a:gd name="connsiteY16" fmla="*/ 54245 h 107489"/>
                  <a:gd name="connsiteX17" fmla="*/ 44883 w 54693"/>
                  <a:gd name="connsiteY17" fmla="*/ 21860 h 107489"/>
                  <a:gd name="connsiteX18" fmla="*/ 43168 w 54693"/>
                  <a:gd name="connsiteY18" fmla="*/ 21479 h 107489"/>
                  <a:gd name="connsiteX19" fmla="*/ 41168 w 54693"/>
                  <a:gd name="connsiteY19" fmla="*/ 23288 h 107489"/>
                  <a:gd name="connsiteX20" fmla="*/ 26500 w 54693"/>
                  <a:gd name="connsiteY20" fmla="*/ 59674 h 107489"/>
                  <a:gd name="connsiteX21" fmla="*/ 28405 w 54693"/>
                  <a:gd name="connsiteY21" fmla="*/ 62912 h 107489"/>
                  <a:gd name="connsiteX22" fmla="*/ 41454 w 54693"/>
                  <a:gd name="connsiteY22" fmla="*/ 62912 h 107489"/>
                  <a:gd name="connsiteX23" fmla="*/ 44597 w 54693"/>
                  <a:gd name="connsiteY23" fmla="*/ 59579 h 107489"/>
                  <a:gd name="connsiteX24" fmla="*/ 44883 w 54693"/>
                  <a:gd name="connsiteY24" fmla="*/ 21860 h 10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4693" h="107489">
                    <a:moveTo>
                      <a:pt x="54694" y="54245"/>
                    </a:moveTo>
                    <a:cubicBezTo>
                      <a:pt x="54694" y="69961"/>
                      <a:pt x="54598" y="85772"/>
                      <a:pt x="54694" y="101489"/>
                    </a:cubicBezTo>
                    <a:cubicBezTo>
                      <a:pt x="54694" y="105013"/>
                      <a:pt x="54217" y="107489"/>
                      <a:pt x="49836" y="107489"/>
                    </a:cubicBezTo>
                    <a:cubicBezTo>
                      <a:pt x="46502" y="107489"/>
                      <a:pt x="45169" y="106346"/>
                      <a:pt x="45169" y="102917"/>
                    </a:cubicBezTo>
                    <a:cubicBezTo>
                      <a:pt x="45264" y="95297"/>
                      <a:pt x="44978" y="87677"/>
                      <a:pt x="45073" y="80057"/>
                    </a:cubicBezTo>
                    <a:cubicBezTo>
                      <a:pt x="45169" y="76343"/>
                      <a:pt x="43740" y="74723"/>
                      <a:pt x="39930" y="74914"/>
                    </a:cubicBezTo>
                    <a:cubicBezTo>
                      <a:pt x="35263" y="75104"/>
                      <a:pt x="30500" y="75200"/>
                      <a:pt x="25833" y="74914"/>
                    </a:cubicBezTo>
                    <a:cubicBezTo>
                      <a:pt x="21547" y="74533"/>
                      <a:pt x="19261" y="76438"/>
                      <a:pt x="17832" y="80248"/>
                    </a:cubicBezTo>
                    <a:cubicBezTo>
                      <a:pt x="15260" y="87201"/>
                      <a:pt x="12403" y="94154"/>
                      <a:pt x="9545" y="101012"/>
                    </a:cubicBezTo>
                    <a:cubicBezTo>
                      <a:pt x="8783" y="102822"/>
                      <a:pt x="8212" y="105108"/>
                      <a:pt x="6783" y="106061"/>
                    </a:cubicBezTo>
                    <a:cubicBezTo>
                      <a:pt x="5164" y="107108"/>
                      <a:pt x="2592" y="106823"/>
                      <a:pt x="496" y="107108"/>
                    </a:cubicBezTo>
                    <a:cubicBezTo>
                      <a:pt x="401" y="105489"/>
                      <a:pt x="-361" y="103679"/>
                      <a:pt x="211" y="102346"/>
                    </a:cubicBezTo>
                    <a:cubicBezTo>
                      <a:pt x="13546" y="69866"/>
                      <a:pt x="27071" y="37385"/>
                      <a:pt x="40597" y="4905"/>
                    </a:cubicBezTo>
                    <a:cubicBezTo>
                      <a:pt x="42406" y="619"/>
                      <a:pt x="45740" y="-1096"/>
                      <a:pt x="49931" y="714"/>
                    </a:cubicBezTo>
                    <a:cubicBezTo>
                      <a:pt x="51265" y="1286"/>
                      <a:pt x="52408" y="3953"/>
                      <a:pt x="52408" y="5667"/>
                    </a:cubicBezTo>
                    <a:cubicBezTo>
                      <a:pt x="52598" y="21860"/>
                      <a:pt x="52503" y="38147"/>
                      <a:pt x="52503" y="54340"/>
                    </a:cubicBezTo>
                    <a:cubicBezTo>
                      <a:pt x="53360" y="54245"/>
                      <a:pt x="54027" y="54245"/>
                      <a:pt x="54694" y="54245"/>
                    </a:cubicBezTo>
                    <a:close/>
                    <a:moveTo>
                      <a:pt x="44883" y="21860"/>
                    </a:moveTo>
                    <a:cubicBezTo>
                      <a:pt x="44311" y="21764"/>
                      <a:pt x="43740" y="21574"/>
                      <a:pt x="43168" y="21479"/>
                    </a:cubicBezTo>
                    <a:cubicBezTo>
                      <a:pt x="42502" y="22050"/>
                      <a:pt x="41454" y="22526"/>
                      <a:pt x="41168" y="23288"/>
                    </a:cubicBezTo>
                    <a:cubicBezTo>
                      <a:pt x="36215" y="35385"/>
                      <a:pt x="31262" y="47482"/>
                      <a:pt x="26500" y="59674"/>
                    </a:cubicBezTo>
                    <a:cubicBezTo>
                      <a:pt x="26214" y="60436"/>
                      <a:pt x="27643" y="62817"/>
                      <a:pt x="28405" y="62912"/>
                    </a:cubicBezTo>
                    <a:cubicBezTo>
                      <a:pt x="32786" y="63198"/>
                      <a:pt x="37168" y="63293"/>
                      <a:pt x="41454" y="62912"/>
                    </a:cubicBezTo>
                    <a:cubicBezTo>
                      <a:pt x="42692" y="62817"/>
                      <a:pt x="44597" y="60817"/>
                      <a:pt x="44597" y="59579"/>
                    </a:cubicBezTo>
                    <a:cubicBezTo>
                      <a:pt x="44978" y="47101"/>
                      <a:pt x="44883" y="34433"/>
                      <a:pt x="44883" y="218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6" name="Figura a mano libera: forma 105">
                <a:extLst>
                  <a:ext uri="{FF2B5EF4-FFF2-40B4-BE49-F238E27FC236}">
                    <a16:creationId xmlns:a16="http://schemas.microsoft.com/office/drawing/2014/main" xmlns="" id="{58961DC6-12CA-4FAE-A729-2D8D69357E5C}"/>
                  </a:ext>
                </a:extLst>
              </p:cNvPr>
              <p:cNvSpPr/>
              <p:nvPr/>
            </p:nvSpPr>
            <p:spPr>
              <a:xfrm>
                <a:off x="10288616" y="817303"/>
                <a:ext cx="54312" cy="107207"/>
              </a:xfrm>
              <a:custGeom>
                <a:avLst/>
                <a:gdLst>
                  <a:gd name="connsiteX0" fmla="*/ 54296 w 54312"/>
                  <a:gd name="connsiteY0" fmla="*/ 53344 h 107207"/>
                  <a:gd name="connsiteX1" fmla="*/ 54296 w 54312"/>
                  <a:gd name="connsiteY1" fmla="*/ 101064 h 107207"/>
                  <a:gd name="connsiteX2" fmla="*/ 50676 w 54312"/>
                  <a:gd name="connsiteY2" fmla="*/ 107160 h 107207"/>
                  <a:gd name="connsiteX3" fmla="*/ 45152 w 54312"/>
                  <a:gd name="connsiteY3" fmla="*/ 102493 h 107207"/>
                  <a:gd name="connsiteX4" fmla="*/ 45056 w 54312"/>
                  <a:gd name="connsiteY4" fmla="*/ 80109 h 107207"/>
                  <a:gd name="connsiteX5" fmla="*/ 39627 w 54312"/>
                  <a:gd name="connsiteY5" fmla="*/ 74680 h 107207"/>
                  <a:gd name="connsiteX6" fmla="*/ 25530 w 54312"/>
                  <a:gd name="connsiteY6" fmla="*/ 74680 h 107207"/>
                  <a:gd name="connsiteX7" fmla="*/ 17815 w 54312"/>
                  <a:gd name="connsiteY7" fmla="*/ 79728 h 107207"/>
                  <a:gd name="connsiteX8" fmla="*/ 9433 w 54312"/>
                  <a:gd name="connsiteY8" fmla="*/ 100969 h 107207"/>
                  <a:gd name="connsiteX9" fmla="*/ 7147 w 54312"/>
                  <a:gd name="connsiteY9" fmla="*/ 105160 h 107207"/>
                  <a:gd name="connsiteX10" fmla="*/ 670 w 54312"/>
                  <a:gd name="connsiteY10" fmla="*/ 106970 h 107207"/>
                  <a:gd name="connsiteX11" fmla="*/ 194 w 54312"/>
                  <a:gd name="connsiteY11" fmla="*/ 101826 h 107207"/>
                  <a:gd name="connsiteX12" fmla="*/ 10766 w 54312"/>
                  <a:gd name="connsiteY12" fmla="*/ 76204 h 107207"/>
                  <a:gd name="connsiteX13" fmla="*/ 40294 w 54312"/>
                  <a:gd name="connsiteY13" fmla="*/ 4862 h 107207"/>
                  <a:gd name="connsiteX14" fmla="*/ 46676 w 54312"/>
                  <a:gd name="connsiteY14" fmla="*/ 4 h 107207"/>
                  <a:gd name="connsiteX15" fmla="*/ 52486 w 54312"/>
                  <a:gd name="connsiteY15" fmla="*/ 5719 h 107207"/>
                  <a:gd name="connsiteX16" fmla="*/ 52391 w 54312"/>
                  <a:gd name="connsiteY16" fmla="*/ 53439 h 107207"/>
                  <a:gd name="connsiteX17" fmla="*/ 54296 w 54312"/>
                  <a:gd name="connsiteY17" fmla="*/ 53344 h 107207"/>
                  <a:gd name="connsiteX18" fmla="*/ 43056 w 54312"/>
                  <a:gd name="connsiteY18" fmla="*/ 20959 h 107207"/>
                  <a:gd name="connsiteX19" fmla="*/ 40961 w 54312"/>
                  <a:gd name="connsiteY19" fmla="*/ 22483 h 107207"/>
                  <a:gd name="connsiteX20" fmla="*/ 26197 w 54312"/>
                  <a:gd name="connsiteY20" fmla="*/ 59059 h 107207"/>
                  <a:gd name="connsiteX21" fmla="*/ 28769 w 54312"/>
                  <a:gd name="connsiteY21" fmla="*/ 62869 h 107207"/>
                  <a:gd name="connsiteX22" fmla="*/ 38484 w 54312"/>
                  <a:gd name="connsiteY22" fmla="*/ 62964 h 107207"/>
                  <a:gd name="connsiteX23" fmla="*/ 44485 w 54312"/>
                  <a:gd name="connsiteY23" fmla="*/ 56964 h 107207"/>
                  <a:gd name="connsiteX24" fmla="*/ 43818 w 54312"/>
                  <a:gd name="connsiteY24" fmla="*/ 26769 h 107207"/>
                  <a:gd name="connsiteX25" fmla="*/ 43056 w 54312"/>
                  <a:gd name="connsiteY25" fmla="*/ 20959 h 107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312" h="107207">
                    <a:moveTo>
                      <a:pt x="54296" y="53344"/>
                    </a:moveTo>
                    <a:cubicBezTo>
                      <a:pt x="54296" y="69251"/>
                      <a:pt x="54296" y="85158"/>
                      <a:pt x="54296" y="101064"/>
                    </a:cubicBezTo>
                    <a:cubicBezTo>
                      <a:pt x="54296" y="103827"/>
                      <a:pt x="54772" y="106779"/>
                      <a:pt x="50676" y="107160"/>
                    </a:cubicBezTo>
                    <a:cubicBezTo>
                      <a:pt x="47152" y="107446"/>
                      <a:pt x="45152" y="106494"/>
                      <a:pt x="45152" y="102493"/>
                    </a:cubicBezTo>
                    <a:cubicBezTo>
                      <a:pt x="45247" y="95064"/>
                      <a:pt x="44866" y="87539"/>
                      <a:pt x="45056" y="80109"/>
                    </a:cubicBezTo>
                    <a:cubicBezTo>
                      <a:pt x="45152" y="76109"/>
                      <a:pt x="43628" y="74490"/>
                      <a:pt x="39627" y="74680"/>
                    </a:cubicBezTo>
                    <a:cubicBezTo>
                      <a:pt x="34960" y="74871"/>
                      <a:pt x="30197" y="75061"/>
                      <a:pt x="25530" y="74680"/>
                    </a:cubicBezTo>
                    <a:cubicBezTo>
                      <a:pt x="21339" y="74299"/>
                      <a:pt x="19244" y="76109"/>
                      <a:pt x="17815" y="79728"/>
                    </a:cubicBezTo>
                    <a:cubicBezTo>
                      <a:pt x="15148" y="86872"/>
                      <a:pt x="12290" y="93921"/>
                      <a:pt x="9433" y="100969"/>
                    </a:cubicBezTo>
                    <a:cubicBezTo>
                      <a:pt x="8861" y="102493"/>
                      <a:pt x="8385" y="104493"/>
                      <a:pt x="7147" y="105160"/>
                    </a:cubicBezTo>
                    <a:cubicBezTo>
                      <a:pt x="5242" y="106208"/>
                      <a:pt x="2861" y="106398"/>
                      <a:pt x="670" y="106970"/>
                    </a:cubicBezTo>
                    <a:cubicBezTo>
                      <a:pt x="479" y="105255"/>
                      <a:pt x="-378" y="103255"/>
                      <a:pt x="194" y="101826"/>
                    </a:cubicBezTo>
                    <a:cubicBezTo>
                      <a:pt x="3527" y="93254"/>
                      <a:pt x="7147" y="84777"/>
                      <a:pt x="10766" y="76204"/>
                    </a:cubicBezTo>
                    <a:cubicBezTo>
                      <a:pt x="20672" y="52392"/>
                      <a:pt x="30578" y="28674"/>
                      <a:pt x="40294" y="4862"/>
                    </a:cubicBezTo>
                    <a:cubicBezTo>
                      <a:pt x="41532" y="1814"/>
                      <a:pt x="43151" y="99"/>
                      <a:pt x="46676" y="4"/>
                    </a:cubicBezTo>
                    <a:cubicBezTo>
                      <a:pt x="50771" y="-91"/>
                      <a:pt x="52486" y="1433"/>
                      <a:pt x="52486" y="5719"/>
                    </a:cubicBezTo>
                    <a:cubicBezTo>
                      <a:pt x="52295" y="21626"/>
                      <a:pt x="52391" y="37533"/>
                      <a:pt x="52391" y="53439"/>
                    </a:cubicBezTo>
                    <a:cubicBezTo>
                      <a:pt x="52962" y="53344"/>
                      <a:pt x="53629" y="53344"/>
                      <a:pt x="54296" y="53344"/>
                    </a:cubicBezTo>
                    <a:close/>
                    <a:moveTo>
                      <a:pt x="43056" y="20959"/>
                    </a:moveTo>
                    <a:cubicBezTo>
                      <a:pt x="41627" y="21912"/>
                      <a:pt x="41056" y="22102"/>
                      <a:pt x="40961" y="22483"/>
                    </a:cubicBezTo>
                    <a:cubicBezTo>
                      <a:pt x="36008" y="34675"/>
                      <a:pt x="31150" y="46867"/>
                      <a:pt x="26197" y="59059"/>
                    </a:cubicBezTo>
                    <a:cubicBezTo>
                      <a:pt x="25149" y="61631"/>
                      <a:pt x="26387" y="62774"/>
                      <a:pt x="28769" y="62869"/>
                    </a:cubicBezTo>
                    <a:cubicBezTo>
                      <a:pt x="32007" y="62964"/>
                      <a:pt x="35246" y="62774"/>
                      <a:pt x="38484" y="62964"/>
                    </a:cubicBezTo>
                    <a:cubicBezTo>
                      <a:pt x="42770" y="63155"/>
                      <a:pt x="44675" y="61536"/>
                      <a:pt x="44485" y="56964"/>
                    </a:cubicBezTo>
                    <a:cubicBezTo>
                      <a:pt x="44009" y="46867"/>
                      <a:pt x="44009" y="36866"/>
                      <a:pt x="43818" y="26769"/>
                    </a:cubicBezTo>
                    <a:cubicBezTo>
                      <a:pt x="43818" y="25150"/>
                      <a:pt x="43437" y="23531"/>
                      <a:pt x="43056" y="209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3" name="Figura a mano libera: forma 112">
                <a:extLst>
                  <a:ext uri="{FF2B5EF4-FFF2-40B4-BE49-F238E27FC236}">
                    <a16:creationId xmlns:a16="http://schemas.microsoft.com/office/drawing/2014/main" xmlns="" id="{99F00178-5AF5-475A-9067-E418A2160BBA}"/>
                  </a:ext>
                </a:extLst>
              </p:cNvPr>
              <p:cNvSpPr/>
              <p:nvPr/>
            </p:nvSpPr>
            <p:spPr>
              <a:xfrm>
                <a:off x="10769223" y="817306"/>
                <a:ext cx="28411" cy="107119"/>
              </a:xfrm>
              <a:custGeom>
                <a:avLst/>
                <a:gdLst>
                  <a:gd name="connsiteX0" fmla="*/ 28412 w 28411"/>
                  <a:gd name="connsiteY0" fmla="*/ 2573 h 107119"/>
                  <a:gd name="connsiteX1" fmla="*/ 24602 w 28411"/>
                  <a:gd name="connsiteY1" fmla="*/ 23243 h 107119"/>
                  <a:gd name="connsiteX2" fmla="*/ 9362 w 28411"/>
                  <a:gd name="connsiteY2" fmla="*/ 102586 h 107119"/>
                  <a:gd name="connsiteX3" fmla="*/ 2599 w 28411"/>
                  <a:gd name="connsiteY3" fmla="*/ 106967 h 107119"/>
                  <a:gd name="connsiteX4" fmla="*/ 694 w 28411"/>
                  <a:gd name="connsiteY4" fmla="*/ 101252 h 107119"/>
                  <a:gd name="connsiteX5" fmla="*/ 12314 w 28411"/>
                  <a:gd name="connsiteY5" fmla="*/ 40578 h 107119"/>
                  <a:gd name="connsiteX6" fmla="*/ 19648 w 28411"/>
                  <a:gd name="connsiteY6" fmla="*/ 3335 h 107119"/>
                  <a:gd name="connsiteX7" fmla="*/ 25078 w 28411"/>
                  <a:gd name="connsiteY7" fmla="*/ 192 h 107119"/>
                  <a:gd name="connsiteX8" fmla="*/ 28412 w 28411"/>
                  <a:gd name="connsiteY8" fmla="*/ 2573 h 10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11" h="107119">
                    <a:moveTo>
                      <a:pt x="28412" y="2573"/>
                    </a:moveTo>
                    <a:cubicBezTo>
                      <a:pt x="26983" y="10193"/>
                      <a:pt x="25840" y="16766"/>
                      <a:pt x="24602" y="23243"/>
                    </a:cubicBezTo>
                    <a:cubicBezTo>
                      <a:pt x="19553" y="49722"/>
                      <a:pt x="14410" y="76106"/>
                      <a:pt x="9362" y="102586"/>
                    </a:cubicBezTo>
                    <a:cubicBezTo>
                      <a:pt x="8600" y="106586"/>
                      <a:pt x="6123" y="107539"/>
                      <a:pt x="2599" y="106967"/>
                    </a:cubicBezTo>
                    <a:cubicBezTo>
                      <a:pt x="-1306" y="106301"/>
                      <a:pt x="217" y="103443"/>
                      <a:pt x="694" y="101252"/>
                    </a:cubicBezTo>
                    <a:cubicBezTo>
                      <a:pt x="4599" y="81059"/>
                      <a:pt x="8409" y="60771"/>
                      <a:pt x="12314" y="40578"/>
                    </a:cubicBezTo>
                    <a:cubicBezTo>
                      <a:pt x="14696" y="28196"/>
                      <a:pt x="17267" y="15718"/>
                      <a:pt x="19648" y="3335"/>
                    </a:cubicBezTo>
                    <a:cubicBezTo>
                      <a:pt x="20315" y="-94"/>
                      <a:pt x="22696" y="-284"/>
                      <a:pt x="25078" y="192"/>
                    </a:cubicBezTo>
                    <a:cubicBezTo>
                      <a:pt x="26411" y="383"/>
                      <a:pt x="27459" y="1907"/>
                      <a:pt x="28412" y="25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4" name="Figura a mano libera: forma 113">
                <a:extLst>
                  <a:ext uri="{FF2B5EF4-FFF2-40B4-BE49-F238E27FC236}">
                    <a16:creationId xmlns:a16="http://schemas.microsoft.com/office/drawing/2014/main" xmlns="" id="{EF318FE7-8AE5-4C59-A9A2-3A3EE878EE6A}"/>
                  </a:ext>
                </a:extLst>
              </p:cNvPr>
              <p:cNvSpPr/>
              <p:nvPr/>
            </p:nvSpPr>
            <p:spPr>
              <a:xfrm>
                <a:off x="10534459" y="816858"/>
                <a:ext cx="27955" cy="107463"/>
              </a:xfrm>
              <a:custGeom>
                <a:avLst/>
                <a:gdLst>
                  <a:gd name="connsiteX0" fmla="*/ 0 w 27955"/>
                  <a:gd name="connsiteY0" fmla="*/ 104272 h 107463"/>
                  <a:gd name="connsiteX1" fmla="*/ 6286 w 27955"/>
                  <a:gd name="connsiteY1" fmla="*/ 71030 h 107463"/>
                  <a:gd name="connsiteX2" fmla="*/ 18383 w 27955"/>
                  <a:gd name="connsiteY2" fmla="*/ 8546 h 107463"/>
                  <a:gd name="connsiteX3" fmla="*/ 22670 w 27955"/>
                  <a:gd name="connsiteY3" fmla="*/ 735 h 107463"/>
                  <a:gd name="connsiteX4" fmla="*/ 27813 w 27955"/>
                  <a:gd name="connsiteY4" fmla="*/ 5117 h 107463"/>
                  <a:gd name="connsiteX5" fmla="*/ 22098 w 27955"/>
                  <a:gd name="connsiteY5" fmla="*/ 34168 h 107463"/>
                  <a:gd name="connsiteX6" fmla="*/ 13049 w 27955"/>
                  <a:gd name="connsiteY6" fmla="*/ 80936 h 107463"/>
                  <a:gd name="connsiteX7" fmla="*/ 8382 w 27955"/>
                  <a:gd name="connsiteY7" fmla="*/ 104272 h 107463"/>
                  <a:gd name="connsiteX8" fmla="*/ 2762 w 27955"/>
                  <a:gd name="connsiteY8" fmla="*/ 107130 h 107463"/>
                  <a:gd name="connsiteX9" fmla="*/ 0 w 27955"/>
                  <a:gd name="connsiteY9" fmla="*/ 104272 h 10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55" h="107463">
                    <a:moveTo>
                      <a:pt x="0" y="104272"/>
                    </a:moveTo>
                    <a:cubicBezTo>
                      <a:pt x="2286" y="92366"/>
                      <a:pt x="4286" y="81698"/>
                      <a:pt x="6286" y="71030"/>
                    </a:cubicBezTo>
                    <a:cubicBezTo>
                      <a:pt x="10287" y="50170"/>
                      <a:pt x="14192" y="29310"/>
                      <a:pt x="18383" y="8546"/>
                    </a:cubicBezTo>
                    <a:cubicBezTo>
                      <a:pt x="18955" y="5688"/>
                      <a:pt x="20383" y="2069"/>
                      <a:pt x="22670" y="735"/>
                    </a:cubicBezTo>
                    <a:cubicBezTo>
                      <a:pt x="26194" y="-1265"/>
                      <a:pt x="28575" y="1021"/>
                      <a:pt x="27813" y="5117"/>
                    </a:cubicBezTo>
                    <a:cubicBezTo>
                      <a:pt x="26003" y="14832"/>
                      <a:pt x="24003" y="24548"/>
                      <a:pt x="22098" y="34168"/>
                    </a:cubicBezTo>
                    <a:cubicBezTo>
                      <a:pt x="19050" y="49789"/>
                      <a:pt x="16097" y="65315"/>
                      <a:pt x="13049" y="80936"/>
                    </a:cubicBezTo>
                    <a:cubicBezTo>
                      <a:pt x="11525" y="88746"/>
                      <a:pt x="9906" y="96461"/>
                      <a:pt x="8382" y="104272"/>
                    </a:cubicBezTo>
                    <a:cubicBezTo>
                      <a:pt x="7715" y="107510"/>
                      <a:pt x="5144" y="107891"/>
                      <a:pt x="2762" y="107130"/>
                    </a:cubicBezTo>
                    <a:cubicBezTo>
                      <a:pt x="1429" y="106939"/>
                      <a:pt x="572" y="104939"/>
                      <a:pt x="0" y="1042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5" name="Figura a mano libera: forma 114">
                <a:extLst>
                  <a:ext uri="{FF2B5EF4-FFF2-40B4-BE49-F238E27FC236}">
                    <a16:creationId xmlns:a16="http://schemas.microsoft.com/office/drawing/2014/main" xmlns="" id="{56496107-B363-44D8-991E-DC39F9F29085}"/>
                  </a:ext>
                </a:extLst>
              </p:cNvPr>
              <p:cNvSpPr/>
              <p:nvPr/>
            </p:nvSpPr>
            <p:spPr>
              <a:xfrm>
                <a:off x="10622777" y="817212"/>
                <a:ext cx="27851" cy="108013"/>
              </a:xfrm>
              <a:custGeom>
                <a:avLst/>
                <a:gdLst>
                  <a:gd name="connsiteX0" fmla="*/ 5122 w 27851"/>
                  <a:gd name="connsiteY0" fmla="*/ 108014 h 108013"/>
                  <a:gd name="connsiteX1" fmla="*/ 169 w 27851"/>
                  <a:gd name="connsiteY1" fmla="*/ 102680 h 108013"/>
                  <a:gd name="connsiteX2" fmla="*/ 9694 w 27851"/>
                  <a:gd name="connsiteY2" fmla="*/ 52483 h 108013"/>
                  <a:gd name="connsiteX3" fmla="*/ 18743 w 27851"/>
                  <a:gd name="connsiteY3" fmla="*/ 5144 h 108013"/>
                  <a:gd name="connsiteX4" fmla="*/ 23886 w 27851"/>
                  <a:gd name="connsiteY4" fmla="*/ 0 h 108013"/>
                  <a:gd name="connsiteX5" fmla="*/ 27696 w 27851"/>
                  <a:gd name="connsiteY5" fmla="*/ 4382 h 108013"/>
                  <a:gd name="connsiteX6" fmla="*/ 11885 w 27851"/>
                  <a:gd name="connsiteY6" fmla="*/ 85535 h 108013"/>
                  <a:gd name="connsiteX7" fmla="*/ 8551 w 27851"/>
                  <a:gd name="connsiteY7" fmla="*/ 102775 h 108013"/>
                  <a:gd name="connsiteX8" fmla="*/ 5122 w 27851"/>
                  <a:gd name="connsiteY8" fmla="*/ 108014 h 10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51" h="108013">
                    <a:moveTo>
                      <a:pt x="5122" y="108014"/>
                    </a:moveTo>
                    <a:cubicBezTo>
                      <a:pt x="740" y="107347"/>
                      <a:pt x="-498" y="105918"/>
                      <a:pt x="169" y="102680"/>
                    </a:cubicBezTo>
                    <a:cubicBezTo>
                      <a:pt x="3407" y="85916"/>
                      <a:pt x="6455" y="69247"/>
                      <a:pt x="9694" y="52483"/>
                    </a:cubicBezTo>
                    <a:cubicBezTo>
                      <a:pt x="12742" y="36671"/>
                      <a:pt x="15885" y="20955"/>
                      <a:pt x="18743" y="5144"/>
                    </a:cubicBezTo>
                    <a:cubicBezTo>
                      <a:pt x="19314" y="2000"/>
                      <a:pt x="20362" y="0"/>
                      <a:pt x="23886" y="0"/>
                    </a:cubicBezTo>
                    <a:cubicBezTo>
                      <a:pt x="26839" y="95"/>
                      <a:pt x="28363" y="953"/>
                      <a:pt x="27696" y="4382"/>
                    </a:cubicBezTo>
                    <a:cubicBezTo>
                      <a:pt x="22362" y="31433"/>
                      <a:pt x="17123" y="58484"/>
                      <a:pt x="11885" y="85535"/>
                    </a:cubicBezTo>
                    <a:cubicBezTo>
                      <a:pt x="10742" y="91250"/>
                      <a:pt x="9980" y="97060"/>
                      <a:pt x="8551" y="102775"/>
                    </a:cubicBezTo>
                    <a:cubicBezTo>
                      <a:pt x="8075" y="104775"/>
                      <a:pt x="6265" y="106299"/>
                      <a:pt x="5122" y="1080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89" name="Elemento grafico 62">
              <a:extLst>
                <a:ext uri="{FF2B5EF4-FFF2-40B4-BE49-F238E27FC236}">
                  <a16:creationId xmlns:a16="http://schemas.microsoft.com/office/drawing/2014/main" xmlns="" id="{B679AE43-4CE9-419F-948F-9D1B82C624E4}"/>
                </a:ext>
              </a:extLst>
            </p:cNvPr>
            <p:cNvGrpSpPr/>
            <p:nvPr/>
          </p:nvGrpSpPr>
          <p:grpSpPr>
            <a:xfrm>
              <a:off x="9993411" y="338603"/>
              <a:ext cx="722880" cy="672194"/>
              <a:chOff x="9993411" y="338603"/>
              <a:chExt cx="722880" cy="672194"/>
            </a:xfrm>
          </p:grpSpPr>
          <p:sp>
            <p:nvSpPr>
              <p:cNvPr id="90" name="Figura a mano libera: forma 89">
                <a:extLst>
                  <a:ext uri="{FF2B5EF4-FFF2-40B4-BE49-F238E27FC236}">
                    <a16:creationId xmlns:a16="http://schemas.microsoft.com/office/drawing/2014/main" xmlns="" id="{77B5CEF5-1C5A-41D6-BF8E-227B5333FF2B}"/>
                  </a:ext>
                </a:extLst>
              </p:cNvPr>
              <p:cNvSpPr/>
              <p:nvPr/>
            </p:nvSpPr>
            <p:spPr>
              <a:xfrm>
                <a:off x="10209483" y="396643"/>
                <a:ext cx="425941" cy="261882"/>
              </a:xfrm>
              <a:custGeom>
                <a:avLst/>
                <a:gdLst>
                  <a:gd name="connsiteX0" fmla="*/ 78374 w 425941"/>
                  <a:gd name="connsiteY0" fmla="*/ 259882 h 261882"/>
                  <a:gd name="connsiteX1" fmla="*/ 65706 w 425941"/>
                  <a:gd name="connsiteY1" fmla="*/ 209400 h 261882"/>
                  <a:gd name="connsiteX2" fmla="*/ 58657 w 425941"/>
                  <a:gd name="connsiteY2" fmla="*/ 161203 h 261882"/>
                  <a:gd name="connsiteX3" fmla="*/ 103901 w 425941"/>
                  <a:gd name="connsiteY3" fmla="*/ 82051 h 261882"/>
                  <a:gd name="connsiteX4" fmla="*/ 173053 w 425941"/>
                  <a:gd name="connsiteY4" fmla="*/ 79003 h 261882"/>
                  <a:gd name="connsiteX5" fmla="*/ 224392 w 425941"/>
                  <a:gd name="connsiteY5" fmla="*/ 97005 h 261882"/>
                  <a:gd name="connsiteX6" fmla="*/ 284876 w 425941"/>
                  <a:gd name="connsiteY6" fmla="*/ 114721 h 261882"/>
                  <a:gd name="connsiteX7" fmla="*/ 319071 w 425941"/>
                  <a:gd name="connsiteY7" fmla="*/ 111483 h 261882"/>
                  <a:gd name="connsiteX8" fmla="*/ 358028 w 425941"/>
                  <a:gd name="connsiteY8" fmla="*/ 91004 h 261882"/>
                  <a:gd name="connsiteX9" fmla="*/ 415750 w 425941"/>
                  <a:gd name="connsiteY9" fmla="*/ 68811 h 261882"/>
                  <a:gd name="connsiteX10" fmla="*/ 425941 w 425941"/>
                  <a:gd name="connsiteY10" fmla="*/ 68811 h 261882"/>
                  <a:gd name="connsiteX11" fmla="*/ 423751 w 425941"/>
                  <a:gd name="connsiteY11" fmla="*/ 66049 h 261882"/>
                  <a:gd name="connsiteX12" fmla="*/ 393271 w 425941"/>
                  <a:gd name="connsiteY12" fmla="*/ 52999 h 261882"/>
                  <a:gd name="connsiteX13" fmla="*/ 331358 w 425941"/>
                  <a:gd name="connsiteY13" fmla="*/ 57286 h 261882"/>
                  <a:gd name="connsiteX14" fmla="*/ 298973 w 425941"/>
                  <a:gd name="connsiteY14" fmla="*/ 56714 h 261882"/>
                  <a:gd name="connsiteX15" fmla="*/ 254015 w 425941"/>
                  <a:gd name="connsiteY15" fmla="*/ 36331 h 261882"/>
                  <a:gd name="connsiteX16" fmla="*/ 160289 w 425941"/>
                  <a:gd name="connsiteY16" fmla="*/ 993 h 261882"/>
                  <a:gd name="connsiteX17" fmla="*/ 101710 w 425941"/>
                  <a:gd name="connsiteY17" fmla="*/ 4231 h 261882"/>
                  <a:gd name="connsiteX18" fmla="*/ 32178 w 425941"/>
                  <a:gd name="connsiteY18" fmla="*/ 48332 h 261882"/>
                  <a:gd name="connsiteX19" fmla="*/ 2269 w 425941"/>
                  <a:gd name="connsiteY19" fmla="*/ 113578 h 261882"/>
                  <a:gd name="connsiteX20" fmla="*/ 3793 w 425941"/>
                  <a:gd name="connsiteY20" fmla="*/ 166728 h 261882"/>
                  <a:gd name="connsiteX21" fmla="*/ 32654 w 425941"/>
                  <a:gd name="connsiteY21" fmla="*/ 234070 h 261882"/>
                  <a:gd name="connsiteX22" fmla="*/ 44560 w 425941"/>
                  <a:gd name="connsiteY22" fmla="*/ 258549 h 261882"/>
                  <a:gd name="connsiteX23" fmla="*/ 44275 w 425941"/>
                  <a:gd name="connsiteY23" fmla="*/ 261883 h 261882"/>
                  <a:gd name="connsiteX24" fmla="*/ 79327 w 425941"/>
                  <a:gd name="connsiteY24" fmla="*/ 261883 h 261882"/>
                  <a:gd name="connsiteX25" fmla="*/ 78374 w 425941"/>
                  <a:gd name="connsiteY25" fmla="*/ 259882 h 26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25941" h="261882">
                    <a:moveTo>
                      <a:pt x="78374" y="259882"/>
                    </a:moveTo>
                    <a:cubicBezTo>
                      <a:pt x="74088" y="243118"/>
                      <a:pt x="69135" y="226354"/>
                      <a:pt x="65706" y="209400"/>
                    </a:cubicBezTo>
                    <a:cubicBezTo>
                      <a:pt x="62467" y="193493"/>
                      <a:pt x="60753" y="177301"/>
                      <a:pt x="58657" y="161203"/>
                    </a:cubicBezTo>
                    <a:cubicBezTo>
                      <a:pt x="54466" y="128628"/>
                      <a:pt x="73993" y="95481"/>
                      <a:pt x="103901" y="82051"/>
                    </a:cubicBezTo>
                    <a:cubicBezTo>
                      <a:pt x="126761" y="71764"/>
                      <a:pt x="150002" y="73097"/>
                      <a:pt x="173053" y="79003"/>
                    </a:cubicBezTo>
                    <a:cubicBezTo>
                      <a:pt x="190579" y="83479"/>
                      <a:pt x="207533" y="90433"/>
                      <a:pt x="224392" y="97005"/>
                    </a:cubicBezTo>
                    <a:cubicBezTo>
                      <a:pt x="244109" y="104625"/>
                      <a:pt x="263540" y="112721"/>
                      <a:pt x="284876" y="114721"/>
                    </a:cubicBezTo>
                    <a:cubicBezTo>
                      <a:pt x="296497" y="115864"/>
                      <a:pt x="307831" y="114531"/>
                      <a:pt x="319071" y="111483"/>
                    </a:cubicBezTo>
                    <a:cubicBezTo>
                      <a:pt x="333549" y="107578"/>
                      <a:pt x="346027" y="99767"/>
                      <a:pt x="358028" y="91004"/>
                    </a:cubicBezTo>
                    <a:cubicBezTo>
                      <a:pt x="375268" y="78431"/>
                      <a:pt x="394033" y="69668"/>
                      <a:pt x="415750" y="68811"/>
                    </a:cubicBezTo>
                    <a:cubicBezTo>
                      <a:pt x="418798" y="68716"/>
                      <a:pt x="421941" y="68811"/>
                      <a:pt x="425941" y="68811"/>
                    </a:cubicBezTo>
                    <a:cubicBezTo>
                      <a:pt x="424703" y="67192"/>
                      <a:pt x="424322" y="66430"/>
                      <a:pt x="423751" y="66049"/>
                    </a:cubicBezTo>
                    <a:cubicBezTo>
                      <a:pt x="414702" y="59191"/>
                      <a:pt x="404701" y="54238"/>
                      <a:pt x="393271" y="52999"/>
                    </a:cubicBezTo>
                    <a:cubicBezTo>
                      <a:pt x="372411" y="50809"/>
                      <a:pt x="351837" y="53476"/>
                      <a:pt x="331358" y="57286"/>
                    </a:cubicBezTo>
                    <a:cubicBezTo>
                      <a:pt x="320595" y="59286"/>
                      <a:pt x="309736" y="58905"/>
                      <a:pt x="298973" y="56714"/>
                    </a:cubicBezTo>
                    <a:cubicBezTo>
                      <a:pt x="282400" y="53380"/>
                      <a:pt x="267922" y="45379"/>
                      <a:pt x="254015" y="36331"/>
                    </a:cubicBezTo>
                    <a:cubicBezTo>
                      <a:pt x="225345" y="17757"/>
                      <a:pt x="194960" y="3755"/>
                      <a:pt x="160289" y="993"/>
                    </a:cubicBezTo>
                    <a:cubicBezTo>
                      <a:pt x="140572" y="-626"/>
                      <a:pt x="121141" y="-722"/>
                      <a:pt x="101710" y="4231"/>
                    </a:cubicBezTo>
                    <a:cubicBezTo>
                      <a:pt x="73707" y="11470"/>
                      <a:pt x="50466" y="25948"/>
                      <a:pt x="32178" y="48332"/>
                    </a:cubicBezTo>
                    <a:cubicBezTo>
                      <a:pt x="16557" y="67477"/>
                      <a:pt x="7127" y="89385"/>
                      <a:pt x="2269" y="113578"/>
                    </a:cubicBezTo>
                    <a:cubicBezTo>
                      <a:pt x="-1350" y="131485"/>
                      <a:pt x="-493" y="149107"/>
                      <a:pt x="3793" y="166728"/>
                    </a:cubicBezTo>
                    <a:cubicBezTo>
                      <a:pt x="9604" y="190826"/>
                      <a:pt x="20748" y="212543"/>
                      <a:pt x="32654" y="234070"/>
                    </a:cubicBezTo>
                    <a:cubicBezTo>
                      <a:pt x="37036" y="241975"/>
                      <a:pt x="40750" y="250262"/>
                      <a:pt x="44560" y="258549"/>
                    </a:cubicBezTo>
                    <a:cubicBezTo>
                      <a:pt x="44941" y="259311"/>
                      <a:pt x="44751" y="260740"/>
                      <a:pt x="44275" y="261883"/>
                    </a:cubicBezTo>
                    <a:lnTo>
                      <a:pt x="79327" y="261883"/>
                    </a:lnTo>
                    <a:cubicBezTo>
                      <a:pt x="78946" y="261406"/>
                      <a:pt x="78565" y="260740"/>
                      <a:pt x="78374" y="259882"/>
                    </a:cubicBezTo>
                    <a:close/>
                  </a:path>
                </a:pathLst>
              </a:custGeom>
              <a:solidFill>
                <a:srgbClr val="3292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1" name="Figura a mano libera: forma 90">
                <a:extLst>
                  <a:ext uri="{FF2B5EF4-FFF2-40B4-BE49-F238E27FC236}">
                    <a16:creationId xmlns:a16="http://schemas.microsoft.com/office/drawing/2014/main" xmlns="" id="{3457D584-3951-4E24-A749-407C52AF667B}"/>
                  </a:ext>
                </a:extLst>
              </p:cNvPr>
              <p:cNvSpPr/>
              <p:nvPr/>
            </p:nvSpPr>
            <p:spPr>
              <a:xfrm>
                <a:off x="9993411" y="338603"/>
                <a:ext cx="722880" cy="672194"/>
              </a:xfrm>
              <a:custGeom>
                <a:avLst/>
                <a:gdLst>
                  <a:gd name="connsiteX0" fmla="*/ 716403 w 722880"/>
                  <a:gd name="connsiteY0" fmla="*/ 179334 h 672194"/>
                  <a:gd name="connsiteX1" fmla="*/ 658968 w 722880"/>
                  <a:gd name="connsiteY1" fmla="*/ 140472 h 672194"/>
                  <a:gd name="connsiteX2" fmla="*/ 596198 w 722880"/>
                  <a:gd name="connsiteY2" fmla="*/ 149901 h 672194"/>
                  <a:gd name="connsiteX3" fmla="*/ 551621 w 722880"/>
                  <a:gd name="connsiteY3" fmla="*/ 175619 h 672194"/>
                  <a:gd name="connsiteX4" fmla="*/ 471992 w 722880"/>
                  <a:gd name="connsiteY4" fmla="*/ 180667 h 672194"/>
                  <a:gd name="connsiteX5" fmla="*/ 416366 w 722880"/>
                  <a:gd name="connsiteY5" fmla="*/ 160093 h 672194"/>
                  <a:gd name="connsiteX6" fmla="*/ 350548 w 722880"/>
                  <a:gd name="connsiteY6" fmla="*/ 146853 h 672194"/>
                  <a:gd name="connsiteX7" fmla="*/ 296637 w 722880"/>
                  <a:gd name="connsiteY7" fmla="*/ 182572 h 672194"/>
                  <a:gd name="connsiteX8" fmla="*/ 288540 w 722880"/>
                  <a:gd name="connsiteY8" fmla="*/ 233626 h 672194"/>
                  <a:gd name="connsiteX9" fmla="*/ 302542 w 722880"/>
                  <a:gd name="connsiteY9" fmla="*/ 316017 h 672194"/>
                  <a:gd name="connsiteX10" fmla="*/ 301209 w 722880"/>
                  <a:gd name="connsiteY10" fmla="*/ 321447 h 672194"/>
                  <a:gd name="connsiteX11" fmla="*/ 295113 w 722880"/>
                  <a:gd name="connsiteY11" fmla="*/ 320018 h 672194"/>
                  <a:gd name="connsiteX12" fmla="*/ 260061 w 722880"/>
                  <a:gd name="connsiteY12" fmla="*/ 320018 h 672194"/>
                  <a:gd name="connsiteX13" fmla="*/ 259203 w 722880"/>
                  <a:gd name="connsiteY13" fmla="*/ 321351 h 672194"/>
                  <a:gd name="connsiteX14" fmla="*/ 246630 w 722880"/>
                  <a:gd name="connsiteY14" fmla="*/ 316779 h 672194"/>
                  <a:gd name="connsiteX15" fmla="*/ 234629 w 722880"/>
                  <a:gd name="connsiteY15" fmla="*/ 295062 h 672194"/>
                  <a:gd name="connsiteX16" fmla="*/ 202053 w 722880"/>
                  <a:gd name="connsiteY16" fmla="*/ 216195 h 672194"/>
                  <a:gd name="connsiteX17" fmla="*/ 209388 w 722880"/>
                  <a:gd name="connsiteY17" fmla="*/ 143234 h 672194"/>
                  <a:gd name="connsiteX18" fmla="*/ 248821 w 722880"/>
                  <a:gd name="connsiteY18" fmla="*/ 85036 h 672194"/>
                  <a:gd name="connsiteX19" fmla="*/ 252631 w 722880"/>
                  <a:gd name="connsiteY19" fmla="*/ 80750 h 672194"/>
                  <a:gd name="connsiteX20" fmla="*/ 247202 w 722880"/>
                  <a:gd name="connsiteY20" fmla="*/ 79607 h 672194"/>
                  <a:gd name="connsiteX21" fmla="*/ 226533 w 722880"/>
                  <a:gd name="connsiteY21" fmla="*/ 73130 h 672194"/>
                  <a:gd name="connsiteX22" fmla="*/ 203101 w 722880"/>
                  <a:gd name="connsiteY22" fmla="*/ 45317 h 672194"/>
                  <a:gd name="connsiteX23" fmla="*/ 187766 w 722880"/>
                  <a:gd name="connsiteY23" fmla="*/ 12265 h 672194"/>
                  <a:gd name="connsiteX24" fmla="*/ 170621 w 722880"/>
                  <a:gd name="connsiteY24" fmla="*/ 73 h 672194"/>
                  <a:gd name="connsiteX25" fmla="*/ 163858 w 722880"/>
                  <a:gd name="connsiteY25" fmla="*/ 4645 h 672194"/>
                  <a:gd name="connsiteX26" fmla="*/ 161382 w 722880"/>
                  <a:gd name="connsiteY26" fmla="*/ 15599 h 672194"/>
                  <a:gd name="connsiteX27" fmla="*/ 135474 w 722880"/>
                  <a:gd name="connsiteY27" fmla="*/ 80655 h 672194"/>
                  <a:gd name="connsiteX28" fmla="*/ 108327 w 722880"/>
                  <a:gd name="connsiteY28" fmla="*/ 153045 h 672194"/>
                  <a:gd name="connsiteX29" fmla="*/ 104327 w 722880"/>
                  <a:gd name="connsiteY29" fmla="*/ 167713 h 672194"/>
                  <a:gd name="connsiteX30" fmla="*/ 100803 w 722880"/>
                  <a:gd name="connsiteY30" fmla="*/ 162665 h 672194"/>
                  <a:gd name="connsiteX31" fmla="*/ 88420 w 722880"/>
                  <a:gd name="connsiteY31" fmla="*/ 145234 h 672194"/>
                  <a:gd name="connsiteX32" fmla="*/ 58035 w 722880"/>
                  <a:gd name="connsiteY32" fmla="*/ 129899 h 672194"/>
                  <a:gd name="connsiteX33" fmla="*/ 50701 w 722880"/>
                  <a:gd name="connsiteY33" fmla="*/ 138281 h 672194"/>
                  <a:gd name="connsiteX34" fmla="*/ 51749 w 722880"/>
                  <a:gd name="connsiteY34" fmla="*/ 143043 h 672194"/>
                  <a:gd name="connsiteX35" fmla="*/ 54225 w 722880"/>
                  <a:gd name="connsiteY35" fmla="*/ 173904 h 672194"/>
                  <a:gd name="connsiteX36" fmla="*/ 46415 w 722880"/>
                  <a:gd name="connsiteY36" fmla="*/ 200479 h 672194"/>
                  <a:gd name="connsiteX37" fmla="*/ 36985 w 722880"/>
                  <a:gd name="connsiteY37" fmla="*/ 244104 h 672194"/>
                  <a:gd name="connsiteX38" fmla="*/ 44129 w 722880"/>
                  <a:gd name="connsiteY38" fmla="*/ 278870 h 672194"/>
                  <a:gd name="connsiteX39" fmla="*/ 110518 w 722880"/>
                  <a:gd name="connsiteY39" fmla="*/ 308397 h 672194"/>
                  <a:gd name="connsiteX40" fmla="*/ 177384 w 722880"/>
                  <a:gd name="connsiteY40" fmla="*/ 289728 h 672194"/>
                  <a:gd name="connsiteX41" fmla="*/ 213102 w 722880"/>
                  <a:gd name="connsiteY41" fmla="*/ 288109 h 672194"/>
                  <a:gd name="connsiteX42" fmla="*/ 243011 w 722880"/>
                  <a:gd name="connsiteY42" fmla="*/ 317541 h 672194"/>
                  <a:gd name="connsiteX43" fmla="*/ 240249 w 722880"/>
                  <a:gd name="connsiteY43" fmla="*/ 321828 h 672194"/>
                  <a:gd name="connsiteX44" fmla="*/ 223675 w 722880"/>
                  <a:gd name="connsiteY44" fmla="*/ 321732 h 672194"/>
                  <a:gd name="connsiteX45" fmla="*/ 216246 w 722880"/>
                  <a:gd name="connsiteY45" fmla="*/ 318399 h 672194"/>
                  <a:gd name="connsiteX46" fmla="*/ 193576 w 722880"/>
                  <a:gd name="connsiteY46" fmla="*/ 306111 h 672194"/>
                  <a:gd name="connsiteX47" fmla="*/ 153762 w 722880"/>
                  <a:gd name="connsiteY47" fmla="*/ 310493 h 672194"/>
                  <a:gd name="connsiteX48" fmla="*/ 107470 w 722880"/>
                  <a:gd name="connsiteY48" fmla="*/ 325257 h 672194"/>
                  <a:gd name="connsiteX49" fmla="*/ 48701 w 722880"/>
                  <a:gd name="connsiteY49" fmla="*/ 316589 h 672194"/>
                  <a:gd name="connsiteX50" fmla="*/ 21174 w 722880"/>
                  <a:gd name="connsiteY50" fmla="*/ 253819 h 672194"/>
                  <a:gd name="connsiteX51" fmla="*/ 33937 w 722880"/>
                  <a:gd name="connsiteY51" fmla="*/ 200860 h 672194"/>
                  <a:gd name="connsiteX52" fmla="*/ 34985 w 722880"/>
                  <a:gd name="connsiteY52" fmla="*/ 157807 h 672194"/>
                  <a:gd name="connsiteX53" fmla="*/ 33651 w 722880"/>
                  <a:gd name="connsiteY53" fmla="*/ 155140 h 672194"/>
                  <a:gd name="connsiteX54" fmla="*/ 32604 w 722880"/>
                  <a:gd name="connsiteY54" fmla="*/ 164760 h 672194"/>
                  <a:gd name="connsiteX55" fmla="*/ 27936 w 722880"/>
                  <a:gd name="connsiteY55" fmla="*/ 194193 h 672194"/>
                  <a:gd name="connsiteX56" fmla="*/ 8696 w 722880"/>
                  <a:gd name="connsiteY56" fmla="*/ 237246 h 672194"/>
                  <a:gd name="connsiteX57" fmla="*/ 1743 w 722880"/>
                  <a:gd name="connsiteY57" fmla="*/ 286395 h 672194"/>
                  <a:gd name="connsiteX58" fmla="*/ 24793 w 722880"/>
                  <a:gd name="connsiteY58" fmla="*/ 321923 h 672194"/>
                  <a:gd name="connsiteX59" fmla="*/ 80895 w 722880"/>
                  <a:gd name="connsiteY59" fmla="*/ 335639 h 672194"/>
                  <a:gd name="connsiteX60" fmla="*/ 162620 w 722880"/>
                  <a:gd name="connsiteY60" fmla="*/ 326019 h 672194"/>
                  <a:gd name="connsiteX61" fmla="*/ 207292 w 722880"/>
                  <a:gd name="connsiteY61" fmla="*/ 324685 h 672194"/>
                  <a:gd name="connsiteX62" fmla="*/ 220532 w 722880"/>
                  <a:gd name="connsiteY62" fmla="*/ 338782 h 672194"/>
                  <a:gd name="connsiteX63" fmla="*/ 220532 w 722880"/>
                  <a:gd name="connsiteY63" fmla="*/ 342687 h 672194"/>
                  <a:gd name="connsiteX64" fmla="*/ 226723 w 722880"/>
                  <a:gd name="connsiteY64" fmla="*/ 352117 h 672194"/>
                  <a:gd name="connsiteX65" fmla="*/ 235867 w 722880"/>
                  <a:gd name="connsiteY65" fmla="*/ 368310 h 672194"/>
                  <a:gd name="connsiteX66" fmla="*/ 235581 w 722880"/>
                  <a:gd name="connsiteY66" fmla="*/ 373644 h 672194"/>
                  <a:gd name="connsiteX67" fmla="*/ 229009 w 722880"/>
                  <a:gd name="connsiteY67" fmla="*/ 382502 h 672194"/>
                  <a:gd name="connsiteX68" fmla="*/ 209292 w 722880"/>
                  <a:gd name="connsiteY68" fmla="*/ 390884 h 672194"/>
                  <a:gd name="connsiteX69" fmla="*/ 127949 w 722880"/>
                  <a:gd name="connsiteY69" fmla="*/ 498231 h 672194"/>
                  <a:gd name="connsiteX70" fmla="*/ 138045 w 722880"/>
                  <a:gd name="connsiteY70" fmla="*/ 580527 h 672194"/>
                  <a:gd name="connsiteX71" fmla="*/ 204530 w 722880"/>
                  <a:gd name="connsiteY71" fmla="*/ 653964 h 672194"/>
                  <a:gd name="connsiteX72" fmla="*/ 281968 w 722880"/>
                  <a:gd name="connsiteY72" fmla="*/ 672157 h 672194"/>
                  <a:gd name="connsiteX73" fmla="*/ 354358 w 722880"/>
                  <a:gd name="connsiteY73" fmla="*/ 651964 h 672194"/>
                  <a:gd name="connsiteX74" fmla="*/ 378361 w 722880"/>
                  <a:gd name="connsiteY74" fmla="*/ 633200 h 672194"/>
                  <a:gd name="connsiteX75" fmla="*/ 376932 w 722880"/>
                  <a:gd name="connsiteY75" fmla="*/ 632914 h 672194"/>
                  <a:gd name="connsiteX76" fmla="*/ 373599 w 722880"/>
                  <a:gd name="connsiteY76" fmla="*/ 634724 h 672194"/>
                  <a:gd name="connsiteX77" fmla="*/ 314829 w 722880"/>
                  <a:gd name="connsiteY77" fmla="*/ 657012 h 672194"/>
                  <a:gd name="connsiteX78" fmla="*/ 226818 w 722880"/>
                  <a:gd name="connsiteY78" fmla="*/ 647297 h 672194"/>
                  <a:gd name="connsiteX79" fmla="*/ 159572 w 722880"/>
                  <a:gd name="connsiteY79" fmla="*/ 590623 h 672194"/>
                  <a:gd name="connsiteX80" fmla="*/ 144618 w 722880"/>
                  <a:gd name="connsiteY80" fmla="*/ 506803 h 672194"/>
                  <a:gd name="connsiteX81" fmla="*/ 145570 w 722880"/>
                  <a:gd name="connsiteY81" fmla="*/ 504327 h 672194"/>
                  <a:gd name="connsiteX82" fmla="*/ 156048 w 722880"/>
                  <a:gd name="connsiteY82" fmla="*/ 563572 h 672194"/>
                  <a:gd name="connsiteX83" fmla="*/ 191671 w 722880"/>
                  <a:gd name="connsiteY83" fmla="*/ 610626 h 672194"/>
                  <a:gd name="connsiteX84" fmla="*/ 190052 w 722880"/>
                  <a:gd name="connsiteY84" fmla="*/ 606244 h 672194"/>
                  <a:gd name="connsiteX85" fmla="*/ 163763 w 722880"/>
                  <a:gd name="connsiteY85" fmla="*/ 542903 h 672194"/>
                  <a:gd name="connsiteX86" fmla="*/ 171573 w 722880"/>
                  <a:gd name="connsiteY86" fmla="*/ 473751 h 672194"/>
                  <a:gd name="connsiteX87" fmla="*/ 220722 w 722880"/>
                  <a:gd name="connsiteY87" fmla="*/ 416982 h 672194"/>
                  <a:gd name="connsiteX88" fmla="*/ 333879 w 722880"/>
                  <a:gd name="connsiteY88" fmla="*/ 398790 h 672194"/>
                  <a:gd name="connsiteX89" fmla="*/ 404174 w 722880"/>
                  <a:gd name="connsiteY89" fmla="*/ 447843 h 672194"/>
                  <a:gd name="connsiteX90" fmla="*/ 410270 w 722880"/>
                  <a:gd name="connsiteY90" fmla="*/ 455654 h 672194"/>
                  <a:gd name="connsiteX91" fmla="*/ 411794 w 722880"/>
                  <a:gd name="connsiteY91" fmla="*/ 454701 h 672194"/>
                  <a:gd name="connsiteX92" fmla="*/ 405412 w 722880"/>
                  <a:gd name="connsiteY92" fmla="*/ 442890 h 672194"/>
                  <a:gd name="connsiteX93" fmla="*/ 333594 w 722880"/>
                  <a:gd name="connsiteY93" fmla="*/ 385264 h 672194"/>
                  <a:gd name="connsiteX94" fmla="*/ 320259 w 722880"/>
                  <a:gd name="connsiteY94" fmla="*/ 366309 h 672194"/>
                  <a:gd name="connsiteX95" fmla="*/ 329593 w 722880"/>
                  <a:gd name="connsiteY95" fmla="*/ 352308 h 672194"/>
                  <a:gd name="connsiteX96" fmla="*/ 335308 w 722880"/>
                  <a:gd name="connsiteY96" fmla="*/ 344307 h 672194"/>
                  <a:gd name="connsiteX97" fmla="*/ 335594 w 722880"/>
                  <a:gd name="connsiteY97" fmla="*/ 333543 h 672194"/>
                  <a:gd name="connsiteX98" fmla="*/ 325212 w 722880"/>
                  <a:gd name="connsiteY98" fmla="*/ 322209 h 672194"/>
                  <a:gd name="connsiteX99" fmla="*/ 321973 w 722880"/>
                  <a:gd name="connsiteY99" fmla="*/ 316970 h 672194"/>
                  <a:gd name="connsiteX100" fmla="*/ 344833 w 722880"/>
                  <a:gd name="connsiteY100" fmla="*/ 286014 h 672194"/>
                  <a:gd name="connsiteX101" fmla="*/ 414175 w 722880"/>
                  <a:gd name="connsiteY101" fmla="*/ 276679 h 672194"/>
                  <a:gd name="connsiteX102" fmla="*/ 466848 w 722880"/>
                  <a:gd name="connsiteY102" fmla="*/ 292110 h 672194"/>
                  <a:gd name="connsiteX103" fmla="*/ 519522 w 722880"/>
                  <a:gd name="connsiteY103" fmla="*/ 293443 h 672194"/>
                  <a:gd name="connsiteX104" fmla="*/ 525427 w 722880"/>
                  <a:gd name="connsiteY104" fmla="*/ 290871 h 672194"/>
                  <a:gd name="connsiteX105" fmla="*/ 525141 w 722880"/>
                  <a:gd name="connsiteY105" fmla="*/ 289538 h 672194"/>
                  <a:gd name="connsiteX106" fmla="*/ 520093 w 722880"/>
                  <a:gd name="connsiteY106" fmla="*/ 289538 h 672194"/>
                  <a:gd name="connsiteX107" fmla="*/ 442464 w 722880"/>
                  <a:gd name="connsiteY107" fmla="*/ 270297 h 672194"/>
                  <a:gd name="connsiteX108" fmla="*/ 402459 w 722880"/>
                  <a:gd name="connsiteY108" fmla="*/ 254295 h 672194"/>
                  <a:gd name="connsiteX109" fmla="*/ 358835 w 722880"/>
                  <a:gd name="connsiteY109" fmla="*/ 257153 h 672194"/>
                  <a:gd name="connsiteX110" fmla="*/ 315210 w 722880"/>
                  <a:gd name="connsiteY110" fmla="*/ 295348 h 672194"/>
                  <a:gd name="connsiteX111" fmla="*/ 310638 w 722880"/>
                  <a:gd name="connsiteY111" fmla="*/ 301539 h 672194"/>
                  <a:gd name="connsiteX112" fmla="*/ 310448 w 722880"/>
                  <a:gd name="connsiteY112" fmla="*/ 297920 h 672194"/>
                  <a:gd name="connsiteX113" fmla="*/ 323592 w 722880"/>
                  <a:gd name="connsiteY113" fmla="*/ 263535 h 672194"/>
                  <a:gd name="connsiteX114" fmla="*/ 364550 w 722880"/>
                  <a:gd name="connsiteY114" fmla="*/ 234960 h 672194"/>
                  <a:gd name="connsiteX115" fmla="*/ 418938 w 722880"/>
                  <a:gd name="connsiteY115" fmla="*/ 246961 h 672194"/>
                  <a:gd name="connsiteX116" fmla="*/ 504472 w 722880"/>
                  <a:gd name="connsiteY116" fmla="*/ 279727 h 672194"/>
                  <a:gd name="connsiteX117" fmla="*/ 567337 w 722880"/>
                  <a:gd name="connsiteY117" fmla="*/ 274965 h 672194"/>
                  <a:gd name="connsiteX118" fmla="*/ 618105 w 722880"/>
                  <a:gd name="connsiteY118" fmla="*/ 235245 h 672194"/>
                  <a:gd name="connsiteX119" fmla="*/ 650395 w 722880"/>
                  <a:gd name="connsiteY119" fmla="*/ 204575 h 672194"/>
                  <a:gd name="connsiteX120" fmla="*/ 715832 w 722880"/>
                  <a:gd name="connsiteY120" fmla="*/ 187239 h 672194"/>
                  <a:gd name="connsiteX121" fmla="*/ 722880 w 722880"/>
                  <a:gd name="connsiteY121" fmla="*/ 186573 h 672194"/>
                  <a:gd name="connsiteX122" fmla="*/ 716403 w 722880"/>
                  <a:gd name="connsiteY122" fmla="*/ 179334 h 672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722880" h="672194">
                    <a:moveTo>
                      <a:pt x="716403" y="179334"/>
                    </a:moveTo>
                    <a:cubicBezTo>
                      <a:pt x="699830" y="162570"/>
                      <a:pt x="682113" y="147520"/>
                      <a:pt x="658968" y="140472"/>
                    </a:cubicBezTo>
                    <a:cubicBezTo>
                      <a:pt x="636489" y="133614"/>
                      <a:pt x="615438" y="136947"/>
                      <a:pt x="596198" y="149901"/>
                    </a:cubicBezTo>
                    <a:cubicBezTo>
                      <a:pt x="581910" y="159522"/>
                      <a:pt x="567623" y="168951"/>
                      <a:pt x="551621" y="175619"/>
                    </a:cubicBezTo>
                    <a:cubicBezTo>
                      <a:pt x="525618" y="186477"/>
                      <a:pt x="498852" y="188573"/>
                      <a:pt x="471992" y="180667"/>
                    </a:cubicBezTo>
                    <a:cubicBezTo>
                      <a:pt x="453037" y="175143"/>
                      <a:pt x="434749" y="167427"/>
                      <a:pt x="416366" y="160093"/>
                    </a:cubicBezTo>
                    <a:cubicBezTo>
                      <a:pt x="395220" y="151616"/>
                      <a:pt x="373599" y="145710"/>
                      <a:pt x="350548" y="146853"/>
                    </a:cubicBezTo>
                    <a:cubicBezTo>
                      <a:pt x="325593" y="147996"/>
                      <a:pt x="306924" y="158855"/>
                      <a:pt x="296637" y="182572"/>
                    </a:cubicBezTo>
                    <a:cubicBezTo>
                      <a:pt x="289588" y="198955"/>
                      <a:pt x="288255" y="216195"/>
                      <a:pt x="288540" y="233626"/>
                    </a:cubicBezTo>
                    <a:cubicBezTo>
                      <a:pt x="288921" y="261820"/>
                      <a:pt x="295017" y="288966"/>
                      <a:pt x="302542" y="316017"/>
                    </a:cubicBezTo>
                    <a:cubicBezTo>
                      <a:pt x="303114" y="317922"/>
                      <a:pt x="305019" y="320685"/>
                      <a:pt x="301209" y="321447"/>
                    </a:cubicBezTo>
                    <a:cubicBezTo>
                      <a:pt x="298827" y="321923"/>
                      <a:pt x="296541" y="321828"/>
                      <a:pt x="295113" y="320018"/>
                    </a:cubicBezTo>
                    <a:lnTo>
                      <a:pt x="260061" y="320018"/>
                    </a:lnTo>
                    <a:cubicBezTo>
                      <a:pt x="259870" y="320685"/>
                      <a:pt x="259489" y="321161"/>
                      <a:pt x="259203" y="321351"/>
                    </a:cubicBezTo>
                    <a:cubicBezTo>
                      <a:pt x="254631" y="323637"/>
                      <a:pt x="249202" y="321447"/>
                      <a:pt x="246630" y="316779"/>
                    </a:cubicBezTo>
                    <a:cubicBezTo>
                      <a:pt x="242630" y="309540"/>
                      <a:pt x="238534" y="302301"/>
                      <a:pt x="234629" y="295062"/>
                    </a:cubicBezTo>
                    <a:cubicBezTo>
                      <a:pt x="221008" y="269916"/>
                      <a:pt x="207673" y="244675"/>
                      <a:pt x="202053" y="216195"/>
                    </a:cubicBezTo>
                    <a:cubicBezTo>
                      <a:pt x="197100" y="191145"/>
                      <a:pt x="199386" y="166761"/>
                      <a:pt x="209388" y="143234"/>
                    </a:cubicBezTo>
                    <a:cubicBezTo>
                      <a:pt x="218722" y="121326"/>
                      <a:pt x="232724" y="102467"/>
                      <a:pt x="248821" y="85036"/>
                    </a:cubicBezTo>
                    <a:cubicBezTo>
                      <a:pt x="249869" y="83893"/>
                      <a:pt x="250821" y="82655"/>
                      <a:pt x="252631" y="80750"/>
                    </a:cubicBezTo>
                    <a:cubicBezTo>
                      <a:pt x="250155" y="80274"/>
                      <a:pt x="248631" y="80083"/>
                      <a:pt x="247202" y="79607"/>
                    </a:cubicBezTo>
                    <a:cubicBezTo>
                      <a:pt x="240249" y="77511"/>
                      <a:pt x="232914" y="76273"/>
                      <a:pt x="226533" y="73130"/>
                    </a:cubicBezTo>
                    <a:cubicBezTo>
                      <a:pt x="215007" y="67320"/>
                      <a:pt x="208530" y="56652"/>
                      <a:pt x="203101" y="45317"/>
                    </a:cubicBezTo>
                    <a:cubicBezTo>
                      <a:pt x="197862" y="34363"/>
                      <a:pt x="193195" y="23124"/>
                      <a:pt x="187766" y="12265"/>
                    </a:cubicBezTo>
                    <a:cubicBezTo>
                      <a:pt x="184337" y="5407"/>
                      <a:pt x="178622" y="930"/>
                      <a:pt x="170621" y="73"/>
                    </a:cubicBezTo>
                    <a:cubicBezTo>
                      <a:pt x="167001" y="-308"/>
                      <a:pt x="164620" y="740"/>
                      <a:pt x="163858" y="4645"/>
                    </a:cubicBezTo>
                    <a:cubicBezTo>
                      <a:pt x="163191" y="8265"/>
                      <a:pt x="162429" y="11979"/>
                      <a:pt x="161382" y="15599"/>
                    </a:cubicBezTo>
                    <a:cubicBezTo>
                      <a:pt x="155190" y="38268"/>
                      <a:pt x="145189" y="59414"/>
                      <a:pt x="135474" y="80655"/>
                    </a:cubicBezTo>
                    <a:cubicBezTo>
                      <a:pt x="124710" y="104181"/>
                      <a:pt x="114614" y="127899"/>
                      <a:pt x="108327" y="153045"/>
                    </a:cubicBezTo>
                    <a:cubicBezTo>
                      <a:pt x="107184" y="157521"/>
                      <a:pt x="105946" y="161903"/>
                      <a:pt x="104327" y="167713"/>
                    </a:cubicBezTo>
                    <a:cubicBezTo>
                      <a:pt x="102517" y="165141"/>
                      <a:pt x="101660" y="163903"/>
                      <a:pt x="100803" y="162665"/>
                    </a:cubicBezTo>
                    <a:cubicBezTo>
                      <a:pt x="96707" y="156855"/>
                      <a:pt x="93087" y="150568"/>
                      <a:pt x="88420" y="145234"/>
                    </a:cubicBezTo>
                    <a:cubicBezTo>
                      <a:pt x="80514" y="136090"/>
                      <a:pt x="70513" y="130185"/>
                      <a:pt x="58035" y="129899"/>
                    </a:cubicBezTo>
                    <a:cubicBezTo>
                      <a:pt x="50511" y="129708"/>
                      <a:pt x="49463" y="131137"/>
                      <a:pt x="50701" y="138281"/>
                    </a:cubicBezTo>
                    <a:cubicBezTo>
                      <a:pt x="50987" y="139900"/>
                      <a:pt x="51558" y="141424"/>
                      <a:pt x="51749" y="143043"/>
                    </a:cubicBezTo>
                    <a:cubicBezTo>
                      <a:pt x="53273" y="153235"/>
                      <a:pt x="56988" y="163332"/>
                      <a:pt x="54225" y="173904"/>
                    </a:cubicBezTo>
                    <a:cubicBezTo>
                      <a:pt x="51844" y="182858"/>
                      <a:pt x="49082" y="191621"/>
                      <a:pt x="46415" y="200479"/>
                    </a:cubicBezTo>
                    <a:cubicBezTo>
                      <a:pt x="42033" y="214767"/>
                      <a:pt x="37461" y="228959"/>
                      <a:pt x="36985" y="244104"/>
                    </a:cubicBezTo>
                    <a:cubicBezTo>
                      <a:pt x="36604" y="256296"/>
                      <a:pt x="37842" y="268107"/>
                      <a:pt x="44129" y="278870"/>
                    </a:cubicBezTo>
                    <a:cubicBezTo>
                      <a:pt x="57369" y="301730"/>
                      <a:pt x="82419" y="312779"/>
                      <a:pt x="110518" y="308397"/>
                    </a:cubicBezTo>
                    <a:cubicBezTo>
                      <a:pt x="133569" y="304873"/>
                      <a:pt x="155571" y="297539"/>
                      <a:pt x="177384" y="289728"/>
                    </a:cubicBezTo>
                    <a:cubicBezTo>
                      <a:pt x="189099" y="285537"/>
                      <a:pt x="201006" y="283632"/>
                      <a:pt x="213102" y="288109"/>
                    </a:cubicBezTo>
                    <a:cubicBezTo>
                      <a:pt x="227485" y="293348"/>
                      <a:pt x="235677" y="304968"/>
                      <a:pt x="243011" y="317541"/>
                    </a:cubicBezTo>
                    <a:cubicBezTo>
                      <a:pt x="244630" y="320304"/>
                      <a:pt x="243487" y="321828"/>
                      <a:pt x="240249" y="321828"/>
                    </a:cubicBezTo>
                    <a:cubicBezTo>
                      <a:pt x="234724" y="321828"/>
                      <a:pt x="229200" y="322209"/>
                      <a:pt x="223675" y="321732"/>
                    </a:cubicBezTo>
                    <a:cubicBezTo>
                      <a:pt x="221103" y="321542"/>
                      <a:pt x="218055" y="320208"/>
                      <a:pt x="216246" y="318399"/>
                    </a:cubicBezTo>
                    <a:cubicBezTo>
                      <a:pt x="209864" y="312017"/>
                      <a:pt x="202530" y="307731"/>
                      <a:pt x="193576" y="306111"/>
                    </a:cubicBezTo>
                    <a:cubicBezTo>
                      <a:pt x="179860" y="303635"/>
                      <a:pt x="166716" y="306492"/>
                      <a:pt x="153762" y="310493"/>
                    </a:cubicBezTo>
                    <a:cubicBezTo>
                      <a:pt x="138236" y="315255"/>
                      <a:pt x="122996" y="320875"/>
                      <a:pt x="107470" y="325257"/>
                    </a:cubicBezTo>
                    <a:cubicBezTo>
                      <a:pt x="86801" y="331067"/>
                      <a:pt x="66894" y="328781"/>
                      <a:pt x="48701" y="316589"/>
                    </a:cubicBezTo>
                    <a:cubicBezTo>
                      <a:pt x="21555" y="298491"/>
                      <a:pt x="16125" y="282299"/>
                      <a:pt x="21174" y="253819"/>
                    </a:cubicBezTo>
                    <a:cubicBezTo>
                      <a:pt x="24317" y="236007"/>
                      <a:pt x="29841" y="218577"/>
                      <a:pt x="33937" y="200860"/>
                    </a:cubicBezTo>
                    <a:cubicBezTo>
                      <a:pt x="37271" y="186668"/>
                      <a:pt x="37842" y="172285"/>
                      <a:pt x="34985" y="157807"/>
                    </a:cubicBezTo>
                    <a:cubicBezTo>
                      <a:pt x="34794" y="156855"/>
                      <a:pt x="34128" y="155997"/>
                      <a:pt x="33651" y="155140"/>
                    </a:cubicBezTo>
                    <a:cubicBezTo>
                      <a:pt x="32604" y="158474"/>
                      <a:pt x="32508" y="161617"/>
                      <a:pt x="32604" y="164760"/>
                    </a:cubicBezTo>
                    <a:cubicBezTo>
                      <a:pt x="33080" y="174952"/>
                      <a:pt x="32508" y="184763"/>
                      <a:pt x="27936" y="194193"/>
                    </a:cubicBezTo>
                    <a:cubicBezTo>
                      <a:pt x="21078" y="208385"/>
                      <a:pt x="14411" y="222577"/>
                      <a:pt x="8696" y="237246"/>
                    </a:cubicBezTo>
                    <a:cubicBezTo>
                      <a:pt x="2600" y="252962"/>
                      <a:pt x="-2925" y="268869"/>
                      <a:pt x="1743" y="286395"/>
                    </a:cubicBezTo>
                    <a:cubicBezTo>
                      <a:pt x="5553" y="300968"/>
                      <a:pt x="12696" y="313065"/>
                      <a:pt x="24793" y="321923"/>
                    </a:cubicBezTo>
                    <a:cubicBezTo>
                      <a:pt x="41557" y="334020"/>
                      <a:pt x="60893" y="337449"/>
                      <a:pt x="80895" y="335639"/>
                    </a:cubicBezTo>
                    <a:cubicBezTo>
                      <a:pt x="108232" y="333162"/>
                      <a:pt x="135378" y="328781"/>
                      <a:pt x="162620" y="326019"/>
                    </a:cubicBezTo>
                    <a:cubicBezTo>
                      <a:pt x="177384" y="324590"/>
                      <a:pt x="192433" y="324399"/>
                      <a:pt x="207292" y="324685"/>
                    </a:cubicBezTo>
                    <a:cubicBezTo>
                      <a:pt x="216436" y="324780"/>
                      <a:pt x="220532" y="330019"/>
                      <a:pt x="220532" y="338782"/>
                    </a:cubicBezTo>
                    <a:cubicBezTo>
                      <a:pt x="220532" y="340116"/>
                      <a:pt x="220627" y="341354"/>
                      <a:pt x="220532" y="342687"/>
                    </a:cubicBezTo>
                    <a:cubicBezTo>
                      <a:pt x="220246" y="347450"/>
                      <a:pt x="222913" y="351355"/>
                      <a:pt x="226723" y="352117"/>
                    </a:cubicBezTo>
                    <a:cubicBezTo>
                      <a:pt x="236820" y="354022"/>
                      <a:pt x="237105" y="360499"/>
                      <a:pt x="235867" y="368310"/>
                    </a:cubicBezTo>
                    <a:cubicBezTo>
                      <a:pt x="235581" y="370024"/>
                      <a:pt x="235391" y="371929"/>
                      <a:pt x="235581" y="373644"/>
                    </a:cubicBezTo>
                    <a:cubicBezTo>
                      <a:pt x="235867" y="378597"/>
                      <a:pt x="233200" y="380883"/>
                      <a:pt x="229009" y="382502"/>
                    </a:cubicBezTo>
                    <a:cubicBezTo>
                      <a:pt x="222342" y="384978"/>
                      <a:pt x="215674" y="387741"/>
                      <a:pt x="209292" y="390884"/>
                    </a:cubicBezTo>
                    <a:cubicBezTo>
                      <a:pt x="164430" y="413172"/>
                      <a:pt x="134902" y="447367"/>
                      <a:pt x="127949" y="498231"/>
                    </a:cubicBezTo>
                    <a:cubicBezTo>
                      <a:pt x="124139" y="526425"/>
                      <a:pt x="127473" y="554047"/>
                      <a:pt x="138045" y="580527"/>
                    </a:cubicBezTo>
                    <a:cubicBezTo>
                      <a:pt x="150999" y="613197"/>
                      <a:pt x="173478" y="637581"/>
                      <a:pt x="204530" y="653964"/>
                    </a:cubicBezTo>
                    <a:cubicBezTo>
                      <a:pt x="228723" y="666728"/>
                      <a:pt x="254822" y="672729"/>
                      <a:pt x="281968" y="672157"/>
                    </a:cubicBezTo>
                    <a:cubicBezTo>
                      <a:pt x="307495" y="671586"/>
                      <a:pt x="332070" y="665299"/>
                      <a:pt x="354358" y="651964"/>
                    </a:cubicBezTo>
                    <a:cubicBezTo>
                      <a:pt x="362931" y="646821"/>
                      <a:pt x="371313" y="641296"/>
                      <a:pt x="378361" y="633200"/>
                    </a:cubicBezTo>
                    <a:cubicBezTo>
                      <a:pt x="377313" y="633009"/>
                      <a:pt x="377028" y="632914"/>
                      <a:pt x="376932" y="632914"/>
                    </a:cubicBezTo>
                    <a:cubicBezTo>
                      <a:pt x="375789" y="633486"/>
                      <a:pt x="374646" y="634057"/>
                      <a:pt x="373599" y="634724"/>
                    </a:cubicBezTo>
                    <a:cubicBezTo>
                      <a:pt x="355596" y="646344"/>
                      <a:pt x="335880" y="653774"/>
                      <a:pt x="314829" y="657012"/>
                    </a:cubicBezTo>
                    <a:cubicBezTo>
                      <a:pt x="284730" y="661680"/>
                      <a:pt x="255203" y="658822"/>
                      <a:pt x="226818" y="647297"/>
                    </a:cubicBezTo>
                    <a:cubicBezTo>
                      <a:pt x="198243" y="635772"/>
                      <a:pt x="175098" y="617674"/>
                      <a:pt x="159572" y="590623"/>
                    </a:cubicBezTo>
                    <a:cubicBezTo>
                      <a:pt x="144522" y="564525"/>
                      <a:pt x="141284" y="536235"/>
                      <a:pt x="144618" y="506803"/>
                    </a:cubicBezTo>
                    <a:cubicBezTo>
                      <a:pt x="144713" y="505946"/>
                      <a:pt x="145189" y="505089"/>
                      <a:pt x="145570" y="504327"/>
                    </a:cubicBezTo>
                    <a:cubicBezTo>
                      <a:pt x="147856" y="524424"/>
                      <a:pt x="148999" y="544522"/>
                      <a:pt x="156048" y="563572"/>
                    </a:cubicBezTo>
                    <a:cubicBezTo>
                      <a:pt x="163191" y="582908"/>
                      <a:pt x="175098" y="598529"/>
                      <a:pt x="191671" y="610626"/>
                    </a:cubicBezTo>
                    <a:cubicBezTo>
                      <a:pt x="191481" y="608911"/>
                      <a:pt x="190909" y="607482"/>
                      <a:pt x="190052" y="606244"/>
                    </a:cubicBezTo>
                    <a:cubicBezTo>
                      <a:pt x="176717" y="587004"/>
                      <a:pt x="167382" y="566144"/>
                      <a:pt x="163763" y="542903"/>
                    </a:cubicBezTo>
                    <a:cubicBezTo>
                      <a:pt x="160048" y="519186"/>
                      <a:pt x="161572" y="495849"/>
                      <a:pt x="171573" y="473751"/>
                    </a:cubicBezTo>
                    <a:cubicBezTo>
                      <a:pt x="182241" y="450034"/>
                      <a:pt x="199672" y="431651"/>
                      <a:pt x="220722" y="416982"/>
                    </a:cubicBezTo>
                    <a:cubicBezTo>
                      <a:pt x="255298" y="392789"/>
                      <a:pt x="293398" y="386598"/>
                      <a:pt x="333879" y="398790"/>
                    </a:cubicBezTo>
                    <a:cubicBezTo>
                      <a:pt x="362454" y="407362"/>
                      <a:pt x="385981" y="423936"/>
                      <a:pt x="404174" y="447843"/>
                    </a:cubicBezTo>
                    <a:cubicBezTo>
                      <a:pt x="406174" y="450510"/>
                      <a:pt x="408270" y="453082"/>
                      <a:pt x="410270" y="455654"/>
                    </a:cubicBezTo>
                    <a:cubicBezTo>
                      <a:pt x="410746" y="455368"/>
                      <a:pt x="411318" y="455082"/>
                      <a:pt x="411794" y="454701"/>
                    </a:cubicBezTo>
                    <a:cubicBezTo>
                      <a:pt x="409698" y="450796"/>
                      <a:pt x="407793" y="446700"/>
                      <a:pt x="405412" y="442890"/>
                    </a:cubicBezTo>
                    <a:cubicBezTo>
                      <a:pt x="388172" y="415363"/>
                      <a:pt x="362645" y="398123"/>
                      <a:pt x="333594" y="385264"/>
                    </a:cubicBezTo>
                    <a:cubicBezTo>
                      <a:pt x="319116" y="378787"/>
                      <a:pt x="321021" y="383550"/>
                      <a:pt x="320259" y="366309"/>
                    </a:cubicBezTo>
                    <a:cubicBezTo>
                      <a:pt x="319687" y="353355"/>
                      <a:pt x="319020" y="356689"/>
                      <a:pt x="329593" y="352308"/>
                    </a:cubicBezTo>
                    <a:cubicBezTo>
                      <a:pt x="333403" y="350784"/>
                      <a:pt x="335403" y="348402"/>
                      <a:pt x="335308" y="344307"/>
                    </a:cubicBezTo>
                    <a:cubicBezTo>
                      <a:pt x="335308" y="340687"/>
                      <a:pt x="335403" y="337163"/>
                      <a:pt x="335594" y="333543"/>
                    </a:cubicBezTo>
                    <a:cubicBezTo>
                      <a:pt x="335880" y="322971"/>
                      <a:pt x="335880" y="322875"/>
                      <a:pt x="325212" y="322209"/>
                    </a:cubicBezTo>
                    <a:cubicBezTo>
                      <a:pt x="321306" y="321923"/>
                      <a:pt x="320544" y="320589"/>
                      <a:pt x="321973" y="316970"/>
                    </a:cubicBezTo>
                    <a:cubicBezTo>
                      <a:pt x="326926" y="304587"/>
                      <a:pt x="334260" y="294110"/>
                      <a:pt x="344833" y="286014"/>
                    </a:cubicBezTo>
                    <a:cubicBezTo>
                      <a:pt x="366074" y="269631"/>
                      <a:pt x="389601" y="269250"/>
                      <a:pt x="414175" y="276679"/>
                    </a:cubicBezTo>
                    <a:cubicBezTo>
                      <a:pt x="431701" y="282013"/>
                      <a:pt x="449132" y="287633"/>
                      <a:pt x="466848" y="292110"/>
                    </a:cubicBezTo>
                    <a:cubicBezTo>
                      <a:pt x="484184" y="296491"/>
                      <a:pt x="501900" y="297158"/>
                      <a:pt x="519522" y="293443"/>
                    </a:cubicBezTo>
                    <a:cubicBezTo>
                      <a:pt x="521617" y="292967"/>
                      <a:pt x="523427" y="291729"/>
                      <a:pt x="525427" y="290871"/>
                    </a:cubicBezTo>
                    <a:cubicBezTo>
                      <a:pt x="525332" y="290395"/>
                      <a:pt x="525237" y="290014"/>
                      <a:pt x="525141" y="289538"/>
                    </a:cubicBezTo>
                    <a:cubicBezTo>
                      <a:pt x="523427" y="289538"/>
                      <a:pt x="521712" y="289538"/>
                      <a:pt x="520093" y="289538"/>
                    </a:cubicBezTo>
                    <a:cubicBezTo>
                      <a:pt x="492566" y="289824"/>
                      <a:pt x="466563" y="283632"/>
                      <a:pt x="442464" y="270297"/>
                    </a:cubicBezTo>
                    <a:cubicBezTo>
                      <a:pt x="429701" y="263249"/>
                      <a:pt x="416747" y="257058"/>
                      <a:pt x="402459" y="254295"/>
                    </a:cubicBezTo>
                    <a:cubicBezTo>
                      <a:pt x="387696" y="251438"/>
                      <a:pt x="373122" y="251628"/>
                      <a:pt x="358835" y="257153"/>
                    </a:cubicBezTo>
                    <a:cubicBezTo>
                      <a:pt x="339690" y="264582"/>
                      <a:pt x="326355" y="278775"/>
                      <a:pt x="315210" y="295348"/>
                    </a:cubicBezTo>
                    <a:cubicBezTo>
                      <a:pt x="313972" y="297158"/>
                      <a:pt x="312639" y="298872"/>
                      <a:pt x="310638" y="301539"/>
                    </a:cubicBezTo>
                    <a:cubicBezTo>
                      <a:pt x="310543" y="299349"/>
                      <a:pt x="310257" y="298491"/>
                      <a:pt x="310448" y="297920"/>
                    </a:cubicBezTo>
                    <a:cubicBezTo>
                      <a:pt x="314734" y="286395"/>
                      <a:pt x="317973" y="274298"/>
                      <a:pt x="323592" y="263535"/>
                    </a:cubicBezTo>
                    <a:cubicBezTo>
                      <a:pt x="332070" y="247342"/>
                      <a:pt x="345690" y="236960"/>
                      <a:pt x="364550" y="234960"/>
                    </a:cubicBezTo>
                    <a:cubicBezTo>
                      <a:pt x="383981" y="232959"/>
                      <a:pt x="401983" y="238389"/>
                      <a:pt x="418938" y="246961"/>
                    </a:cubicBezTo>
                    <a:cubicBezTo>
                      <a:pt x="446370" y="260677"/>
                      <a:pt x="473802" y="274488"/>
                      <a:pt x="504472" y="279727"/>
                    </a:cubicBezTo>
                    <a:cubicBezTo>
                      <a:pt x="525808" y="283347"/>
                      <a:pt x="546954" y="283061"/>
                      <a:pt x="567337" y="274965"/>
                    </a:cubicBezTo>
                    <a:cubicBezTo>
                      <a:pt x="588102" y="266773"/>
                      <a:pt x="604580" y="252771"/>
                      <a:pt x="618105" y="235245"/>
                    </a:cubicBezTo>
                    <a:cubicBezTo>
                      <a:pt x="627345" y="223339"/>
                      <a:pt x="637632" y="212576"/>
                      <a:pt x="650395" y="204575"/>
                    </a:cubicBezTo>
                    <a:cubicBezTo>
                      <a:pt x="670398" y="192002"/>
                      <a:pt x="692496" y="187239"/>
                      <a:pt x="715832" y="187239"/>
                    </a:cubicBezTo>
                    <a:cubicBezTo>
                      <a:pt x="717737" y="187239"/>
                      <a:pt x="719737" y="186858"/>
                      <a:pt x="722880" y="186573"/>
                    </a:cubicBezTo>
                    <a:cubicBezTo>
                      <a:pt x="720309" y="183525"/>
                      <a:pt x="718499" y="181334"/>
                      <a:pt x="716403" y="1793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sp>
        <p:nvSpPr>
          <p:cNvPr id="179" name="CasellaDiTesto 29">
            <a:extLst>
              <a:ext uri="{FF2B5EF4-FFF2-40B4-BE49-F238E27FC236}">
                <a16:creationId xmlns:a16="http://schemas.microsoft.com/office/drawing/2014/main" xmlns="" id="{137B3F31-D16C-443B-A327-F64BA467C8A5}"/>
              </a:ext>
            </a:extLst>
          </p:cNvPr>
          <p:cNvSpPr txBox="1"/>
          <p:nvPr/>
        </p:nvSpPr>
        <p:spPr>
          <a:xfrm>
            <a:off x="1288568" y="3047069"/>
            <a:ext cx="1883103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400" b="1" kern="0" dirty="0" smtClean="0">
                <a:solidFill>
                  <a:srgbClr val="008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/>
              </a:rPr>
              <a:t>13</a:t>
            </a:r>
            <a:r>
              <a:rPr lang="it-IT" dirty="0">
                <a:solidFill>
                  <a:srgbClr val="3B3838"/>
                </a:solidFill>
                <a:latin typeface="Calibri" panose="020F0502020204030204" pitchFamily="34" charset="0"/>
                <a:cs typeface="Calibri" pitchFamily="34"/>
              </a:rPr>
              <a:t> </a:t>
            </a:r>
            <a:r>
              <a:rPr lang="it-IT" sz="2000" b="1" dirty="0" smtClean="0">
                <a:solidFill>
                  <a:srgbClr val="3B3838"/>
                </a:solidFill>
                <a:latin typeface="Georgia" panose="02040502050405020303" pitchFamily="18" charset="0"/>
                <a:cs typeface="Calibri" pitchFamily="34"/>
              </a:rPr>
              <a:t>militari</a:t>
            </a:r>
            <a:endParaRPr lang="it-IT" sz="2000" b="1" strike="noStrike" kern="1200" cap="none" spc="0" baseline="0" dirty="0">
              <a:solidFill>
                <a:srgbClr val="3B3838"/>
              </a:solidFill>
              <a:uFillTx/>
              <a:latin typeface="Georgia" panose="02040502050405020303" pitchFamily="18" charset="0"/>
              <a:cs typeface="Calibri" pitchFamily="34"/>
            </a:endParaRPr>
          </a:p>
        </p:txBody>
      </p:sp>
      <p:sp>
        <p:nvSpPr>
          <p:cNvPr id="92" name="Rettangolo 91">
            <a:extLst>
              <a:ext uri="{FF2B5EF4-FFF2-40B4-BE49-F238E27FC236}">
                <a16:creationId xmlns:a16="http://schemas.microsoft.com/office/drawing/2014/main" xmlns="" id="{C278D9DC-9E97-4BAB-B431-55A9E92AE72E}"/>
              </a:ext>
            </a:extLst>
          </p:cNvPr>
          <p:cNvSpPr/>
          <p:nvPr/>
        </p:nvSpPr>
        <p:spPr>
          <a:xfrm>
            <a:off x="47296" y="6598729"/>
            <a:ext cx="12192000" cy="17171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3735805" y="8198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dirty="0">
                <a:solidFill>
                  <a:srgbClr val="D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/>
              </a:rPr>
              <a:t>Commissario Unico 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/>
            </a:r>
            <a:b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</a:br>
            <a:r>
              <a:rPr lang="it-I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Per la realizzazione degli interventi necessari all’adeguamento </a:t>
            </a: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alla normativa vigente delle discariche abusive presenti </a:t>
            </a: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sul territorio nazionale (D.P.C.M. 23 marzo 2017</a:t>
            </a:r>
            <a:r>
              <a:rPr lang="it-IT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)</a:t>
            </a:r>
          </a:p>
        </p:txBody>
      </p:sp>
      <p:pic>
        <p:nvPicPr>
          <p:cNvPr id="62" name="image3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42" y="1159200"/>
            <a:ext cx="7732777" cy="56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sellaDiTesto 29">
            <a:extLst>
              <a:ext uri="{FF2B5EF4-FFF2-40B4-BE49-F238E27FC236}">
                <a16:creationId xmlns:a16="http://schemas.microsoft.com/office/drawing/2014/main" xmlns="" id="{137B3F31-D16C-443B-A327-F64BA467C8A5}"/>
              </a:ext>
            </a:extLst>
          </p:cNvPr>
          <p:cNvSpPr txBox="1"/>
          <p:nvPr/>
        </p:nvSpPr>
        <p:spPr>
          <a:xfrm>
            <a:off x="1654032" y="4027184"/>
            <a:ext cx="2314286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400" b="1" kern="0" dirty="0" smtClean="0">
                <a:solidFill>
                  <a:srgbClr val="008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/>
              </a:rPr>
              <a:t>6 </a:t>
            </a:r>
            <a:r>
              <a:rPr lang="it-IT" sz="2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/>
              </a:rPr>
              <a:t>esperti di settore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/>
              </a:rPr>
              <a:t>(Arpa, Università, Geologi, </a:t>
            </a:r>
            <a:r>
              <a:rPr lang="it-IT" sz="16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/>
              </a:rPr>
              <a:t>ecc</a:t>
            </a:r>
            <a:r>
              <a:rPr lang="it-IT" sz="1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/>
              </a:rPr>
              <a:t>)</a:t>
            </a:r>
            <a:endParaRPr lang="it-IT" sz="900" b="1" strike="noStrike" kern="1200" cap="none" spc="0" baseline="0" dirty="0">
              <a:solidFill>
                <a:schemeClr val="tx1"/>
              </a:solidFill>
              <a:uFillTx/>
              <a:latin typeface="Georgia" panose="02040502050405020303" pitchFamily="18" charset="0"/>
              <a:cs typeface="Calibri" pitchFamily="34"/>
            </a:endParaRPr>
          </a:p>
        </p:txBody>
      </p:sp>
      <p:sp>
        <p:nvSpPr>
          <p:cNvPr id="2" name="Freccia a destra rientrata 1"/>
          <p:cNvSpPr/>
          <p:nvPr/>
        </p:nvSpPr>
        <p:spPr>
          <a:xfrm>
            <a:off x="363984" y="3231472"/>
            <a:ext cx="727969" cy="46163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a destra rientrata 33"/>
          <p:cNvSpPr/>
          <p:nvPr/>
        </p:nvSpPr>
        <p:spPr>
          <a:xfrm>
            <a:off x="738324" y="4181084"/>
            <a:ext cx="727969" cy="46163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882187"/>
      </p:ext>
    </p:extLst>
  </p:cSld>
  <p:clrMapOvr>
    <a:masterClrMapping/>
  </p:clrMapOvr>
  <p:transition spd="slow" advTm="20872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llout con freccia a destra 5"/>
          <p:cNvSpPr/>
          <p:nvPr/>
        </p:nvSpPr>
        <p:spPr>
          <a:xfrm>
            <a:off x="139699" y="1183304"/>
            <a:ext cx="7115025" cy="5218937"/>
          </a:xfrm>
          <a:prstGeom prst="right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09F36426-24B1-4387-B59E-8A4546B95D56}"/>
              </a:ext>
            </a:extLst>
          </p:cNvPr>
          <p:cNvSpPr/>
          <p:nvPr/>
        </p:nvSpPr>
        <p:spPr>
          <a:xfrm>
            <a:off x="0" y="6684586"/>
            <a:ext cx="12192000" cy="17171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numero diapositiva 221">
            <a:extLst>
              <a:ext uri="{FF2B5EF4-FFF2-40B4-BE49-F238E27FC236}">
                <a16:creationId xmlns:a16="http://schemas.microsoft.com/office/drawing/2014/main" xmlns="" id="{95B05548-FFD9-423A-BE4D-DB02C366CFC7}"/>
              </a:ext>
            </a:extLst>
          </p:cNvPr>
          <p:cNvSpPr txBox="1"/>
          <p:nvPr/>
        </p:nvSpPr>
        <p:spPr>
          <a:xfrm>
            <a:off x="9074789" y="6200279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cs typeface="Calibri" pitchFamily="34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xmlns="" id="{7CA4A184-498E-4D5D-B905-5832C0FC75DB}"/>
              </a:ext>
            </a:extLst>
          </p:cNvPr>
          <p:cNvGrpSpPr/>
          <p:nvPr/>
        </p:nvGrpSpPr>
        <p:grpSpPr>
          <a:xfrm>
            <a:off x="-15925" y="-964800"/>
            <a:ext cx="13062215" cy="2872641"/>
            <a:chOff x="-91009" y="-706557"/>
            <a:chExt cx="13062215" cy="2522949"/>
          </a:xfrm>
        </p:grpSpPr>
        <p:grpSp>
          <p:nvGrpSpPr>
            <p:cNvPr id="15" name="Elemento grafico 57">
              <a:extLst>
                <a:ext uri="{FF2B5EF4-FFF2-40B4-BE49-F238E27FC236}">
                  <a16:creationId xmlns:a16="http://schemas.microsoft.com/office/drawing/2014/main" xmlns="" id="{C1F681BE-DD83-498F-B88D-8AC902368AD7}"/>
                </a:ext>
              </a:extLst>
            </p:cNvPr>
            <p:cNvGrpSpPr/>
            <p:nvPr/>
          </p:nvGrpSpPr>
          <p:grpSpPr>
            <a:xfrm>
              <a:off x="0" y="0"/>
              <a:ext cx="12192000" cy="1731583"/>
              <a:chOff x="540031" y="98501"/>
              <a:chExt cx="5676812" cy="1076325"/>
            </a:xfrm>
          </p:grpSpPr>
          <p:sp>
            <p:nvSpPr>
              <p:cNvPr id="41" name="Figura a mano libera: forma 40">
                <a:extLst>
                  <a:ext uri="{FF2B5EF4-FFF2-40B4-BE49-F238E27FC236}">
                    <a16:creationId xmlns:a16="http://schemas.microsoft.com/office/drawing/2014/main" xmlns="" id="{2E665009-079F-47C7-AA7F-BFE5560D1AC4}"/>
                  </a:ext>
                </a:extLst>
              </p:cNvPr>
              <p:cNvSpPr/>
              <p:nvPr/>
            </p:nvSpPr>
            <p:spPr>
              <a:xfrm>
                <a:off x="540031" y="98501"/>
                <a:ext cx="5676812" cy="991945"/>
              </a:xfrm>
              <a:custGeom>
                <a:avLst/>
                <a:gdLst>
                  <a:gd name="connsiteX0" fmla="*/ 5669090 w 5669185"/>
                  <a:gd name="connsiteY0" fmla="*/ 0 h 990612"/>
                  <a:gd name="connsiteX1" fmla="*/ 0 w 5669185"/>
                  <a:gd name="connsiteY1" fmla="*/ 0 h 990612"/>
                  <a:gd name="connsiteX2" fmla="*/ 0 w 5669185"/>
                  <a:gd name="connsiteY2" fmla="*/ 816864 h 990612"/>
                  <a:gd name="connsiteX3" fmla="*/ 5669185 w 5669185"/>
                  <a:gd name="connsiteY3" fmla="*/ 763810 h 990612"/>
                  <a:gd name="connsiteX4" fmla="*/ 5669185 w 5669185"/>
                  <a:gd name="connsiteY4" fmla="*/ 0 h 99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69185" h="990612">
                    <a:moveTo>
                      <a:pt x="5669090" y="0"/>
                    </a:moveTo>
                    <a:lnTo>
                      <a:pt x="0" y="0"/>
                    </a:lnTo>
                    <a:lnTo>
                      <a:pt x="0" y="816864"/>
                    </a:lnTo>
                    <a:cubicBezTo>
                      <a:pt x="1477423" y="-618935"/>
                      <a:pt x="4043934" y="1690973"/>
                      <a:pt x="5669185" y="763810"/>
                    </a:cubicBezTo>
                    <a:lnTo>
                      <a:pt x="566918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08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2" name="Figura a mano libera: forma 41">
                <a:extLst>
                  <a:ext uri="{FF2B5EF4-FFF2-40B4-BE49-F238E27FC236}">
                    <a16:creationId xmlns:a16="http://schemas.microsoft.com/office/drawing/2014/main" xmlns="" id="{69B0639C-BAD4-4439-8E57-8E099C9C3A71}"/>
                  </a:ext>
                </a:extLst>
              </p:cNvPr>
              <p:cNvSpPr/>
              <p:nvPr/>
            </p:nvSpPr>
            <p:spPr>
              <a:xfrm>
                <a:off x="544595" y="98501"/>
                <a:ext cx="5669184" cy="1076325"/>
              </a:xfrm>
              <a:custGeom>
                <a:avLst/>
                <a:gdLst>
                  <a:gd name="connsiteX0" fmla="*/ 0 w 5669184"/>
                  <a:gd name="connsiteY0" fmla="*/ 0 h 1076325"/>
                  <a:gd name="connsiteX1" fmla="*/ 5669185 w 5669184"/>
                  <a:gd name="connsiteY1" fmla="*/ 0 h 1076325"/>
                  <a:gd name="connsiteX2" fmla="*/ 5669185 w 5669184"/>
                  <a:gd name="connsiteY2" fmla="*/ 1076325 h 1076325"/>
                  <a:gd name="connsiteX3" fmla="*/ 0 w 5669184"/>
                  <a:gd name="connsiteY3" fmla="*/ 1076325 h 107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69184" h="1076325">
                    <a:moveTo>
                      <a:pt x="0" y="0"/>
                    </a:moveTo>
                    <a:lnTo>
                      <a:pt x="5669185" y="0"/>
                    </a:lnTo>
                    <a:lnTo>
                      <a:pt x="5669185" y="1076325"/>
                    </a:lnTo>
                    <a:lnTo>
                      <a:pt x="0" y="1076325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pic>
          <p:nvPicPr>
            <p:cNvPr id="16" name="Elemento grafico 15">
              <a:extLst>
                <a:ext uri="{FF2B5EF4-FFF2-40B4-BE49-F238E27FC236}">
                  <a16:creationId xmlns:a16="http://schemas.microsoft.com/office/drawing/2014/main" xmlns="" id="{FCCEBCBD-2577-4E35-932C-18E05F08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-91009" y="28956"/>
              <a:ext cx="13062215" cy="1787436"/>
            </a:xfrm>
            <a:prstGeom prst="rect">
              <a:avLst/>
            </a:prstGeom>
          </p:spPr>
        </p:pic>
        <p:pic>
          <p:nvPicPr>
            <p:cNvPr id="17" name="Immagine 19">
              <a:extLst>
                <a:ext uri="{FF2B5EF4-FFF2-40B4-BE49-F238E27FC236}">
                  <a16:creationId xmlns:a16="http://schemas.microsoft.com/office/drawing/2014/main" xmlns="" id="{F308B655-CF9A-4A65-9C04-42D619845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59878" y="263740"/>
              <a:ext cx="706256" cy="805132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18" name="Elemento grafico 62">
              <a:extLst>
                <a:ext uri="{FF2B5EF4-FFF2-40B4-BE49-F238E27FC236}">
                  <a16:creationId xmlns:a16="http://schemas.microsoft.com/office/drawing/2014/main" xmlns="" id="{2475027C-E9FB-4A14-B744-DFDD10B96D4F}"/>
                </a:ext>
              </a:extLst>
            </p:cNvPr>
            <p:cNvGrpSpPr/>
            <p:nvPr/>
          </p:nvGrpSpPr>
          <p:grpSpPr>
            <a:xfrm>
              <a:off x="9850968" y="249079"/>
              <a:ext cx="998354" cy="834454"/>
              <a:chOff x="9993411" y="338603"/>
              <a:chExt cx="804223" cy="672194"/>
            </a:xfrm>
          </p:grpSpPr>
          <p:grpSp>
            <p:nvGrpSpPr>
              <p:cNvPr id="26" name="Elemento grafico 62">
                <a:extLst>
                  <a:ext uri="{FF2B5EF4-FFF2-40B4-BE49-F238E27FC236}">
                    <a16:creationId xmlns:a16="http://schemas.microsoft.com/office/drawing/2014/main" xmlns="" id="{2340F6A9-F777-4073-87B6-60D4C51DA44D}"/>
                  </a:ext>
                </a:extLst>
              </p:cNvPr>
              <p:cNvGrpSpPr/>
              <p:nvPr/>
            </p:nvGrpSpPr>
            <p:grpSpPr>
              <a:xfrm>
                <a:off x="10233257" y="814392"/>
                <a:ext cx="564378" cy="112621"/>
                <a:chOff x="10233257" y="814392"/>
                <a:chExt cx="564378" cy="112621"/>
              </a:xfrm>
              <a:solidFill>
                <a:srgbClr val="FFFFFF"/>
              </a:solidFill>
            </p:grpSpPr>
            <p:sp>
              <p:nvSpPr>
                <p:cNvPr id="30" name="Figura a mano libera: forma 29">
                  <a:extLst>
                    <a:ext uri="{FF2B5EF4-FFF2-40B4-BE49-F238E27FC236}">
                      <a16:creationId xmlns:a16="http://schemas.microsoft.com/office/drawing/2014/main" xmlns="" id="{D607BFC9-1A94-4ADD-83CE-5B367861BC82}"/>
                    </a:ext>
                  </a:extLst>
                </p:cNvPr>
                <p:cNvSpPr/>
                <p:nvPr/>
              </p:nvSpPr>
              <p:spPr>
                <a:xfrm>
                  <a:off x="10473641" y="817208"/>
                  <a:ext cx="61299" cy="107282"/>
                </a:xfrm>
                <a:custGeom>
                  <a:avLst/>
                  <a:gdLst>
                    <a:gd name="connsiteX0" fmla="*/ 15384 w 61299"/>
                    <a:gd name="connsiteY0" fmla="*/ 107160 h 107282"/>
                    <a:gd name="connsiteX1" fmla="*/ 4621 w 61299"/>
                    <a:gd name="connsiteY1" fmla="*/ 107255 h 107282"/>
                    <a:gd name="connsiteX2" fmla="*/ 239 w 61299"/>
                    <a:gd name="connsiteY2" fmla="*/ 101921 h 107282"/>
                    <a:gd name="connsiteX3" fmla="*/ 6240 w 61299"/>
                    <a:gd name="connsiteY3" fmla="*/ 70870 h 107282"/>
                    <a:gd name="connsiteX4" fmla="*/ 15384 w 61299"/>
                    <a:gd name="connsiteY4" fmla="*/ 23531 h 107282"/>
                    <a:gd name="connsiteX5" fmla="*/ 18908 w 61299"/>
                    <a:gd name="connsiteY5" fmla="*/ 4862 h 107282"/>
                    <a:gd name="connsiteX6" fmla="*/ 24909 w 61299"/>
                    <a:gd name="connsiteY6" fmla="*/ 4 h 107282"/>
                    <a:gd name="connsiteX7" fmla="*/ 47293 w 61299"/>
                    <a:gd name="connsiteY7" fmla="*/ 194 h 107282"/>
                    <a:gd name="connsiteX8" fmla="*/ 61104 w 61299"/>
                    <a:gd name="connsiteY8" fmla="*/ 13434 h 107282"/>
                    <a:gd name="connsiteX9" fmla="*/ 50817 w 61299"/>
                    <a:gd name="connsiteY9" fmla="*/ 46772 h 107282"/>
                    <a:gd name="connsiteX10" fmla="*/ 50722 w 61299"/>
                    <a:gd name="connsiteY10" fmla="*/ 52582 h 107282"/>
                    <a:gd name="connsiteX11" fmla="*/ 55199 w 61299"/>
                    <a:gd name="connsiteY11" fmla="*/ 65536 h 107282"/>
                    <a:gd name="connsiteX12" fmla="*/ 46436 w 61299"/>
                    <a:gd name="connsiteY12" fmla="*/ 94873 h 107282"/>
                    <a:gd name="connsiteX13" fmla="*/ 23099 w 61299"/>
                    <a:gd name="connsiteY13" fmla="*/ 107160 h 107282"/>
                    <a:gd name="connsiteX14" fmla="*/ 15384 w 61299"/>
                    <a:gd name="connsiteY14" fmla="*/ 107160 h 107282"/>
                    <a:gd name="connsiteX15" fmla="*/ 21766 w 61299"/>
                    <a:gd name="connsiteY15" fmla="*/ 94682 h 107282"/>
                    <a:gd name="connsiteX16" fmla="*/ 27576 w 61299"/>
                    <a:gd name="connsiteY16" fmla="*/ 94682 h 107282"/>
                    <a:gd name="connsiteX17" fmla="*/ 41292 w 61299"/>
                    <a:gd name="connsiteY17" fmla="*/ 86967 h 107282"/>
                    <a:gd name="connsiteX18" fmla="*/ 46340 w 61299"/>
                    <a:gd name="connsiteY18" fmla="*/ 68489 h 107282"/>
                    <a:gd name="connsiteX19" fmla="*/ 35291 w 61299"/>
                    <a:gd name="connsiteY19" fmla="*/ 57154 h 107282"/>
                    <a:gd name="connsiteX20" fmla="*/ 23576 w 61299"/>
                    <a:gd name="connsiteY20" fmla="*/ 56964 h 107282"/>
                    <a:gd name="connsiteX21" fmla="*/ 15860 w 61299"/>
                    <a:gd name="connsiteY21" fmla="*/ 63440 h 107282"/>
                    <a:gd name="connsiteX22" fmla="*/ 12336 w 61299"/>
                    <a:gd name="connsiteY22" fmla="*/ 83538 h 107282"/>
                    <a:gd name="connsiteX23" fmla="*/ 21766 w 61299"/>
                    <a:gd name="connsiteY23" fmla="*/ 94682 h 107282"/>
                    <a:gd name="connsiteX24" fmla="*/ 36053 w 61299"/>
                    <a:gd name="connsiteY24" fmla="*/ 11815 h 107282"/>
                    <a:gd name="connsiteX25" fmla="*/ 36053 w 61299"/>
                    <a:gd name="connsiteY25" fmla="*/ 12005 h 107282"/>
                    <a:gd name="connsiteX26" fmla="*/ 29291 w 61299"/>
                    <a:gd name="connsiteY26" fmla="*/ 12101 h 107282"/>
                    <a:gd name="connsiteX27" fmla="*/ 25766 w 61299"/>
                    <a:gd name="connsiteY27" fmla="*/ 14672 h 107282"/>
                    <a:gd name="connsiteX28" fmla="*/ 20432 w 61299"/>
                    <a:gd name="connsiteY28" fmla="*/ 41342 h 107282"/>
                    <a:gd name="connsiteX29" fmla="*/ 23957 w 61299"/>
                    <a:gd name="connsiteY29" fmla="*/ 45343 h 107282"/>
                    <a:gd name="connsiteX30" fmla="*/ 35672 w 61299"/>
                    <a:gd name="connsiteY30" fmla="*/ 45248 h 107282"/>
                    <a:gd name="connsiteX31" fmla="*/ 49960 w 61299"/>
                    <a:gd name="connsiteY31" fmla="*/ 34770 h 107282"/>
                    <a:gd name="connsiteX32" fmla="*/ 52436 w 61299"/>
                    <a:gd name="connsiteY32" fmla="*/ 22483 h 107282"/>
                    <a:gd name="connsiteX33" fmla="*/ 43864 w 61299"/>
                    <a:gd name="connsiteY33" fmla="*/ 12291 h 107282"/>
                    <a:gd name="connsiteX34" fmla="*/ 36053 w 61299"/>
                    <a:gd name="connsiteY34" fmla="*/ 11815 h 107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61299" h="107282">
                      <a:moveTo>
                        <a:pt x="15384" y="107160"/>
                      </a:moveTo>
                      <a:cubicBezTo>
                        <a:pt x="11765" y="107160"/>
                        <a:pt x="8240" y="106970"/>
                        <a:pt x="4621" y="107255"/>
                      </a:cubicBezTo>
                      <a:cubicBezTo>
                        <a:pt x="430" y="107541"/>
                        <a:pt x="-523" y="105541"/>
                        <a:pt x="239" y="101921"/>
                      </a:cubicBezTo>
                      <a:cubicBezTo>
                        <a:pt x="2240" y="91539"/>
                        <a:pt x="4240" y="81252"/>
                        <a:pt x="6240" y="70870"/>
                      </a:cubicBezTo>
                      <a:cubicBezTo>
                        <a:pt x="9288" y="55058"/>
                        <a:pt x="12336" y="39342"/>
                        <a:pt x="15384" y="23531"/>
                      </a:cubicBezTo>
                      <a:cubicBezTo>
                        <a:pt x="16622" y="17340"/>
                        <a:pt x="17765" y="11053"/>
                        <a:pt x="18908" y="4862"/>
                      </a:cubicBezTo>
                      <a:cubicBezTo>
                        <a:pt x="19575" y="1528"/>
                        <a:pt x="21290" y="-91"/>
                        <a:pt x="24909" y="4"/>
                      </a:cubicBezTo>
                      <a:cubicBezTo>
                        <a:pt x="32339" y="194"/>
                        <a:pt x="39863" y="-91"/>
                        <a:pt x="47293" y="194"/>
                      </a:cubicBezTo>
                      <a:cubicBezTo>
                        <a:pt x="55770" y="480"/>
                        <a:pt x="60437" y="4957"/>
                        <a:pt x="61104" y="13434"/>
                      </a:cubicBezTo>
                      <a:cubicBezTo>
                        <a:pt x="62057" y="25912"/>
                        <a:pt x="59675" y="37342"/>
                        <a:pt x="50817" y="46772"/>
                      </a:cubicBezTo>
                      <a:cubicBezTo>
                        <a:pt x="48912" y="48772"/>
                        <a:pt x="49293" y="50105"/>
                        <a:pt x="50722" y="52582"/>
                      </a:cubicBezTo>
                      <a:cubicBezTo>
                        <a:pt x="52913" y="56487"/>
                        <a:pt x="55103" y="61154"/>
                        <a:pt x="55199" y="65536"/>
                      </a:cubicBezTo>
                      <a:cubicBezTo>
                        <a:pt x="55389" y="76109"/>
                        <a:pt x="52436" y="86015"/>
                        <a:pt x="46436" y="94873"/>
                      </a:cubicBezTo>
                      <a:cubicBezTo>
                        <a:pt x="40816" y="103160"/>
                        <a:pt x="33291" y="107637"/>
                        <a:pt x="23099" y="107160"/>
                      </a:cubicBezTo>
                      <a:cubicBezTo>
                        <a:pt x="20528" y="107065"/>
                        <a:pt x="17956" y="107160"/>
                        <a:pt x="15384" y="107160"/>
                      </a:cubicBezTo>
                      <a:close/>
                      <a:moveTo>
                        <a:pt x="21766" y="94682"/>
                      </a:moveTo>
                      <a:cubicBezTo>
                        <a:pt x="23671" y="94682"/>
                        <a:pt x="25671" y="94682"/>
                        <a:pt x="27576" y="94682"/>
                      </a:cubicBezTo>
                      <a:cubicBezTo>
                        <a:pt x="33577" y="94682"/>
                        <a:pt x="38054" y="92206"/>
                        <a:pt x="41292" y="86967"/>
                      </a:cubicBezTo>
                      <a:cubicBezTo>
                        <a:pt x="44816" y="81252"/>
                        <a:pt x="46436" y="75061"/>
                        <a:pt x="46340" y="68489"/>
                      </a:cubicBezTo>
                      <a:cubicBezTo>
                        <a:pt x="46245" y="61250"/>
                        <a:pt x="42435" y="57344"/>
                        <a:pt x="35291" y="57154"/>
                      </a:cubicBezTo>
                      <a:cubicBezTo>
                        <a:pt x="31386" y="56964"/>
                        <a:pt x="27481" y="57440"/>
                        <a:pt x="23576" y="56964"/>
                      </a:cubicBezTo>
                      <a:cubicBezTo>
                        <a:pt x="18432" y="56392"/>
                        <a:pt x="16622" y="58964"/>
                        <a:pt x="15860" y="63440"/>
                      </a:cubicBezTo>
                      <a:cubicBezTo>
                        <a:pt x="14717" y="70203"/>
                        <a:pt x="13574" y="76871"/>
                        <a:pt x="12336" y="83538"/>
                      </a:cubicBezTo>
                      <a:cubicBezTo>
                        <a:pt x="10145" y="94682"/>
                        <a:pt x="10145" y="94682"/>
                        <a:pt x="21766" y="94682"/>
                      </a:cubicBezTo>
                      <a:close/>
                      <a:moveTo>
                        <a:pt x="36053" y="11815"/>
                      </a:moveTo>
                      <a:cubicBezTo>
                        <a:pt x="36053" y="11910"/>
                        <a:pt x="36053" y="11910"/>
                        <a:pt x="36053" y="12005"/>
                      </a:cubicBezTo>
                      <a:cubicBezTo>
                        <a:pt x="33767" y="12005"/>
                        <a:pt x="31481" y="11720"/>
                        <a:pt x="29291" y="12101"/>
                      </a:cubicBezTo>
                      <a:cubicBezTo>
                        <a:pt x="27957" y="12386"/>
                        <a:pt x="26052" y="13625"/>
                        <a:pt x="25766" y="14672"/>
                      </a:cubicBezTo>
                      <a:cubicBezTo>
                        <a:pt x="23766" y="23531"/>
                        <a:pt x="22147" y="32389"/>
                        <a:pt x="20432" y="41342"/>
                      </a:cubicBezTo>
                      <a:cubicBezTo>
                        <a:pt x="19956" y="43914"/>
                        <a:pt x="21194" y="45343"/>
                        <a:pt x="23957" y="45343"/>
                      </a:cubicBezTo>
                      <a:cubicBezTo>
                        <a:pt x="27862" y="45248"/>
                        <a:pt x="31767" y="45343"/>
                        <a:pt x="35672" y="45248"/>
                      </a:cubicBezTo>
                      <a:cubicBezTo>
                        <a:pt x="42816" y="45057"/>
                        <a:pt x="47769" y="41438"/>
                        <a:pt x="49960" y="34770"/>
                      </a:cubicBezTo>
                      <a:cubicBezTo>
                        <a:pt x="51293" y="30865"/>
                        <a:pt x="52151" y="26579"/>
                        <a:pt x="52436" y="22483"/>
                      </a:cubicBezTo>
                      <a:cubicBezTo>
                        <a:pt x="52817" y="16196"/>
                        <a:pt x="50055" y="13148"/>
                        <a:pt x="43864" y="12291"/>
                      </a:cubicBezTo>
                      <a:cubicBezTo>
                        <a:pt x="41197" y="11910"/>
                        <a:pt x="38625" y="11910"/>
                        <a:pt x="36053" y="11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31" name="Figura a mano libera: forma 30">
                  <a:extLst>
                    <a:ext uri="{FF2B5EF4-FFF2-40B4-BE49-F238E27FC236}">
                      <a16:creationId xmlns:a16="http://schemas.microsoft.com/office/drawing/2014/main" xmlns="" id="{A35E28B3-D383-42F6-8486-3D40C1F36DF4}"/>
                    </a:ext>
                  </a:extLst>
                </p:cNvPr>
                <p:cNvSpPr/>
                <p:nvPr/>
              </p:nvSpPr>
              <p:spPr>
                <a:xfrm>
                  <a:off x="10557491" y="817044"/>
                  <a:ext cx="68549" cy="107537"/>
                </a:xfrm>
                <a:custGeom>
                  <a:avLst/>
                  <a:gdLst>
                    <a:gd name="connsiteX0" fmla="*/ 45357 w 68549"/>
                    <a:gd name="connsiteY0" fmla="*/ 81321 h 107537"/>
                    <a:gd name="connsiteX1" fmla="*/ 50787 w 68549"/>
                    <a:gd name="connsiteY1" fmla="*/ 53317 h 107537"/>
                    <a:gd name="connsiteX2" fmla="*/ 60216 w 68549"/>
                    <a:gd name="connsiteY2" fmla="*/ 5025 h 107537"/>
                    <a:gd name="connsiteX3" fmla="*/ 63169 w 68549"/>
                    <a:gd name="connsiteY3" fmla="*/ 549 h 107537"/>
                    <a:gd name="connsiteX4" fmla="*/ 68408 w 68549"/>
                    <a:gd name="connsiteY4" fmla="*/ 5121 h 107537"/>
                    <a:gd name="connsiteX5" fmla="*/ 60121 w 68549"/>
                    <a:gd name="connsiteY5" fmla="*/ 48174 h 107537"/>
                    <a:gd name="connsiteX6" fmla="*/ 50787 w 68549"/>
                    <a:gd name="connsiteY6" fmla="*/ 95989 h 107537"/>
                    <a:gd name="connsiteX7" fmla="*/ 49644 w 68549"/>
                    <a:gd name="connsiteY7" fmla="*/ 101704 h 107537"/>
                    <a:gd name="connsiteX8" fmla="*/ 42976 w 68549"/>
                    <a:gd name="connsiteY8" fmla="*/ 107514 h 107537"/>
                    <a:gd name="connsiteX9" fmla="*/ 37928 w 68549"/>
                    <a:gd name="connsiteY9" fmla="*/ 101228 h 107537"/>
                    <a:gd name="connsiteX10" fmla="*/ 25260 w 68549"/>
                    <a:gd name="connsiteY10" fmla="*/ 28266 h 107537"/>
                    <a:gd name="connsiteX11" fmla="*/ 24021 w 68549"/>
                    <a:gd name="connsiteY11" fmla="*/ 24742 h 107537"/>
                    <a:gd name="connsiteX12" fmla="*/ 21259 w 68549"/>
                    <a:gd name="connsiteY12" fmla="*/ 32648 h 107537"/>
                    <a:gd name="connsiteX13" fmla="*/ 10115 w 68549"/>
                    <a:gd name="connsiteY13" fmla="*/ 91512 h 107537"/>
                    <a:gd name="connsiteX14" fmla="*/ 7734 w 68549"/>
                    <a:gd name="connsiteY14" fmla="*/ 103895 h 107537"/>
                    <a:gd name="connsiteX15" fmla="*/ 2400 w 68549"/>
                    <a:gd name="connsiteY15" fmla="*/ 107133 h 107537"/>
                    <a:gd name="connsiteX16" fmla="*/ 18 w 68549"/>
                    <a:gd name="connsiteY16" fmla="*/ 102466 h 107537"/>
                    <a:gd name="connsiteX17" fmla="*/ 6114 w 68549"/>
                    <a:gd name="connsiteY17" fmla="*/ 69414 h 107537"/>
                    <a:gd name="connsiteX18" fmla="*/ 18116 w 68549"/>
                    <a:gd name="connsiteY18" fmla="*/ 6264 h 107537"/>
                    <a:gd name="connsiteX19" fmla="*/ 25641 w 68549"/>
                    <a:gd name="connsiteY19" fmla="*/ 168 h 107537"/>
                    <a:gd name="connsiteX20" fmla="*/ 30594 w 68549"/>
                    <a:gd name="connsiteY20" fmla="*/ 4930 h 107537"/>
                    <a:gd name="connsiteX21" fmla="*/ 42976 w 68549"/>
                    <a:gd name="connsiteY21" fmla="*/ 77415 h 107537"/>
                    <a:gd name="connsiteX22" fmla="*/ 44024 w 68549"/>
                    <a:gd name="connsiteY22" fmla="*/ 81416 h 107537"/>
                    <a:gd name="connsiteX23" fmla="*/ 45357 w 68549"/>
                    <a:gd name="connsiteY23" fmla="*/ 81321 h 10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8549" h="107537">
                      <a:moveTo>
                        <a:pt x="45357" y="81321"/>
                      </a:moveTo>
                      <a:cubicBezTo>
                        <a:pt x="47167" y="71986"/>
                        <a:pt x="48977" y="62652"/>
                        <a:pt x="50787" y="53317"/>
                      </a:cubicBezTo>
                      <a:cubicBezTo>
                        <a:pt x="53930" y="37220"/>
                        <a:pt x="56978" y="21123"/>
                        <a:pt x="60216" y="5025"/>
                      </a:cubicBezTo>
                      <a:cubicBezTo>
                        <a:pt x="60597" y="3311"/>
                        <a:pt x="61740" y="1215"/>
                        <a:pt x="63169" y="549"/>
                      </a:cubicBezTo>
                      <a:cubicBezTo>
                        <a:pt x="66789" y="-1071"/>
                        <a:pt x="69170" y="1025"/>
                        <a:pt x="68408" y="5121"/>
                      </a:cubicBezTo>
                      <a:cubicBezTo>
                        <a:pt x="65741" y="19503"/>
                        <a:pt x="62883" y="33791"/>
                        <a:pt x="60121" y="48174"/>
                      </a:cubicBezTo>
                      <a:cubicBezTo>
                        <a:pt x="57073" y="64080"/>
                        <a:pt x="53930" y="80082"/>
                        <a:pt x="50787" y="95989"/>
                      </a:cubicBezTo>
                      <a:cubicBezTo>
                        <a:pt x="50406" y="97894"/>
                        <a:pt x="50024" y="99799"/>
                        <a:pt x="49644" y="101704"/>
                      </a:cubicBezTo>
                      <a:cubicBezTo>
                        <a:pt x="48977" y="105419"/>
                        <a:pt x="47643" y="107800"/>
                        <a:pt x="42976" y="107514"/>
                      </a:cubicBezTo>
                      <a:cubicBezTo>
                        <a:pt x="38499" y="107229"/>
                        <a:pt x="38404" y="104371"/>
                        <a:pt x="37928" y="101228"/>
                      </a:cubicBezTo>
                      <a:cubicBezTo>
                        <a:pt x="33737" y="76939"/>
                        <a:pt x="29546" y="52650"/>
                        <a:pt x="25260" y="28266"/>
                      </a:cubicBezTo>
                      <a:cubicBezTo>
                        <a:pt x="25164" y="27504"/>
                        <a:pt x="24783" y="26838"/>
                        <a:pt x="24021" y="24742"/>
                      </a:cubicBezTo>
                      <a:cubicBezTo>
                        <a:pt x="22783" y="28266"/>
                        <a:pt x="21735" y="30362"/>
                        <a:pt x="21259" y="32648"/>
                      </a:cubicBezTo>
                      <a:cubicBezTo>
                        <a:pt x="17449" y="52269"/>
                        <a:pt x="13830" y="71891"/>
                        <a:pt x="10115" y="91512"/>
                      </a:cubicBezTo>
                      <a:cubicBezTo>
                        <a:pt x="9353" y="95703"/>
                        <a:pt x="8400" y="99799"/>
                        <a:pt x="7734" y="103895"/>
                      </a:cubicBezTo>
                      <a:cubicBezTo>
                        <a:pt x="7162" y="107133"/>
                        <a:pt x="4781" y="107991"/>
                        <a:pt x="2400" y="107133"/>
                      </a:cubicBezTo>
                      <a:cubicBezTo>
                        <a:pt x="1161" y="106657"/>
                        <a:pt x="-172" y="103895"/>
                        <a:pt x="18" y="102466"/>
                      </a:cubicBezTo>
                      <a:cubicBezTo>
                        <a:pt x="1828" y="91417"/>
                        <a:pt x="4019" y="80463"/>
                        <a:pt x="6114" y="69414"/>
                      </a:cubicBezTo>
                      <a:cubicBezTo>
                        <a:pt x="10115" y="48364"/>
                        <a:pt x="14306" y="27409"/>
                        <a:pt x="18116" y="6264"/>
                      </a:cubicBezTo>
                      <a:cubicBezTo>
                        <a:pt x="18973" y="1596"/>
                        <a:pt x="21069" y="-118"/>
                        <a:pt x="25641" y="168"/>
                      </a:cubicBezTo>
                      <a:cubicBezTo>
                        <a:pt x="28784" y="358"/>
                        <a:pt x="30117" y="1787"/>
                        <a:pt x="30594" y="4930"/>
                      </a:cubicBezTo>
                      <a:cubicBezTo>
                        <a:pt x="34594" y="29124"/>
                        <a:pt x="38785" y="53222"/>
                        <a:pt x="42976" y="77415"/>
                      </a:cubicBezTo>
                      <a:cubicBezTo>
                        <a:pt x="43167" y="78749"/>
                        <a:pt x="43643" y="80082"/>
                        <a:pt x="44024" y="81416"/>
                      </a:cubicBezTo>
                      <a:cubicBezTo>
                        <a:pt x="44405" y="81416"/>
                        <a:pt x="44881" y="81321"/>
                        <a:pt x="45357" y="813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32" name="Figura a mano libera: forma 31">
                  <a:extLst>
                    <a:ext uri="{FF2B5EF4-FFF2-40B4-BE49-F238E27FC236}">
                      <a16:creationId xmlns:a16="http://schemas.microsoft.com/office/drawing/2014/main" xmlns="" id="{FBE40729-48E9-4198-8850-B8148A050DBE}"/>
                    </a:ext>
                  </a:extLst>
                </p:cNvPr>
                <p:cNvSpPr/>
                <p:nvPr/>
              </p:nvSpPr>
              <p:spPr>
                <a:xfrm>
                  <a:off x="10705163" y="817055"/>
                  <a:ext cx="64304" cy="107634"/>
                </a:xfrm>
                <a:custGeom>
                  <a:avLst/>
                  <a:gdLst>
                    <a:gd name="connsiteX0" fmla="*/ 28844 w 64304"/>
                    <a:gd name="connsiteY0" fmla="*/ 61403 h 107634"/>
                    <a:gd name="connsiteX1" fmla="*/ 14652 w 64304"/>
                    <a:gd name="connsiteY1" fmla="*/ 73024 h 107634"/>
                    <a:gd name="connsiteX2" fmla="*/ 8651 w 64304"/>
                    <a:gd name="connsiteY2" fmla="*/ 102551 h 107634"/>
                    <a:gd name="connsiteX3" fmla="*/ 5699 w 64304"/>
                    <a:gd name="connsiteY3" fmla="*/ 107028 h 107634"/>
                    <a:gd name="connsiteX4" fmla="*/ 174 w 64304"/>
                    <a:gd name="connsiteY4" fmla="*/ 101789 h 107634"/>
                    <a:gd name="connsiteX5" fmla="*/ 8366 w 64304"/>
                    <a:gd name="connsiteY5" fmla="*/ 58736 h 107634"/>
                    <a:gd name="connsiteX6" fmla="*/ 17986 w 64304"/>
                    <a:gd name="connsiteY6" fmla="*/ 9016 h 107634"/>
                    <a:gd name="connsiteX7" fmla="*/ 28463 w 64304"/>
                    <a:gd name="connsiteY7" fmla="*/ 62 h 107634"/>
                    <a:gd name="connsiteX8" fmla="*/ 49418 w 64304"/>
                    <a:gd name="connsiteY8" fmla="*/ 157 h 107634"/>
                    <a:gd name="connsiteX9" fmla="*/ 64087 w 64304"/>
                    <a:gd name="connsiteY9" fmla="*/ 13778 h 107634"/>
                    <a:gd name="connsiteX10" fmla="*/ 52943 w 64304"/>
                    <a:gd name="connsiteY10" fmla="*/ 51402 h 107634"/>
                    <a:gd name="connsiteX11" fmla="*/ 51514 w 64304"/>
                    <a:gd name="connsiteY11" fmla="*/ 55879 h 107634"/>
                    <a:gd name="connsiteX12" fmla="*/ 52752 w 64304"/>
                    <a:gd name="connsiteY12" fmla="*/ 79120 h 107634"/>
                    <a:gd name="connsiteX13" fmla="*/ 50657 w 64304"/>
                    <a:gd name="connsiteY13" fmla="*/ 103694 h 107634"/>
                    <a:gd name="connsiteX14" fmla="*/ 46466 w 64304"/>
                    <a:gd name="connsiteY14" fmla="*/ 107028 h 107634"/>
                    <a:gd name="connsiteX15" fmla="*/ 40465 w 64304"/>
                    <a:gd name="connsiteY15" fmla="*/ 103504 h 107634"/>
                    <a:gd name="connsiteX16" fmla="*/ 41322 w 64304"/>
                    <a:gd name="connsiteY16" fmla="*/ 94264 h 107634"/>
                    <a:gd name="connsiteX17" fmla="*/ 44561 w 64304"/>
                    <a:gd name="connsiteY17" fmla="*/ 76072 h 107634"/>
                    <a:gd name="connsiteX18" fmla="*/ 32273 w 64304"/>
                    <a:gd name="connsiteY18" fmla="*/ 61117 h 107634"/>
                    <a:gd name="connsiteX19" fmla="*/ 28844 w 64304"/>
                    <a:gd name="connsiteY19" fmla="*/ 61403 h 107634"/>
                    <a:gd name="connsiteX20" fmla="*/ 38179 w 64304"/>
                    <a:gd name="connsiteY20" fmla="*/ 12635 h 107634"/>
                    <a:gd name="connsiteX21" fmla="*/ 29416 w 64304"/>
                    <a:gd name="connsiteY21" fmla="*/ 12730 h 107634"/>
                    <a:gd name="connsiteX22" fmla="*/ 25606 w 64304"/>
                    <a:gd name="connsiteY22" fmla="*/ 15493 h 107634"/>
                    <a:gd name="connsiteX23" fmla="*/ 19891 w 64304"/>
                    <a:gd name="connsiteY23" fmla="*/ 45115 h 107634"/>
                    <a:gd name="connsiteX24" fmla="*/ 23701 w 64304"/>
                    <a:gd name="connsiteY24" fmla="*/ 49116 h 107634"/>
                    <a:gd name="connsiteX25" fmla="*/ 38274 w 64304"/>
                    <a:gd name="connsiteY25" fmla="*/ 49021 h 107634"/>
                    <a:gd name="connsiteX26" fmla="*/ 50085 w 64304"/>
                    <a:gd name="connsiteY26" fmla="*/ 41782 h 107634"/>
                    <a:gd name="connsiteX27" fmla="*/ 54848 w 64304"/>
                    <a:gd name="connsiteY27" fmla="*/ 21684 h 107634"/>
                    <a:gd name="connsiteX28" fmla="*/ 45894 w 64304"/>
                    <a:gd name="connsiteY28" fmla="*/ 12540 h 107634"/>
                    <a:gd name="connsiteX29" fmla="*/ 38179 w 64304"/>
                    <a:gd name="connsiteY29" fmla="*/ 12635 h 107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64304" h="107634">
                      <a:moveTo>
                        <a:pt x="28844" y="61403"/>
                      </a:moveTo>
                      <a:cubicBezTo>
                        <a:pt x="17033" y="61403"/>
                        <a:pt x="17033" y="61403"/>
                        <a:pt x="14652" y="73024"/>
                      </a:cubicBezTo>
                      <a:cubicBezTo>
                        <a:pt x="12652" y="82834"/>
                        <a:pt x="10747" y="92740"/>
                        <a:pt x="8651" y="102551"/>
                      </a:cubicBezTo>
                      <a:cubicBezTo>
                        <a:pt x="8270" y="104266"/>
                        <a:pt x="7127" y="106456"/>
                        <a:pt x="5699" y="107028"/>
                      </a:cubicBezTo>
                      <a:cubicBezTo>
                        <a:pt x="1698" y="108838"/>
                        <a:pt x="-683" y="106456"/>
                        <a:pt x="174" y="101789"/>
                      </a:cubicBezTo>
                      <a:cubicBezTo>
                        <a:pt x="2841" y="87406"/>
                        <a:pt x="5603" y="73119"/>
                        <a:pt x="8366" y="58736"/>
                      </a:cubicBezTo>
                      <a:cubicBezTo>
                        <a:pt x="11604" y="42163"/>
                        <a:pt x="14843" y="25589"/>
                        <a:pt x="17986" y="9016"/>
                      </a:cubicBezTo>
                      <a:cubicBezTo>
                        <a:pt x="19605" y="253"/>
                        <a:pt x="19510" y="62"/>
                        <a:pt x="28463" y="62"/>
                      </a:cubicBezTo>
                      <a:cubicBezTo>
                        <a:pt x="35417" y="62"/>
                        <a:pt x="42465" y="-128"/>
                        <a:pt x="49418" y="157"/>
                      </a:cubicBezTo>
                      <a:cubicBezTo>
                        <a:pt x="58467" y="538"/>
                        <a:pt x="63420" y="4825"/>
                        <a:pt x="64087" y="13778"/>
                      </a:cubicBezTo>
                      <a:cubicBezTo>
                        <a:pt x="65135" y="27589"/>
                        <a:pt x="62563" y="40543"/>
                        <a:pt x="52943" y="51402"/>
                      </a:cubicBezTo>
                      <a:cubicBezTo>
                        <a:pt x="51990" y="52545"/>
                        <a:pt x="50942" y="55021"/>
                        <a:pt x="51514" y="55879"/>
                      </a:cubicBezTo>
                      <a:cubicBezTo>
                        <a:pt x="56276" y="63499"/>
                        <a:pt x="53419" y="71309"/>
                        <a:pt x="52752" y="79120"/>
                      </a:cubicBezTo>
                      <a:cubicBezTo>
                        <a:pt x="52085" y="87311"/>
                        <a:pt x="51228" y="95503"/>
                        <a:pt x="50657" y="103694"/>
                      </a:cubicBezTo>
                      <a:cubicBezTo>
                        <a:pt x="50466" y="106742"/>
                        <a:pt x="48847" y="107123"/>
                        <a:pt x="46466" y="107028"/>
                      </a:cubicBezTo>
                      <a:cubicBezTo>
                        <a:pt x="43799" y="106933"/>
                        <a:pt x="40370" y="107885"/>
                        <a:pt x="40465" y="103504"/>
                      </a:cubicBezTo>
                      <a:cubicBezTo>
                        <a:pt x="40465" y="100456"/>
                        <a:pt x="40846" y="97312"/>
                        <a:pt x="41322" y="94264"/>
                      </a:cubicBezTo>
                      <a:cubicBezTo>
                        <a:pt x="42275" y="88168"/>
                        <a:pt x="43513" y="82168"/>
                        <a:pt x="44561" y="76072"/>
                      </a:cubicBezTo>
                      <a:cubicBezTo>
                        <a:pt x="46180" y="65785"/>
                        <a:pt x="44465" y="60070"/>
                        <a:pt x="32273" y="61117"/>
                      </a:cubicBezTo>
                      <a:cubicBezTo>
                        <a:pt x="31130" y="61498"/>
                        <a:pt x="29987" y="61403"/>
                        <a:pt x="28844" y="61403"/>
                      </a:cubicBezTo>
                      <a:close/>
                      <a:moveTo>
                        <a:pt x="38179" y="12635"/>
                      </a:moveTo>
                      <a:cubicBezTo>
                        <a:pt x="35226" y="12635"/>
                        <a:pt x="32273" y="12349"/>
                        <a:pt x="29416" y="12730"/>
                      </a:cubicBezTo>
                      <a:cubicBezTo>
                        <a:pt x="27987" y="12921"/>
                        <a:pt x="25892" y="14350"/>
                        <a:pt x="25606" y="15493"/>
                      </a:cubicBezTo>
                      <a:cubicBezTo>
                        <a:pt x="23510" y="25303"/>
                        <a:pt x="21796" y="35209"/>
                        <a:pt x="19891" y="45115"/>
                      </a:cubicBezTo>
                      <a:cubicBezTo>
                        <a:pt x="19319" y="48259"/>
                        <a:pt x="20939" y="49116"/>
                        <a:pt x="23701" y="49116"/>
                      </a:cubicBezTo>
                      <a:cubicBezTo>
                        <a:pt x="28559" y="49021"/>
                        <a:pt x="33416" y="49116"/>
                        <a:pt x="38274" y="49021"/>
                      </a:cubicBezTo>
                      <a:cubicBezTo>
                        <a:pt x="43703" y="49021"/>
                        <a:pt x="48275" y="46449"/>
                        <a:pt x="50085" y="41782"/>
                      </a:cubicBezTo>
                      <a:cubicBezTo>
                        <a:pt x="52562" y="35400"/>
                        <a:pt x="54181" y="28447"/>
                        <a:pt x="54848" y="21684"/>
                      </a:cubicBezTo>
                      <a:cubicBezTo>
                        <a:pt x="55419" y="15588"/>
                        <a:pt x="52085" y="12921"/>
                        <a:pt x="45894" y="12540"/>
                      </a:cubicBezTo>
                      <a:cubicBezTo>
                        <a:pt x="43418" y="12540"/>
                        <a:pt x="40751" y="12635"/>
                        <a:pt x="38179" y="1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33" name="Figura a mano libera: forma 32">
                  <a:extLst>
                    <a:ext uri="{FF2B5EF4-FFF2-40B4-BE49-F238E27FC236}">
                      <a16:creationId xmlns:a16="http://schemas.microsoft.com/office/drawing/2014/main" xmlns="" id="{99C73AB4-2249-40FB-ACDA-D5C8B93C560A}"/>
                    </a:ext>
                  </a:extLst>
                </p:cNvPr>
                <p:cNvSpPr/>
                <p:nvPr/>
              </p:nvSpPr>
              <p:spPr>
                <a:xfrm>
                  <a:off x="10352187" y="817083"/>
                  <a:ext cx="64550" cy="107195"/>
                </a:xfrm>
                <a:custGeom>
                  <a:avLst/>
                  <a:gdLst>
                    <a:gd name="connsiteX0" fmla="*/ 37492 w 64550"/>
                    <a:gd name="connsiteY0" fmla="*/ 510 h 107195"/>
                    <a:gd name="connsiteX1" fmla="*/ 52065 w 64550"/>
                    <a:gd name="connsiteY1" fmla="*/ 605 h 107195"/>
                    <a:gd name="connsiteX2" fmla="*/ 63400 w 64550"/>
                    <a:gd name="connsiteY2" fmla="*/ 10225 h 107195"/>
                    <a:gd name="connsiteX3" fmla="*/ 53875 w 64550"/>
                    <a:gd name="connsiteY3" fmla="*/ 50421 h 107195"/>
                    <a:gd name="connsiteX4" fmla="*/ 52541 w 64550"/>
                    <a:gd name="connsiteY4" fmla="*/ 58422 h 107195"/>
                    <a:gd name="connsiteX5" fmla="*/ 54256 w 64550"/>
                    <a:gd name="connsiteY5" fmla="*/ 69185 h 107195"/>
                    <a:gd name="connsiteX6" fmla="*/ 51398 w 64550"/>
                    <a:gd name="connsiteY6" fmla="*/ 86902 h 107195"/>
                    <a:gd name="connsiteX7" fmla="*/ 50255 w 64550"/>
                    <a:gd name="connsiteY7" fmla="*/ 101856 h 107195"/>
                    <a:gd name="connsiteX8" fmla="*/ 49303 w 64550"/>
                    <a:gd name="connsiteY8" fmla="*/ 106523 h 107195"/>
                    <a:gd name="connsiteX9" fmla="*/ 41778 w 64550"/>
                    <a:gd name="connsiteY9" fmla="*/ 106428 h 107195"/>
                    <a:gd name="connsiteX10" fmla="*/ 40540 w 64550"/>
                    <a:gd name="connsiteY10" fmla="*/ 101761 h 107195"/>
                    <a:gd name="connsiteX11" fmla="*/ 43778 w 64550"/>
                    <a:gd name="connsiteY11" fmla="*/ 81568 h 107195"/>
                    <a:gd name="connsiteX12" fmla="*/ 44731 w 64550"/>
                    <a:gd name="connsiteY12" fmla="*/ 76805 h 107195"/>
                    <a:gd name="connsiteX13" fmla="*/ 31396 w 64550"/>
                    <a:gd name="connsiteY13" fmla="*/ 61279 h 107195"/>
                    <a:gd name="connsiteX14" fmla="*/ 25109 w 64550"/>
                    <a:gd name="connsiteY14" fmla="*/ 61279 h 107195"/>
                    <a:gd name="connsiteX15" fmla="*/ 15203 w 64550"/>
                    <a:gd name="connsiteY15" fmla="*/ 69566 h 107195"/>
                    <a:gd name="connsiteX16" fmla="*/ 9298 w 64550"/>
                    <a:gd name="connsiteY16" fmla="*/ 101665 h 107195"/>
                    <a:gd name="connsiteX17" fmla="*/ 4345 w 64550"/>
                    <a:gd name="connsiteY17" fmla="*/ 107190 h 107195"/>
                    <a:gd name="connsiteX18" fmla="*/ 154 w 64550"/>
                    <a:gd name="connsiteY18" fmla="*/ 102523 h 107195"/>
                    <a:gd name="connsiteX19" fmla="*/ 19013 w 64550"/>
                    <a:gd name="connsiteY19" fmla="*/ 5082 h 107195"/>
                    <a:gd name="connsiteX20" fmla="*/ 25109 w 64550"/>
                    <a:gd name="connsiteY20" fmla="*/ 34 h 107195"/>
                    <a:gd name="connsiteX21" fmla="*/ 37301 w 64550"/>
                    <a:gd name="connsiteY21" fmla="*/ 129 h 107195"/>
                    <a:gd name="connsiteX22" fmla="*/ 37492 w 64550"/>
                    <a:gd name="connsiteY22" fmla="*/ 510 h 107195"/>
                    <a:gd name="connsiteX23" fmla="*/ 38920 w 64550"/>
                    <a:gd name="connsiteY23" fmla="*/ 12702 h 107195"/>
                    <a:gd name="connsiteX24" fmla="*/ 38920 w 64550"/>
                    <a:gd name="connsiteY24" fmla="*/ 12607 h 107195"/>
                    <a:gd name="connsiteX25" fmla="*/ 30253 w 64550"/>
                    <a:gd name="connsiteY25" fmla="*/ 12797 h 107195"/>
                    <a:gd name="connsiteX26" fmla="*/ 25681 w 64550"/>
                    <a:gd name="connsiteY26" fmla="*/ 16702 h 107195"/>
                    <a:gd name="connsiteX27" fmla="*/ 20156 w 64550"/>
                    <a:gd name="connsiteY27" fmla="*/ 44801 h 107195"/>
                    <a:gd name="connsiteX28" fmla="*/ 24061 w 64550"/>
                    <a:gd name="connsiteY28" fmla="*/ 49183 h 107195"/>
                    <a:gd name="connsiteX29" fmla="*/ 38635 w 64550"/>
                    <a:gd name="connsiteY29" fmla="*/ 49087 h 107195"/>
                    <a:gd name="connsiteX30" fmla="*/ 50636 w 64550"/>
                    <a:gd name="connsiteY30" fmla="*/ 42134 h 107195"/>
                    <a:gd name="connsiteX31" fmla="*/ 55303 w 64550"/>
                    <a:gd name="connsiteY31" fmla="*/ 20131 h 107195"/>
                    <a:gd name="connsiteX32" fmla="*/ 47779 w 64550"/>
                    <a:gd name="connsiteY32" fmla="*/ 12702 h 107195"/>
                    <a:gd name="connsiteX33" fmla="*/ 38920 w 64550"/>
                    <a:gd name="connsiteY33" fmla="*/ 12702 h 107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4550" h="107195">
                      <a:moveTo>
                        <a:pt x="37492" y="510"/>
                      </a:moveTo>
                      <a:cubicBezTo>
                        <a:pt x="42349" y="510"/>
                        <a:pt x="47207" y="224"/>
                        <a:pt x="52065" y="605"/>
                      </a:cubicBezTo>
                      <a:cubicBezTo>
                        <a:pt x="58066" y="986"/>
                        <a:pt x="62161" y="4415"/>
                        <a:pt x="63400" y="10225"/>
                      </a:cubicBezTo>
                      <a:cubicBezTo>
                        <a:pt x="66543" y="25084"/>
                        <a:pt x="63209" y="38610"/>
                        <a:pt x="53875" y="50421"/>
                      </a:cubicBezTo>
                      <a:cubicBezTo>
                        <a:pt x="51779" y="53183"/>
                        <a:pt x="50731" y="54898"/>
                        <a:pt x="52541" y="58422"/>
                      </a:cubicBezTo>
                      <a:cubicBezTo>
                        <a:pt x="54065" y="61565"/>
                        <a:pt x="54541" y="65661"/>
                        <a:pt x="54256" y="69185"/>
                      </a:cubicBezTo>
                      <a:cubicBezTo>
                        <a:pt x="53779" y="75186"/>
                        <a:pt x="52160" y="80996"/>
                        <a:pt x="51398" y="86902"/>
                      </a:cubicBezTo>
                      <a:cubicBezTo>
                        <a:pt x="50731" y="91855"/>
                        <a:pt x="50636" y="96903"/>
                        <a:pt x="50255" y="101856"/>
                      </a:cubicBezTo>
                      <a:cubicBezTo>
                        <a:pt x="50160" y="103475"/>
                        <a:pt x="49969" y="106428"/>
                        <a:pt x="49303" y="106523"/>
                      </a:cubicBezTo>
                      <a:cubicBezTo>
                        <a:pt x="46826" y="106999"/>
                        <a:pt x="44159" y="107095"/>
                        <a:pt x="41778" y="106428"/>
                      </a:cubicBezTo>
                      <a:cubicBezTo>
                        <a:pt x="40921" y="106237"/>
                        <a:pt x="40349" y="103285"/>
                        <a:pt x="40540" y="101761"/>
                      </a:cubicBezTo>
                      <a:cubicBezTo>
                        <a:pt x="41397" y="94998"/>
                        <a:pt x="42635" y="88330"/>
                        <a:pt x="43778" y="81568"/>
                      </a:cubicBezTo>
                      <a:cubicBezTo>
                        <a:pt x="44064" y="79948"/>
                        <a:pt x="44540" y="78424"/>
                        <a:pt x="44731" y="76805"/>
                      </a:cubicBezTo>
                      <a:cubicBezTo>
                        <a:pt x="46159" y="63470"/>
                        <a:pt x="43683" y="60708"/>
                        <a:pt x="31396" y="61279"/>
                      </a:cubicBezTo>
                      <a:cubicBezTo>
                        <a:pt x="29300" y="61375"/>
                        <a:pt x="27205" y="61279"/>
                        <a:pt x="25109" y="61279"/>
                      </a:cubicBezTo>
                      <a:cubicBezTo>
                        <a:pt x="16727" y="61279"/>
                        <a:pt x="16727" y="61279"/>
                        <a:pt x="15203" y="69566"/>
                      </a:cubicBezTo>
                      <a:cubicBezTo>
                        <a:pt x="13203" y="80234"/>
                        <a:pt x="11203" y="90902"/>
                        <a:pt x="9298" y="101665"/>
                      </a:cubicBezTo>
                      <a:cubicBezTo>
                        <a:pt x="8821" y="104618"/>
                        <a:pt x="8059" y="107095"/>
                        <a:pt x="4345" y="107190"/>
                      </a:cubicBezTo>
                      <a:cubicBezTo>
                        <a:pt x="1011" y="107285"/>
                        <a:pt x="-513" y="106142"/>
                        <a:pt x="154" y="102523"/>
                      </a:cubicBezTo>
                      <a:cubicBezTo>
                        <a:pt x="6535" y="70042"/>
                        <a:pt x="12917" y="37562"/>
                        <a:pt x="19013" y="5082"/>
                      </a:cubicBezTo>
                      <a:cubicBezTo>
                        <a:pt x="19775" y="1272"/>
                        <a:pt x="21299" y="-252"/>
                        <a:pt x="25109" y="34"/>
                      </a:cubicBezTo>
                      <a:cubicBezTo>
                        <a:pt x="29205" y="224"/>
                        <a:pt x="33205" y="129"/>
                        <a:pt x="37301" y="129"/>
                      </a:cubicBezTo>
                      <a:cubicBezTo>
                        <a:pt x="37492" y="319"/>
                        <a:pt x="37492" y="415"/>
                        <a:pt x="37492" y="510"/>
                      </a:cubicBezTo>
                      <a:close/>
                      <a:moveTo>
                        <a:pt x="38920" y="12702"/>
                      </a:moveTo>
                      <a:cubicBezTo>
                        <a:pt x="38920" y="12702"/>
                        <a:pt x="38920" y="12607"/>
                        <a:pt x="38920" y="12607"/>
                      </a:cubicBezTo>
                      <a:cubicBezTo>
                        <a:pt x="35968" y="12607"/>
                        <a:pt x="33015" y="12130"/>
                        <a:pt x="30253" y="12797"/>
                      </a:cubicBezTo>
                      <a:cubicBezTo>
                        <a:pt x="28443" y="13178"/>
                        <a:pt x="26062" y="15083"/>
                        <a:pt x="25681" y="16702"/>
                      </a:cubicBezTo>
                      <a:cubicBezTo>
                        <a:pt x="23585" y="26037"/>
                        <a:pt x="21966" y="35467"/>
                        <a:pt x="20156" y="44801"/>
                      </a:cubicBezTo>
                      <a:cubicBezTo>
                        <a:pt x="19489" y="48040"/>
                        <a:pt x="20823" y="49278"/>
                        <a:pt x="24061" y="49183"/>
                      </a:cubicBezTo>
                      <a:cubicBezTo>
                        <a:pt x="28919" y="49087"/>
                        <a:pt x="33777" y="49183"/>
                        <a:pt x="38635" y="49087"/>
                      </a:cubicBezTo>
                      <a:cubicBezTo>
                        <a:pt x="43969" y="49087"/>
                        <a:pt x="48064" y="46611"/>
                        <a:pt x="50636" y="42134"/>
                      </a:cubicBezTo>
                      <a:cubicBezTo>
                        <a:pt x="54541" y="35371"/>
                        <a:pt x="56065" y="27942"/>
                        <a:pt x="55303" y="20131"/>
                      </a:cubicBezTo>
                      <a:cubicBezTo>
                        <a:pt x="54827" y="15750"/>
                        <a:pt x="52351" y="12988"/>
                        <a:pt x="47779" y="12702"/>
                      </a:cubicBezTo>
                      <a:cubicBezTo>
                        <a:pt x="44731" y="12607"/>
                        <a:pt x="41873" y="12702"/>
                        <a:pt x="38920" y="127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34" name="Figura a mano libera: forma 33">
                  <a:extLst>
                    <a:ext uri="{FF2B5EF4-FFF2-40B4-BE49-F238E27FC236}">
                      <a16:creationId xmlns:a16="http://schemas.microsoft.com/office/drawing/2014/main" xmlns="" id="{BB3126F8-43B5-48E0-80B1-159E211CD4BF}"/>
                    </a:ext>
                  </a:extLst>
                </p:cNvPr>
                <p:cNvSpPr/>
                <p:nvPr/>
              </p:nvSpPr>
              <p:spPr>
                <a:xfrm>
                  <a:off x="10646125" y="817201"/>
                  <a:ext cx="64814" cy="107262"/>
                </a:xfrm>
                <a:custGeom>
                  <a:avLst/>
                  <a:gdLst>
                    <a:gd name="connsiteX0" fmla="*/ 22636 w 64814"/>
                    <a:gd name="connsiteY0" fmla="*/ 107168 h 107262"/>
                    <a:gd name="connsiteX1" fmla="*/ 5586 w 64814"/>
                    <a:gd name="connsiteY1" fmla="*/ 107168 h 107262"/>
                    <a:gd name="connsiteX2" fmla="*/ 443 w 64814"/>
                    <a:gd name="connsiteY2" fmla="*/ 100881 h 107262"/>
                    <a:gd name="connsiteX3" fmla="*/ 9111 w 64814"/>
                    <a:gd name="connsiteY3" fmla="*/ 54971 h 107262"/>
                    <a:gd name="connsiteX4" fmla="*/ 18350 w 64814"/>
                    <a:gd name="connsiteY4" fmla="*/ 6679 h 107262"/>
                    <a:gd name="connsiteX5" fmla="*/ 25779 w 64814"/>
                    <a:gd name="connsiteY5" fmla="*/ 11 h 107262"/>
                    <a:gd name="connsiteX6" fmla="*/ 59403 w 64814"/>
                    <a:gd name="connsiteY6" fmla="*/ 107 h 107262"/>
                    <a:gd name="connsiteX7" fmla="*/ 64451 w 64814"/>
                    <a:gd name="connsiteY7" fmla="*/ 5917 h 107262"/>
                    <a:gd name="connsiteX8" fmla="*/ 55974 w 64814"/>
                    <a:gd name="connsiteY8" fmla="*/ 13251 h 107262"/>
                    <a:gd name="connsiteX9" fmla="*/ 30637 w 64814"/>
                    <a:gd name="connsiteY9" fmla="*/ 13156 h 107262"/>
                    <a:gd name="connsiteX10" fmla="*/ 24827 w 64814"/>
                    <a:gd name="connsiteY10" fmla="*/ 17537 h 107262"/>
                    <a:gd name="connsiteX11" fmla="*/ 20350 w 64814"/>
                    <a:gd name="connsiteY11" fmla="*/ 40969 h 107262"/>
                    <a:gd name="connsiteX12" fmla="*/ 24541 w 64814"/>
                    <a:gd name="connsiteY12" fmla="*/ 45827 h 107262"/>
                    <a:gd name="connsiteX13" fmla="*/ 47973 w 64814"/>
                    <a:gd name="connsiteY13" fmla="*/ 45827 h 107262"/>
                    <a:gd name="connsiteX14" fmla="*/ 53688 w 64814"/>
                    <a:gd name="connsiteY14" fmla="*/ 48970 h 107262"/>
                    <a:gd name="connsiteX15" fmla="*/ 47687 w 64814"/>
                    <a:gd name="connsiteY15" fmla="*/ 58019 h 107262"/>
                    <a:gd name="connsiteX16" fmla="*/ 23303 w 64814"/>
                    <a:gd name="connsiteY16" fmla="*/ 58019 h 107262"/>
                    <a:gd name="connsiteX17" fmla="*/ 15683 w 64814"/>
                    <a:gd name="connsiteY17" fmla="*/ 64400 h 107262"/>
                    <a:gd name="connsiteX18" fmla="*/ 11301 w 64814"/>
                    <a:gd name="connsiteY18" fmla="*/ 86879 h 107262"/>
                    <a:gd name="connsiteX19" fmla="*/ 17302 w 64814"/>
                    <a:gd name="connsiteY19" fmla="*/ 94595 h 107262"/>
                    <a:gd name="connsiteX20" fmla="*/ 42162 w 64814"/>
                    <a:gd name="connsiteY20" fmla="*/ 94499 h 107262"/>
                    <a:gd name="connsiteX21" fmla="*/ 47020 w 64814"/>
                    <a:gd name="connsiteY21" fmla="*/ 100119 h 107262"/>
                    <a:gd name="connsiteX22" fmla="*/ 38352 w 64814"/>
                    <a:gd name="connsiteY22" fmla="*/ 107263 h 107262"/>
                    <a:gd name="connsiteX23" fmla="*/ 22636 w 64814"/>
                    <a:gd name="connsiteY23" fmla="*/ 107168 h 107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4814" h="107262">
                      <a:moveTo>
                        <a:pt x="22636" y="107168"/>
                      </a:moveTo>
                      <a:cubicBezTo>
                        <a:pt x="16921" y="107168"/>
                        <a:pt x="11301" y="107168"/>
                        <a:pt x="5586" y="107168"/>
                      </a:cubicBezTo>
                      <a:cubicBezTo>
                        <a:pt x="-129" y="107168"/>
                        <a:pt x="-605" y="106691"/>
                        <a:pt x="443" y="100881"/>
                      </a:cubicBezTo>
                      <a:cubicBezTo>
                        <a:pt x="3205" y="85546"/>
                        <a:pt x="6158" y="70306"/>
                        <a:pt x="9111" y="54971"/>
                      </a:cubicBezTo>
                      <a:cubicBezTo>
                        <a:pt x="12159" y="38873"/>
                        <a:pt x="15492" y="22776"/>
                        <a:pt x="18350" y="6679"/>
                      </a:cubicBezTo>
                      <a:cubicBezTo>
                        <a:pt x="19207" y="2012"/>
                        <a:pt x="20826" y="-179"/>
                        <a:pt x="25779" y="11"/>
                      </a:cubicBezTo>
                      <a:cubicBezTo>
                        <a:pt x="37019" y="297"/>
                        <a:pt x="48163" y="107"/>
                        <a:pt x="59403" y="107"/>
                      </a:cubicBezTo>
                      <a:cubicBezTo>
                        <a:pt x="65022" y="107"/>
                        <a:pt x="65308" y="488"/>
                        <a:pt x="64451" y="5917"/>
                      </a:cubicBezTo>
                      <a:cubicBezTo>
                        <a:pt x="63213" y="13156"/>
                        <a:pt x="63213" y="13156"/>
                        <a:pt x="55974" y="13251"/>
                      </a:cubicBezTo>
                      <a:cubicBezTo>
                        <a:pt x="47496" y="13251"/>
                        <a:pt x="39114" y="13346"/>
                        <a:pt x="30637" y="13156"/>
                      </a:cubicBezTo>
                      <a:cubicBezTo>
                        <a:pt x="27303" y="13061"/>
                        <a:pt x="25494" y="14108"/>
                        <a:pt x="24827" y="17537"/>
                      </a:cubicBezTo>
                      <a:cubicBezTo>
                        <a:pt x="23398" y="25348"/>
                        <a:pt x="21874" y="33158"/>
                        <a:pt x="20350" y="40969"/>
                      </a:cubicBezTo>
                      <a:cubicBezTo>
                        <a:pt x="19683" y="44303"/>
                        <a:pt x="21017" y="45827"/>
                        <a:pt x="24541" y="45827"/>
                      </a:cubicBezTo>
                      <a:cubicBezTo>
                        <a:pt x="32352" y="45731"/>
                        <a:pt x="40162" y="45731"/>
                        <a:pt x="47973" y="45827"/>
                      </a:cubicBezTo>
                      <a:cubicBezTo>
                        <a:pt x="50259" y="45827"/>
                        <a:pt x="53592" y="44684"/>
                        <a:pt x="53688" y="48970"/>
                      </a:cubicBezTo>
                      <a:cubicBezTo>
                        <a:pt x="53783" y="54113"/>
                        <a:pt x="51402" y="57923"/>
                        <a:pt x="47687" y="58019"/>
                      </a:cubicBezTo>
                      <a:cubicBezTo>
                        <a:pt x="39591" y="58114"/>
                        <a:pt x="31399" y="58304"/>
                        <a:pt x="23303" y="58019"/>
                      </a:cubicBezTo>
                      <a:cubicBezTo>
                        <a:pt x="18445" y="57828"/>
                        <a:pt x="16350" y="59447"/>
                        <a:pt x="15683" y="64400"/>
                      </a:cubicBezTo>
                      <a:cubicBezTo>
                        <a:pt x="14635" y="71925"/>
                        <a:pt x="12825" y="79355"/>
                        <a:pt x="11301" y="86879"/>
                      </a:cubicBezTo>
                      <a:cubicBezTo>
                        <a:pt x="9873" y="93833"/>
                        <a:pt x="10444" y="94595"/>
                        <a:pt x="17302" y="94595"/>
                      </a:cubicBezTo>
                      <a:cubicBezTo>
                        <a:pt x="25589" y="94595"/>
                        <a:pt x="33876" y="94690"/>
                        <a:pt x="42162" y="94499"/>
                      </a:cubicBezTo>
                      <a:cubicBezTo>
                        <a:pt x="46258" y="94404"/>
                        <a:pt x="48258" y="95261"/>
                        <a:pt x="47020" y="100119"/>
                      </a:cubicBezTo>
                      <a:cubicBezTo>
                        <a:pt x="45210" y="107168"/>
                        <a:pt x="45496" y="107263"/>
                        <a:pt x="38352" y="107263"/>
                      </a:cubicBezTo>
                      <a:cubicBezTo>
                        <a:pt x="33018" y="107168"/>
                        <a:pt x="27875" y="107168"/>
                        <a:pt x="22636" y="1071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35" name="Figura a mano libera: forma 34">
                  <a:extLst>
                    <a:ext uri="{FF2B5EF4-FFF2-40B4-BE49-F238E27FC236}">
                      <a16:creationId xmlns:a16="http://schemas.microsoft.com/office/drawing/2014/main" xmlns="" id="{6DA0944E-8122-47D5-8F00-7760181FD2E8}"/>
                    </a:ext>
                  </a:extLst>
                </p:cNvPr>
                <p:cNvSpPr/>
                <p:nvPr/>
              </p:nvSpPr>
              <p:spPr>
                <a:xfrm>
                  <a:off x="10233257" y="814392"/>
                  <a:ext cx="62056" cy="112621"/>
                </a:xfrm>
                <a:custGeom>
                  <a:avLst/>
                  <a:gdLst>
                    <a:gd name="connsiteX0" fmla="*/ 8404 w 62056"/>
                    <a:gd name="connsiteY0" fmla="*/ 75210 h 112621"/>
                    <a:gd name="connsiteX1" fmla="*/ 11261 w 62056"/>
                    <a:gd name="connsiteY1" fmla="*/ 90355 h 112621"/>
                    <a:gd name="connsiteX2" fmla="*/ 32502 w 62056"/>
                    <a:gd name="connsiteY2" fmla="*/ 96165 h 112621"/>
                    <a:gd name="connsiteX3" fmla="*/ 44884 w 62056"/>
                    <a:gd name="connsiteY3" fmla="*/ 76162 h 112621"/>
                    <a:gd name="connsiteX4" fmla="*/ 51457 w 62056"/>
                    <a:gd name="connsiteY4" fmla="*/ 70257 h 112621"/>
                    <a:gd name="connsiteX5" fmla="*/ 54409 w 62056"/>
                    <a:gd name="connsiteY5" fmla="*/ 73972 h 112621"/>
                    <a:gd name="connsiteX6" fmla="*/ 35169 w 62056"/>
                    <a:gd name="connsiteY6" fmla="*/ 106642 h 112621"/>
                    <a:gd name="connsiteX7" fmla="*/ 1355 w 62056"/>
                    <a:gd name="connsiteY7" fmla="*/ 94546 h 112621"/>
                    <a:gd name="connsiteX8" fmla="*/ 1831 w 62056"/>
                    <a:gd name="connsiteY8" fmla="*/ 60637 h 112621"/>
                    <a:gd name="connsiteX9" fmla="*/ 16881 w 62056"/>
                    <a:gd name="connsiteY9" fmla="*/ 17298 h 112621"/>
                    <a:gd name="connsiteX10" fmla="*/ 39360 w 62056"/>
                    <a:gd name="connsiteY10" fmla="*/ 248 h 112621"/>
                    <a:gd name="connsiteX11" fmla="*/ 60029 w 62056"/>
                    <a:gd name="connsiteY11" fmla="*/ 14059 h 112621"/>
                    <a:gd name="connsiteX12" fmla="*/ 62029 w 62056"/>
                    <a:gd name="connsiteY12" fmla="*/ 30347 h 112621"/>
                    <a:gd name="connsiteX13" fmla="*/ 57457 w 62056"/>
                    <a:gd name="connsiteY13" fmla="*/ 34633 h 112621"/>
                    <a:gd name="connsiteX14" fmla="*/ 52981 w 62056"/>
                    <a:gd name="connsiteY14" fmla="*/ 30252 h 112621"/>
                    <a:gd name="connsiteX15" fmla="*/ 52409 w 62056"/>
                    <a:gd name="connsiteY15" fmla="*/ 23965 h 112621"/>
                    <a:gd name="connsiteX16" fmla="*/ 31454 w 62056"/>
                    <a:gd name="connsiteY16" fmla="*/ 15107 h 112621"/>
                    <a:gd name="connsiteX17" fmla="*/ 17357 w 62056"/>
                    <a:gd name="connsiteY17" fmla="*/ 34538 h 112621"/>
                    <a:gd name="connsiteX18" fmla="*/ 8404 w 62056"/>
                    <a:gd name="connsiteY18" fmla="*/ 75210 h 112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2056" h="112621">
                      <a:moveTo>
                        <a:pt x="8404" y="75210"/>
                      </a:moveTo>
                      <a:cubicBezTo>
                        <a:pt x="9356" y="80258"/>
                        <a:pt x="9737" y="85497"/>
                        <a:pt x="11261" y="90355"/>
                      </a:cubicBezTo>
                      <a:cubicBezTo>
                        <a:pt x="14500" y="100451"/>
                        <a:pt x="24120" y="103023"/>
                        <a:pt x="32502" y="96165"/>
                      </a:cubicBezTo>
                      <a:cubicBezTo>
                        <a:pt x="38884" y="90926"/>
                        <a:pt x="42408" y="83782"/>
                        <a:pt x="44884" y="76162"/>
                      </a:cubicBezTo>
                      <a:cubicBezTo>
                        <a:pt x="45932" y="72829"/>
                        <a:pt x="47170" y="70066"/>
                        <a:pt x="51457" y="70257"/>
                      </a:cubicBezTo>
                      <a:cubicBezTo>
                        <a:pt x="54124" y="70352"/>
                        <a:pt x="55171" y="71781"/>
                        <a:pt x="54409" y="73972"/>
                      </a:cubicBezTo>
                      <a:cubicBezTo>
                        <a:pt x="50218" y="86163"/>
                        <a:pt x="45456" y="98070"/>
                        <a:pt x="35169" y="106642"/>
                      </a:cubicBezTo>
                      <a:cubicBezTo>
                        <a:pt x="21358" y="118263"/>
                        <a:pt x="5165" y="112262"/>
                        <a:pt x="1355" y="94546"/>
                      </a:cubicBezTo>
                      <a:cubicBezTo>
                        <a:pt x="-1026" y="83115"/>
                        <a:pt x="117" y="71876"/>
                        <a:pt x="1831" y="60637"/>
                      </a:cubicBezTo>
                      <a:cubicBezTo>
                        <a:pt x="4213" y="45301"/>
                        <a:pt x="8118" y="30442"/>
                        <a:pt x="16881" y="17298"/>
                      </a:cubicBezTo>
                      <a:cubicBezTo>
                        <a:pt x="22405" y="9106"/>
                        <a:pt x="28597" y="1677"/>
                        <a:pt x="39360" y="248"/>
                      </a:cubicBezTo>
                      <a:cubicBezTo>
                        <a:pt x="50028" y="-1181"/>
                        <a:pt x="57553" y="3582"/>
                        <a:pt x="60029" y="14059"/>
                      </a:cubicBezTo>
                      <a:cubicBezTo>
                        <a:pt x="61267" y="19393"/>
                        <a:pt x="61553" y="24918"/>
                        <a:pt x="62029" y="30347"/>
                      </a:cubicBezTo>
                      <a:cubicBezTo>
                        <a:pt x="62315" y="33490"/>
                        <a:pt x="60315" y="34633"/>
                        <a:pt x="57457" y="34633"/>
                      </a:cubicBezTo>
                      <a:cubicBezTo>
                        <a:pt x="54505" y="34633"/>
                        <a:pt x="52981" y="33395"/>
                        <a:pt x="52981" y="30252"/>
                      </a:cubicBezTo>
                      <a:cubicBezTo>
                        <a:pt x="52981" y="28156"/>
                        <a:pt x="52790" y="26061"/>
                        <a:pt x="52409" y="23965"/>
                      </a:cubicBezTo>
                      <a:cubicBezTo>
                        <a:pt x="50599" y="13297"/>
                        <a:pt x="40503" y="9011"/>
                        <a:pt x="31454" y="15107"/>
                      </a:cubicBezTo>
                      <a:cubicBezTo>
                        <a:pt x="24406" y="19870"/>
                        <a:pt x="20215" y="26918"/>
                        <a:pt x="17357" y="34538"/>
                      </a:cubicBezTo>
                      <a:cubicBezTo>
                        <a:pt x="12499" y="47683"/>
                        <a:pt x="9547" y="61113"/>
                        <a:pt x="8404" y="752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36" name="Figura a mano libera: forma 35">
                  <a:extLst>
                    <a:ext uri="{FF2B5EF4-FFF2-40B4-BE49-F238E27FC236}">
                      <a16:creationId xmlns:a16="http://schemas.microsoft.com/office/drawing/2014/main" xmlns="" id="{79A28CA1-9F6F-48C5-8AC7-207F53E52625}"/>
                    </a:ext>
                  </a:extLst>
                </p:cNvPr>
                <p:cNvSpPr/>
                <p:nvPr/>
              </p:nvSpPr>
              <p:spPr>
                <a:xfrm>
                  <a:off x="10410709" y="817069"/>
                  <a:ext cx="54693" cy="107489"/>
                </a:xfrm>
                <a:custGeom>
                  <a:avLst/>
                  <a:gdLst>
                    <a:gd name="connsiteX0" fmla="*/ 54694 w 54693"/>
                    <a:gd name="connsiteY0" fmla="*/ 54245 h 107489"/>
                    <a:gd name="connsiteX1" fmla="*/ 54694 w 54693"/>
                    <a:gd name="connsiteY1" fmla="*/ 101489 h 107489"/>
                    <a:gd name="connsiteX2" fmla="*/ 49836 w 54693"/>
                    <a:gd name="connsiteY2" fmla="*/ 107489 h 107489"/>
                    <a:gd name="connsiteX3" fmla="*/ 45169 w 54693"/>
                    <a:gd name="connsiteY3" fmla="*/ 102917 h 107489"/>
                    <a:gd name="connsiteX4" fmla="*/ 45073 w 54693"/>
                    <a:gd name="connsiteY4" fmla="*/ 80057 h 107489"/>
                    <a:gd name="connsiteX5" fmla="*/ 39930 w 54693"/>
                    <a:gd name="connsiteY5" fmla="*/ 74914 h 107489"/>
                    <a:gd name="connsiteX6" fmla="*/ 25833 w 54693"/>
                    <a:gd name="connsiteY6" fmla="*/ 74914 h 107489"/>
                    <a:gd name="connsiteX7" fmla="*/ 17832 w 54693"/>
                    <a:gd name="connsiteY7" fmla="*/ 80248 h 107489"/>
                    <a:gd name="connsiteX8" fmla="*/ 9545 w 54693"/>
                    <a:gd name="connsiteY8" fmla="*/ 101012 h 107489"/>
                    <a:gd name="connsiteX9" fmla="*/ 6783 w 54693"/>
                    <a:gd name="connsiteY9" fmla="*/ 106061 h 107489"/>
                    <a:gd name="connsiteX10" fmla="*/ 496 w 54693"/>
                    <a:gd name="connsiteY10" fmla="*/ 107108 h 107489"/>
                    <a:gd name="connsiteX11" fmla="*/ 211 w 54693"/>
                    <a:gd name="connsiteY11" fmla="*/ 102346 h 107489"/>
                    <a:gd name="connsiteX12" fmla="*/ 40597 w 54693"/>
                    <a:gd name="connsiteY12" fmla="*/ 4905 h 107489"/>
                    <a:gd name="connsiteX13" fmla="*/ 49931 w 54693"/>
                    <a:gd name="connsiteY13" fmla="*/ 714 h 107489"/>
                    <a:gd name="connsiteX14" fmla="*/ 52408 w 54693"/>
                    <a:gd name="connsiteY14" fmla="*/ 5667 h 107489"/>
                    <a:gd name="connsiteX15" fmla="*/ 52503 w 54693"/>
                    <a:gd name="connsiteY15" fmla="*/ 54340 h 107489"/>
                    <a:gd name="connsiteX16" fmla="*/ 54694 w 54693"/>
                    <a:gd name="connsiteY16" fmla="*/ 54245 h 107489"/>
                    <a:gd name="connsiteX17" fmla="*/ 44883 w 54693"/>
                    <a:gd name="connsiteY17" fmla="*/ 21860 h 107489"/>
                    <a:gd name="connsiteX18" fmla="*/ 43168 w 54693"/>
                    <a:gd name="connsiteY18" fmla="*/ 21479 h 107489"/>
                    <a:gd name="connsiteX19" fmla="*/ 41168 w 54693"/>
                    <a:gd name="connsiteY19" fmla="*/ 23288 h 107489"/>
                    <a:gd name="connsiteX20" fmla="*/ 26500 w 54693"/>
                    <a:gd name="connsiteY20" fmla="*/ 59674 h 107489"/>
                    <a:gd name="connsiteX21" fmla="*/ 28405 w 54693"/>
                    <a:gd name="connsiteY21" fmla="*/ 62912 h 107489"/>
                    <a:gd name="connsiteX22" fmla="*/ 41454 w 54693"/>
                    <a:gd name="connsiteY22" fmla="*/ 62912 h 107489"/>
                    <a:gd name="connsiteX23" fmla="*/ 44597 w 54693"/>
                    <a:gd name="connsiteY23" fmla="*/ 59579 h 107489"/>
                    <a:gd name="connsiteX24" fmla="*/ 44883 w 54693"/>
                    <a:gd name="connsiteY24" fmla="*/ 21860 h 107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4693" h="107489">
                      <a:moveTo>
                        <a:pt x="54694" y="54245"/>
                      </a:moveTo>
                      <a:cubicBezTo>
                        <a:pt x="54694" y="69961"/>
                        <a:pt x="54598" y="85772"/>
                        <a:pt x="54694" y="101489"/>
                      </a:cubicBezTo>
                      <a:cubicBezTo>
                        <a:pt x="54694" y="105013"/>
                        <a:pt x="54217" y="107489"/>
                        <a:pt x="49836" y="107489"/>
                      </a:cubicBezTo>
                      <a:cubicBezTo>
                        <a:pt x="46502" y="107489"/>
                        <a:pt x="45169" y="106346"/>
                        <a:pt x="45169" y="102917"/>
                      </a:cubicBezTo>
                      <a:cubicBezTo>
                        <a:pt x="45264" y="95297"/>
                        <a:pt x="44978" y="87677"/>
                        <a:pt x="45073" y="80057"/>
                      </a:cubicBezTo>
                      <a:cubicBezTo>
                        <a:pt x="45169" y="76343"/>
                        <a:pt x="43740" y="74723"/>
                        <a:pt x="39930" y="74914"/>
                      </a:cubicBezTo>
                      <a:cubicBezTo>
                        <a:pt x="35263" y="75104"/>
                        <a:pt x="30500" y="75200"/>
                        <a:pt x="25833" y="74914"/>
                      </a:cubicBezTo>
                      <a:cubicBezTo>
                        <a:pt x="21547" y="74533"/>
                        <a:pt x="19261" y="76438"/>
                        <a:pt x="17832" y="80248"/>
                      </a:cubicBezTo>
                      <a:cubicBezTo>
                        <a:pt x="15260" y="87201"/>
                        <a:pt x="12403" y="94154"/>
                        <a:pt x="9545" y="101012"/>
                      </a:cubicBezTo>
                      <a:cubicBezTo>
                        <a:pt x="8783" y="102822"/>
                        <a:pt x="8212" y="105108"/>
                        <a:pt x="6783" y="106061"/>
                      </a:cubicBezTo>
                      <a:cubicBezTo>
                        <a:pt x="5164" y="107108"/>
                        <a:pt x="2592" y="106823"/>
                        <a:pt x="496" y="107108"/>
                      </a:cubicBezTo>
                      <a:cubicBezTo>
                        <a:pt x="401" y="105489"/>
                        <a:pt x="-361" y="103679"/>
                        <a:pt x="211" y="102346"/>
                      </a:cubicBezTo>
                      <a:cubicBezTo>
                        <a:pt x="13546" y="69866"/>
                        <a:pt x="27071" y="37385"/>
                        <a:pt x="40597" y="4905"/>
                      </a:cubicBezTo>
                      <a:cubicBezTo>
                        <a:pt x="42406" y="619"/>
                        <a:pt x="45740" y="-1096"/>
                        <a:pt x="49931" y="714"/>
                      </a:cubicBezTo>
                      <a:cubicBezTo>
                        <a:pt x="51265" y="1286"/>
                        <a:pt x="52408" y="3953"/>
                        <a:pt x="52408" y="5667"/>
                      </a:cubicBezTo>
                      <a:cubicBezTo>
                        <a:pt x="52598" y="21860"/>
                        <a:pt x="52503" y="38147"/>
                        <a:pt x="52503" y="54340"/>
                      </a:cubicBezTo>
                      <a:cubicBezTo>
                        <a:pt x="53360" y="54245"/>
                        <a:pt x="54027" y="54245"/>
                        <a:pt x="54694" y="54245"/>
                      </a:cubicBezTo>
                      <a:close/>
                      <a:moveTo>
                        <a:pt x="44883" y="21860"/>
                      </a:moveTo>
                      <a:cubicBezTo>
                        <a:pt x="44311" y="21764"/>
                        <a:pt x="43740" y="21574"/>
                        <a:pt x="43168" y="21479"/>
                      </a:cubicBezTo>
                      <a:cubicBezTo>
                        <a:pt x="42502" y="22050"/>
                        <a:pt x="41454" y="22526"/>
                        <a:pt x="41168" y="23288"/>
                      </a:cubicBezTo>
                      <a:cubicBezTo>
                        <a:pt x="36215" y="35385"/>
                        <a:pt x="31262" y="47482"/>
                        <a:pt x="26500" y="59674"/>
                      </a:cubicBezTo>
                      <a:cubicBezTo>
                        <a:pt x="26214" y="60436"/>
                        <a:pt x="27643" y="62817"/>
                        <a:pt x="28405" y="62912"/>
                      </a:cubicBezTo>
                      <a:cubicBezTo>
                        <a:pt x="32786" y="63198"/>
                        <a:pt x="37168" y="63293"/>
                        <a:pt x="41454" y="62912"/>
                      </a:cubicBezTo>
                      <a:cubicBezTo>
                        <a:pt x="42692" y="62817"/>
                        <a:pt x="44597" y="60817"/>
                        <a:pt x="44597" y="59579"/>
                      </a:cubicBezTo>
                      <a:cubicBezTo>
                        <a:pt x="44978" y="47101"/>
                        <a:pt x="44883" y="34433"/>
                        <a:pt x="44883" y="218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37" name="Figura a mano libera: forma 36">
                  <a:extLst>
                    <a:ext uri="{FF2B5EF4-FFF2-40B4-BE49-F238E27FC236}">
                      <a16:creationId xmlns:a16="http://schemas.microsoft.com/office/drawing/2014/main" xmlns="" id="{E10CC16A-C08D-4FBF-A6AE-7503B5700300}"/>
                    </a:ext>
                  </a:extLst>
                </p:cNvPr>
                <p:cNvSpPr/>
                <p:nvPr/>
              </p:nvSpPr>
              <p:spPr>
                <a:xfrm>
                  <a:off x="10288616" y="817303"/>
                  <a:ext cx="54312" cy="107207"/>
                </a:xfrm>
                <a:custGeom>
                  <a:avLst/>
                  <a:gdLst>
                    <a:gd name="connsiteX0" fmla="*/ 54296 w 54312"/>
                    <a:gd name="connsiteY0" fmla="*/ 53344 h 107207"/>
                    <a:gd name="connsiteX1" fmla="*/ 54296 w 54312"/>
                    <a:gd name="connsiteY1" fmla="*/ 101064 h 107207"/>
                    <a:gd name="connsiteX2" fmla="*/ 50676 w 54312"/>
                    <a:gd name="connsiteY2" fmla="*/ 107160 h 107207"/>
                    <a:gd name="connsiteX3" fmla="*/ 45152 w 54312"/>
                    <a:gd name="connsiteY3" fmla="*/ 102493 h 107207"/>
                    <a:gd name="connsiteX4" fmla="*/ 45056 w 54312"/>
                    <a:gd name="connsiteY4" fmla="*/ 80109 h 107207"/>
                    <a:gd name="connsiteX5" fmla="*/ 39627 w 54312"/>
                    <a:gd name="connsiteY5" fmla="*/ 74680 h 107207"/>
                    <a:gd name="connsiteX6" fmla="*/ 25530 w 54312"/>
                    <a:gd name="connsiteY6" fmla="*/ 74680 h 107207"/>
                    <a:gd name="connsiteX7" fmla="*/ 17815 w 54312"/>
                    <a:gd name="connsiteY7" fmla="*/ 79728 h 107207"/>
                    <a:gd name="connsiteX8" fmla="*/ 9433 w 54312"/>
                    <a:gd name="connsiteY8" fmla="*/ 100969 h 107207"/>
                    <a:gd name="connsiteX9" fmla="*/ 7147 w 54312"/>
                    <a:gd name="connsiteY9" fmla="*/ 105160 h 107207"/>
                    <a:gd name="connsiteX10" fmla="*/ 670 w 54312"/>
                    <a:gd name="connsiteY10" fmla="*/ 106970 h 107207"/>
                    <a:gd name="connsiteX11" fmla="*/ 194 w 54312"/>
                    <a:gd name="connsiteY11" fmla="*/ 101826 h 107207"/>
                    <a:gd name="connsiteX12" fmla="*/ 10766 w 54312"/>
                    <a:gd name="connsiteY12" fmla="*/ 76204 h 107207"/>
                    <a:gd name="connsiteX13" fmla="*/ 40294 w 54312"/>
                    <a:gd name="connsiteY13" fmla="*/ 4862 h 107207"/>
                    <a:gd name="connsiteX14" fmla="*/ 46676 w 54312"/>
                    <a:gd name="connsiteY14" fmla="*/ 4 h 107207"/>
                    <a:gd name="connsiteX15" fmla="*/ 52486 w 54312"/>
                    <a:gd name="connsiteY15" fmla="*/ 5719 h 107207"/>
                    <a:gd name="connsiteX16" fmla="*/ 52391 w 54312"/>
                    <a:gd name="connsiteY16" fmla="*/ 53439 h 107207"/>
                    <a:gd name="connsiteX17" fmla="*/ 54296 w 54312"/>
                    <a:gd name="connsiteY17" fmla="*/ 53344 h 107207"/>
                    <a:gd name="connsiteX18" fmla="*/ 43056 w 54312"/>
                    <a:gd name="connsiteY18" fmla="*/ 20959 h 107207"/>
                    <a:gd name="connsiteX19" fmla="*/ 40961 w 54312"/>
                    <a:gd name="connsiteY19" fmla="*/ 22483 h 107207"/>
                    <a:gd name="connsiteX20" fmla="*/ 26197 w 54312"/>
                    <a:gd name="connsiteY20" fmla="*/ 59059 h 107207"/>
                    <a:gd name="connsiteX21" fmla="*/ 28769 w 54312"/>
                    <a:gd name="connsiteY21" fmla="*/ 62869 h 107207"/>
                    <a:gd name="connsiteX22" fmla="*/ 38484 w 54312"/>
                    <a:gd name="connsiteY22" fmla="*/ 62964 h 107207"/>
                    <a:gd name="connsiteX23" fmla="*/ 44485 w 54312"/>
                    <a:gd name="connsiteY23" fmla="*/ 56964 h 107207"/>
                    <a:gd name="connsiteX24" fmla="*/ 43818 w 54312"/>
                    <a:gd name="connsiteY24" fmla="*/ 26769 h 107207"/>
                    <a:gd name="connsiteX25" fmla="*/ 43056 w 54312"/>
                    <a:gd name="connsiteY25" fmla="*/ 20959 h 10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4312" h="107207">
                      <a:moveTo>
                        <a:pt x="54296" y="53344"/>
                      </a:moveTo>
                      <a:cubicBezTo>
                        <a:pt x="54296" y="69251"/>
                        <a:pt x="54296" y="85158"/>
                        <a:pt x="54296" y="101064"/>
                      </a:cubicBezTo>
                      <a:cubicBezTo>
                        <a:pt x="54296" y="103827"/>
                        <a:pt x="54772" y="106779"/>
                        <a:pt x="50676" y="107160"/>
                      </a:cubicBezTo>
                      <a:cubicBezTo>
                        <a:pt x="47152" y="107446"/>
                        <a:pt x="45152" y="106494"/>
                        <a:pt x="45152" y="102493"/>
                      </a:cubicBezTo>
                      <a:cubicBezTo>
                        <a:pt x="45247" y="95064"/>
                        <a:pt x="44866" y="87539"/>
                        <a:pt x="45056" y="80109"/>
                      </a:cubicBezTo>
                      <a:cubicBezTo>
                        <a:pt x="45152" y="76109"/>
                        <a:pt x="43628" y="74490"/>
                        <a:pt x="39627" y="74680"/>
                      </a:cubicBezTo>
                      <a:cubicBezTo>
                        <a:pt x="34960" y="74871"/>
                        <a:pt x="30197" y="75061"/>
                        <a:pt x="25530" y="74680"/>
                      </a:cubicBezTo>
                      <a:cubicBezTo>
                        <a:pt x="21339" y="74299"/>
                        <a:pt x="19244" y="76109"/>
                        <a:pt x="17815" y="79728"/>
                      </a:cubicBezTo>
                      <a:cubicBezTo>
                        <a:pt x="15148" y="86872"/>
                        <a:pt x="12290" y="93921"/>
                        <a:pt x="9433" y="100969"/>
                      </a:cubicBezTo>
                      <a:cubicBezTo>
                        <a:pt x="8861" y="102493"/>
                        <a:pt x="8385" y="104493"/>
                        <a:pt x="7147" y="105160"/>
                      </a:cubicBezTo>
                      <a:cubicBezTo>
                        <a:pt x="5242" y="106208"/>
                        <a:pt x="2861" y="106398"/>
                        <a:pt x="670" y="106970"/>
                      </a:cubicBezTo>
                      <a:cubicBezTo>
                        <a:pt x="479" y="105255"/>
                        <a:pt x="-378" y="103255"/>
                        <a:pt x="194" y="101826"/>
                      </a:cubicBezTo>
                      <a:cubicBezTo>
                        <a:pt x="3527" y="93254"/>
                        <a:pt x="7147" y="84777"/>
                        <a:pt x="10766" y="76204"/>
                      </a:cubicBezTo>
                      <a:cubicBezTo>
                        <a:pt x="20672" y="52392"/>
                        <a:pt x="30578" y="28674"/>
                        <a:pt x="40294" y="4862"/>
                      </a:cubicBezTo>
                      <a:cubicBezTo>
                        <a:pt x="41532" y="1814"/>
                        <a:pt x="43151" y="99"/>
                        <a:pt x="46676" y="4"/>
                      </a:cubicBezTo>
                      <a:cubicBezTo>
                        <a:pt x="50771" y="-91"/>
                        <a:pt x="52486" y="1433"/>
                        <a:pt x="52486" y="5719"/>
                      </a:cubicBezTo>
                      <a:cubicBezTo>
                        <a:pt x="52295" y="21626"/>
                        <a:pt x="52391" y="37533"/>
                        <a:pt x="52391" y="53439"/>
                      </a:cubicBezTo>
                      <a:cubicBezTo>
                        <a:pt x="52962" y="53344"/>
                        <a:pt x="53629" y="53344"/>
                        <a:pt x="54296" y="53344"/>
                      </a:cubicBezTo>
                      <a:close/>
                      <a:moveTo>
                        <a:pt x="43056" y="20959"/>
                      </a:moveTo>
                      <a:cubicBezTo>
                        <a:pt x="41627" y="21912"/>
                        <a:pt x="41056" y="22102"/>
                        <a:pt x="40961" y="22483"/>
                      </a:cubicBezTo>
                      <a:cubicBezTo>
                        <a:pt x="36008" y="34675"/>
                        <a:pt x="31150" y="46867"/>
                        <a:pt x="26197" y="59059"/>
                      </a:cubicBezTo>
                      <a:cubicBezTo>
                        <a:pt x="25149" y="61631"/>
                        <a:pt x="26387" y="62774"/>
                        <a:pt x="28769" y="62869"/>
                      </a:cubicBezTo>
                      <a:cubicBezTo>
                        <a:pt x="32007" y="62964"/>
                        <a:pt x="35246" y="62774"/>
                        <a:pt x="38484" y="62964"/>
                      </a:cubicBezTo>
                      <a:cubicBezTo>
                        <a:pt x="42770" y="63155"/>
                        <a:pt x="44675" y="61536"/>
                        <a:pt x="44485" y="56964"/>
                      </a:cubicBezTo>
                      <a:cubicBezTo>
                        <a:pt x="44009" y="46867"/>
                        <a:pt x="44009" y="36866"/>
                        <a:pt x="43818" y="26769"/>
                      </a:cubicBezTo>
                      <a:cubicBezTo>
                        <a:pt x="43818" y="25150"/>
                        <a:pt x="43437" y="23531"/>
                        <a:pt x="43056" y="20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38" name="Figura a mano libera: forma 37">
                  <a:extLst>
                    <a:ext uri="{FF2B5EF4-FFF2-40B4-BE49-F238E27FC236}">
                      <a16:creationId xmlns:a16="http://schemas.microsoft.com/office/drawing/2014/main" xmlns="" id="{14B0A761-D151-431A-AA31-4FC4276641EF}"/>
                    </a:ext>
                  </a:extLst>
                </p:cNvPr>
                <p:cNvSpPr/>
                <p:nvPr/>
              </p:nvSpPr>
              <p:spPr>
                <a:xfrm>
                  <a:off x="10769223" y="817306"/>
                  <a:ext cx="28411" cy="107119"/>
                </a:xfrm>
                <a:custGeom>
                  <a:avLst/>
                  <a:gdLst>
                    <a:gd name="connsiteX0" fmla="*/ 28412 w 28411"/>
                    <a:gd name="connsiteY0" fmla="*/ 2573 h 107119"/>
                    <a:gd name="connsiteX1" fmla="*/ 24602 w 28411"/>
                    <a:gd name="connsiteY1" fmla="*/ 23243 h 107119"/>
                    <a:gd name="connsiteX2" fmla="*/ 9362 w 28411"/>
                    <a:gd name="connsiteY2" fmla="*/ 102586 h 107119"/>
                    <a:gd name="connsiteX3" fmla="*/ 2599 w 28411"/>
                    <a:gd name="connsiteY3" fmla="*/ 106967 h 107119"/>
                    <a:gd name="connsiteX4" fmla="*/ 694 w 28411"/>
                    <a:gd name="connsiteY4" fmla="*/ 101252 h 107119"/>
                    <a:gd name="connsiteX5" fmla="*/ 12314 w 28411"/>
                    <a:gd name="connsiteY5" fmla="*/ 40578 h 107119"/>
                    <a:gd name="connsiteX6" fmla="*/ 19648 w 28411"/>
                    <a:gd name="connsiteY6" fmla="*/ 3335 h 107119"/>
                    <a:gd name="connsiteX7" fmla="*/ 25078 w 28411"/>
                    <a:gd name="connsiteY7" fmla="*/ 192 h 107119"/>
                    <a:gd name="connsiteX8" fmla="*/ 28412 w 28411"/>
                    <a:gd name="connsiteY8" fmla="*/ 2573 h 10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411" h="107119">
                      <a:moveTo>
                        <a:pt x="28412" y="2573"/>
                      </a:moveTo>
                      <a:cubicBezTo>
                        <a:pt x="26983" y="10193"/>
                        <a:pt x="25840" y="16766"/>
                        <a:pt x="24602" y="23243"/>
                      </a:cubicBezTo>
                      <a:cubicBezTo>
                        <a:pt x="19553" y="49722"/>
                        <a:pt x="14410" y="76106"/>
                        <a:pt x="9362" y="102586"/>
                      </a:cubicBezTo>
                      <a:cubicBezTo>
                        <a:pt x="8600" y="106586"/>
                        <a:pt x="6123" y="107539"/>
                        <a:pt x="2599" y="106967"/>
                      </a:cubicBezTo>
                      <a:cubicBezTo>
                        <a:pt x="-1306" y="106301"/>
                        <a:pt x="217" y="103443"/>
                        <a:pt x="694" y="101252"/>
                      </a:cubicBezTo>
                      <a:cubicBezTo>
                        <a:pt x="4599" y="81059"/>
                        <a:pt x="8409" y="60771"/>
                        <a:pt x="12314" y="40578"/>
                      </a:cubicBezTo>
                      <a:cubicBezTo>
                        <a:pt x="14696" y="28196"/>
                        <a:pt x="17267" y="15718"/>
                        <a:pt x="19648" y="3335"/>
                      </a:cubicBezTo>
                      <a:cubicBezTo>
                        <a:pt x="20315" y="-94"/>
                        <a:pt x="22696" y="-284"/>
                        <a:pt x="25078" y="192"/>
                      </a:cubicBezTo>
                      <a:cubicBezTo>
                        <a:pt x="26411" y="383"/>
                        <a:pt x="27459" y="1907"/>
                        <a:pt x="28412" y="25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39" name="Figura a mano libera: forma 38">
                  <a:extLst>
                    <a:ext uri="{FF2B5EF4-FFF2-40B4-BE49-F238E27FC236}">
                      <a16:creationId xmlns:a16="http://schemas.microsoft.com/office/drawing/2014/main" xmlns="" id="{6AD0924D-DC49-4BBA-87C0-5FB23D5B366F}"/>
                    </a:ext>
                  </a:extLst>
                </p:cNvPr>
                <p:cNvSpPr/>
                <p:nvPr/>
              </p:nvSpPr>
              <p:spPr>
                <a:xfrm>
                  <a:off x="10534459" y="816858"/>
                  <a:ext cx="27955" cy="107463"/>
                </a:xfrm>
                <a:custGeom>
                  <a:avLst/>
                  <a:gdLst>
                    <a:gd name="connsiteX0" fmla="*/ 0 w 27955"/>
                    <a:gd name="connsiteY0" fmla="*/ 104272 h 107463"/>
                    <a:gd name="connsiteX1" fmla="*/ 6286 w 27955"/>
                    <a:gd name="connsiteY1" fmla="*/ 71030 h 107463"/>
                    <a:gd name="connsiteX2" fmla="*/ 18383 w 27955"/>
                    <a:gd name="connsiteY2" fmla="*/ 8546 h 107463"/>
                    <a:gd name="connsiteX3" fmla="*/ 22670 w 27955"/>
                    <a:gd name="connsiteY3" fmla="*/ 735 h 107463"/>
                    <a:gd name="connsiteX4" fmla="*/ 27813 w 27955"/>
                    <a:gd name="connsiteY4" fmla="*/ 5117 h 107463"/>
                    <a:gd name="connsiteX5" fmla="*/ 22098 w 27955"/>
                    <a:gd name="connsiteY5" fmla="*/ 34168 h 107463"/>
                    <a:gd name="connsiteX6" fmla="*/ 13049 w 27955"/>
                    <a:gd name="connsiteY6" fmla="*/ 80936 h 107463"/>
                    <a:gd name="connsiteX7" fmla="*/ 8382 w 27955"/>
                    <a:gd name="connsiteY7" fmla="*/ 104272 h 107463"/>
                    <a:gd name="connsiteX8" fmla="*/ 2762 w 27955"/>
                    <a:gd name="connsiteY8" fmla="*/ 107130 h 107463"/>
                    <a:gd name="connsiteX9" fmla="*/ 0 w 27955"/>
                    <a:gd name="connsiteY9" fmla="*/ 104272 h 107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955" h="107463">
                      <a:moveTo>
                        <a:pt x="0" y="104272"/>
                      </a:moveTo>
                      <a:cubicBezTo>
                        <a:pt x="2286" y="92366"/>
                        <a:pt x="4286" y="81698"/>
                        <a:pt x="6286" y="71030"/>
                      </a:cubicBezTo>
                      <a:cubicBezTo>
                        <a:pt x="10287" y="50170"/>
                        <a:pt x="14192" y="29310"/>
                        <a:pt x="18383" y="8546"/>
                      </a:cubicBezTo>
                      <a:cubicBezTo>
                        <a:pt x="18955" y="5688"/>
                        <a:pt x="20383" y="2069"/>
                        <a:pt x="22670" y="735"/>
                      </a:cubicBezTo>
                      <a:cubicBezTo>
                        <a:pt x="26194" y="-1265"/>
                        <a:pt x="28575" y="1021"/>
                        <a:pt x="27813" y="5117"/>
                      </a:cubicBezTo>
                      <a:cubicBezTo>
                        <a:pt x="26003" y="14832"/>
                        <a:pt x="24003" y="24548"/>
                        <a:pt x="22098" y="34168"/>
                      </a:cubicBezTo>
                      <a:cubicBezTo>
                        <a:pt x="19050" y="49789"/>
                        <a:pt x="16097" y="65315"/>
                        <a:pt x="13049" y="80936"/>
                      </a:cubicBezTo>
                      <a:cubicBezTo>
                        <a:pt x="11525" y="88746"/>
                        <a:pt x="9906" y="96461"/>
                        <a:pt x="8382" y="104272"/>
                      </a:cubicBezTo>
                      <a:cubicBezTo>
                        <a:pt x="7715" y="107510"/>
                        <a:pt x="5144" y="107891"/>
                        <a:pt x="2762" y="107130"/>
                      </a:cubicBezTo>
                      <a:cubicBezTo>
                        <a:pt x="1429" y="106939"/>
                        <a:pt x="572" y="104939"/>
                        <a:pt x="0" y="1042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40" name="Figura a mano libera: forma 39">
                  <a:extLst>
                    <a:ext uri="{FF2B5EF4-FFF2-40B4-BE49-F238E27FC236}">
                      <a16:creationId xmlns:a16="http://schemas.microsoft.com/office/drawing/2014/main" xmlns="" id="{042248A2-A510-47AD-8B5E-C038DB524174}"/>
                    </a:ext>
                  </a:extLst>
                </p:cNvPr>
                <p:cNvSpPr/>
                <p:nvPr/>
              </p:nvSpPr>
              <p:spPr>
                <a:xfrm>
                  <a:off x="10622777" y="817212"/>
                  <a:ext cx="27851" cy="108013"/>
                </a:xfrm>
                <a:custGeom>
                  <a:avLst/>
                  <a:gdLst>
                    <a:gd name="connsiteX0" fmla="*/ 5122 w 27851"/>
                    <a:gd name="connsiteY0" fmla="*/ 108014 h 108013"/>
                    <a:gd name="connsiteX1" fmla="*/ 169 w 27851"/>
                    <a:gd name="connsiteY1" fmla="*/ 102680 h 108013"/>
                    <a:gd name="connsiteX2" fmla="*/ 9694 w 27851"/>
                    <a:gd name="connsiteY2" fmla="*/ 52483 h 108013"/>
                    <a:gd name="connsiteX3" fmla="*/ 18743 w 27851"/>
                    <a:gd name="connsiteY3" fmla="*/ 5144 h 108013"/>
                    <a:gd name="connsiteX4" fmla="*/ 23886 w 27851"/>
                    <a:gd name="connsiteY4" fmla="*/ 0 h 108013"/>
                    <a:gd name="connsiteX5" fmla="*/ 27696 w 27851"/>
                    <a:gd name="connsiteY5" fmla="*/ 4382 h 108013"/>
                    <a:gd name="connsiteX6" fmla="*/ 11885 w 27851"/>
                    <a:gd name="connsiteY6" fmla="*/ 85535 h 108013"/>
                    <a:gd name="connsiteX7" fmla="*/ 8551 w 27851"/>
                    <a:gd name="connsiteY7" fmla="*/ 102775 h 108013"/>
                    <a:gd name="connsiteX8" fmla="*/ 5122 w 27851"/>
                    <a:gd name="connsiteY8" fmla="*/ 108014 h 108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851" h="108013">
                      <a:moveTo>
                        <a:pt x="5122" y="108014"/>
                      </a:moveTo>
                      <a:cubicBezTo>
                        <a:pt x="740" y="107347"/>
                        <a:pt x="-498" y="105918"/>
                        <a:pt x="169" y="102680"/>
                      </a:cubicBezTo>
                      <a:cubicBezTo>
                        <a:pt x="3407" y="85916"/>
                        <a:pt x="6455" y="69247"/>
                        <a:pt x="9694" y="52483"/>
                      </a:cubicBezTo>
                      <a:cubicBezTo>
                        <a:pt x="12742" y="36671"/>
                        <a:pt x="15885" y="20955"/>
                        <a:pt x="18743" y="5144"/>
                      </a:cubicBezTo>
                      <a:cubicBezTo>
                        <a:pt x="19314" y="2000"/>
                        <a:pt x="20362" y="0"/>
                        <a:pt x="23886" y="0"/>
                      </a:cubicBezTo>
                      <a:cubicBezTo>
                        <a:pt x="26839" y="95"/>
                        <a:pt x="28363" y="953"/>
                        <a:pt x="27696" y="4382"/>
                      </a:cubicBezTo>
                      <a:cubicBezTo>
                        <a:pt x="22362" y="31433"/>
                        <a:pt x="17123" y="58484"/>
                        <a:pt x="11885" y="85535"/>
                      </a:cubicBezTo>
                      <a:cubicBezTo>
                        <a:pt x="10742" y="91250"/>
                        <a:pt x="9980" y="97060"/>
                        <a:pt x="8551" y="102775"/>
                      </a:cubicBezTo>
                      <a:cubicBezTo>
                        <a:pt x="8075" y="104775"/>
                        <a:pt x="6265" y="106299"/>
                        <a:pt x="5122" y="1080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7" name="Elemento grafico 62">
                <a:extLst>
                  <a:ext uri="{FF2B5EF4-FFF2-40B4-BE49-F238E27FC236}">
                    <a16:creationId xmlns:a16="http://schemas.microsoft.com/office/drawing/2014/main" xmlns="" id="{66AE6BE3-434D-4F03-8D9B-80341C879934}"/>
                  </a:ext>
                </a:extLst>
              </p:cNvPr>
              <p:cNvGrpSpPr/>
              <p:nvPr/>
            </p:nvGrpSpPr>
            <p:grpSpPr>
              <a:xfrm>
                <a:off x="9993411" y="338603"/>
                <a:ext cx="722880" cy="672194"/>
                <a:chOff x="9993411" y="338603"/>
                <a:chExt cx="722880" cy="672194"/>
              </a:xfrm>
            </p:grpSpPr>
            <p:sp>
              <p:nvSpPr>
                <p:cNvPr id="28" name="Figura a mano libera: forma 27">
                  <a:extLst>
                    <a:ext uri="{FF2B5EF4-FFF2-40B4-BE49-F238E27FC236}">
                      <a16:creationId xmlns:a16="http://schemas.microsoft.com/office/drawing/2014/main" xmlns="" id="{637F9EF3-FE91-4317-941A-1E1CD38F33F4}"/>
                    </a:ext>
                  </a:extLst>
                </p:cNvPr>
                <p:cNvSpPr/>
                <p:nvPr/>
              </p:nvSpPr>
              <p:spPr>
                <a:xfrm>
                  <a:off x="10209483" y="396643"/>
                  <a:ext cx="425941" cy="261882"/>
                </a:xfrm>
                <a:custGeom>
                  <a:avLst/>
                  <a:gdLst>
                    <a:gd name="connsiteX0" fmla="*/ 78374 w 425941"/>
                    <a:gd name="connsiteY0" fmla="*/ 259882 h 261882"/>
                    <a:gd name="connsiteX1" fmla="*/ 65706 w 425941"/>
                    <a:gd name="connsiteY1" fmla="*/ 209400 h 261882"/>
                    <a:gd name="connsiteX2" fmla="*/ 58657 w 425941"/>
                    <a:gd name="connsiteY2" fmla="*/ 161203 h 261882"/>
                    <a:gd name="connsiteX3" fmla="*/ 103901 w 425941"/>
                    <a:gd name="connsiteY3" fmla="*/ 82051 h 261882"/>
                    <a:gd name="connsiteX4" fmla="*/ 173053 w 425941"/>
                    <a:gd name="connsiteY4" fmla="*/ 79003 h 261882"/>
                    <a:gd name="connsiteX5" fmla="*/ 224392 w 425941"/>
                    <a:gd name="connsiteY5" fmla="*/ 97005 h 261882"/>
                    <a:gd name="connsiteX6" fmla="*/ 284876 w 425941"/>
                    <a:gd name="connsiteY6" fmla="*/ 114721 h 261882"/>
                    <a:gd name="connsiteX7" fmla="*/ 319071 w 425941"/>
                    <a:gd name="connsiteY7" fmla="*/ 111483 h 261882"/>
                    <a:gd name="connsiteX8" fmla="*/ 358028 w 425941"/>
                    <a:gd name="connsiteY8" fmla="*/ 91004 h 261882"/>
                    <a:gd name="connsiteX9" fmla="*/ 415750 w 425941"/>
                    <a:gd name="connsiteY9" fmla="*/ 68811 h 261882"/>
                    <a:gd name="connsiteX10" fmla="*/ 425941 w 425941"/>
                    <a:gd name="connsiteY10" fmla="*/ 68811 h 261882"/>
                    <a:gd name="connsiteX11" fmla="*/ 423751 w 425941"/>
                    <a:gd name="connsiteY11" fmla="*/ 66049 h 261882"/>
                    <a:gd name="connsiteX12" fmla="*/ 393271 w 425941"/>
                    <a:gd name="connsiteY12" fmla="*/ 52999 h 261882"/>
                    <a:gd name="connsiteX13" fmla="*/ 331358 w 425941"/>
                    <a:gd name="connsiteY13" fmla="*/ 57286 h 261882"/>
                    <a:gd name="connsiteX14" fmla="*/ 298973 w 425941"/>
                    <a:gd name="connsiteY14" fmla="*/ 56714 h 261882"/>
                    <a:gd name="connsiteX15" fmla="*/ 254015 w 425941"/>
                    <a:gd name="connsiteY15" fmla="*/ 36331 h 261882"/>
                    <a:gd name="connsiteX16" fmla="*/ 160289 w 425941"/>
                    <a:gd name="connsiteY16" fmla="*/ 993 h 261882"/>
                    <a:gd name="connsiteX17" fmla="*/ 101710 w 425941"/>
                    <a:gd name="connsiteY17" fmla="*/ 4231 h 261882"/>
                    <a:gd name="connsiteX18" fmla="*/ 32178 w 425941"/>
                    <a:gd name="connsiteY18" fmla="*/ 48332 h 261882"/>
                    <a:gd name="connsiteX19" fmla="*/ 2269 w 425941"/>
                    <a:gd name="connsiteY19" fmla="*/ 113578 h 261882"/>
                    <a:gd name="connsiteX20" fmla="*/ 3793 w 425941"/>
                    <a:gd name="connsiteY20" fmla="*/ 166728 h 261882"/>
                    <a:gd name="connsiteX21" fmla="*/ 32654 w 425941"/>
                    <a:gd name="connsiteY21" fmla="*/ 234070 h 261882"/>
                    <a:gd name="connsiteX22" fmla="*/ 44560 w 425941"/>
                    <a:gd name="connsiteY22" fmla="*/ 258549 h 261882"/>
                    <a:gd name="connsiteX23" fmla="*/ 44275 w 425941"/>
                    <a:gd name="connsiteY23" fmla="*/ 261883 h 261882"/>
                    <a:gd name="connsiteX24" fmla="*/ 79327 w 425941"/>
                    <a:gd name="connsiteY24" fmla="*/ 261883 h 261882"/>
                    <a:gd name="connsiteX25" fmla="*/ 78374 w 425941"/>
                    <a:gd name="connsiteY25" fmla="*/ 259882 h 261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25941" h="261882">
                      <a:moveTo>
                        <a:pt x="78374" y="259882"/>
                      </a:moveTo>
                      <a:cubicBezTo>
                        <a:pt x="74088" y="243118"/>
                        <a:pt x="69135" y="226354"/>
                        <a:pt x="65706" y="209400"/>
                      </a:cubicBezTo>
                      <a:cubicBezTo>
                        <a:pt x="62467" y="193493"/>
                        <a:pt x="60753" y="177301"/>
                        <a:pt x="58657" y="161203"/>
                      </a:cubicBezTo>
                      <a:cubicBezTo>
                        <a:pt x="54466" y="128628"/>
                        <a:pt x="73993" y="95481"/>
                        <a:pt x="103901" y="82051"/>
                      </a:cubicBezTo>
                      <a:cubicBezTo>
                        <a:pt x="126761" y="71764"/>
                        <a:pt x="150002" y="73097"/>
                        <a:pt x="173053" y="79003"/>
                      </a:cubicBezTo>
                      <a:cubicBezTo>
                        <a:pt x="190579" y="83479"/>
                        <a:pt x="207533" y="90433"/>
                        <a:pt x="224392" y="97005"/>
                      </a:cubicBezTo>
                      <a:cubicBezTo>
                        <a:pt x="244109" y="104625"/>
                        <a:pt x="263540" y="112721"/>
                        <a:pt x="284876" y="114721"/>
                      </a:cubicBezTo>
                      <a:cubicBezTo>
                        <a:pt x="296497" y="115864"/>
                        <a:pt x="307831" y="114531"/>
                        <a:pt x="319071" y="111483"/>
                      </a:cubicBezTo>
                      <a:cubicBezTo>
                        <a:pt x="333549" y="107578"/>
                        <a:pt x="346027" y="99767"/>
                        <a:pt x="358028" y="91004"/>
                      </a:cubicBezTo>
                      <a:cubicBezTo>
                        <a:pt x="375268" y="78431"/>
                        <a:pt x="394033" y="69668"/>
                        <a:pt x="415750" y="68811"/>
                      </a:cubicBezTo>
                      <a:cubicBezTo>
                        <a:pt x="418798" y="68716"/>
                        <a:pt x="421941" y="68811"/>
                        <a:pt x="425941" y="68811"/>
                      </a:cubicBezTo>
                      <a:cubicBezTo>
                        <a:pt x="424703" y="67192"/>
                        <a:pt x="424322" y="66430"/>
                        <a:pt x="423751" y="66049"/>
                      </a:cubicBezTo>
                      <a:cubicBezTo>
                        <a:pt x="414702" y="59191"/>
                        <a:pt x="404701" y="54238"/>
                        <a:pt x="393271" y="52999"/>
                      </a:cubicBezTo>
                      <a:cubicBezTo>
                        <a:pt x="372411" y="50809"/>
                        <a:pt x="351837" y="53476"/>
                        <a:pt x="331358" y="57286"/>
                      </a:cubicBezTo>
                      <a:cubicBezTo>
                        <a:pt x="320595" y="59286"/>
                        <a:pt x="309736" y="58905"/>
                        <a:pt x="298973" y="56714"/>
                      </a:cubicBezTo>
                      <a:cubicBezTo>
                        <a:pt x="282400" y="53380"/>
                        <a:pt x="267922" y="45379"/>
                        <a:pt x="254015" y="36331"/>
                      </a:cubicBezTo>
                      <a:cubicBezTo>
                        <a:pt x="225345" y="17757"/>
                        <a:pt x="194960" y="3755"/>
                        <a:pt x="160289" y="993"/>
                      </a:cubicBezTo>
                      <a:cubicBezTo>
                        <a:pt x="140572" y="-626"/>
                        <a:pt x="121141" y="-722"/>
                        <a:pt x="101710" y="4231"/>
                      </a:cubicBezTo>
                      <a:cubicBezTo>
                        <a:pt x="73707" y="11470"/>
                        <a:pt x="50466" y="25948"/>
                        <a:pt x="32178" y="48332"/>
                      </a:cubicBezTo>
                      <a:cubicBezTo>
                        <a:pt x="16557" y="67477"/>
                        <a:pt x="7127" y="89385"/>
                        <a:pt x="2269" y="113578"/>
                      </a:cubicBezTo>
                      <a:cubicBezTo>
                        <a:pt x="-1350" y="131485"/>
                        <a:pt x="-493" y="149107"/>
                        <a:pt x="3793" y="166728"/>
                      </a:cubicBezTo>
                      <a:cubicBezTo>
                        <a:pt x="9604" y="190826"/>
                        <a:pt x="20748" y="212543"/>
                        <a:pt x="32654" y="234070"/>
                      </a:cubicBezTo>
                      <a:cubicBezTo>
                        <a:pt x="37036" y="241975"/>
                        <a:pt x="40750" y="250262"/>
                        <a:pt x="44560" y="258549"/>
                      </a:cubicBezTo>
                      <a:cubicBezTo>
                        <a:pt x="44941" y="259311"/>
                        <a:pt x="44751" y="260740"/>
                        <a:pt x="44275" y="261883"/>
                      </a:cubicBezTo>
                      <a:lnTo>
                        <a:pt x="79327" y="261883"/>
                      </a:lnTo>
                      <a:cubicBezTo>
                        <a:pt x="78946" y="261406"/>
                        <a:pt x="78565" y="260740"/>
                        <a:pt x="78374" y="259882"/>
                      </a:cubicBezTo>
                      <a:close/>
                    </a:path>
                  </a:pathLst>
                </a:custGeom>
                <a:solidFill>
                  <a:srgbClr val="3292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29" name="Figura a mano libera: forma 28">
                  <a:extLst>
                    <a:ext uri="{FF2B5EF4-FFF2-40B4-BE49-F238E27FC236}">
                      <a16:creationId xmlns:a16="http://schemas.microsoft.com/office/drawing/2014/main" xmlns="" id="{279ACAA6-1500-44FD-93E4-8D481BDBE9D0}"/>
                    </a:ext>
                  </a:extLst>
                </p:cNvPr>
                <p:cNvSpPr/>
                <p:nvPr/>
              </p:nvSpPr>
              <p:spPr>
                <a:xfrm>
                  <a:off x="9993411" y="338603"/>
                  <a:ext cx="722880" cy="672194"/>
                </a:xfrm>
                <a:custGeom>
                  <a:avLst/>
                  <a:gdLst>
                    <a:gd name="connsiteX0" fmla="*/ 716403 w 722880"/>
                    <a:gd name="connsiteY0" fmla="*/ 179334 h 672194"/>
                    <a:gd name="connsiteX1" fmla="*/ 658968 w 722880"/>
                    <a:gd name="connsiteY1" fmla="*/ 140472 h 672194"/>
                    <a:gd name="connsiteX2" fmla="*/ 596198 w 722880"/>
                    <a:gd name="connsiteY2" fmla="*/ 149901 h 672194"/>
                    <a:gd name="connsiteX3" fmla="*/ 551621 w 722880"/>
                    <a:gd name="connsiteY3" fmla="*/ 175619 h 672194"/>
                    <a:gd name="connsiteX4" fmla="*/ 471992 w 722880"/>
                    <a:gd name="connsiteY4" fmla="*/ 180667 h 672194"/>
                    <a:gd name="connsiteX5" fmla="*/ 416366 w 722880"/>
                    <a:gd name="connsiteY5" fmla="*/ 160093 h 672194"/>
                    <a:gd name="connsiteX6" fmla="*/ 350548 w 722880"/>
                    <a:gd name="connsiteY6" fmla="*/ 146853 h 672194"/>
                    <a:gd name="connsiteX7" fmla="*/ 296637 w 722880"/>
                    <a:gd name="connsiteY7" fmla="*/ 182572 h 672194"/>
                    <a:gd name="connsiteX8" fmla="*/ 288540 w 722880"/>
                    <a:gd name="connsiteY8" fmla="*/ 233626 h 672194"/>
                    <a:gd name="connsiteX9" fmla="*/ 302542 w 722880"/>
                    <a:gd name="connsiteY9" fmla="*/ 316017 h 672194"/>
                    <a:gd name="connsiteX10" fmla="*/ 301209 w 722880"/>
                    <a:gd name="connsiteY10" fmla="*/ 321447 h 672194"/>
                    <a:gd name="connsiteX11" fmla="*/ 295113 w 722880"/>
                    <a:gd name="connsiteY11" fmla="*/ 320018 h 672194"/>
                    <a:gd name="connsiteX12" fmla="*/ 260061 w 722880"/>
                    <a:gd name="connsiteY12" fmla="*/ 320018 h 672194"/>
                    <a:gd name="connsiteX13" fmla="*/ 259203 w 722880"/>
                    <a:gd name="connsiteY13" fmla="*/ 321351 h 672194"/>
                    <a:gd name="connsiteX14" fmla="*/ 246630 w 722880"/>
                    <a:gd name="connsiteY14" fmla="*/ 316779 h 672194"/>
                    <a:gd name="connsiteX15" fmla="*/ 234629 w 722880"/>
                    <a:gd name="connsiteY15" fmla="*/ 295062 h 672194"/>
                    <a:gd name="connsiteX16" fmla="*/ 202053 w 722880"/>
                    <a:gd name="connsiteY16" fmla="*/ 216195 h 672194"/>
                    <a:gd name="connsiteX17" fmla="*/ 209388 w 722880"/>
                    <a:gd name="connsiteY17" fmla="*/ 143234 h 672194"/>
                    <a:gd name="connsiteX18" fmla="*/ 248821 w 722880"/>
                    <a:gd name="connsiteY18" fmla="*/ 85036 h 672194"/>
                    <a:gd name="connsiteX19" fmla="*/ 252631 w 722880"/>
                    <a:gd name="connsiteY19" fmla="*/ 80750 h 672194"/>
                    <a:gd name="connsiteX20" fmla="*/ 247202 w 722880"/>
                    <a:gd name="connsiteY20" fmla="*/ 79607 h 672194"/>
                    <a:gd name="connsiteX21" fmla="*/ 226533 w 722880"/>
                    <a:gd name="connsiteY21" fmla="*/ 73130 h 672194"/>
                    <a:gd name="connsiteX22" fmla="*/ 203101 w 722880"/>
                    <a:gd name="connsiteY22" fmla="*/ 45317 h 672194"/>
                    <a:gd name="connsiteX23" fmla="*/ 187766 w 722880"/>
                    <a:gd name="connsiteY23" fmla="*/ 12265 h 672194"/>
                    <a:gd name="connsiteX24" fmla="*/ 170621 w 722880"/>
                    <a:gd name="connsiteY24" fmla="*/ 73 h 672194"/>
                    <a:gd name="connsiteX25" fmla="*/ 163858 w 722880"/>
                    <a:gd name="connsiteY25" fmla="*/ 4645 h 672194"/>
                    <a:gd name="connsiteX26" fmla="*/ 161382 w 722880"/>
                    <a:gd name="connsiteY26" fmla="*/ 15599 h 672194"/>
                    <a:gd name="connsiteX27" fmla="*/ 135474 w 722880"/>
                    <a:gd name="connsiteY27" fmla="*/ 80655 h 672194"/>
                    <a:gd name="connsiteX28" fmla="*/ 108327 w 722880"/>
                    <a:gd name="connsiteY28" fmla="*/ 153045 h 672194"/>
                    <a:gd name="connsiteX29" fmla="*/ 104327 w 722880"/>
                    <a:gd name="connsiteY29" fmla="*/ 167713 h 672194"/>
                    <a:gd name="connsiteX30" fmla="*/ 100803 w 722880"/>
                    <a:gd name="connsiteY30" fmla="*/ 162665 h 672194"/>
                    <a:gd name="connsiteX31" fmla="*/ 88420 w 722880"/>
                    <a:gd name="connsiteY31" fmla="*/ 145234 h 672194"/>
                    <a:gd name="connsiteX32" fmla="*/ 58035 w 722880"/>
                    <a:gd name="connsiteY32" fmla="*/ 129899 h 672194"/>
                    <a:gd name="connsiteX33" fmla="*/ 50701 w 722880"/>
                    <a:gd name="connsiteY33" fmla="*/ 138281 h 672194"/>
                    <a:gd name="connsiteX34" fmla="*/ 51749 w 722880"/>
                    <a:gd name="connsiteY34" fmla="*/ 143043 h 672194"/>
                    <a:gd name="connsiteX35" fmla="*/ 54225 w 722880"/>
                    <a:gd name="connsiteY35" fmla="*/ 173904 h 672194"/>
                    <a:gd name="connsiteX36" fmla="*/ 46415 w 722880"/>
                    <a:gd name="connsiteY36" fmla="*/ 200479 h 672194"/>
                    <a:gd name="connsiteX37" fmla="*/ 36985 w 722880"/>
                    <a:gd name="connsiteY37" fmla="*/ 244104 h 672194"/>
                    <a:gd name="connsiteX38" fmla="*/ 44129 w 722880"/>
                    <a:gd name="connsiteY38" fmla="*/ 278870 h 672194"/>
                    <a:gd name="connsiteX39" fmla="*/ 110518 w 722880"/>
                    <a:gd name="connsiteY39" fmla="*/ 308397 h 672194"/>
                    <a:gd name="connsiteX40" fmla="*/ 177384 w 722880"/>
                    <a:gd name="connsiteY40" fmla="*/ 289728 h 672194"/>
                    <a:gd name="connsiteX41" fmla="*/ 213102 w 722880"/>
                    <a:gd name="connsiteY41" fmla="*/ 288109 h 672194"/>
                    <a:gd name="connsiteX42" fmla="*/ 243011 w 722880"/>
                    <a:gd name="connsiteY42" fmla="*/ 317541 h 672194"/>
                    <a:gd name="connsiteX43" fmla="*/ 240249 w 722880"/>
                    <a:gd name="connsiteY43" fmla="*/ 321828 h 672194"/>
                    <a:gd name="connsiteX44" fmla="*/ 223675 w 722880"/>
                    <a:gd name="connsiteY44" fmla="*/ 321732 h 672194"/>
                    <a:gd name="connsiteX45" fmla="*/ 216246 w 722880"/>
                    <a:gd name="connsiteY45" fmla="*/ 318399 h 672194"/>
                    <a:gd name="connsiteX46" fmla="*/ 193576 w 722880"/>
                    <a:gd name="connsiteY46" fmla="*/ 306111 h 672194"/>
                    <a:gd name="connsiteX47" fmla="*/ 153762 w 722880"/>
                    <a:gd name="connsiteY47" fmla="*/ 310493 h 672194"/>
                    <a:gd name="connsiteX48" fmla="*/ 107470 w 722880"/>
                    <a:gd name="connsiteY48" fmla="*/ 325257 h 672194"/>
                    <a:gd name="connsiteX49" fmla="*/ 48701 w 722880"/>
                    <a:gd name="connsiteY49" fmla="*/ 316589 h 672194"/>
                    <a:gd name="connsiteX50" fmla="*/ 21174 w 722880"/>
                    <a:gd name="connsiteY50" fmla="*/ 253819 h 672194"/>
                    <a:gd name="connsiteX51" fmla="*/ 33937 w 722880"/>
                    <a:gd name="connsiteY51" fmla="*/ 200860 h 672194"/>
                    <a:gd name="connsiteX52" fmla="*/ 34985 w 722880"/>
                    <a:gd name="connsiteY52" fmla="*/ 157807 h 672194"/>
                    <a:gd name="connsiteX53" fmla="*/ 33651 w 722880"/>
                    <a:gd name="connsiteY53" fmla="*/ 155140 h 672194"/>
                    <a:gd name="connsiteX54" fmla="*/ 32604 w 722880"/>
                    <a:gd name="connsiteY54" fmla="*/ 164760 h 672194"/>
                    <a:gd name="connsiteX55" fmla="*/ 27936 w 722880"/>
                    <a:gd name="connsiteY55" fmla="*/ 194193 h 672194"/>
                    <a:gd name="connsiteX56" fmla="*/ 8696 w 722880"/>
                    <a:gd name="connsiteY56" fmla="*/ 237246 h 672194"/>
                    <a:gd name="connsiteX57" fmla="*/ 1743 w 722880"/>
                    <a:gd name="connsiteY57" fmla="*/ 286395 h 672194"/>
                    <a:gd name="connsiteX58" fmla="*/ 24793 w 722880"/>
                    <a:gd name="connsiteY58" fmla="*/ 321923 h 672194"/>
                    <a:gd name="connsiteX59" fmla="*/ 80895 w 722880"/>
                    <a:gd name="connsiteY59" fmla="*/ 335639 h 672194"/>
                    <a:gd name="connsiteX60" fmla="*/ 162620 w 722880"/>
                    <a:gd name="connsiteY60" fmla="*/ 326019 h 672194"/>
                    <a:gd name="connsiteX61" fmla="*/ 207292 w 722880"/>
                    <a:gd name="connsiteY61" fmla="*/ 324685 h 672194"/>
                    <a:gd name="connsiteX62" fmla="*/ 220532 w 722880"/>
                    <a:gd name="connsiteY62" fmla="*/ 338782 h 672194"/>
                    <a:gd name="connsiteX63" fmla="*/ 220532 w 722880"/>
                    <a:gd name="connsiteY63" fmla="*/ 342687 h 672194"/>
                    <a:gd name="connsiteX64" fmla="*/ 226723 w 722880"/>
                    <a:gd name="connsiteY64" fmla="*/ 352117 h 672194"/>
                    <a:gd name="connsiteX65" fmla="*/ 235867 w 722880"/>
                    <a:gd name="connsiteY65" fmla="*/ 368310 h 672194"/>
                    <a:gd name="connsiteX66" fmla="*/ 235581 w 722880"/>
                    <a:gd name="connsiteY66" fmla="*/ 373644 h 672194"/>
                    <a:gd name="connsiteX67" fmla="*/ 229009 w 722880"/>
                    <a:gd name="connsiteY67" fmla="*/ 382502 h 672194"/>
                    <a:gd name="connsiteX68" fmla="*/ 209292 w 722880"/>
                    <a:gd name="connsiteY68" fmla="*/ 390884 h 672194"/>
                    <a:gd name="connsiteX69" fmla="*/ 127949 w 722880"/>
                    <a:gd name="connsiteY69" fmla="*/ 498231 h 672194"/>
                    <a:gd name="connsiteX70" fmla="*/ 138045 w 722880"/>
                    <a:gd name="connsiteY70" fmla="*/ 580527 h 672194"/>
                    <a:gd name="connsiteX71" fmla="*/ 204530 w 722880"/>
                    <a:gd name="connsiteY71" fmla="*/ 653964 h 672194"/>
                    <a:gd name="connsiteX72" fmla="*/ 281968 w 722880"/>
                    <a:gd name="connsiteY72" fmla="*/ 672157 h 672194"/>
                    <a:gd name="connsiteX73" fmla="*/ 354358 w 722880"/>
                    <a:gd name="connsiteY73" fmla="*/ 651964 h 672194"/>
                    <a:gd name="connsiteX74" fmla="*/ 378361 w 722880"/>
                    <a:gd name="connsiteY74" fmla="*/ 633200 h 672194"/>
                    <a:gd name="connsiteX75" fmla="*/ 376932 w 722880"/>
                    <a:gd name="connsiteY75" fmla="*/ 632914 h 672194"/>
                    <a:gd name="connsiteX76" fmla="*/ 373599 w 722880"/>
                    <a:gd name="connsiteY76" fmla="*/ 634724 h 672194"/>
                    <a:gd name="connsiteX77" fmla="*/ 314829 w 722880"/>
                    <a:gd name="connsiteY77" fmla="*/ 657012 h 672194"/>
                    <a:gd name="connsiteX78" fmla="*/ 226818 w 722880"/>
                    <a:gd name="connsiteY78" fmla="*/ 647297 h 672194"/>
                    <a:gd name="connsiteX79" fmla="*/ 159572 w 722880"/>
                    <a:gd name="connsiteY79" fmla="*/ 590623 h 672194"/>
                    <a:gd name="connsiteX80" fmla="*/ 144618 w 722880"/>
                    <a:gd name="connsiteY80" fmla="*/ 506803 h 672194"/>
                    <a:gd name="connsiteX81" fmla="*/ 145570 w 722880"/>
                    <a:gd name="connsiteY81" fmla="*/ 504327 h 672194"/>
                    <a:gd name="connsiteX82" fmla="*/ 156048 w 722880"/>
                    <a:gd name="connsiteY82" fmla="*/ 563572 h 672194"/>
                    <a:gd name="connsiteX83" fmla="*/ 191671 w 722880"/>
                    <a:gd name="connsiteY83" fmla="*/ 610626 h 672194"/>
                    <a:gd name="connsiteX84" fmla="*/ 190052 w 722880"/>
                    <a:gd name="connsiteY84" fmla="*/ 606244 h 672194"/>
                    <a:gd name="connsiteX85" fmla="*/ 163763 w 722880"/>
                    <a:gd name="connsiteY85" fmla="*/ 542903 h 672194"/>
                    <a:gd name="connsiteX86" fmla="*/ 171573 w 722880"/>
                    <a:gd name="connsiteY86" fmla="*/ 473751 h 672194"/>
                    <a:gd name="connsiteX87" fmla="*/ 220722 w 722880"/>
                    <a:gd name="connsiteY87" fmla="*/ 416982 h 672194"/>
                    <a:gd name="connsiteX88" fmla="*/ 333879 w 722880"/>
                    <a:gd name="connsiteY88" fmla="*/ 398790 h 672194"/>
                    <a:gd name="connsiteX89" fmla="*/ 404174 w 722880"/>
                    <a:gd name="connsiteY89" fmla="*/ 447843 h 672194"/>
                    <a:gd name="connsiteX90" fmla="*/ 410270 w 722880"/>
                    <a:gd name="connsiteY90" fmla="*/ 455654 h 672194"/>
                    <a:gd name="connsiteX91" fmla="*/ 411794 w 722880"/>
                    <a:gd name="connsiteY91" fmla="*/ 454701 h 672194"/>
                    <a:gd name="connsiteX92" fmla="*/ 405412 w 722880"/>
                    <a:gd name="connsiteY92" fmla="*/ 442890 h 672194"/>
                    <a:gd name="connsiteX93" fmla="*/ 333594 w 722880"/>
                    <a:gd name="connsiteY93" fmla="*/ 385264 h 672194"/>
                    <a:gd name="connsiteX94" fmla="*/ 320259 w 722880"/>
                    <a:gd name="connsiteY94" fmla="*/ 366309 h 672194"/>
                    <a:gd name="connsiteX95" fmla="*/ 329593 w 722880"/>
                    <a:gd name="connsiteY95" fmla="*/ 352308 h 672194"/>
                    <a:gd name="connsiteX96" fmla="*/ 335308 w 722880"/>
                    <a:gd name="connsiteY96" fmla="*/ 344307 h 672194"/>
                    <a:gd name="connsiteX97" fmla="*/ 335594 w 722880"/>
                    <a:gd name="connsiteY97" fmla="*/ 333543 h 672194"/>
                    <a:gd name="connsiteX98" fmla="*/ 325212 w 722880"/>
                    <a:gd name="connsiteY98" fmla="*/ 322209 h 672194"/>
                    <a:gd name="connsiteX99" fmla="*/ 321973 w 722880"/>
                    <a:gd name="connsiteY99" fmla="*/ 316970 h 672194"/>
                    <a:gd name="connsiteX100" fmla="*/ 344833 w 722880"/>
                    <a:gd name="connsiteY100" fmla="*/ 286014 h 672194"/>
                    <a:gd name="connsiteX101" fmla="*/ 414175 w 722880"/>
                    <a:gd name="connsiteY101" fmla="*/ 276679 h 672194"/>
                    <a:gd name="connsiteX102" fmla="*/ 466848 w 722880"/>
                    <a:gd name="connsiteY102" fmla="*/ 292110 h 672194"/>
                    <a:gd name="connsiteX103" fmla="*/ 519522 w 722880"/>
                    <a:gd name="connsiteY103" fmla="*/ 293443 h 672194"/>
                    <a:gd name="connsiteX104" fmla="*/ 525427 w 722880"/>
                    <a:gd name="connsiteY104" fmla="*/ 290871 h 672194"/>
                    <a:gd name="connsiteX105" fmla="*/ 525141 w 722880"/>
                    <a:gd name="connsiteY105" fmla="*/ 289538 h 672194"/>
                    <a:gd name="connsiteX106" fmla="*/ 520093 w 722880"/>
                    <a:gd name="connsiteY106" fmla="*/ 289538 h 672194"/>
                    <a:gd name="connsiteX107" fmla="*/ 442464 w 722880"/>
                    <a:gd name="connsiteY107" fmla="*/ 270297 h 672194"/>
                    <a:gd name="connsiteX108" fmla="*/ 402459 w 722880"/>
                    <a:gd name="connsiteY108" fmla="*/ 254295 h 672194"/>
                    <a:gd name="connsiteX109" fmla="*/ 358835 w 722880"/>
                    <a:gd name="connsiteY109" fmla="*/ 257153 h 672194"/>
                    <a:gd name="connsiteX110" fmla="*/ 315210 w 722880"/>
                    <a:gd name="connsiteY110" fmla="*/ 295348 h 672194"/>
                    <a:gd name="connsiteX111" fmla="*/ 310638 w 722880"/>
                    <a:gd name="connsiteY111" fmla="*/ 301539 h 672194"/>
                    <a:gd name="connsiteX112" fmla="*/ 310448 w 722880"/>
                    <a:gd name="connsiteY112" fmla="*/ 297920 h 672194"/>
                    <a:gd name="connsiteX113" fmla="*/ 323592 w 722880"/>
                    <a:gd name="connsiteY113" fmla="*/ 263535 h 672194"/>
                    <a:gd name="connsiteX114" fmla="*/ 364550 w 722880"/>
                    <a:gd name="connsiteY114" fmla="*/ 234960 h 672194"/>
                    <a:gd name="connsiteX115" fmla="*/ 418938 w 722880"/>
                    <a:gd name="connsiteY115" fmla="*/ 246961 h 672194"/>
                    <a:gd name="connsiteX116" fmla="*/ 504472 w 722880"/>
                    <a:gd name="connsiteY116" fmla="*/ 279727 h 672194"/>
                    <a:gd name="connsiteX117" fmla="*/ 567337 w 722880"/>
                    <a:gd name="connsiteY117" fmla="*/ 274965 h 672194"/>
                    <a:gd name="connsiteX118" fmla="*/ 618105 w 722880"/>
                    <a:gd name="connsiteY118" fmla="*/ 235245 h 672194"/>
                    <a:gd name="connsiteX119" fmla="*/ 650395 w 722880"/>
                    <a:gd name="connsiteY119" fmla="*/ 204575 h 672194"/>
                    <a:gd name="connsiteX120" fmla="*/ 715832 w 722880"/>
                    <a:gd name="connsiteY120" fmla="*/ 187239 h 672194"/>
                    <a:gd name="connsiteX121" fmla="*/ 722880 w 722880"/>
                    <a:gd name="connsiteY121" fmla="*/ 186573 h 672194"/>
                    <a:gd name="connsiteX122" fmla="*/ 716403 w 722880"/>
                    <a:gd name="connsiteY122" fmla="*/ 179334 h 672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</a:cxnLst>
                  <a:rect l="l" t="t" r="r" b="b"/>
                  <a:pathLst>
                    <a:path w="722880" h="672194">
                      <a:moveTo>
                        <a:pt x="716403" y="179334"/>
                      </a:moveTo>
                      <a:cubicBezTo>
                        <a:pt x="699830" y="162570"/>
                        <a:pt x="682113" y="147520"/>
                        <a:pt x="658968" y="140472"/>
                      </a:cubicBezTo>
                      <a:cubicBezTo>
                        <a:pt x="636489" y="133614"/>
                        <a:pt x="615438" y="136947"/>
                        <a:pt x="596198" y="149901"/>
                      </a:cubicBezTo>
                      <a:cubicBezTo>
                        <a:pt x="581910" y="159522"/>
                        <a:pt x="567623" y="168951"/>
                        <a:pt x="551621" y="175619"/>
                      </a:cubicBezTo>
                      <a:cubicBezTo>
                        <a:pt x="525618" y="186477"/>
                        <a:pt x="498852" y="188573"/>
                        <a:pt x="471992" y="180667"/>
                      </a:cubicBezTo>
                      <a:cubicBezTo>
                        <a:pt x="453037" y="175143"/>
                        <a:pt x="434749" y="167427"/>
                        <a:pt x="416366" y="160093"/>
                      </a:cubicBezTo>
                      <a:cubicBezTo>
                        <a:pt x="395220" y="151616"/>
                        <a:pt x="373599" y="145710"/>
                        <a:pt x="350548" y="146853"/>
                      </a:cubicBezTo>
                      <a:cubicBezTo>
                        <a:pt x="325593" y="147996"/>
                        <a:pt x="306924" y="158855"/>
                        <a:pt x="296637" y="182572"/>
                      </a:cubicBezTo>
                      <a:cubicBezTo>
                        <a:pt x="289588" y="198955"/>
                        <a:pt x="288255" y="216195"/>
                        <a:pt x="288540" y="233626"/>
                      </a:cubicBezTo>
                      <a:cubicBezTo>
                        <a:pt x="288921" y="261820"/>
                        <a:pt x="295017" y="288966"/>
                        <a:pt x="302542" y="316017"/>
                      </a:cubicBezTo>
                      <a:cubicBezTo>
                        <a:pt x="303114" y="317922"/>
                        <a:pt x="305019" y="320685"/>
                        <a:pt x="301209" y="321447"/>
                      </a:cubicBezTo>
                      <a:cubicBezTo>
                        <a:pt x="298827" y="321923"/>
                        <a:pt x="296541" y="321828"/>
                        <a:pt x="295113" y="320018"/>
                      </a:cubicBezTo>
                      <a:lnTo>
                        <a:pt x="260061" y="320018"/>
                      </a:lnTo>
                      <a:cubicBezTo>
                        <a:pt x="259870" y="320685"/>
                        <a:pt x="259489" y="321161"/>
                        <a:pt x="259203" y="321351"/>
                      </a:cubicBezTo>
                      <a:cubicBezTo>
                        <a:pt x="254631" y="323637"/>
                        <a:pt x="249202" y="321447"/>
                        <a:pt x="246630" y="316779"/>
                      </a:cubicBezTo>
                      <a:cubicBezTo>
                        <a:pt x="242630" y="309540"/>
                        <a:pt x="238534" y="302301"/>
                        <a:pt x="234629" y="295062"/>
                      </a:cubicBezTo>
                      <a:cubicBezTo>
                        <a:pt x="221008" y="269916"/>
                        <a:pt x="207673" y="244675"/>
                        <a:pt x="202053" y="216195"/>
                      </a:cubicBezTo>
                      <a:cubicBezTo>
                        <a:pt x="197100" y="191145"/>
                        <a:pt x="199386" y="166761"/>
                        <a:pt x="209388" y="143234"/>
                      </a:cubicBezTo>
                      <a:cubicBezTo>
                        <a:pt x="218722" y="121326"/>
                        <a:pt x="232724" y="102467"/>
                        <a:pt x="248821" y="85036"/>
                      </a:cubicBezTo>
                      <a:cubicBezTo>
                        <a:pt x="249869" y="83893"/>
                        <a:pt x="250821" y="82655"/>
                        <a:pt x="252631" y="80750"/>
                      </a:cubicBezTo>
                      <a:cubicBezTo>
                        <a:pt x="250155" y="80274"/>
                        <a:pt x="248631" y="80083"/>
                        <a:pt x="247202" y="79607"/>
                      </a:cubicBezTo>
                      <a:cubicBezTo>
                        <a:pt x="240249" y="77511"/>
                        <a:pt x="232914" y="76273"/>
                        <a:pt x="226533" y="73130"/>
                      </a:cubicBezTo>
                      <a:cubicBezTo>
                        <a:pt x="215007" y="67320"/>
                        <a:pt x="208530" y="56652"/>
                        <a:pt x="203101" y="45317"/>
                      </a:cubicBezTo>
                      <a:cubicBezTo>
                        <a:pt x="197862" y="34363"/>
                        <a:pt x="193195" y="23124"/>
                        <a:pt x="187766" y="12265"/>
                      </a:cubicBezTo>
                      <a:cubicBezTo>
                        <a:pt x="184337" y="5407"/>
                        <a:pt x="178622" y="930"/>
                        <a:pt x="170621" y="73"/>
                      </a:cubicBezTo>
                      <a:cubicBezTo>
                        <a:pt x="167001" y="-308"/>
                        <a:pt x="164620" y="740"/>
                        <a:pt x="163858" y="4645"/>
                      </a:cubicBezTo>
                      <a:cubicBezTo>
                        <a:pt x="163191" y="8265"/>
                        <a:pt x="162429" y="11979"/>
                        <a:pt x="161382" y="15599"/>
                      </a:cubicBezTo>
                      <a:cubicBezTo>
                        <a:pt x="155190" y="38268"/>
                        <a:pt x="145189" y="59414"/>
                        <a:pt x="135474" y="80655"/>
                      </a:cubicBezTo>
                      <a:cubicBezTo>
                        <a:pt x="124710" y="104181"/>
                        <a:pt x="114614" y="127899"/>
                        <a:pt x="108327" y="153045"/>
                      </a:cubicBezTo>
                      <a:cubicBezTo>
                        <a:pt x="107184" y="157521"/>
                        <a:pt x="105946" y="161903"/>
                        <a:pt x="104327" y="167713"/>
                      </a:cubicBezTo>
                      <a:cubicBezTo>
                        <a:pt x="102517" y="165141"/>
                        <a:pt x="101660" y="163903"/>
                        <a:pt x="100803" y="162665"/>
                      </a:cubicBezTo>
                      <a:cubicBezTo>
                        <a:pt x="96707" y="156855"/>
                        <a:pt x="93087" y="150568"/>
                        <a:pt x="88420" y="145234"/>
                      </a:cubicBezTo>
                      <a:cubicBezTo>
                        <a:pt x="80514" y="136090"/>
                        <a:pt x="70513" y="130185"/>
                        <a:pt x="58035" y="129899"/>
                      </a:cubicBezTo>
                      <a:cubicBezTo>
                        <a:pt x="50511" y="129708"/>
                        <a:pt x="49463" y="131137"/>
                        <a:pt x="50701" y="138281"/>
                      </a:cubicBezTo>
                      <a:cubicBezTo>
                        <a:pt x="50987" y="139900"/>
                        <a:pt x="51558" y="141424"/>
                        <a:pt x="51749" y="143043"/>
                      </a:cubicBezTo>
                      <a:cubicBezTo>
                        <a:pt x="53273" y="153235"/>
                        <a:pt x="56988" y="163332"/>
                        <a:pt x="54225" y="173904"/>
                      </a:cubicBezTo>
                      <a:cubicBezTo>
                        <a:pt x="51844" y="182858"/>
                        <a:pt x="49082" y="191621"/>
                        <a:pt x="46415" y="200479"/>
                      </a:cubicBezTo>
                      <a:cubicBezTo>
                        <a:pt x="42033" y="214767"/>
                        <a:pt x="37461" y="228959"/>
                        <a:pt x="36985" y="244104"/>
                      </a:cubicBezTo>
                      <a:cubicBezTo>
                        <a:pt x="36604" y="256296"/>
                        <a:pt x="37842" y="268107"/>
                        <a:pt x="44129" y="278870"/>
                      </a:cubicBezTo>
                      <a:cubicBezTo>
                        <a:pt x="57369" y="301730"/>
                        <a:pt x="82419" y="312779"/>
                        <a:pt x="110518" y="308397"/>
                      </a:cubicBezTo>
                      <a:cubicBezTo>
                        <a:pt x="133569" y="304873"/>
                        <a:pt x="155571" y="297539"/>
                        <a:pt x="177384" y="289728"/>
                      </a:cubicBezTo>
                      <a:cubicBezTo>
                        <a:pt x="189099" y="285537"/>
                        <a:pt x="201006" y="283632"/>
                        <a:pt x="213102" y="288109"/>
                      </a:cubicBezTo>
                      <a:cubicBezTo>
                        <a:pt x="227485" y="293348"/>
                        <a:pt x="235677" y="304968"/>
                        <a:pt x="243011" y="317541"/>
                      </a:cubicBezTo>
                      <a:cubicBezTo>
                        <a:pt x="244630" y="320304"/>
                        <a:pt x="243487" y="321828"/>
                        <a:pt x="240249" y="321828"/>
                      </a:cubicBezTo>
                      <a:cubicBezTo>
                        <a:pt x="234724" y="321828"/>
                        <a:pt x="229200" y="322209"/>
                        <a:pt x="223675" y="321732"/>
                      </a:cubicBezTo>
                      <a:cubicBezTo>
                        <a:pt x="221103" y="321542"/>
                        <a:pt x="218055" y="320208"/>
                        <a:pt x="216246" y="318399"/>
                      </a:cubicBezTo>
                      <a:cubicBezTo>
                        <a:pt x="209864" y="312017"/>
                        <a:pt x="202530" y="307731"/>
                        <a:pt x="193576" y="306111"/>
                      </a:cubicBezTo>
                      <a:cubicBezTo>
                        <a:pt x="179860" y="303635"/>
                        <a:pt x="166716" y="306492"/>
                        <a:pt x="153762" y="310493"/>
                      </a:cubicBezTo>
                      <a:cubicBezTo>
                        <a:pt x="138236" y="315255"/>
                        <a:pt x="122996" y="320875"/>
                        <a:pt x="107470" y="325257"/>
                      </a:cubicBezTo>
                      <a:cubicBezTo>
                        <a:pt x="86801" y="331067"/>
                        <a:pt x="66894" y="328781"/>
                        <a:pt x="48701" y="316589"/>
                      </a:cubicBezTo>
                      <a:cubicBezTo>
                        <a:pt x="21555" y="298491"/>
                        <a:pt x="16125" y="282299"/>
                        <a:pt x="21174" y="253819"/>
                      </a:cubicBezTo>
                      <a:cubicBezTo>
                        <a:pt x="24317" y="236007"/>
                        <a:pt x="29841" y="218577"/>
                        <a:pt x="33937" y="200860"/>
                      </a:cubicBezTo>
                      <a:cubicBezTo>
                        <a:pt x="37271" y="186668"/>
                        <a:pt x="37842" y="172285"/>
                        <a:pt x="34985" y="157807"/>
                      </a:cubicBezTo>
                      <a:cubicBezTo>
                        <a:pt x="34794" y="156855"/>
                        <a:pt x="34128" y="155997"/>
                        <a:pt x="33651" y="155140"/>
                      </a:cubicBezTo>
                      <a:cubicBezTo>
                        <a:pt x="32604" y="158474"/>
                        <a:pt x="32508" y="161617"/>
                        <a:pt x="32604" y="164760"/>
                      </a:cubicBezTo>
                      <a:cubicBezTo>
                        <a:pt x="33080" y="174952"/>
                        <a:pt x="32508" y="184763"/>
                        <a:pt x="27936" y="194193"/>
                      </a:cubicBezTo>
                      <a:cubicBezTo>
                        <a:pt x="21078" y="208385"/>
                        <a:pt x="14411" y="222577"/>
                        <a:pt x="8696" y="237246"/>
                      </a:cubicBezTo>
                      <a:cubicBezTo>
                        <a:pt x="2600" y="252962"/>
                        <a:pt x="-2925" y="268869"/>
                        <a:pt x="1743" y="286395"/>
                      </a:cubicBezTo>
                      <a:cubicBezTo>
                        <a:pt x="5553" y="300968"/>
                        <a:pt x="12696" y="313065"/>
                        <a:pt x="24793" y="321923"/>
                      </a:cubicBezTo>
                      <a:cubicBezTo>
                        <a:pt x="41557" y="334020"/>
                        <a:pt x="60893" y="337449"/>
                        <a:pt x="80895" y="335639"/>
                      </a:cubicBezTo>
                      <a:cubicBezTo>
                        <a:pt x="108232" y="333162"/>
                        <a:pt x="135378" y="328781"/>
                        <a:pt x="162620" y="326019"/>
                      </a:cubicBezTo>
                      <a:cubicBezTo>
                        <a:pt x="177384" y="324590"/>
                        <a:pt x="192433" y="324399"/>
                        <a:pt x="207292" y="324685"/>
                      </a:cubicBezTo>
                      <a:cubicBezTo>
                        <a:pt x="216436" y="324780"/>
                        <a:pt x="220532" y="330019"/>
                        <a:pt x="220532" y="338782"/>
                      </a:cubicBezTo>
                      <a:cubicBezTo>
                        <a:pt x="220532" y="340116"/>
                        <a:pt x="220627" y="341354"/>
                        <a:pt x="220532" y="342687"/>
                      </a:cubicBezTo>
                      <a:cubicBezTo>
                        <a:pt x="220246" y="347450"/>
                        <a:pt x="222913" y="351355"/>
                        <a:pt x="226723" y="352117"/>
                      </a:cubicBezTo>
                      <a:cubicBezTo>
                        <a:pt x="236820" y="354022"/>
                        <a:pt x="237105" y="360499"/>
                        <a:pt x="235867" y="368310"/>
                      </a:cubicBezTo>
                      <a:cubicBezTo>
                        <a:pt x="235581" y="370024"/>
                        <a:pt x="235391" y="371929"/>
                        <a:pt x="235581" y="373644"/>
                      </a:cubicBezTo>
                      <a:cubicBezTo>
                        <a:pt x="235867" y="378597"/>
                        <a:pt x="233200" y="380883"/>
                        <a:pt x="229009" y="382502"/>
                      </a:cubicBezTo>
                      <a:cubicBezTo>
                        <a:pt x="222342" y="384978"/>
                        <a:pt x="215674" y="387741"/>
                        <a:pt x="209292" y="390884"/>
                      </a:cubicBezTo>
                      <a:cubicBezTo>
                        <a:pt x="164430" y="413172"/>
                        <a:pt x="134902" y="447367"/>
                        <a:pt x="127949" y="498231"/>
                      </a:cubicBezTo>
                      <a:cubicBezTo>
                        <a:pt x="124139" y="526425"/>
                        <a:pt x="127473" y="554047"/>
                        <a:pt x="138045" y="580527"/>
                      </a:cubicBezTo>
                      <a:cubicBezTo>
                        <a:pt x="150999" y="613197"/>
                        <a:pt x="173478" y="637581"/>
                        <a:pt x="204530" y="653964"/>
                      </a:cubicBezTo>
                      <a:cubicBezTo>
                        <a:pt x="228723" y="666728"/>
                        <a:pt x="254822" y="672729"/>
                        <a:pt x="281968" y="672157"/>
                      </a:cubicBezTo>
                      <a:cubicBezTo>
                        <a:pt x="307495" y="671586"/>
                        <a:pt x="332070" y="665299"/>
                        <a:pt x="354358" y="651964"/>
                      </a:cubicBezTo>
                      <a:cubicBezTo>
                        <a:pt x="362931" y="646821"/>
                        <a:pt x="371313" y="641296"/>
                        <a:pt x="378361" y="633200"/>
                      </a:cubicBezTo>
                      <a:cubicBezTo>
                        <a:pt x="377313" y="633009"/>
                        <a:pt x="377028" y="632914"/>
                        <a:pt x="376932" y="632914"/>
                      </a:cubicBezTo>
                      <a:cubicBezTo>
                        <a:pt x="375789" y="633486"/>
                        <a:pt x="374646" y="634057"/>
                        <a:pt x="373599" y="634724"/>
                      </a:cubicBezTo>
                      <a:cubicBezTo>
                        <a:pt x="355596" y="646344"/>
                        <a:pt x="335880" y="653774"/>
                        <a:pt x="314829" y="657012"/>
                      </a:cubicBezTo>
                      <a:cubicBezTo>
                        <a:pt x="284730" y="661680"/>
                        <a:pt x="255203" y="658822"/>
                        <a:pt x="226818" y="647297"/>
                      </a:cubicBezTo>
                      <a:cubicBezTo>
                        <a:pt x="198243" y="635772"/>
                        <a:pt x="175098" y="617674"/>
                        <a:pt x="159572" y="590623"/>
                      </a:cubicBezTo>
                      <a:cubicBezTo>
                        <a:pt x="144522" y="564525"/>
                        <a:pt x="141284" y="536235"/>
                        <a:pt x="144618" y="506803"/>
                      </a:cubicBezTo>
                      <a:cubicBezTo>
                        <a:pt x="144713" y="505946"/>
                        <a:pt x="145189" y="505089"/>
                        <a:pt x="145570" y="504327"/>
                      </a:cubicBezTo>
                      <a:cubicBezTo>
                        <a:pt x="147856" y="524424"/>
                        <a:pt x="148999" y="544522"/>
                        <a:pt x="156048" y="563572"/>
                      </a:cubicBezTo>
                      <a:cubicBezTo>
                        <a:pt x="163191" y="582908"/>
                        <a:pt x="175098" y="598529"/>
                        <a:pt x="191671" y="610626"/>
                      </a:cubicBezTo>
                      <a:cubicBezTo>
                        <a:pt x="191481" y="608911"/>
                        <a:pt x="190909" y="607482"/>
                        <a:pt x="190052" y="606244"/>
                      </a:cubicBezTo>
                      <a:cubicBezTo>
                        <a:pt x="176717" y="587004"/>
                        <a:pt x="167382" y="566144"/>
                        <a:pt x="163763" y="542903"/>
                      </a:cubicBezTo>
                      <a:cubicBezTo>
                        <a:pt x="160048" y="519186"/>
                        <a:pt x="161572" y="495849"/>
                        <a:pt x="171573" y="473751"/>
                      </a:cubicBezTo>
                      <a:cubicBezTo>
                        <a:pt x="182241" y="450034"/>
                        <a:pt x="199672" y="431651"/>
                        <a:pt x="220722" y="416982"/>
                      </a:cubicBezTo>
                      <a:cubicBezTo>
                        <a:pt x="255298" y="392789"/>
                        <a:pt x="293398" y="386598"/>
                        <a:pt x="333879" y="398790"/>
                      </a:cubicBezTo>
                      <a:cubicBezTo>
                        <a:pt x="362454" y="407362"/>
                        <a:pt x="385981" y="423936"/>
                        <a:pt x="404174" y="447843"/>
                      </a:cubicBezTo>
                      <a:cubicBezTo>
                        <a:pt x="406174" y="450510"/>
                        <a:pt x="408270" y="453082"/>
                        <a:pt x="410270" y="455654"/>
                      </a:cubicBezTo>
                      <a:cubicBezTo>
                        <a:pt x="410746" y="455368"/>
                        <a:pt x="411318" y="455082"/>
                        <a:pt x="411794" y="454701"/>
                      </a:cubicBezTo>
                      <a:cubicBezTo>
                        <a:pt x="409698" y="450796"/>
                        <a:pt x="407793" y="446700"/>
                        <a:pt x="405412" y="442890"/>
                      </a:cubicBezTo>
                      <a:cubicBezTo>
                        <a:pt x="388172" y="415363"/>
                        <a:pt x="362645" y="398123"/>
                        <a:pt x="333594" y="385264"/>
                      </a:cubicBezTo>
                      <a:cubicBezTo>
                        <a:pt x="319116" y="378787"/>
                        <a:pt x="321021" y="383550"/>
                        <a:pt x="320259" y="366309"/>
                      </a:cubicBezTo>
                      <a:cubicBezTo>
                        <a:pt x="319687" y="353355"/>
                        <a:pt x="319020" y="356689"/>
                        <a:pt x="329593" y="352308"/>
                      </a:cubicBezTo>
                      <a:cubicBezTo>
                        <a:pt x="333403" y="350784"/>
                        <a:pt x="335403" y="348402"/>
                        <a:pt x="335308" y="344307"/>
                      </a:cubicBezTo>
                      <a:cubicBezTo>
                        <a:pt x="335308" y="340687"/>
                        <a:pt x="335403" y="337163"/>
                        <a:pt x="335594" y="333543"/>
                      </a:cubicBezTo>
                      <a:cubicBezTo>
                        <a:pt x="335880" y="322971"/>
                        <a:pt x="335880" y="322875"/>
                        <a:pt x="325212" y="322209"/>
                      </a:cubicBezTo>
                      <a:cubicBezTo>
                        <a:pt x="321306" y="321923"/>
                        <a:pt x="320544" y="320589"/>
                        <a:pt x="321973" y="316970"/>
                      </a:cubicBezTo>
                      <a:cubicBezTo>
                        <a:pt x="326926" y="304587"/>
                        <a:pt x="334260" y="294110"/>
                        <a:pt x="344833" y="286014"/>
                      </a:cubicBezTo>
                      <a:cubicBezTo>
                        <a:pt x="366074" y="269631"/>
                        <a:pt x="389601" y="269250"/>
                        <a:pt x="414175" y="276679"/>
                      </a:cubicBezTo>
                      <a:cubicBezTo>
                        <a:pt x="431701" y="282013"/>
                        <a:pt x="449132" y="287633"/>
                        <a:pt x="466848" y="292110"/>
                      </a:cubicBezTo>
                      <a:cubicBezTo>
                        <a:pt x="484184" y="296491"/>
                        <a:pt x="501900" y="297158"/>
                        <a:pt x="519522" y="293443"/>
                      </a:cubicBezTo>
                      <a:cubicBezTo>
                        <a:pt x="521617" y="292967"/>
                        <a:pt x="523427" y="291729"/>
                        <a:pt x="525427" y="290871"/>
                      </a:cubicBezTo>
                      <a:cubicBezTo>
                        <a:pt x="525332" y="290395"/>
                        <a:pt x="525237" y="290014"/>
                        <a:pt x="525141" y="289538"/>
                      </a:cubicBezTo>
                      <a:cubicBezTo>
                        <a:pt x="523427" y="289538"/>
                        <a:pt x="521712" y="289538"/>
                        <a:pt x="520093" y="289538"/>
                      </a:cubicBezTo>
                      <a:cubicBezTo>
                        <a:pt x="492566" y="289824"/>
                        <a:pt x="466563" y="283632"/>
                        <a:pt x="442464" y="270297"/>
                      </a:cubicBezTo>
                      <a:cubicBezTo>
                        <a:pt x="429701" y="263249"/>
                        <a:pt x="416747" y="257058"/>
                        <a:pt x="402459" y="254295"/>
                      </a:cubicBezTo>
                      <a:cubicBezTo>
                        <a:pt x="387696" y="251438"/>
                        <a:pt x="373122" y="251628"/>
                        <a:pt x="358835" y="257153"/>
                      </a:cubicBezTo>
                      <a:cubicBezTo>
                        <a:pt x="339690" y="264582"/>
                        <a:pt x="326355" y="278775"/>
                        <a:pt x="315210" y="295348"/>
                      </a:cubicBezTo>
                      <a:cubicBezTo>
                        <a:pt x="313972" y="297158"/>
                        <a:pt x="312639" y="298872"/>
                        <a:pt x="310638" y="301539"/>
                      </a:cubicBezTo>
                      <a:cubicBezTo>
                        <a:pt x="310543" y="299349"/>
                        <a:pt x="310257" y="298491"/>
                        <a:pt x="310448" y="297920"/>
                      </a:cubicBezTo>
                      <a:cubicBezTo>
                        <a:pt x="314734" y="286395"/>
                        <a:pt x="317973" y="274298"/>
                        <a:pt x="323592" y="263535"/>
                      </a:cubicBezTo>
                      <a:cubicBezTo>
                        <a:pt x="332070" y="247342"/>
                        <a:pt x="345690" y="236960"/>
                        <a:pt x="364550" y="234960"/>
                      </a:cubicBezTo>
                      <a:cubicBezTo>
                        <a:pt x="383981" y="232959"/>
                        <a:pt x="401983" y="238389"/>
                        <a:pt x="418938" y="246961"/>
                      </a:cubicBezTo>
                      <a:cubicBezTo>
                        <a:pt x="446370" y="260677"/>
                        <a:pt x="473802" y="274488"/>
                        <a:pt x="504472" y="279727"/>
                      </a:cubicBezTo>
                      <a:cubicBezTo>
                        <a:pt x="525808" y="283347"/>
                        <a:pt x="546954" y="283061"/>
                        <a:pt x="567337" y="274965"/>
                      </a:cubicBezTo>
                      <a:cubicBezTo>
                        <a:pt x="588102" y="266773"/>
                        <a:pt x="604580" y="252771"/>
                        <a:pt x="618105" y="235245"/>
                      </a:cubicBezTo>
                      <a:cubicBezTo>
                        <a:pt x="627345" y="223339"/>
                        <a:pt x="637632" y="212576"/>
                        <a:pt x="650395" y="204575"/>
                      </a:cubicBezTo>
                      <a:cubicBezTo>
                        <a:pt x="670398" y="192002"/>
                        <a:pt x="692496" y="187239"/>
                        <a:pt x="715832" y="187239"/>
                      </a:cubicBezTo>
                      <a:cubicBezTo>
                        <a:pt x="717737" y="187239"/>
                        <a:pt x="719737" y="186858"/>
                        <a:pt x="722880" y="186573"/>
                      </a:cubicBezTo>
                      <a:cubicBezTo>
                        <a:pt x="720309" y="183525"/>
                        <a:pt x="718499" y="181334"/>
                        <a:pt x="716403" y="1793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20" name="Elemento grafico 47">
              <a:extLst>
                <a:ext uri="{FF2B5EF4-FFF2-40B4-BE49-F238E27FC236}">
                  <a16:creationId xmlns:a16="http://schemas.microsoft.com/office/drawing/2014/main" xmlns="" id="{C228E62F-AEC1-47AE-96ED-FC468E0321CB}"/>
                </a:ext>
              </a:extLst>
            </p:cNvPr>
            <p:cNvGrpSpPr/>
            <p:nvPr/>
          </p:nvGrpSpPr>
          <p:grpSpPr>
            <a:xfrm>
              <a:off x="1150938" y="-706557"/>
              <a:ext cx="12636" cy="12636"/>
              <a:chOff x="1150938" y="-706557"/>
              <a:chExt cx="12636" cy="12636"/>
            </a:xfrm>
            <a:noFill/>
          </p:grpSpPr>
          <p:sp>
            <p:nvSpPr>
              <p:cNvPr id="24" name="Figura a mano libera: forma 23">
                <a:extLst>
                  <a:ext uri="{FF2B5EF4-FFF2-40B4-BE49-F238E27FC236}">
                    <a16:creationId xmlns:a16="http://schemas.microsoft.com/office/drawing/2014/main" xmlns="" id="{F4ABC003-B76B-44E6-B1C5-F49488E824C7}"/>
                  </a:ext>
                </a:extLst>
              </p:cNvPr>
              <p:cNvSpPr/>
              <p:nvPr/>
            </p:nvSpPr>
            <p:spPr>
              <a:xfrm>
                <a:off x="1150938" y="-706557"/>
                <a:ext cx="12636" cy="12636"/>
              </a:xfrm>
              <a:custGeom>
                <a:avLst/>
                <a:gdLst/>
                <a:ahLst/>
                <a:cxnLst/>
                <a:rect l="l" t="t" r="r" b="b"/>
                <a:pathLst>
                  <a:path w="12636" h="12636"/>
                </a:pathLst>
              </a:custGeom>
              <a:noFill/>
              <a:ln w="41431" cap="rnd">
                <a:solidFill>
                  <a:srgbClr val="7E191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5" name="Figura a mano libera: forma 24">
                <a:extLst>
                  <a:ext uri="{FF2B5EF4-FFF2-40B4-BE49-F238E27FC236}">
                    <a16:creationId xmlns:a16="http://schemas.microsoft.com/office/drawing/2014/main" xmlns="" id="{A3AC44CD-42C1-40D8-B8AE-6ABA66C78DFB}"/>
                  </a:ext>
                </a:extLst>
              </p:cNvPr>
              <p:cNvSpPr/>
              <p:nvPr/>
            </p:nvSpPr>
            <p:spPr>
              <a:xfrm>
                <a:off x="1150938" y="-706557"/>
                <a:ext cx="12636" cy="12636"/>
              </a:xfrm>
              <a:custGeom>
                <a:avLst/>
                <a:gdLst/>
                <a:ahLst/>
                <a:cxnLst/>
                <a:rect l="l" t="t" r="r" b="b"/>
                <a:pathLst>
                  <a:path w="12636" h="12636"/>
                </a:pathLst>
              </a:custGeom>
              <a:noFill/>
              <a:ln w="41431" cap="rnd">
                <a:solidFill>
                  <a:srgbClr val="7E191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21" name="Elemento grafico 47">
              <a:extLst>
                <a:ext uri="{FF2B5EF4-FFF2-40B4-BE49-F238E27FC236}">
                  <a16:creationId xmlns:a16="http://schemas.microsoft.com/office/drawing/2014/main" xmlns="" id="{966BDE31-E116-4EE8-AB3B-21861234C3CB}"/>
                </a:ext>
              </a:extLst>
            </p:cNvPr>
            <p:cNvGrpSpPr/>
            <p:nvPr/>
          </p:nvGrpSpPr>
          <p:grpSpPr>
            <a:xfrm>
              <a:off x="1150938" y="-706557"/>
              <a:ext cx="12636" cy="12636"/>
              <a:chOff x="1150938" y="-706557"/>
              <a:chExt cx="12636" cy="12636"/>
            </a:xfrm>
            <a:noFill/>
          </p:grpSpPr>
          <p:sp>
            <p:nvSpPr>
              <p:cNvPr id="22" name="Figura a mano libera: forma 21">
                <a:extLst>
                  <a:ext uri="{FF2B5EF4-FFF2-40B4-BE49-F238E27FC236}">
                    <a16:creationId xmlns:a16="http://schemas.microsoft.com/office/drawing/2014/main" xmlns="" id="{07230402-E012-4FDC-AA49-AC87A6430E42}"/>
                  </a:ext>
                </a:extLst>
              </p:cNvPr>
              <p:cNvSpPr/>
              <p:nvPr/>
            </p:nvSpPr>
            <p:spPr>
              <a:xfrm>
                <a:off x="1150938" y="-706557"/>
                <a:ext cx="12636" cy="12636"/>
              </a:xfrm>
              <a:custGeom>
                <a:avLst/>
                <a:gdLst/>
                <a:ahLst/>
                <a:cxnLst/>
                <a:rect l="l" t="t" r="r" b="b"/>
                <a:pathLst>
                  <a:path w="12636" h="12636"/>
                </a:pathLst>
              </a:custGeom>
              <a:noFill/>
              <a:ln w="41594" cap="rnd">
                <a:solidFill>
                  <a:srgbClr val="CD242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3" name="Figura a mano libera: forma 22">
                <a:extLst>
                  <a:ext uri="{FF2B5EF4-FFF2-40B4-BE49-F238E27FC236}">
                    <a16:creationId xmlns:a16="http://schemas.microsoft.com/office/drawing/2014/main" xmlns="" id="{CC282AB7-1AA2-46E4-BB8D-1F9BA294C86A}"/>
                  </a:ext>
                </a:extLst>
              </p:cNvPr>
              <p:cNvSpPr/>
              <p:nvPr/>
            </p:nvSpPr>
            <p:spPr>
              <a:xfrm>
                <a:off x="1150938" y="-706557"/>
                <a:ext cx="12636" cy="12636"/>
              </a:xfrm>
              <a:custGeom>
                <a:avLst/>
                <a:gdLst/>
                <a:ahLst/>
                <a:cxnLst/>
                <a:rect l="l" t="t" r="r" b="b"/>
                <a:pathLst>
                  <a:path w="12636" h="12636"/>
                </a:pathLst>
              </a:custGeom>
              <a:noFill/>
              <a:ln w="41594" cap="rnd">
                <a:solidFill>
                  <a:srgbClr val="CD242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sp>
        <p:nvSpPr>
          <p:cNvPr id="59" name="Figura a mano libera: forma 58">
            <a:extLst>
              <a:ext uri="{FF2B5EF4-FFF2-40B4-BE49-F238E27FC236}">
                <a16:creationId xmlns:a16="http://schemas.microsoft.com/office/drawing/2014/main" xmlns="" id="{9D965AEB-EC41-4C5A-BBAC-C1AA9DDD94D6}"/>
              </a:ext>
            </a:extLst>
          </p:cNvPr>
          <p:cNvSpPr/>
          <p:nvPr/>
        </p:nvSpPr>
        <p:spPr>
          <a:xfrm>
            <a:off x="1697037" y="2218197"/>
            <a:ext cx="3047158" cy="198700"/>
          </a:xfrm>
          <a:custGeom>
            <a:avLst/>
            <a:gdLst>
              <a:gd name="connsiteX0" fmla="*/ 0 w 3047158"/>
              <a:gd name="connsiteY0" fmla="*/ 0 h 198700"/>
              <a:gd name="connsiteX1" fmla="*/ 3047158 w 3047158"/>
              <a:gd name="connsiteY1" fmla="*/ 0 h 198700"/>
              <a:gd name="connsiteX2" fmla="*/ 3047158 w 3047158"/>
              <a:gd name="connsiteY2" fmla="*/ 198700 h 198700"/>
              <a:gd name="connsiteX3" fmla="*/ 0 w 3047158"/>
              <a:gd name="connsiteY3" fmla="*/ 198700 h 19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158" h="198700">
                <a:moveTo>
                  <a:pt x="0" y="0"/>
                </a:moveTo>
                <a:lnTo>
                  <a:pt x="3047158" y="0"/>
                </a:lnTo>
                <a:lnTo>
                  <a:pt x="3047158" y="198700"/>
                </a:lnTo>
                <a:lnTo>
                  <a:pt x="0" y="198700"/>
                </a:lnTo>
                <a:close/>
              </a:path>
            </a:pathLst>
          </a:custGeom>
          <a:noFill/>
          <a:ln w="18036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grpSp>
        <p:nvGrpSpPr>
          <p:cNvPr id="210" name="Gruppo 209">
            <a:extLst>
              <a:ext uri="{FF2B5EF4-FFF2-40B4-BE49-F238E27FC236}">
                <a16:creationId xmlns:a16="http://schemas.microsoft.com/office/drawing/2014/main" xmlns="" id="{6CE4A274-4BFD-424D-9E89-0F1F911B913E}"/>
              </a:ext>
            </a:extLst>
          </p:cNvPr>
          <p:cNvGrpSpPr/>
          <p:nvPr/>
        </p:nvGrpSpPr>
        <p:grpSpPr>
          <a:xfrm>
            <a:off x="139699" y="-116684"/>
            <a:ext cx="4655459" cy="6595125"/>
            <a:chOff x="139699" y="-1015013"/>
            <a:chExt cx="4655459" cy="5759869"/>
          </a:xfrm>
          <a:noFill/>
        </p:grpSpPr>
        <p:sp>
          <p:nvSpPr>
            <p:cNvPr id="211" name="CasellaDiTesto 11">
              <a:extLst>
                <a:ext uri="{FF2B5EF4-FFF2-40B4-BE49-F238E27FC236}">
                  <a16:creationId xmlns:a16="http://schemas.microsoft.com/office/drawing/2014/main" xmlns="" id="{3A2B3729-DB99-474A-9E0B-6EBD9DDB7612}"/>
                </a:ext>
              </a:extLst>
            </p:cNvPr>
            <p:cNvSpPr txBox="1"/>
            <p:nvPr/>
          </p:nvSpPr>
          <p:spPr>
            <a:xfrm>
              <a:off x="812800" y="-1015013"/>
              <a:ext cx="3645800" cy="1102072"/>
            </a:xfrm>
            <a:prstGeom prst="rect">
              <a:avLst/>
            </a:prstGeom>
            <a:grp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36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eorgia" panose="02040502050405020303" pitchFamily="18" charset="0"/>
                  <a:ea typeface="Verdana" panose="020B0604030504040204" pitchFamily="34" charset="0"/>
                  <a:cs typeface="Calibri" pitchFamily="34"/>
                </a:rPr>
                <a:t>Metodo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2000" b="1" i="0" u="none" strike="noStrike" kern="1200" cap="none" baseline="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Georgia" panose="02040502050405020303" pitchFamily="18" charset="0"/>
                  <a:ea typeface="Verdana" panose="020B0604030504040204" pitchFamily="34" charset="0"/>
                  <a:cs typeface="Calibri" pitchFamily="34"/>
                </a:rPr>
                <a:t>Come abbiamo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2000" b="1" i="0" u="none" strike="noStrike" kern="1200" cap="none" baseline="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Georgia" panose="02040502050405020303" pitchFamily="18" charset="0"/>
                  <a:ea typeface="Verdana" panose="020B0604030504040204" pitchFamily="34" charset="0"/>
                  <a:cs typeface="Calibri" pitchFamily="34"/>
                </a:rPr>
                <a:t>operato</a:t>
              </a:r>
              <a:endParaRPr lang="it-IT" sz="2000" b="1" i="0" u="none" strike="noStrike" kern="1200" cap="none" baseline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endParaRPr>
            </a:p>
          </p:txBody>
        </p:sp>
        <p:sp>
          <p:nvSpPr>
            <p:cNvPr id="212" name="CasellaDiTesto 211">
              <a:extLst>
                <a:ext uri="{FF2B5EF4-FFF2-40B4-BE49-F238E27FC236}">
                  <a16:creationId xmlns:a16="http://schemas.microsoft.com/office/drawing/2014/main" xmlns="" id="{ED9D122B-BF3B-4A6C-886C-4EB48B1FD8B7}"/>
                </a:ext>
              </a:extLst>
            </p:cNvPr>
            <p:cNvSpPr txBox="1"/>
            <p:nvPr/>
          </p:nvSpPr>
          <p:spPr>
            <a:xfrm>
              <a:off x="139699" y="309682"/>
              <a:ext cx="4655459" cy="44351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Calibri" pitchFamily="34"/>
                </a:rPr>
                <a:t>Verifica situazione </a:t>
              </a:r>
              <a:r>
                <a:rPr lang="it-IT" sz="1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Calibri" pitchFamily="34"/>
                </a:rPr>
                <a:t>(state of art)</a:t>
              </a:r>
              <a:endPara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/>
              </a:endParaRP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Calibri" pitchFamily="34"/>
                </a:rPr>
                <a:t>Analisi tecnica </a:t>
              </a:r>
              <a:r>
                <a:rPr lang="it-IT" sz="12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Calibri" pitchFamily="34"/>
                </a:rPr>
                <a:t>(anche con collaboratori)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Calibri" pitchFamily="34"/>
                </a:rPr>
                <a:t>Dialogo e discussione con tecnici, esperti, attori locali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Calibri" pitchFamily="34"/>
                </a:rPr>
                <a:t>Studio e analisi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Calibri" pitchFamily="34"/>
                </a:rPr>
                <a:t>Direzione delle Conferenze dei servizi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Calibri" pitchFamily="34"/>
                </a:rPr>
                <a:t>Accordo e sinergia delle decisioni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Calibri" pitchFamily="34"/>
                </a:rPr>
                <a:t>Caratterizzazione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Calibri" pitchFamily="34"/>
                </a:rPr>
                <a:t>progettazione 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Calibri" pitchFamily="34"/>
                </a:rPr>
                <a:t>Realizzazione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Calibri" pitchFamily="34"/>
                </a:rPr>
                <a:t>Controllo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Calibri" pitchFamily="34"/>
                </a:rPr>
                <a:t>Azione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Calibri" pitchFamily="34"/>
                </a:rPr>
                <a:t>Monitoraggi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Calibri" pitchFamily="34"/>
                </a:rPr>
                <a:t>Stesura dei collaudi 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Calibri" pitchFamily="34"/>
                </a:rPr>
                <a:t>Dialogo con la DG ENVI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t-IT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Calibri" pitchFamily="34"/>
                </a:rPr>
                <a:t>Rapporto diretto con Governo, Regioni ed enti locali</a:t>
              </a: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/>
              </a:endParaRPr>
            </a:p>
          </p:txBody>
        </p:sp>
      </p:grpSp>
      <p:sp>
        <p:nvSpPr>
          <p:cNvPr id="3" name="Rettangolo arrotondato 2"/>
          <p:cNvSpPr/>
          <p:nvPr/>
        </p:nvSpPr>
        <p:spPr>
          <a:xfrm>
            <a:off x="7195294" y="1637415"/>
            <a:ext cx="2825002" cy="1422020"/>
          </a:xfrm>
          <a:prstGeom prst="round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it-IT" sz="4400" spc="-300" dirty="0" smtClean="0">
                <a:ln>
                  <a:solidFill>
                    <a:schemeClr val="accent6">
                      <a:lumMod val="60000"/>
                      <a:lumOff val="40000"/>
                      <a:alpha val="90000"/>
                    </a:schemeClr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costanza</a:t>
            </a:r>
            <a:endParaRPr lang="it-IT" sz="4400" spc="-300" dirty="0">
              <a:ln>
                <a:solidFill>
                  <a:schemeClr val="accent6">
                    <a:lumMod val="60000"/>
                    <a:lumOff val="40000"/>
                    <a:alpha val="90000"/>
                  </a:schemeClr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6" name="CasellaDiTesto 20">
            <a:extLst>
              <a:ext uri="{FF2B5EF4-FFF2-40B4-BE49-F238E27FC236}">
                <a16:creationId xmlns:a16="http://schemas.microsoft.com/office/drawing/2014/main" xmlns="" id="{4091F190-2420-42B5-A253-47B3C4C23CE8}"/>
              </a:ext>
            </a:extLst>
          </p:cNvPr>
          <p:cNvSpPr txBox="1"/>
          <p:nvPr/>
        </p:nvSpPr>
        <p:spPr>
          <a:xfrm>
            <a:off x="4559308" y="118205"/>
            <a:ext cx="6814509" cy="1354217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dirty="0">
                <a:solidFill>
                  <a:srgbClr val="D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/>
              </a:rPr>
              <a:t>Commissario Unico  </a:t>
            </a:r>
            <a:r>
              <a:rPr lang="it-IT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/>
            </a:r>
            <a:br>
              <a:rPr lang="it-IT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</a:br>
            <a:r>
              <a:rPr lang="it-I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Per la realizzazione degli interventi necessari all’adeguamento </a:t>
            </a: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alla normativa vigente delle discariche abusive presenti </a:t>
            </a: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sul territorio nazionale (D.P.C.M. 23 marzo 2017</a:t>
            </a:r>
            <a:r>
              <a:rPr lang="it-IT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)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b="1" i="0" u="none" strike="noStrike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cs typeface="Calibri" pitchFamily="34"/>
              </a:rPr>
              <a:t/>
            </a:r>
            <a:br>
              <a:rPr lang="it-IT" sz="1100" b="1" i="0" u="none" strike="noStrike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cs typeface="Calibri" pitchFamily="34"/>
              </a:rPr>
            </a:br>
            <a:endParaRPr lang="it-IT" sz="700" i="1" u="none" strike="noStrike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cs typeface="Calibri" pitchFamily="34"/>
            </a:endParaRPr>
          </a:p>
        </p:txBody>
      </p:sp>
      <p:sp>
        <p:nvSpPr>
          <p:cNvPr id="74" name="Rettangolo arrotondato 73"/>
          <p:cNvSpPr/>
          <p:nvPr/>
        </p:nvSpPr>
        <p:spPr>
          <a:xfrm>
            <a:off x="10107638" y="2081093"/>
            <a:ext cx="2018314" cy="864225"/>
          </a:xfrm>
          <a:prstGeom prst="roundRect">
            <a:avLst/>
          </a:prstGeom>
          <a:noFill/>
          <a:ln w="508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it-IT" sz="4400" spc="-300" dirty="0" smtClean="0">
                <a:ln>
                  <a:solidFill>
                    <a:schemeClr val="accent6">
                      <a:lumMod val="60000"/>
                      <a:lumOff val="40000"/>
                      <a:alpha val="90000"/>
                    </a:schemeClr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ausilio</a:t>
            </a:r>
            <a:endParaRPr lang="it-IT" sz="4400" spc="-300" dirty="0">
              <a:ln>
                <a:solidFill>
                  <a:schemeClr val="accent6">
                    <a:lumMod val="60000"/>
                    <a:lumOff val="40000"/>
                    <a:alpha val="90000"/>
                  </a:schemeClr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Rettangolo arrotondato 74"/>
          <p:cNvSpPr/>
          <p:nvPr/>
        </p:nvSpPr>
        <p:spPr>
          <a:xfrm>
            <a:off x="7823200" y="2884367"/>
            <a:ext cx="2059182" cy="884799"/>
          </a:xfrm>
          <a:prstGeom prst="roundRect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it-IT" sz="4000" spc="-300" dirty="0" smtClean="0">
                <a:ln>
                  <a:solidFill>
                    <a:schemeClr val="accent6">
                      <a:lumMod val="60000"/>
                      <a:lumOff val="40000"/>
                      <a:alpha val="90000"/>
                    </a:schemeClr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sprono</a:t>
            </a:r>
            <a:endParaRPr lang="it-IT" sz="4000" spc="-300" dirty="0">
              <a:ln>
                <a:solidFill>
                  <a:schemeClr val="accent6">
                    <a:lumMod val="60000"/>
                    <a:lumOff val="40000"/>
                    <a:alpha val="90000"/>
                  </a:schemeClr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Rettangolo arrotondato 75"/>
          <p:cNvSpPr/>
          <p:nvPr/>
        </p:nvSpPr>
        <p:spPr>
          <a:xfrm>
            <a:off x="9753599" y="2805435"/>
            <a:ext cx="2372353" cy="111886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it-IT" sz="2800" spc="-300" dirty="0">
                <a:ln>
                  <a:solidFill>
                    <a:schemeClr val="accent6">
                      <a:lumMod val="60000"/>
                      <a:lumOff val="40000"/>
                      <a:alpha val="90000"/>
                    </a:schemeClr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sorveglianza</a:t>
            </a:r>
          </a:p>
        </p:txBody>
      </p:sp>
      <p:sp>
        <p:nvSpPr>
          <p:cNvPr id="77" name="Rettangolo arrotondato 76"/>
          <p:cNvSpPr/>
          <p:nvPr/>
        </p:nvSpPr>
        <p:spPr>
          <a:xfrm>
            <a:off x="7513052" y="3684779"/>
            <a:ext cx="2450877" cy="111675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it-IT" sz="2800" spc="-300" dirty="0" smtClean="0">
                <a:ln>
                  <a:solidFill>
                    <a:schemeClr val="accent6">
                      <a:lumMod val="60000"/>
                      <a:lumOff val="40000"/>
                      <a:alpha val="90000"/>
                    </a:schemeClr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Controllo e vigilanza</a:t>
            </a:r>
            <a:endParaRPr lang="it-IT" sz="2800" spc="-300" dirty="0">
              <a:ln>
                <a:solidFill>
                  <a:schemeClr val="accent6">
                    <a:lumMod val="60000"/>
                    <a:lumOff val="40000"/>
                    <a:alpha val="90000"/>
                  </a:schemeClr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Rettangolo arrotondato 77"/>
          <p:cNvSpPr/>
          <p:nvPr/>
        </p:nvSpPr>
        <p:spPr>
          <a:xfrm>
            <a:off x="9904869" y="3747437"/>
            <a:ext cx="2003803" cy="711010"/>
          </a:xfrm>
          <a:prstGeom prst="roundRect">
            <a:avLst/>
          </a:prstGeom>
          <a:noFill/>
          <a:ln w="508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it-IT" sz="3200" spc="-300" dirty="0" smtClean="0">
                <a:ln>
                  <a:solidFill>
                    <a:schemeClr val="accent6">
                      <a:lumMod val="60000"/>
                      <a:lumOff val="40000"/>
                      <a:alpha val="90000"/>
                    </a:schemeClr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dialogo</a:t>
            </a:r>
            <a:endParaRPr lang="it-IT" sz="3200" spc="-300" dirty="0">
              <a:ln>
                <a:solidFill>
                  <a:schemeClr val="accent6">
                    <a:lumMod val="60000"/>
                    <a:lumOff val="40000"/>
                    <a:alpha val="90000"/>
                  </a:schemeClr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Rettangolo arrotondato 80"/>
          <p:cNvSpPr/>
          <p:nvPr/>
        </p:nvSpPr>
        <p:spPr>
          <a:xfrm>
            <a:off x="8919655" y="5498738"/>
            <a:ext cx="3205098" cy="701541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it-IT" sz="3200" spc="-300" dirty="0" smtClean="0">
                <a:ln>
                  <a:solidFill>
                    <a:schemeClr val="accent6">
                      <a:lumMod val="60000"/>
                      <a:lumOff val="40000"/>
                      <a:alpha val="90000"/>
                    </a:schemeClr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determinazione</a:t>
            </a:r>
            <a:endParaRPr lang="it-IT" sz="3200" spc="-300" dirty="0">
              <a:ln>
                <a:solidFill>
                  <a:schemeClr val="accent6">
                    <a:lumMod val="60000"/>
                    <a:lumOff val="40000"/>
                    <a:alpha val="90000"/>
                  </a:schemeClr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2" name="Rettangolo arrotondato 81"/>
          <p:cNvSpPr/>
          <p:nvPr/>
        </p:nvSpPr>
        <p:spPr>
          <a:xfrm>
            <a:off x="9773696" y="4576653"/>
            <a:ext cx="2245246" cy="519713"/>
          </a:xfrm>
          <a:prstGeom prst="roundRect">
            <a:avLst/>
          </a:prstGeom>
          <a:noFill/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it-IT" sz="2400" spc="-300" dirty="0" smtClean="0">
                <a:ln>
                  <a:solidFill>
                    <a:schemeClr val="accent6">
                      <a:lumMod val="60000"/>
                      <a:lumOff val="40000"/>
                      <a:alpha val="90000"/>
                    </a:schemeClr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responsabilità</a:t>
            </a:r>
            <a:endParaRPr lang="it-IT" sz="2400" spc="-300" dirty="0">
              <a:ln>
                <a:solidFill>
                  <a:schemeClr val="accent6">
                    <a:lumMod val="60000"/>
                    <a:lumOff val="40000"/>
                    <a:alpha val="90000"/>
                  </a:schemeClr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3" name="Rettangolo arrotondato 82"/>
          <p:cNvSpPr/>
          <p:nvPr/>
        </p:nvSpPr>
        <p:spPr>
          <a:xfrm>
            <a:off x="7888099" y="4908033"/>
            <a:ext cx="2003803" cy="711010"/>
          </a:xfrm>
          <a:prstGeom prst="round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it-IT" sz="3200" spc="-300" dirty="0" smtClean="0">
                <a:ln>
                  <a:solidFill>
                    <a:schemeClr val="accent6">
                      <a:lumMod val="60000"/>
                      <a:lumOff val="40000"/>
                      <a:alpha val="90000"/>
                    </a:schemeClr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dovere</a:t>
            </a:r>
            <a:endParaRPr lang="it-IT" sz="3200" spc="-300" dirty="0">
              <a:ln>
                <a:solidFill>
                  <a:schemeClr val="accent6">
                    <a:lumMod val="60000"/>
                    <a:lumOff val="40000"/>
                    <a:alpha val="90000"/>
                  </a:schemeClr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4" name="Rettangolo arrotondato 83"/>
          <p:cNvSpPr/>
          <p:nvPr/>
        </p:nvSpPr>
        <p:spPr>
          <a:xfrm>
            <a:off x="4912905" y="1418449"/>
            <a:ext cx="2516358" cy="711010"/>
          </a:xfrm>
          <a:prstGeom prst="roundRect">
            <a:avLst/>
          </a:pr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it-IT" sz="3200" spc="-300" dirty="0" smtClean="0">
                <a:ln>
                  <a:solidFill>
                    <a:schemeClr val="accent6">
                      <a:lumMod val="60000"/>
                      <a:lumOff val="40000"/>
                      <a:alpha val="90000"/>
                    </a:schemeClr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decisione</a:t>
            </a:r>
            <a:endParaRPr lang="it-IT" sz="3200" spc="-300" dirty="0">
              <a:ln>
                <a:solidFill>
                  <a:schemeClr val="accent6">
                    <a:lumMod val="60000"/>
                    <a:lumOff val="40000"/>
                    <a:alpha val="90000"/>
                  </a:schemeClr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Rettangolo arrotondato 84"/>
          <p:cNvSpPr/>
          <p:nvPr/>
        </p:nvSpPr>
        <p:spPr>
          <a:xfrm>
            <a:off x="6121894" y="4603138"/>
            <a:ext cx="2003803" cy="711010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it-IT" sz="3200" spc="-300" dirty="0" smtClean="0">
                <a:ln>
                  <a:solidFill>
                    <a:schemeClr val="accent6">
                      <a:lumMod val="60000"/>
                      <a:lumOff val="40000"/>
                      <a:alpha val="90000"/>
                    </a:schemeClr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ascolto</a:t>
            </a:r>
            <a:endParaRPr lang="it-IT" sz="3200" spc="-300" dirty="0">
              <a:ln>
                <a:solidFill>
                  <a:schemeClr val="accent6">
                    <a:lumMod val="60000"/>
                    <a:lumOff val="40000"/>
                    <a:alpha val="90000"/>
                  </a:schemeClr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Rettangolo arrotondato 85"/>
          <p:cNvSpPr/>
          <p:nvPr/>
        </p:nvSpPr>
        <p:spPr>
          <a:xfrm>
            <a:off x="5651500" y="5785679"/>
            <a:ext cx="3385189" cy="711010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it-IT" sz="3200" spc="-300" dirty="0" smtClean="0">
                <a:ln>
                  <a:solidFill>
                    <a:schemeClr val="accent6">
                      <a:lumMod val="60000"/>
                      <a:lumOff val="40000"/>
                      <a:alpha val="90000"/>
                    </a:schemeClr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professionalità</a:t>
            </a:r>
            <a:endParaRPr lang="it-IT" sz="3200" spc="-300" dirty="0">
              <a:ln>
                <a:solidFill>
                  <a:schemeClr val="accent6">
                    <a:lumMod val="60000"/>
                    <a:lumOff val="40000"/>
                    <a:alpha val="90000"/>
                  </a:schemeClr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864801"/>
      </p:ext>
    </p:extLst>
  </p:cSld>
  <p:clrMapOvr>
    <a:masterClrMapping/>
  </p:clrMapOvr>
  <p:transition spd="slow" advTm="20945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Elemento grafico 57">
            <a:extLst>
              <a:ext uri="{FF2B5EF4-FFF2-40B4-BE49-F238E27FC236}">
                <a16:creationId xmlns:a16="http://schemas.microsoft.com/office/drawing/2014/main" xmlns="" id="{C31F9A18-ECED-4A3E-BDAD-1234D45226BC}"/>
              </a:ext>
            </a:extLst>
          </p:cNvPr>
          <p:cNvGrpSpPr/>
          <p:nvPr/>
        </p:nvGrpSpPr>
        <p:grpSpPr>
          <a:xfrm>
            <a:off x="0" y="0"/>
            <a:ext cx="12192000" cy="1731583"/>
            <a:chOff x="540031" y="98501"/>
            <a:chExt cx="5676812" cy="1076325"/>
          </a:xfrm>
        </p:grpSpPr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xmlns="" id="{96FF7200-46C9-4552-8C41-4F7F962CB9E4}"/>
                </a:ext>
              </a:extLst>
            </p:cNvPr>
            <p:cNvSpPr/>
            <p:nvPr/>
          </p:nvSpPr>
          <p:spPr>
            <a:xfrm>
              <a:off x="540031" y="98501"/>
              <a:ext cx="5676812" cy="991945"/>
            </a:xfrm>
            <a:custGeom>
              <a:avLst/>
              <a:gdLst>
                <a:gd name="connsiteX0" fmla="*/ 5669090 w 5669185"/>
                <a:gd name="connsiteY0" fmla="*/ 0 h 990612"/>
                <a:gd name="connsiteX1" fmla="*/ 0 w 5669185"/>
                <a:gd name="connsiteY1" fmla="*/ 0 h 990612"/>
                <a:gd name="connsiteX2" fmla="*/ 0 w 5669185"/>
                <a:gd name="connsiteY2" fmla="*/ 816864 h 990612"/>
                <a:gd name="connsiteX3" fmla="*/ 5669185 w 5669185"/>
                <a:gd name="connsiteY3" fmla="*/ 763810 h 990612"/>
                <a:gd name="connsiteX4" fmla="*/ 5669185 w 5669185"/>
                <a:gd name="connsiteY4" fmla="*/ 0 h 99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9185" h="990612">
                  <a:moveTo>
                    <a:pt x="5669090" y="0"/>
                  </a:moveTo>
                  <a:lnTo>
                    <a:pt x="0" y="0"/>
                  </a:lnTo>
                  <a:lnTo>
                    <a:pt x="0" y="816864"/>
                  </a:lnTo>
                  <a:cubicBezTo>
                    <a:pt x="1477423" y="-618935"/>
                    <a:pt x="4043934" y="1690973"/>
                    <a:pt x="5669185" y="763810"/>
                  </a:cubicBezTo>
                  <a:lnTo>
                    <a:pt x="566918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xmlns="" id="{9E0D08B6-5330-4F6C-BCDB-5829C99CC9FC}"/>
                </a:ext>
              </a:extLst>
            </p:cNvPr>
            <p:cNvSpPr/>
            <p:nvPr/>
          </p:nvSpPr>
          <p:spPr>
            <a:xfrm>
              <a:off x="544595" y="98501"/>
              <a:ext cx="5669184" cy="1076325"/>
            </a:xfrm>
            <a:custGeom>
              <a:avLst/>
              <a:gdLst>
                <a:gd name="connsiteX0" fmla="*/ 0 w 5669184"/>
                <a:gd name="connsiteY0" fmla="*/ 0 h 1076325"/>
                <a:gd name="connsiteX1" fmla="*/ 5669185 w 5669184"/>
                <a:gd name="connsiteY1" fmla="*/ 0 h 1076325"/>
                <a:gd name="connsiteX2" fmla="*/ 5669185 w 5669184"/>
                <a:gd name="connsiteY2" fmla="*/ 1076325 h 1076325"/>
                <a:gd name="connsiteX3" fmla="*/ 0 w 5669184"/>
                <a:gd name="connsiteY3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9184" h="1076325">
                  <a:moveTo>
                    <a:pt x="0" y="0"/>
                  </a:moveTo>
                  <a:lnTo>
                    <a:pt x="5669185" y="0"/>
                  </a:lnTo>
                  <a:lnTo>
                    <a:pt x="5669185" y="1076325"/>
                  </a:lnTo>
                  <a:lnTo>
                    <a:pt x="0" y="107632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7" name="Elemento grafico 46">
            <a:extLst>
              <a:ext uri="{FF2B5EF4-FFF2-40B4-BE49-F238E27FC236}">
                <a16:creationId xmlns:a16="http://schemas.microsoft.com/office/drawing/2014/main" xmlns="" id="{553808C2-118D-4B96-97C7-BBEE8E271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91009" y="28956"/>
            <a:ext cx="13062215" cy="1787436"/>
          </a:xfrm>
          <a:prstGeom prst="rect">
            <a:avLst/>
          </a:prstGeom>
        </p:spPr>
      </p:pic>
      <p:pic>
        <p:nvPicPr>
          <p:cNvPr id="86" name="Immagine 19">
            <a:extLst>
              <a:ext uri="{FF2B5EF4-FFF2-40B4-BE49-F238E27FC236}">
                <a16:creationId xmlns:a16="http://schemas.microsoft.com/office/drawing/2014/main" xmlns="" id="{D5EEF0E8-7B74-4A7F-9AE5-A5534C1B7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9878" y="263740"/>
            <a:ext cx="706256" cy="80513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87" name="Elemento grafico 62">
            <a:extLst>
              <a:ext uri="{FF2B5EF4-FFF2-40B4-BE49-F238E27FC236}">
                <a16:creationId xmlns:a16="http://schemas.microsoft.com/office/drawing/2014/main" xmlns="" id="{473BA4C1-AF6B-4416-8899-3820B4B48602}"/>
              </a:ext>
            </a:extLst>
          </p:cNvPr>
          <p:cNvGrpSpPr/>
          <p:nvPr/>
        </p:nvGrpSpPr>
        <p:grpSpPr>
          <a:xfrm>
            <a:off x="9850968" y="249079"/>
            <a:ext cx="998354" cy="834454"/>
            <a:chOff x="9993411" y="338603"/>
            <a:chExt cx="804223" cy="672194"/>
          </a:xfrm>
        </p:grpSpPr>
        <p:grpSp>
          <p:nvGrpSpPr>
            <p:cNvPr id="88" name="Elemento grafico 62">
              <a:extLst>
                <a:ext uri="{FF2B5EF4-FFF2-40B4-BE49-F238E27FC236}">
                  <a16:creationId xmlns:a16="http://schemas.microsoft.com/office/drawing/2014/main" xmlns="" id="{4EF17C73-59A0-4F54-8B2D-E92C8D99769A}"/>
                </a:ext>
              </a:extLst>
            </p:cNvPr>
            <p:cNvGrpSpPr/>
            <p:nvPr/>
          </p:nvGrpSpPr>
          <p:grpSpPr>
            <a:xfrm>
              <a:off x="10233257" y="814392"/>
              <a:ext cx="564378" cy="112621"/>
              <a:chOff x="10233257" y="814392"/>
              <a:chExt cx="564378" cy="112621"/>
            </a:xfrm>
            <a:solidFill>
              <a:srgbClr val="FFFFFF"/>
            </a:solidFill>
          </p:grpSpPr>
          <p:sp>
            <p:nvSpPr>
              <p:cNvPr id="99" name="Figura a mano libera: forma 98">
                <a:extLst>
                  <a:ext uri="{FF2B5EF4-FFF2-40B4-BE49-F238E27FC236}">
                    <a16:creationId xmlns:a16="http://schemas.microsoft.com/office/drawing/2014/main" xmlns="" id="{580EA1F0-348E-40EC-B47E-D4C5A9BD9040}"/>
                  </a:ext>
                </a:extLst>
              </p:cNvPr>
              <p:cNvSpPr/>
              <p:nvPr/>
            </p:nvSpPr>
            <p:spPr>
              <a:xfrm>
                <a:off x="10473641" y="817208"/>
                <a:ext cx="61299" cy="107282"/>
              </a:xfrm>
              <a:custGeom>
                <a:avLst/>
                <a:gdLst>
                  <a:gd name="connsiteX0" fmla="*/ 15384 w 61299"/>
                  <a:gd name="connsiteY0" fmla="*/ 107160 h 107282"/>
                  <a:gd name="connsiteX1" fmla="*/ 4621 w 61299"/>
                  <a:gd name="connsiteY1" fmla="*/ 107255 h 107282"/>
                  <a:gd name="connsiteX2" fmla="*/ 239 w 61299"/>
                  <a:gd name="connsiteY2" fmla="*/ 101921 h 107282"/>
                  <a:gd name="connsiteX3" fmla="*/ 6240 w 61299"/>
                  <a:gd name="connsiteY3" fmla="*/ 70870 h 107282"/>
                  <a:gd name="connsiteX4" fmla="*/ 15384 w 61299"/>
                  <a:gd name="connsiteY4" fmla="*/ 23531 h 107282"/>
                  <a:gd name="connsiteX5" fmla="*/ 18908 w 61299"/>
                  <a:gd name="connsiteY5" fmla="*/ 4862 h 107282"/>
                  <a:gd name="connsiteX6" fmla="*/ 24909 w 61299"/>
                  <a:gd name="connsiteY6" fmla="*/ 4 h 107282"/>
                  <a:gd name="connsiteX7" fmla="*/ 47293 w 61299"/>
                  <a:gd name="connsiteY7" fmla="*/ 194 h 107282"/>
                  <a:gd name="connsiteX8" fmla="*/ 61104 w 61299"/>
                  <a:gd name="connsiteY8" fmla="*/ 13434 h 107282"/>
                  <a:gd name="connsiteX9" fmla="*/ 50817 w 61299"/>
                  <a:gd name="connsiteY9" fmla="*/ 46772 h 107282"/>
                  <a:gd name="connsiteX10" fmla="*/ 50722 w 61299"/>
                  <a:gd name="connsiteY10" fmla="*/ 52582 h 107282"/>
                  <a:gd name="connsiteX11" fmla="*/ 55199 w 61299"/>
                  <a:gd name="connsiteY11" fmla="*/ 65536 h 107282"/>
                  <a:gd name="connsiteX12" fmla="*/ 46436 w 61299"/>
                  <a:gd name="connsiteY12" fmla="*/ 94873 h 107282"/>
                  <a:gd name="connsiteX13" fmla="*/ 23099 w 61299"/>
                  <a:gd name="connsiteY13" fmla="*/ 107160 h 107282"/>
                  <a:gd name="connsiteX14" fmla="*/ 15384 w 61299"/>
                  <a:gd name="connsiteY14" fmla="*/ 107160 h 107282"/>
                  <a:gd name="connsiteX15" fmla="*/ 21766 w 61299"/>
                  <a:gd name="connsiteY15" fmla="*/ 94682 h 107282"/>
                  <a:gd name="connsiteX16" fmla="*/ 27576 w 61299"/>
                  <a:gd name="connsiteY16" fmla="*/ 94682 h 107282"/>
                  <a:gd name="connsiteX17" fmla="*/ 41292 w 61299"/>
                  <a:gd name="connsiteY17" fmla="*/ 86967 h 107282"/>
                  <a:gd name="connsiteX18" fmla="*/ 46340 w 61299"/>
                  <a:gd name="connsiteY18" fmla="*/ 68489 h 107282"/>
                  <a:gd name="connsiteX19" fmla="*/ 35291 w 61299"/>
                  <a:gd name="connsiteY19" fmla="*/ 57154 h 107282"/>
                  <a:gd name="connsiteX20" fmla="*/ 23576 w 61299"/>
                  <a:gd name="connsiteY20" fmla="*/ 56964 h 107282"/>
                  <a:gd name="connsiteX21" fmla="*/ 15860 w 61299"/>
                  <a:gd name="connsiteY21" fmla="*/ 63440 h 107282"/>
                  <a:gd name="connsiteX22" fmla="*/ 12336 w 61299"/>
                  <a:gd name="connsiteY22" fmla="*/ 83538 h 107282"/>
                  <a:gd name="connsiteX23" fmla="*/ 21766 w 61299"/>
                  <a:gd name="connsiteY23" fmla="*/ 94682 h 107282"/>
                  <a:gd name="connsiteX24" fmla="*/ 36053 w 61299"/>
                  <a:gd name="connsiteY24" fmla="*/ 11815 h 107282"/>
                  <a:gd name="connsiteX25" fmla="*/ 36053 w 61299"/>
                  <a:gd name="connsiteY25" fmla="*/ 12005 h 107282"/>
                  <a:gd name="connsiteX26" fmla="*/ 29291 w 61299"/>
                  <a:gd name="connsiteY26" fmla="*/ 12101 h 107282"/>
                  <a:gd name="connsiteX27" fmla="*/ 25766 w 61299"/>
                  <a:gd name="connsiteY27" fmla="*/ 14672 h 107282"/>
                  <a:gd name="connsiteX28" fmla="*/ 20432 w 61299"/>
                  <a:gd name="connsiteY28" fmla="*/ 41342 h 107282"/>
                  <a:gd name="connsiteX29" fmla="*/ 23957 w 61299"/>
                  <a:gd name="connsiteY29" fmla="*/ 45343 h 107282"/>
                  <a:gd name="connsiteX30" fmla="*/ 35672 w 61299"/>
                  <a:gd name="connsiteY30" fmla="*/ 45248 h 107282"/>
                  <a:gd name="connsiteX31" fmla="*/ 49960 w 61299"/>
                  <a:gd name="connsiteY31" fmla="*/ 34770 h 107282"/>
                  <a:gd name="connsiteX32" fmla="*/ 52436 w 61299"/>
                  <a:gd name="connsiteY32" fmla="*/ 22483 h 107282"/>
                  <a:gd name="connsiteX33" fmla="*/ 43864 w 61299"/>
                  <a:gd name="connsiteY33" fmla="*/ 12291 h 107282"/>
                  <a:gd name="connsiteX34" fmla="*/ 36053 w 61299"/>
                  <a:gd name="connsiteY34" fmla="*/ 11815 h 10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299" h="107282">
                    <a:moveTo>
                      <a:pt x="15384" y="107160"/>
                    </a:moveTo>
                    <a:cubicBezTo>
                      <a:pt x="11765" y="107160"/>
                      <a:pt x="8240" y="106970"/>
                      <a:pt x="4621" y="107255"/>
                    </a:cubicBezTo>
                    <a:cubicBezTo>
                      <a:pt x="430" y="107541"/>
                      <a:pt x="-523" y="105541"/>
                      <a:pt x="239" y="101921"/>
                    </a:cubicBezTo>
                    <a:cubicBezTo>
                      <a:pt x="2240" y="91539"/>
                      <a:pt x="4240" y="81252"/>
                      <a:pt x="6240" y="70870"/>
                    </a:cubicBezTo>
                    <a:cubicBezTo>
                      <a:pt x="9288" y="55058"/>
                      <a:pt x="12336" y="39342"/>
                      <a:pt x="15384" y="23531"/>
                    </a:cubicBezTo>
                    <a:cubicBezTo>
                      <a:pt x="16622" y="17340"/>
                      <a:pt x="17765" y="11053"/>
                      <a:pt x="18908" y="4862"/>
                    </a:cubicBezTo>
                    <a:cubicBezTo>
                      <a:pt x="19575" y="1528"/>
                      <a:pt x="21290" y="-91"/>
                      <a:pt x="24909" y="4"/>
                    </a:cubicBezTo>
                    <a:cubicBezTo>
                      <a:pt x="32339" y="194"/>
                      <a:pt x="39863" y="-91"/>
                      <a:pt x="47293" y="194"/>
                    </a:cubicBezTo>
                    <a:cubicBezTo>
                      <a:pt x="55770" y="480"/>
                      <a:pt x="60437" y="4957"/>
                      <a:pt x="61104" y="13434"/>
                    </a:cubicBezTo>
                    <a:cubicBezTo>
                      <a:pt x="62057" y="25912"/>
                      <a:pt x="59675" y="37342"/>
                      <a:pt x="50817" y="46772"/>
                    </a:cubicBezTo>
                    <a:cubicBezTo>
                      <a:pt x="48912" y="48772"/>
                      <a:pt x="49293" y="50105"/>
                      <a:pt x="50722" y="52582"/>
                    </a:cubicBezTo>
                    <a:cubicBezTo>
                      <a:pt x="52913" y="56487"/>
                      <a:pt x="55103" y="61154"/>
                      <a:pt x="55199" y="65536"/>
                    </a:cubicBezTo>
                    <a:cubicBezTo>
                      <a:pt x="55389" y="76109"/>
                      <a:pt x="52436" y="86015"/>
                      <a:pt x="46436" y="94873"/>
                    </a:cubicBezTo>
                    <a:cubicBezTo>
                      <a:pt x="40816" y="103160"/>
                      <a:pt x="33291" y="107637"/>
                      <a:pt x="23099" y="107160"/>
                    </a:cubicBezTo>
                    <a:cubicBezTo>
                      <a:pt x="20528" y="107065"/>
                      <a:pt x="17956" y="107160"/>
                      <a:pt x="15384" y="107160"/>
                    </a:cubicBezTo>
                    <a:close/>
                    <a:moveTo>
                      <a:pt x="21766" y="94682"/>
                    </a:moveTo>
                    <a:cubicBezTo>
                      <a:pt x="23671" y="94682"/>
                      <a:pt x="25671" y="94682"/>
                      <a:pt x="27576" y="94682"/>
                    </a:cubicBezTo>
                    <a:cubicBezTo>
                      <a:pt x="33577" y="94682"/>
                      <a:pt x="38054" y="92206"/>
                      <a:pt x="41292" y="86967"/>
                    </a:cubicBezTo>
                    <a:cubicBezTo>
                      <a:pt x="44816" y="81252"/>
                      <a:pt x="46436" y="75061"/>
                      <a:pt x="46340" y="68489"/>
                    </a:cubicBezTo>
                    <a:cubicBezTo>
                      <a:pt x="46245" y="61250"/>
                      <a:pt x="42435" y="57344"/>
                      <a:pt x="35291" y="57154"/>
                    </a:cubicBezTo>
                    <a:cubicBezTo>
                      <a:pt x="31386" y="56964"/>
                      <a:pt x="27481" y="57440"/>
                      <a:pt x="23576" y="56964"/>
                    </a:cubicBezTo>
                    <a:cubicBezTo>
                      <a:pt x="18432" y="56392"/>
                      <a:pt x="16622" y="58964"/>
                      <a:pt x="15860" y="63440"/>
                    </a:cubicBezTo>
                    <a:cubicBezTo>
                      <a:pt x="14717" y="70203"/>
                      <a:pt x="13574" y="76871"/>
                      <a:pt x="12336" y="83538"/>
                    </a:cubicBezTo>
                    <a:cubicBezTo>
                      <a:pt x="10145" y="94682"/>
                      <a:pt x="10145" y="94682"/>
                      <a:pt x="21766" y="94682"/>
                    </a:cubicBezTo>
                    <a:close/>
                    <a:moveTo>
                      <a:pt x="36053" y="11815"/>
                    </a:moveTo>
                    <a:cubicBezTo>
                      <a:pt x="36053" y="11910"/>
                      <a:pt x="36053" y="11910"/>
                      <a:pt x="36053" y="12005"/>
                    </a:cubicBezTo>
                    <a:cubicBezTo>
                      <a:pt x="33767" y="12005"/>
                      <a:pt x="31481" y="11720"/>
                      <a:pt x="29291" y="12101"/>
                    </a:cubicBezTo>
                    <a:cubicBezTo>
                      <a:pt x="27957" y="12386"/>
                      <a:pt x="26052" y="13625"/>
                      <a:pt x="25766" y="14672"/>
                    </a:cubicBezTo>
                    <a:cubicBezTo>
                      <a:pt x="23766" y="23531"/>
                      <a:pt x="22147" y="32389"/>
                      <a:pt x="20432" y="41342"/>
                    </a:cubicBezTo>
                    <a:cubicBezTo>
                      <a:pt x="19956" y="43914"/>
                      <a:pt x="21194" y="45343"/>
                      <a:pt x="23957" y="45343"/>
                    </a:cubicBezTo>
                    <a:cubicBezTo>
                      <a:pt x="27862" y="45248"/>
                      <a:pt x="31767" y="45343"/>
                      <a:pt x="35672" y="45248"/>
                    </a:cubicBezTo>
                    <a:cubicBezTo>
                      <a:pt x="42816" y="45057"/>
                      <a:pt x="47769" y="41438"/>
                      <a:pt x="49960" y="34770"/>
                    </a:cubicBezTo>
                    <a:cubicBezTo>
                      <a:pt x="51293" y="30865"/>
                      <a:pt x="52151" y="26579"/>
                      <a:pt x="52436" y="22483"/>
                    </a:cubicBezTo>
                    <a:cubicBezTo>
                      <a:pt x="52817" y="16196"/>
                      <a:pt x="50055" y="13148"/>
                      <a:pt x="43864" y="12291"/>
                    </a:cubicBezTo>
                    <a:cubicBezTo>
                      <a:pt x="41197" y="11910"/>
                      <a:pt x="38625" y="11910"/>
                      <a:pt x="36053" y="118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0" name="Figura a mano libera: forma 99">
                <a:extLst>
                  <a:ext uri="{FF2B5EF4-FFF2-40B4-BE49-F238E27FC236}">
                    <a16:creationId xmlns:a16="http://schemas.microsoft.com/office/drawing/2014/main" xmlns="" id="{9824ADF7-B256-4BB1-97FD-0AF420EDADA5}"/>
                  </a:ext>
                </a:extLst>
              </p:cNvPr>
              <p:cNvSpPr/>
              <p:nvPr/>
            </p:nvSpPr>
            <p:spPr>
              <a:xfrm>
                <a:off x="10557491" y="817044"/>
                <a:ext cx="68549" cy="107537"/>
              </a:xfrm>
              <a:custGeom>
                <a:avLst/>
                <a:gdLst>
                  <a:gd name="connsiteX0" fmla="*/ 45357 w 68549"/>
                  <a:gd name="connsiteY0" fmla="*/ 81321 h 107537"/>
                  <a:gd name="connsiteX1" fmla="*/ 50787 w 68549"/>
                  <a:gd name="connsiteY1" fmla="*/ 53317 h 107537"/>
                  <a:gd name="connsiteX2" fmla="*/ 60216 w 68549"/>
                  <a:gd name="connsiteY2" fmla="*/ 5025 h 107537"/>
                  <a:gd name="connsiteX3" fmla="*/ 63169 w 68549"/>
                  <a:gd name="connsiteY3" fmla="*/ 549 h 107537"/>
                  <a:gd name="connsiteX4" fmla="*/ 68408 w 68549"/>
                  <a:gd name="connsiteY4" fmla="*/ 5121 h 107537"/>
                  <a:gd name="connsiteX5" fmla="*/ 60121 w 68549"/>
                  <a:gd name="connsiteY5" fmla="*/ 48174 h 107537"/>
                  <a:gd name="connsiteX6" fmla="*/ 50787 w 68549"/>
                  <a:gd name="connsiteY6" fmla="*/ 95989 h 107537"/>
                  <a:gd name="connsiteX7" fmla="*/ 49644 w 68549"/>
                  <a:gd name="connsiteY7" fmla="*/ 101704 h 107537"/>
                  <a:gd name="connsiteX8" fmla="*/ 42976 w 68549"/>
                  <a:gd name="connsiteY8" fmla="*/ 107514 h 107537"/>
                  <a:gd name="connsiteX9" fmla="*/ 37928 w 68549"/>
                  <a:gd name="connsiteY9" fmla="*/ 101228 h 107537"/>
                  <a:gd name="connsiteX10" fmla="*/ 25260 w 68549"/>
                  <a:gd name="connsiteY10" fmla="*/ 28266 h 107537"/>
                  <a:gd name="connsiteX11" fmla="*/ 24021 w 68549"/>
                  <a:gd name="connsiteY11" fmla="*/ 24742 h 107537"/>
                  <a:gd name="connsiteX12" fmla="*/ 21259 w 68549"/>
                  <a:gd name="connsiteY12" fmla="*/ 32648 h 107537"/>
                  <a:gd name="connsiteX13" fmla="*/ 10115 w 68549"/>
                  <a:gd name="connsiteY13" fmla="*/ 91512 h 107537"/>
                  <a:gd name="connsiteX14" fmla="*/ 7734 w 68549"/>
                  <a:gd name="connsiteY14" fmla="*/ 103895 h 107537"/>
                  <a:gd name="connsiteX15" fmla="*/ 2400 w 68549"/>
                  <a:gd name="connsiteY15" fmla="*/ 107133 h 107537"/>
                  <a:gd name="connsiteX16" fmla="*/ 18 w 68549"/>
                  <a:gd name="connsiteY16" fmla="*/ 102466 h 107537"/>
                  <a:gd name="connsiteX17" fmla="*/ 6114 w 68549"/>
                  <a:gd name="connsiteY17" fmla="*/ 69414 h 107537"/>
                  <a:gd name="connsiteX18" fmla="*/ 18116 w 68549"/>
                  <a:gd name="connsiteY18" fmla="*/ 6264 h 107537"/>
                  <a:gd name="connsiteX19" fmla="*/ 25641 w 68549"/>
                  <a:gd name="connsiteY19" fmla="*/ 168 h 107537"/>
                  <a:gd name="connsiteX20" fmla="*/ 30594 w 68549"/>
                  <a:gd name="connsiteY20" fmla="*/ 4930 h 107537"/>
                  <a:gd name="connsiteX21" fmla="*/ 42976 w 68549"/>
                  <a:gd name="connsiteY21" fmla="*/ 77415 h 107537"/>
                  <a:gd name="connsiteX22" fmla="*/ 44024 w 68549"/>
                  <a:gd name="connsiteY22" fmla="*/ 81416 h 107537"/>
                  <a:gd name="connsiteX23" fmla="*/ 45357 w 68549"/>
                  <a:gd name="connsiteY23" fmla="*/ 81321 h 10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8549" h="107537">
                    <a:moveTo>
                      <a:pt x="45357" y="81321"/>
                    </a:moveTo>
                    <a:cubicBezTo>
                      <a:pt x="47167" y="71986"/>
                      <a:pt x="48977" y="62652"/>
                      <a:pt x="50787" y="53317"/>
                    </a:cubicBezTo>
                    <a:cubicBezTo>
                      <a:pt x="53930" y="37220"/>
                      <a:pt x="56978" y="21123"/>
                      <a:pt x="60216" y="5025"/>
                    </a:cubicBezTo>
                    <a:cubicBezTo>
                      <a:pt x="60597" y="3311"/>
                      <a:pt x="61740" y="1215"/>
                      <a:pt x="63169" y="549"/>
                    </a:cubicBezTo>
                    <a:cubicBezTo>
                      <a:pt x="66789" y="-1071"/>
                      <a:pt x="69170" y="1025"/>
                      <a:pt x="68408" y="5121"/>
                    </a:cubicBezTo>
                    <a:cubicBezTo>
                      <a:pt x="65741" y="19503"/>
                      <a:pt x="62883" y="33791"/>
                      <a:pt x="60121" y="48174"/>
                    </a:cubicBezTo>
                    <a:cubicBezTo>
                      <a:pt x="57073" y="64080"/>
                      <a:pt x="53930" y="80082"/>
                      <a:pt x="50787" y="95989"/>
                    </a:cubicBezTo>
                    <a:cubicBezTo>
                      <a:pt x="50406" y="97894"/>
                      <a:pt x="50024" y="99799"/>
                      <a:pt x="49644" y="101704"/>
                    </a:cubicBezTo>
                    <a:cubicBezTo>
                      <a:pt x="48977" y="105419"/>
                      <a:pt x="47643" y="107800"/>
                      <a:pt x="42976" y="107514"/>
                    </a:cubicBezTo>
                    <a:cubicBezTo>
                      <a:pt x="38499" y="107229"/>
                      <a:pt x="38404" y="104371"/>
                      <a:pt x="37928" y="101228"/>
                    </a:cubicBezTo>
                    <a:cubicBezTo>
                      <a:pt x="33737" y="76939"/>
                      <a:pt x="29546" y="52650"/>
                      <a:pt x="25260" y="28266"/>
                    </a:cubicBezTo>
                    <a:cubicBezTo>
                      <a:pt x="25164" y="27504"/>
                      <a:pt x="24783" y="26838"/>
                      <a:pt x="24021" y="24742"/>
                    </a:cubicBezTo>
                    <a:cubicBezTo>
                      <a:pt x="22783" y="28266"/>
                      <a:pt x="21735" y="30362"/>
                      <a:pt x="21259" y="32648"/>
                    </a:cubicBezTo>
                    <a:cubicBezTo>
                      <a:pt x="17449" y="52269"/>
                      <a:pt x="13830" y="71891"/>
                      <a:pt x="10115" y="91512"/>
                    </a:cubicBezTo>
                    <a:cubicBezTo>
                      <a:pt x="9353" y="95703"/>
                      <a:pt x="8400" y="99799"/>
                      <a:pt x="7734" y="103895"/>
                    </a:cubicBezTo>
                    <a:cubicBezTo>
                      <a:pt x="7162" y="107133"/>
                      <a:pt x="4781" y="107991"/>
                      <a:pt x="2400" y="107133"/>
                    </a:cubicBezTo>
                    <a:cubicBezTo>
                      <a:pt x="1161" y="106657"/>
                      <a:pt x="-172" y="103895"/>
                      <a:pt x="18" y="102466"/>
                    </a:cubicBezTo>
                    <a:cubicBezTo>
                      <a:pt x="1828" y="91417"/>
                      <a:pt x="4019" y="80463"/>
                      <a:pt x="6114" y="69414"/>
                    </a:cubicBezTo>
                    <a:cubicBezTo>
                      <a:pt x="10115" y="48364"/>
                      <a:pt x="14306" y="27409"/>
                      <a:pt x="18116" y="6264"/>
                    </a:cubicBezTo>
                    <a:cubicBezTo>
                      <a:pt x="18973" y="1596"/>
                      <a:pt x="21069" y="-118"/>
                      <a:pt x="25641" y="168"/>
                    </a:cubicBezTo>
                    <a:cubicBezTo>
                      <a:pt x="28784" y="358"/>
                      <a:pt x="30117" y="1787"/>
                      <a:pt x="30594" y="4930"/>
                    </a:cubicBezTo>
                    <a:cubicBezTo>
                      <a:pt x="34594" y="29124"/>
                      <a:pt x="38785" y="53222"/>
                      <a:pt x="42976" y="77415"/>
                    </a:cubicBezTo>
                    <a:cubicBezTo>
                      <a:pt x="43167" y="78749"/>
                      <a:pt x="43643" y="80082"/>
                      <a:pt x="44024" y="81416"/>
                    </a:cubicBezTo>
                    <a:cubicBezTo>
                      <a:pt x="44405" y="81416"/>
                      <a:pt x="44881" y="81321"/>
                      <a:pt x="45357" y="81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1" name="Figura a mano libera: forma 100">
                <a:extLst>
                  <a:ext uri="{FF2B5EF4-FFF2-40B4-BE49-F238E27FC236}">
                    <a16:creationId xmlns:a16="http://schemas.microsoft.com/office/drawing/2014/main" xmlns="" id="{9A1D8099-9A93-4A34-A958-4A3952AF256D}"/>
                  </a:ext>
                </a:extLst>
              </p:cNvPr>
              <p:cNvSpPr/>
              <p:nvPr/>
            </p:nvSpPr>
            <p:spPr>
              <a:xfrm>
                <a:off x="10705163" y="817055"/>
                <a:ext cx="64304" cy="107634"/>
              </a:xfrm>
              <a:custGeom>
                <a:avLst/>
                <a:gdLst>
                  <a:gd name="connsiteX0" fmla="*/ 28844 w 64304"/>
                  <a:gd name="connsiteY0" fmla="*/ 61403 h 107634"/>
                  <a:gd name="connsiteX1" fmla="*/ 14652 w 64304"/>
                  <a:gd name="connsiteY1" fmla="*/ 73024 h 107634"/>
                  <a:gd name="connsiteX2" fmla="*/ 8651 w 64304"/>
                  <a:gd name="connsiteY2" fmla="*/ 102551 h 107634"/>
                  <a:gd name="connsiteX3" fmla="*/ 5699 w 64304"/>
                  <a:gd name="connsiteY3" fmla="*/ 107028 h 107634"/>
                  <a:gd name="connsiteX4" fmla="*/ 174 w 64304"/>
                  <a:gd name="connsiteY4" fmla="*/ 101789 h 107634"/>
                  <a:gd name="connsiteX5" fmla="*/ 8366 w 64304"/>
                  <a:gd name="connsiteY5" fmla="*/ 58736 h 107634"/>
                  <a:gd name="connsiteX6" fmla="*/ 17986 w 64304"/>
                  <a:gd name="connsiteY6" fmla="*/ 9016 h 107634"/>
                  <a:gd name="connsiteX7" fmla="*/ 28463 w 64304"/>
                  <a:gd name="connsiteY7" fmla="*/ 62 h 107634"/>
                  <a:gd name="connsiteX8" fmla="*/ 49418 w 64304"/>
                  <a:gd name="connsiteY8" fmla="*/ 157 h 107634"/>
                  <a:gd name="connsiteX9" fmla="*/ 64087 w 64304"/>
                  <a:gd name="connsiteY9" fmla="*/ 13778 h 107634"/>
                  <a:gd name="connsiteX10" fmla="*/ 52943 w 64304"/>
                  <a:gd name="connsiteY10" fmla="*/ 51402 h 107634"/>
                  <a:gd name="connsiteX11" fmla="*/ 51514 w 64304"/>
                  <a:gd name="connsiteY11" fmla="*/ 55879 h 107634"/>
                  <a:gd name="connsiteX12" fmla="*/ 52752 w 64304"/>
                  <a:gd name="connsiteY12" fmla="*/ 79120 h 107634"/>
                  <a:gd name="connsiteX13" fmla="*/ 50657 w 64304"/>
                  <a:gd name="connsiteY13" fmla="*/ 103694 h 107634"/>
                  <a:gd name="connsiteX14" fmla="*/ 46466 w 64304"/>
                  <a:gd name="connsiteY14" fmla="*/ 107028 h 107634"/>
                  <a:gd name="connsiteX15" fmla="*/ 40465 w 64304"/>
                  <a:gd name="connsiteY15" fmla="*/ 103504 h 107634"/>
                  <a:gd name="connsiteX16" fmla="*/ 41322 w 64304"/>
                  <a:gd name="connsiteY16" fmla="*/ 94264 h 107634"/>
                  <a:gd name="connsiteX17" fmla="*/ 44561 w 64304"/>
                  <a:gd name="connsiteY17" fmla="*/ 76072 h 107634"/>
                  <a:gd name="connsiteX18" fmla="*/ 32273 w 64304"/>
                  <a:gd name="connsiteY18" fmla="*/ 61117 h 107634"/>
                  <a:gd name="connsiteX19" fmla="*/ 28844 w 64304"/>
                  <a:gd name="connsiteY19" fmla="*/ 61403 h 107634"/>
                  <a:gd name="connsiteX20" fmla="*/ 38179 w 64304"/>
                  <a:gd name="connsiteY20" fmla="*/ 12635 h 107634"/>
                  <a:gd name="connsiteX21" fmla="*/ 29416 w 64304"/>
                  <a:gd name="connsiteY21" fmla="*/ 12730 h 107634"/>
                  <a:gd name="connsiteX22" fmla="*/ 25606 w 64304"/>
                  <a:gd name="connsiteY22" fmla="*/ 15493 h 107634"/>
                  <a:gd name="connsiteX23" fmla="*/ 19891 w 64304"/>
                  <a:gd name="connsiteY23" fmla="*/ 45115 h 107634"/>
                  <a:gd name="connsiteX24" fmla="*/ 23701 w 64304"/>
                  <a:gd name="connsiteY24" fmla="*/ 49116 h 107634"/>
                  <a:gd name="connsiteX25" fmla="*/ 38274 w 64304"/>
                  <a:gd name="connsiteY25" fmla="*/ 49021 h 107634"/>
                  <a:gd name="connsiteX26" fmla="*/ 50085 w 64304"/>
                  <a:gd name="connsiteY26" fmla="*/ 41782 h 107634"/>
                  <a:gd name="connsiteX27" fmla="*/ 54848 w 64304"/>
                  <a:gd name="connsiteY27" fmla="*/ 21684 h 107634"/>
                  <a:gd name="connsiteX28" fmla="*/ 45894 w 64304"/>
                  <a:gd name="connsiteY28" fmla="*/ 12540 h 107634"/>
                  <a:gd name="connsiteX29" fmla="*/ 38179 w 64304"/>
                  <a:gd name="connsiteY29" fmla="*/ 12635 h 10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4304" h="107634">
                    <a:moveTo>
                      <a:pt x="28844" y="61403"/>
                    </a:moveTo>
                    <a:cubicBezTo>
                      <a:pt x="17033" y="61403"/>
                      <a:pt x="17033" y="61403"/>
                      <a:pt x="14652" y="73024"/>
                    </a:cubicBezTo>
                    <a:cubicBezTo>
                      <a:pt x="12652" y="82834"/>
                      <a:pt x="10747" y="92740"/>
                      <a:pt x="8651" y="102551"/>
                    </a:cubicBezTo>
                    <a:cubicBezTo>
                      <a:pt x="8270" y="104266"/>
                      <a:pt x="7127" y="106456"/>
                      <a:pt x="5699" y="107028"/>
                    </a:cubicBezTo>
                    <a:cubicBezTo>
                      <a:pt x="1698" y="108838"/>
                      <a:pt x="-683" y="106456"/>
                      <a:pt x="174" y="101789"/>
                    </a:cubicBezTo>
                    <a:cubicBezTo>
                      <a:pt x="2841" y="87406"/>
                      <a:pt x="5603" y="73119"/>
                      <a:pt x="8366" y="58736"/>
                    </a:cubicBezTo>
                    <a:cubicBezTo>
                      <a:pt x="11604" y="42163"/>
                      <a:pt x="14843" y="25589"/>
                      <a:pt x="17986" y="9016"/>
                    </a:cubicBezTo>
                    <a:cubicBezTo>
                      <a:pt x="19605" y="253"/>
                      <a:pt x="19510" y="62"/>
                      <a:pt x="28463" y="62"/>
                    </a:cubicBezTo>
                    <a:cubicBezTo>
                      <a:pt x="35417" y="62"/>
                      <a:pt x="42465" y="-128"/>
                      <a:pt x="49418" y="157"/>
                    </a:cubicBezTo>
                    <a:cubicBezTo>
                      <a:pt x="58467" y="538"/>
                      <a:pt x="63420" y="4825"/>
                      <a:pt x="64087" y="13778"/>
                    </a:cubicBezTo>
                    <a:cubicBezTo>
                      <a:pt x="65135" y="27589"/>
                      <a:pt x="62563" y="40543"/>
                      <a:pt x="52943" y="51402"/>
                    </a:cubicBezTo>
                    <a:cubicBezTo>
                      <a:pt x="51990" y="52545"/>
                      <a:pt x="50942" y="55021"/>
                      <a:pt x="51514" y="55879"/>
                    </a:cubicBezTo>
                    <a:cubicBezTo>
                      <a:pt x="56276" y="63499"/>
                      <a:pt x="53419" y="71309"/>
                      <a:pt x="52752" y="79120"/>
                    </a:cubicBezTo>
                    <a:cubicBezTo>
                      <a:pt x="52085" y="87311"/>
                      <a:pt x="51228" y="95503"/>
                      <a:pt x="50657" y="103694"/>
                    </a:cubicBezTo>
                    <a:cubicBezTo>
                      <a:pt x="50466" y="106742"/>
                      <a:pt x="48847" y="107123"/>
                      <a:pt x="46466" y="107028"/>
                    </a:cubicBezTo>
                    <a:cubicBezTo>
                      <a:pt x="43799" y="106933"/>
                      <a:pt x="40370" y="107885"/>
                      <a:pt x="40465" y="103504"/>
                    </a:cubicBezTo>
                    <a:cubicBezTo>
                      <a:pt x="40465" y="100456"/>
                      <a:pt x="40846" y="97312"/>
                      <a:pt x="41322" y="94264"/>
                    </a:cubicBezTo>
                    <a:cubicBezTo>
                      <a:pt x="42275" y="88168"/>
                      <a:pt x="43513" y="82168"/>
                      <a:pt x="44561" y="76072"/>
                    </a:cubicBezTo>
                    <a:cubicBezTo>
                      <a:pt x="46180" y="65785"/>
                      <a:pt x="44465" y="60070"/>
                      <a:pt x="32273" y="61117"/>
                    </a:cubicBezTo>
                    <a:cubicBezTo>
                      <a:pt x="31130" y="61498"/>
                      <a:pt x="29987" y="61403"/>
                      <a:pt x="28844" y="61403"/>
                    </a:cubicBezTo>
                    <a:close/>
                    <a:moveTo>
                      <a:pt x="38179" y="12635"/>
                    </a:moveTo>
                    <a:cubicBezTo>
                      <a:pt x="35226" y="12635"/>
                      <a:pt x="32273" y="12349"/>
                      <a:pt x="29416" y="12730"/>
                    </a:cubicBezTo>
                    <a:cubicBezTo>
                      <a:pt x="27987" y="12921"/>
                      <a:pt x="25892" y="14350"/>
                      <a:pt x="25606" y="15493"/>
                    </a:cubicBezTo>
                    <a:cubicBezTo>
                      <a:pt x="23510" y="25303"/>
                      <a:pt x="21796" y="35209"/>
                      <a:pt x="19891" y="45115"/>
                    </a:cubicBezTo>
                    <a:cubicBezTo>
                      <a:pt x="19319" y="48259"/>
                      <a:pt x="20939" y="49116"/>
                      <a:pt x="23701" y="49116"/>
                    </a:cubicBezTo>
                    <a:cubicBezTo>
                      <a:pt x="28559" y="49021"/>
                      <a:pt x="33416" y="49116"/>
                      <a:pt x="38274" y="49021"/>
                    </a:cubicBezTo>
                    <a:cubicBezTo>
                      <a:pt x="43703" y="49021"/>
                      <a:pt x="48275" y="46449"/>
                      <a:pt x="50085" y="41782"/>
                    </a:cubicBezTo>
                    <a:cubicBezTo>
                      <a:pt x="52562" y="35400"/>
                      <a:pt x="54181" y="28447"/>
                      <a:pt x="54848" y="21684"/>
                    </a:cubicBezTo>
                    <a:cubicBezTo>
                      <a:pt x="55419" y="15588"/>
                      <a:pt x="52085" y="12921"/>
                      <a:pt x="45894" y="12540"/>
                    </a:cubicBezTo>
                    <a:cubicBezTo>
                      <a:pt x="43418" y="12540"/>
                      <a:pt x="40751" y="12635"/>
                      <a:pt x="38179" y="12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2" name="Figura a mano libera: forma 101">
                <a:extLst>
                  <a:ext uri="{FF2B5EF4-FFF2-40B4-BE49-F238E27FC236}">
                    <a16:creationId xmlns:a16="http://schemas.microsoft.com/office/drawing/2014/main" xmlns="" id="{E3858B88-18D4-4BC0-917F-CEFCCEC4DFB2}"/>
                  </a:ext>
                </a:extLst>
              </p:cNvPr>
              <p:cNvSpPr/>
              <p:nvPr/>
            </p:nvSpPr>
            <p:spPr>
              <a:xfrm>
                <a:off x="10352187" y="817083"/>
                <a:ext cx="64550" cy="107195"/>
              </a:xfrm>
              <a:custGeom>
                <a:avLst/>
                <a:gdLst>
                  <a:gd name="connsiteX0" fmla="*/ 37492 w 64550"/>
                  <a:gd name="connsiteY0" fmla="*/ 510 h 107195"/>
                  <a:gd name="connsiteX1" fmla="*/ 52065 w 64550"/>
                  <a:gd name="connsiteY1" fmla="*/ 605 h 107195"/>
                  <a:gd name="connsiteX2" fmla="*/ 63400 w 64550"/>
                  <a:gd name="connsiteY2" fmla="*/ 10225 h 107195"/>
                  <a:gd name="connsiteX3" fmla="*/ 53875 w 64550"/>
                  <a:gd name="connsiteY3" fmla="*/ 50421 h 107195"/>
                  <a:gd name="connsiteX4" fmla="*/ 52541 w 64550"/>
                  <a:gd name="connsiteY4" fmla="*/ 58422 h 107195"/>
                  <a:gd name="connsiteX5" fmla="*/ 54256 w 64550"/>
                  <a:gd name="connsiteY5" fmla="*/ 69185 h 107195"/>
                  <a:gd name="connsiteX6" fmla="*/ 51398 w 64550"/>
                  <a:gd name="connsiteY6" fmla="*/ 86902 h 107195"/>
                  <a:gd name="connsiteX7" fmla="*/ 50255 w 64550"/>
                  <a:gd name="connsiteY7" fmla="*/ 101856 h 107195"/>
                  <a:gd name="connsiteX8" fmla="*/ 49303 w 64550"/>
                  <a:gd name="connsiteY8" fmla="*/ 106523 h 107195"/>
                  <a:gd name="connsiteX9" fmla="*/ 41778 w 64550"/>
                  <a:gd name="connsiteY9" fmla="*/ 106428 h 107195"/>
                  <a:gd name="connsiteX10" fmla="*/ 40540 w 64550"/>
                  <a:gd name="connsiteY10" fmla="*/ 101761 h 107195"/>
                  <a:gd name="connsiteX11" fmla="*/ 43778 w 64550"/>
                  <a:gd name="connsiteY11" fmla="*/ 81568 h 107195"/>
                  <a:gd name="connsiteX12" fmla="*/ 44731 w 64550"/>
                  <a:gd name="connsiteY12" fmla="*/ 76805 h 107195"/>
                  <a:gd name="connsiteX13" fmla="*/ 31396 w 64550"/>
                  <a:gd name="connsiteY13" fmla="*/ 61279 h 107195"/>
                  <a:gd name="connsiteX14" fmla="*/ 25109 w 64550"/>
                  <a:gd name="connsiteY14" fmla="*/ 61279 h 107195"/>
                  <a:gd name="connsiteX15" fmla="*/ 15203 w 64550"/>
                  <a:gd name="connsiteY15" fmla="*/ 69566 h 107195"/>
                  <a:gd name="connsiteX16" fmla="*/ 9298 w 64550"/>
                  <a:gd name="connsiteY16" fmla="*/ 101665 h 107195"/>
                  <a:gd name="connsiteX17" fmla="*/ 4345 w 64550"/>
                  <a:gd name="connsiteY17" fmla="*/ 107190 h 107195"/>
                  <a:gd name="connsiteX18" fmla="*/ 154 w 64550"/>
                  <a:gd name="connsiteY18" fmla="*/ 102523 h 107195"/>
                  <a:gd name="connsiteX19" fmla="*/ 19013 w 64550"/>
                  <a:gd name="connsiteY19" fmla="*/ 5082 h 107195"/>
                  <a:gd name="connsiteX20" fmla="*/ 25109 w 64550"/>
                  <a:gd name="connsiteY20" fmla="*/ 34 h 107195"/>
                  <a:gd name="connsiteX21" fmla="*/ 37301 w 64550"/>
                  <a:gd name="connsiteY21" fmla="*/ 129 h 107195"/>
                  <a:gd name="connsiteX22" fmla="*/ 37492 w 64550"/>
                  <a:gd name="connsiteY22" fmla="*/ 510 h 107195"/>
                  <a:gd name="connsiteX23" fmla="*/ 38920 w 64550"/>
                  <a:gd name="connsiteY23" fmla="*/ 12702 h 107195"/>
                  <a:gd name="connsiteX24" fmla="*/ 38920 w 64550"/>
                  <a:gd name="connsiteY24" fmla="*/ 12607 h 107195"/>
                  <a:gd name="connsiteX25" fmla="*/ 30253 w 64550"/>
                  <a:gd name="connsiteY25" fmla="*/ 12797 h 107195"/>
                  <a:gd name="connsiteX26" fmla="*/ 25681 w 64550"/>
                  <a:gd name="connsiteY26" fmla="*/ 16702 h 107195"/>
                  <a:gd name="connsiteX27" fmla="*/ 20156 w 64550"/>
                  <a:gd name="connsiteY27" fmla="*/ 44801 h 107195"/>
                  <a:gd name="connsiteX28" fmla="*/ 24061 w 64550"/>
                  <a:gd name="connsiteY28" fmla="*/ 49183 h 107195"/>
                  <a:gd name="connsiteX29" fmla="*/ 38635 w 64550"/>
                  <a:gd name="connsiteY29" fmla="*/ 49087 h 107195"/>
                  <a:gd name="connsiteX30" fmla="*/ 50636 w 64550"/>
                  <a:gd name="connsiteY30" fmla="*/ 42134 h 107195"/>
                  <a:gd name="connsiteX31" fmla="*/ 55303 w 64550"/>
                  <a:gd name="connsiteY31" fmla="*/ 20131 h 107195"/>
                  <a:gd name="connsiteX32" fmla="*/ 47779 w 64550"/>
                  <a:gd name="connsiteY32" fmla="*/ 12702 h 107195"/>
                  <a:gd name="connsiteX33" fmla="*/ 38920 w 64550"/>
                  <a:gd name="connsiteY33" fmla="*/ 12702 h 10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4550" h="107195">
                    <a:moveTo>
                      <a:pt x="37492" y="510"/>
                    </a:moveTo>
                    <a:cubicBezTo>
                      <a:pt x="42349" y="510"/>
                      <a:pt x="47207" y="224"/>
                      <a:pt x="52065" y="605"/>
                    </a:cubicBezTo>
                    <a:cubicBezTo>
                      <a:pt x="58066" y="986"/>
                      <a:pt x="62161" y="4415"/>
                      <a:pt x="63400" y="10225"/>
                    </a:cubicBezTo>
                    <a:cubicBezTo>
                      <a:pt x="66543" y="25084"/>
                      <a:pt x="63209" y="38610"/>
                      <a:pt x="53875" y="50421"/>
                    </a:cubicBezTo>
                    <a:cubicBezTo>
                      <a:pt x="51779" y="53183"/>
                      <a:pt x="50731" y="54898"/>
                      <a:pt x="52541" y="58422"/>
                    </a:cubicBezTo>
                    <a:cubicBezTo>
                      <a:pt x="54065" y="61565"/>
                      <a:pt x="54541" y="65661"/>
                      <a:pt x="54256" y="69185"/>
                    </a:cubicBezTo>
                    <a:cubicBezTo>
                      <a:pt x="53779" y="75186"/>
                      <a:pt x="52160" y="80996"/>
                      <a:pt x="51398" y="86902"/>
                    </a:cubicBezTo>
                    <a:cubicBezTo>
                      <a:pt x="50731" y="91855"/>
                      <a:pt x="50636" y="96903"/>
                      <a:pt x="50255" y="101856"/>
                    </a:cubicBezTo>
                    <a:cubicBezTo>
                      <a:pt x="50160" y="103475"/>
                      <a:pt x="49969" y="106428"/>
                      <a:pt x="49303" y="106523"/>
                    </a:cubicBezTo>
                    <a:cubicBezTo>
                      <a:pt x="46826" y="106999"/>
                      <a:pt x="44159" y="107095"/>
                      <a:pt x="41778" y="106428"/>
                    </a:cubicBezTo>
                    <a:cubicBezTo>
                      <a:pt x="40921" y="106237"/>
                      <a:pt x="40349" y="103285"/>
                      <a:pt x="40540" y="101761"/>
                    </a:cubicBezTo>
                    <a:cubicBezTo>
                      <a:pt x="41397" y="94998"/>
                      <a:pt x="42635" y="88330"/>
                      <a:pt x="43778" y="81568"/>
                    </a:cubicBezTo>
                    <a:cubicBezTo>
                      <a:pt x="44064" y="79948"/>
                      <a:pt x="44540" y="78424"/>
                      <a:pt x="44731" y="76805"/>
                    </a:cubicBezTo>
                    <a:cubicBezTo>
                      <a:pt x="46159" y="63470"/>
                      <a:pt x="43683" y="60708"/>
                      <a:pt x="31396" y="61279"/>
                    </a:cubicBezTo>
                    <a:cubicBezTo>
                      <a:pt x="29300" y="61375"/>
                      <a:pt x="27205" y="61279"/>
                      <a:pt x="25109" y="61279"/>
                    </a:cubicBezTo>
                    <a:cubicBezTo>
                      <a:pt x="16727" y="61279"/>
                      <a:pt x="16727" y="61279"/>
                      <a:pt x="15203" y="69566"/>
                    </a:cubicBezTo>
                    <a:cubicBezTo>
                      <a:pt x="13203" y="80234"/>
                      <a:pt x="11203" y="90902"/>
                      <a:pt x="9298" y="101665"/>
                    </a:cubicBezTo>
                    <a:cubicBezTo>
                      <a:pt x="8821" y="104618"/>
                      <a:pt x="8059" y="107095"/>
                      <a:pt x="4345" y="107190"/>
                    </a:cubicBezTo>
                    <a:cubicBezTo>
                      <a:pt x="1011" y="107285"/>
                      <a:pt x="-513" y="106142"/>
                      <a:pt x="154" y="102523"/>
                    </a:cubicBezTo>
                    <a:cubicBezTo>
                      <a:pt x="6535" y="70042"/>
                      <a:pt x="12917" y="37562"/>
                      <a:pt x="19013" y="5082"/>
                    </a:cubicBezTo>
                    <a:cubicBezTo>
                      <a:pt x="19775" y="1272"/>
                      <a:pt x="21299" y="-252"/>
                      <a:pt x="25109" y="34"/>
                    </a:cubicBezTo>
                    <a:cubicBezTo>
                      <a:pt x="29205" y="224"/>
                      <a:pt x="33205" y="129"/>
                      <a:pt x="37301" y="129"/>
                    </a:cubicBezTo>
                    <a:cubicBezTo>
                      <a:pt x="37492" y="319"/>
                      <a:pt x="37492" y="415"/>
                      <a:pt x="37492" y="510"/>
                    </a:cubicBezTo>
                    <a:close/>
                    <a:moveTo>
                      <a:pt x="38920" y="12702"/>
                    </a:moveTo>
                    <a:cubicBezTo>
                      <a:pt x="38920" y="12702"/>
                      <a:pt x="38920" y="12607"/>
                      <a:pt x="38920" y="12607"/>
                    </a:cubicBezTo>
                    <a:cubicBezTo>
                      <a:pt x="35968" y="12607"/>
                      <a:pt x="33015" y="12130"/>
                      <a:pt x="30253" y="12797"/>
                    </a:cubicBezTo>
                    <a:cubicBezTo>
                      <a:pt x="28443" y="13178"/>
                      <a:pt x="26062" y="15083"/>
                      <a:pt x="25681" y="16702"/>
                    </a:cubicBezTo>
                    <a:cubicBezTo>
                      <a:pt x="23585" y="26037"/>
                      <a:pt x="21966" y="35467"/>
                      <a:pt x="20156" y="44801"/>
                    </a:cubicBezTo>
                    <a:cubicBezTo>
                      <a:pt x="19489" y="48040"/>
                      <a:pt x="20823" y="49278"/>
                      <a:pt x="24061" y="49183"/>
                    </a:cubicBezTo>
                    <a:cubicBezTo>
                      <a:pt x="28919" y="49087"/>
                      <a:pt x="33777" y="49183"/>
                      <a:pt x="38635" y="49087"/>
                    </a:cubicBezTo>
                    <a:cubicBezTo>
                      <a:pt x="43969" y="49087"/>
                      <a:pt x="48064" y="46611"/>
                      <a:pt x="50636" y="42134"/>
                    </a:cubicBezTo>
                    <a:cubicBezTo>
                      <a:pt x="54541" y="35371"/>
                      <a:pt x="56065" y="27942"/>
                      <a:pt x="55303" y="20131"/>
                    </a:cubicBezTo>
                    <a:cubicBezTo>
                      <a:pt x="54827" y="15750"/>
                      <a:pt x="52351" y="12988"/>
                      <a:pt x="47779" y="12702"/>
                    </a:cubicBezTo>
                    <a:cubicBezTo>
                      <a:pt x="44731" y="12607"/>
                      <a:pt x="41873" y="12702"/>
                      <a:pt x="38920" y="12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3" name="Figura a mano libera: forma 102">
                <a:extLst>
                  <a:ext uri="{FF2B5EF4-FFF2-40B4-BE49-F238E27FC236}">
                    <a16:creationId xmlns:a16="http://schemas.microsoft.com/office/drawing/2014/main" xmlns="" id="{B466951D-9CD3-480E-ABB6-54B945998870}"/>
                  </a:ext>
                </a:extLst>
              </p:cNvPr>
              <p:cNvSpPr/>
              <p:nvPr/>
            </p:nvSpPr>
            <p:spPr>
              <a:xfrm>
                <a:off x="10646125" y="817201"/>
                <a:ext cx="64814" cy="107262"/>
              </a:xfrm>
              <a:custGeom>
                <a:avLst/>
                <a:gdLst>
                  <a:gd name="connsiteX0" fmla="*/ 22636 w 64814"/>
                  <a:gd name="connsiteY0" fmla="*/ 107168 h 107262"/>
                  <a:gd name="connsiteX1" fmla="*/ 5586 w 64814"/>
                  <a:gd name="connsiteY1" fmla="*/ 107168 h 107262"/>
                  <a:gd name="connsiteX2" fmla="*/ 443 w 64814"/>
                  <a:gd name="connsiteY2" fmla="*/ 100881 h 107262"/>
                  <a:gd name="connsiteX3" fmla="*/ 9111 w 64814"/>
                  <a:gd name="connsiteY3" fmla="*/ 54971 h 107262"/>
                  <a:gd name="connsiteX4" fmla="*/ 18350 w 64814"/>
                  <a:gd name="connsiteY4" fmla="*/ 6679 h 107262"/>
                  <a:gd name="connsiteX5" fmla="*/ 25779 w 64814"/>
                  <a:gd name="connsiteY5" fmla="*/ 11 h 107262"/>
                  <a:gd name="connsiteX6" fmla="*/ 59403 w 64814"/>
                  <a:gd name="connsiteY6" fmla="*/ 107 h 107262"/>
                  <a:gd name="connsiteX7" fmla="*/ 64451 w 64814"/>
                  <a:gd name="connsiteY7" fmla="*/ 5917 h 107262"/>
                  <a:gd name="connsiteX8" fmla="*/ 55974 w 64814"/>
                  <a:gd name="connsiteY8" fmla="*/ 13251 h 107262"/>
                  <a:gd name="connsiteX9" fmla="*/ 30637 w 64814"/>
                  <a:gd name="connsiteY9" fmla="*/ 13156 h 107262"/>
                  <a:gd name="connsiteX10" fmla="*/ 24827 w 64814"/>
                  <a:gd name="connsiteY10" fmla="*/ 17537 h 107262"/>
                  <a:gd name="connsiteX11" fmla="*/ 20350 w 64814"/>
                  <a:gd name="connsiteY11" fmla="*/ 40969 h 107262"/>
                  <a:gd name="connsiteX12" fmla="*/ 24541 w 64814"/>
                  <a:gd name="connsiteY12" fmla="*/ 45827 h 107262"/>
                  <a:gd name="connsiteX13" fmla="*/ 47973 w 64814"/>
                  <a:gd name="connsiteY13" fmla="*/ 45827 h 107262"/>
                  <a:gd name="connsiteX14" fmla="*/ 53688 w 64814"/>
                  <a:gd name="connsiteY14" fmla="*/ 48970 h 107262"/>
                  <a:gd name="connsiteX15" fmla="*/ 47687 w 64814"/>
                  <a:gd name="connsiteY15" fmla="*/ 58019 h 107262"/>
                  <a:gd name="connsiteX16" fmla="*/ 23303 w 64814"/>
                  <a:gd name="connsiteY16" fmla="*/ 58019 h 107262"/>
                  <a:gd name="connsiteX17" fmla="*/ 15683 w 64814"/>
                  <a:gd name="connsiteY17" fmla="*/ 64400 h 107262"/>
                  <a:gd name="connsiteX18" fmla="*/ 11301 w 64814"/>
                  <a:gd name="connsiteY18" fmla="*/ 86879 h 107262"/>
                  <a:gd name="connsiteX19" fmla="*/ 17302 w 64814"/>
                  <a:gd name="connsiteY19" fmla="*/ 94595 h 107262"/>
                  <a:gd name="connsiteX20" fmla="*/ 42162 w 64814"/>
                  <a:gd name="connsiteY20" fmla="*/ 94499 h 107262"/>
                  <a:gd name="connsiteX21" fmla="*/ 47020 w 64814"/>
                  <a:gd name="connsiteY21" fmla="*/ 100119 h 107262"/>
                  <a:gd name="connsiteX22" fmla="*/ 38352 w 64814"/>
                  <a:gd name="connsiteY22" fmla="*/ 107263 h 107262"/>
                  <a:gd name="connsiteX23" fmla="*/ 22636 w 64814"/>
                  <a:gd name="connsiteY23" fmla="*/ 107168 h 107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4814" h="107262">
                    <a:moveTo>
                      <a:pt x="22636" y="107168"/>
                    </a:moveTo>
                    <a:cubicBezTo>
                      <a:pt x="16921" y="107168"/>
                      <a:pt x="11301" y="107168"/>
                      <a:pt x="5586" y="107168"/>
                    </a:cubicBezTo>
                    <a:cubicBezTo>
                      <a:pt x="-129" y="107168"/>
                      <a:pt x="-605" y="106691"/>
                      <a:pt x="443" y="100881"/>
                    </a:cubicBezTo>
                    <a:cubicBezTo>
                      <a:pt x="3205" y="85546"/>
                      <a:pt x="6158" y="70306"/>
                      <a:pt x="9111" y="54971"/>
                    </a:cubicBezTo>
                    <a:cubicBezTo>
                      <a:pt x="12159" y="38873"/>
                      <a:pt x="15492" y="22776"/>
                      <a:pt x="18350" y="6679"/>
                    </a:cubicBezTo>
                    <a:cubicBezTo>
                      <a:pt x="19207" y="2012"/>
                      <a:pt x="20826" y="-179"/>
                      <a:pt x="25779" y="11"/>
                    </a:cubicBezTo>
                    <a:cubicBezTo>
                      <a:pt x="37019" y="297"/>
                      <a:pt x="48163" y="107"/>
                      <a:pt x="59403" y="107"/>
                    </a:cubicBezTo>
                    <a:cubicBezTo>
                      <a:pt x="65022" y="107"/>
                      <a:pt x="65308" y="488"/>
                      <a:pt x="64451" y="5917"/>
                    </a:cubicBezTo>
                    <a:cubicBezTo>
                      <a:pt x="63213" y="13156"/>
                      <a:pt x="63213" y="13156"/>
                      <a:pt x="55974" y="13251"/>
                    </a:cubicBezTo>
                    <a:cubicBezTo>
                      <a:pt x="47496" y="13251"/>
                      <a:pt x="39114" y="13346"/>
                      <a:pt x="30637" y="13156"/>
                    </a:cubicBezTo>
                    <a:cubicBezTo>
                      <a:pt x="27303" y="13061"/>
                      <a:pt x="25494" y="14108"/>
                      <a:pt x="24827" y="17537"/>
                    </a:cubicBezTo>
                    <a:cubicBezTo>
                      <a:pt x="23398" y="25348"/>
                      <a:pt x="21874" y="33158"/>
                      <a:pt x="20350" y="40969"/>
                    </a:cubicBezTo>
                    <a:cubicBezTo>
                      <a:pt x="19683" y="44303"/>
                      <a:pt x="21017" y="45827"/>
                      <a:pt x="24541" y="45827"/>
                    </a:cubicBezTo>
                    <a:cubicBezTo>
                      <a:pt x="32352" y="45731"/>
                      <a:pt x="40162" y="45731"/>
                      <a:pt x="47973" y="45827"/>
                    </a:cubicBezTo>
                    <a:cubicBezTo>
                      <a:pt x="50259" y="45827"/>
                      <a:pt x="53592" y="44684"/>
                      <a:pt x="53688" y="48970"/>
                    </a:cubicBezTo>
                    <a:cubicBezTo>
                      <a:pt x="53783" y="54113"/>
                      <a:pt x="51402" y="57923"/>
                      <a:pt x="47687" y="58019"/>
                    </a:cubicBezTo>
                    <a:cubicBezTo>
                      <a:pt x="39591" y="58114"/>
                      <a:pt x="31399" y="58304"/>
                      <a:pt x="23303" y="58019"/>
                    </a:cubicBezTo>
                    <a:cubicBezTo>
                      <a:pt x="18445" y="57828"/>
                      <a:pt x="16350" y="59447"/>
                      <a:pt x="15683" y="64400"/>
                    </a:cubicBezTo>
                    <a:cubicBezTo>
                      <a:pt x="14635" y="71925"/>
                      <a:pt x="12825" y="79355"/>
                      <a:pt x="11301" y="86879"/>
                    </a:cubicBezTo>
                    <a:cubicBezTo>
                      <a:pt x="9873" y="93833"/>
                      <a:pt x="10444" y="94595"/>
                      <a:pt x="17302" y="94595"/>
                    </a:cubicBezTo>
                    <a:cubicBezTo>
                      <a:pt x="25589" y="94595"/>
                      <a:pt x="33876" y="94690"/>
                      <a:pt x="42162" y="94499"/>
                    </a:cubicBezTo>
                    <a:cubicBezTo>
                      <a:pt x="46258" y="94404"/>
                      <a:pt x="48258" y="95261"/>
                      <a:pt x="47020" y="100119"/>
                    </a:cubicBezTo>
                    <a:cubicBezTo>
                      <a:pt x="45210" y="107168"/>
                      <a:pt x="45496" y="107263"/>
                      <a:pt x="38352" y="107263"/>
                    </a:cubicBezTo>
                    <a:cubicBezTo>
                      <a:pt x="33018" y="107168"/>
                      <a:pt x="27875" y="107168"/>
                      <a:pt x="22636" y="107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4" name="Figura a mano libera: forma 103">
                <a:extLst>
                  <a:ext uri="{FF2B5EF4-FFF2-40B4-BE49-F238E27FC236}">
                    <a16:creationId xmlns:a16="http://schemas.microsoft.com/office/drawing/2014/main" xmlns="" id="{62891992-3215-4E8E-BB9D-2E994BCA1806}"/>
                  </a:ext>
                </a:extLst>
              </p:cNvPr>
              <p:cNvSpPr/>
              <p:nvPr/>
            </p:nvSpPr>
            <p:spPr>
              <a:xfrm>
                <a:off x="10233257" y="814392"/>
                <a:ext cx="62056" cy="112621"/>
              </a:xfrm>
              <a:custGeom>
                <a:avLst/>
                <a:gdLst>
                  <a:gd name="connsiteX0" fmla="*/ 8404 w 62056"/>
                  <a:gd name="connsiteY0" fmla="*/ 75210 h 112621"/>
                  <a:gd name="connsiteX1" fmla="*/ 11261 w 62056"/>
                  <a:gd name="connsiteY1" fmla="*/ 90355 h 112621"/>
                  <a:gd name="connsiteX2" fmla="*/ 32502 w 62056"/>
                  <a:gd name="connsiteY2" fmla="*/ 96165 h 112621"/>
                  <a:gd name="connsiteX3" fmla="*/ 44884 w 62056"/>
                  <a:gd name="connsiteY3" fmla="*/ 76162 h 112621"/>
                  <a:gd name="connsiteX4" fmla="*/ 51457 w 62056"/>
                  <a:gd name="connsiteY4" fmla="*/ 70257 h 112621"/>
                  <a:gd name="connsiteX5" fmla="*/ 54409 w 62056"/>
                  <a:gd name="connsiteY5" fmla="*/ 73972 h 112621"/>
                  <a:gd name="connsiteX6" fmla="*/ 35169 w 62056"/>
                  <a:gd name="connsiteY6" fmla="*/ 106642 h 112621"/>
                  <a:gd name="connsiteX7" fmla="*/ 1355 w 62056"/>
                  <a:gd name="connsiteY7" fmla="*/ 94546 h 112621"/>
                  <a:gd name="connsiteX8" fmla="*/ 1831 w 62056"/>
                  <a:gd name="connsiteY8" fmla="*/ 60637 h 112621"/>
                  <a:gd name="connsiteX9" fmla="*/ 16881 w 62056"/>
                  <a:gd name="connsiteY9" fmla="*/ 17298 h 112621"/>
                  <a:gd name="connsiteX10" fmla="*/ 39360 w 62056"/>
                  <a:gd name="connsiteY10" fmla="*/ 248 h 112621"/>
                  <a:gd name="connsiteX11" fmla="*/ 60029 w 62056"/>
                  <a:gd name="connsiteY11" fmla="*/ 14059 h 112621"/>
                  <a:gd name="connsiteX12" fmla="*/ 62029 w 62056"/>
                  <a:gd name="connsiteY12" fmla="*/ 30347 h 112621"/>
                  <a:gd name="connsiteX13" fmla="*/ 57457 w 62056"/>
                  <a:gd name="connsiteY13" fmla="*/ 34633 h 112621"/>
                  <a:gd name="connsiteX14" fmla="*/ 52981 w 62056"/>
                  <a:gd name="connsiteY14" fmla="*/ 30252 h 112621"/>
                  <a:gd name="connsiteX15" fmla="*/ 52409 w 62056"/>
                  <a:gd name="connsiteY15" fmla="*/ 23965 h 112621"/>
                  <a:gd name="connsiteX16" fmla="*/ 31454 w 62056"/>
                  <a:gd name="connsiteY16" fmla="*/ 15107 h 112621"/>
                  <a:gd name="connsiteX17" fmla="*/ 17357 w 62056"/>
                  <a:gd name="connsiteY17" fmla="*/ 34538 h 112621"/>
                  <a:gd name="connsiteX18" fmla="*/ 8404 w 62056"/>
                  <a:gd name="connsiteY18" fmla="*/ 75210 h 112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056" h="112621">
                    <a:moveTo>
                      <a:pt x="8404" y="75210"/>
                    </a:moveTo>
                    <a:cubicBezTo>
                      <a:pt x="9356" y="80258"/>
                      <a:pt x="9737" y="85497"/>
                      <a:pt x="11261" y="90355"/>
                    </a:cubicBezTo>
                    <a:cubicBezTo>
                      <a:pt x="14500" y="100451"/>
                      <a:pt x="24120" y="103023"/>
                      <a:pt x="32502" y="96165"/>
                    </a:cubicBezTo>
                    <a:cubicBezTo>
                      <a:pt x="38884" y="90926"/>
                      <a:pt x="42408" y="83782"/>
                      <a:pt x="44884" y="76162"/>
                    </a:cubicBezTo>
                    <a:cubicBezTo>
                      <a:pt x="45932" y="72829"/>
                      <a:pt x="47170" y="70066"/>
                      <a:pt x="51457" y="70257"/>
                    </a:cubicBezTo>
                    <a:cubicBezTo>
                      <a:pt x="54124" y="70352"/>
                      <a:pt x="55171" y="71781"/>
                      <a:pt x="54409" y="73972"/>
                    </a:cubicBezTo>
                    <a:cubicBezTo>
                      <a:pt x="50218" y="86163"/>
                      <a:pt x="45456" y="98070"/>
                      <a:pt x="35169" y="106642"/>
                    </a:cubicBezTo>
                    <a:cubicBezTo>
                      <a:pt x="21358" y="118263"/>
                      <a:pt x="5165" y="112262"/>
                      <a:pt x="1355" y="94546"/>
                    </a:cubicBezTo>
                    <a:cubicBezTo>
                      <a:pt x="-1026" y="83115"/>
                      <a:pt x="117" y="71876"/>
                      <a:pt x="1831" y="60637"/>
                    </a:cubicBezTo>
                    <a:cubicBezTo>
                      <a:pt x="4213" y="45301"/>
                      <a:pt x="8118" y="30442"/>
                      <a:pt x="16881" y="17298"/>
                    </a:cubicBezTo>
                    <a:cubicBezTo>
                      <a:pt x="22405" y="9106"/>
                      <a:pt x="28597" y="1677"/>
                      <a:pt x="39360" y="248"/>
                    </a:cubicBezTo>
                    <a:cubicBezTo>
                      <a:pt x="50028" y="-1181"/>
                      <a:pt x="57553" y="3582"/>
                      <a:pt x="60029" y="14059"/>
                    </a:cubicBezTo>
                    <a:cubicBezTo>
                      <a:pt x="61267" y="19393"/>
                      <a:pt x="61553" y="24918"/>
                      <a:pt x="62029" y="30347"/>
                    </a:cubicBezTo>
                    <a:cubicBezTo>
                      <a:pt x="62315" y="33490"/>
                      <a:pt x="60315" y="34633"/>
                      <a:pt x="57457" y="34633"/>
                    </a:cubicBezTo>
                    <a:cubicBezTo>
                      <a:pt x="54505" y="34633"/>
                      <a:pt x="52981" y="33395"/>
                      <a:pt x="52981" y="30252"/>
                    </a:cubicBezTo>
                    <a:cubicBezTo>
                      <a:pt x="52981" y="28156"/>
                      <a:pt x="52790" y="26061"/>
                      <a:pt x="52409" y="23965"/>
                    </a:cubicBezTo>
                    <a:cubicBezTo>
                      <a:pt x="50599" y="13297"/>
                      <a:pt x="40503" y="9011"/>
                      <a:pt x="31454" y="15107"/>
                    </a:cubicBezTo>
                    <a:cubicBezTo>
                      <a:pt x="24406" y="19870"/>
                      <a:pt x="20215" y="26918"/>
                      <a:pt x="17357" y="34538"/>
                    </a:cubicBezTo>
                    <a:cubicBezTo>
                      <a:pt x="12499" y="47683"/>
                      <a:pt x="9547" y="61113"/>
                      <a:pt x="8404" y="752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5" name="Figura a mano libera: forma 104">
                <a:extLst>
                  <a:ext uri="{FF2B5EF4-FFF2-40B4-BE49-F238E27FC236}">
                    <a16:creationId xmlns:a16="http://schemas.microsoft.com/office/drawing/2014/main" xmlns="" id="{71567FBF-ECE5-4857-B5B1-A095FC5BCC29}"/>
                  </a:ext>
                </a:extLst>
              </p:cNvPr>
              <p:cNvSpPr/>
              <p:nvPr/>
            </p:nvSpPr>
            <p:spPr>
              <a:xfrm>
                <a:off x="10410709" y="817069"/>
                <a:ext cx="54693" cy="107489"/>
              </a:xfrm>
              <a:custGeom>
                <a:avLst/>
                <a:gdLst>
                  <a:gd name="connsiteX0" fmla="*/ 54694 w 54693"/>
                  <a:gd name="connsiteY0" fmla="*/ 54245 h 107489"/>
                  <a:gd name="connsiteX1" fmla="*/ 54694 w 54693"/>
                  <a:gd name="connsiteY1" fmla="*/ 101489 h 107489"/>
                  <a:gd name="connsiteX2" fmla="*/ 49836 w 54693"/>
                  <a:gd name="connsiteY2" fmla="*/ 107489 h 107489"/>
                  <a:gd name="connsiteX3" fmla="*/ 45169 w 54693"/>
                  <a:gd name="connsiteY3" fmla="*/ 102917 h 107489"/>
                  <a:gd name="connsiteX4" fmla="*/ 45073 w 54693"/>
                  <a:gd name="connsiteY4" fmla="*/ 80057 h 107489"/>
                  <a:gd name="connsiteX5" fmla="*/ 39930 w 54693"/>
                  <a:gd name="connsiteY5" fmla="*/ 74914 h 107489"/>
                  <a:gd name="connsiteX6" fmla="*/ 25833 w 54693"/>
                  <a:gd name="connsiteY6" fmla="*/ 74914 h 107489"/>
                  <a:gd name="connsiteX7" fmla="*/ 17832 w 54693"/>
                  <a:gd name="connsiteY7" fmla="*/ 80248 h 107489"/>
                  <a:gd name="connsiteX8" fmla="*/ 9545 w 54693"/>
                  <a:gd name="connsiteY8" fmla="*/ 101012 h 107489"/>
                  <a:gd name="connsiteX9" fmla="*/ 6783 w 54693"/>
                  <a:gd name="connsiteY9" fmla="*/ 106061 h 107489"/>
                  <a:gd name="connsiteX10" fmla="*/ 496 w 54693"/>
                  <a:gd name="connsiteY10" fmla="*/ 107108 h 107489"/>
                  <a:gd name="connsiteX11" fmla="*/ 211 w 54693"/>
                  <a:gd name="connsiteY11" fmla="*/ 102346 h 107489"/>
                  <a:gd name="connsiteX12" fmla="*/ 40597 w 54693"/>
                  <a:gd name="connsiteY12" fmla="*/ 4905 h 107489"/>
                  <a:gd name="connsiteX13" fmla="*/ 49931 w 54693"/>
                  <a:gd name="connsiteY13" fmla="*/ 714 h 107489"/>
                  <a:gd name="connsiteX14" fmla="*/ 52408 w 54693"/>
                  <a:gd name="connsiteY14" fmla="*/ 5667 h 107489"/>
                  <a:gd name="connsiteX15" fmla="*/ 52503 w 54693"/>
                  <a:gd name="connsiteY15" fmla="*/ 54340 h 107489"/>
                  <a:gd name="connsiteX16" fmla="*/ 54694 w 54693"/>
                  <a:gd name="connsiteY16" fmla="*/ 54245 h 107489"/>
                  <a:gd name="connsiteX17" fmla="*/ 44883 w 54693"/>
                  <a:gd name="connsiteY17" fmla="*/ 21860 h 107489"/>
                  <a:gd name="connsiteX18" fmla="*/ 43168 w 54693"/>
                  <a:gd name="connsiteY18" fmla="*/ 21479 h 107489"/>
                  <a:gd name="connsiteX19" fmla="*/ 41168 w 54693"/>
                  <a:gd name="connsiteY19" fmla="*/ 23288 h 107489"/>
                  <a:gd name="connsiteX20" fmla="*/ 26500 w 54693"/>
                  <a:gd name="connsiteY20" fmla="*/ 59674 h 107489"/>
                  <a:gd name="connsiteX21" fmla="*/ 28405 w 54693"/>
                  <a:gd name="connsiteY21" fmla="*/ 62912 h 107489"/>
                  <a:gd name="connsiteX22" fmla="*/ 41454 w 54693"/>
                  <a:gd name="connsiteY22" fmla="*/ 62912 h 107489"/>
                  <a:gd name="connsiteX23" fmla="*/ 44597 w 54693"/>
                  <a:gd name="connsiteY23" fmla="*/ 59579 h 107489"/>
                  <a:gd name="connsiteX24" fmla="*/ 44883 w 54693"/>
                  <a:gd name="connsiteY24" fmla="*/ 21860 h 10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4693" h="107489">
                    <a:moveTo>
                      <a:pt x="54694" y="54245"/>
                    </a:moveTo>
                    <a:cubicBezTo>
                      <a:pt x="54694" y="69961"/>
                      <a:pt x="54598" y="85772"/>
                      <a:pt x="54694" y="101489"/>
                    </a:cubicBezTo>
                    <a:cubicBezTo>
                      <a:pt x="54694" y="105013"/>
                      <a:pt x="54217" y="107489"/>
                      <a:pt x="49836" y="107489"/>
                    </a:cubicBezTo>
                    <a:cubicBezTo>
                      <a:pt x="46502" y="107489"/>
                      <a:pt x="45169" y="106346"/>
                      <a:pt x="45169" y="102917"/>
                    </a:cubicBezTo>
                    <a:cubicBezTo>
                      <a:pt x="45264" y="95297"/>
                      <a:pt x="44978" y="87677"/>
                      <a:pt x="45073" y="80057"/>
                    </a:cubicBezTo>
                    <a:cubicBezTo>
                      <a:pt x="45169" y="76343"/>
                      <a:pt x="43740" y="74723"/>
                      <a:pt x="39930" y="74914"/>
                    </a:cubicBezTo>
                    <a:cubicBezTo>
                      <a:pt x="35263" y="75104"/>
                      <a:pt x="30500" y="75200"/>
                      <a:pt x="25833" y="74914"/>
                    </a:cubicBezTo>
                    <a:cubicBezTo>
                      <a:pt x="21547" y="74533"/>
                      <a:pt x="19261" y="76438"/>
                      <a:pt x="17832" y="80248"/>
                    </a:cubicBezTo>
                    <a:cubicBezTo>
                      <a:pt x="15260" y="87201"/>
                      <a:pt x="12403" y="94154"/>
                      <a:pt x="9545" y="101012"/>
                    </a:cubicBezTo>
                    <a:cubicBezTo>
                      <a:pt x="8783" y="102822"/>
                      <a:pt x="8212" y="105108"/>
                      <a:pt x="6783" y="106061"/>
                    </a:cubicBezTo>
                    <a:cubicBezTo>
                      <a:pt x="5164" y="107108"/>
                      <a:pt x="2592" y="106823"/>
                      <a:pt x="496" y="107108"/>
                    </a:cubicBezTo>
                    <a:cubicBezTo>
                      <a:pt x="401" y="105489"/>
                      <a:pt x="-361" y="103679"/>
                      <a:pt x="211" y="102346"/>
                    </a:cubicBezTo>
                    <a:cubicBezTo>
                      <a:pt x="13546" y="69866"/>
                      <a:pt x="27071" y="37385"/>
                      <a:pt x="40597" y="4905"/>
                    </a:cubicBezTo>
                    <a:cubicBezTo>
                      <a:pt x="42406" y="619"/>
                      <a:pt x="45740" y="-1096"/>
                      <a:pt x="49931" y="714"/>
                    </a:cubicBezTo>
                    <a:cubicBezTo>
                      <a:pt x="51265" y="1286"/>
                      <a:pt x="52408" y="3953"/>
                      <a:pt x="52408" y="5667"/>
                    </a:cubicBezTo>
                    <a:cubicBezTo>
                      <a:pt x="52598" y="21860"/>
                      <a:pt x="52503" y="38147"/>
                      <a:pt x="52503" y="54340"/>
                    </a:cubicBezTo>
                    <a:cubicBezTo>
                      <a:pt x="53360" y="54245"/>
                      <a:pt x="54027" y="54245"/>
                      <a:pt x="54694" y="54245"/>
                    </a:cubicBezTo>
                    <a:close/>
                    <a:moveTo>
                      <a:pt x="44883" y="21860"/>
                    </a:moveTo>
                    <a:cubicBezTo>
                      <a:pt x="44311" y="21764"/>
                      <a:pt x="43740" y="21574"/>
                      <a:pt x="43168" y="21479"/>
                    </a:cubicBezTo>
                    <a:cubicBezTo>
                      <a:pt x="42502" y="22050"/>
                      <a:pt x="41454" y="22526"/>
                      <a:pt x="41168" y="23288"/>
                    </a:cubicBezTo>
                    <a:cubicBezTo>
                      <a:pt x="36215" y="35385"/>
                      <a:pt x="31262" y="47482"/>
                      <a:pt x="26500" y="59674"/>
                    </a:cubicBezTo>
                    <a:cubicBezTo>
                      <a:pt x="26214" y="60436"/>
                      <a:pt x="27643" y="62817"/>
                      <a:pt x="28405" y="62912"/>
                    </a:cubicBezTo>
                    <a:cubicBezTo>
                      <a:pt x="32786" y="63198"/>
                      <a:pt x="37168" y="63293"/>
                      <a:pt x="41454" y="62912"/>
                    </a:cubicBezTo>
                    <a:cubicBezTo>
                      <a:pt x="42692" y="62817"/>
                      <a:pt x="44597" y="60817"/>
                      <a:pt x="44597" y="59579"/>
                    </a:cubicBezTo>
                    <a:cubicBezTo>
                      <a:pt x="44978" y="47101"/>
                      <a:pt x="44883" y="34433"/>
                      <a:pt x="44883" y="218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6" name="Figura a mano libera: forma 105">
                <a:extLst>
                  <a:ext uri="{FF2B5EF4-FFF2-40B4-BE49-F238E27FC236}">
                    <a16:creationId xmlns:a16="http://schemas.microsoft.com/office/drawing/2014/main" xmlns="" id="{58961DC6-12CA-4FAE-A729-2D8D69357E5C}"/>
                  </a:ext>
                </a:extLst>
              </p:cNvPr>
              <p:cNvSpPr/>
              <p:nvPr/>
            </p:nvSpPr>
            <p:spPr>
              <a:xfrm>
                <a:off x="10288616" y="817303"/>
                <a:ext cx="54312" cy="107207"/>
              </a:xfrm>
              <a:custGeom>
                <a:avLst/>
                <a:gdLst>
                  <a:gd name="connsiteX0" fmla="*/ 54296 w 54312"/>
                  <a:gd name="connsiteY0" fmla="*/ 53344 h 107207"/>
                  <a:gd name="connsiteX1" fmla="*/ 54296 w 54312"/>
                  <a:gd name="connsiteY1" fmla="*/ 101064 h 107207"/>
                  <a:gd name="connsiteX2" fmla="*/ 50676 w 54312"/>
                  <a:gd name="connsiteY2" fmla="*/ 107160 h 107207"/>
                  <a:gd name="connsiteX3" fmla="*/ 45152 w 54312"/>
                  <a:gd name="connsiteY3" fmla="*/ 102493 h 107207"/>
                  <a:gd name="connsiteX4" fmla="*/ 45056 w 54312"/>
                  <a:gd name="connsiteY4" fmla="*/ 80109 h 107207"/>
                  <a:gd name="connsiteX5" fmla="*/ 39627 w 54312"/>
                  <a:gd name="connsiteY5" fmla="*/ 74680 h 107207"/>
                  <a:gd name="connsiteX6" fmla="*/ 25530 w 54312"/>
                  <a:gd name="connsiteY6" fmla="*/ 74680 h 107207"/>
                  <a:gd name="connsiteX7" fmla="*/ 17815 w 54312"/>
                  <a:gd name="connsiteY7" fmla="*/ 79728 h 107207"/>
                  <a:gd name="connsiteX8" fmla="*/ 9433 w 54312"/>
                  <a:gd name="connsiteY8" fmla="*/ 100969 h 107207"/>
                  <a:gd name="connsiteX9" fmla="*/ 7147 w 54312"/>
                  <a:gd name="connsiteY9" fmla="*/ 105160 h 107207"/>
                  <a:gd name="connsiteX10" fmla="*/ 670 w 54312"/>
                  <a:gd name="connsiteY10" fmla="*/ 106970 h 107207"/>
                  <a:gd name="connsiteX11" fmla="*/ 194 w 54312"/>
                  <a:gd name="connsiteY11" fmla="*/ 101826 h 107207"/>
                  <a:gd name="connsiteX12" fmla="*/ 10766 w 54312"/>
                  <a:gd name="connsiteY12" fmla="*/ 76204 h 107207"/>
                  <a:gd name="connsiteX13" fmla="*/ 40294 w 54312"/>
                  <a:gd name="connsiteY13" fmla="*/ 4862 h 107207"/>
                  <a:gd name="connsiteX14" fmla="*/ 46676 w 54312"/>
                  <a:gd name="connsiteY14" fmla="*/ 4 h 107207"/>
                  <a:gd name="connsiteX15" fmla="*/ 52486 w 54312"/>
                  <a:gd name="connsiteY15" fmla="*/ 5719 h 107207"/>
                  <a:gd name="connsiteX16" fmla="*/ 52391 w 54312"/>
                  <a:gd name="connsiteY16" fmla="*/ 53439 h 107207"/>
                  <a:gd name="connsiteX17" fmla="*/ 54296 w 54312"/>
                  <a:gd name="connsiteY17" fmla="*/ 53344 h 107207"/>
                  <a:gd name="connsiteX18" fmla="*/ 43056 w 54312"/>
                  <a:gd name="connsiteY18" fmla="*/ 20959 h 107207"/>
                  <a:gd name="connsiteX19" fmla="*/ 40961 w 54312"/>
                  <a:gd name="connsiteY19" fmla="*/ 22483 h 107207"/>
                  <a:gd name="connsiteX20" fmla="*/ 26197 w 54312"/>
                  <a:gd name="connsiteY20" fmla="*/ 59059 h 107207"/>
                  <a:gd name="connsiteX21" fmla="*/ 28769 w 54312"/>
                  <a:gd name="connsiteY21" fmla="*/ 62869 h 107207"/>
                  <a:gd name="connsiteX22" fmla="*/ 38484 w 54312"/>
                  <a:gd name="connsiteY22" fmla="*/ 62964 h 107207"/>
                  <a:gd name="connsiteX23" fmla="*/ 44485 w 54312"/>
                  <a:gd name="connsiteY23" fmla="*/ 56964 h 107207"/>
                  <a:gd name="connsiteX24" fmla="*/ 43818 w 54312"/>
                  <a:gd name="connsiteY24" fmla="*/ 26769 h 107207"/>
                  <a:gd name="connsiteX25" fmla="*/ 43056 w 54312"/>
                  <a:gd name="connsiteY25" fmla="*/ 20959 h 107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312" h="107207">
                    <a:moveTo>
                      <a:pt x="54296" y="53344"/>
                    </a:moveTo>
                    <a:cubicBezTo>
                      <a:pt x="54296" y="69251"/>
                      <a:pt x="54296" y="85158"/>
                      <a:pt x="54296" y="101064"/>
                    </a:cubicBezTo>
                    <a:cubicBezTo>
                      <a:pt x="54296" y="103827"/>
                      <a:pt x="54772" y="106779"/>
                      <a:pt x="50676" y="107160"/>
                    </a:cubicBezTo>
                    <a:cubicBezTo>
                      <a:pt x="47152" y="107446"/>
                      <a:pt x="45152" y="106494"/>
                      <a:pt x="45152" y="102493"/>
                    </a:cubicBezTo>
                    <a:cubicBezTo>
                      <a:pt x="45247" y="95064"/>
                      <a:pt x="44866" y="87539"/>
                      <a:pt x="45056" y="80109"/>
                    </a:cubicBezTo>
                    <a:cubicBezTo>
                      <a:pt x="45152" y="76109"/>
                      <a:pt x="43628" y="74490"/>
                      <a:pt x="39627" y="74680"/>
                    </a:cubicBezTo>
                    <a:cubicBezTo>
                      <a:pt x="34960" y="74871"/>
                      <a:pt x="30197" y="75061"/>
                      <a:pt x="25530" y="74680"/>
                    </a:cubicBezTo>
                    <a:cubicBezTo>
                      <a:pt x="21339" y="74299"/>
                      <a:pt x="19244" y="76109"/>
                      <a:pt x="17815" y="79728"/>
                    </a:cubicBezTo>
                    <a:cubicBezTo>
                      <a:pt x="15148" y="86872"/>
                      <a:pt x="12290" y="93921"/>
                      <a:pt x="9433" y="100969"/>
                    </a:cubicBezTo>
                    <a:cubicBezTo>
                      <a:pt x="8861" y="102493"/>
                      <a:pt x="8385" y="104493"/>
                      <a:pt x="7147" y="105160"/>
                    </a:cubicBezTo>
                    <a:cubicBezTo>
                      <a:pt x="5242" y="106208"/>
                      <a:pt x="2861" y="106398"/>
                      <a:pt x="670" y="106970"/>
                    </a:cubicBezTo>
                    <a:cubicBezTo>
                      <a:pt x="479" y="105255"/>
                      <a:pt x="-378" y="103255"/>
                      <a:pt x="194" y="101826"/>
                    </a:cubicBezTo>
                    <a:cubicBezTo>
                      <a:pt x="3527" y="93254"/>
                      <a:pt x="7147" y="84777"/>
                      <a:pt x="10766" y="76204"/>
                    </a:cubicBezTo>
                    <a:cubicBezTo>
                      <a:pt x="20672" y="52392"/>
                      <a:pt x="30578" y="28674"/>
                      <a:pt x="40294" y="4862"/>
                    </a:cubicBezTo>
                    <a:cubicBezTo>
                      <a:pt x="41532" y="1814"/>
                      <a:pt x="43151" y="99"/>
                      <a:pt x="46676" y="4"/>
                    </a:cubicBezTo>
                    <a:cubicBezTo>
                      <a:pt x="50771" y="-91"/>
                      <a:pt x="52486" y="1433"/>
                      <a:pt x="52486" y="5719"/>
                    </a:cubicBezTo>
                    <a:cubicBezTo>
                      <a:pt x="52295" y="21626"/>
                      <a:pt x="52391" y="37533"/>
                      <a:pt x="52391" y="53439"/>
                    </a:cubicBezTo>
                    <a:cubicBezTo>
                      <a:pt x="52962" y="53344"/>
                      <a:pt x="53629" y="53344"/>
                      <a:pt x="54296" y="53344"/>
                    </a:cubicBezTo>
                    <a:close/>
                    <a:moveTo>
                      <a:pt x="43056" y="20959"/>
                    </a:moveTo>
                    <a:cubicBezTo>
                      <a:pt x="41627" y="21912"/>
                      <a:pt x="41056" y="22102"/>
                      <a:pt x="40961" y="22483"/>
                    </a:cubicBezTo>
                    <a:cubicBezTo>
                      <a:pt x="36008" y="34675"/>
                      <a:pt x="31150" y="46867"/>
                      <a:pt x="26197" y="59059"/>
                    </a:cubicBezTo>
                    <a:cubicBezTo>
                      <a:pt x="25149" y="61631"/>
                      <a:pt x="26387" y="62774"/>
                      <a:pt x="28769" y="62869"/>
                    </a:cubicBezTo>
                    <a:cubicBezTo>
                      <a:pt x="32007" y="62964"/>
                      <a:pt x="35246" y="62774"/>
                      <a:pt x="38484" y="62964"/>
                    </a:cubicBezTo>
                    <a:cubicBezTo>
                      <a:pt x="42770" y="63155"/>
                      <a:pt x="44675" y="61536"/>
                      <a:pt x="44485" y="56964"/>
                    </a:cubicBezTo>
                    <a:cubicBezTo>
                      <a:pt x="44009" y="46867"/>
                      <a:pt x="44009" y="36866"/>
                      <a:pt x="43818" y="26769"/>
                    </a:cubicBezTo>
                    <a:cubicBezTo>
                      <a:pt x="43818" y="25150"/>
                      <a:pt x="43437" y="23531"/>
                      <a:pt x="43056" y="209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3" name="Figura a mano libera: forma 112">
                <a:extLst>
                  <a:ext uri="{FF2B5EF4-FFF2-40B4-BE49-F238E27FC236}">
                    <a16:creationId xmlns:a16="http://schemas.microsoft.com/office/drawing/2014/main" xmlns="" id="{99F00178-5AF5-475A-9067-E418A2160BBA}"/>
                  </a:ext>
                </a:extLst>
              </p:cNvPr>
              <p:cNvSpPr/>
              <p:nvPr/>
            </p:nvSpPr>
            <p:spPr>
              <a:xfrm>
                <a:off x="10769223" y="817306"/>
                <a:ext cx="28411" cy="107119"/>
              </a:xfrm>
              <a:custGeom>
                <a:avLst/>
                <a:gdLst>
                  <a:gd name="connsiteX0" fmla="*/ 28412 w 28411"/>
                  <a:gd name="connsiteY0" fmla="*/ 2573 h 107119"/>
                  <a:gd name="connsiteX1" fmla="*/ 24602 w 28411"/>
                  <a:gd name="connsiteY1" fmla="*/ 23243 h 107119"/>
                  <a:gd name="connsiteX2" fmla="*/ 9362 w 28411"/>
                  <a:gd name="connsiteY2" fmla="*/ 102586 h 107119"/>
                  <a:gd name="connsiteX3" fmla="*/ 2599 w 28411"/>
                  <a:gd name="connsiteY3" fmla="*/ 106967 h 107119"/>
                  <a:gd name="connsiteX4" fmla="*/ 694 w 28411"/>
                  <a:gd name="connsiteY4" fmla="*/ 101252 h 107119"/>
                  <a:gd name="connsiteX5" fmla="*/ 12314 w 28411"/>
                  <a:gd name="connsiteY5" fmla="*/ 40578 h 107119"/>
                  <a:gd name="connsiteX6" fmla="*/ 19648 w 28411"/>
                  <a:gd name="connsiteY6" fmla="*/ 3335 h 107119"/>
                  <a:gd name="connsiteX7" fmla="*/ 25078 w 28411"/>
                  <a:gd name="connsiteY7" fmla="*/ 192 h 107119"/>
                  <a:gd name="connsiteX8" fmla="*/ 28412 w 28411"/>
                  <a:gd name="connsiteY8" fmla="*/ 2573 h 10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11" h="107119">
                    <a:moveTo>
                      <a:pt x="28412" y="2573"/>
                    </a:moveTo>
                    <a:cubicBezTo>
                      <a:pt x="26983" y="10193"/>
                      <a:pt x="25840" y="16766"/>
                      <a:pt x="24602" y="23243"/>
                    </a:cubicBezTo>
                    <a:cubicBezTo>
                      <a:pt x="19553" y="49722"/>
                      <a:pt x="14410" y="76106"/>
                      <a:pt x="9362" y="102586"/>
                    </a:cubicBezTo>
                    <a:cubicBezTo>
                      <a:pt x="8600" y="106586"/>
                      <a:pt x="6123" y="107539"/>
                      <a:pt x="2599" y="106967"/>
                    </a:cubicBezTo>
                    <a:cubicBezTo>
                      <a:pt x="-1306" y="106301"/>
                      <a:pt x="217" y="103443"/>
                      <a:pt x="694" y="101252"/>
                    </a:cubicBezTo>
                    <a:cubicBezTo>
                      <a:pt x="4599" y="81059"/>
                      <a:pt x="8409" y="60771"/>
                      <a:pt x="12314" y="40578"/>
                    </a:cubicBezTo>
                    <a:cubicBezTo>
                      <a:pt x="14696" y="28196"/>
                      <a:pt x="17267" y="15718"/>
                      <a:pt x="19648" y="3335"/>
                    </a:cubicBezTo>
                    <a:cubicBezTo>
                      <a:pt x="20315" y="-94"/>
                      <a:pt x="22696" y="-284"/>
                      <a:pt x="25078" y="192"/>
                    </a:cubicBezTo>
                    <a:cubicBezTo>
                      <a:pt x="26411" y="383"/>
                      <a:pt x="27459" y="1907"/>
                      <a:pt x="28412" y="25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4" name="Figura a mano libera: forma 113">
                <a:extLst>
                  <a:ext uri="{FF2B5EF4-FFF2-40B4-BE49-F238E27FC236}">
                    <a16:creationId xmlns:a16="http://schemas.microsoft.com/office/drawing/2014/main" xmlns="" id="{EF318FE7-8AE5-4C59-A9A2-3A3EE878EE6A}"/>
                  </a:ext>
                </a:extLst>
              </p:cNvPr>
              <p:cNvSpPr/>
              <p:nvPr/>
            </p:nvSpPr>
            <p:spPr>
              <a:xfrm>
                <a:off x="10534459" y="816858"/>
                <a:ext cx="27955" cy="107463"/>
              </a:xfrm>
              <a:custGeom>
                <a:avLst/>
                <a:gdLst>
                  <a:gd name="connsiteX0" fmla="*/ 0 w 27955"/>
                  <a:gd name="connsiteY0" fmla="*/ 104272 h 107463"/>
                  <a:gd name="connsiteX1" fmla="*/ 6286 w 27955"/>
                  <a:gd name="connsiteY1" fmla="*/ 71030 h 107463"/>
                  <a:gd name="connsiteX2" fmla="*/ 18383 w 27955"/>
                  <a:gd name="connsiteY2" fmla="*/ 8546 h 107463"/>
                  <a:gd name="connsiteX3" fmla="*/ 22670 w 27955"/>
                  <a:gd name="connsiteY3" fmla="*/ 735 h 107463"/>
                  <a:gd name="connsiteX4" fmla="*/ 27813 w 27955"/>
                  <a:gd name="connsiteY4" fmla="*/ 5117 h 107463"/>
                  <a:gd name="connsiteX5" fmla="*/ 22098 w 27955"/>
                  <a:gd name="connsiteY5" fmla="*/ 34168 h 107463"/>
                  <a:gd name="connsiteX6" fmla="*/ 13049 w 27955"/>
                  <a:gd name="connsiteY6" fmla="*/ 80936 h 107463"/>
                  <a:gd name="connsiteX7" fmla="*/ 8382 w 27955"/>
                  <a:gd name="connsiteY7" fmla="*/ 104272 h 107463"/>
                  <a:gd name="connsiteX8" fmla="*/ 2762 w 27955"/>
                  <a:gd name="connsiteY8" fmla="*/ 107130 h 107463"/>
                  <a:gd name="connsiteX9" fmla="*/ 0 w 27955"/>
                  <a:gd name="connsiteY9" fmla="*/ 104272 h 10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55" h="107463">
                    <a:moveTo>
                      <a:pt x="0" y="104272"/>
                    </a:moveTo>
                    <a:cubicBezTo>
                      <a:pt x="2286" y="92366"/>
                      <a:pt x="4286" y="81698"/>
                      <a:pt x="6286" y="71030"/>
                    </a:cubicBezTo>
                    <a:cubicBezTo>
                      <a:pt x="10287" y="50170"/>
                      <a:pt x="14192" y="29310"/>
                      <a:pt x="18383" y="8546"/>
                    </a:cubicBezTo>
                    <a:cubicBezTo>
                      <a:pt x="18955" y="5688"/>
                      <a:pt x="20383" y="2069"/>
                      <a:pt x="22670" y="735"/>
                    </a:cubicBezTo>
                    <a:cubicBezTo>
                      <a:pt x="26194" y="-1265"/>
                      <a:pt x="28575" y="1021"/>
                      <a:pt x="27813" y="5117"/>
                    </a:cubicBezTo>
                    <a:cubicBezTo>
                      <a:pt x="26003" y="14832"/>
                      <a:pt x="24003" y="24548"/>
                      <a:pt x="22098" y="34168"/>
                    </a:cubicBezTo>
                    <a:cubicBezTo>
                      <a:pt x="19050" y="49789"/>
                      <a:pt x="16097" y="65315"/>
                      <a:pt x="13049" y="80936"/>
                    </a:cubicBezTo>
                    <a:cubicBezTo>
                      <a:pt x="11525" y="88746"/>
                      <a:pt x="9906" y="96461"/>
                      <a:pt x="8382" y="104272"/>
                    </a:cubicBezTo>
                    <a:cubicBezTo>
                      <a:pt x="7715" y="107510"/>
                      <a:pt x="5144" y="107891"/>
                      <a:pt x="2762" y="107130"/>
                    </a:cubicBezTo>
                    <a:cubicBezTo>
                      <a:pt x="1429" y="106939"/>
                      <a:pt x="572" y="104939"/>
                      <a:pt x="0" y="1042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5" name="Figura a mano libera: forma 114">
                <a:extLst>
                  <a:ext uri="{FF2B5EF4-FFF2-40B4-BE49-F238E27FC236}">
                    <a16:creationId xmlns:a16="http://schemas.microsoft.com/office/drawing/2014/main" xmlns="" id="{56496107-B363-44D8-991E-DC39F9F29085}"/>
                  </a:ext>
                </a:extLst>
              </p:cNvPr>
              <p:cNvSpPr/>
              <p:nvPr/>
            </p:nvSpPr>
            <p:spPr>
              <a:xfrm>
                <a:off x="10622777" y="817212"/>
                <a:ext cx="27851" cy="108013"/>
              </a:xfrm>
              <a:custGeom>
                <a:avLst/>
                <a:gdLst>
                  <a:gd name="connsiteX0" fmla="*/ 5122 w 27851"/>
                  <a:gd name="connsiteY0" fmla="*/ 108014 h 108013"/>
                  <a:gd name="connsiteX1" fmla="*/ 169 w 27851"/>
                  <a:gd name="connsiteY1" fmla="*/ 102680 h 108013"/>
                  <a:gd name="connsiteX2" fmla="*/ 9694 w 27851"/>
                  <a:gd name="connsiteY2" fmla="*/ 52483 h 108013"/>
                  <a:gd name="connsiteX3" fmla="*/ 18743 w 27851"/>
                  <a:gd name="connsiteY3" fmla="*/ 5144 h 108013"/>
                  <a:gd name="connsiteX4" fmla="*/ 23886 w 27851"/>
                  <a:gd name="connsiteY4" fmla="*/ 0 h 108013"/>
                  <a:gd name="connsiteX5" fmla="*/ 27696 w 27851"/>
                  <a:gd name="connsiteY5" fmla="*/ 4382 h 108013"/>
                  <a:gd name="connsiteX6" fmla="*/ 11885 w 27851"/>
                  <a:gd name="connsiteY6" fmla="*/ 85535 h 108013"/>
                  <a:gd name="connsiteX7" fmla="*/ 8551 w 27851"/>
                  <a:gd name="connsiteY7" fmla="*/ 102775 h 108013"/>
                  <a:gd name="connsiteX8" fmla="*/ 5122 w 27851"/>
                  <a:gd name="connsiteY8" fmla="*/ 108014 h 10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51" h="108013">
                    <a:moveTo>
                      <a:pt x="5122" y="108014"/>
                    </a:moveTo>
                    <a:cubicBezTo>
                      <a:pt x="740" y="107347"/>
                      <a:pt x="-498" y="105918"/>
                      <a:pt x="169" y="102680"/>
                    </a:cubicBezTo>
                    <a:cubicBezTo>
                      <a:pt x="3407" y="85916"/>
                      <a:pt x="6455" y="69247"/>
                      <a:pt x="9694" y="52483"/>
                    </a:cubicBezTo>
                    <a:cubicBezTo>
                      <a:pt x="12742" y="36671"/>
                      <a:pt x="15885" y="20955"/>
                      <a:pt x="18743" y="5144"/>
                    </a:cubicBezTo>
                    <a:cubicBezTo>
                      <a:pt x="19314" y="2000"/>
                      <a:pt x="20362" y="0"/>
                      <a:pt x="23886" y="0"/>
                    </a:cubicBezTo>
                    <a:cubicBezTo>
                      <a:pt x="26839" y="95"/>
                      <a:pt x="28363" y="953"/>
                      <a:pt x="27696" y="4382"/>
                    </a:cubicBezTo>
                    <a:cubicBezTo>
                      <a:pt x="22362" y="31433"/>
                      <a:pt x="17123" y="58484"/>
                      <a:pt x="11885" y="85535"/>
                    </a:cubicBezTo>
                    <a:cubicBezTo>
                      <a:pt x="10742" y="91250"/>
                      <a:pt x="9980" y="97060"/>
                      <a:pt x="8551" y="102775"/>
                    </a:cubicBezTo>
                    <a:cubicBezTo>
                      <a:pt x="8075" y="104775"/>
                      <a:pt x="6265" y="106299"/>
                      <a:pt x="5122" y="1080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89" name="Elemento grafico 62">
              <a:extLst>
                <a:ext uri="{FF2B5EF4-FFF2-40B4-BE49-F238E27FC236}">
                  <a16:creationId xmlns:a16="http://schemas.microsoft.com/office/drawing/2014/main" xmlns="" id="{B679AE43-4CE9-419F-948F-9D1B82C624E4}"/>
                </a:ext>
              </a:extLst>
            </p:cNvPr>
            <p:cNvGrpSpPr/>
            <p:nvPr/>
          </p:nvGrpSpPr>
          <p:grpSpPr>
            <a:xfrm>
              <a:off x="9993411" y="338603"/>
              <a:ext cx="722880" cy="672194"/>
              <a:chOff x="9993411" y="338603"/>
              <a:chExt cx="722880" cy="672194"/>
            </a:xfrm>
          </p:grpSpPr>
          <p:sp>
            <p:nvSpPr>
              <p:cNvPr id="90" name="Figura a mano libera: forma 89">
                <a:extLst>
                  <a:ext uri="{FF2B5EF4-FFF2-40B4-BE49-F238E27FC236}">
                    <a16:creationId xmlns:a16="http://schemas.microsoft.com/office/drawing/2014/main" xmlns="" id="{77B5CEF5-1C5A-41D6-BF8E-227B5333FF2B}"/>
                  </a:ext>
                </a:extLst>
              </p:cNvPr>
              <p:cNvSpPr/>
              <p:nvPr/>
            </p:nvSpPr>
            <p:spPr>
              <a:xfrm>
                <a:off x="10209483" y="396643"/>
                <a:ext cx="425941" cy="261882"/>
              </a:xfrm>
              <a:custGeom>
                <a:avLst/>
                <a:gdLst>
                  <a:gd name="connsiteX0" fmla="*/ 78374 w 425941"/>
                  <a:gd name="connsiteY0" fmla="*/ 259882 h 261882"/>
                  <a:gd name="connsiteX1" fmla="*/ 65706 w 425941"/>
                  <a:gd name="connsiteY1" fmla="*/ 209400 h 261882"/>
                  <a:gd name="connsiteX2" fmla="*/ 58657 w 425941"/>
                  <a:gd name="connsiteY2" fmla="*/ 161203 h 261882"/>
                  <a:gd name="connsiteX3" fmla="*/ 103901 w 425941"/>
                  <a:gd name="connsiteY3" fmla="*/ 82051 h 261882"/>
                  <a:gd name="connsiteX4" fmla="*/ 173053 w 425941"/>
                  <a:gd name="connsiteY4" fmla="*/ 79003 h 261882"/>
                  <a:gd name="connsiteX5" fmla="*/ 224392 w 425941"/>
                  <a:gd name="connsiteY5" fmla="*/ 97005 h 261882"/>
                  <a:gd name="connsiteX6" fmla="*/ 284876 w 425941"/>
                  <a:gd name="connsiteY6" fmla="*/ 114721 h 261882"/>
                  <a:gd name="connsiteX7" fmla="*/ 319071 w 425941"/>
                  <a:gd name="connsiteY7" fmla="*/ 111483 h 261882"/>
                  <a:gd name="connsiteX8" fmla="*/ 358028 w 425941"/>
                  <a:gd name="connsiteY8" fmla="*/ 91004 h 261882"/>
                  <a:gd name="connsiteX9" fmla="*/ 415750 w 425941"/>
                  <a:gd name="connsiteY9" fmla="*/ 68811 h 261882"/>
                  <a:gd name="connsiteX10" fmla="*/ 425941 w 425941"/>
                  <a:gd name="connsiteY10" fmla="*/ 68811 h 261882"/>
                  <a:gd name="connsiteX11" fmla="*/ 423751 w 425941"/>
                  <a:gd name="connsiteY11" fmla="*/ 66049 h 261882"/>
                  <a:gd name="connsiteX12" fmla="*/ 393271 w 425941"/>
                  <a:gd name="connsiteY12" fmla="*/ 52999 h 261882"/>
                  <a:gd name="connsiteX13" fmla="*/ 331358 w 425941"/>
                  <a:gd name="connsiteY13" fmla="*/ 57286 h 261882"/>
                  <a:gd name="connsiteX14" fmla="*/ 298973 w 425941"/>
                  <a:gd name="connsiteY14" fmla="*/ 56714 h 261882"/>
                  <a:gd name="connsiteX15" fmla="*/ 254015 w 425941"/>
                  <a:gd name="connsiteY15" fmla="*/ 36331 h 261882"/>
                  <a:gd name="connsiteX16" fmla="*/ 160289 w 425941"/>
                  <a:gd name="connsiteY16" fmla="*/ 993 h 261882"/>
                  <a:gd name="connsiteX17" fmla="*/ 101710 w 425941"/>
                  <a:gd name="connsiteY17" fmla="*/ 4231 h 261882"/>
                  <a:gd name="connsiteX18" fmla="*/ 32178 w 425941"/>
                  <a:gd name="connsiteY18" fmla="*/ 48332 h 261882"/>
                  <a:gd name="connsiteX19" fmla="*/ 2269 w 425941"/>
                  <a:gd name="connsiteY19" fmla="*/ 113578 h 261882"/>
                  <a:gd name="connsiteX20" fmla="*/ 3793 w 425941"/>
                  <a:gd name="connsiteY20" fmla="*/ 166728 h 261882"/>
                  <a:gd name="connsiteX21" fmla="*/ 32654 w 425941"/>
                  <a:gd name="connsiteY21" fmla="*/ 234070 h 261882"/>
                  <a:gd name="connsiteX22" fmla="*/ 44560 w 425941"/>
                  <a:gd name="connsiteY22" fmla="*/ 258549 h 261882"/>
                  <a:gd name="connsiteX23" fmla="*/ 44275 w 425941"/>
                  <a:gd name="connsiteY23" fmla="*/ 261883 h 261882"/>
                  <a:gd name="connsiteX24" fmla="*/ 79327 w 425941"/>
                  <a:gd name="connsiteY24" fmla="*/ 261883 h 261882"/>
                  <a:gd name="connsiteX25" fmla="*/ 78374 w 425941"/>
                  <a:gd name="connsiteY25" fmla="*/ 259882 h 26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25941" h="261882">
                    <a:moveTo>
                      <a:pt x="78374" y="259882"/>
                    </a:moveTo>
                    <a:cubicBezTo>
                      <a:pt x="74088" y="243118"/>
                      <a:pt x="69135" y="226354"/>
                      <a:pt x="65706" y="209400"/>
                    </a:cubicBezTo>
                    <a:cubicBezTo>
                      <a:pt x="62467" y="193493"/>
                      <a:pt x="60753" y="177301"/>
                      <a:pt x="58657" y="161203"/>
                    </a:cubicBezTo>
                    <a:cubicBezTo>
                      <a:pt x="54466" y="128628"/>
                      <a:pt x="73993" y="95481"/>
                      <a:pt x="103901" y="82051"/>
                    </a:cubicBezTo>
                    <a:cubicBezTo>
                      <a:pt x="126761" y="71764"/>
                      <a:pt x="150002" y="73097"/>
                      <a:pt x="173053" y="79003"/>
                    </a:cubicBezTo>
                    <a:cubicBezTo>
                      <a:pt x="190579" y="83479"/>
                      <a:pt x="207533" y="90433"/>
                      <a:pt x="224392" y="97005"/>
                    </a:cubicBezTo>
                    <a:cubicBezTo>
                      <a:pt x="244109" y="104625"/>
                      <a:pt x="263540" y="112721"/>
                      <a:pt x="284876" y="114721"/>
                    </a:cubicBezTo>
                    <a:cubicBezTo>
                      <a:pt x="296497" y="115864"/>
                      <a:pt x="307831" y="114531"/>
                      <a:pt x="319071" y="111483"/>
                    </a:cubicBezTo>
                    <a:cubicBezTo>
                      <a:pt x="333549" y="107578"/>
                      <a:pt x="346027" y="99767"/>
                      <a:pt x="358028" y="91004"/>
                    </a:cubicBezTo>
                    <a:cubicBezTo>
                      <a:pt x="375268" y="78431"/>
                      <a:pt x="394033" y="69668"/>
                      <a:pt x="415750" y="68811"/>
                    </a:cubicBezTo>
                    <a:cubicBezTo>
                      <a:pt x="418798" y="68716"/>
                      <a:pt x="421941" y="68811"/>
                      <a:pt x="425941" y="68811"/>
                    </a:cubicBezTo>
                    <a:cubicBezTo>
                      <a:pt x="424703" y="67192"/>
                      <a:pt x="424322" y="66430"/>
                      <a:pt x="423751" y="66049"/>
                    </a:cubicBezTo>
                    <a:cubicBezTo>
                      <a:pt x="414702" y="59191"/>
                      <a:pt x="404701" y="54238"/>
                      <a:pt x="393271" y="52999"/>
                    </a:cubicBezTo>
                    <a:cubicBezTo>
                      <a:pt x="372411" y="50809"/>
                      <a:pt x="351837" y="53476"/>
                      <a:pt x="331358" y="57286"/>
                    </a:cubicBezTo>
                    <a:cubicBezTo>
                      <a:pt x="320595" y="59286"/>
                      <a:pt x="309736" y="58905"/>
                      <a:pt x="298973" y="56714"/>
                    </a:cubicBezTo>
                    <a:cubicBezTo>
                      <a:pt x="282400" y="53380"/>
                      <a:pt x="267922" y="45379"/>
                      <a:pt x="254015" y="36331"/>
                    </a:cubicBezTo>
                    <a:cubicBezTo>
                      <a:pt x="225345" y="17757"/>
                      <a:pt x="194960" y="3755"/>
                      <a:pt x="160289" y="993"/>
                    </a:cubicBezTo>
                    <a:cubicBezTo>
                      <a:pt x="140572" y="-626"/>
                      <a:pt x="121141" y="-722"/>
                      <a:pt x="101710" y="4231"/>
                    </a:cubicBezTo>
                    <a:cubicBezTo>
                      <a:pt x="73707" y="11470"/>
                      <a:pt x="50466" y="25948"/>
                      <a:pt x="32178" y="48332"/>
                    </a:cubicBezTo>
                    <a:cubicBezTo>
                      <a:pt x="16557" y="67477"/>
                      <a:pt x="7127" y="89385"/>
                      <a:pt x="2269" y="113578"/>
                    </a:cubicBezTo>
                    <a:cubicBezTo>
                      <a:pt x="-1350" y="131485"/>
                      <a:pt x="-493" y="149107"/>
                      <a:pt x="3793" y="166728"/>
                    </a:cubicBezTo>
                    <a:cubicBezTo>
                      <a:pt x="9604" y="190826"/>
                      <a:pt x="20748" y="212543"/>
                      <a:pt x="32654" y="234070"/>
                    </a:cubicBezTo>
                    <a:cubicBezTo>
                      <a:pt x="37036" y="241975"/>
                      <a:pt x="40750" y="250262"/>
                      <a:pt x="44560" y="258549"/>
                    </a:cubicBezTo>
                    <a:cubicBezTo>
                      <a:pt x="44941" y="259311"/>
                      <a:pt x="44751" y="260740"/>
                      <a:pt x="44275" y="261883"/>
                    </a:cubicBezTo>
                    <a:lnTo>
                      <a:pt x="79327" y="261883"/>
                    </a:lnTo>
                    <a:cubicBezTo>
                      <a:pt x="78946" y="261406"/>
                      <a:pt x="78565" y="260740"/>
                      <a:pt x="78374" y="259882"/>
                    </a:cubicBezTo>
                    <a:close/>
                  </a:path>
                </a:pathLst>
              </a:custGeom>
              <a:solidFill>
                <a:srgbClr val="3292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1" name="Figura a mano libera: forma 90">
                <a:extLst>
                  <a:ext uri="{FF2B5EF4-FFF2-40B4-BE49-F238E27FC236}">
                    <a16:creationId xmlns:a16="http://schemas.microsoft.com/office/drawing/2014/main" xmlns="" id="{3457D584-3951-4E24-A749-407C52AF667B}"/>
                  </a:ext>
                </a:extLst>
              </p:cNvPr>
              <p:cNvSpPr/>
              <p:nvPr/>
            </p:nvSpPr>
            <p:spPr>
              <a:xfrm>
                <a:off x="9993411" y="338603"/>
                <a:ext cx="722880" cy="672194"/>
              </a:xfrm>
              <a:custGeom>
                <a:avLst/>
                <a:gdLst>
                  <a:gd name="connsiteX0" fmla="*/ 716403 w 722880"/>
                  <a:gd name="connsiteY0" fmla="*/ 179334 h 672194"/>
                  <a:gd name="connsiteX1" fmla="*/ 658968 w 722880"/>
                  <a:gd name="connsiteY1" fmla="*/ 140472 h 672194"/>
                  <a:gd name="connsiteX2" fmla="*/ 596198 w 722880"/>
                  <a:gd name="connsiteY2" fmla="*/ 149901 h 672194"/>
                  <a:gd name="connsiteX3" fmla="*/ 551621 w 722880"/>
                  <a:gd name="connsiteY3" fmla="*/ 175619 h 672194"/>
                  <a:gd name="connsiteX4" fmla="*/ 471992 w 722880"/>
                  <a:gd name="connsiteY4" fmla="*/ 180667 h 672194"/>
                  <a:gd name="connsiteX5" fmla="*/ 416366 w 722880"/>
                  <a:gd name="connsiteY5" fmla="*/ 160093 h 672194"/>
                  <a:gd name="connsiteX6" fmla="*/ 350548 w 722880"/>
                  <a:gd name="connsiteY6" fmla="*/ 146853 h 672194"/>
                  <a:gd name="connsiteX7" fmla="*/ 296637 w 722880"/>
                  <a:gd name="connsiteY7" fmla="*/ 182572 h 672194"/>
                  <a:gd name="connsiteX8" fmla="*/ 288540 w 722880"/>
                  <a:gd name="connsiteY8" fmla="*/ 233626 h 672194"/>
                  <a:gd name="connsiteX9" fmla="*/ 302542 w 722880"/>
                  <a:gd name="connsiteY9" fmla="*/ 316017 h 672194"/>
                  <a:gd name="connsiteX10" fmla="*/ 301209 w 722880"/>
                  <a:gd name="connsiteY10" fmla="*/ 321447 h 672194"/>
                  <a:gd name="connsiteX11" fmla="*/ 295113 w 722880"/>
                  <a:gd name="connsiteY11" fmla="*/ 320018 h 672194"/>
                  <a:gd name="connsiteX12" fmla="*/ 260061 w 722880"/>
                  <a:gd name="connsiteY12" fmla="*/ 320018 h 672194"/>
                  <a:gd name="connsiteX13" fmla="*/ 259203 w 722880"/>
                  <a:gd name="connsiteY13" fmla="*/ 321351 h 672194"/>
                  <a:gd name="connsiteX14" fmla="*/ 246630 w 722880"/>
                  <a:gd name="connsiteY14" fmla="*/ 316779 h 672194"/>
                  <a:gd name="connsiteX15" fmla="*/ 234629 w 722880"/>
                  <a:gd name="connsiteY15" fmla="*/ 295062 h 672194"/>
                  <a:gd name="connsiteX16" fmla="*/ 202053 w 722880"/>
                  <a:gd name="connsiteY16" fmla="*/ 216195 h 672194"/>
                  <a:gd name="connsiteX17" fmla="*/ 209388 w 722880"/>
                  <a:gd name="connsiteY17" fmla="*/ 143234 h 672194"/>
                  <a:gd name="connsiteX18" fmla="*/ 248821 w 722880"/>
                  <a:gd name="connsiteY18" fmla="*/ 85036 h 672194"/>
                  <a:gd name="connsiteX19" fmla="*/ 252631 w 722880"/>
                  <a:gd name="connsiteY19" fmla="*/ 80750 h 672194"/>
                  <a:gd name="connsiteX20" fmla="*/ 247202 w 722880"/>
                  <a:gd name="connsiteY20" fmla="*/ 79607 h 672194"/>
                  <a:gd name="connsiteX21" fmla="*/ 226533 w 722880"/>
                  <a:gd name="connsiteY21" fmla="*/ 73130 h 672194"/>
                  <a:gd name="connsiteX22" fmla="*/ 203101 w 722880"/>
                  <a:gd name="connsiteY22" fmla="*/ 45317 h 672194"/>
                  <a:gd name="connsiteX23" fmla="*/ 187766 w 722880"/>
                  <a:gd name="connsiteY23" fmla="*/ 12265 h 672194"/>
                  <a:gd name="connsiteX24" fmla="*/ 170621 w 722880"/>
                  <a:gd name="connsiteY24" fmla="*/ 73 h 672194"/>
                  <a:gd name="connsiteX25" fmla="*/ 163858 w 722880"/>
                  <a:gd name="connsiteY25" fmla="*/ 4645 h 672194"/>
                  <a:gd name="connsiteX26" fmla="*/ 161382 w 722880"/>
                  <a:gd name="connsiteY26" fmla="*/ 15599 h 672194"/>
                  <a:gd name="connsiteX27" fmla="*/ 135474 w 722880"/>
                  <a:gd name="connsiteY27" fmla="*/ 80655 h 672194"/>
                  <a:gd name="connsiteX28" fmla="*/ 108327 w 722880"/>
                  <a:gd name="connsiteY28" fmla="*/ 153045 h 672194"/>
                  <a:gd name="connsiteX29" fmla="*/ 104327 w 722880"/>
                  <a:gd name="connsiteY29" fmla="*/ 167713 h 672194"/>
                  <a:gd name="connsiteX30" fmla="*/ 100803 w 722880"/>
                  <a:gd name="connsiteY30" fmla="*/ 162665 h 672194"/>
                  <a:gd name="connsiteX31" fmla="*/ 88420 w 722880"/>
                  <a:gd name="connsiteY31" fmla="*/ 145234 h 672194"/>
                  <a:gd name="connsiteX32" fmla="*/ 58035 w 722880"/>
                  <a:gd name="connsiteY32" fmla="*/ 129899 h 672194"/>
                  <a:gd name="connsiteX33" fmla="*/ 50701 w 722880"/>
                  <a:gd name="connsiteY33" fmla="*/ 138281 h 672194"/>
                  <a:gd name="connsiteX34" fmla="*/ 51749 w 722880"/>
                  <a:gd name="connsiteY34" fmla="*/ 143043 h 672194"/>
                  <a:gd name="connsiteX35" fmla="*/ 54225 w 722880"/>
                  <a:gd name="connsiteY35" fmla="*/ 173904 h 672194"/>
                  <a:gd name="connsiteX36" fmla="*/ 46415 w 722880"/>
                  <a:gd name="connsiteY36" fmla="*/ 200479 h 672194"/>
                  <a:gd name="connsiteX37" fmla="*/ 36985 w 722880"/>
                  <a:gd name="connsiteY37" fmla="*/ 244104 h 672194"/>
                  <a:gd name="connsiteX38" fmla="*/ 44129 w 722880"/>
                  <a:gd name="connsiteY38" fmla="*/ 278870 h 672194"/>
                  <a:gd name="connsiteX39" fmla="*/ 110518 w 722880"/>
                  <a:gd name="connsiteY39" fmla="*/ 308397 h 672194"/>
                  <a:gd name="connsiteX40" fmla="*/ 177384 w 722880"/>
                  <a:gd name="connsiteY40" fmla="*/ 289728 h 672194"/>
                  <a:gd name="connsiteX41" fmla="*/ 213102 w 722880"/>
                  <a:gd name="connsiteY41" fmla="*/ 288109 h 672194"/>
                  <a:gd name="connsiteX42" fmla="*/ 243011 w 722880"/>
                  <a:gd name="connsiteY42" fmla="*/ 317541 h 672194"/>
                  <a:gd name="connsiteX43" fmla="*/ 240249 w 722880"/>
                  <a:gd name="connsiteY43" fmla="*/ 321828 h 672194"/>
                  <a:gd name="connsiteX44" fmla="*/ 223675 w 722880"/>
                  <a:gd name="connsiteY44" fmla="*/ 321732 h 672194"/>
                  <a:gd name="connsiteX45" fmla="*/ 216246 w 722880"/>
                  <a:gd name="connsiteY45" fmla="*/ 318399 h 672194"/>
                  <a:gd name="connsiteX46" fmla="*/ 193576 w 722880"/>
                  <a:gd name="connsiteY46" fmla="*/ 306111 h 672194"/>
                  <a:gd name="connsiteX47" fmla="*/ 153762 w 722880"/>
                  <a:gd name="connsiteY47" fmla="*/ 310493 h 672194"/>
                  <a:gd name="connsiteX48" fmla="*/ 107470 w 722880"/>
                  <a:gd name="connsiteY48" fmla="*/ 325257 h 672194"/>
                  <a:gd name="connsiteX49" fmla="*/ 48701 w 722880"/>
                  <a:gd name="connsiteY49" fmla="*/ 316589 h 672194"/>
                  <a:gd name="connsiteX50" fmla="*/ 21174 w 722880"/>
                  <a:gd name="connsiteY50" fmla="*/ 253819 h 672194"/>
                  <a:gd name="connsiteX51" fmla="*/ 33937 w 722880"/>
                  <a:gd name="connsiteY51" fmla="*/ 200860 h 672194"/>
                  <a:gd name="connsiteX52" fmla="*/ 34985 w 722880"/>
                  <a:gd name="connsiteY52" fmla="*/ 157807 h 672194"/>
                  <a:gd name="connsiteX53" fmla="*/ 33651 w 722880"/>
                  <a:gd name="connsiteY53" fmla="*/ 155140 h 672194"/>
                  <a:gd name="connsiteX54" fmla="*/ 32604 w 722880"/>
                  <a:gd name="connsiteY54" fmla="*/ 164760 h 672194"/>
                  <a:gd name="connsiteX55" fmla="*/ 27936 w 722880"/>
                  <a:gd name="connsiteY55" fmla="*/ 194193 h 672194"/>
                  <a:gd name="connsiteX56" fmla="*/ 8696 w 722880"/>
                  <a:gd name="connsiteY56" fmla="*/ 237246 h 672194"/>
                  <a:gd name="connsiteX57" fmla="*/ 1743 w 722880"/>
                  <a:gd name="connsiteY57" fmla="*/ 286395 h 672194"/>
                  <a:gd name="connsiteX58" fmla="*/ 24793 w 722880"/>
                  <a:gd name="connsiteY58" fmla="*/ 321923 h 672194"/>
                  <a:gd name="connsiteX59" fmla="*/ 80895 w 722880"/>
                  <a:gd name="connsiteY59" fmla="*/ 335639 h 672194"/>
                  <a:gd name="connsiteX60" fmla="*/ 162620 w 722880"/>
                  <a:gd name="connsiteY60" fmla="*/ 326019 h 672194"/>
                  <a:gd name="connsiteX61" fmla="*/ 207292 w 722880"/>
                  <a:gd name="connsiteY61" fmla="*/ 324685 h 672194"/>
                  <a:gd name="connsiteX62" fmla="*/ 220532 w 722880"/>
                  <a:gd name="connsiteY62" fmla="*/ 338782 h 672194"/>
                  <a:gd name="connsiteX63" fmla="*/ 220532 w 722880"/>
                  <a:gd name="connsiteY63" fmla="*/ 342687 h 672194"/>
                  <a:gd name="connsiteX64" fmla="*/ 226723 w 722880"/>
                  <a:gd name="connsiteY64" fmla="*/ 352117 h 672194"/>
                  <a:gd name="connsiteX65" fmla="*/ 235867 w 722880"/>
                  <a:gd name="connsiteY65" fmla="*/ 368310 h 672194"/>
                  <a:gd name="connsiteX66" fmla="*/ 235581 w 722880"/>
                  <a:gd name="connsiteY66" fmla="*/ 373644 h 672194"/>
                  <a:gd name="connsiteX67" fmla="*/ 229009 w 722880"/>
                  <a:gd name="connsiteY67" fmla="*/ 382502 h 672194"/>
                  <a:gd name="connsiteX68" fmla="*/ 209292 w 722880"/>
                  <a:gd name="connsiteY68" fmla="*/ 390884 h 672194"/>
                  <a:gd name="connsiteX69" fmla="*/ 127949 w 722880"/>
                  <a:gd name="connsiteY69" fmla="*/ 498231 h 672194"/>
                  <a:gd name="connsiteX70" fmla="*/ 138045 w 722880"/>
                  <a:gd name="connsiteY70" fmla="*/ 580527 h 672194"/>
                  <a:gd name="connsiteX71" fmla="*/ 204530 w 722880"/>
                  <a:gd name="connsiteY71" fmla="*/ 653964 h 672194"/>
                  <a:gd name="connsiteX72" fmla="*/ 281968 w 722880"/>
                  <a:gd name="connsiteY72" fmla="*/ 672157 h 672194"/>
                  <a:gd name="connsiteX73" fmla="*/ 354358 w 722880"/>
                  <a:gd name="connsiteY73" fmla="*/ 651964 h 672194"/>
                  <a:gd name="connsiteX74" fmla="*/ 378361 w 722880"/>
                  <a:gd name="connsiteY74" fmla="*/ 633200 h 672194"/>
                  <a:gd name="connsiteX75" fmla="*/ 376932 w 722880"/>
                  <a:gd name="connsiteY75" fmla="*/ 632914 h 672194"/>
                  <a:gd name="connsiteX76" fmla="*/ 373599 w 722880"/>
                  <a:gd name="connsiteY76" fmla="*/ 634724 h 672194"/>
                  <a:gd name="connsiteX77" fmla="*/ 314829 w 722880"/>
                  <a:gd name="connsiteY77" fmla="*/ 657012 h 672194"/>
                  <a:gd name="connsiteX78" fmla="*/ 226818 w 722880"/>
                  <a:gd name="connsiteY78" fmla="*/ 647297 h 672194"/>
                  <a:gd name="connsiteX79" fmla="*/ 159572 w 722880"/>
                  <a:gd name="connsiteY79" fmla="*/ 590623 h 672194"/>
                  <a:gd name="connsiteX80" fmla="*/ 144618 w 722880"/>
                  <a:gd name="connsiteY80" fmla="*/ 506803 h 672194"/>
                  <a:gd name="connsiteX81" fmla="*/ 145570 w 722880"/>
                  <a:gd name="connsiteY81" fmla="*/ 504327 h 672194"/>
                  <a:gd name="connsiteX82" fmla="*/ 156048 w 722880"/>
                  <a:gd name="connsiteY82" fmla="*/ 563572 h 672194"/>
                  <a:gd name="connsiteX83" fmla="*/ 191671 w 722880"/>
                  <a:gd name="connsiteY83" fmla="*/ 610626 h 672194"/>
                  <a:gd name="connsiteX84" fmla="*/ 190052 w 722880"/>
                  <a:gd name="connsiteY84" fmla="*/ 606244 h 672194"/>
                  <a:gd name="connsiteX85" fmla="*/ 163763 w 722880"/>
                  <a:gd name="connsiteY85" fmla="*/ 542903 h 672194"/>
                  <a:gd name="connsiteX86" fmla="*/ 171573 w 722880"/>
                  <a:gd name="connsiteY86" fmla="*/ 473751 h 672194"/>
                  <a:gd name="connsiteX87" fmla="*/ 220722 w 722880"/>
                  <a:gd name="connsiteY87" fmla="*/ 416982 h 672194"/>
                  <a:gd name="connsiteX88" fmla="*/ 333879 w 722880"/>
                  <a:gd name="connsiteY88" fmla="*/ 398790 h 672194"/>
                  <a:gd name="connsiteX89" fmla="*/ 404174 w 722880"/>
                  <a:gd name="connsiteY89" fmla="*/ 447843 h 672194"/>
                  <a:gd name="connsiteX90" fmla="*/ 410270 w 722880"/>
                  <a:gd name="connsiteY90" fmla="*/ 455654 h 672194"/>
                  <a:gd name="connsiteX91" fmla="*/ 411794 w 722880"/>
                  <a:gd name="connsiteY91" fmla="*/ 454701 h 672194"/>
                  <a:gd name="connsiteX92" fmla="*/ 405412 w 722880"/>
                  <a:gd name="connsiteY92" fmla="*/ 442890 h 672194"/>
                  <a:gd name="connsiteX93" fmla="*/ 333594 w 722880"/>
                  <a:gd name="connsiteY93" fmla="*/ 385264 h 672194"/>
                  <a:gd name="connsiteX94" fmla="*/ 320259 w 722880"/>
                  <a:gd name="connsiteY94" fmla="*/ 366309 h 672194"/>
                  <a:gd name="connsiteX95" fmla="*/ 329593 w 722880"/>
                  <a:gd name="connsiteY95" fmla="*/ 352308 h 672194"/>
                  <a:gd name="connsiteX96" fmla="*/ 335308 w 722880"/>
                  <a:gd name="connsiteY96" fmla="*/ 344307 h 672194"/>
                  <a:gd name="connsiteX97" fmla="*/ 335594 w 722880"/>
                  <a:gd name="connsiteY97" fmla="*/ 333543 h 672194"/>
                  <a:gd name="connsiteX98" fmla="*/ 325212 w 722880"/>
                  <a:gd name="connsiteY98" fmla="*/ 322209 h 672194"/>
                  <a:gd name="connsiteX99" fmla="*/ 321973 w 722880"/>
                  <a:gd name="connsiteY99" fmla="*/ 316970 h 672194"/>
                  <a:gd name="connsiteX100" fmla="*/ 344833 w 722880"/>
                  <a:gd name="connsiteY100" fmla="*/ 286014 h 672194"/>
                  <a:gd name="connsiteX101" fmla="*/ 414175 w 722880"/>
                  <a:gd name="connsiteY101" fmla="*/ 276679 h 672194"/>
                  <a:gd name="connsiteX102" fmla="*/ 466848 w 722880"/>
                  <a:gd name="connsiteY102" fmla="*/ 292110 h 672194"/>
                  <a:gd name="connsiteX103" fmla="*/ 519522 w 722880"/>
                  <a:gd name="connsiteY103" fmla="*/ 293443 h 672194"/>
                  <a:gd name="connsiteX104" fmla="*/ 525427 w 722880"/>
                  <a:gd name="connsiteY104" fmla="*/ 290871 h 672194"/>
                  <a:gd name="connsiteX105" fmla="*/ 525141 w 722880"/>
                  <a:gd name="connsiteY105" fmla="*/ 289538 h 672194"/>
                  <a:gd name="connsiteX106" fmla="*/ 520093 w 722880"/>
                  <a:gd name="connsiteY106" fmla="*/ 289538 h 672194"/>
                  <a:gd name="connsiteX107" fmla="*/ 442464 w 722880"/>
                  <a:gd name="connsiteY107" fmla="*/ 270297 h 672194"/>
                  <a:gd name="connsiteX108" fmla="*/ 402459 w 722880"/>
                  <a:gd name="connsiteY108" fmla="*/ 254295 h 672194"/>
                  <a:gd name="connsiteX109" fmla="*/ 358835 w 722880"/>
                  <a:gd name="connsiteY109" fmla="*/ 257153 h 672194"/>
                  <a:gd name="connsiteX110" fmla="*/ 315210 w 722880"/>
                  <a:gd name="connsiteY110" fmla="*/ 295348 h 672194"/>
                  <a:gd name="connsiteX111" fmla="*/ 310638 w 722880"/>
                  <a:gd name="connsiteY111" fmla="*/ 301539 h 672194"/>
                  <a:gd name="connsiteX112" fmla="*/ 310448 w 722880"/>
                  <a:gd name="connsiteY112" fmla="*/ 297920 h 672194"/>
                  <a:gd name="connsiteX113" fmla="*/ 323592 w 722880"/>
                  <a:gd name="connsiteY113" fmla="*/ 263535 h 672194"/>
                  <a:gd name="connsiteX114" fmla="*/ 364550 w 722880"/>
                  <a:gd name="connsiteY114" fmla="*/ 234960 h 672194"/>
                  <a:gd name="connsiteX115" fmla="*/ 418938 w 722880"/>
                  <a:gd name="connsiteY115" fmla="*/ 246961 h 672194"/>
                  <a:gd name="connsiteX116" fmla="*/ 504472 w 722880"/>
                  <a:gd name="connsiteY116" fmla="*/ 279727 h 672194"/>
                  <a:gd name="connsiteX117" fmla="*/ 567337 w 722880"/>
                  <a:gd name="connsiteY117" fmla="*/ 274965 h 672194"/>
                  <a:gd name="connsiteX118" fmla="*/ 618105 w 722880"/>
                  <a:gd name="connsiteY118" fmla="*/ 235245 h 672194"/>
                  <a:gd name="connsiteX119" fmla="*/ 650395 w 722880"/>
                  <a:gd name="connsiteY119" fmla="*/ 204575 h 672194"/>
                  <a:gd name="connsiteX120" fmla="*/ 715832 w 722880"/>
                  <a:gd name="connsiteY120" fmla="*/ 187239 h 672194"/>
                  <a:gd name="connsiteX121" fmla="*/ 722880 w 722880"/>
                  <a:gd name="connsiteY121" fmla="*/ 186573 h 672194"/>
                  <a:gd name="connsiteX122" fmla="*/ 716403 w 722880"/>
                  <a:gd name="connsiteY122" fmla="*/ 179334 h 672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722880" h="672194">
                    <a:moveTo>
                      <a:pt x="716403" y="179334"/>
                    </a:moveTo>
                    <a:cubicBezTo>
                      <a:pt x="699830" y="162570"/>
                      <a:pt x="682113" y="147520"/>
                      <a:pt x="658968" y="140472"/>
                    </a:cubicBezTo>
                    <a:cubicBezTo>
                      <a:pt x="636489" y="133614"/>
                      <a:pt x="615438" y="136947"/>
                      <a:pt x="596198" y="149901"/>
                    </a:cubicBezTo>
                    <a:cubicBezTo>
                      <a:pt x="581910" y="159522"/>
                      <a:pt x="567623" y="168951"/>
                      <a:pt x="551621" y="175619"/>
                    </a:cubicBezTo>
                    <a:cubicBezTo>
                      <a:pt x="525618" y="186477"/>
                      <a:pt x="498852" y="188573"/>
                      <a:pt x="471992" y="180667"/>
                    </a:cubicBezTo>
                    <a:cubicBezTo>
                      <a:pt x="453037" y="175143"/>
                      <a:pt x="434749" y="167427"/>
                      <a:pt x="416366" y="160093"/>
                    </a:cubicBezTo>
                    <a:cubicBezTo>
                      <a:pt x="395220" y="151616"/>
                      <a:pt x="373599" y="145710"/>
                      <a:pt x="350548" y="146853"/>
                    </a:cubicBezTo>
                    <a:cubicBezTo>
                      <a:pt x="325593" y="147996"/>
                      <a:pt x="306924" y="158855"/>
                      <a:pt x="296637" y="182572"/>
                    </a:cubicBezTo>
                    <a:cubicBezTo>
                      <a:pt x="289588" y="198955"/>
                      <a:pt x="288255" y="216195"/>
                      <a:pt x="288540" y="233626"/>
                    </a:cubicBezTo>
                    <a:cubicBezTo>
                      <a:pt x="288921" y="261820"/>
                      <a:pt x="295017" y="288966"/>
                      <a:pt x="302542" y="316017"/>
                    </a:cubicBezTo>
                    <a:cubicBezTo>
                      <a:pt x="303114" y="317922"/>
                      <a:pt x="305019" y="320685"/>
                      <a:pt x="301209" y="321447"/>
                    </a:cubicBezTo>
                    <a:cubicBezTo>
                      <a:pt x="298827" y="321923"/>
                      <a:pt x="296541" y="321828"/>
                      <a:pt x="295113" y="320018"/>
                    </a:cubicBezTo>
                    <a:lnTo>
                      <a:pt x="260061" y="320018"/>
                    </a:lnTo>
                    <a:cubicBezTo>
                      <a:pt x="259870" y="320685"/>
                      <a:pt x="259489" y="321161"/>
                      <a:pt x="259203" y="321351"/>
                    </a:cubicBezTo>
                    <a:cubicBezTo>
                      <a:pt x="254631" y="323637"/>
                      <a:pt x="249202" y="321447"/>
                      <a:pt x="246630" y="316779"/>
                    </a:cubicBezTo>
                    <a:cubicBezTo>
                      <a:pt x="242630" y="309540"/>
                      <a:pt x="238534" y="302301"/>
                      <a:pt x="234629" y="295062"/>
                    </a:cubicBezTo>
                    <a:cubicBezTo>
                      <a:pt x="221008" y="269916"/>
                      <a:pt x="207673" y="244675"/>
                      <a:pt x="202053" y="216195"/>
                    </a:cubicBezTo>
                    <a:cubicBezTo>
                      <a:pt x="197100" y="191145"/>
                      <a:pt x="199386" y="166761"/>
                      <a:pt x="209388" y="143234"/>
                    </a:cubicBezTo>
                    <a:cubicBezTo>
                      <a:pt x="218722" y="121326"/>
                      <a:pt x="232724" y="102467"/>
                      <a:pt x="248821" y="85036"/>
                    </a:cubicBezTo>
                    <a:cubicBezTo>
                      <a:pt x="249869" y="83893"/>
                      <a:pt x="250821" y="82655"/>
                      <a:pt x="252631" y="80750"/>
                    </a:cubicBezTo>
                    <a:cubicBezTo>
                      <a:pt x="250155" y="80274"/>
                      <a:pt x="248631" y="80083"/>
                      <a:pt x="247202" y="79607"/>
                    </a:cubicBezTo>
                    <a:cubicBezTo>
                      <a:pt x="240249" y="77511"/>
                      <a:pt x="232914" y="76273"/>
                      <a:pt x="226533" y="73130"/>
                    </a:cubicBezTo>
                    <a:cubicBezTo>
                      <a:pt x="215007" y="67320"/>
                      <a:pt x="208530" y="56652"/>
                      <a:pt x="203101" y="45317"/>
                    </a:cubicBezTo>
                    <a:cubicBezTo>
                      <a:pt x="197862" y="34363"/>
                      <a:pt x="193195" y="23124"/>
                      <a:pt x="187766" y="12265"/>
                    </a:cubicBezTo>
                    <a:cubicBezTo>
                      <a:pt x="184337" y="5407"/>
                      <a:pt x="178622" y="930"/>
                      <a:pt x="170621" y="73"/>
                    </a:cubicBezTo>
                    <a:cubicBezTo>
                      <a:pt x="167001" y="-308"/>
                      <a:pt x="164620" y="740"/>
                      <a:pt x="163858" y="4645"/>
                    </a:cubicBezTo>
                    <a:cubicBezTo>
                      <a:pt x="163191" y="8265"/>
                      <a:pt x="162429" y="11979"/>
                      <a:pt x="161382" y="15599"/>
                    </a:cubicBezTo>
                    <a:cubicBezTo>
                      <a:pt x="155190" y="38268"/>
                      <a:pt x="145189" y="59414"/>
                      <a:pt x="135474" y="80655"/>
                    </a:cubicBezTo>
                    <a:cubicBezTo>
                      <a:pt x="124710" y="104181"/>
                      <a:pt x="114614" y="127899"/>
                      <a:pt x="108327" y="153045"/>
                    </a:cubicBezTo>
                    <a:cubicBezTo>
                      <a:pt x="107184" y="157521"/>
                      <a:pt x="105946" y="161903"/>
                      <a:pt x="104327" y="167713"/>
                    </a:cubicBezTo>
                    <a:cubicBezTo>
                      <a:pt x="102517" y="165141"/>
                      <a:pt x="101660" y="163903"/>
                      <a:pt x="100803" y="162665"/>
                    </a:cubicBezTo>
                    <a:cubicBezTo>
                      <a:pt x="96707" y="156855"/>
                      <a:pt x="93087" y="150568"/>
                      <a:pt x="88420" y="145234"/>
                    </a:cubicBezTo>
                    <a:cubicBezTo>
                      <a:pt x="80514" y="136090"/>
                      <a:pt x="70513" y="130185"/>
                      <a:pt x="58035" y="129899"/>
                    </a:cubicBezTo>
                    <a:cubicBezTo>
                      <a:pt x="50511" y="129708"/>
                      <a:pt x="49463" y="131137"/>
                      <a:pt x="50701" y="138281"/>
                    </a:cubicBezTo>
                    <a:cubicBezTo>
                      <a:pt x="50987" y="139900"/>
                      <a:pt x="51558" y="141424"/>
                      <a:pt x="51749" y="143043"/>
                    </a:cubicBezTo>
                    <a:cubicBezTo>
                      <a:pt x="53273" y="153235"/>
                      <a:pt x="56988" y="163332"/>
                      <a:pt x="54225" y="173904"/>
                    </a:cubicBezTo>
                    <a:cubicBezTo>
                      <a:pt x="51844" y="182858"/>
                      <a:pt x="49082" y="191621"/>
                      <a:pt x="46415" y="200479"/>
                    </a:cubicBezTo>
                    <a:cubicBezTo>
                      <a:pt x="42033" y="214767"/>
                      <a:pt x="37461" y="228959"/>
                      <a:pt x="36985" y="244104"/>
                    </a:cubicBezTo>
                    <a:cubicBezTo>
                      <a:pt x="36604" y="256296"/>
                      <a:pt x="37842" y="268107"/>
                      <a:pt x="44129" y="278870"/>
                    </a:cubicBezTo>
                    <a:cubicBezTo>
                      <a:pt x="57369" y="301730"/>
                      <a:pt x="82419" y="312779"/>
                      <a:pt x="110518" y="308397"/>
                    </a:cubicBezTo>
                    <a:cubicBezTo>
                      <a:pt x="133569" y="304873"/>
                      <a:pt x="155571" y="297539"/>
                      <a:pt x="177384" y="289728"/>
                    </a:cubicBezTo>
                    <a:cubicBezTo>
                      <a:pt x="189099" y="285537"/>
                      <a:pt x="201006" y="283632"/>
                      <a:pt x="213102" y="288109"/>
                    </a:cubicBezTo>
                    <a:cubicBezTo>
                      <a:pt x="227485" y="293348"/>
                      <a:pt x="235677" y="304968"/>
                      <a:pt x="243011" y="317541"/>
                    </a:cubicBezTo>
                    <a:cubicBezTo>
                      <a:pt x="244630" y="320304"/>
                      <a:pt x="243487" y="321828"/>
                      <a:pt x="240249" y="321828"/>
                    </a:cubicBezTo>
                    <a:cubicBezTo>
                      <a:pt x="234724" y="321828"/>
                      <a:pt x="229200" y="322209"/>
                      <a:pt x="223675" y="321732"/>
                    </a:cubicBezTo>
                    <a:cubicBezTo>
                      <a:pt x="221103" y="321542"/>
                      <a:pt x="218055" y="320208"/>
                      <a:pt x="216246" y="318399"/>
                    </a:cubicBezTo>
                    <a:cubicBezTo>
                      <a:pt x="209864" y="312017"/>
                      <a:pt x="202530" y="307731"/>
                      <a:pt x="193576" y="306111"/>
                    </a:cubicBezTo>
                    <a:cubicBezTo>
                      <a:pt x="179860" y="303635"/>
                      <a:pt x="166716" y="306492"/>
                      <a:pt x="153762" y="310493"/>
                    </a:cubicBezTo>
                    <a:cubicBezTo>
                      <a:pt x="138236" y="315255"/>
                      <a:pt x="122996" y="320875"/>
                      <a:pt x="107470" y="325257"/>
                    </a:cubicBezTo>
                    <a:cubicBezTo>
                      <a:pt x="86801" y="331067"/>
                      <a:pt x="66894" y="328781"/>
                      <a:pt x="48701" y="316589"/>
                    </a:cubicBezTo>
                    <a:cubicBezTo>
                      <a:pt x="21555" y="298491"/>
                      <a:pt x="16125" y="282299"/>
                      <a:pt x="21174" y="253819"/>
                    </a:cubicBezTo>
                    <a:cubicBezTo>
                      <a:pt x="24317" y="236007"/>
                      <a:pt x="29841" y="218577"/>
                      <a:pt x="33937" y="200860"/>
                    </a:cubicBezTo>
                    <a:cubicBezTo>
                      <a:pt x="37271" y="186668"/>
                      <a:pt x="37842" y="172285"/>
                      <a:pt x="34985" y="157807"/>
                    </a:cubicBezTo>
                    <a:cubicBezTo>
                      <a:pt x="34794" y="156855"/>
                      <a:pt x="34128" y="155997"/>
                      <a:pt x="33651" y="155140"/>
                    </a:cubicBezTo>
                    <a:cubicBezTo>
                      <a:pt x="32604" y="158474"/>
                      <a:pt x="32508" y="161617"/>
                      <a:pt x="32604" y="164760"/>
                    </a:cubicBezTo>
                    <a:cubicBezTo>
                      <a:pt x="33080" y="174952"/>
                      <a:pt x="32508" y="184763"/>
                      <a:pt x="27936" y="194193"/>
                    </a:cubicBezTo>
                    <a:cubicBezTo>
                      <a:pt x="21078" y="208385"/>
                      <a:pt x="14411" y="222577"/>
                      <a:pt x="8696" y="237246"/>
                    </a:cubicBezTo>
                    <a:cubicBezTo>
                      <a:pt x="2600" y="252962"/>
                      <a:pt x="-2925" y="268869"/>
                      <a:pt x="1743" y="286395"/>
                    </a:cubicBezTo>
                    <a:cubicBezTo>
                      <a:pt x="5553" y="300968"/>
                      <a:pt x="12696" y="313065"/>
                      <a:pt x="24793" y="321923"/>
                    </a:cubicBezTo>
                    <a:cubicBezTo>
                      <a:pt x="41557" y="334020"/>
                      <a:pt x="60893" y="337449"/>
                      <a:pt x="80895" y="335639"/>
                    </a:cubicBezTo>
                    <a:cubicBezTo>
                      <a:pt x="108232" y="333162"/>
                      <a:pt x="135378" y="328781"/>
                      <a:pt x="162620" y="326019"/>
                    </a:cubicBezTo>
                    <a:cubicBezTo>
                      <a:pt x="177384" y="324590"/>
                      <a:pt x="192433" y="324399"/>
                      <a:pt x="207292" y="324685"/>
                    </a:cubicBezTo>
                    <a:cubicBezTo>
                      <a:pt x="216436" y="324780"/>
                      <a:pt x="220532" y="330019"/>
                      <a:pt x="220532" y="338782"/>
                    </a:cubicBezTo>
                    <a:cubicBezTo>
                      <a:pt x="220532" y="340116"/>
                      <a:pt x="220627" y="341354"/>
                      <a:pt x="220532" y="342687"/>
                    </a:cubicBezTo>
                    <a:cubicBezTo>
                      <a:pt x="220246" y="347450"/>
                      <a:pt x="222913" y="351355"/>
                      <a:pt x="226723" y="352117"/>
                    </a:cubicBezTo>
                    <a:cubicBezTo>
                      <a:pt x="236820" y="354022"/>
                      <a:pt x="237105" y="360499"/>
                      <a:pt x="235867" y="368310"/>
                    </a:cubicBezTo>
                    <a:cubicBezTo>
                      <a:pt x="235581" y="370024"/>
                      <a:pt x="235391" y="371929"/>
                      <a:pt x="235581" y="373644"/>
                    </a:cubicBezTo>
                    <a:cubicBezTo>
                      <a:pt x="235867" y="378597"/>
                      <a:pt x="233200" y="380883"/>
                      <a:pt x="229009" y="382502"/>
                    </a:cubicBezTo>
                    <a:cubicBezTo>
                      <a:pt x="222342" y="384978"/>
                      <a:pt x="215674" y="387741"/>
                      <a:pt x="209292" y="390884"/>
                    </a:cubicBezTo>
                    <a:cubicBezTo>
                      <a:pt x="164430" y="413172"/>
                      <a:pt x="134902" y="447367"/>
                      <a:pt x="127949" y="498231"/>
                    </a:cubicBezTo>
                    <a:cubicBezTo>
                      <a:pt x="124139" y="526425"/>
                      <a:pt x="127473" y="554047"/>
                      <a:pt x="138045" y="580527"/>
                    </a:cubicBezTo>
                    <a:cubicBezTo>
                      <a:pt x="150999" y="613197"/>
                      <a:pt x="173478" y="637581"/>
                      <a:pt x="204530" y="653964"/>
                    </a:cubicBezTo>
                    <a:cubicBezTo>
                      <a:pt x="228723" y="666728"/>
                      <a:pt x="254822" y="672729"/>
                      <a:pt x="281968" y="672157"/>
                    </a:cubicBezTo>
                    <a:cubicBezTo>
                      <a:pt x="307495" y="671586"/>
                      <a:pt x="332070" y="665299"/>
                      <a:pt x="354358" y="651964"/>
                    </a:cubicBezTo>
                    <a:cubicBezTo>
                      <a:pt x="362931" y="646821"/>
                      <a:pt x="371313" y="641296"/>
                      <a:pt x="378361" y="633200"/>
                    </a:cubicBezTo>
                    <a:cubicBezTo>
                      <a:pt x="377313" y="633009"/>
                      <a:pt x="377028" y="632914"/>
                      <a:pt x="376932" y="632914"/>
                    </a:cubicBezTo>
                    <a:cubicBezTo>
                      <a:pt x="375789" y="633486"/>
                      <a:pt x="374646" y="634057"/>
                      <a:pt x="373599" y="634724"/>
                    </a:cubicBezTo>
                    <a:cubicBezTo>
                      <a:pt x="355596" y="646344"/>
                      <a:pt x="335880" y="653774"/>
                      <a:pt x="314829" y="657012"/>
                    </a:cubicBezTo>
                    <a:cubicBezTo>
                      <a:pt x="284730" y="661680"/>
                      <a:pt x="255203" y="658822"/>
                      <a:pt x="226818" y="647297"/>
                    </a:cubicBezTo>
                    <a:cubicBezTo>
                      <a:pt x="198243" y="635772"/>
                      <a:pt x="175098" y="617674"/>
                      <a:pt x="159572" y="590623"/>
                    </a:cubicBezTo>
                    <a:cubicBezTo>
                      <a:pt x="144522" y="564525"/>
                      <a:pt x="141284" y="536235"/>
                      <a:pt x="144618" y="506803"/>
                    </a:cubicBezTo>
                    <a:cubicBezTo>
                      <a:pt x="144713" y="505946"/>
                      <a:pt x="145189" y="505089"/>
                      <a:pt x="145570" y="504327"/>
                    </a:cubicBezTo>
                    <a:cubicBezTo>
                      <a:pt x="147856" y="524424"/>
                      <a:pt x="148999" y="544522"/>
                      <a:pt x="156048" y="563572"/>
                    </a:cubicBezTo>
                    <a:cubicBezTo>
                      <a:pt x="163191" y="582908"/>
                      <a:pt x="175098" y="598529"/>
                      <a:pt x="191671" y="610626"/>
                    </a:cubicBezTo>
                    <a:cubicBezTo>
                      <a:pt x="191481" y="608911"/>
                      <a:pt x="190909" y="607482"/>
                      <a:pt x="190052" y="606244"/>
                    </a:cubicBezTo>
                    <a:cubicBezTo>
                      <a:pt x="176717" y="587004"/>
                      <a:pt x="167382" y="566144"/>
                      <a:pt x="163763" y="542903"/>
                    </a:cubicBezTo>
                    <a:cubicBezTo>
                      <a:pt x="160048" y="519186"/>
                      <a:pt x="161572" y="495849"/>
                      <a:pt x="171573" y="473751"/>
                    </a:cubicBezTo>
                    <a:cubicBezTo>
                      <a:pt x="182241" y="450034"/>
                      <a:pt x="199672" y="431651"/>
                      <a:pt x="220722" y="416982"/>
                    </a:cubicBezTo>
                    <a:cubicBezTo>
                      <a:pt x="255298" y="392789"/>
                      <a:pt x="293398" y="386598"/>
                      <a:pt x="333879" y="398790"/>
                    </a:cubicBezTo>
                    <a:cubicBezTo>
                      <a:pt x="362454" y="407362"/>
                      <a:pt x="385981" y="423936"/>
                      <a:pt x="404174" y="447843"/>
                    </a:cubicBezTo>
                    <a:cubicBezTo>
                      <a:pt x="406174" y="450510"/>
                      <a:pt x="408270" y="453082"/>
                      <a:pt x="410270" y="455654"/>
                    </a:cubicBezTo>
                    <a:cubicBezTo>
                      <a:pt x="410746" y="455368"/>
                      <a:pt x="411318" y="455082"/>
                      <a:pt x="411794" y="454701"/>
                    </a:cubicBezTo>
                    <a:cubicBezTo>
                      <a:pt x="409698" y="450796"/>
                      <a:pt x="407793" y="446700"/>
                      <a:pt x="405412" y="442890"/>
                    </a:cubicBezTo>
                    <a:cubicBezTo>
                      <a:pt x="388172" y="415363"/>
                      <a:pt x="362645" y="398123"/>
                      <a:pt x="333594" y="385264"/>
                    </a:cubicBezTo>
                    <a:cubicBezTo>
                      <a:pt x="319116" y="378787"/>
                      <a:pt x="321021" y="383550"/>
                      <a:pt x="320259" y="366309"/>
                    </a:cubicBezTo>
                    <a:cubicBezTo>
                      <a:pt x="319687" y="353355"/>
                      <a:pt x="319020" y="356689"/>
                      <a:pt x="329593" y="352308"/>
                    </a:cubicBezTo>
                    <a:cubicBezTo>
                      <a:pt x="333403" y="350784"/>
                      <a:pt x="335403" y="348402"/>
                      <a:pt x="335308" y="344307"/>
                    </a:cubicBezTo>
                    <a:cubicBezTo>
                      <a:pt x="335308" y="340687"/>
                      <a:pt x="335403" y="337163"/>
                      <a:pt x="335594" y="333543"/>
                    </a:cubicBezTo>
                    <a:cubicBezTo>
                      <a:pt x="335880" y="322971"/>
                      <a:pt x="335880" y="322875"/>
                      <a:pt x="325212" y="322209"/>
                    </a:cubicBezTo>
                    <a:cubicBezTo>
                      <a:pt x="321306" y="321923"/>
                      <a:pt x="320544" y="320589"/>
                      <a:pt x="321973" y="316970"/>
                    </a:cubicBezTo>
                    <a:cubicBezTo>
                      <a:pt x="326926" y="304587"/>
                      <a:pt x="334260" y="294110"/>
                      <a:pt x="344833" y="286014"/>
                    </a:cubicBezTo>
                    <a:cubicBezTo>
                      <a:pt x="366074" y="269631"/>
                      <a:pt x="389601" y="269250"/>
                      <a:pt x="414175" y="276679"/>
                    </a:cubicBezTo>
                    <a:cubicBezTo>
                      <a:pt x="431701" y="282013"/>
                      <a:pt x="449132" y="287633"/>
                      <a:pt x="466848" y="292110"/>
                    </a:cubicBezTo>
                    <a:cubicBezTo>
                      <a:pt x="484184" y="296491"/>
                      <a:pt x="501900" y="297158"/>
                      <a:pt x="519522" y="293443"/>
                    </a:cubicBezTo>
                    <a:cubicBezTo>
                      <a:pt x="521617" y="292967"/>
                      <a:pt x="523427" y="291729"/>
                      <a:pt x="525427" y="290871"/>
                    </a:cubicBezTo>
                    <a:cubicBezTo>
                      <a:pt x="525332" y="290395"/>
                      <a:pt x="525237" y="290014"/>
                      <a:pt x="525141" y="289538"/>
                    </a:cubicBezTo>
                    <a:cubicBezTo>
                      <a:pt x="523427" y="289538"/>
                      <a:pt x="521712" y="289538"/>
                      <a:pt x="520093" y="289538"/>
                    </a:cubicBezTo>
                    <a:cubicBezTo>
                      <a:pt x="492566" y="289824"/>
                      <a:pt x="466563" y="283632"/>
                      <a:pt x="442464" y="270297"/>
                    </a:cubicBezTo>
                    <a:cubicBezTo>
                      <a:pt x="429701" y="263249"/>
                      <a:pt x="416747" y="257058"/>
                      <a:pt x="402459" y="254295"/>
                    </a:cubicBezTo>
                    <a:cubicBezTo>
                      <a:pt x="387696" y="251438"/>
                      <a:pt x="373122" y="251628"/>
                      <a:pt x="358835" y="257153"/>
                    </a:cubicBezTo>
                    <a:cubicBezTo>
                      <a:pt x="339690" y="264582"/>
                      <a:pt x="326355" y="278775"/>
                      <a:pt x="315210" y="295348"/>
                    </a:cubicBezTo>
                    <a:cubicBezTo>
                      <a:pt x="313972" y="297158"/>
                      <a:pt x="312639" y="298872"/>
                      <a:pt x="310638" y="301539"/>
                    </a:cubicBezTo>
                    <a:cubicBezTo>
                      <a:pt x="310543" y="299349"/>
                      <a:pt x="310257" y="298491"/>
                      <a:pt x="310448" y="297920"/>
                    </a:cubicBezTo>
                    <a:cubicBezTo>
                      <a:pt x="314734" y="286395"/>
                      <a:pt x="317973" y="274298"/>
                      <a:pt x="323592" y="263535"/>
                    </a:cubicBezTo>
                    <a:cubicBezTo>
                      <a:pt x="332070" y="247342"/>
                      <a:pt x="345690" y="236960"/>
                      <a:pt x="364550" y="234960"/>
                    </a:cubicBezTo>
                    <a:cubicBezTo>
                      <a:pt x="383981" y="232959"/>
                      <a:pt x="401983" y="238389"/>
                      <a:pt x="418938" y="246961"/>
                    </a:cubicBezTo>
                    <a:cubicBezTo>
                      <a:pt x="446370" y="260677"/>
                      <a:pt x="473802" y="274488"/>
                      <a:pt x="504472" y="279727"/>
                    </a:cubicBezTo>
                    <a:cubicBezTo>
                      <a:pt x="525808" y="283347"/>
                      <a:pt x="546954" y="283061"/>
                      <a:pt x="567337" y="274965"/>
                    </a:cubicBezTo>
                    <a:cubicBezTo>
                      <a:pt x="588102" y="266773"/>
                      <a:pt x="604580" y="252771"/>
                      <a:pt x="618105" y="235245"/>
                    </a:cubicBezTo>
                    <a:cubicBezTo>
                      <a:pt x="627345" y="223339"/>
                      <a:pt x="637632" y="212576"/>
                      <a:pt x="650395" y="204575"/>
                    </a:cubicBezTo>
                    <a:cubicBezTo>
                      <a:pt x="670398" y="192002"/>
                      <a:pt x="692496" y="187239"/>
                      <a:pt x="715832" y="187239"/>
                    </a:cubicBezTo>
                    <a:cubicBezTo>
                      <a:pt x="717737" y="187239"/>
                      <a:pt x="719737" y="186858"/>
                      <a:pt x="722880" y="186573"/>
                    </a:cubicBezTo>
                    <a:cubicBezTo>
                      <a:pt x="720309" y="183525"/>
                      <a:pt x="718499" y="181334"/>
                      <a:pt x="716403" y="1793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sp>
        <p:nvSpPr>
          <p:cNvPr id="179" name="CasellaDiTesto 29">
            <a:extLst>
              <a:ext uri="{FF2B5EF4-FFF2-40B4-BE49-F238E27FC236}">
                <a16:creationId xmlns:a16="http://schemas.microsoft.com/office/drawing/2014/main" xmlns="" id="{137B3F31-D16C-443B-A327-F64BA467C8A5}"/>
              </a:ext>
            </a:extLst>
          </p:cNvPr>
          <p:cNvSpPr txBox="1"/>
          <p:nvPr/>
        </p:nvSpPr>
        <p:spPr>
          <a:xfrm>
            <a:off x="968972" y="2061648"/>
            <a:ext cx="2447237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400" b="1" kern="0" dirty="0" smtClean="0">
                <a:solidFill>
                  <a:srgbClr val="008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/>
              </a:rPr>
              <a:t>230 </a:t>
            </a:r>
            <a:r>
              <a:rPr lang="it-IT" sz="4400" b="1" kern="0" dirty="0" err="1" smtClean="0">
                <a:solidFill>
                  <a:srgbClr val="008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/>
              </a:rPr>
              <a:t>mil</a:t>
            </a:r>
            <a:r>
              <a:rPr lang="it-IT" dirty="0" smtClean="0">
                <a:solidFill>
                  <a:srgbClr val="3B3838"/>
                </a:solidFill>
                <a:latin typeface="Calibri" panose="020F0502020204030204" pitchFamily="34" charset="0"/>
                <a:cs typeface="Calibri" pitchFamily="34"/>
              </a:rPr>
              <a:t> </a:t>
            </a:r>
            <a:endParaRPr lang="it-IT" sz="2000" b="1" dirty="0">
              <a:solidFill>
                <a:srgbClr val="3B3838"/>
              </a:solidFill>
              <a:latin typeface="Georgia" panose="02040502050405020303" pitchFamily="18" charset="0"/>
              <a:cs typeface="Calibri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strike="noStrike" kern="1200" cap="none" spc="0" baseline="0" dirty="0" smtClean="0">
                <a:solidFill>
                  <a:srgbClr val="3B3838"/>
                </a:solidFill>
                <a:uFillTx/>
                <a:latin typeface="Georgia" panose="02040502050405020303" pitchFamily="18" charset="0"/>
                <a:cs typeface="Calibri" pitchFamily="34"/>
              </a:rPr>
              <a:t>A</a:t>
            </a:r>
            <a:r>
              <a:rPr lang="it-IT" sz="2000" b="1" strike="noStrike" kern="1200" cap="none" spc="0" dirty="0" smtClean="0">
                <a:solidFill>
                  <a:srgbClr val="3B3838"/>
                </a:solidFill>
                <a:uFillTx/>
                <a:latin typeface="Georgia" panose="02040502050405020303" pitchFamily="18" charset="0"/>
                <a:cs typeface="Calibri" pitchFamily="34"/>
              </a:rPr>
              <a:t> base di gara</a:t>
            </a:r>
            <a:endParaRPr lang="it-IT" sz="2000" b="1" strike="noStrike" kern="1200" cap="none" spc="0" baseline="0" dirty="0">
              <a:solidFill>
                <a:srgbClr val="3B3838"/>
              </a:solidFill>
              <a:uFillTx/>
              <a:latin typeface="Georgia" panose="02040502050405020303" pitchFamily="18" charset="0"/>
              <a:cs typeface="Calibri" pitchFamily="34"/>
            </a:endParaRPr>
          </a:p>
        </p:txBody>
      </p:sp>
      <p:sp>
        <p:nvSpPr>
          <p:cNvPr id="92" name="Rettangolo 91">
            <a:extLst>
              <a:ext uri="{FF2B5EF4-FFF2-40B4-BE49-F238E27FC236}">
                <a16:creationId xmlns:a16="http://schemas.microsoft.com/office/drawing/2014/main" xmlns="" id="{C278D9DC-9E97-4BAB-B431-55A9E92AE72E}"/>
              </a:ext>
            </a:extLst>
          </p:cNvPr>
          <p:cNvSpPr/>
          <p:nvPr/>
        </p:nvSpPr>
        <p:spPr>
          <a:xfrm>
            <a:off x="47296" y="6598729"/>
            <a:ext cx="12192000" cy="17171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3735805" y="8198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dirty="0">
                <a:solidFill>
                  <a:srgbClr val="D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/>
              </a:rPr>
              <a:t>Commissario Unico 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/>
            </a:r>
            <a:b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</a:br>
            <a:r>
              <a:rPr lang="it-I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Per la realizzazione degli interventi necessari all’adeguamento </a:t>
            </a: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alla normativa vigente delle discariche abusive presenti </a:t>
            </a: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sul territorio nazionale (D.P.C.M. 23 marzo 2017</a:t>
            </a:r>
            <a:r>
              <a:rPr lang="it-IT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)</a:t>
            </a:r>
          </a:p>
        </p:txBody>
      </p:sp>
      <p:sp>
        <p:nvSpPr>
          <p:cNvPr id="31" name="CasellaDiTesto 29">
            <a:extLst>
              <a:ext uri="{FF2B5EF4-FFF2-40B4-BE49-F238E27FC236}">
                <a16:creationId xmlns:a16="http://schemas.microsoft.com/office/drawing/2014/main" xmlns="" id="{137B3F31-D16C-443B-A327-F64BA467C8A5}"/>
              </a:ext>
            </a:extLst>
          </p:cNvPr>
          <p:cNvSpPr txBox="1"/>
          <p:nvPr/>
        </p:nvSpPr>
        <p:spPr>
          <a:xfrm>
            <a:off x="3488202" y="1938537"/>
            <a:ext cx="2078097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400" b="1" kern="0" dirty="0" smtClean="0">
                <a:solidFill>
                  <a:srgbClr val="008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/>
              </a:rPr>
              <a:t>5 </a:t>
            </a:r>
            <a:r>
              <a:rPr lang="it-IT" b="1" kern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/>
              </a:rPr>
              <a:t>raggruppamenti partecipanti</a:t>
            </a:r>
            <a:endParaRPr lang="it-IT" sz="800" b="1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  <a:latin typeface="Georgia" panose="02040502050405020303" pitchFamily="18" charset="0"/>
              <a:cs typeface="Calibri" pitchFamily="34"/>
            </a:endParaRPr>
          </a:p>
        </p:txBody>
      </p:sp>
      <p:sp>
        <p:nvSpPr>
          <p:cNvPr id="2" name="Freccia a destra rientrata 1"/>
          <p:cNvSpPr/>
          <p:nvPr/>
        </p:nvSpPr>
        <p:spPr>
          <a:xfrm>
            <a:off x="116889" y="2369437"/>
            <a:ext cx="727969" cy="46163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D6704957-BAA2-8F51-B218-363A42B73D65}"/>
              </a:ext>
            </a:extLst>
          </p:cNvPr>
          <p:cNvSpPr txBox="1"/>
          <p:nvPr/>
        </p:nvSpPr>
        <p:spPr>
          <a:xfrm>
            <a:off x="8194089" y="1816392"/>
            <a:ext cx="3865986" cy="1200329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  <a:highlight>
                  <a:srgbClr val="008080"/>
                </a:highlight>
              </a:rPr>
              <a:t>  COPERTURA DISCARICA ESTRAZIONE BIOGAS- PERCOLATO </a:t>
            </a:r>
            <a:endParaRPr lang="it-IT" b="1" i="1" dirty="0">
              <a:solidFill>
                <a:schemeClr val="bg1"/>
              </a:solidFill>
              <a:highlight>
                <a:srgbClr val="008080"/>
              </a:highlight>
            </a:endParaRPr>
          </a:p>
          <a:p>
            <a:pPr algn="ctr"/>
            <a:r>
              <a:rPr lang="it-IT" b="1" i="1" dirty="0" smtClean="0">
                <a:solidFill>
                  <a:schemeClr val="bg1"/>
                </a:solidFill>
                <a:highlight>
                  <a:srgbClr val="008080"/>
                </a:highlight>
              </a:rPr>
              <a:t>  </a:t>
            </a:r>
            <a:r>
              <a:rPr lang="it-IT" b="1" i="1" dirty="0">
                <a:solidFill>
                  <a:schemeClr val="bg1"/>
                </a:solidFill>
                <a:highlight>
                  <a:srgbClr val="008080"/>
                </a:highlight>
              </a:rPr>
              <a:t>€. </a:t>
            </a:r>
            <a:r>
              <a:rPr lang="it-IT" b="1" i="1" dirty="0" smtClean="0">
                <a:solidFill>
                  <a:schemeClr val="bg1"/>
                </a:solidFill>
                <a:highlight>
                  <a:srgbClr val="008080"/>
                </a:highlight>
              </a:rPr>
              <a:t>116.049.740,24</a:t>
            </a:r>
          </a:p>
          <a:p>
            <a:pPr algn="ctr"/>
            <a:r>
              <a:rPr lang="it-IT" b="1" i="1" dirty="0" smtClean="0">
                <a:solidFill>
                  <a:schemeClr val="bg1"/>
                </a:solidFill>
                <a:highlight>
                  <a:srgbClr val="008080"/>
                </a:highlight>
              </a:rPr>
              <a:t>7,01% sconto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="" xmlns:a16="http://schemas.microsoft.com/office/drawing/2014/main" id="{D6704957-BAA2-8F51-B218-363A42B73D65}"/>
              </a:ext>
            </a:extLst>
          </p:cNvPr>
          <p:cNvSpPr txBox="1"/>
          <p:nvPr/>
        </p:nvSpPr>
        <p:spPr>
          <a:xfrm>
            <a:off x="8442663" y="4927481"/>
            <a:ext cx="3601189" cy="923330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  <a:highlight>
                  <a:srgbClr val="008080"/>
                </a:highlight>
              </a:rPr>
              <a:t> DIAFRAMMA PLASTICO </a:t>
            </a:r>
          </a:p>
          <a:p>
            <a:pPr algn="ctr"/>
            <a:r>
              <a:rPr lang="it-IT" b="1" i="1" dirty="0" smtClean="0">
                <a:solidFill>
                  <a:schemeClr val="bg1"/>
                </a:solidFill>
                <a:highlight>
                  <a:srgbClr val="008080"/>
                </a:highlight>
              </a:rPr>
              <a:t>€ 74.953.548,99</a:t>
            </a:r>
          </a:p>
          <a:p>
            <a:pPr algn="ctr"/>
            <a:r>
              <a:rPr lang="it-IT" b="1" i="1" dirty="0" smtClean="0">
                <a:solidFill>
                  <a:schemeClr val="bg1"/>
                </a:solidFill>
                <a:highlight>
                  <a:srgbClr val="008080"/>
                </a:highlight>
              </a:rPr>
              <a:t>19,71% </a:t>
            </a:r>
            <a:r>
              <a:rPr lang="it-IT" b="1" i="1" dirty="0" smtClean="0">
                <a:solidFill>
                  <a:schemeClr val="bg1"/>
                </a:solidFill>
                <a:highlight>
                  <a:srgbClr val="008080"/>
                </a:highlight>
              </a:rPr>
              <a:t>sconto</a:t>
            </a:r>
            <a:endParaRPr lang="it-IT" b="1" i="1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pic>
        <p:nvPicPr>
          <p:cNvPr id="37" name="Immagine 36">
            <a:extLst>
              <a:ext uri="{FF2B5EF4-FFF2-40B4-BE49-F238E27FC236}">
                <a16:creationId xmlns="" xmlns:a16="http://schemas.microsoft.com/office/drawing/2014/main" id="{6C16FA09-2195-4496-580B-13BC53251F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43" t="577" r="43" b="-936"/>
          <a:stretch/>
        </p:blipFill>
        <p:spPr>
          <a:xfrm>
            <a:off x="5805996" y="1539741"/>
            <a:ext cx="2259247" cy="24628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8" name="Immagine 37" descr="Immagine che contiene mappa&#10;&#10;Descrizione generata automaticamente">
            <a:extLst>
              <a:ext uri="{FF2B5EF4-FFF2-40B4-BE49-F238E27FC236}">
                <a16:creationId xmlns="" xmlns:a16="http://schemas.microsoft.com/office/drawing/2014/main" id="{4DB53C17-975B-DF04-0607-13871DDDB5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5821" y="4337061"/>
            <a:ext cx="3018408" cy="2104170"/>
          </a:xfrm>
          <a:prstGeom prst="rect">
            <a:avLst/>
          </a:prstGeom>
        </p:spPr>
      </p:pic>
      <p:sp>
        <p:nvSpPr>
          <p:cNvPr id="39" name="CasellaDiTesto 11">
            <a:extLst>
              <a:ext uri="{FF2B5EF4-FFF2-40B4-BE49-F238E27FC236}">
                <a16:creationId xmlns:a16="http://schemas.microsoft.com/office/drawing/2014/main" xmlns="" id="{98EB9343-304D-4ABD-88EC-9B3B70951D32}"/>
              </a:ext>
            </a:extLst>
          </p:cNvPr>
          <p:cNvSpPr txBox="1"/>
          <p:nvPr/>
        </p:nvSpPr>
        <p:spPr>
          <a:xfrm>
            <a:off x="250435" y="1005233"/>
            <a:ext cx="5404642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/>
            </a:pP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CHIUSURA </a:t>
            </a: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E FASE POST-OPERATIVA DELLA DISCARICA DI MALAGROTTA – AGGIUDICAZIONE PROVVISORIA APPALTI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="" xmlns:a16="http://schemas.microsoft.com/office/drawing/2014/main" id="{D6704957-BAA2-8F51-B218-363A42B73D65}"/>
              </a:ext>
            </a:extLst>
          </p:cNvPr>
          <p:cNvSpPr txBox="1"/>
          <p:nvPr/>
        </p:nvSpPr>
        <p:spPr>
          <a:xfrm>
            <a:off x="365463" y="3613586"/>
            <a:ext cx="2280083" cy="1477328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  <a:highlight>
                  <a:srgbClr val="008080"/>
                </a:highlight>
              </a:rPr>
              <a:t>  </a:t>
            </a:r>
            <a:r>
              <a:rPr lang="it-IT" b="1" i="1" dirty="0" smtClean="0">
                <a:solidFill>
                  <a:schemeClr val="bg1"/>
                </a:solidFill>
                <a:highlight>
                  <a:srgbClr val="008080"/>
                </a:highlight>
              </a:rPr>
              <a:t>PIANO DI ALTA SORVEGLIANZA AMBIENTALE, FISICA E INTECONNESSA </a:t>
            </a:r>
          </a:p>
          <a:p>
            <a:pPr algn="ctr"/>
            <a:r>
              <a:rPr lang="it-IT" b="1" i="1" dirty="0" smtClean="0">
                <a:solidFill>
                  <a:schemeClr val="bg1"/>
                </a:solidFill>
                <a:highlight>
                  <a:srgbClr val="008080"/>
                </a:highlight>
              </a:rPr>
              <a:t>  </a:t>
            </a:r>
            <a:r>
              <a:rPr lang="it-IT" b="1" i="1" dirty="0">
                <a:solidFill>
                  <a:schemeClr val="bg1"/>
                </a:solidFill>
                <a:highlight>
                  <a:srgbClr val="008080"/>
                </a:highlight>
              </a:rPr>
              <a:t>€. </a:t>
            </a:r>
            <a:r>
              <a:rPr lang="it-IT" b="1" i="1" dirty="0" smtClean="0">
                <a:solidFill>
                  <a:schemeClr val="bg1"/>
                </a:solidFill>
                <a:highlight>
                  <a:srgbClr val="008080"/>
                </a:highlight>
              </a:rPr>
              <a:t>10.000.000,00</a:t>
            </a:r>
            <a:endParaRPr lang="it-IT" b="1" i="1" dirty="0" smtClean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pic>
        <p:nvPicPr>
          <p:cNvPr id="41" name="Immagine 40" descr="Immagine che contiene mappa, testo, atlante&#10;&#10;Descrizione generata automaticamente">
            <a:extLst>
              <a:ext uri="{FF2B5EF4-FFF2-40B4-BE49-F238E27FC236}">
                <a16:creationId xmlns:a16="http://schemas.microsoft.com/office/drawing/2014/main" xmlns="" id="{1DE44E70-E549-923C-9603-52F87EAF45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4646" y="3613586"/>
            <a:ext cx="1752603" cy="205131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7601" y="3261976"/>
            <a:ext cx="383272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it-IT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8275509" y="4791353"/>
            <a:ext cx="383272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it-IT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8199287" y="2251047"/>
            <a:ext cx="383272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it-IT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400094"/>
      </p:ext>
    </p:extLst>
  </p:cSld>
  <p:clrMapOvr>
    <a:masterClrMapping/>
  </p:clrMapOvr>
  <p:transition spd="slow" advTm="2087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Elemento grafico 57">
            <a:extLst>
              <a:ext uri="{FF2B5EF4-FFF2-40B4-BE49-F238E27FC236}">
                <a16:creationId xmlns:a16="http://schemas.microsoft.com/office/drawing/2014/main" xmlns="" id="{C31F9A18-ECED-4A3E-BDAD-1234D45226BC}"/>
              </a:ext>
            </a:extLst>
          </p:cNvPr>
          <p:cNvGrpSpPr/>
          <p:nvPr/>
        </p:nvGrpSpPr>
        <p:grpSpPr>
          <a:xfrm>
            <a:off x="0" y="0"/>
            <a:ext cx="12192000" cy="1731583"/>
            <a:chOff x="540031" y="98501"/>
            <a:chExt cx="5676812" cy="1076325"/>
          </a:xfrm>
        </p:grpSpPr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xmlns="" id="{96FF7200-46C9-4552-8C41-4F7F962CB9E4}"/>
                </a:ext>
              </a:extLst>
            </p:cNvPr>
            <p:cNvSpPr/>
            <p:nvPr/>
          </p:nvSpPr>
          <p:spPr>
            <a:xfrm>
              <a:off x="540031" y="98501"/>
              <a:ext cx="5676812" cy="991945"/>
            </a:xfrm>
            <a:custGeom>
              <a:avLst/>
              <a:gdLst>
                <a:gd name="connsiteX0" fmla="*/ 5669090 w 5669185"/>
                <a:gd name="connsiteY0" fmla="*/ 0 h 990612"/>
                <a:gd name="connsiteX1" fmla="*/ 0 w 5669185"/>
                <a:gd name="connsiteY1" fmla="*/ 0 h 990612"/>
                <a:gd name="connsiteX2" fmla="*/ 0 w 5669185"/>
                <a:gd name="connsiteY2" fmla="*/ 816864 h 990612"/>
                <a:gd name="connsiteX3" fmla="*/ 5669185 w 5669185"/>
                <a:gd name="connsiteY3" fmla="*/ 763810 h 990612"/>
                <a:gd name="connsiteX4" fmla="*/ 5669185 w 5669185"/>
                <a:gd name="connsiteY4" fmla="*/ 0 h 99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9185" h="990612">
                  <a:moveTo>
                    <a:pt x="5669090" y="0"/>
                  </a:moveTo>
                  <a:lnTo>
                    <a:pt x="0" y="0"/>
                  </a:lnTo>
                  <a:lnTo>
                    <a:pt x="0" y="816864"/>
                  </a:lnTo>
                  <a:cubicBezTo>
                    <a:pt x="1477423" y="-618935"/>
                    <a:pt x="4043934" y="1690973"/>
                    <a:pt x="5669185" y="763810"/>
                  </a:cubicBezTo>
                  <a:lnTo>
                    <a:pt x="566918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xmlns="" id="{9E0D08B6-5330-4F6C-BCDB-5829C99CC9FC}"/>
                </a:ext>
              </a:extLst>
            </p:cNvPr>
            <p:cNvSpPr/>
            <p:nvPr/>
          </p:nvSpPr>
          <p:spPr>
            <a:xfrm>
              <a:off x="544595" y="98501"/>
              <a:ext cx="5669184" cy="1076325"/>
            </a:xfrm>
            <a:custGeom>
              <a:avLst/>
              <a:gdLst>
                <a:gd name="connsiteX0" fmla="*/ 0 w 5669184"/>
                <a:gd name="connsiteY0" fmla="*/ 0 h 1076325"/>
                <a:gd name="connsiteX1" fmla="*/ 5669185 w 5669184"/>
                <a:gd name="connsiteY1" fmla="*/ 0 h 1076325"/>
                <a:gd name="connsiteX2" fmla="*/ 5669185 w 5669184"/>
                <a:gd name="connsiteY2" fmla="*/ 1076325 h 1076325"/>
                <a:gd name="connsiteX3" fmla="*/ 0 w 5669184"/>
                <a:gd name="connsiteY3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9184" h="1076325">
                  <a:moveTo>
                    <a:pt x="0" y="0"/>
                  </a:moveTo>
                  <a:lnTo>
                    <a:pt x="5669185" y="0"/>
                  </a:lnTo>
                  <a:lnTo>
                    <a:pt x="5669185" y="1076325"/>
                  </a:lnTo>
                  <a:lnTo>
                    <a:pt x="0" y="107632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7" name="Elemento grafico 46">
            <a:extLst>
              <a:ext uri="{FF2B5EF4-FFF2-40B4-BE49-F238E27FC236}">
                <a16:creationId xmlns:a16="http://schemas.microsoft.com/office/drawing/2014/main" xmlns="" id="{553808C2-118D-4B96-97C7-BBEE8E271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91009" y="28956"/>
            <a:ext cx="13062215" cy="1787436"/>
          </a:xfrm>
          <a:prstGeom prst="rect">
            <a:avLst/>
          </a:prstGeom>
        </p:spPr>
      </p:pic>
      <p:pic>
        <p:nvPicPr>
          <p:cNvPr id="86" name="Immagine 19">
            <a:extLst>
              <a:ext uri="{FF2B5EF4-FFF2-40B4-BE49-F238E27FC236}">
                <a16:creationId xmlns:a16="http://schemas.microsoft.com/office/drawing/2014/main" xmlns="" id="{D5EEF0E8-7B74-4A7F-9AE5-A5534C1B7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9878" y="263740"/>
            <a:ext cx="706256" cy="80513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87" name="Elemento grafico 62">
            <a:extLst>
              <a:ext uri="{FF2B5EF4-FFF2-40B4-BE49-F238E27FC236}">
                <a16:creationId xmlns:a16="http://schemas.microsoft.com/office/drawing/2014/main" xmlns="" id="{473BA4C1-AF6B-4416-8899-3820B4B48602}"/>
              </a:ext>
            </a:extLst>
          </p:cNvPr>
          <p:cNvGrpSpPr/>
          <p:nvPr/>
        </p:nvGrpSpPr>
        <p:grpSpPr>
          <a:xfrm>
            <a:off x="9850968" y="249079"/>
            <a:ext cx="998354" cy="834454"/>
            <a:chOff x="9993411" y="338603"/>
            <a:chExt cx="804223" cy="672194"/>
          </a:xfrm>
        </p:grpSpPr>
        <p:grpSp>
          <p:nvGrpSpPr>
            <p:cNvPr id="88" name="Elemento grafico 62">
              <a:extLst>
                <a:ext uri="{FF2B5EF4-FFF2-40B4-BE49-F238E27FC236}">
                  <a16:creationId xmlns:a16="http://schemas.microsoft.com/office/drawing/2014/main" xmlns="" id="{4EF17C73-59A0-4F54-8B2D-E92C8D99769A}"/>
                </a:ext>
              </a:extLst>
            </p:cNvPr>
            <p:cNvGrpSpPr/>
            <p:nvPr/>
          </p:nvGrpSpPr>
          <p:grpSpPr>
            <a:xfrm>
              <a:off x="10233257" y="814392"/>
              <a:ext cx="564378" cy="112621"/>
              <a:chOff x="10233257" y="814392"/>
              <a:chExt cx="564378" cy="112621"/>
            </a:xfrm>
            <a:solidFill>
              <a:srgbClr val="FFFFFF"/>
            </a:solidFill>
          </p:grpSpPr>
          <p:sp>
            <p:nvSpPr>
              <p:cNvPr id="99" name="Figura a mano libera: forma 98">
                <a:extLst>
                  <a:ext uri="{FF2B5EF4-FFF2-40B4-BE49-F238E27FC236}">
                    <a16:creationId xmlns:a16="http://schemas.microsoft.com/office/drawing/2014/main" xmlns="" id="{580EA1F0-348E-40EC-B47E-D4C5A9BD9040}"/>
                  </a:ext>
                </a:extLst>
              </p:cNvPr>
              <p:cNvSpPr/>
              <p:nvPr/>
            </p:nvSpPr>
            <p:spPr>
              <a:xfrm>
                <a:off x="10473641" y="817208"/>
                <a:ext cx="61299" cy="107282"/>
              </a:xfrm>
              <a:custGeom>
                <a:avLst/>
                <a:gdLst>
                  <a:gd name="connsiteX0" fmla="*/ 15384 w 61299"/>
                  <a:gd name="connsiteY0" fmla="*/ 107160 h 107282"/>
                  <a:gd name="connsiteX1" fmla="*/ 4621 w 61299"/>
                  <a:gd name="connsiteY1" fmla="*/ 107255 h 107282"/>
                  <a:gd name="connsiteX2" fmla="*/ 239 w 61299"/>
                  <a:gd name="connsiteY2" fmla="*/ 101921 h 107282"/>
                  <a:gd name="connsiteX3" fmla="*/ 6240 w 61299"/>
                  <a:gd name="connsiteY3" fmla="*/ 70870 h 107282"/>
                  <a:gd name="connsiteX4" fmla="*/ 15384 w 61299"/>
                  <a:gd name="connsiteY4" fmla="*/ 23531 h 107282"/>
                  <a:gd name="connsiteX5" fmla="*/ 18908 w 61299"/>
                  <a:gd name="connsiteY5" fmla="*/ 4862 h 107282"/>
                  <a:gd name="connsiteX6" fmla="*/ 24909 w 61299"/>
                  <a:gd name="connsiteY6" fmla="*/ 4 h 107282"/>
                  <a:gd name="connsiteX7" fmla="*/ 47293 w 61299"/>
                  <a:gd name="connsiteY7" fmla="*/ 194 h 107282"/>
                  <a:gd name="connsiteX8" fmla="*/ 61104 w 61299"/>
                  <a:gd name="connsiteY8" fmla="*/ 13434 h 107282"/>
                  <a:gd name="connsiteX9" fmla="*/ 50817 w 61299"/>
                  <a:gd name="connsiteY9" fmla="*/ 46772 h 107282"/>
                  <a:gd name="connsiteX10" fmla="*/ 50722 w 61299"/>
                  <a:gd name="connsiteY10" fmla="*/ 52582 h 107282"/>
                  <a:gd name="connsiteX11" fmla="*/ 55199 w 61299"/>
                  <a:gd name="connsiteY11" fmla="*/ 65536 h 107282"/>
                  <a:gd name="connsiteX12" fmla="*/ 46436 w 61299"/>
                  <a:gd name="connsiteY12" fmla="*/ 94873 h 107282"/>
                  <a:gd name="connsiteX13" fmla="*/ 23099 w 61299"/>
                  <a:gd name="connsiteY13" fmla="*/ 107160 h 107282"/>
                  <a:gd name="connsiteX14" fmla="*/ 15384 w 61299"/>
                  <a:gd name="connsiteY14" fmla="*/ 107160 h 107282"/>
                  <a:gd name="connsiteX15" fmla="*/ 21766 w 61299"/>
                  <a:gd name="connsiteY15" fmla="*/ 94682 h 107282"/>
                  <a:gd name="connsiteX16" fmla="*/ 27576 w 61299"/>
                  <a:gd name="connsiteY16" fmla="*/ 94682 h 107282"/>
                  <a:gd name="connsiteX17" fmla="*/ 41292 w 61299"/>
                  <a:gd name="connsiteY17" fmla="*/ 86967 h 107282"/>
                  <a:gd name="connsiteX18" fmla="*/ 46340 w 61299"/>
                  <a:gd name="connsiteY18" fmla="*/ 68489 h 107282"/>
                  <a:gd name="connsiteX19" fmla="*/ 35291 w 61299"/>
                  <a:gd name="connsiteY19" fmla="*/ 57154 h 107282"/>
                  <a:gd name="connsiteX20" fmla="*/ 23576 w 61299"/>
                  <a:gd name="connsiteY20" fmla="*/ 56964 h 107282"/>
                  <a:gd name="connsiteX21" fmla="*/ 15860 w 61299"/>
                  <a:gd name="connsiteY21" fmla="*/ 63440 h 107282"/>
                  <a:gd name="connsiteX22" fmla="*/ 12336 w 61299"/>
                  <a:gd name="connsiteY22" fmla="*/ 83538 h 107282"/>
                  <a:gd name="connsiteX23" fmla="*/ 21766 w 61299"/>
                  <a:gd name="connsiteY23" fmla="*/ 94682 h 107282"/>
                  <a:gd name="connsiteX24" fmla="*/ 36053 w 61299"/>
                  <a:gd name="connsiteY24" fmla="*/ 11815 h 107282"/>
                  <a:gd name="connsiteX25" fmla="*/ 36053 w 61299"/>
                  <a:gd name="connsiteY25" fmla="*/ 12005 h 107282"/>
                  <a:gd name="connsiteX26" fmla="*/ 29291 w 61299"/>
                  <a:gd name="connsiteY26" fmla="*/ 12101 h 107282"/>
                  <a:gd name="connsiteX27" fmla="*/ 25766 w 61299"/>
                  <a:gd name="connsiteY27" fmla="*/ 14672 h 107282"/>
                  <a:gd name="connsiteX28" fmla="*/ 20432 w 61299"/>
                  <a:gd name="connsiteY28" fmla="*/ 41342 h 107282"/>
                  <a:gd name="connsiteX29" fmla="*/ 23957 w 61299"/>
                  <a:gd name="connsiteY29" fmla="*/ 45343 h 107282"/>
                  <a:gd name="connsiteX30" fmla="*/ 35672 w 61299"/>
                  <a:gd name="connsiteY30" fmla="*/ 45248 h 107282"/>
                  <a:gd name="connsiteX31" fmla="*/ 49960 w 61299"/>
                  <a:gd name="connsiteY31" fmla="*/ 34770 h 107282"/>
                  <a:gd name="connsiteX32" fmla="*/ 52436 w 61299"/>
                  <a:gd name="connsiteY32" fmla="*/ 22483 h 107282"/>
                  <a:gd name="connsiteX33" fmla="*/ 43864 w 61299"/>
                  <a:gd name="connsiteY33" fmla="*/ 12291 h 107282"/>
                  <a:gd name="connsiteX34" fmla="*/ 36053 w 61299"/>
                  <a:gd name="connsiteY34" fmla="*/ 11815 h 10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299" h="107282">
                    <a:moveTo>
                      <a:pt x="15384" y="107160"/>
                    </a:moveTo>
                    <a:cubicBezTo>
                      <a:pt x="11765" y="107160"/>
                      <a:pt x="8240" y="106970"/>
                      <a:pt x="4621" y="107255"/>
                    </a:cubicBezTo>
                    <a:cubicBezTo>
                      <a:pt x="430" y="107541"/>
                      <a:pt x="-523" y="105541"/>
                      <a:pt x="239" y="101921"/>
                    </a:cubicBezTo>
                    <a:cubicBezTo>
                      <a:pt x="2240" y="91539"/>
                      <a:pt x="4240" y="81252"/>
                      <a:pt x="6240" y="70870"/>
                    </a:cubicBezTo>
                    <a:cubicBezTo>
                      <a:pt x="9288" y="55058"/>
                      <a:pt x="12336" y="39342"/>
                      <a:pt x="15384" y="23531"/>
                    </a:cubicBezTo>
                    <a:cubicBezTo>
                      <a:pt x="16622" y="17340"/>
                      <a:pt x="17765" y="11053"/>
                      <a:pt x="18908" y="4862"/>
                    </a:cubicBezTo>
                    <a:cubicBezTo>
                      <a:pt x="19575" y="1528"/>
                      <a:pt x="21290" y="-91"/>
                      <a:pt x="24909" y="4"/>
                    </a:cubicBezTo>
                    <a:cubicBezTo>
                      <a:pt x="32339" y="194"/>
                      <a:pt x="39863" y="-91"/>
                      <a:pt x="47293" y="194"/>
                    </a:cubicBezTo>
                    <a:cubicBezTo>
                      <a:pt x="55770" y="480"/>
                      <a:pt x="60437" y="4957"/>
                      <a:pt x="61104" y="13434"/>
                    </a:cubicBezTo>
                    <a:cubicBezTo>
                      <a:pt x="62057" y="25912"/>
                      <a:pt x="59675" y="37342"/>
                      <a:pt x="50817" y="46772"/>
                    </a:cubicBezTo>
                    <a:cubicBezTo>
                      <a:pt x="48912" y="48772"/>
                      <a:pt x="49293" y="50105"/>
                      <a:pt x="50722" y="52582"/>
                    </a:cubicBezTo>
                    <a:cubicBezTo>
                      <a:pt x="52913" y="56487"/>
                      <a:pt x="55103" y="61154"/>
                      <a:pt x="55199" y="65536"/>
                    </a:cubicBezTo>
                    <a:cubicBezTo>
                      <a:pt x="55389" y="76109"/>
                      <a:pt x="52436" y="86015"/>
                      <a:pt x="46436" y="94873"/>
                    </a:cubicBezTo>
                    <a:cubicBezTo>
                      <a:pt x="40816" y="103160"/>
                      <a:pt x="33291" y="107637"/>
                      <a:pt x="23099" y="107160"/>
                    </a:cubicBezTo>
                    <a:cubicBezTo>
                      <a:pt x="20528" y="107065"/>
                      <a:pt x="17956" y="107160"/>
                      <a:pt x="15384" y="107160"/>
                    </a:cubicBezTo>
                    <a:close/>
                    <a:moveTo>
                      <a:pt x="21766" y="94682"/>
                    </a:moveTo>
                    <a:cubicBezTo>
                      <a:pt x="23671" y="94682"/>
                      <a:pt x="25671" y="94682"/>
                      <a:pt x="27576" y="94682"/>
                    </a:cubicBezTo>
                    <a:cubicBezTo>
                      <a:pt x="33577" y="94682"/>
                      <a:pt x="38054" y="92206"/>
                      <a:pt x="41292" y="86967"/>
                    </a:cubicBezTo>
                    <a:cubicBezTo>
                      <a:pt x="44816" y="81252"/>
                      <a:pt x="46436" y="75061"/>
                      <a:pt x="46340" y="68489"/>
                    </a:cubicBezTo>
                    <a:cubicBezTo>
                      <a:pt x="46245" y="61250"/>
                      <a:pt x="42435" y="57344"/>
                      <a:pt x="35291" y="57154"/>
                    </a:cubicBezTo>
                    <a:cubicBezTo>
                      <a:pt x="31386" y="56964"/>
                      <a:pt x="27481" y="57440"/>
                      <a:pt x="23576" y="56964"/>
                    </a:cubicBezTo>
                    <a:cubicBezTo>
                      <a:pt x="18432" y="56392"/>
                      <a:pt x="16622" y="58964"/>
                      <a:pt x="15860" y="63440"/>
                    </a:cubicBezTo>
                    <a:cubicBezTo>
                      <a:pt x="14717" y="70203"/>
                      <a:pt x="13574" y="76871"/>
                      <a:pt x="12336" y="83538"/>
                    </a:cubicBezTo>
                    <a:cubicBezTo>
                      <a:pt x="10145" y="94682"/>
                      <a:pt x="10145" y="94682"/>
                      <a:pt x="21766" y="94682"/>
                    </a:cubicBezTo>
                    <a:close/>
                    <a:moveTo>
                      <a:pt x="36053" y="11815"/>
                    </a:moveTo>
                    <a:cubicBezTo>
                      <a:pt x="36053" y="11910"/>
                      <a:pt x="36053" y="11910"/>
                      <a:pt x="36053" y="12005"/>
                    </a:cubicBezTo>
                    <a:cubicBezTo>
                      <a:pt x="33767" y="12005"/>
                      <a:pt x="31481" y="11720"/>
                      <a:pt x="29291" y="12101"/>
                    </a:cubicBezTo>
                    <a:cubicBezTo>
                      <a:pt x="27957" y="12386"/>
                      <a:pt x="26052" y="13625"/>
                      <a:pt x="25766" y="14672"/>
                    </a:cubicBezTo>
                    <a:cubicBezTo>
                      <a:pt x="23766" y="23531"/>
                      <a:pt x="22147" y="32389"/>
                      <a:pt x="20432" y="41342"/>
                    </a:cubicBezTo>
                    <a:cubicBezTo>
                      <a:pt x="19956" y="43914"/>
                      <a:pt x="21194" y="45343"/>
                      <a:pt x="23957" y="45343"/>
                    </a:cubicBezTo>
                    <a:cubicBezTo>
                      <a:pt x="27862" y="45248"/>
                      <a:pt x="31767" y="45343"/>
                      <a:pt x="35672" y="45248"/>
                    </a:cubicBezTo>
                    <a:cubicBezTo>
                      <a:pt x="42816" y="45057"/>
                      <a:pt x="47769" y="41438"/>
                      <a:pt x="49960" y="34770"/>
                    </a:cubicBezTo>
                    <a:cubicBezTo>
                      <a:pt x="51293" y="30865"/>
                      <a:pt x="52151" y="26579"/>
                      <a:pt x="52436" y="22483"/>
                    </a:cubicBezTo>
                    <a:cubicBezTo>
                      <a:pt x="52817" y="16196"/>
                      <a:pt x="50055" y="13148"/>
                      <a:pt x="43864" y="12291"/>
                    </a:cubicBezTo>
                    <a:cubicBezTo>
                      <a:pt x="41197" y="11910"/>
                      <a:pt x="38625" y="11910"/>
                      <a:pt x="36053" y="118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0" name="Figura a mano libera: forma 99">
                <a:extLst>
                  <a:ext uri="{FF2B5EF4-FFF2-40B4-BE49-F238E27FC236}">
                    <a16:creationId xmlns:a16="http://schemas.microsoft.com/office/drawing/2014/main" xmlns="" id="{9824ADF7-B256-4BB1-97FD-0AF420EDADA5}"/>
                  </a:ext>
                </a:extLst>
              </p:cNvPr>
              <p:cNvSpPr/>
              <p:nvPr/>
            </p:nvSpPr>
            <p:spPr>
              <a:xfrm>
                <a:off x="10557491" y="817044"/>
                <a:ext cx="68549" cy="107537"/>
              </a:xfrm>
              <a:custGeom>
                <a:avLst/>
                <a:gdLst>
                  <a:gd name="connsiteX0" fmla="*/ 45357 w 68549"/>
                  <a:gd name="connsiteY0" fmla="*/ 81321 h 107537"/>
                  <a:gd name="connsiteX1" fmla="*/ 50787 w 68549"/>
                  <a:gd name="connsiteY1" fmla="*/ 53317 h 107537"/>
                  <a:gd name="connsiteX2" fmla="*/ 60216 w 68549"/>
                  <a:gd name="connsiteY2" fmla="*/ 5025 h 107537"/>
                  <a:gd name="connsiteX3" fmla="*/ 63169 w 68549"/>
                  <a:gd name="connsiteY3" fmla="*/ 549 h 107537"/>
                  <a:gd name="connsiteX4" fmla="*/ 68408 w 68549"/>
                  <a:gd name="connsiteY4" fmla="*/ 5121 h 107537"/>
                  <a:gd name="connsiteX5" fmla="*/ 60121 w 68549"/>
                  <a:gd name="connsiteY5" fmla="*/ 48174 h 107537"/>
                  <a:gd name="connsiteX6" fmla="*/ 50787 w 68549"/>
                  <a:gd name="connsiteY6" fmla="*/ 95989 h 107537"/>
                  <a:gd name="connsiteX7" fmla="*/ 49644 w 68549"/>
                  <a:gd name="connsiteY7" fmla="*/ 101704 h 107537"/>
                  <a:gd name="connsiteX8" fmla="*/ 42976 w 68549"/>
                  <a:gd name="connsiteY8" fmla="*/ 107514 h 107537"/>
                  <a:gd name="connsiteX9" fmla="*/ 37928 w 68549"/>
                  <a:gd name="connsiteY9" fmla="*/ 101228 h 107537"/>
                  <a:gd name="connsiteX10" fmla="*/ 25260 w 68549"/>
                  <a:gd name="connsiteY10" fmla="*/ 28266 h 107537"/>
                  <a:gd name="connsiteX11" fmla="*/ 24021 w 68549"/>
                  <a:gd name="connsiteY11" fmla="*/ 24742 h 107537"/>
                  <a:gd name="connsiteX12" fmla="*/ 21259 w 68549"/>
                  <a:gd name="connsiteY12" fmla="*/ 32648 h 107537"/>
                  <a:gd name="connsiteX13" fmla="*/ 10115 w 68549"/>
                  <a:gd name="connsiteY13" fmla="*/ 91512 h 107537"/>
                  <a:gd name="connsiteX14" fmla="*/ 7734 w 68549"/>
                  <a:gd name="connsiteY14" fmla="*/ 103895 h 107537"/>
                  <a:gd name="connsiteX15" fmla="*/ 2400 w 68549"/>
                  <a:gd name="connsiteY15" fmla="*/ 107133 h 107537"/>
                  <a:gd name="connsiteX16" fmla="*/ 18 w 68549"/>
                  <a:gd name="connsiteY16" fmla="*/ 102466 h 107537"/>
                  <a:gd name="connsiteX17" fmla="*/ 6114 w 68549"/>
                  <a:gd name="connsiteY17" fmla="*/ 69414 h 107537"/>
                  <a:gd name="connsiteX18" fmla="*/ 18116 w 68549"/>
                  <a:gd name="connsiteY18" fmla="*/ 6264 h 107537"/>
                  <a:gd name="connsiteX19" fmla="*/ 25641 w 68549"/>
                  <a:gd name="connsiteY19" fmla="*/ 168 h 107537"/>
                  <a:gd name="connsiteX20" fmla="*/ 30594 w 68549"/>
                  <a:gd name="connsiteY20" fmla="*/ 4930 h 107537"/>
                  <a:gd name="connsiteX21" fmla="*/ 42976 w 68549"/>
                  <a:gd name="connsiteY21" fmla="*/ 77415 h 107537"/>
                  <a:gd name="connsiteX22" fmla="*/ 44024 w 68549"/>
                  <a:gd name="connsiteY22" fmla="*/ 81416 h 107537"/>
                  <a:gd name="connsiteX23" fmla="*/ 45357 w 68549"/>
                  <a:gd name="connsiteY23" fmla="*/ 81321 h 10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8549" h="107537">
                    <a:moveTo>
                      <a:pt x="45357" y="81321"/>
                    </a:moveTo>
                    <a:cubicBezTo>
                      <a:pt x="47167" y="71986"/>
                      <a:pt x="48977" y="62652"/>
                      <a:pt x="50787" y="53317"/>
                    </a:cubicBezTo>
                    <a:cubicBezTo>
                      <a:pt x="53930" y="37220"/>
                      <a:pt x="56978" y="21123"/>
                      <a:pt x="60216" y="5025"/>
                    </a:cubicBezTo>
                    <a:cubicBezTo>
                      <a:pt x="60597" y="3311"/>
                      <a:pt x="61740" y="1215"/>
                      <a:pt x="63169" y="549"/>
                    </a:cubicBezTo>
                    <a:cubicBezTo>
                      <a:pt x="66789" y="-1071"/>
                      <a:pt x="69170" y="1025"/>
                      <a:pt x="68408" y="5121"/>
                    </a:cubicBezTo>
                    <a:cubicBezTo>
                      <a:pt x="65741" y="19503"/>
                      <a:pt x="62883" y="33791"/>
                      <a:pt x="60121" y="48174"/>
                    </a:cubicBezTo>
                    <a:cubicBezTo>
                      <a:pt x="57073" y="64080"/>
                      <a:pt x="53930" y="80082"/>
                      <a:pt x="50787" y="95989"/>
                    </a:cubicBezTo>
                    <a:cubicBezTo>
                      <a:pt x="50406" y="97894"/>
                      <a:pt x="50024" y="99799"/>
                      <a:pt x="49644" y="101704"/>
                    </a:cubicBezTo>
                    <a:cubicBezTo>
                      <a:pt x="48977" y="105419"/>
                      <a:pt x="47643" y="107800"/>
                      <a:pt x="42976" y="107514"/>
                    </a:cubicBezTo>
                    <a:cubicBezTo>
                      <a:pt x="38499" y="107229"/>
                      <a:pt x="38404" y="104371"/>
                      <a:pt x="37928" y="101228"/>
                    </a:cubicBezTo>
                    <a:cubicBezTo>
                      <a:pt x="33737" y="76939"/>
                      <a:pt x="29546" y="52650"/>
                      <a:pt x="25260" y="28266"/>
                    </a:cubicBezTo>
                    <a:cubicBezTo>
                      <a:pt x="25164" y="27504"/>
                      <a:pt x="24783" y="26838"/>
                      <a:pt x="24021" y="24742"/>
                    </a:cubicBezTo>
                    <a:cubicBezTo>
                      <a:pt x="22783" y="28266"/>
                      <a:pt x="21735" y="30362"/>
                      <a:pt x="21259" y="32648"/>
                    </a:cubicBezTo>
                    <a:cubicBezTo>
                      <a:pt x="17449" y="52269"/>
                      <a:pt x="13830" y="71891"/>
                      <a:pt x="10115" y="91512"/>
                    </a:cubicBezTo>
                    <a:cubicBezTo>
                      <a:pt x="9353" y="95703"/>
                      <a:pt x="8400" y="99799"/>
                      <a:pt x="7734" y="103895"/>
                    </a:cubicBezTo>
                    <a:cubicBezTo>
                      <a:pt x="7162" y="107133"/>
                      <a:pt x="4781" y="107991"/>
                      <a:pt x="2400" y="107133"/>
                    </a:cubicBezTo>
                    <a:cubicBezTo>
                      <a:pt x="1161" y="106657"/>
                      <a:pt x="-172" y="103895"/>
                      <a:pt x="18" y="102466"/>
                    </a:cubicBezTo>
                    <a:cubicBezTo>
                      <a:pt x="1828" y="91417"/>
                      <a:pt x="4019" y="80463"/>
                      <a:pt x="6114" y="69414"/>
                    </a:cubicBezTo>
                    <a:cubicBezTo>
                      <a:pt x="10115" y="48364"/>
                      <a:pt x="14306" y="27409"/>
                      <a:pt x="18116" y="6264"/>
                    </a:cubicBezTo>
                    <a:cubicBezTo>
                      <a:pt x="18973" y="1596"/>
                      <a:pt x="21069" y="-118"/>
                      <a:pt x="25641" y="168"/>
                    </a:cubicBezTo>
                    <a:cubicBezTo>
                      <a:pt x="28784" y="358"/>
                      <a:pt x="30117" y="1787"/>
                      <a:pt x="30594" y="4930"/>
                    </a:cubicBezTo>
                    <a:cubicBezTo>
                      <a:pt x="34594" y="29124"/>
                      <a:pt x="38785" y="53222"/>
                      <a:pt x="42976" y="77415"/>
                    </a:cubicBezTo>
                    <a:cubicBezTo>
                      <a:pt x="43167" y="78749"/>
                      <a:pt x="43643" y="80082"/>
                      <a:pt x="44024" y="81416"/>
                    </a:cubicBezTo>
                    <a:cubicBezTo>
                      <a:pt x="44405" y="81416"/>
                      <a:pt x="44881" y="81321"/>
                      <a:pt x="45357" y="81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1" name="Figura a mano libera: forma 100">
                <a:extLst>
                  <a:ext uri="{FF2B5EF4-FFF2-40B4-BE49-F238E27FC236}">
                    <a16:creationId xmlns:a16="http://schemas.microsoft.com/office/drawing/2014/main" xmlns="" id="{9A1D8099-9A93-4A34-A958-4A3952AF256D}"/>
                  </a:ext>
                </a:extLst>
              </p:cNvPr>
              <p:cNvSpPr/>
              <p:nvPr/>
            </p:nvSpPr>
            <p:spPr>
              <a:xfrm>
                <a:off x="10705163" y="817055"/>
                <a:ext cx="64304" cy="107634"/>
              </a:xfrm>
              <a:custGeom>
                <a:avLst/>
                <a:gdLst>
                  <a:gd name="connsiteX0" fmla="*/ 28844 w 64304"/>
                  <a:gd name="connsiteY0" fmla="*/ 61403 h 107634"/>
                  <a:gd name="connsiteX1" fmla="*/ 14652 w 64304"/>
                  <a:gd name="connsiteY1" fmla="*/ 73024 h 107634"/>
                  <a:gd name="connsiteX2" fmla="*/ 8651 w 64304"/>
                  <a:gd name="connsiteY2" fmla="*/ 102551 h 107634"/>
                  <a:gd name="connsiteX3" fmla="*/ 5699 w 64304"/>
                  <a:gd name="connsiteY3" fmla="*/ 107028 h 107634"/>
                  <a:gd name="connsiteX4" fmla="*/ 174 w 64304"/>
                  <a:gd name="connsiteY4" fmla="*/ 101789 h 107634"/>
                  <a:gd name="connsiteX5" fmla="*/ 8366 w 64304"/>
                  <a:gd name="connsiteY5" fmla="*/ 58736 h 107634"/>
                  <a:gd name="connsiteX6" fmla="*/ 17986 w 64304"/>
                  <a:gd name="connsiteY6" fmla="*/ 9016 h 107634"/>
                  <a:gd name="connsiteX7" fmla="*/ 28463 w 64304"/>
                  <a:gd name="connsiteY7" fmla="*/ 62 h 107634"/>
                  <a:gd name="connsiteX8" fmla="*/ 49418 w 64304"/>
                  <a:gd name="connsiteY8" fmla="*/ 157 h 107634"/>
                  <a:gd name="connsiteX9" fmla="*/ 64087 w 64304"/>
                  <a:gd name="connsiteY9" fmla="*/ 13778 h 107634"/>
                  <a:gd name="connsiteX10" fmla="*/ 52943 w 64304"/>
                  <a:gd name="connsiteY10" fmla="*/ 51402 h 107634"/>
                  <a:gd name="connsiteX11" fmla="*/ 51514 w 64304"/>
                  <a:gd name="connsiteY11" fmla="*/ 55879 h 107634"/>
                  <a:gd name="connsiteX12" fmla="*/ 52752 w 64304"/>
                  <a:gd name="connsiteY12" fmla="*/ 79120 h 107634"/>
                  <a:gd name="connsiteX13" fmla="*/ 50657 w 64304"/>
                  <a:gd name="connsiteY13" fmla="*/ 103694 h 107634"/>
                  <a:gd name="connsiteX14" fmla="*/ 46466 w 64304"/>
                  <a:gd name="connsiteY14" fmla="*/ 107028 h 107634"/>
                  <a:gd name="connsiteX15" fmla="*/ 40465 w 64304"/>
                  <a:gd name="connsiteY15" fmla="*/ 103504 h 107634"/>
                  <a:gd name="connsiteX16" fmla="*/ 41322 w 64304"/>
                  <a:gd name="connsiteY16" fmla="*/ 94264 h 107634"/>
                  <a:gd name="connsiteX17" fmla="*/ 44561 w 64304"/>
                  <a:gd name="connsiteY17" fmla="*/ 76072 h 107634"/>
                  <a:gd name="connsiteX18" fmla="*/ 32273 w 64304"/>
                  <a:gd name="connsiteY18" fmla="*/ 61117 h 107634"/>
                  <a:gd name="connsiteX19" fmla="*/ 28844 w 64304"/>
                  <a:gd name="connsiteY19" fmla="*/ 61403 h 107634"/>
                  <a:gd name="connsiteX20" fmla="*/ 38179 w 64304"/>
                  <a:gd name="connsiteY20" fmla="*/ 12635 h 107634"/>
                  <a:gd name="connsiteX21" fmla="*/ 29416 w 64304"/>
                  <a:gd name="connsiteY21" fmla="*/ 12730 h 107634"/>
                  <a:gd name="connsiteX22" fmla="*/ 25606 w 64304"/>
                  <a:gd name="connsiteY22" fmla="*/ 15493 h 107634"/>
                  <a:gd name="connsiteX23" fmla="*/ 19891 w 64304"/>
                  <a:gd name="connsiteY23" fmla="*/ 45115 h 107634"/>
                  <a:gd name="connsiteX24" fmla="*/ 23701 w 64304"/>
                  <a:gd name="connsiteY24" fmla="*/ 49116 h 107634"/>
                  <a:gd name="connsiteX25" fmla="*/ 38274 w 64304"/>
                  <a:gd name="connsiteY25" fmla="*/ 49021 h 107634"/>
                  <a:gd name="connsiteX26" fmla="*/ 50085 w 64304"/>
                  <a:gd name="connsiteY26" fmla="*/ 41782 h 107634"/>
                  <a:gd name="connsiteX27" fmla="*/ 54848 w 64304"/>
                  <a:gd name="connsiteY27" fmla="*/ 21684 h 107634"/>
                  <a:gd name="connsiteX28" fmla="*/ 45894 w 64304"/>
                  <a:gd name="connsiteY28" fmla="*/ 12540 h 107634"/>
                  <a:gd name="connsiteX29" fmla="*/ 38179 w 64304"/>
                  <a:gd name="connsiteY29" fmla="*/ 12635 h 10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4304" h="107634">
                    <a:moveTo>
                      <a:pt x="28844" y="61403"/>
                    </a:moveTo>
                    <a:cubicBezTo>
                      <a:pt x="17033" y="61403"/>
                      <a:pt x="17033" y="61403"/>
                      <a:pt x="14652" y="73024"/>
                    </a:cubicBezTo>
                    <a:cubicBezTo>
                      <a:pt x="12652" y="82834"/>
                      <a:pt x="10747" y="92740"/>
                      <a:pt x="8651" y="102551"/>
                    </a:cubicBezTo>
                    <a:cubicBezTo>
                      <a:pt x="8270" y="104266"/>
                      <a:pt x="7127" y="106456"/>
                      <a:pt x="5699" y="107028"/>
                    </a:cubicBezTo>
                    <a:cubicBezTo>
                      <a:pt x="1698" y="108838"/>
                      <a:pt x="-683" y="106456"/>
                      <a:pt x="174" y="101789"/>
                    </a:cubicBezTo>
                    <a:cubicBezTo>
                      <a:pt x="2841" y="87406"/>
                      <a:pt x="5603" y="73119"/>
                      <a:pt x="8366" y="58736"/>
                    </a:cubicBezTo>
                    <a:cubicBezTo>
                      <a:pt x="11604" y="42163"/>
                      <a:pt x="14843" y="25589"/>
                      <a:pt x="17986" y="9016"/>
                    </a:cubicBezTo>
                    <a:cubicBezTo>
                      <a:pt x="19605" y="253"/>
                      <a:pt x="19510" y="62"/>
                      <a:pt x="28463" y="62"/>
                    </a:cubicBezTo>
                    <a:cubicBezTo>
                      <a:pt x="35417" y="62"/>
                      <a:pt x="42465" y="-128"/>
                      <a:pt x="49418" y="157"/>
                    </a:cubicBezTo>
                    <a:cubicBezTo>
                      <a:pt x="58467" y="538"/>
                      <a:pt x="63420" y="4825"/>
                      <a:pt x="64087" y="13778"/>
                    </a:cubicBezTo>
                    <a:cubicBezTo>
                      <a:pt x="65135" y="27589"/>
                      <a:pt x="62563" y="40543"/>
                      <a:pt x="52943" y="51402"/>
                    </a:cubicBezTo>
                    <a:cubicBezTo>
                      <a:pt x="51990" y="52545"/>
                      <a:pt x="50942" y="55021"/>
                      <a:pt x="51514" y="55879"/>
                    </a:cubicBezTo>
                    <a:cubicBezTo>
                      <a:pt x="56276" y="63499"/>
                      <a:pt x="53419" y="71309"/>
                      <a:pt x="52752" y="79120"/>
                    </a:cubicBezTo>
                    <a:cubicBezTo>
                      <a:pt x="52085" y="87311"/>
                      <a:pt x="51228" y="95503"/>
                      <a:pt x="50657" y="103694"/>
                    </a:cubicBezTo>
                    <a:cubicBezTo>
                      <a:pt x="50466" y="106742"/>
                      <a:pt x="48847" y="107123"/>
                      <a:pt x="46466" y="107028"/>
                    </a:cubicBezTo>
                    <a:cubicBezTo>
                      <a:pt x="43799" y="106933"/>
                      <a:pt x="40370" y="107885"/>
                      <a:pt x="40465" y="103504"/>
                    </a:cubicBezTo>
                    <a:cubicBezTo>
                      <a:pt x="40465" y="100456"/>
                      <a:pt x="40846" y="97312"/>
                      <a:pt x="41322" y="94264"/>
                    </a:cubicBezTo>
                    <a:cubicBezTo>
                      <a:pt x="42275" y="88168"/>
                      <a:pt x="43513" y="82168"/>
                      <a:pt x="44561" y="76072"/>
                    </a:cubicBezTo>
                    <a:cubicBezTo>
                      <a:pt x="46180" y="65785"/>
                      <a:pt x="44465" y="60070"/>
                      <a:pt x="32273" y="61117"/>
                    </a:cubicBezTo>
                    <a:cubicBezTo>
                      <a:pt x="31130" y="61498"/>
                      <a:pt x="29987" y="61403"/>
                      <a:pt x="28844" y="61403"/>
                    </a:cubicBezTo>
                    <a:close/>
                    <a:moveTo>
                      <a:pt x="38179" y="12635"/>
                    </a:moveTo>
                    <a:cubicBezTo>
                      <a:pt x="35226" y="12635"/>
                      <a:pt x="32273" y="12349"/>
                      <a:pt x="29416" y="12730"/>
                    </a:cubicBezTo>
                    <a:cubicBezTo>
                      <a:pt x="27987" y="12921"/>
                      <a:pt x="25892" y="14350"/>
                      <a:pt x="25606" y="15493"/>
                    </a:cubicBezTo>
                    <a:cubicBezTo>
                      <a:pt x="23510" y="25303"/>
                      <a:pt x="21796" y="35209"/>
                      <a:pt x="19891" y="45115"/>
                    </a:cubicBezTo>
                    <a:cubicBezTo>
                      <a:pt x="19319" y="48259"/>
                      <a:pt x="20939" y="49116"/>
                      <a:pt x="23701" y="49116"/>
                    </a:cubicBezTo>
                    <a:cubicBezTo>
                      <a:pt x="28559" y="49021"/>
                      <a:pt x="33416" y="49116"/>
                      <a:pt x="38274" y="49021"/>
                    </a:cubicBezTo>
                    <a:cubicBezTo>
                      <a:pt x="43703" y="49021"/>
                      <a:pt x="48275" y="46449"/>
                      <a:pt x="50085" y="41782"/>
                    </a:cubicBezTo>
                    <a:cubicBezTo>
                      <a:pt x="52562" y="35400"/>
                      <a:pt x="54181" y="28447"/>
                      <a:pt x="54848" y="21684"/>
                    </a:cubicBezTo>
                    <a:cubicBezTo>
                      <a:pt x="55419" y="15588"/>
                      <a:pt x="52085" y="12921"/>
                      <a:pt x="45894" y="12540"/>
                    </a:cubicBezTo>
                    <a:cubicBezTo>
                      <a:pt x="43418" y="12540"/>
                      <a:pt x="40751" y="12635"/>
                      <a:pt x="38179" y="12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2" name="Figura a mano libera: forma 101">
                <a:extLst>
                  <a:ext uri="{FF2B5EF4-FFF2-40B4-BE49-F238E27FC236}">
                    <a16:creationId xmlns:a16="http://schemas.microsoft.com/office/drawing/2014/main" xmlns="" id="{E3858B88-18D4-4BC0-917F-CEFCCEC4DFB2}"/>
                  </a:ext>
                </a:extLst>
              </p:cNvPr>
              <p:cNvSpPr/>
              <p:nvPr/>
            </p:nvSpPr>
            <p:spPr>
              <a:xfrm>
                <a:off x="10352187" y="817083"/>
                <a:ext cx="64550" cy="107195"/>
              </a:xfrm>
              <a:custGeom>
                <a:avLst/>
                <a:gdLst>
                  <a:gd name="connsiteX0" fmla="*/ 37492 w 64550"/>
                  <a:gd name="connsiteY0" fmla="*/ 510 h 107195"/>
                  <a:gd name="connsiteX1" fmla="*/ 52065 w 64550"/>
                  <a:gd name="connsiteY1" fmla="*/ 605 h 107195"/>
                  <a:gd name="connsiteX2" fmla="*/ 63400 w 64550"/>
                  <a:gd name="connsiteY2" fmla="*/ 10225 h 107195"/>
                  <a:gd name="connsiteX3" fmla="*/ 53875 w 64550"/>
                  <a:gd name="connsiteY3" fmla="*/ 50421 h 107195"/>
                  <a:gd name="connsiteX4" fmla="*/ 52541 w 64550"/>
                  <a:gd name="connsiteY4" fmla="*/ 58422 h 107195"/>
                  <a:gd name="connsiteX5" fmla="*/ 54256 w 64550"/>
                  <a:gd name="connsiteY5" fmla="*/ 69185 h 107195"/>
                  <a:gd name="connsiteX6" fmla="*/ 51398 w 64550"/>
                  <a:gd name="connsiteY6" fmla="*/ 86902 h 107195"/>
                  <a:gd name="connsiteX7" fmla="*/ 50255 w 64550"/>
                  <a:gd name="connsiteY7" fmla="*/ 101856 h 107195"/>
                  <a:gd name="connsiteX8" fmla="*/ 49303 w 64550"/>
                  <a:gd name="connsiteY8" fmla="*/ 106523 h 107195"/>
                  <a:gd name="connsiteX9" fmla="*/ 41778 w 64550"/>
                  <a:gd name="connsiteY9" fmla="*/ 106428 h 107195"/>
                  <a:gd name="connsiteX10" fmla="*/ 40540 w 64550"/>
                  <a:gd name="connsiteY10" fmla="*/ 101761 h 107195"/>
                  <a:gd name="connsiteX11" fmla="*/ 43778 w 64550"/>
                  <a:gd name="connsiteY11" fmla="*/ 81568 h 107195"/>
                  <a:gd name="connsiteX12" fmla="*/ 44731 w 64550"/>
                  <a:gd name="connsiteY12" fmla="*/ 76805 h 107195"/>
                  <a:gd name="connsiteX13" fmla="*/ 31396 w 64550"/>
                  <a:gd name="connsiteY13" fmla="*/ 61279 h 107195"/>
                  <a:gd name="connsiteX14" fmla="*/ 25109 w 64550"/>
                  <a:gd name="connsiteY14" fmla="*/ 61279 h 107195"/>
                  <a:gd name="connsiteX15" fmla="*/ 15203 w 64550"/>
                  <a:gd name="connsiteY15" fmla="*/ 69566 h 107195"/>
                  <a:gd name="connsiteX16" fmla="*/ 9298 w 64550"/>
                  <a:gd name="connsiteY16" fmla="*/ 101665 h 107195"/>
                  <a:gd name="connsiteX17" fmla="*/ 4345 w 64550"/>
                  <a:gd name="connsiteY17" fmla="*/ 107190 h 107195"/>
                  <a:gd name="connsiteX18" fmla="*/ 154 w 64550"/>
                  <a:gd name="connsiteY18" fmla="*/ 102523 h 107195"/>
                  <a:gd name="connsiteX19" fmla="*/ 19013 w 64550"/>
                  <a:gd name="connsiteY19" fmla="*/ 5082 h 107195"/>
                  <a:gd name="connsiteX20" fmla="*/ 25109 w 64550"/>
                  <a:gd name="connsiteY20" fmla="*/ 34 h 107195"/>
                  <a:gd name="connsiteX21" fmla="*/ 37301 w 64550"/>
                  <a:gd name="connsiteY21" fmla="*/ 129 h 107195"/>
                  <a:gd name="connsiteX22" fmla="*/ 37492 w 64550"/>
                  <a:gd name="connsiteY22" fmla="*/ 510 h 107195"/>
                  <a:gd name="connsiteX23" fmla="*/ 38920 w 64550"/>
                  <a:gd name="connsiteY23" fmla="*/ 12702 h 107195"/>
                  <a:gd name="connsiteX24" fmla="*/ 38920 w 64550"/>
                  <a:gd name="connsiteY24" fmla="*/ 12607 h 107195"/>
                  <a:gd name="connsiteX25" fmla="*/ 30253 w 64550"/>
                  <a:gd name="connsiteY25" fmla="*/ 12797 h 107195"/>
                  <a:gd name="connsiteX26" fmla="*/ 25681 w 64550"/>
                  <a:gd name="connsiteY26" fmla="*/ 16702 h 107195"/>
                  <a:gd name="connsiteX27" fmla="*/ 20156 w 64550"/>
                  <a:gd name="connsiteY27" fmla="*/ 44801 h 107195"/>
                  <a:gd name="connsiteX28" fmla="*/ 24061 w 64550"/>
                  <a:gd name="connsiteY28" fmla="*/ 49183 h 107195"/>
                  <a:gd name="connsiteX29" fmla="*/ 38635 w 64550"/>
                  <a:gd name="connsiteY29" fmla="*/ 49087 h 107195"/>
                  <a:gd name="connsiteX30" fmla="*/ 50636 w 64550"/>
                  <a:gd name="connsiteY30" fmla="*/ 42134 h 107195"/>
                  <a:gd name="connsiteX31" fmla="*/ 55303 w 64550"/>
                  <a:gd name="connsiteY31" fmla="*/ 20131 h 107195"/>
                  <a:gd name="connsiteX32" fmla="*/ 47779 w 64550"/>
                  <a:gd name="connsiteY32" fmla="*/ 12702 h 107195"/>
                  <a:gd name="connsiteX33" fmla="*/ 38920 w 64550"/>
                  <a:gd name="connsiteY33" fmla="*/ 12702 h 10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4550" h="107195">
                    <a:moveTo>
                      <a:pt x="37492" y="510"/>
                    </a:moveTo>
                    <a:cubicBezTo>
                      <a:pt x="42349" y="510"/>
                      <a:pt x="47207" y="224"/>
                      <a:pt x="52065" y="605"/>
                    </a:cubicBezTo>
                    <a:cubicBezTo>
                      <a:pt x="58066" y="986"/>
                      <a:pt x="62161" y="4415"/>
                      <a:pt x="63400" y="10225"/>
                    </a:cubicBezTo>
                    <a:cubicBezTo>
                      <a:pt x="66543" y="25084"/>
                      <a:pt x="63209" y="38610"/>
                      <a:pt x="53875" y="50421"/>
                    </a:cubicBezTo>
                    <a:cubicBezTo>
                      <a:pt x="51779" y="53183"/>
                      <a:pt x="50731" y="54898"/>
                      <a:pt x="52541" y="58422"/>
                    </a:cubicBezTo>
                    <a:cubicBezTo>
                      <a:pt x="54065" y="61565"/>
                      <a:pt x="54541" y="65661"/>
                      <a:pt x="54256" y="69185"/>
                    </a:cubicBezTo>
                    <a:cubicBezTo>
                      <a:pt x="53779" y="75186"/>
                      <a:pt x="52160" y="80996"/>
                      <a:pt x="51398" y="86902"/>
                    </a:cubicBezTo>
                    <a:cubicBezTo>
                      <a:pt x="50731" y="91855"/>
                      <a:pt x="50636" y="96903"/>
                      <a:pt x="50255" y="101856"/>
                    </a:cubicBezTo>
                    <a:cubicBezTo>
                      <a:pt x="50160" y="103475"/>
                      <a:pt x="49969" y="106428"/>
                      <a:pt x="49303" y="106523"/>
                    </a:cubicBezTo>
                    <a:cubicBezTo>
                      <a:pt x="46826" y="106999"/>
                      <a:pt x="44159" y="107095"/>
                      <a:pt x="41778" y="106428"/>
                    </a:cubicBezTo>
                    <a:cubicBezTo>
                      <a:pt x="40921" y="106237"/>
                      <a:pt x="40349" y="103285"/>
                      <a:pt x="40540" y="101761"/>
                    </a:cubicBezTo>
                    <a:cubicBezTo>
                      <a:pt x="41397" y="94998"/>
                      <a:pt x="42635" y="88330"/>
                      <a:pt x="43778" y="81568"/>
                    </a:cubicBezTo>
                    <a:cubicBezTo>
                      <a:pt x="44064" y="79948"/>
                      <a:pt x="44540" y="78424"/>
                      <a:pt x="44731" y="76805"/>
                    </a:cubicBezTo>
                    <a:cubicBezTo>
                      <a:pt x="46159" y="63470"/>
                      <a:pt x="43683" y="60708"/>
                      <a:pt x="31396" y="61279"/>
                    </a:cubicBezTo>
                    <a:cubicBezTo>
                      <a:pt x="29300" y="61375"/>
                      <a:pt x="27205" y="61279"/>
                      <a:pt x="25109" y="61279"/>
                    </a:cubicBezTo>
                    <a:cubicBezTo>
                      <a:pt x="16727" y="61279"/>
                      <a:pt x="16727" y="61279"/>
                      <a:pt x="15203" y="69566"/>
                    </a:cubicBezTo>
                    <a:cubicBezTo>
                      <a:pt x="13203" y="80234"/>
                      <a:pt x="11203" y="90902"/>
                      <a:pt x="9298" y="101665"/>
                    </a:cubicBezTo>
                    <a:cubicBezTo>
                      <a:pt x="8821" y="104618"/>
                      <a:pt x="8059" y="107095"/>
                      <a:pt x="4345" y="107190"/>
                    </a:cubicBezTo>
                    <a:cubicBezTo>
                      <a:pt x="1011" y="107285"/>
                      <a:pt x="-513" y="106142"/>
                      <a:pt x="154" y="102523"/>
                    </a:cubicBezTo>
                    <a:cubicBezTo>
                      <a:pt x="6535" y="70042"/>
                      <a:pt x="12917" y="37562"/>
                      <a:pt x="19013" y="5082"/>
                    </a:cubicBezTo>
                    <a:cubicBezTo>
                      <a:pt x="19775" y="1272"/>
                      <a:pt x="21299" y="-252"/>
                      <a:pt x="25109" y="34"/>
                    </a:cubicBezTo>
                    <a:cubicBezTo>
                      <a:pt x="29205" y="224"/>
                      <a:pt x="33205" y="129"/>
                      <a:pt x="37301" y="129"/>
                    </a:cubicBezTo>
                    <a:cubicBezTo>
                      <a:pt x="37492" y="319"/>
                      <a:pt x="37492" y="415"/>
                      <a:pt x="37492" y="510"/>
                    </a:cubicBezTo>
                    <a:close/>
                    <a:moveTo>
                      <a:pt x="38920" y="12702"/>
                    </a:moveTo>
                    <a:cubicBezTo>
                      <a:pt x="38920" y="12702"/>
                      <a:pt x="38920" y="12607"/>
                      <a:pt x="38920" y="12607"/>
                    </a:cubicBezTo>
                    <a:cubicBezTo>
                      <a:pt x="35968" y="12607"/>
                      <a:pt x="33015" y="12130"/>
                      <a:pt x="30253" y="12797"/>
                    </a:cubicBezTo>
                    <a:cubicBezTo>
                      <a:pt x="28443" y="13178"/>
                      <a:pt x="26062" y="15083"/>
                      <a:pt x="25681" y="16702"/>
                    </a:cubicBezTo>
                    <a:cubicBezTo>
                      <a:pt x="23585" y="26037"/>
                      <a:pt x="21966" y="35467"/>
                      <a:pt x="20156" y="44801"/>
                    </a:cubicBezTo>
                    <a:cubicBezTo>
                      <a:pt x="19489" y="48040"/>
                      <a:pt x="20823" y="49278"/>
                      <a:pt x="24061" y="49183"/>
                    </a:cubicBezTo>
                    <a:cubicBezTo>
                      <a:pt x="28919" y="49087"/>
                      <a:pt x="33777" y="49183"/>
                      <a:pt x="38635" y="49087"/>
                    </a:cubicBezTo>
                    <a:cubicBezTo>
                      <a:pt x="43969" y="49087"/>
                      <a:pt x="48064" y="46611"/>
                      <a:pt x="50636" y="42134"/>
                    </a:cubicBezTo>
                    <a:cubicBezTo>
                      <a:pt x="54541" y="35371"/>
                      <a:pt x="56065" y="27942"/>
                      <a:pt x="55303" y="20131"/>
                    </a:cubicBezTo>
                    <a:cubicBezTo>
                      <a:pt x="54827" y="15750"/>
                      <a:pt x="52351" y="12988"/>
                      <a:pt x="47779" y="12702"/>
                    </a:cubicBezTo>
                    <a:cubicBezTo>
                      <a:pt x="44731" y="12607"/>
                      <a:pt x="41873" y="12702"/>
                      <a:pt x="38920" y="12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3" name="Figura a mano libera: forma 102">
                <a:extLst>
                  <a:ext uri="{FF2B5EF4-FFF2-40B4-BE49-F238E27FC236}">
                    <a16:creationId xmlns:a16="http://schemas.microsoft.com/office/drawing/2014/main" xmlns="" id="{B466951D-9CD3-480E-ABB6-54B945998870}"/>
                  </a:ext>
                </a:extLst>
              </p:cNvPr>
              <p:cNvSpPr/>
              <p:nvPr/>
            </p:nvSpPr>
            <p:spPr>
              <a:xfrm>
                <a:off x="10646125" y="817201"/>
                <a:ext cx="64814" cy="107262"/>
              </a:xfrm>
              <a:custGeom>
                <a:avLst/>
                <a:gdLst>
                  <a:gd name="connsiteX0" fmla="*/ 22636 w 64814"/>
                  <a:gd name="connsiteY0" fmla="*/ 107168 h 107262"/>
                  <a:gd name="connsiteX1" fmla="*/ 5586 w 64814"/>
                  <a:gd name="connsiteY1" fmla="*/ 107168 h 107262"/>
                  <a:gd name="connsiteX2" fmla="*/ 443 w 64814"/>
                  <a:gd name="connsiteY2" fmla="*/ 100881 h 107262"/>
                  <a:gd name="connsiteX3" fmla="*/ 9111 w 64814"/>
                  <a:gd name="connsiteY3" fmla="*/ 54971 h 107262"/>
                  <a:gd name="connsiteX4" fmla="*/ 18350 w 64814"/>
                  <a:gd name="connsiteY4" fmla="*/ 6679 h 107262"/>
                  <a:gd name="connsiteX5" fmla="*/ 25779 w 64814"/>
                  <a:gd name="connsiteY5" fmla="*/ 11 h 107262"/>
                  <a:gd name="connsiteX6" fmla="*/ 59403 w 64814"/>
                  <a:gd name="connsiteY6" fmla="*/ 107 h 107262"/>
                  <a:gd name="connsiteX7" fmla="*/ 64451 w 64814"/>
                  <a:gd name="connsiteY7" fmla="*/ 5917 h 107262"/>
                  <a:gd name="connsiteX8" fmla="*/ 55974 w 64814"/>
                  <a:gd name="connsiteY8" fmla="*/ 13251 h 107262"/>
                  <a:gd name="connsiteX9" fmla="*/ 30637 w 64814"/>
                  <a:gd name="connsiteY9" fmla="*/ 13156 h 107262"/>
                  <a:gd name="connsiteX10" fmla="*/ 24827 w 64814"/>
                  <a:gd name="connsiteY10" fmla="*/ 17537 h 107262"/>
                  <a:gd name="connsiteX11" fmla="*/ 20350 w 64814"/>
                  <a:gd name="connsiteY11" fmla="*/ 40969 h 107262"/>
                  <a:gd name="connsiteX12" fmla="*/ 24541 w 64814"/>
                  <a:gd name="connsiteY12" fmla="*/ 45827 h 107262"/>
                  <a:gd name="connsiteX13" fmla="*/ 47973 w 64814"/>
                  <a:gd name="connsiteY13" fmla="*/ 45827 h 107262"/>
                  <a:gd name="connsiteX14" fmla="*/ 53688 w 64814"/>
                  <a:gd name="connsiteY14" fmla="*/ 48970 h 107262"/>
                  <a:gd name="connsiteX15" fmla="*/ 47687 w 64814"/>
                  <a:gd name="connsiteY15" fmla="*/ 58019 h 107262"/>
                  <a:gd name="connsiteX16" fmla="*/ 23303 w 64814"/>
                  <a:gd name="connsiteY16" fmla="*/ 58019 h 107262"/>
                  <a:gd name="connsiteX17" fmla="*/ 15683 w 64814"/>
                  <a:gd name="connsiteY17" fmla="*/ 64400 h 107262"/>
                  <a:gd name="connsiteX18" fmla="*/ 11301 w 64814"/>
                  <a:gd name="connsiteY18" fmla="*/ 86879 h 107262"/>
                  <a:gd name="connsiteX19" fmla="*/ 17302 w 64814"/>
                  <a:gd name="connsiteY19" fmla="*/ 94595 h 107262"/>
                  <a:gd name="connsiteX20" fmla="*/ 42162 w 64814"/>
                  <a:gd name="connsiteY20" fmla="*/ 94499 h 107262"/>
                  <a:gd name="connsiteX21" fmla="*/ 47020 w 64814"/>
                  <a:gd name="connsiteY21" fmla="*/ 100119 h 107262"/>
                  <a:gd name="connsiteX22" fmla="*/ 38352 w 64814"/>
                  <a:gd name="connsiteY22" fmla="*/ 107263 h 107262"/>
                  <a:gd name="connsiteX23" fmla="*/ 22636 w 64814"/>
                  <a:gd name="connsiteY23" fmla="*/ 107168 h 107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4814" h="107262">
                    <a:moveTo>
                      <a:pt x="22636" y="107168"/>
                    </a:moveTo>
                    <a:cubicBezTo>
                      <a:pt x="16921" y="107168"/>
                      <a:pt x="11301" y="107168"/>
                      <a:pt x="5586" y="107168"/>
                    </a:cubicBezTo>
                    <a:cubicBezTo>
                      <a:pt x="-129" y="107168"/>
                      <a:pt x="-605" y="106691"/>
                      <a:pt x="443" y="100881"/>
                    </a:cubicBezTo>
                    <a:cubicBezTo>
                      <a:pt x="3205" y="85546"/>
                      <a:pt x="6158" y="70306"/>
                      <a:pt x="9111" y="54971"/>
                    </a:cubicBezTo>
                    <a:cubicBezTo>
                      <a:pt x="12159" y="38873"/>
                      <a:pt x="15492" y="22776"/>
                      <a:pt x="18350" y="6679"/>
                    </a:cubicBezTo>
                    <a:cubicBezTo>
                      <a:pt x="19207" y="2012"/>
                      <a:pt x="20826" y="-179"/>
                      <a:pt x="25779" y="11"/>
                    </a:cubicBezTo>
                    <a:cubicBezTo>
                      <a:pt x="37019" y="297"/>
                      <a:pt x="48163" y="107"/>
                      <a:pt x="59403" y="107"/>
                    </a:cubicBezTo>
                    <a:cubicBezTo>
                      <a:pt x="65022" y="107"/>
                      <a:pt x="65308" y="488"/>
                      <a:pt x="64451" y="5917"/>
                    </a:cubicBezTo>
                    <a:cubicBezTo>
                      <a:pt x="63213" y="13156"/>
                      <a:pt x="63213" y="13156"/>
                      <a:pt x="55974" y="13251"/>
                    </a:cubicBezTo>
                    <a:cubicBezTo>
                      <a:pt x="47496" y="13251"/>
                      <a:pt x="39114" y="13346"/>
                      <a:pt x="30637" y="13156"/>
                    </a:cubicBezTo>
                    <a:cubicBezTo>
                      <a:pt x="27303" y="13061"/>
                      <a:pt x="25494" y="14108"/>
                      <a:pt x="24827" y="17537"/>
                    </a:cubicBezTo>
                    <a:cubicBezTo>
                      <a:pt x="23398" y="25348"/>
                      <a:pt x="21874" y="33158"/>
                      <a:pt x="20350" y="40969"/>
                    </a:cubicBezTo>
                    <a:cubicBezTo>
                      <a:pt x="19683" y="44303"/>
                      <a:pt x="21017" y="45827"/>
                      <a:pt x="24541" y="45827"/>
                    </a:cubicBezTo>
                    <a:cubicBezTo>
                      <a:pt x="32352" y="45731"/>
                      <a:pt x="40162" y="45731"/>
                      <a:pt x="47973" y="45827"/>
                    </a:cubicBezTo>
                    <a:cubicBezTo>
                      <a:pt x="50259" y="45827"/>
                      <a:pt x="53592" y="44684"/>
                      <a:pt x="53688" y="48970"/>
                    </a:cubicBezTo>
                    <a:cubicBezTo>
                      <a:pt x="53783" y="54113"/>
                      <a:pt x="51402" y="57923"/>
                      <a:pt x="47687" y="58019"/>
                    </a:cubicBezTo>
                    <a:cubicBezTo>
                      <a:pt x="39591" y="58114"/>
                      <a:pt x="31399" y="58304"/>
                      <a:pt x="23303" y="58019"/>
                    </a:cubicBezTo>
                    <a:cubicBezTo>
                      <a:pt x="18445" y="57828"/>
                      <a:pt x="16350" y="59447"/>
                      <a:pt x="15683" y="64400"/>
                    </a:cubicBezTo>
                    <a:cubicBezTo>
                      <a:pt x="14635" y="71925"/>
                      <a:pt x="12825" y="79355"/>
                      <a:pt x="11301" y="86879"/>
                    </a:cubicBezTo>
                    <a:cubicBezTo>
                      <a:pt x="9873" y="93833"/>
                      <a:pt x="10444" y="94595"/>
                      <a:pt x="17302" y="94595"/>
                    </a:cubicBezTo>
                    <a:cubicBezTo>
                      <a:pt x="25589" y="94595"/>
                      <a:pt x="33876" y="94690"/>
                      <a:pt x="42162" y="94499"/>
                    </a:cubicBezTo>
                    <a:cubicBezTo>
                      <a:pt x="46258" y="94404"/>
                      <a:pt x="48258" y="95261"/>
                      <a:pt x="47020" y="100119"/>
                    </a:cubicBezTo>
                    <a:cubicBezTo>
                      <a:pt x="45210" y="107168"/>
                      <a:pt x="45496" y="107263"/>
                      <a:pt x="38352" y="107263"/>
                    </a:cubicBezTo>
                    <a:cubicBezTo>
                      <a:pt x="33018" y="107168"/>
                      <a:pt x="27875" y="107168"/>
                      <a:pt x="22636" y="107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4" name="Figura a mano libera: forma 103">
                <a:extLst>
                  <a:ext uri="{FF2B5EF4-FFF2-40B4-BE49-F238E27FC236}">
                    <a16:creationId xmlns:a16="http://schemas.microsoft.com/office/drawing/2014/main" xmlns="" id="{62891992-3215-4E8E-BB9D-2E994BCA1806}"/>
                  </a:ext>
                </a:extLst>
              </p:cNvPr>
              <p:cNvSpPr/>
              <p:nvPr/>
            </p:nvSpPr>
            <p:spPr>
              <a:xfrm>
                <a:off x="10233257" y="814392"/>
                <a:ext cx="62056" cy="112621"/>
              </a:xfrm>
              <a:custGeom>
                <a:avLst/>
                <a:gdLst>
                  <a:gd name="connsiteX0" fmla="*/ 8404 w 62056"/>
                  <a:gd name="connsiteY0" fmla="*/ 75210 h 112621"/>
                  <a:gd name="connsiteX1" fmla="*/ 11261 w 62056"/>
                  <a:gd name="connsiteY1" fmla="*/ 90355 h 112621"/>
                  <a:gd name="connsiteX2" fmla="*/ 32502 w 62056"/>
                  <a:gd name="connsiteY2" fmla="*/ 96165 h 112621"/>
                  <a:gd name="connsiteX3" fmla="*/ 44884 w 62056"/>
                  <a:gd name="connsiteY3" fmla="*/ 76162 h 112621"/>
                  <a:gd name="connsiteX4" fmla="*/ 51457 w 62056"/>
                  <a:gd name="connsiteY4" fmla="*/ 70257 h 112621"/>
                  <a:gd name="connsiteX5" fmla="*/ 54409 w 62056"/>
                  <a:gd name="connsiteY5" fmla="*/ 73972 h 112621"/>
                  <a:gd name="connsiteX6" fmla="*/ 35169 w 62056"/>
                  <a:gd name="connsiteY6" fmla="*/ 106642 h 112621"/>
                  <a:gd name="connsiteX7" fmla="*/ 1355 w 62056"/>
                  <a:gd name="connsiteY7" fmla="*/ 94546 h 112621"/>
                  <a:gd name="connsiteX8" fmla="*/ 1831 w 62056"/>
                  <a:gd name="connsiteY8" fmla="*/ 60637 h 112621"/>
                  <a:gd name="connsiteX9" fmla="*/ 16881 w 62056"/>
                  <a:gd name="connsiteY9" fmla="*/ 17298 h 112621"/>
                  <a:gd name="connsiteX10" fmla="*/ 39360 w 62056"/>
                  <a:gd name="connsiteY10" fmla="*/ 248 h 112621"/>
                  <a:gd name="connsiteX11" fmla="*/ 60029 w 62056"/>
                  <a:gd name="connsiteY11" fmla="*/ 14059 h 112621"/>
                  <a:gd name="connsiteX12" fmla="*/ 62029 w 62056"/>
                  <a:gd name="connsiteY12" fmla="*/ 30347 h 112621"/>
                  <a:gd name="connsiteX13" fmla="*/ 57457 w 62056"/>
                  <a:gd name="connsiteY13" fmla="*/ 34633 h 112621"/>
                  <a:gd name="connsiteX14" fmla="*/ 52981 w 62056"/>
                  <a:gd name="connsiteY14" fmla="*/ 30252 h 112621"/>
                  <a:gd name="connsiteX15" fmla="*/ 52409 w 62056"/>
                  <a:gd name="connsiteY15" fmla="*/ 23965 h 112621"/>
                  <a:gd name="connsiteX16" fmla="*/ 31454 w 62056"/>
                  <a:gd name="connsiteY16" fmla="*/ 15107 h 112621"/>
                  <a:gd name="connsiteX17" fmla="*/ 17357 w 62056"/>
                  <a:gd name="connsiteY17" fmla="*/ 34538 h 112621"/>
                  <a:gd name="connsiteX18" fmla="*/ 8404 w 62056"/>
                  <a:gd name="connsiteY18" fmla="*/ 75210 h 112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056" h="112621">
                    <a:moveTo>
                      <a:pt x="8404" y="75210"/>
                    </a:moveTo>
                    <a:cubicBezTo>
                      <a:pt x="9356" y="80258"/>
                      <a:pt x="9737" y="85497"/>
                      <a:pt x="11261" y="90355"/>
                    </a:cubicBezTo>
                    <a:cubicBezTo>
                      <a:pt x="14500" y="100451"/>
                      <a:pt x="24120" y="103023"/>
                      <a:pt x="32502" y="96165"/>
                    </a:cubicBezTo>
                    <a:cubicBezTo>
                      <a:pt x="38884" y="90926"/>
                      <a:pt x="42408" y="83782"/>
                      <a:pt x="44884" y="76162"/>
                    </a:cubicBezTo>
                    <a:cubicBezTo>
                      <a:pt x="45932" y="72829"/>
                      <a:pt x="47170" y="70066"/>
                      <a:pt x="51457" y="70257"/>
                    </a:cubicBezTo>
                    <a:cubicBezTo>
                      <a:pt x="54124" y="70352"/>
                      <a:pt x="55171" y="71781"/>
                      <a:pt x="54409" y="73972"/>
                    </a:cubicBezTo>
                    <a:cubicBezTo>
                      <a:pt x="50218" y="86163"/>
                      <a:pt x="45456" y="98070"/>
                      <a:pt x="35169" y="106642"/>
                    </a:cubicBezTo>
                    <a:cubicBezTo>
                      <a:pt x="21358" y="118263"/>
                      <a:pt x="5165" y="112262"/>
                      <a:pt x="1355" y="94546"/>
                    </a:cubicBezTo>
                    <a:cubicBezTo>
                      <a:pt x="-1026" y="83115"/>
                      <a:pt x="117" y="71876"/>
                      <a:pt x="1831" y="60637"/>
                    </a:cubicBezTo>
                    <a:cubicBezTo>
                      <a:pt x="4213" y="45301"/>
                      <a:pt x="8118" y="30442"/>
                      <a:pt x="16881" y="17298"/>
                    </a:cubicBezTo>
                    <a:cubicBezTo>
                      <a:pt x="22405" y="9106"/>
                      <a:pt x="28597" y="1677"/>
                      <a:pt x="39360" y="248"/>
                    </a:cubicBezTo>
                    <a:cubicBezTo>
                      <a:pt x="50028" y="-1181"/>
                      <a:pt x="57553" y="3582"/>
                      <a:pt x="60029" y="14059"/>
                    </a:cubicBezTo>
                    <a:cubicBezTo>
                      <a:pt x="61267" y="19393"/>
                      <a:pt x="61553" y="24918"/>
                      <a:pt x="62029" y="30347"/>
                    </a:cubicBezTo>
                    <a:cubicBezTo>
                      <a:pt x="62315" y="33490"/>
                      <a:pt x="60315" y="34633"/>
                      <a:pt x="57457" y="34633"/>
                    </a:cubicBezTo>
                    <a:cubicBezTo>
                      <a:pt x="54505" y="34633"/>
                      <a:pt x="52981" y="33395"/>
                      <a:pt x="52981" y="30252"/>
                    </a:cubicBezTo>
                    <a:cubicBezTo>
                      <a:pt x="52981" y="28156"/>
                      <a:pt x="52790" y="26061"/>
                      <a:pt x="52409" y="23965"/>
                    </a:cubicBezTo>
                    <a:cubicBezTo>
                      <a:pt x="50599" y="13297"/>
                      <a:pt x="40503" y="9011"/>
                      <a:pt x="31454" y="15107"/>
                    </a:cubicBezTo>
                    <a:cubicBezTo>
                      <a:pt x="24406" y="19870"/>
                      <a:pt x="20215" y="26918"/>
                      <a:pt x="17357" y="34538"/>
                    </a:cubicBezTo>
                    <a:cubicBezTo>
                      <a:pt x="12499" y="47683"/>
                      <a:pt x="9547" y="61113"/>
                      <a:pt x="8404" y="752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5" name="Figura a mano libera: forma 104">
                <a:extLst>
                  <a:ext uri="{FF2B5EF4-FFF2-40B4-BE49-F238E27FC236}">
                    <a16:creationId xmlns:a16="http://schemas.microsoft.com/office/drawing/2014/main" xmlns="" id="{71567FBF-ECE5-4857-B5B1-A095FC5BCC29}"/>
                  </a:ext>
                </a:extLst>
              </p:cNvPr>
              <p:cNvSpPr/>
              <p:nvPr/>
            </p:nvSpPr>
            <p:spPr>
              <a:xfrm>
                <a:off x="10410709" y="817069"/>
                <a:ext cx="54693" cy="107489"/>
              </a:xfrm>
              <a:custGeom>
                <a:avLst/>
                <a:gdLst>
                  <a:gd name="connsiteX0" fmla="*/ 54694 w 54693"/>
                  <a:gd name="connsiteY0" fmla="*/ 54245 h 107489"/>
                  <a:gd name="connsiteX1" fmla="*/ 54694 w 54693"/>
                  <a:gd name="connsiteY1" fmla="*/ 101489 h 107489"/>
                  <a:gd name="connsiteX2" fmla="*/ 49836 w 54693"/>
                  <a:gd name="connsiteY2" fmla="*/ 107489 h 107489"/>
                  <a:gd name="connsiteX3" fmla="*/ 45169 w 54693"/>
                  <a:gd name="connsiteY3" fmla="*/ 102917 h 107489"/>
                  <a:gd name="connsiteX4" fmla="*/ 45073 w 54693"/>
                  <a:gd name="connsiteY4" fmla="*/ 80057 h 107489"/>
                  <a:gd name="connsiteX5" fmla="*/ 39930 w 54693"/>
                  <a:gd name="connsiteY5" fmla="*/ 74914 h 107489"/>
                  <a:gd name="connsiteX6" fmla="*/ 25833 w 54693"/>
                  <a:gd name="connsiteY6" fmla="*/ 74914 h 107489"/>
                  <a:gd name="connsiteX7" fmla="*/ 17832 w 54693"/>
                  <a:gd name="connsiteY7" fmla="*/ 80248 h 107489"/>
                  <a:gd name="connsiteX8" fmla="*/ 9545 w 54693"/>
                  <a:gd name="connsiteY8" fmla="*/ 101012 h 107489"/>
                  <a:gd name="connsiteX9" fmla="*/ 6783 w 54693"/>
                  <a:gd name="connsiteY9" fmla="*/ 106061 h 107489"/>
                  <a:gd name="connsiteX10" fmla="*/ 496 w 54693"/>
                  <a:gd name="connsiteY10" fmla="*/ 107108 h 107489"/>
                  <a:gd name="connsiteX11" fmla="*/ 211 w 54693"/>
                  <a:gd name="connsiteY11" fmla="*/ 102346 h 107489"/>
                  <a:gd name="connsiteX12" fmla="*/ 40597 w 54693"/>
                  <a:gd name="connsiteY12" fmla="*/ 4905 h 107489"/>
                  <a:gd name="connsiteX13" fmla="*/ 49931 w 54693"/>
                  <a:gd name="connsiteY13" fmla="*/ 714 h 107489"/>
                  <a:gd name="connsiteX14" fmla="*/ 52408 w 54693"/>
                  <a:gd name="connsiteY14" fmla="*/ 5667 h 107489"/>
                  <a:gd name="connsiteX15" fmla="*/ 52503 w 54693"/>
                  <a:gd name="connsiteY15" fmla="*/ 54340 h 107489"/>
                  <a:gd name="connsiteX16" fmla="*/ 54694 w 54693"/>
                  <a:gd name="connsiteY16" fmla="*/ 54245 h 107489"/>
                  <a:gd name="connsiteX17" fmla="*/ 44883 w 54693"/>
                  <a:gd name="connsiteY17" fmla="*/ 21860 h 107489"/>
                  <a:gd name="connsiteX18" fmla="*/ 43168 w 54693"/>
                  <a:gd name="connsiteY18" fmla="*/ 21479 h 107489"/>
                  <a:gd name="connsiteX19" fmla="*/ 41168 w 54693"/>
                  <a:gd name="connsiteY19" fmla="*/ 23288 h 107489"/>
                  <a:gd name="connsiteX20" fmla="*/ 26500 w 54693"/>
                  <a:gd name="connsiteY20" fmla="*/ 59674 h 107489"/>
                  <a:gd name="connsiteX21" fmla="*/ 28405 w 54693"/>
                  <a:gd name="connsiteY21" fmla="*/ 62912 h 107489"/>
                  <a:gd name="connsiteX22" fmla="*/ 41454 w 54693"/>
                  <a:gd name="connsiteY22" fmla="*/ 62912 h 107489"/>
                  <a:gd name="connsiteX23" fmla="*/ 44597 w 54693"/>
                  <a:gd name="connsiteY23" fmla="*/ 59579 h 107489"/>
                  <a:gd name="connsiteX24" fmla="*/ 44883 w 54693"/>
                  <a:gd name="connsiteY24" fmla="*/ 21860 h 10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4693" h="107489">
                    <a:moveTo>
                      <a:pt x="54694" y="54245"/>
                    </a:moveTo>
                    <a:cubicBezTo>
                      <a:pt x="54694" y="69961"/>
                      <a:pt x="54598" y="85772"/>
                      <a:pt x="54694" y="101489"/>
                    </a:cubicBezTo>
                    <a:cubicBezTo>
                      <a:pt x="54694" y="105013"/>
                      <a:pt x="54217" y="107489"/>
                      <a:pt x="49836" y="107489"/>
                    </a:cubicBezTo>
                    <a:cubicBezTo>
                      <a:pt x="46502" y="107489"/>
                      <a:pt x="45169" y="106346"/>
                      <a:pt x="45169" y="102917"/>
                    </a:cubicBezTo>
                    <a:cubicBezTo>
                      <a:pt x="45264" y="95297"/>
                      <a:pt x="44978" y="87677"/>
                      <a:pt x="45073" y="80057"/>
                    </a:cubicBezTo>
                    <a:cubicBezTo>
                      <a:pt x="45169" y="76343"/>
                      <a:pt x="43740" y="74723"/>
                      <a:pt x="39930" y="74914"/>
                    </a:cubicBezTo>
                    <a:cubicBezTo>
                      <a:pt x="35263" y="75104"/>
                      <a:pt x="30500" y="75200"/>
                      <a:pt x="25833" y="74914"/>
                    </a:cubicBezTo>
                    <a:cubicBezTo>
                      <a:pt x="21547" y="74533"/>
                      <a:pt x="19261" y="76438"/>
                      <a:pt x="17832" y="80248"/>
                    </a:cubicBezTo>
                    <a:cubicBezTo>
                      <a:pt x="15260" y="87201"/>
                      <a:pt x="12403" y="94154"/>
                      <a:pt x="9545" y="101012"/>
                    </a:cubicBezTo>
                    <a:cubicBezTo>
                      <a:pt x="8783" y="102822"/>
                      <a:pt x="8212" y="105108"/>
                      <a:pt x="6783" y="106061"/>
                    </a:cubicBezTo>
                    <a:cubicBezTo>
                      <a:pt x="5164" y="107108"/>
                      <a:pt x="2592" y="106823"/>
                      <a:pt x="496" y="107108"/>
                    </a:cubicBezTo>
                    <a:cubicBezTo>
                      <a:pt x="401" y="105489"/>
                      <a:pt x="-361" y="103679"/>
                      <a:pt x="211" y="102346"/>
                    </a:cubicBezTo>
                    <a:cubicBezTo>
                      <a:pt x="13546" y="69866"/>
                      <a:pt x="27071" y="37385"/>
                      <a:pt x="40597" y="4905"/>
                    </a:cubicBezTo>
                    <a:cubicBezTo>
                      <a:pt x="42406" y="619"/>
                      <a:pt x="45740" y="-1096"/>
                      <a:pt x="49931" y="714"/>
                    </a:cubicBezTo>
                    <a:cubicBezTo>
                      <a:pt x="51265" y="1286"/>
                      <a:pt x="52408" y="3953"/>
                      <a:pt x="52408" y="5667"/>
                    </a:cubicBezTo>
                    <a:cubicBezTo>
                      <a:pt x="52598" y="21860"/>
                      <a:pt x="52503" y="38147"/>
                      <a:pt x="52503" y="54340"/>
                    </a:cubicBezTo>
                    <a:cubicBezTo>
                      <a:pt x="53360" y="54245"/>
                      <a:pt x="54027" y="54245"/>
                      <a:pt x="54694" y="54245"/>
                    </a:cubicBezTo>
                    <a:close/>
                    <a:moveTo>
                      <a:pt x="44883" y="21860"/>
                    </a:moveTo>
                    <a:cubicBezTo>
                      <a:pt x="44311" y="21764"/>
                      <a:pt x="43740" y="21574"/>
                      <a:pt x="43168" y="21479"/>
                    </a:cubicBezTo>
                    <a:cubicBezTo>
                      <a:pt x="42502" y="22050"/>
                      <a:pt x="41454" y="22526"/>
                      <a:pt x="41168" y="23288"/>
                    </a:cubicBezTo>
                    <a:cubicBezTo>
                      <a:pt x="36215" y="35385"/>
                      <a:pt x="31262" y="47482"/>
                      <a:pt x="26500" y="59674"/>
                    </a:cubicBezTo>
                    <a:cubicBezTo>
                      <a:pt x="26214" y="60436"/>
                      <a:pt x="27643" y="62817"/>
                      <a:pt x="28405" y="62912"/>
                    </a:cubicBezTo>
                    <a:cubicBezTo>
                      <a:pt x="32786" y="63198"/>
                      <a:pt x="37168" y="63293"/>
                      <a:pt x="41454" y="62912"/>
                    </a:cubicBezTo>
                    <a:cubicBezTo>
                      <a:pt x="42692" y="62817"/>
                      <a:pt x="44597" y="60817"/>
                      <a:pt x="44597" y="59579"/>
                    </a:cubicBezTo>
                    <a:cubicBezTo>
                      <a:pt x="44978" y="47101"/>
                      <a:pt x="44883" y="34433"/>
                      <a:pt x="44883" y="218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6" name="Figura a mano libera: forma 105">
                <a:extLst>
                  <a:ext uri="{FF2B5EF4-FFF2-40B4-BE49-F238E27FC236}">
                    <a16:creationId xmlns:a16="http://schemas.microsoft.com/office/drawing/2014/main" xmlns="" id="{58961DC6-12CA-4FAE-A729-2D8D69357E5C}"/>
                  </a:ext>
                </a:extLst>
              </p:cNvPr>
              <p:cNvSpPr/>
              <p:nvPr/>
            </p:nvSpPr>
            <p:spPr>
              <a:xfrm>
                <a:off x="10288616" y="817303"/>
                <a:ext cx="54312" cy="107207"/>
              </a:xfrm>
              <a:custGeom>
                <a:avLst/>
                <a:gdLst>
                  <a:gd name="connsiteX0" fmla="*/ 54296 w 54312"/>
                  <a:gd name="connsiteY0" fmla="*/ 53344 h 107207"/>
                  <a:gd name="connsiteX1" fmla="*/ 54296 w 54312"/>
                  <a:gd name="connsiteY1" fmla="*/ 101064 h 107207"/>
                  <a:gd name="connsiteX2" fmla="*/ 50676 w 54312"/>
                  <a:gd name="connsiteY2" fmla="*/ 107160 h 107207"/>
                  <a:gd name="connsiteX3" fmla="*/ 45152 w 54312"/>
                  <a:gd name="connsiteY3" fmla="*/ 102493 h 107207"/>
                  <a:gd name="connsiteX4" fmla="*/ 45056 w 54312"/>
                  <a:gd name="connsiteY4" fmla="*/ 80109 h 107207"/>
                  <a:gd name="connsiteX5" fmla="*/ 39627 w 54312"/>
                  <a:gd name="connsiteY5" fmla="*/ 74680 h 107207"/>
                  <a:gd name="connsiteX6" fmla="*/ 25530 w 54312"/>
                  <a:gd name="connsiteY6" fmla="*/ 74680 h 107207"/>
                  <a:gd name="connsiteX7" fmla="*/ 17815 w 54312"/>
                  <a:gd name="connsiteY7" fmla="*/ 79728 h 107207"/>
                  <a:gd name="connsiteX8" fmla="*/ 9433 w 54312"/>
                  <a:gd name="connsiteY8" fmla="*/ 100969 h 107207"/>
                  <a:gd name="connsiteX9" fmla="*/ 7147 w 54312"/>
                  <a:gd name="connsiteY9" fmla="*/ 105160 h 107207"/>
                  <a:gd name="connsiteX10" fmla="*/ 670 w 54312"/>
                  <a:gd name="connsiteY10" fmla="*/ 106970 h 107207"/>
                  <a:gd name="connsiteX11" fmla="*/ 194 w 54312"/>
                  <a:gd name="connsiteY11" fmla="*/ 101826 h 107207"/>
                  <a:gd name="connsiteX12" fmla="*/ 10766 w 54312"/>
                  <a:gd name="connsiteY12" fmla="*/ 76204 h 107207"/>
                  <a:gd name="connsiteX13" fmla="*/ 40294 w 54312"/>
                  <a:gd name="connsiteY13" fmla="*/ 4862 h 107207"/>
                  <a:gd name="connsiteX14" fmla="*/ 46676 w 54312"/>
                  <a:gd name="connsiteY14" fmla="*/ 4 h 107207"/>
                  <a:gd name="connsiteX15" fmla="*/ 52486 w 54312"/>
                  <a:gd name="connsiteY15" fmla="*/ 5719 h 107207"/>
                  <a:gd name="connsiteX16" fmla="*/ 52391 w 54312"/>
                  <a:gd name="connsiteY16" fmla="*/ 53439 h 107207"/>
                  <a:gd name="connsiteX17" fmla="*/ 54296 w 54312"/>
                  <a:gd name="connsiteY17" fmla="*/ 53344 h 107207"/>
                  <a:gd name="connsiteX18" fmla="*/ 43056 w 54312"/>
                  <a:gd name="connsiteY18" fmla="*/ 20959 h 107207"/>
                  <a:gd name="connsiteX19" fmla="*/ 40961 w 54312"/>
                  <a:gd name="connsiteY19" fmla="*/ 22483 h 107207"/>
                  <a:gd name="connsiteX20" fmla="*/ 26197 w 54312"/>
                  <a:gd name="connsiteY20" fmla="*/ 59059 h 107207"/>
                  <a:gd name="connsiteX21" fmla="*/ 28769 w 54312"/>
                  <a:gd name="connsiteY21" fmla="*/ 62869 h 107207"/>
                  <a:gd name="connsiteX22" fmla="*/ 38484 w 54312"/>
                  <a:gd name="connsiteY22" fmla="*/ 62964 h 107207"/>
                  <a:gd name="connsiteX23" fmla="*/ 44485 w 54312"/>
                  <a:gd name="connsiteY23" fmla="*/ 56964 h 107207"/>
                  <a:gd name="connsiteX24" fmla="*/ 43818 w 54312"/>
                  <a:gd name="connsiteY24" fmla="*/ 26769 h 107207"/>
                  <a:gd name="connsiteX25" fmla="*/ 43056 w 54312"/>
                  <a:gd name="connsiteY25" fmla="*/ 20959 h 107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312" h="107207">
                    <a:moveTo>
                      <a:pt x="54296" y="53344"/>
                    </a:moveTo>
                    <a:cubicBezTo>
                      <a:pt x="54296" y="69251"/>
                      <a:pt x="54296" y="85158"/>
                      <a:pt x="54296" y="101064"/>
                    </a:cubicBezTo>
                    <a:cubicBezTo>
                      <a:pt x="54296" y="103827"/>
                      <a:pt x="54772" y="106779"/>
                      <a:pt x="50676" y="107160"/>
                    </a:cubicBezTo>
                    <a:cubicBezTo>
                      <a:pt x="47152" y="107446"/>
                      <a:pt x="45152" y="106494"/>
                      <a:pt x="45152" y="102493"/>
                    </a:cubicBezTo>
                    <a:cubicBezTo>
                      <a:pt x="45247" y="95064"/>
                      <a:pt x="44866" y="87539"/>
                      <a:pt x="45056" y="80109"/>
                    </a:cubicBezTo>
                    <a:cubicBezTo>
                      <a:pt x="45152" y="76109"/>
                      <a:pt x="43628" y="74490"/>
                      <a:pt x="39627" y="74680"/>
                    </a:cubicBezTo>
                    <a:cubicBezTo>
                      <a:pt x="34960" y="74871"/>
                      <a:pt x="30197" y="75061"/>
                      <a:pt x="25530" y="74680"/>
                    </a:cubicBezTo>
                    <a:cubicBezTo>
                      <a:pt x="21339" y="74299"/>
                      <a:pt x="19244" y="76109"/>
                      <a:pt x="17815" y="79728"/>
                    </a:cubicBezTo>
                    <a:cubicBezTo>
                      <a:pt x="15148" y="86872"/>
                      <a:pt x="12290" y="93921"/>
                      <a:pt x="9433" y="100969"/>
                    </a:cubicBezTo>
                    <a:cubicBezTo>
                      <a:pt x="8861" y="102493"/>
                      <a:pt x="8385" y="104493"/>
                      <a:pt x="7147" y="105160"/>
                    </a:cubicBezTo>
                    <a:cubicBezTo>
                      <a:pt x="5242" y="106208"/>
                      <a:pt x="2861" y="106398"/>
                      <a:pt x="670" y="106970"/>
                    </a:cubicBezTo>
                    <a:cubicBezTo>
                      <a:pt x="479" y="105255"/>
                      <a:pt x="-378" y="103255"/>
                      <a:pt x="194" y="101826"/>
                    </a:cubicBezTo>
                    <a:cubicBezTo>
                      <a:pt x="3527" y="93254"/>
                      <a:pt x="7147" y="84777"/>
                      <a:pt x="10766" y="76204"/>
                    </a:cubicBezTo>
                    <a:cubicBezTo>
                      <a:pt x="20672" y="52392"/>
                      <a:pt x="30578" y="28674"/>
                      <a:pt x="40294" y="4862"/>
                    </a:cubicBezTo>
                    <a:cubicBezTo>
                      <a:pt x="41532" y="1814"/>
                      <a:pt x="43151" y="99"/>
                      <a:pt x="46676" y="4"/>
                    </a:cubicBezTo>
                    <a:cubicBezTo>
                      <a:pt x="50771" y="-91"/>
                      <a:pt x="52486" y="1433"/>
                      <a:pt x="52486" y="5719"/>
                    </a:cubicBezTo>
                    <a:cubicBezTo>
                      <a:pt x="52295" y="21626"/>
                      <a:pt x="52391" y="37533"/>
                      <a:pt x="52391" y="53439"/>
                    </a:cubicBezTo>
                    <a:cubicBezTo>
                      <a:pt x="52962" y="53344"/>
                      <a:pt x="53629" y="53344"/>
                      <a:pt x="54296" y="53344"/>
                    </a:cubicBezTo>
                    <a:close/>
                    <a:moveTo>
                      <a:pt x="43056" y="20959"/>
                    </a:moveTo>
                    <a:cubicBezTo>
                      <a:pt x="41627" y="21912"/>
                      <a:pt x="41056" y="22102"/>
                      <a:pt x="40961" y="22483"/>
                    </a:cubicBezTo>
                    <a:cubicBezTo>
                      <a:pt x="36008" y="34675"/>
                      <a:pt x="31150" y="46867"/>
                      <a:pt x="26197" y="59059"/>
                    </a:cubicBezTo>
                    <a:cubicBezTo>
                      <a:pt x="25149" y="61631"/>
                      <a:pt x="26387" y="62774"/>
                      <a:pt x="28769" y="62869"/>
                    </a:cubicBezTo>
                    <a:cubicBezTo>
                      <a:pt x="32007" y="62964"/>
                      <a:pt x="35246" y="62774"/>
                      <a:pt x="38484" y="62964"/>
                    </a:cubicBezTo>
                    <a:cubicBezTo>
                      <a:pt x="42770" y="63155"/>
                      <a:pt x="44675" y="61536"/>
                      <a:pt x="44485" y="56964"/>
                    </a:cubicBezTo>
                    <a:cubicBezTo>
                      <a:pt x="44009" y="46867"/>
                      <a:pt x="44009" y="36866"/>
                      <a:pt x="43818" y="26769"/>
                    </a:cubicBezTo>
                    <a:cubicBezTo>
                      <a:pt x="43818" y="25150"/>
                      <a:pt x="43437" y="23531"/>
                      <a:pt x="43056" y="209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3" name="Figura a mano libera: forma 112">
                <a:extLst>
                  <a:ext uri="{FF2B5EF4-FFF2-40B4-BE49-F238E27FC236}">
                    <a16:creationId xmlns:a16="http://schemas.microsoft.com/office/drawing/2014/main" xmlns="" id="{99F00178-5AF5-475A-9067-E418A2160BBA}"/>
                  </a:ext>
                </a:extLst>
              </p:cNvPr>
              <p:cNvSpPr/>
              <p:nvPr/>
            </p:nvSpPr>
            <p:spPr>
              <a:xfrm>
                <a:off x="10769223" y="817306"/>
                <a:ext cx="28411" cy="107119"/>
              </a:xfrm>
              <a:custGeom>
                <a:avLst/>
                <a:gdLst>
                  <a:gd name="connsiteX0" fmla="*/ 28412 w 28411"/>
                  <a:gd name="connsiteY0" fmla="*/ 2573 h 107119"/>
                  <a:gd name="connsiteX1" fmla="*/ 24602 w 28411"/>
                  <a:gd name="connsiteY1" fmla="*/ 23243 h 107119"/>
                  <a:gd name="connsiteX2" fmla="*/ 9362 w 28411"/>
                  <a:gd name="connsiteY2" fmla="*/ 102586 h 107119"/>
                  <a:gd name="connsiteX3" fmla="*/ 2599 w 28411"/>
                  <a:gd name="connsiteY3" fmla="*/ 106967 h 107119"/>
                  <a:gd name="connsiteX4" fmla="*/ 694 w 28411"/>
                  <a:gd name="connsiteY4" fmla="*/ 101252 h 107119"/>
                  <a:gd name="connsiteX5" fmla="*/ 12314 w 28411"/>
                  <a:gd name="connsiteY5" fmla="*/ 40578 h 107119"/>
                  <a:gd name="connsiteX6" fmla="*/ 19648 w 28411"/>
                  <a:gd name="connsiteY6" fmla="*/ 3335 h 107119"/>
                  <a:gd name="connsiteX7" fmla="*/ 25078 w 28411"/>
                  <a:gd name="connsiteY7" fmla="*/ 192 h 107119"/>
                  <a:gd name="connsiteX8" fmla="*/ 28412 w 28411"/>
                  <a:gd name="connsiteY8" fmla="*/ 2573 h 10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11" h="107119">
                    <a:moveTo>
                      <a:pt x="28412" y="2573"/>
                    </a:moveTo>
                    <a:cubicBezTo>
                      <a:pt x="26983" y="10193"/>
                      <a:pt x="25840" y="16766"/>
                      <a:pt x="24602" y="23243"/>
                    </a:cubicBezTo>
                    <a:cubicBezTo>
                      <a:pt x="19553" y="49722"/>
                      <a:pt x="14410" y="76106"/>
                      <a:pt x="9362" y="102586"/>
                    </a:cubicBezTo>
                    <a:cubicBezTo>
                      <a:pt x="8600" y="106586"/>
                      <a:pt x="6123" y="107539"/>
                      <a:pt x="2599" y="106967"/>
                    </a:cubicBezTo>
                    <a:cubicBezTo>
                      <a:pt x="-1306" y="106301"/>
                      <a:pt x="217" y="103443"/>
                      <a:pt x="694" y="101252"/>
                    </a:cubicBezTo>
                    <a:cubicBezTo>
                      <a:pt x="4599" y="81059"/>
                      <a:pt x="8409" y="60771"/>
                      <a:pt x="12314" y="40578"/>
                    </a:cubicBezTo>
                    <a:cubicBezTo>
                      <a:pt x="14696" y="28196"/>
                      <a:pt x="17267" y="15718"/>
                      <a:pt x="19648" y="3335"/>
                    </a:cubicBezTo>
                    <a:cubicBezTo>
                      <a:pt x="20315" y="-94"/>
                      <a:pt x="22696" y="-284"/>
                      <a:pt x="25078" y="192"/>
                    </a:cubicBezTo>
                    <a:cubicBezTo>
                      <a:pt x="26411" y="383"/>
                      <a:pt x="27459" y="1907"/>
                      <a:pt x="28412" y="25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4" name="Figura a mano libera: forma 113">
                <a:extLst>
                  <a:ext uri="{FF2B5EF4-FFF2-40B4-BE49-F238E27FC236}">
                    <a16:creationId xmlns:a16="http://schemas.microsoft.com/office/drawing/2014/main" xmlns="" id="{EF318FE7-8AE5-4C59-A9A2-3A3EE878EE6A}"/>
                  </a:ext>
                </a:extLst>
              </p:cNvPr>
              <p:cNvSpPr/>
              <p:nvPr/>
            </p:nvSpPr>
            <p:spPr>
              <a:xfrm>
                <a:off x="10534459" y="816858"/>
                <a:ext cx="27955" cy="107463"/>
              </a:xfrm>
              <a:custGeom>
                <a:avLst/>
                <a:gdLst>
                  <a:gd name="connsiteX0" fmla="*/ 0 w 27955"/>
                  <a:gd name="connsiteY0" fmla="*/ 104272 h 107463"/>
                  <a:gd name="connsiteX1" fmla="*/ 6286 w 27955"/>
                  <a:gd name="connsiteY1" fmla="*/ 71030 h 107463"/>
                  <a:gd name="connsiteX2" fmla="*/ 18383 w 27955"/>
                  <a:gd name="connsiteY2" fmla="*/ 8546 h 107463"/>
                  <a:gd name="connsiteX3" fmla="*/ 22670 w 27955"/>
                  <a:gd name="connsiteY3" fmla="*/ 735 h 107463"/>
                  <a:gd name="connsiteX4" fmla="*/ 27813 w 27955"/>
                  <a:gd name="connsiteY4" fmla="*/ 5117 h 107463"/>
                  <a:gd name="connsiteX5" fmla="*/ 22098 w 27955"/>
                  <a:gd name="connsiteY5" fmla="*/ 34168 h 107463"/>
                  <a:gd name="connsiteX6" fmla="*/ 13049 w 27955"/>
                  <a:gd name="connsiteY6" fmla="*/ 80936 h 107463"/>
                  <a:gd name="connsiteX7" fmla="*/ 8382 w 27955"/>
                  <a:gd name="connsiteY7" fmla="*/ 104272 h 107463"/>
                  <a:gd name="connsiteX8" fmla="*/ 2762 w 27955"/>
                  <a:gd name="connsiteY8" fmla="*/ 107130 h 107463"/>
                  <a:gd name="connsiteX9" fmla="*/ 0 w 27955"/>
                  <a:gd name="connsiteY9" fmla="*/ 104272 h 10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55" h="107463">
                    <a:moveTo>
                      <a:pt x="0" y="104272"/>
                    </a:moveTo>
                    <a:cubicBezTo>
                      <a:pt x="2286" y="92366"/>
                      <a:pt x="4286" y="81698"/>
                      <a:pt x="6286" y="71030"/>
                    </a:cubicBezTo>
                    <a:cubicBezTo>
                      <a:pt x="10287" y="50170"/>
                      <a:pt x="14192" y="29310"/>
                      <a:pt x="18383" y="8546"/>
                    </a:cubicBezTo>
                    <a:cubicBezTo>
                      <a:pt x="18955" y="5688"/>
                      <a:pt x="20383" y="2069"/>
                      <a:pt x="22670" y="735"/>
                    </a:cubicBezTo>
                    <a:cubicBezTo>
                      <a:pt x="26194" y="-1265"/>
                      <a:pt x="28575" y="1021"/>
                      <a:pt x="27813" y="5117"/>
                    </a:cubicBezTo>
                    <a:cubicBezTo>
                      <a:pt x="26003" y="14832"/>
                      <a:pt x="24003" y="24548"/>
                      <a:pt x="22098" y="34168"/>
                    </a:cubicBezTo>
                    <a:cubicBezTo>
                      <a:pt x="19050" y="49789"/>
                      <a:pt x="16097" y="65315"/>
                      <a:pt x="13049" y="80936"/>
                    </a:cubicBezTo>
                    <a:cubicBezTo>
                      <a:pt x="11525" y="88746"/>
                      <a:pt x="9906" y="96461"/>
                      <a:pt x="8382" y="104272"/>
                    </a:cubicBezTo>
                    <a:cubicBezTo>
                      <a:pt x="7715" y="107510"/>
                      <a:pt x="5144" y="107891"/>
                      <a:pt x="2762" y="107130"/>
                    </a:cubicBezTo>
                    <a:cubicBezTo>
                      <a:pt x="1429" y="106939"/>
                      <a:pt x="572" y="104939"/>
                      <a:pt x="0" y="1042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5" name="Figura a mano libera: forma 114">
                <a:extLst>
                  <a:ext uri="{FF2B5EF4-FFF2-40B4-BE49-F238E27FC236}">
                    <a16:creationId xmlns:a16="http://schemas.microsoft.com/office/drawing/2014/main" xmlns="" id="{56496107-B363-44D8-991E-DC39F9F29085}"/>
                  </a:ext>
                </a:extLst>
              </p:cNvPr>
              <p:cNvSpPr/>
              <p:nvPr/>
            </p:nvSpPr>
            <p:spPr>
              <a:xfrm>
                <a:off x="10622777" y="817212"/>
                <a:ext cx="27851" cy="108013"/>
              </a:xfrm>
              <a:custGeom>
                <a:avLst/>
                <a:gdLst>
                  <a:gd name="connsiteX0" fmla="*/ 5122 w 27851"/>
                  <a:gd name="connsiteY0" fmla="*/ 108014 h 108013"/>
                  <a:gd name="connsiteX1" fmla="*/ 169 w 27851"/>
                  <a:gd name="connsiteY1" fmla="*/ 102680 h 108013"/>
                  <a:gd name="connsiteX2" fmla="*/ 9694 w 27851"/>
                  <a:gd name="connsiteY2" fmla="*/ 52483 h 108013"/>
                  <a:gd name="connsiteX3" fmla="*/ 18743 w 27851"/>
                  <a:gd name="connsiteY3" fmla="*/ 5144 h 108013"/>
                  <a:gd name="connsiteX4" fmla="*/ 23886 w 27851"/>
                  <a:gd name="connsiteY4" fmla="*/ 0 h 108013"/>
                  <a:gd name="connsiteX5" fmla="*/ 27696 w 27851"/>
                  <a:gd name="connsiteY5" fmla="*/ 4382 h 108013"/>
                  <a:gd name="connsiteX6" fmla="*/ 11885 w 27851"/>
                  <a:gd name="connsiteY6" fmla="*/ 85535 h 108013"/>
                  <a:gd name="connsiteX7" fmla="*/ 8551 w 27851"/>
                  <a:gd name="connsiteY7" fmla="*/ 102775 h 108013"/>
                  <a:gd name="connsiteX8" fmla="*/ 5122 w 27851"/>
                  <a:gd name="connsiteY8" fmla="*/ 108014 h 10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51" h="108013">
                    <a:moveTo>
                      <a:pt x="5122" y="108014"/>
                    </a:moveTo>
                    <a:cubicBezTo>
                      <a:pt x="740" y="107347"/>
                      <a:pt x="-498" y="105918"/>
                      <a:pt x="169" y="102680"/>
                    </a:cubicBezTo>
                    <a:cubicBezTo>
                      <a:pt x="3407" y="85916"/>
                      <a:pt x="6455" y="69247"/>
                      <a:pt x="9694" y="52483"/>
                    </a:cubicBezTo>
                    <a:cubicBezTo>
                      <a:pt x="12742" y="36671"/>
                      <a:pt x="15885" y="20955"/>
                      <a:pt x="18743" y="5144"/>
                    </a:cubicBezTo>
                    <a:cubicBezTo>
                      <a:pt x="19314" y="2000"/>
                      <a:pt x="20362" y="0"/>
                      <a:pt x="23886" y="0"/>
                    </a:cubicBezTo>
                    <a:cubicBezTo>
                      <a:pt x="26839" y="95"/>
                      <a:pt x="28363" y="953"/>
                      <a:pt x="27696" y="4382"/>
                    </a:cubicBezTo>
                    <a:cubicBezTo>
                      <a:pt x="22362" y="31433"/>
                      <a:pt x="17123" y="58484"/>
                      <a:pt x="11885" y="85535"/>
                    </a:cubicBezTo>
                    <a:cubicBezTo>
                      <a:pt x="10742" y="91250"/>
                      <a:pt x="9980" y="97060"/>
                      <a:pt x="8551" y="102775"/>
                    </a:cubicBezTo>
                    <a:cubicBezTo>
                      <a:pt x="8075" y="104775"/>
                      <a:pt x="6265" y="106299"/>
                      <a:pt x="5122" y="1080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89" name="Elemento grafico 62">
              <a:extLst>
                <a:ext uri="{FF2B5EF4-FFF2-40B4-BE49-F238E27FC236}">
                  <a16:creationId xmlns:a16="http://schemas.microsoft.com/office/drawing/2014/main" xmlns="" id="{B679AE43-4CE9-419F-948F-9D1B82C624E4}"/>
                </a:ext>
              </a:extLst>
            </p:cNvPr>
            <p:cNvGrpSpPr/>
            <p:nvPr/>
          </p:nvGrpSpPr>
          <p:grpSpPr>
            <a:xfrm>
              <a:off x="9993411" y="338603"/>
              <a:ext cx="722880" cy="672194"/>
              <a:chOff x="9993411" y="338603"/>
              <a:chExt cx="722880" cy="672194"/>
            </a:xfrm>
          </p:grpSpPr>
          <p:sp>
            <p:nvSpPr>
              <p:cNvPr id="90" name="Figura a mano libera: forma 89">
                <a:extLst>
                  <a:ext uri="{FF2B5EF4-FFF2-40B4-BE49-F238E27FC236}">
                    <a16:creationId xmlns:a16="http://schemas.microsoft.com/office/drawing/2014/main" xmlns="" id="{77B5CEF5-1C5A-41D6-BF8E-227B5333FF2B}"/>
                  </a:ext>
                </a:extLst>
              </p:cNvPr>
              <p:cNvSpPr/>
              <p:nvPr/>
            </p:nvSpPr>
            <p:spPr>
              <a:xfrm>
                <a:off x="10209483" y="396643"/>
                <a:ext cx="425941" cy="261882"/>
              </a:xfrm>
              <a:custGeom>
                <a:avLst/>
                <a:gdLst>
                  <a:gd name="connsiteX0" fmla="*/ 78374 w 425941"/>
                  <a:gd name="connsiteY0" fmla="*/ 259882 h 261882"/>
                  <a:gd name="connsiteX1" fmla="*/ 65706 w 425941"/>
                  <a:gd name="connsiteY1" fmla="*/ 209400 h 261882"/>
                  <a:gd name="connsiteX2" fmla="*/ 58657 w 425941"/>
                  <a:gd name="connsiteY2" fmla="*/ 161203 h 261882"/>
                  <a:gd name="connsiteX3" fmla="*/ 103901 w 425941"/>
                  <a:gd name="connsiteY3" fmla="*/ 82051 h 261882"/>
                  <a:gd name="connsiteX4" fmla="*/ 173053 w 425941"/>
                  <a:gd name="connsiteY4" fmla="*/ 79003 h 261882"/>
                  <a:gd name="connsiteX5" fmla="*/ 224392 w 425941"/>
                  <a:gd name="connsiteY5" fmla="*/ 97005 h 261882"/>
                  <a:gd name="connsiteX6" fmla="*/ 284876 w 425941"/>
                  <a:gd name="connsiteY6" fmla="*/ 114721 h 261882"/>
                  <a:gd name="connsiteX7" fmla="*/ 319071 w 425941"/>
                  <a:gd name="connsiteY7" fmla="*/ 111483 h 261882"/>
                  <a:gd name="connsiteX8" fmla="*/ 358028 w 425941"/>
                  <a:gd name="connsiteY8" fmla="*/ 91004 h 261882"/>
                  <a:gd name="connsiteX9" fmla="*/ 415750 w 425941"/>
                  <a:gd name="connsiteY9" fmla="*/ 68811 h 261882"/>
                  <a:gd name="connsiteX10" fmla="*/ 425941 w 425941"/>
                  <a:gd name="connsiteY10" fmla="*/ 68811 h 261882"/>
                  <a:gd name="connsiteX11" fmla="*/ 423751 w 425941"/>
                  <a:gd name="connsiteY11" fmla="*/ 66049 h 261882"/>
                  <a:gd name="connsiteX12" fmla="*/ 393271 w 425941"/>
                  <a:gd name="connsiteY12" fmla="*/ 52999 h 261882"/>
                  <a:gd name="connsiteX13" fmla="*/ 331358 w 425941"/>
                  <a:gd name="connsiteY13" fmla="*/ 57286 h 261882"/>
                  <a:gd name="connsiteX14" fmla="*/ 298973 w 425941"/>
                  <a:gd name="connsiteY14" fmla="*/ 56714 h 261882"/>
                  <a:gd name="connsiteX15" fmla="*/ 254015 w 425941"/>
                  <a:gd name="connsiteY15" fmla="*/ 36331 h 261882"/>
                  <a:gd name="connsiteX16" fmla="*/ 160289 w 425941"/>
                  <a:gd name="connsiteY16" fmla="*/ 993 h 261882"/>
                  <a:gd name="connsiteX17" fmla="*/ 101710 w 425941"/>
                  <a:gd name="connsiteY17" fmla="*/ 4231 h 261882"/>
                  <a:gd name="connsiteX18" fmla="*/ 32178 w 425941"/>
                  <a:gd name="connsiteY18" fmla="*/ 48332 h 261882"/>
                  <a:gd name="connsiteX19" fmla="*/ 2269 w 425941"/>
                  <a:gd name="connsiteY19" fmla="*/ 113578 h 261882"/>
                  <a:gd name="connsiteX20" fmla="*/ 3793 w 425941"/>
                  <a:gd name="connsiteY20" fmla="*/ 166728 h 261882"/>
                  <a:gd name="connsiteX21" fmla="*/ 32654 w 425941"/>
                  <a:gd name="connsiteY21" fmla="*/ 234070 h 261882"/>
                  <a:gd name="connsiteX22" fmla="*/ 44560 w 425941"/>
                  <a:gd name="connsiteY22" fmla="*/ 258549 h 261882"/>
                  <a:gd name="connsiteX23" fmla="*/ 44275 w 425941"/>
                  <a:gd name="connsiteY23" fmla="*/ 261883 h 261882"/>
                  <a:gd name="connsiteX24" fmla="*/ 79327 w 425941"/>
                  <a:gd name="connsiteY24" fmla="*/ 261883 h 261882"/>
                  <a:gd name="connsiteX25" fmla="*/ 78374 w 425941"/>
                  <a:gd name="connsiteY25" fmla="*/ 259882 h 26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25941" h="261882">
                    <a:moveTo>
                      <a:pt x="78374" y="259882"/>
                    </a:moveTo>
                    <a:cubicBezTo>
                      <a:pt x="74088" y="243118"/>
                      <a:pt x="69135" y="226354"/>
                      <a:pt x="65706" y="209400"/>
                    </a:cubicBezTo>
                    <a:cubicBezTo>
                      <a:pt x="62467" y="193493"/>
                      <a:pt x="60753" y="177301"/>
                      <a:pt x="58657" y="161203"/>
                    </a:cubicBezTo>
                    <a:cubicBezTo>
                      <a:pt x="54466" y="128628"/>
                      <a:pt x="73993" y="95481"/>
                      <a:pt x="103901" y="82051"/>
                    </a:cubicBezTo>
                    <a:cubicBezTo>
                      <a:pt x="126761" y="71764"/>
                      <a:pt x="150002" y="73097"/>
                      <a:pt x="173053" y="79003"/>
                    </a:cubicBezTo>
                    <a:cubicBezTo>
                      <a:pt x="190579" y="83479"/>
                      <a:pt x="207533" y="90433"/>
                      <a:pt x="224392" y="97005"/>
                    </a:cubicBezTo>
                    <a:cubicBezTo>
                      <a:pt x="244109" y="104625"/>
                      <a:pt x="263540" y="112721"/>
                      <a:pt x="284876" y="114721"/>
                    </a:cubicBezTo>
                    <a:cubicBezTo>
                      <a:pt x="296497" y="115864"/>
                      <a:pt x="307831" y="114531"/>
                      <a:pt x="319071" y="111483"/>
                    </a:cubicBezTo>
                    <a:cubicBezTo>
                      <a:pt x="333549" y="107578"/>
                      <a:pt x="346027" y="99767"/>
                      <a:pt x="358028" y="91004"/>
                    </a:cubicBezTo>
                    <a:cubicBezTo>
                      <a:pt x="375268" y="78431"/>
                      <a:pt x="394033" y="69668"/>
                      <a:pt x="415750" y="68811"/>
                    </a:cubicBezTo>
                    <a:cubicBezTo>
                      <a:pt x="418798" y="68716"/>
                      <a:pt x="421941" y="68811"/>
                      <a:pt x="425941" y="68811"/>
                    </a:cubicBezTo>
                    <a:cubicBezTo>
                      <a:pt x="424703" y="67192"/>
                      <a:pt x="424322" y="66430"/>
                      <a:pt x="423751" y="66049"/>
                    </a:cubicBezTo>
                    <a:cubicBezTo>
                      <a:pt x="414702" y="59191"/>
                      <a:pt x="404701" y="54238"/>
                      <a:pt x="393271" y="52999"/>
                    </a:cubicBezTo>
                    <a:cubicBezTo>
                      <a:pt x="372411" y="50809"/>
                      <a:pt x="351837" y="53476"/>
                      <a:pt x="331358" y="57286"/>
                    </a:cubicBezTo>
                    <a:cubicBezTo>
                      <a:pt x="320595" y="59286"/>
                      <a:pt x="309736" y="58905"/>
                      <a:pt x="298973" y="56714"/>
                    </a:cubicBezTo>
                    <a:cubicBezTo>
                      <a:pt x="282400" y="53380"/>
                      <a:pt x="267922" y="45379"/>
                      <a:pt x="254015" y="36331"/>
                    </a:cubicBezTo>
                    <a:cubicBezTo>
                      <a:pt x="225345" y="17757"/>
                      <a:pt x="194960" y="3755"/>
                      <a:pt x="160289" y="993"/>
                    </a:cubicBezTo>
                    <a:cubicBezTo>
                      <a:pt x="140572" y="-626"/>
                      <a:pt x="121141" y="-722"/>
                      <a:pt x="101710" y="4231"/>
                    </a:cubicBezTo>
                    <a:cubicBezTo>
                      <a:pt x="73707" y="11470"/>
                      <a:pt x="50466" y="25948"/>
                      <a:pt x="32178" y="48332"/>
                    </a:cubicBezTo>
                    <a:cubicBezTo>
                      <a:pt x="16557" y="67477"/>
                      <a:pt x="7127" y="89385"/>
                      <a:pt x="2269" y="113578"/>
                    </a:cubicBezTo>
                    <a:cubicBezTo>
                      <a:pt x="-1350" y="131485"/>
                      <a:pt x="-493" y="149107"/>
                      <a:pt x="3793" y="166728"/>
                    </a:cubicBezTo>
                    <a:cubicBezTo>
                      <a:pt x="9604" y="190826"/>
                      <a:pt x="20748" y="212543"/>
                      <a:pt x="32654" y="234070"/>
                    </a:cubicBezTo>
                    <a:cubicBezTo>
                      <a:pt x="37036" y="241975"/>
                      <a:pt x="40750" y="250262"/>
                      <a:pt x="44560" y="258549"/>
                    </a:cubicBezTo>
                    <a:cubicBezTo>
                      <a:pt x="44941" y="259311"/>
                      <a:pt x="44751" y="260740"/>
                      <a:pt x="44275" y="261883"/>
                    </a:cubicBezTo>
                    <a:lnTo>
                      <a:pt x="79327" y="261883"/>
                    </a:lnTo>
                    <a:cubicBezTo>
                      <a:pt x="78946" y="261406"/>
                      <a:pt x="78565" y="260740"/>
                      <a:pt x="78374" y="259882"/>
                    </a:cubicBezTo>
                    <a:close/>
                  </a:path>
                </a:pathLst>
              </a:custGeom>
              <a:solidFill>
                <a:srgbClr val="3292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1" name="Figura a mano libera: forma 90">
                <a:extLst>
                  <a:ext uri="{FF2B5EF4-FFF2-40B4-BE49-F238E27FC236}">
                    <a16:creationId xmlns:a16="http://schemas.microsoft.com/office/drawing/2014/main" xmlns="" id="{3457D584-3951-4E24-A749-407C52AF667B}"/>
                  </a:ext>
                </a:extLst>
              </p:cNvPr>
              <p:cNvSpPr/>
              <p:nvPr/>
            </p:nvSpPr>
            <p:spPr>
              <a:xfrm>
                <a:off x="9993411" y="338603"/>
                <a:ext cx="722880" cy="672194"/>
              </a:xfrm>
              <a:custGeom>
                <a:avLst/>
                <a:gdLst>
                  <a:gd name="connsiteX0" fmla="*/ 716403 w 722880"/>
                  <a:gd name="connsiteY0" fmla="*/ 179334 h 672194"/>
                  <a:gd name="connsiteX1" fmla="*/ 658968 w 722880"/>
                  <a:gd name="connsiteY1" fmla="*/ 140472 h 672194"/>
                  <a:gd name="connsiteX2" fmla="*/ 596198 w 722880"/>
                  <a:gd name="connsiteY2" fmla="*/ 149901 h 672194"/>
                  <a:gd name="connsiteX3" fmla="*/ 551621 w 722880"/>
                  <a:gd name="connsiteY3" fmla="*/ 175619 h 672194"/>
                  <a:gd name="connsiteX4" fmla="*/ 471992 w 722880"/>
                  <a:gd name="connsiteY4" fmla="*/ 180667 h 672194"/>
                  <a:gd name="connsiteX5" fmla="*/ 416366 w 722880"/>
                  <a:gd name="connsiteY5" fmla="*/ 160093 h 672194"/>
                  <a:gd name="connsiteX6" fmla="*/ 350548 w 722880"/>
                  <a:gd name="connsiteY6" fmla="*/ 146853 h 672194"/>
                  <a:gd name="connsiteX7" fmla="*/ 296637 w 722880"/>
                  <a:gd name="connsiteY7" fmla="*/ 182572 h 672194"/>
                  <a:gd name="connsiteX8" fmla="*/ 288540 w 722880"/>
                  <a:gd name="connsiteY8" fmla="*/ 233626 h 672194"/>
                  <a:gd name="connsiteX9" fmla="*/ 302542 w 722880"/>
                  <a:gd name="connsiteY9" fmla="*/ 316017 h 672194"/>
                  <a:gd name="connsiteX10" fmla="*/ 301209 w 722880"/>
                  <a:gd name="connsiteY10" fmla="*/ 321447 h 672194"/>
                  <a:gd name="connsiteX11" fmla="*/ 295113 w 722880"/>
                  <a:gd name="connsiteY11" fmla="*/ 320018 h 672194"/>
                  <a:gd name="connsiteX12" fmla="*/ 260061 w 722880"/>
                  <a:gd name="connsiteY12" fmla="*/ 320018 h 672194"/>
                  <a:gd name="connsiteX13" fmla="*/ 259203 w 722880"/>
                  <a:gd name="connsiteY13" fmla="*/ 321351 h 672194"/>
                  <a:gd name="connsiteX14" fmla="*/ 246630 w 722880"/>
                  <a:gd name="connsiteY14" fmla="*/ 316779 h 672194"/>
                  <a:gd name="connsiteX15" fmla="*/ 234629 w 722880"/>
                  <a:gd name="connsiteY15" fmla="*/ 295062 h 672194"/>
                  <a:gd name="connsiteX16" fmla="*/ 202053 w 722880"/>
                  <a:gd name="connsiteY16" fmla="*/ 216195 h 672194"/>
                  <a:gd name="connsiteX17" fmla="*/ 209388 w 722880"/>
                  <a:gd name="connsiteY17" fmla="*/ 143234 h 672194"/>
                  <a:gd name="connsiteX18" fmla="*/ 248821 w 722880"/>
                  <a:gd name="connsiteY18" fmla="*/ 85036 h 672194"/>
                  <a:gd name="connsiteX19" fmla="*/ 252631 w 722880"/>
                  <a:gd name="connsiteY19" fmla="*/ 80750 h 672194"/>
                  <a:gd name="connsiteX20" fmla="*/ 247202 w 722880"/>
                  <a:gd name="connsiteY20" fmla="*/ 79607 h 672194"/>
                  <a:gd name="connsiteX21" fmla="*/ 226533 w 722880"/>
                  <a:gd name="connsiteY21" fmla="*/ 73130 h 672194"/>
                  <a:gd name="connsiteX22" fmla="*/ 203101 w 722880"/>
                  <a:gd name="connsiteY22" fmla="*/ 45317 h 672194"/>
                  <a:gd name="connsiteX23" fmla="*/ 187766 w 722880"/>
                  <a:gd name="connsiteY23" fmla="*/ 12265 h 672194"/>
                  <a:gd name="connsiteX24" fmla="*/ 170621 w 722880"/>
                  <a:gd name="connsiteY24" fmla="*/ 73 h 672194"/>
                  <a:gd name="connsiteX25" fmla="*/ 163858 w 722880"/>
                  <a:gd name="connsiteY25" fmla="*/ 4645 h 672194"/>
                  <a:gd name="connsiteX26" fmla="*/ 161382 w 722880"/>
                  <a:gd name="connsiteY26" fmla="*/ 15599 h 672194"/>
                  <a:gd name="connsiteX27" fmla="*/ 135474 w 722880"/>
                  <a:gd name="connsiteY27" fmla="*/ 80655 h 672194"/>
                  <a:gd name="connsiteX28" fmla="*/ 108327 w 722880"/>
                  <a:gd name="connsiteY28" fmla="*/ 153045 h 672194"/>
                  <a:gd name="connsiteX29" fmla="*/ 104327 w 722880"/>
                  <a:gd name="connsiteY29" fmla="*/ 167713 h 672194"/>
                  <a:gd name="connsiteX30" fmla="*/ 100803 w 722880"/>
                  <a:gd name="connsiteY30" fmla="*/ 162665 h 672194"/>
                  <a:gd name="connsiteX31" fmla="*/ 88420 w 722880"/>
                  <a:gd name="connsiteY31" fmla="*/ 145234 h 672194"/>
                  <a:gd name="connsiteX32" fmla="*/ 58035 w 722880"/>
                  <a:gd name="connsiteY32" fmla="*/ 129899 h 672194"/>
                  <a:gd name="connsiteX33" fmla="*/ 50701 w 722880"/>
                  <a:gd name="connsiteY33" fmla="*/ 138281 h 672194"/>
                  <a:gd name="connsiteX34" fmla="*/ 51749 w 722880"/>
                  <a:gd name="connsiteY34" fmla="*/ 143043 h 672194"/>
                  <a:gd name="connsiteX35" fmla="*/ 54225 w 722880"/>
                  <a:gd name="connsiteY35" fmla="*/ 173904 h 672194"/>
                  <a:gd name="connsiteX36" fmla="*/ 46415 w 722880"/>
                  <a:gd name="connsiteY36" fmla="*/ 200479 h 672194"/>
                  <a:gd name="connsiteX37" fmla="*/ 36985 w 722880"/>
                  <a:gd name="connsiteY37" fmla="*/ 244104 h 672194"/>
                  <a:gd name="connsiteX38" fmla="*/ 44129 w 722880"/>
                  <a:gd name="connsiteY38" fmla="*/ 278870 h 672194"/>
                  <a:gd name="connsiteX39" fmla="*/ 110518 w 722880"/>
                  <a:gd name="connsiteY39" fmla="*/ 308397 h 672194"/>
                  <a:gd name="connsiteX40" fmla="*/ 177384 w 722880"/>
                  <a:gd name="connsiteY40" fmla="*/ 289728 h 672194"/>
                  <a:gd name="connsiteX41" fmla="*/ 213102 w 722880"/>
                  <a:gd name="connsiteY41" fmla="*/ 288109 h 672194"/>
                  <a:gd name="connsiteX42" fmla="*/ 243011 w 722880"/>
                  <a:gd name="connsiteY42" fmla="*/ 317541 h 672194"/>
                  <a:gd name="connsiteX43" fmla="*/ 240249 w 722880"/>
                  <a:gd name="connsiteY43" fmla="*/ 321828 h 672194"/>
                  <a:gd name="connsiteX44" fmla="*/ 223675 w 722880"/>
                  <a:gd name="connsiteY44" fmla="*/ 321732 h 672194"/>
                  <a:gd name="connsiteX45" fmla="*/ 216246 w 722880"/>
                  <a:gd name="connsiteY45" fmla="*/ 318399 h 672194"/>
                  <a:gd name="connsiteX46" fmla="*/ 193576 w 722880"/>
                  <a:gd name="connsiteY46" fmla="*/ 306111 h 672194"/>
                  <a:gd name="connsiteX47" fmla="*/ 153762 w 722880"/>
                  <a:gd name="connsiteY47" fmla="*/ 310493 h 672194"/>
                  <a:gd name="connsiteX48" fmla="*/ 107470 w 722880"/>
                  <a:gd name="connsiteY48" fmla="*/ 325257 h 672194"/>
                  <a:gd name="connsiteX49" fmla="*/ 48701 w 722880"/>
                  <a:gd name="connsiteY49" fmla="*/ 316589 h 672194"/>
                  <a:gd name="connsiteX50" fmla="*/ 21174 w 722880"/>
                  <a:gd name="connsiteY50" fmla="*/ 253819 h 672194"/>
                  <a:gd name="connsiteX51" fmla="*/ 33937 w 722880"/>
                  <a:gd name="connsiteY51" fmla="*/ 200860 h 672194"/>
                  <a:gd name="connsiteX52" fmla="*/ 34985 w 722880"/>
                  <a:gd name="connsiteY52" fmla="*/ 157807 h 672194"/>
                  <a:gd name="connsiteX53" fmla="*/ 33651 w 722880"/>
                  <a:gd name="connsiteY53" fmla="*/ 155140 h 672194"/>
                  <a:gd name="connsiteX54" fmla="*/ 32604 w 722880"/>
                  <a:gd name="connsiteY54" fmla="*/ 164760 h 672194"/>
                  <a:gd name="connsiteX55" fmla="*/ 27936 w 722880"/>
                  <a:gd name="connsiteY55" fmla="*/ 194193 h 672194"/>
                  <a:gd name="connsiteX56" fmla="*/ 8696 w 722880"/>
                  <a:gd name="connsiteY56" fmla="*/ 237246 h 672194"/>
                  <a:gd name="connsiteX57" fmla="*/ 1743 w 722880"/>
                  <a:gd name="connsiteY57" fmla="*/ 286395 h 672194"/>
                  <a:gd name="connsiteX58" fmla="*/ 24793 w 722880"/>
                  <a:gd name="connsiteY58" fmla="*/ 321923 h 672194"/>
                  <a:gd name="connsiteX59" fmla="*/ 80895 w 722880"/>
                  <a:gd name="connsiteY59" fmla="*/ 335639 h 672194"/>
                  <a:gd name="connsiteX60" fmla="*/ 162620 w 722880"/>
                  <a:gd name="connsiteY60" fmla="*/ 326019 h 672194"/>
                  <a:gd name="connsiteX61" fmla="*/ 207292 w 722880"/>
                  <a:gd name="connsiteY61" fmla="*/ 324685 h 672194"/>
                  <a:gd name="connsiteX62" fmla="*/ 220532 w 722880"/>
                  <a:gd name="connsiteY62" fmla="*/ 338782 h 672194"/>
                  <a:gd name="connsiteX63" fmla="*/ 220532 w 722880"/>
                  <a:gd name="connsiteY63" fmla="*/ 342687 h 672194"/>
                  <a:gd name="connsiteX64" fmla="*/ 226723 w 722880"/>
                  <a:gd name="connsiteY64" fmla="*/ 352117 h 672194"/>
                  <a:gd name="connsiteX65" fmla="*/ 235867 w 722880"/>
                  <a:gd name="connsiteY65" fmla="*/ 368310 h 672194"/>
                  <a:gd name="connsiteX66" fmla="*/ 235581 w 722880"/>
                  <a:gd name="connsiteY66" fmla="*/ 373644 h 672194"/>
                  <a:gd name="connsiteX67" fmla="*/ 229009 w 722880"/>
                  <a:gd name="connsiteY67" fmla="*/ 382502 h 672194"/>
                  <a:gd name="connsiteX68" fmla="*/ 209292 w 722880"/>
                  <a:gd name="connsiteY68" fmla="*/ 390884 h 672194"/>
                  <a:gd name="connsiteX69" fmla="*/ 127949 w 722880"/>
                  <a:gd name="connsiteY69" fmla="*/ 498231 h 672194"/>
                  <a:gd name="connsiteX70" fmla="*/ 138045 w 722880"/>
                  <a:gd name="connsiteY70" fmla="*/ 580527 h 672194"/>
                  <a:gd name="connsiteX71" fmla="*/ 204530 w 722880"/>
                  <a:gd name="connsiteY71" fmla="*/ 653964 h 672194"/>
                  <a:gd name="connsiteX72" fmla="*/ 281968 w 722880"/>
                  <a:gd name="connsiteY72" fmla="*/ 672157 h 672194"/>
                  <a:gd name="connsiteX73" fmla="*/ 354358 w 722880"/>
                  <a:gd name="connsiteY73" fmla="*/ 651964 h 672194"/>
                  <a:gd name="connsiteX74" fmla="*/ 378361 w 722880"/>
                  <a:gd name="connsiteY74" fmla="*/ 633200 h 672194"/>
                  <a:gd name="connsiteX75" fmla="*/ 376932 w 722880"/>
                  <a:gd name="connsiteY75" fmla="*/ 632914 h 672194"/>
                  <a:gd name="connsiteX76" fmla="*/ 373599 w 722880"/>
                  <a:gd name="connsiteY76" fmla="*/ 634724 h 672194"/>
                  <a:gd name="connsiteX77" fmla="*/ 314829 w 722880"/>
                  <a:gd name="connsiteY77" fmla="*/ 657012 h 672194"/>
                  <a:gd name="connsiteX78" fmla="*/ 226818 w 722880"/>
                  <a:gd name="connsiteY78" fmla="*/ 647297 h 672194"/>
                  <a:gd name="connsiteX79" fmla="*/ 159572 w 722880"/>
                  <a:gd name="connsiteY79" fmla="*/ 590623 h 672194"/>
                  <a:gd name="connsiteX80" fmla="*/ 144618 w 722880"/>
                  <a:gd name="connsiteY80" fmla="*/ 506803 h 672194"/>
                  <a:gd name="connsiteX81" fmla="*/ 145570 w 722880"/>
                  <a:gd name="connsiteY81" fmla="*/ 504327 h 672194"/>
                  <a:gd name="connsiteX82" fmla="*/ 156048 w 722880"/>
                  <a:gd name="connsiteY82" fmla="*/ 563572 h 672194"/>
                  <a:gd name="connsiteX83" fmla="*/ 191671 w 722880"/>
                  <a:gd name="connsiteY83" fmla="*/ 610626 h 672194"/>
                  <a:gd name="connsiteX84" fmla="*/ 190052 w 722880"/>
                  <a:gd name="connsiteY84" fmla="*/ 606244 h 672194"/>
                  <a:gd name="connsiteX85" fmla="*/ 163763 w 722880"/>
                  <a:gd name="connsiteY85" fmla="*/ 542903 h 672194"/>
                  <a:gd name="connsiteX86" fmla="*/ 171573 w 722880"/>
                  <a:gd name="connsiteY86" fmla="*/ 473751 h 672194"/>
                  <a:gd name="connsiteX87" fmla="*/ 220722 w 722880"/>
                  <a:gd name="connsiteY87" fmla="*/ 416982 h 672194"/>
                  <a:gd name="connsiteX88" fmla="*/ 333879 w 722880"/>
                  <a:gd name="connsiteY88" fmla="*/ 398790 h 672194"/>
                  <a:gd name="connsiteX89" fmla="*/ 404174 w 722880"/>
                  <a:gd name="connsiteY89" fmla="*/ 447843 h 672194"/>
                  <a:gd name="connsiteX90" fmla="*/ 410270 w 722880"/>
                  <a:gd name="connsiteY90" fmla="*/ 455654 h 672194"/>
                  <a:gd name="connsiteX91" fmla="*/ 411794 w 722880"/>
                  <a:gd name="connsiteY91" fmla="*/ 454701 h 672194"/>
                  <a:gd name="connsiteX92" fmla="*/ 405412 w 722880"/>
                  <a:gd name="connsiteY92" fmla="*/ 442890 h 672194"/>
                  <a:gd name="connsiteX93" fmla="*/ 333594 w 722880"/>
                  <a:gd name="connsiteY93" fmla="*/ 385264 h 672194"/>
                  <a:gd name="connsiteX94" fmla="*/ 320259 w 722880"/>
                  <a:gd name="connsiteY94" fmla="*/ 366309 h 672194"/>
                  <a:gd name="connsiteX95" fmla="*/ 329593 w 722880"/>
                  <a:gd name="connsiteY95" fmla="*/ 352308 h 672194"/>
                  <a:gd name="connsiteX96" fmla="*/ 335308 w 722880"/>
                  <a:gd name="connsiteY96" fmla="*/ 344307 h 672194"/>
                  <a:gd name="connsiteX97" fmla="*/ 335594 w 722880"/>
                  <a:gd name="connsiteY97" fmla="*/ 333543 h 672194"/>
                  <a:gd name="connsiteX98" fmla="*/ 325212 w 722880"/>
                  <a:gd name="connsiteY98" fmla="*/ 322209 h 672194"/>
                  <a:gd name="connsiteX99" fmla="*/ 321973 w 722880"/>
                  <a:gd name="connsiteY99" fmla="*/ 316970 h 672194"/>
                  <a:gd name="connsiteX100" fmla="*/ 344833 w 722880"/>
                  <a:gd name="connsiteY100" fmla="*/ 286014 h 672194"/>
                  <a:gd name="connsiteX101" fmla="*/ 414175 w 722880"/>
                  <a:gd name="connsiteY101" fmla="*/ 276679 h 672194"/>
                  <a:gd name="connsiteX102" fmla="*/ 466848 w 722880"/>
                  <a:gd name="connsiteY102" fmla="*/ 292110 h 672194"/>
                  <a:gd name="connsiteX103" fmla="*/ 519522 w 722880"/>
                  <a:gd name="connsiteY103" fmla="*/ 293443 h 672194"/>
                  <a:gd name="connsiteX104" fmla="*/ 525427 w 722880"/>
                  <a:gd name="connsiteY104" fmla="*/ 290871 h 672194"/>
                  <a:gd name="connsiteX105" fmla="*/ 525141 w 722880"/>
                  <a:gd name="connsiteY105" fmla="*/ 289538 h 672194"/>
                  <a:gd name="connsiteX106" fmla="*/ 520093 w 722880"/>
                  <a:gd name="connsiteY106" fmla="*/ 289538 h 672194"/>
                  <a:gd name="connsiteX107" fmla="*/ 442464 w 722880"/>
                  <a:gd name="connsiteY107" fmla="*/ 270297 h 672194"/>
                  <a:gd name="connsiteX108" fmla="*/ 402459 w 722880"/>
                  <a:gd name="connsiteY108" fmla="*/ 254295 h 672194"/>
                  <a:gd name="connsiteX109" fmla="*/ 358835 w 722880"/>
                  <a:gd name="connsiteY109" fmla="*/ 257153 h 672194"/>
                  <a:gd name="connsiteX110" fmla="*/ 315210 w 722880"/>
                  <a:gd name="connsiteY110" fmla="*/ 295348 h 672194"/>
                  <a:gd name="connsiteX111" fmla="*/ 310638 w 722880"/>
                  <a:gd name="connsiteY111" fmla="*/ 301539 h 672194"/>
                  <a:gd name="connsiteX112" fmla="*/ 310448 w 722880"/>
                  <a:gd name="connsiteY112" fmla="*/ 297920 h 672194"/>
                  <a:gd name="connsiteX113" fmla="*/ 323592 w 722880"/>
                  <a:gd name="connsiteY113" fmla="*/ 263535 h 672194"/>
                  <a:gd name="connsiteX114" fmla="*/ 364550 w 722880"/>
                  <a:gd name="connsiteY114" fmla="*/ 234960 h 672194"/>
                  <a:gd name="connsiteX115" fmla="*/ 418938 w 722880"/>
                  <a:gd name="connsiteY115" fmla="*/ 246961 h 672194"/>
                  <a:gd name="connsiteX116" fmla="*/ 504472 w 722880"/>
                  <a:gd name="connsiteY116" fmla="*/ 279727 h 672194"/>
                  <a:gd name="connsiteX117" fmla="*/ 567337 w 722880"/>
                  <a:gd name="connsiteY117" fmla="*/ 274965 h 672194"/>
                  <a:gd name="connsiteX118" fmla="*/ 618105 w 722880"/>
                  <a:gd name="connsiteY118" fmla="*/ 235245 h 672194"/>
                  <a:gd name="connsiteX119" fmla="*/ 650395 w 722880"/>
                  <a:gd name="connsiteY119" fmla="*/ 204575 h 672194"/>
                  <a:gd name="connsiteX120" fmla="*/ 715832 w 722880"/>
                  <a:gd name="connsiteY120" fmla="*/ 187239 h 672194"/>
                  <a:gd name="connsiteX121" fmla="*/ 722880 w 722880"/>
                  <a:gd name="connsiteY121" fmla="*/ 186573 h 672194"/>
                  <a:gd name="connsiteX122" fmla="*/ 716403 w 722880"/>
                  <a:gd name="connsiteY122" fmla="*/ 179334 h 672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722880" h="672194">
                    <a:moveTo>
                      <a:pt x="716403" y="179334"/>
                    </a:moveTo>
                    <a:cubicBezTo>
                      <a:pt x="699830" y="162570"/>
                      <a:pt x="682113" y="147520"/>
                      <a:pt x="658968" y="140472"/>
                    </a:cubicBezTo>
                    <a:cubicBezTo>
                      <a:pt x="636489" y="133614"/>
                      <a:pt x="615438" y="136947"/>
                      <a:pt x="596198" y="149901"/>
                    </a:cubicBezTo>
                    <a:cubicBezTo>
                      <a:pt x="581910" y="159522"/>
                      <a:pt x="567623" y="168951"/>
                      <a:pt x="551621" y="175619"/>
                    </a:cubicBezTo>
                    <a:cubicBezTo>
                      <a:pt x="525618" y="186477"/>
                      <a:pt x="498852" y="188573"/>
                      <a:pt x="471992" y="180667"/>
                    </a:cubicBezTo>
                    <a:cubicBezTo>
                      <a:pt x="453037" y="175143"/>
                      <a:pt x="434749" y="167427"/>
                      <a:pt x="416366" y="160093"/>
                    </a:cubicBezTo>
                    <a:cubicBezTo>
                      <a:pt x="395220" y="151616"/>
                      <a:pt x="373599" y="145710"/>
                      <a:pt x="350548" y="146853"/>
                    </a:cubicBezTo>
                    <a:cubicBezTo>
                      <a:pt x="325593" y="147996"/>
                      <a:pt x="306924" y="158855"/>
                      <a:pt x="296637" y="182572"/>
                    </a:cubicBezTo>
                    <a:cubicBezTo>
                      <a:pt x="289588" y="198955"/>
                      <a:pt x="288255" y="216195"/>
                      <a:pt x="288540" y="233626"/>
                    </a:cubicBezTo>
                    <a:cubicBezTo>
                      <a:pt x="288921" y="261820"/>
                      <a:pt x="295017" y="288966"/>
                      <a:pt x="302542" y="316017"/>
                    </a:cubicBezTo>
                    <a:cubicBezTo>
                      <a:pt x="303114" y="317922"/>
                      <a:pt x="305019" y="320685"/>
                      <a:pt x="301209" y="321447"/>
                    </a:cubicBezTo>
                    <a:cubicBezTo>
                      <a:pt x="298827" y="321923"/>
                      <a:pt x="296541" y="321828"/>
                      <a:pt x="295113" y="320018"/>
                    </a:cubicBezTo>
                    <a:lnTo>
                      <a:pt x="260061" y="320018"/>
                    </a:lnTo>
                    <a:cubicBezTo>
                      <a:pt x="259870" y="320685"/>
                      <a:pt x="259489" y="321161"/>
                      <a:pt x="259203" y="321351"/>
                    </a:cubicBezTo>
                    <a:cubicBezTo>
                      <a:pt x="254631" y="323637"/>
                      <a:pt x="249202" y="321447"/>
                      <a:pt x="246630" y="316779"/>
                    </a:cubicBezTo>
                    <a:cubicBezTo>
                      <a:pt x="242630" y="309540"/>
                      <a:pt x="238534" y="302301"/>
                      <a:pt x="234629" y="295062"/>
                    </a:cubicBezTo>
                    <a:cubicBezTo>
                      <a:pt x="221008" y="269916"/>
                      <a:pt x="207673" y="244675"/>
                      <a:pt x="202053" y="216195"/>
                    </a:cubicBezTo>
                    <a:cubicBezTo>
                      <a:pt x="197100" y="191145"/>
                      <a:pt x="199386" y="166761"/>
                      <a:pt x="209388" y="143234"/>
                    </a:cubicBezTo>
                    <a:cubicBezTo>
                      <a:pt x="218722" y="121326"/>
                      <a:pt x="232724" y="102467"/>
                      <a:pt x="248821" y="85036"/>
                    </a:cubicBezTo>
                    <a:cubicBezTo>
                      <a:pt x="249869" y="83893"/>
                      <a:pt x="250821" y="82655"/>
                      <a:pt x="252631" y="80750"/>
                    </a:cubicBezTo>
                    <a:cubicBezTo>
                      <a:pt x="250155" y="80274"/>
                      <a:pt x="248631" y="80083"/>
                      <a:pt x="247202" y="79607"/>
                    </a:cubicBezTo>
                    <a:cubicBezTo>
                      <a:pt x="240249" y="77511"/>
                      <a:pt x="232914" y="76273"/>
                      <a:pt x="226533" y="73130"/>
                    </a:cubicBezTo>
                    <a:cubicBezTo>
                      <a:pt x="215007" y="67320"/>
                      <a:pt x="208530" y="56652"/>
                      <a:pt x="203101" y="45317"/>
                    </a:cubicBezTo>
                    <a:cubicBezTo>
                      <a:pt x="197862" y="34363"/>
                      <a:pt x="193195" y="23124"/>
                      <a:pt x="187766" y="12265"/>
                    </a:cubicBezTo>
                    <a:cubicBezTo>
                      <a:pt x="184337" y="5407"/>
                      <a:pt x="178622" y="930"/>
                      <a:pt x="170621" y="73"/>
                    </a:cubicBezTo>
                    <a:cubicBezTo>
                      <a:pt x="167001" y="-308"/>
                      <a:pt x="164620" y="740"/>
                      <a:pt x="163858" y="4645"/>
                    </a:cubicBezTo>
                    <a:cubicBezTo>
                      <a:pt x="163191" y="8265"/>
                      <a:pt x="162429" y="11979"/>
                      <a:pt x="161382" y="15599"/>
                    </a:cubicBezTo>
                    <a:cubicBezTo>
                      <a:pt x="155190" y="38268"/>
                      <a:pt x="145189" y="59414"/>
                      <a:pt x="135474" y="80655"/>
                    </a:cubicBezTo>
                    <a:cubicBezTo>
                      <a:pt x="124710" y="104181"/>
                      <a:pt x="114614" y="127899"/>
                      <a:pt x="108327" y="153045"/>
                    </a:cubicBezTo>
                    <a:cubicBezTo>
                      <a:pt x="107184" y="157521"/>
                      <a:pt x="105946" y="161903"/>
                      <a:pt x="104327" y="167713"/>
                    </a:cubicBezTo>
                    <a:cubicBezTo>
                      <a:pt x="102517" y="165141"/>
                      <a:pt x="101660" y="163903"/>
                      <a:pt x="100803" y="162665"/>
                    </a:cubicBezTo>
                    <a:cubicBezTo>
                      <a:pt x="96707" y="156855"/>
                      <a:pt x="93087" y="150568"/>
                      <a:pt x="88420" y="145234"/>
                    </a:cubicBezTo>
                    <a:cubicBezTo>
                      <a:pt x="80514" y="136090"/>
                      <a:pt x="70513" y="130185"/>
                      <a:pt x="58035" y="129899"/>
                    </a:cubicBezTo>
                    <a:cubicBezTo>
                      <a:pt x="50511" y="129708"/>
                      <a:pt x="49463" y="131137"/>
                      <a:pt x="50701" y="138281"/>
                    </a:cubicBezTo>
                    <a:cubicBezTo>
                      <a:pt x="50987" y="139900"/>
                      <a:pt x="51558" y="141424"/>
                      <a:pt x="51749" y="143043"/>
                    </a:cubicBezTo>
                    <a:cubicBezTo>
                      <a:pt x="53273" y="153235"/>
                      <a:pt x="56988" y="163332"/>
                      <a:pt x="54225" y="173904"/>
                    </a:cubicBezTo>
                    <a:cubicBezTo>
                      <a:pt x="51844" y="182858"/>
                      <a:pt x="49082" y="191621"/>
                      <a:pt x="46415" y="200479"/>
                    </a:cubicBezTo>
                    <a:cubicBezTo>
                      <a:pt x="42033" y="214767"/>
                      <a:pt x="37461" y="228959"/>
                      <a:pt x="36985" y="244104"/>
                    </a:cubicBezTo>
                    <a:cubicBezTo>
                      <a:pt x="36604" y="256296"/>
                      <a:pt x="37842" y="268107"/>
                      <a:pt x="44129" y="278870"/>
                    </a:cubicBezTo>
                    <a:cubicBezTo>
                      <a:pt x="57369" y="301730"/>
                      <a:pt x="82419" y="312779"/>
                      <a:pt x="110518" y="308397"/>
                    </a:cubicBezTo>
                    <a:cubicBezTo>
                      <a:pt x="133569" y="304873"/>
                      <a:pt x="155571" y="297539"/>
                      <a:pt x="177384" y="289728"/>
                    </a:cubicBezTo>
                    <a:cubicBezTo>
                      <a:pt x="189099" y="285537"/>
                      <a:pt x="201006" y="283632"/>
                      <a:pt x="213102" y="288109"/>
                    </a:cubicBezTo>
                    <a:cubicBezTo>
                      <a:pt x="227485" y="293348"/>
                      <a:pt x="235677" y="304968"/>
                      <a:pt x="243011" y="317541"/>
                    </a:cubicBezTo>
                    <a:cubicBezTo>
                      <a:pt x="244630" y="320304"/>
                      <a:pt x="243487" y="321828"/>
                      <a:pt x="240249" y="321828"/>
                    </a:cubicBezTo>
                    <a:cubicBezTo>
                      <a:pt x="234724" y="321828"/>
                      <a:pt x="229200" y="322209"/>
                      <a:pt x="223675" y="321732"/>
                    </a:cubicBezTo>
                    <a:cubicBezTo>
                      <a:pt x="221103" y="321542"/>
                      <a:pt x="218055" y="320208"/>
                      <a:pt x="216246" y="318399"/>
                    </a:cubicBezTo>
                    <a:cubicBezTo>
                      <a:pt x="209864" y="312017"/>
                      <a:pt x="202530" y="307731"/>
                      <a:pt x="193576" y="306111"/>
                    </a:cubicBezTo>
                    <a:cubicBezTo>
                      <a:pt x="179860" y="303635"/>
                      <a:pt x="166716" y="306492"/>
                      <a:pt x="153762" y="310493"/>
                    </a:cubicBezTo>
                    <a:cubicBezTo>
                      <a:pt x="138236" y="315255"/>
                      <a:pt x="122996" y="320875"/>
                      <a:pt x="107470" y="325257"/>
                    </a:cubicBezTo>
                    <a:cubicBezTo>
                      <a:pt x="86801" y="331067"/>
                      <a:pt x="66894" y="328781"/>
                      <a:pt x="48701" y="316589"/>
                    </a:cubicBezTo>
                    <a:cubicBezTo>
                      <a:pt x="21555" y="298491"/>
                      <a:pt x="16125" y="282299"/>
                      <a:pt x="21174" y="253819"/>
                    </a:cubicBezTo>
                    <a:cubicBezTo>
                      <a:pt x="24317" y="236007"/>
                      <a:pt x="29841" y="218577"/>
                      <a:pt x="33937" y="200860"/>
                    </a:cubicBezTo>
                    <a:cubicBezTo>
                      <a:pt x="37271" y="186668"/>
                      <a:pt x="37842" y="172285"/>
                      <a:pt x="34985" y="157807"/>
                    </a:cubicBezTo>
                    <a:cubicBezTo>
                      <a:pt x="34794" y="156855"/>
                      <a:pt x="34128" y="155997"/>
                      <a:pt x="33651" y="155140"/>
                    </a:cubicBezTo>
                    <a:cubicBezTo>
                      <a:pt x="32604" y="158474"/>
                      <a:pt x="32508" y="161617"/>
                      <a:pt x="32604" y="164760"/>
                    </a:cubicBezTo>
                    <a:cubicBezTo>
                      <a:pt x="33080" y="174952"/>
                      <a:pt x="32508" y="184763"/>
                      <a:pt x="27936" y="194193"/>
                    </a:cubicBezTo>
                    <a:cubicBezTo>
                      <a:pt x="21078" y="208385"/>
                      <a:pt x="14411" y="222577"/>
                      <a:pt x="8696" y="237246"/>
                    </a:cubicBezTo>
                    <a:cubicBezTo>
                      <a:pt x="2600" y="252962"/>
                      <a:pt x="-2925" y="268869"/>
                      <a:pt x="1743" y="286395"/>
                    </a:cubicBezTo>
                    <a:cubicBezTo>
                      <a:pt x="5553" y="300968"/>
                      <a:pt x="12696" y="313065"/>
                      <a:pt x="24793" y="321923"/>
                    </a:cubicBezTo>
                    <a:cubicBezTo>
                      <a:pt x="41557" y="334020"/>
                      <a:pt x="60893" y="337449"/>
                      <a:pt x="80895" y="335639"/>
                    </a:cubicBezTo>
                    <a:cubicBezTo>
                      <a:pt x="108232" y="333162"/>
                      <a:pt x="135378" y="328781"/>
                      <a:pt x="162620" y="326019"/>
                    </a:cubicBezTo>
                    <a:cubicBezTo>
                      <a:pt x="177384" y="324590"/>
                      <a:pt x="192433" y="324399"/>
                      <a:pt x="207292" y="324685"/>
                    </a:cubicBezTo>
                    <a:cubicBezTo>
                      <a:pt x="216436" y="324780"/>
                      <a:pt x="220532" y="330019"/>
                      <a:pt x="220532" y="338782"/>
                    </a:cubicBezTo>
                    <a:cubicBezTo>
                      <a:pt x="220532" y="340116"/>
                      <a:pt x="220627" y="341354"/>
                      <a:pt x="220532" y="342687"/>
                    </a:cubicBezTo>
                    <a:cubicBezTo>
                      <a:pt x="220246" y="347450"/>
                      <a:pt x="222913" y="351355"/>
                      <a:pt x="226723" y="352117"/>
                    </a:cubicBezTo>
                    <a:cubicBezTo>
                      <a:pt x="236820" y="354022"/>
                      <a:pt x="237105" y="360499"/>
                      <a:pt x="235867" y="368310"/>
                    </a:cubicBezTo>
                    <a:cubicBezTo>
                      <a:pt x="235581" y="370024"/>
                      <a:pt x="235391" y="371929"/>
                      <a:pt x="235581" y="373644"/>
                    </a:cubicBezTo>
                    <a:cubicBezTo>
                      <a:pt x="235867" y="378597"/>
                      <a:pt x="233200" y="380883"/>
                      <a:pt x="229009" y="382502"/>
                    </a:cubicBezTo>
                    <a:cubicBezTo>
                      <a:pt x="222342" y="384978"/>
                      <a:pt x="215674" y="387741"/>
                      <a:pt x="209292" y="390884"/>
                    </a:cubicBezTo>
                    <a:cubicBezTo>
                      <a:pt x="164430" y="413172"/>
                      <a:pt x="134902" y="447367"/>
                      <a:pt x="127949" y="498231"/>
                    </a:cubicBezTo>
                    <a:cubicBezTo>
                      <a:pt x="124139" y="526425"/>
                      <a:pt x="127473" y="554047"/>
                      <a:pt x="138045" y="580527"/>
                    </a:cubicBezTo>
                    <a:cubicBezTo>
                      <a:pt x="150999" y="613197"/>
                      <a:pt x="173478" y="637581"/>
                      <a:pt x="204530" y="653964"/>
                    </a:cubicBezTo>
                    <a:cubicBezTo>
                      <a:pt x="228723" y="666728"/>
                      <a:pt x="254822" y="672729"/>
                      <a:pt x="281968" y="672157"/>
                    </a:cubicBezTo>
                    <a:cubicBezTo>
                      <a:pt x="307495" y="671586"/>
                      <a:pt x="332070" y="665299"/>
                      <a:pt x="354358" y="651964"/>
                    </a:cubicBezTo>
                    <a:cubicBezTo>
                      <a:pt x="362931" y="646821"/>
                      <a:pt x="371313" y="641296"/>
                      <a:pt x="378361" y="633200"/>
                    </a:cubicBezTo>
                    <a:cubicBezTo>
                      <a:pt x="377313" y="633009"/>
                      <a:pt x="377028" y="632914"/>
                      <a:pt x="376932" y="632914"/>
                    </a:cubicBezTo>
                    <a:cubicBezTo>
                      <a:pt x="375789" y="633486"/>
                      <a:pt x="374646" y="634057"/>
                      <a:pt x="373599" y="634724"/>
                    </a:cubicBezTo>
                    <a:cubicBezTo>
                      <a:pt x="355596" y="646344"/>
                      <a:pt x="335880" y="653774"/>
                      <a:pt x="314829" y="657012"/>
                    </a:cubicBezTo>
                    <a:cubicBezTo>
                      <a:pt x="284730" y="661680"/>
                      <a:pt x="255203" y="658822"/>
                      <a:pt x="226818" y="647297"/>
                    </a:cubicBezTo>
                    <a:cubicBezTo>
                      <a:pt x="198243" y="635772"/>
                      <a:pt x="175098" y="617674"/>
                      <a:pt x="159572" y="590623"/>
                    </a:cubicBezTo>
                    <a:cubicBezTo>
                      <a:pt x="144522" y="564525"/>
                      <a:pt x="141284" y="536235"/>
                      <a:pt x="144618" y="506803"/>
                    </a:cubicBezTo>
                    <a:cubicBezTo>
                      <a:pt x="144713" y="505946"/>
                      <a:pt x="145189" y="505089"/>
                      <a:pt x="145570" y="504327"/>
                    </a:cubicBezTo>
                    <a:cubicBezTo>
                      <a:pt x="147856" y="524424"/>
                      <a:pt x="148999" y="544522"/>
                      <a:pt x="156048" y="563572"/>
                    </a:cubicBezTo>
                    <a:cubicBezTo>
                      <a:pt x="163191" y="582908"/>
                      <a:pt x="175098" y="598529"/>
                      <a:pt x="191671" y="610626"/>
                    </a:cubicBezTo>
                    <a:cubicBezTo>
                      <a:pt x="191481" y="608911"/>
                      <a:pt x="190909" y="607482"/>
                      <a:pt x="190052" y="606244"/>
                    </a:cubicBezTo>
                    <a:cubicBezTo>
                      <a:pt x="176717" y="587004"/>
                      <a:pt x="167382" y="566144"/>
                      <a:pt x="163763" y="542903"/>
                    </a:cubicBezTo>
                    <a:cubicBezTo>
                      <a:pt x="160048" y="519186"/>
                      <a:pt x="161572" y="495849"/>
                      <a:pt x="171573" y="473751"/>
                    </a:cubicBezTo>
                    <a:cubicBezTo>
                      <a:pt x="182241" y="450034"/>
                      <a:pt x="199672" y="431651"/>
                      <a:pt x="220722" y="416982"/>
                    </a:cubicBezTo>
                    <a:cubicBezTo>
                      <a:pt x="255298" y="392789"/>
                      <a:pt x="293398" y="386598"/>
                      <a:pt x="333879" y="398790"/>
                    </a:cubicBezTo>
                    <a:cubicBezTo>
                      <a:pt x="362454" y="407362"/>
                      <a:pt x="385981" y="423936"/>
                      <a:pt x="404174" y="447843"/>
                    </a:cubicBezTo>
                    <a:cubicBezTo>
                      <a:pt x="406174" y="450510"/>
                      <a:pt x="408270" y="453082"/>
                      <a:pt x="410270" y="455654"/>
                    </a:cubicBezTo>
                    <a:cubicBezTo>
                      <a:pt x="410746" y="455368"/>
                      <a:pt x="411318" y="455082"/>
                      <a:pt x="411794" y="454701"/>
                    </a:cubicBezTo>
                    <a:cubicBezTo>
                      <a:pt x="409698" y="450796"/>
                      <a:pt x="407793" y="446700"/>
                      <a:pt x="405412" y="442890"/>
                    </a:cubicBezTo>
                    <a:cubicBezTo>
                      <a:pt x="388172" y="415363"/>
                      <a:pt x="362645" y="398123"/>
                      <a:pt x="333594" y="385264"/>
                    </a:cubicBezTo>
                    <a:cubicBezTo>
                      <a:pt x="319116" y="378787"/>
                      <a:pt x="321021" y="383550"/>
                      <a:pt x="320259" y="366309"/>
                    </a:cubicBezTo>
                    <a:cubicBezTo>
                      <a:pt x="319687" y="353355"/>
                      <a:pt x="319020" y="356689"/>
                      <a:pt x="329593" y="352308"/>
                    </a:cubicBezTo>
                    <a:cubicBezTo>
                      <a:pt x="333403" y="350784"/>
                      <a:pt x="335403" y="348402"/>
                      <a:pt x="335308" y="344307"/>
                    </a:cubicBezTo>
                    <a:cubicBezTo>
                      <a:pt x="335308" y="340687"/>
                      <a:pt x="335403" y="337163"/>
                      <a:pt x="335594" y="333543"/>
                    </a:cubicBezTo>
                    <a:cubicBezTo>
                      <a:pt x="335880" y="322971"/>
                      <a:pt x="335880" y="322875"/>
                      <a:pt x="325212" y="322209"/>
                    </a:cubicBezTo>
                    <a:cubicBezTo>
                      <a:pt x="321306" y="321923"/>
                      <a:pt x="320544" y="320589"/>
                      <a:pt x="321973" y="316970"/>
                    </a:cubicBezTo>
                    <a:cubicBezTo>
                      <a:pt x="326926" y="304587"/>
                      <a:pt x="334260" y="294110"/>
                      <a:pt x="344833" y="286014"/>
                    </a:cubicBezTo>
                    <a:cubicBezTo>
                      <a:pt x="366074" y="269631"/>
                      <a:pt x="389601" y="269250"/>
                      <a:pt x="414175" y="276679"/>
                    </a:cubicBezTo>
                    <a:cubicBezTo>
                      <a:pt x="431701" y="282013"/>
                      <a:pt x="449132" y="287633"/>
                      <a:pt x="466848" y="292110"/>
                    </a:cubicBezTo>
                    <a:cubicBezTo>
                      <a:pt x="484184" y="296491"/>
                      <a:pt x="501900" y="297158"/>
                      <a:pt x="519522" y="293443"/>
                    </a:cubicBezTo>
                    <a:cubicBezTo>
                      <a:pt x="521617" y="292967"/>
                      <a:pt x="523427" y="291729"/>
                      <a:pt x="525427" y="290871"/>
                    </a:cubicBezTo>
                    <a:cubicBezTo>
                      <a:pt x="525332" y="290395"/>
                      <a:pt x="525237" y="290014"/>
                      <a:pt x="525141" y="289538"/>
                    </a:cubicBezTo>
                    <a:cubicBezTo>
                      <a:pt x="523427" y="289538"/>
                      <a:pt x="521712" y="289538"/>
                      <a:pt x="520093" y="289538"/>
                    </a:cubicBezTo>
                    <a:cubicBezTo>
                      <a:pt x="492566" y="289824"/>
                      <a:pt x="466563" y="283632"/>
                      <a:pt x="442464" y="270297"/>
                    </a:cubicBezTo>
                    <a:cubicBezTo>
                      <a:pt x="429701" y="263249"/>
                      <a:pt x="416747" y="257058"/>
                      <a:pt x="402459" y="254295"/>
                    </a:cubicBezTo>
                    <a:cubicBezTo>
                      <a:pt x="387696" y="251438"/>
                      <a:pt x="373122" y="251628"/>
                      <a:pt x="358835" y="257153"/>
                    </a:cubicBezTo>
                    <a:cubicBezTo>
                      <a:pt x="339690" y="264582"/>
                      <a:pt x="326355" y="278775"/>
                      <a:pt x="315210" y="295348"/>
                    </a:cubicBezTo>
                    <a:cubicBezTo>
                      <a:pt x="313972" y="297158"/>
                      <a:pt x="312639" y="298872"/>
                      <a:pt x="310638" y="301539"/>
                    </a:cubicBezTo>
                    <a:cubicBezTo>
                      <a:pt x="310543" y="299349"/>
                      <a:pt x="310257" y="298491"/>
                      <a:pt x="310448" y="297920"/>
                    </a:cubicBezTo>
                    <a:cubicBezTo>
                      <a:pt x="314734" y="286395"/>
                      <a:pt x="317973" y="274298"/>
                      <a:pt x="323592" y="263535"/>
                    </a:cubicBezTo>
                    <a:cubicBezTo>
                      <a:pt x="332070" y="247342"/>
                      <a:pt x="345690" y="236960"/>
                      <a:pt x="364550" y="234960"/>
                    </a:cubicBezTo>
                    <a:cubicBezTo>
                      <a:pt x="383981" y="232959"/>
                      <a:pt x="401983" y="238389"/>
                      <a:pt x="418938" y="246961"/>
                    </a:cubicBezTo>
                    <a:cubicBezTo>
                      <a:pt x="446370" y="260677"/>
                      <a:pt x="473802" y="274488"/>
                      <a:pt x="504472" y="279727"/>
                    </a:cubicBezTo>
                    <a:cubicBezTo>
                      <a:pt x="525808" y="283347"/>
                      <a:pt x="546954" y="283061"/>
                      <a:pt x="567337" y="274965"/>
                    </a:cubicBezTo>
                    <a:cubicBezTo>
                      <a:pt x="588102" y="266773"/>
                      <a:pt x="604580" y="252771"/>
                      <a:pt x="618105" y="235245"/>
                    </a:cubicBezTo>
                    <a:cubicBezTo>
                      <a:pt x="627345" y="223339"/>
                      <a:pt x="637632" y="212576"/>
                      <a:pt x="650395" y="204575"/>
                    </a:cubicBezTo>
                    <a:cubicBezTo>
                      <a:pt x="670398" y="192002"/>
                      <a:pt x="692496" y="187239"/>
                      <a:pt x="715832" y="187239"/>
                    </a:cubicBezTo>
                    <a:cubicBezTo>
                      <a:pt x="717737" y="187239"/>
                      <a:pt x="719737" y="186858"/>
                      <a:pt x="722880" y="186573"/>
                    </a:cubicBezTo>
                    <a:cubicBezTo>
                      <a:pt x="720309" y="183525"/>
                      <a:pt x="718499" y="181334"/>
                      <a:pt x="716403" y="1793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sp>
        <p:nvSpPr>
          <p:cNvPr id="92" name="Rettangolo 91">
            <a:extLst>
              <a:ext uri="{FF2B5EF4-FFF2-40B4-BE49-F238E27FC236}">
                <a16:creationId xmlns:a16="http://schemas.microsoft.com/office/drawing/2014/main" xmlns="" id="{C278D9DC-9E97-4BAB-B431-55A9E92AE72E}"/>
              </a:ext>
            </a:extLst>
          </p:cNvPr>
          <p:cNvSpPr/>
          <p:nvPr/>
        </p:nvSpPr>
        <p:spPr>
          <a:xfrm>
            <a:off x="47296" y="6598729"/>
            <a:ext cx="12192000" cy="17171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3735805" y="8198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dirty="0">
                <a:solidFill>
                  <a:srgbClr val="D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/>
              </a:rPr>
              <a:t>Commissario Unico 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/>
            </a:r>
            <a:b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</a:br>
            <a:r>
              <a:rPr lang="it-I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Per la realizzazione degli interventi necessari all’adeguamento </a:t>
            </a: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alla normativa vigente delle discariche abusive presenti </a:t>
            </a: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sul territorio nazionale (D.P.C.M. 23 marzo 2017</a:t>
            </a:r>
            <a:r>
              <a:rPr lang="it-IT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)</a:t>
            </a:r>
          </a:p>
        </p:txBody>
      </p:sp>
      <p:sp>
        <p:nvSpPr>
          <p:cNvPr id="2" name="Freccia a destra rientrata 1"/>
          <p:cNvSpPr/>
          <p:nvPr/>
        </p:nvSpPr>
        <p:spPr>
          <a:xfrm>
            <a:off x="129314" y="1068872"/>
            <a:ext cx="727969" cy="461639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a destra rientrata 33"/>
          <p:cNvSpPr/>
          <p:nvPr/>
        </p:nvSpPr>
        <p:spPr>
          <a:xfrm>
            <a:off x="2986229" y="3485098"/>
            <a:ext cx="727969" cy="461639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1766B424-DEDE-C7BF-32FF-64A9A8F790C0}"/>
              </a:ext>
            </a:extLst>
          </p:cNvPr>
          <p:cNvSpPr txBox="1"/>
          <p:nvPr/>
        </p:nvSpPr>
        <p:spPr>
          <a:xfrm>
            <a:off x="857283" y="1159200"/>
            <a:ext cx="710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  <a:highlight>
                  <a:srgbClr val="008080"/>
                </a:highlight>
              </a:rPr>
              <a:t>OBIETTIVI DELL’INTERVENTO </a:t>
            </a:r>
            <a:r>
              <a:rPr lang="it-IT" b="1" i="1" dirty="0" smtClean="0">
                <a:solidFill>
                  <a:schemeClr val="bg1"/>
                </a:solidFill>
                <a:highlight>
                  <a:srgbClr val="008080"/>
                </a:highlight>
              </a:rPr>
              <a:t>DI CHIUSURA </a:t>
            </a:r>
            <a:r>
              <a:rPr lang="it-IT" b="1" i="1" dirty="0">
                <a:solidFill>
                  <a:schemeClr val="bg1"/>
                </a:solidFill>
                <a:highlight>
                  <a:srgbClr val="008080"/>
                </a:highlight>
              </a:rPr>
              <a:t>E FASE POST-OPERATIVA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80012" y="1595833"/>
            <a:ext cx="60960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it-IT" dirty="0"/>
              <a:t>l’insieme degli interventi atti a isolare in modo definitivo le fonti inquinanti rispetto alle matrici ambientali circostanti e a garantire un elevato e definitivo livello di sicurezza per le persone e per l’ambiente. In tali casi devono essere previsti piani di monitoraggio e controllo e limitazioni d’uso rispetto alle previsioni degli strumenti urbanistici. </a:t>
            </a:r>
            <a:endParaRPr lang="it-IT" sz="1400" i="1" dirty="0">
              <a:solidFill>
                <a:srgbClr val="FF0000"/>
              </a:solidFill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="" xmlns:a16="http://schemas.microsoft.com/office/drawing/2014/main" id="{C5BE2C9D-8C25-4D6F-1328-342EEE9DC773}"/>
              </a:ext>
            </a:extLst>
          </p:cNvPr>
          <p:cNvSpPr txBox="1"/>
          <p:nvPr/>
        </p:nvSpPr>
        <p:spPr>
          <a:xfrm>
            <a:off x="3061702" y="3577405"/>
            <a:ext cx="901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bg1"/>
                </a:solidFill>
                <a:highlight>
                  <a:srgbClr val="008080"/>
                </a:highlight>
              </a:rPr>
              <a:t>STRATEGIE E SOLUZIONI TECNICHE PER IL RAGGIUNGIMENTO DEGLI OBIETTIVI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="" xmlns:a16="http://schemas.microsoft.com/office/drawing/2014/main" id="{201DAC45-DD0D-1456-DF17-18C4044D9AF3}"/>
              </a:ext>
            </a:extLst>
          </p:cNvPr>
          <p:cNvSpPr txBox="1"/>
          <p:nvPr/>
        </p:nvSpPr>
        <p:spPr>
          <a:xfrm>
            <a:off x="1537059" y="4101185"/>
            <a:ext cx="10306051" cy="21544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chemeClr val="tx1"/>
                </a:solidFill>
              </a:rPr>
              <a:t>CONFINAMENTO LATERALE</a:t>
            </a:r>
          </a:p>
          <a:p>
            <a:pPr marL="895350" lvl="2" indent="-285750">
              <a:buFont typeface="Wingdings" panose="05000000000000000000" pitchFamily="2" charset="2"/>
              <a:buChar char="v"/>
            </a:pPr>
            <a:r>
              <a:rPr lang="it-IT" sz="1400" dirty="0"/>
              <a:t>Barriera attiva composta da pozzi e trincea drenante perimetrale, con controllo del gradiente;</a:t>
            </a:r>
          </a:p>
          <a:p>
            <a:pPr marL="895350" lvl="2" indent="-285750">
              <a:buFont typeface="Wingdings" panose="05000000000000000000" pitchFamily="2" charset="2"/>
              <a:buChar char="v"/>
            </a:pPr>
            <a:r>
              <a:rPr lang="it-IT" sz="1400" dirty="0"/>
              <a:t>Barriera passiva con nuovo polder perimetrale;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chemeClr val="tx1"/>
                </a:solidFill>
              </a:rPr>
              <a:t>NUOVO IMPIANTO DI TRATTAMENTO PERCOLATO </a:t>
            </a:r>
            <a:r>
              <a:rPr lang="it-IT" sz="1600" dirty="0">
                <a:solidFill>
                  <a:schemeClr val="tx1"/>
                </a:solidFill>
              </a:rPr>
              <a:t>(nuova tecnologia ed incremento potenzialità);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chemeClr val="tx1"/>
                </a:solidFill>
              </a:rPr>
              <a:t>COPERTURA SUPERFICIALE FINALE</a:t>
            </a:r>
          </a:p>
          <a:p>
            <a:pPr marL="895350" lvl="2" indent="-285750">
              <a:buFont typeface="Wingdings" panose="05000000000000000000" pitchFamily="2" charset="2"/>
              <a:buChar char="v"/>
            </a:pPr>
            <a:r>
              <a:rPr lang="it-IT" sz="1400" dirty="0"/>
              <a:t>Risagomatura della morfologia e formazione di copertura coerente ai criteri di cui al punto 2.4.3 dell’</a:t>
            </a:r>
            <a:r>
              <a:rPr lang="it-IT" sz="1400" dirty="0" err="1"/>
              <a:t>All</a:t>
            </a:r>
            <a:r>
              <a:rPr lang="it-IT" sz="1400" dirty="0"/>
              <a:t>. 1 al </a:t>
            </a:r>
            <a:r>
              <a:rPr lang="it-IT" sz="1400" dirty="0" err="1"/>
              <a:t>D.Lgs.</a:t>
            </a:r>
            <a:r>
              <a:rPr lang="it-IT" sz="1400" dirty="0"/>
              <a:t> 36/03 e </a:t>
            </a:r>
            <a:r>
              <a:rPr lang="it-IT" sz="1400" dirty="0" err="1"/>
              <a:t>smi</a:t>
            </a:r>
            <a:r>
              <a:rPr lang="it-IT" sz="1400" dirty="0"/>
              <a:t>;</a:t>
            </a:r>
          </a:p>
          <a:p>
            <a:pPr marL="895350" lvl="2" indent="-285750">
              <a:buFont typeface="Wingdings" panose="05000000000000000000" pitchFamily="2" charset="2"/>
              <a:buChar char="v"/>
            </a:pPr>
            <a:r>
              <a:rPr lang="it-IT" sz="1400" dirty="0"/>
              <a:t>Controllo emissioni gassose e loro trattamento;</a:t>
            </a:r>
          </a:p>
          <a:p>
            <a:pPr marL="895350" lvl="2" indent="-285750">
              <a:buFont typeface="Wingdings" panose="05000000000000000000" pitchFamily="2" charset="2"/>
              <a:buChar char="v"/>
            </a:pPr>
            <a:r>
              <a:rPr lang="it-IT" sz="1400" dirty="0"/>
              <a:t>Sistema di gestione delle acque meteoriche coerente con il criterio di invarianza idraulica regionale.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chemeClr val="tx1"/>
                </a:solidFill>
              </a:rPr>
              <a:t>ESTRAZIONE DEL PERCOLATO PER MINIMIZZAZIONE DEL BATTENTE   </a:t>
            </a:r>
          </a:p>
        </p:txBody>
      </p:sp>
      <p:sp>
        <p:nvSpPr>
          <p:cNvPr id="38" name="CasellaDiTesto 11">
            <a:extLst>
              <a:ext uri="{FF2B5EF4-FFF2-40B4-BE49-F238E27FC236}">
                <a16:creationId xmlns:a16="http://schemas.microsoft.com/office/drawing/2014/main" xmlns="" id="{98EB9343-304D-4ABD-88EC-9B3B70951D32}"/>
              </a:ext>
            </a:extLst>
          </p:cNvPr>
          <p:cNvSpPr txBox="1"/>
          <p:nvPr/>
        </p:nvSpPr>
        <p:spPr>
          <a:xfrm>
            <a:off x="250435" y="26221"/>
            <a:ext cx="5404642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/>
            </a:pP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CHIUSURA </a:t>
            </a: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Calibri" pitchFamily="34"/>
              </a:rPr>
              <a:t>E FASE POST-OPERATIVA DELLA DISCARICA DI MALAGROTTA – AGGIUDICAZIONE PROVVISORIA APPALTI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07042"/>
      </p:ext>
    </p:extLst>
  </p:cSld>
  <p:clrMapOvr>
    <a:masterClrMapping/>
  </p:clrMapOvr>
  <p:transition spd="slow" advTm="20872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Elemento grafico 57">
            <a:extLst>
              <a:ext uri="{FF2B5EF4-FFF2-40B4-BE49-F238E27FC236}">
                <a16:creationId xmlns:a16="http://schemas.microsoft.com/office/drawing/2014/main" xmlns="" id="{C31F9A18-ECED-4A3E-BDAD-1234D45226BC}"/>
              </a:ext>
            </a:extLst>
          </p:cNvPr>
          <p:cNvGrpSpPr/>
          <p:nvPr/>
        </p:nvGrpSpPr>
        <p:grpSpPr>
          <a:xfrm>
            <a:off x="0" y="0"/>
            <a:ext cx="12192000" cy="1731583"/>
            <a:chOff x="540031" y="98501"/>
            <a:chExt cx="5676812" cy="1076325"/>
          </a:xfrm>
        </p:grpSpPr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xmlns="" id="{96FF7200-46C9-4552-8C41-4F7F962CB9E4}"/>
                </a:ext>
              </a:extLst>
            </p:cNvPr>
            <p:cNvSpPr/>
            <p:nvPr/>
          </p:nvSpPr>
          <p:spPr>
            <a:xfrm>
              <a:off x="540031" y="98501"/>
              <a:ext cx="5676812" cy="991945"/>
            </a:xfrm>
            <a:custGeom>
              <a:avLst/>
              <a:gdLst>
                <a:gd name="connsiteX0" fmla="*/ 5669090 w 5669185"/>
                <a:gd name="connsiteY0" fmla="*/ 0 h 990612"/>
                <a:gd name="connsiteX1" fmla="*/ 0 w 5669185"/>
                <a:gd name="connsiteY1" fmla="*/ 0 h 990612"/>
                <a:gd name="connsiteX2" fmla="*/ 0 w 5669185"/>
                <a:gd name="connsiteY2" fmla="*/ 816864 h 990612"/>
                <a:gd name="connsiteX3" fmla="*/ 5669185 w 5669185"/>
                <a:gd name="connsiteY3" fmla="*/ 763810 h 990612"/>
                <a:gd name="connsiteX4" fmla="*/ 5669185 w 5669185"/>
                <a:gd name="connsiteY4" fmla="*/ 0 h 99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9185" h="990612">
                  <a:moveTo>
                    <a:pt x="5669090" y="0"/>
                  </a:moveTo>
                  <a:lnTo>
                    <a:pt x="0" y="0"/>
                  </a:lnTo>
                  <a:lnTo>
                    <a:pt x="0" y="816864"/>
                  </a:lnTo>
                  <a:cubicBezTo>
                    <a:pt x="1477423" y="-618935"/>
                    <a:pt x="4043934" y="1690973"/>
                    <a:pt x="5669185" y="763810"/>
                  </a:cubicBezTo>
                  <a:lnTo>
                    <a:pt x="566918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xmlns="" id="{9E0D08B6-5330-4F6C-BCDB-5829C99CC9FC}"/>
                </a:ext>
              </a:extLst>
            </p:cNvPr>
            <p:cNvSpPr/>
            <p:nvPr/>
          </p:nvSpPr>
          <p:spPr>
            <a:xfrm>
              <a:off x="544595" y="98501"/>
              <a:ext cx="5669184" cy="1076325"/>
            </a:xfrm>
            <a:custGeom>
              <a:avLst/>
              <a:gdLst>
                <a:gd name="connsiteX0" fmla="*/ 0 w 5669184"/>
                <a:gd name="connsiteY0" fmla="*/ 0 h 1076325"/>
                <a:gd name="connsiteX1" fmla="*/ 5669185 w 5669184"/>
                <a:gd name="connsiteY1" fmla="*/ 0 h 1076325"/>
                <a:gd name="connsiteX2" fmla="*/ 5669185 w 5669184"/>
                <a:gd name="connsiteY2" fmla="*/ 1076325 h 1076325"/>
                <a:gd name="connsiteX3" fmla="*/ 0 w 5669184"/>
                <a:gd name="connsiteY3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9184" h="1076325">
                  <a:moveTo>
                    <a:pt x="0" y="0"/>
                  </a:moveTo>
                  <a:lnTo>
                    <a:pt x="5669185" y="0"/>
                  </a:lnTo>
                  <a:lnTo>
                    <a:pt x="5669185" y="1076325"/>
                  </a:lnTo>
                  <a:lnTo>
                    <a:pt x="0" y="107632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7" name="Elemento grafico 46">
            <a:extLst>
              <a:ext uri="{FF2B5EF4-FFF2-40B4-BE49-F238E27FC236}">
                <a16:creationId xmlns:a16="http://schemas.microsoft.com/office/drawing/2014/main" xmlns="" id="{553808C2-118D-4B96-97C7-BBEE8E271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91009" y="28956"/>
            <a:ext cx="13062215" cy="1787436"/>
          </a:xfrm>
          <a:prstGeom prst="rect">
            <a:avLst/>
          </a:prstGeom>
        </p:spPr>
      </p:pic>
      <p:pic>
        <p:nvPicPr>
          <p:cNvPr id="86" name="Immagine 19">
            <a:extLst>
              <a:ext uri="{FF2B5EF4-FFF2-40B4-BE49-F238E27FC236}">
                <a16:creationId xmlns:a16="http://schemas.microsoft.com/office/drawing/2014/main" xmlns="" id="{D5EEF0E8-7B74-4A7F-9AE5-A5534C1B7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9878" y="263740"/>
            <a:ext cx="706256" cy="80513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87" name="Elemento grafico 62">
            <a:extLst>
              <a:ext uri="{FF2B5EF4-FFF2-40B4-BE49-F238E27FC236}">
                <a16:creationId xmlns:a16="http://schemas.microsoft.com/office/drawing/2014/main" xmlns="" id="{473BA4C1-AF6B-4416-8899-3820B4B48602}"/>
              </a:ext>
            </a:extLst>
          </p:cNvPr>
          <p:cNvGrpSpPr/>
          <p:nvPr/>
        </p:nvGrpSpPr>
        <p:grpSpPr>
          <a:xfrm>
            <a:off x="9850968" y="249079"/>
            <a:ext cx="998354" cy="834454"/>
            <a:chOff x="9993411" y="338603"/>
            <a:chExt cx="804223" cy="672194"/>
          </a:xfrm>
        </p:grpSpPr>
        <p:grpSp>
          <p:nvGrpSpPr>
            <p:cNvPr id="88" name="Elemento grafico 62">
              <a:extLst>
                <a:ext uri="{FF2B5EF4-FFF2-40B4-BE49-F238E27FC236}">
                  <a16:creationId xmlns:a16="http://schemas.microsoft.com/office/drawing/2014/main" xmlns="" id="{4EF17C73-59A0-4F54-8B2D-E92C8D99769A}"/>
                </a:ext>
              </a:extLst>
            </p:cNvPr>
            <p:cNvGrpSpPr/>
            <p:nvPr/>
          </p:nvGrpSpPr>
          <p:grpSpPr>
            <a:xfrm>
              <a:off x="10233257" y="814392"/>
              <a:ext cx="564378" cy="112621"/>
              <a:chOff x="10233257" y="814392"/>
              <a:chExt cx="564378" cy="112621"/>
            </a:xfrm>
            <a:solidFill>
              <a:srgbClr val="FFFFFF"/>
            </a:solidFill>
          </p:grpSpPr>
          <p:sp>
            <p:nvSpPr>
              <p:cNvPr id="99" name="Figura a mano libera: forma 98">
                <a:extLst>
                  <a:ext uri="{FF2B5EF4-FFF2-40B4-BE49-F238E27FC236}">
                    <a16:creationId xmlns:a16="http://schemas.microsoft.com/office/drawing/2014/main" xmlns="" id="{580EA1F0-348E-40EC-B47E-D4C5A9BD9040}"/>
                  </a:ext>
                </a:extLst>
              </p:cNvPr>
              <p:cNvSpPr/>
              <p:nvPr/>
            </p:nvSpPr>
            <p:spPr>
              <a:xfrm>
                <a:off x="10473641" y="817208"/>
                <a:ext cx="61299" cy="107282"/>
              </a:xfrm>
              <a:custGeom>
                <a:avLst/>
                <a:gdLst>
                  <a:gd name="connsiteX0" fmla="*/ 15384 w 61299"/>
                  <a:gd name="connsiteY0" fmla="*/ 107160 h 107282"/>
                  <a:gd name="connsiteX1" fmla="*/ 4621 w 61299"/>
                  <a:gd name="connsiteY1" fmla="*/ 107255 h 107282"/>
                  <a:gd name="connsiteX2" fmla="*/ 239 w 61299"/>
                  <a:gd name="connsiteY2" fmla="*/ 101921 h 107282"/>
                  <a:gd name="connsiteX3" fmla="*/ 6240 w 61299"/>
                  <a:gd name="connsiteY3" fmla="*/ 70870 h 107282"/>
                  <a:gd name="connsiteX4" fmla="*/ 15384 w 61299"/>
                  <a:gd name="connsiteY4" fmla="*/ 23531 h 107282"/>
                  <a:gd name="connsiteX5" fmla="*/ 18908 w 61299"/>
                  <a:gd name="connsiteY5" fmla="*/ 4862 h 107282"/>
                  <a:gd name="connsiteX6" fmla="*/ 24909 w 61299"/>
                  <a:gd name="connsiteY6" fmla="*/ 4 h 107282"/>
                  <a:gd name="connsiteX7" fmla="*/ 47293 w 61299"/>
                  <a:gd name="connsiteY7" fmla="*/ 194 h 107282"/>
                  <a:gd name="connsiteX8" fmla="*/ 61104 w 61299"/>
                  <a:gd name="connsiteY8" fmla="*/ 13434 h 107282"/>
                  <a:gd name="connsiteX9" fmla="*/ 50817 w 61299"/>
                  <a:gd name="connsiteY9" fmla="*/ 46772 h 107282"/>
                  <a:gd name="connsiteX10" fmla="*/ 50722 w 61299"/>
                  <a:gd name="connsiteY10" fmla="*/ 52582 h 107282"/>
                  <a:gd name="connsiteX11" fmla="*/ 55199 w 61299"/>
                  <a:gd name="connsiteY11" fmla="*/ 65536 h 107282"/>
                  <a:gd name="connsiteX12" fmla="*/ 46436 w 61299"/>
                  <a:gd name="connsiteY12" fmla="*/ 94873 h 107282"/>
                  <a:gd name="connsiteX13" fmla="*/ 23099 w 61299"/>
                  <a:gd name="connsiteY13" fmla="*/ 107160 h 107282"/>
                  <a:gd name="connsiteX14" fmla="*/ 15384 w 61299"/>
                  <a:gd name="connsiteY14" fmla="*/ 107160 h 107282"/>
                  <a:gd name="connsiteX15" fmla="*/ 21766 w 61299"/>
                  <a:gd name="connsiteY15" fmla="*/ 94682 h 107282"/>
                  <a:gd name="connsiteX16" fmla="*/ 27576 w 61299"/>
                  <a:gd name="connsiteY16" fmla="*/ 94682 h 107282"/>
                  <a:gd name="connsiteX17" fmla="*/ 41292 w 61299"/>
                  <a:gd name="connsiteY17" fmla="*/ 86967 h 107282"/>
                  <a:gd name="connsiteX18" fmla="*/ 46340 w 61299"/>
                  <a:gd name="connsiteY18" fmla="*/ 68489 h 107282"/>
                  <a:gd name="connsiteX19" fmla="*/ 35291 w 61299"/>
                  <a:gd name="connsiteY19" fmla="*/ 57154 h 107282"/>
                  <a:gd name="connsiteX20" fmla="*/ 23576 w 61299"/>
                  <a:gd name="connsiteY20" fmla="*/ 56964 h 107282"/>
                  <a:gd name="connsiteX21" fmla="*/ 15860 w 61299"/>
                  <a:gd name="connsiteY21" fmla="*/ 63440 h 107282"/>
                  <a:gd name="connsiteX22" fmla="*/ 12336 w 61299"/>
                  <a:gd name="connsiteY22" fmla="*/ 83538 h 107282"/>
                  <a:gd name="connsiteX23" fmla="*/ 21766 w 61299"/>
                  <a:gd name="connsiteY23" fmla="*/ 94682 h 107282"/>
                  <a:gd name="connsiteX24" fmla="*/ 36053 w 61299"/>
                  <a:gd name="connsiteY24" fmla="*/ 11815 h 107282"/>
                  <a:gd name="connsiteX25" fmla="*/ 36053 w 61299"/>
                  <a:gd name="connsiteY25" fmla="*/ 12005 h 107282"/>
                  <a:gd name="connsiteX26" fmla="*/ 29291 w 61299"/>
                  <a:gd name="connsiteY26" fmla="*/ 12101 h 107282"/>
                  <a:gd name="connsiteX27" fmla="*/ 25766 w 61299"/>
                  <a:gd name="connsiteY27" fmla="*/ 14672 h 107282"/>
                  <a:gd name="connsiteX28" fmla="*/ 20432 w 61299"/>
                  <a:gd name="connsiteY28" fmla="*/ 41342 h 107282"/>
                  <a:gd name="connsiteX29" fmla="*/ 23957 w 61299"/>
                  <a:gd name="connsiteY29" fmla="*/ 45343 h 107282"/>
                  <a:gd name="connsiteX30" fmla="*/ 35672 w 61299"/>
                  <a:gd name="connsiteY30" fmla="*/ 45248 h 107282"/>
                  <a:gd name="connsiteX31" fmla="*/ 49960 w 61299"/>
                  <a:gd name="connsiteY31" fmla="*/ 34770 h 107282"/>
                  <a:gd name="connsiteX32" fmla="*/ 52436 w 61299"/>
                  <a:gd name="connsiteY32" fmla="*/ 22483 h 107282"/>
                  <a:gd name="connsiteX33" fmla="*/ 43864 w 61299"/>
                  <a:gd name="connsiteY33" fmla="*/ 12291 h 107282"/>
                  <a:gd name="connsiteX34" fmla="*/ 36053 w 61299"/>
                  <a:gd name="connsiteY34" fmla="*/ 11815 h 10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299" h="107282">
                    <a:moveTo>
                      <a:pt x="15384" y="107160"/>
                    </a:moveTo>
                    <a:cubicBezTo>
                      <a:pt x="11765" y="107160"/>
                      <a:pt x="8240" y="106970"/>
                      <a:pt x="4621" y="107255"/>
                    </a:cubicBezTo>
                    <a:cubicBezTo>
                      <a:pt x="430" y="107541"/>
                      <a:pt x="-523" y="105541"/>
                      <a:pt x="239" y="101921"/>
                    </a:cubicBezTo>
                    <a:cubicBezTo>
                      <a:pt x="2240" y="91539"/>
                      <a:pt x="4240" y="81252"/>
                      <a:pt x="6240" y="70870"/>
                    </a:cubicBezTo>
                    <a:cubicBezTo>
                      <a:pt x="9288" y="55058"/>
                      <a:pt x="12336" y="39342"/>
                      <a:pt x="15384" y="23531"/>
                    </a:cubicBezTo>
                    <a:cubicBezTo>
                      <a:pt x="16622" y="17340"/>
                      <a:pt x="17765" y="11053"/>
                      <a:pt x="18908" y="4862"/>
                    </a:cubicBezTo>
                    <a:cubicBezTo>
                      <a:pt x="19575" y="1528"/>
                      <a:pt x="21290" y="-91"/>
                      <a:pt x="24909" y="4"/>
                    </a:cubicBezTo>
                    <a:cubicBezTo>
                      <a:pt x="32339" y="194"/>
                      <a:pt x="39863" y="-91"/>
                      <a:pt x="47293" y="194"/>
                    </a:cubicBezTo>
                    <a:cubicBezTo>
                      <a:pt x="55770" y="480"/>
                      <a:pt x="60437" y="4957"/>
                      <a:pt x="61104" y="13434"/>
                    </a:cubicBezTo>
                    <a:cubicBezTo>
                      <a:pt x="62057" y="25912"/>
                      <a:pt x="59675" y="37342"/>
                      <a:pt x="50817" y="46772"/>
                    </a:cubicBezTo>
                    <a:cubicBezTo>
                      <a:pt x="48912" y="48772"/>
                      <a:pt x="49293" y="50105"/>
                      <a:pt x="50722" y="52582"/>
                    </a:cubicBezTo>
                    <a:cubicBezTo>
                      <a:pt x="52913" y="56487"/>
                      <a:pt x="55103" y="61154"/>
                      <a:pt x="55199" y="65536"/>
                    </a:cubicBezTo>
                    <a:cubicBezTo>
                      <a:pt x="55389" y="76109"/>
                      <a:pt x="52436" y="86015"/>
                      <a:pt x="46436" y="94873"/>
                    </a:cubicBezTo>
                    <a:cubicBezTo>
                      <a:pt x="40816" y="103160"/>
                      <a:pt x="33291" y="107637"/>
                      <a:pt x="23099" y="107160"/>
                    </a:cubicBezTo>
                    <a:cubicBezTo>
                      <a:pt x="20528" y="107065"/>
                      <a:pt x="17956" y="107160"/>
                      <a:pt x="15384" y="107160"/>
                    </a:cubicBezTo>
                    <a:close/>
                    <a:moveTo>
                      <a:pt x="21766" y="94682"/>
                    </a:moveTo>
                    <a:cubicBezTo>
                      <a:pt x="23671" y="94682"/>
                      <a:pt x="25671" y="94682"/>
                      <a:pt x="27576" y="94682"/>
                    </a:cubicBezTo>
                    <a:cubicBezTo>
                      <a:pt x="33577" y="94682"/>
                      <a:pt x="38054" y="92206"/>
                      <a:pt x="41292" y="86967"/>
                    </a:cubicBezTo>
                    <a:cubicBezTo>
                      <a:pt x="44816" y="81252"/>
                      <a:pt x="46436" y="75061"/>
                      <a:pt x="46340" y="68489"/>
                    </a:cubicBezTo>
                    <a:cubicBezTo>
                      <a:pt x="46245" y="61250"/>
                      <a:pt x="42435" y="57344"/>
                      <a:pt x="35291" y="57154"/>
                    </a:cubicBezTo>
                    <a:cubicBezTo>
                      <a:pt x="31386" y="56964"/>
                      <a:pt x="27481" y="57440"/>
                      <a:pt x="23576" y="56964"/>
                    </a:cubicBezTo>
                    <a:cubicBezTo>
                      <a:pt x="18432" y="56392"/>
                      <a:pt x="16622" y="58964"/>
                      <a:pt x="15860" y="63440"/>
                    </a:cubicBezTo>
                    <a:cubicBezTo>
                      <a:pt x="14717" y="70203"/>
                      <a:pt x="13574" y="76871"/>
                      <a:pt x="12336" y="83538"/>
                    </a:cubicBezTo>
                    <a:cubicBezTo>
                      <a:pt x="10145" y="94682"/>
                      <a:pt x="10145" y="94682"/>
                      <a:pt x="21766" y="94682"/>
                    </a:cubicBezTo>
                    <a:close/>
                    <a:moveTo>
                      <a:pt x="36053" y="11815"/>
                    </a:moveTo>
                    <a:cubicBezTo>
                      <a:pt x="36053" y="11910"/>
                      <a:pt x="36053" y="11910"/>
                      <a:pt x="36053" y="12005"/>
                    </a:cubicBezTo>
                    <a:cubicBezTo>
                      <a:pt x="33767" y="12005"/>
                      <a:pt x="31481" y="11720"/>
                      <a:pt x="29291" y="12101"/>
                    </a:cubicBezTo>
                    <a:cubicBezTo>
                      <a:pt x="27957" y="12386"/>
                      <a:pt x="26052" y="13625"/>
                      <a:pt x="25766" y="14672"/>
                    </a:cubicBezTo>
                    <a:cubicBezTo>
                      <a:pt x="23766" y="23531"/>
                      <a:pt x="22147" y="32389"/>
                      <a:pt x="20432" y="41342"/>
                    </a:cubicBezTo>
                    <a:cubicBezTo>
                      <a:pt x="19956" y="43914"/>
                      <a:pt x="21194" y="45343"/>
                      <a:pt x="23957" y="45343"/>
                    </a:cubicBezTo>
                    <a:cubicBezTo>
                      <a:pt x="27862" y="45248"/>
                      <a:pt x="31767" y="45343"/>
                      <a:pt x="35672" y="45248"/>
                    </a:cubicBezTo>
                    <a:cubicBezTo>
                      <a:pt x="42816" y="45057"/>
                      <a:pt x="47769" y="41438"/>
                      <a:pt x="49960" y="34770"/>
                    </a:cubicBezTo>
                    <a:cubicBezTo>
                      <a:pt x="51293" y="30865"/>
                      <a:pt x="52151" y="26579"/>
                      <a:pt x="52436" y="22483"/>
                    </a:cubicBezTo>
                    <a:cubicBezTo>
                      <a:pt x="52817" y="16196"/>
                      <a:pt x="50055" y="13148"/>
                      <a:pt x="43864" y="12291"/>
                    </a:cubicBezTo>
                    <a:cubicBezTo>
                      <a:pt x="41197" y="11910"/>
                      <a:pt x="38625" y="11910"/>
                      <a:pt x="36053" y="118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0" name="Figura a mano libera: forma 99">
                <a:extLst>
                  <a:ext uri="{FF2B5EF4-FFF2-40B4-BE49-F238E27FC236}">
                    <a16:creationId xmlns:a16="http://schemas.microsoft.com/office/drawing/2014/main" xmlns="" id="{9824ADF7-B256-4BB1-97FD-0AF420EDADA5}"/>
                  </a:ext>
                </a:extLst>
              </p:cNvPr>
              <p:cNvSpPr/>
              <p:nvPr/>
            </p:nvSpPr>
            <p:spPr>
              <a:xfrm>
                <a:off x="10557491" y="817044"/>
                <a:ext cx="68549" cy="107537"/>
              </a:xfrm>
              <a:custGeom>
                <a:avLst/>
                <a:gdLst>
                  <a:gd name="connsiteX0" fmla="*/ 45357 w 68549"/>
                  <a:gd name="connsiteY0" fmla="*/ 81321 h 107537"/>
                  <a:gd name="connsiteX1" fmla="*/ 50787 w 68549"/>
                  <a:gd name="connsiteY1" fmla="*/ 53317 h 107537"/>
                  <a:gd name="connsiteX2" fmla="*/ 60216 w 68549"/>
                  <a:gd name="connsiteY2" fmla="*/ 5025 h 107537"/>
                  <a:gd name="connsiteX3" fmla="*/ 63169 w 68549"/>
                  <a:gd name="connsiteY3" fmla="*/ 549 h 107537"/>
                  <a:gd name="connsiteX4" fmla="*/ 68408 w 68549"/>
                  <a:gd name="connsiteY4" fmla="*/ 5121 h 107537"/>
                  <a:gd name="connsiteX5" fmla="*/ 60121 w 68549"/>
                  <a:gd name="connsiteY5" fmla="*/ 48174 h 107537"/>
                  <a:gd name="connsiteX6" fmla="*/ 50787 w 68549"/>
                  <a:gd name="connsiteY6" fmla="*/ 95989 h 107537"/>
                  <a:gd name="connsiteX7" fmla="*/ 49644 w 68549"/>
                  <a:gd name="connsiteY7" fmla="*/ 101704 h 107537"/>
                  <a:gd name="connsiteX8" fmla="*/ 42976 w 68549"/>
                  <a:gd name="connsiteY8" fmla="*/ 107514 h 107537"/>
                  <a:gd name="connsiteX9" fmla="*/ 37928 w 68549"/>
                  <a:gd name="connsiteY9" fmla="*/ 101228 h 107537"/>
                  <a:gd name="connsiteX10" fmla="*/ 25260 w 68549"/>
                  <a:gd name="connsiteY10" fmla="*/ 28266 h 107537"/>
                  <a:gd name="connsiteX11" fmla="*/ 24021 w 68549"/>
                  <a:gd name="connsiteY11" fmla="*/ 24742 h 107537"/>
                  <a:gd name="connsiteX12" fmla="*/ 21259 w 68549"/>
                  <a:gd name="connsiteY12" fmla="*/ 32648 h 107537"/>
                  <a:gd name="connsiteX13" fmla="*/ 10115 w 68549"/>
                  <a:gd name="connsiteY13" fmla="*/ 91512 h 107537"/>
                  <a:gd name="connsiteX14" fmla="*/ 7734 w 68549"/>
                  <a:gd name="connsiteY14" fmla="*/ 103895 h 107537"/>
                  <a:gd name="connsiteX15" fmla="*/ 2400 w 68549"/>
                  <a:gd name="connsiteY15" fmla="*/ 107133 h 107537"/>
                  <a:gd name="connsiteX16" fmla="*/ 18 w 68549"/>
                  <a:gd name="connsiteY16" fmla="*/ 102466 h 107537"/>
                  <a:gd name="connsiteX17" fmla="*/ 6114 w 68549"/>
                  <a:gd name="connsiteY17" fmla="*/ 69414 h 107537"/>
                  <a:gd name="connsiteX18" fmla="*/ 18116 w 68549"/>
                  <a:gd name="connsiteY18" fmla="*/ 6264 h 107537"/>
                  <a:gd name="connsiteX19" fmla="*/ 25641 w 68549"/>
                  <a:gd name="connsiteY19" fmla="*/ 168 h 107537"/>
                  <a:gd name="connsiteX20" fmla="*/ 30594 w 68549"/>
                  <a:gd name="connsiteY20" fmla="*/ 4930 h 107537"/>
                  <a:gd name="connsiteX21" fmla="*/ 42976 w 68549"/>
                  <a:gd name="connsiteY21" fmla="*/ 77415 h 107537"/>
                  <a:gd name="connsiteX22" fmla="*/ 44024 w 68549"/>
                  <a:gd name="connsiteY22" fmla="*/ 81416 h 107537"/>
                  <a:gd name="connsiteX23" fmla="*/ 45357 w 68549"/>
                  <a:gd name="connsiteY23" fmla="*/ 81321 h 10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8549" h="107537">
                    <a:moveTo>
                      <a:pt x="45357" y="81321"/>
                    </a:moveTo>
                    <a:cubicBezTo>
                      <a:pt x="47167" y="71986"/>
                      <a:pt x="48977" y="62652"/>
                      <a:pt x="50787" y="53317"/>
                    </a:cubicBezTo>
                    <a:cubicBezTo>
                      <a:pt x="53930" y="37220"/>
                      <a:pt x="56978" y="21123"/>
                      <a:pt x="60216" y="5025"/>
                    </a:cubicBezTo>
                    <a:cubicBezTo>
                      <a:pt x="60597" y="3311"/>
                      <a:pt x="61740" y="1215"/>
                      <a:pt x="63169" y="549"/>
                    </a:cubicBezTo>
                    <a:cubicBezTo>
                      <a:pt x="66789" y="-1071"/>
                      <a:pt x="69170" y="1025"/>
                      <a:pt x="68408" y="5121"/>
                    </a:cubicBezTo>
                    <a:cubicBezTo>
                      <a:pt x="65741" y="19503"/>
                      <a:pt x="62883" y="33791"/>
                      <a:pt x="60121" y="48174"/>
                    </a:cubicBezTo>
                    <a:cubicBezTo>
                      <a:pt x="57073" y="64080"/>
                      <a:pt x="53930" y="80082"/>
                      <a:pt x="50787" y="95989"/>
                    </a:cubicBezTo>
                    <a:cubicBezTo>
                      <a:pt x="50406" y="97894"/>
                      <a:pt x="50024" y="99799"/>
                      <a:pt x="49644" y="101704"/>
                    </a:cubicBezTo>
                    <a:cubicBezTo>
                      <a:pt x="48977" y="105419"/>
                      <a:pt x="47643" y="107800"/>
                      <a:pt x="42976" y="107514"/>
                    </a:cubicBezTo>
                    <a:cubicBezTo>
                      <a:pt x="38499" y="107229"/>
                      <a:pt x="38404" y="104371"/>
                      <a:pt x="37928" y="101228"/>
                    </a:cubicBezTo>
                    <a:cubicBezTo>
                      <a:pt x="33737" y="76939"/>
                      <a:pt x="29546" y="52650"/>
                      <a:pt x="25260" y="28266"/>
                    </a:cubicBezTo>
                    <a:cubicBezTo>
                      <a:pt x="25164" y="27504"/>
                      <a:pt x="24783" y="26838"/>
                      <a:pt x="24021" y="24742"/>
                    </a:cubicBezTo>
                    <a:cubicBezTo>
                      <a:pt x="22783" y="28266"/>
                      <a:pt x="21735" y="30362"/>
                      <a:pt x="21259" y="32648"/>
                    </a:cubicBezTo>
                    <a:cubicBezTo>
                      <a:pt x="17449" y="52269"/>
                      <a:pt x="13830" y="71891"/>
                      <a:pt x="10115" y="91512"/>
                    </a:cubicBezTo>
                    <a:cubicBezTo>
                      <a:pt x="9353" y="95703"/>
                      <a:pt x="8400" y="99799"/>
                      <a:pt x="7734" y="103895"/>
                    </a:cubicBezTo>
                    <a:cubicBezTo>
                      <a:pt x="7162" y="107133"/>
                      <a:pt x="4781" y="107991"/>
                      <a:pt x="2400" y="107133"/>
                    </a:cubicBezTo>
                    <a:cubicBezTo>
                      <a:pt x="1161" y="106657"/>
                      <a:pt x="-172" y="103895"/>
                      <a:pt x="18" y="102466"/>
                    </a:cubicBezTo>
                    <a:cubicBezTo>
                      <a:pt x="1828" y="91417"/>
                      <a:pt x="4019" y="80463"/>
                      <a:pt x="6114" y="69414"/>
                    </a:cubicBezTo>
                    <a:cubicBezTo>
                      <a:pt x="10115" y="48364"/>
                      <a:pt x="14306" y="27409"/>
                      <a:pt x="18116" y="6264"/>
                    </a:cubicBezTo>
                    <a:cubicBezTo>
                      <a:pt x="18973" y="1596"/>
                      <a:pt x="21069" y="-118"/>
                      <a:pt x="25641" y="168"/>
                    </a:cubicBezTo>
                    <a:cubicBezTo>
                      <a:pt x="28784" y="358"/>
                      <a:pt x="30117" y="1787"/>
                      <a:pt x="30594" y="4930"/>
                    </a:cubicBezTo>
                    <a:cubicBezTo>
                      <a:pt x="34594" y="29124"/>
                      <a:pt x="38785" y="53222"/>
                      <a:pt x="42976" y="77415"/>
                    </a:cubicBezTo>
                    <a:cubicBezTo>
                      <a:pt x="43167" y="78749"/>
                      <a:pt x="43643" y="80082"/>
                      <a:pt x="44024" y="81416"/>
                    </a:cubicBezTo>
                    <a:cubicBezTo>
                      <a:pt x="44405" y="81416"/>
                      <a:pt x="44881" y="81321"/>
                      <a:pt x="45357" y="81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1" name="Figura a mano libera: forma 100">
                <a:extLst>
                  <a:ext uri="{FF2B5EF4-FFF2-40B4-BE49-F238E27FC236}">
                    <a16:creationId xmlns:a16="http://schemas.microsoft.com/office/drawing/2014/main" xmlns="" id="{9A1D8099-9A93-4A34-A958-4A3952AF256D}"/>
                  </a:ext>
                </a:extLst>
              </p:cNvPr>
              <p:cNvSpPr/>
              <p:nvPr/>
            </p:nvSpPr>
            <p:spPr>
              <a:xfrm>
                <a:off x="10705163" y="817055"/>
                <a:ext cx="64304" cy="107634"/>
              </a:xfrm>
              <a:custGeom>
                <a:avLst/>
                <a:gdLst>
                  <a:gd name="connsiteX0" fmla="*/ 28844 w 64304"/>
                  <a:gd name="connsiteY0" fmla="*/ 61403 h 107634"/>
                  <a:gd name="connsiteX1" fmla="*/ 14652 w 64304"/>
                  <a:gd name="connsiteY1" fmla="*/ 73024 h 107634"/>
                  <a:gd name="connsiteX2" fmla="*/ 8651 w 64304"/>
                  <a:gd name="connsiteY2" fmla="*/ 102551 h 107634"/>
                  <a:gd name="connsiteX3" fmla="*/ 5699 w 64304"/>
                  <a:gd name="connsiteY3" fmla="*/ 107028 h 107634"/>
                  <a:gd name="connsiteX4" fmla="*/ 174 w 64304"/>
                  <a:gd name="connsiteY4" fmla="*/ 101789 h 107634"/>
                  <a:gd name="connsiteX5" fmla="*/ 8366 w 64304"/>
                  <a:gd name="connsiteY5" fmla="*/ 58736 h 107634"/>
                  <a:gd name="connsiteX6" fmla="*/ 17986 w 64304"/>
                  <a:gd name="connsiteY6" fmla="*/ 9016 h 107634"/>
                  <a:gd name="connsiteX7" fmla="*/ 28463 w 64304"/>
                  <a:gd name="connsiteY7" fmla="*/ 62 h 107634"/>
                  <a:gd name="connsiteX8" fmla="*/ 49418 w 64304"/>
                  <a:gd name="connsiteY8" fmla="*/ 157 h 107634"/>
                  <a:gd name="connsiteX9" fmla="*/ 64087 w 64304"/>
                  <a:gd name="connsiteY9" fmla="*/ 13778 h 107634"/>
                  <a:gd name="connsiteX10" fmla="*/ 52943 w 64304"/>
                  <a:gd name="connsiteY10" fmla="*/ 51402 h 107634"/>
                  <a:gd name="connsiteX11" fmla="*/ 51514 w 64304"/>
                  <a:gd name="connsiteY11" fmla="*/ 55879 h 107634"/>
                  <a:gd name="connsiteX12" fmla="*/ 52752 w 64304"/>
                  <a:gd name="connsiteY12" fmla="*/ 79120 h 107634"/>
                  <a:gd name="connsiteX13" fmla="*/ 50657 w 64304"/>
                  <a:gd name="connsiteY13" fmla="*/ 103694 h 107634"/>
                  <a:gd name="connsiteX14" fmla="*/ 46466 w 64304"/>
                  <a:gd name="connsiteY14" fmla="*/ 107028 h 107634"/>
                  <a:gd name="connsiteX15" fmla="*/ 40465 w 64304"/>
                  <a:gd name="connsiteY15" fmla="*/ 103504 h 107634"/>
                  <a:gd name="connsiteX16" fmla="*/ 41322 w 64304"/>
                  <a:gd name="connsiteY16" fmla="*/ 94264 h 107634"/>
                  <a:gd name="connsiteX17" fmla="*/ 44561 w 64304"/>
                  <a:gd name="connsiteY17" fmla="*/ 76072 h 107634"/>
                  <a:gd name="connsiteX18" fmla="*/ 32273 w 64304"/>
                  <a:gd name="connsiteY18" fmla="*/ 61117 h 107634"/>
                  <a:gd name="connsiteX19" fmla="*/ 28844 w 64304"/>
                  <a:gd name="connsiteY19" fmla="*/ 61403 h 107634"/>
                  <a:gd name="connsiteX20" fmla="*/ 38179 w 64304"/>
                  <a:gd name="connsiteY20" fmla="*/ 12635 h 107634"/>
                  <a:gd name="connsiteX21" fmla="*/ 29416 w 64304"/>
                  <a:gd name="connsiteY21" fmla="*/ 12730 h 107634"/>
                  <a:gd name="connsiteX22" fmla="*/ 25606 w 64304"/>
                  <a:gd name="connsiteY22" fmla="*/ 15493 h 107634"/>
                  <a:gd name="connsiteX23" fmla="*/ 19891 w 64304"/>
                  <a:gd name="connsiteY23" fmla="*/ 45115 h 107634"/>
                  <a:gd name="connsiteX24" fmla="*/ 23701 w 64304"/>
                  <a:gd name="connsiteY24" fmla="*/ 49116 h 107634"/>
                  <a:gd name="connsiteX25" fmla="*/ 38274 w 64304"/>
                  <a:gd name="connsiteY25" fmla="*/ 49021 h 107634"/>
                  <a:gd name="connsiteX26" fmla="*/ 50085 w 64304"/>
                  <a:gd name="connsiteY26" fmla="*/ 41782 h 107634"/>
                  <a:gd name="connsiteX27" fmla="*/ 54848 w 64304"/>
                  <a:gd name="connsiteY27" fmla="*/ 21684 h 107634"/>
                  <a:gd name="connsiteX28" fmla="*/ 45894 w 64304"/>
                  <a:gd name="connsiteY28" fmla="*/ 12540 h 107634"/>
                  <a:gd name="connsiteX29" fmla="*/ 38179 w 64304"/>
                  <a:gd name="connsiteY29" fmla="*/ 12635 h 10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4304" h="107634">
                    <a:moveTo>
                      <a:pt x="28844" y="61403"/>
                    </a:moveTo>
                    <a:cubicBezTo>
                      <a:pt x="17033" y="61403"/>
                      <a:pt x="17033" y="61403"/>
                      <a:pt x="14652" y="73024"/>
                    </a:cubicBezTo>
                    <a:cubicBezTo>
                      <a:pt x="12652" y="82834"/>
                      <a:pt x="10747" y="92740"/>
                      <a:pt x="8651" y="102551"/>
                    </a:cubicBezTo>
                    <a:cubicBezTo>
                      <a:pt x="8270" y="104266"/>
                      <a:pt x="7127" y="106456"/>
                      <a:pt x="5699" y="107028"/>
                    </a:cubicBezTo>
                    <a:cubicBezTo>
                      <a:pt x="1698" y="108838"/>
                      <a:pt x="-683" y="106456"/>
                      <a:pt x="174" y="101789"/>
                    </a:cubicBezTo>
                    <a:cubicBezTo>
                      <a:pt x="2841" y="87406"/>
                      <a:pt x="5603" y="73119"/>
                      <a:pt x="8366" y="58736"/>
                    </a:cubicBezTo>
                    <a:cubicBezTo>
                      <a:pt x="11604" y="42163"/>
                      <a:pt x="14843" y="25589"/>
                      <a:pt x="17986" y="9016"/>
                    </a:cubicBezTo>
                    <a:cubicBezTo>
                      <a:pt x="19605" y="253"/>
                      <a:pt x="19510" y="62"/>
                      <a:pt x="28463" y="62"/>
                    </a:cubicBezTo>
                    <a:cubicBezTo>
                      <a:pt x="35417" y="62"/>
                      <a:pt x="42465" y="-128"/>
                      <a:pt x="49418" y="157"/>
                    </a:cubicBezTo>
                    <a:cubicBezTo>
                      <a:pt x="58467" y="538"/>
                      <a:pt x="63420" y="4825"/>
                      <a:pt x="64087" y="13778"/>
                    </a:cubicBezTo>
                    <a:cubicBezTo>
                      <a:pt x="65135" y="27589"/>
                      <a:pt x="62563" y="40543"/>
                      <a:pt x="52943" y="51402"/>
                    </a:cubicBezTo>
                    <a:cubicBezTo>
                      <a:pt x="51990" y="52545"/>
                      <a:pt x="50942" y="55021"/>
                      <a:pt x="51514" y="55879"/>
                    </a:cubicBezTo>
                    <a:cubicBezTo>
                      <a:pt x="56276" y="63499"/>
                      <a:pt x="53419" y="71309"/>
                      <a:pt x="52752" y="79120"/>
                    </a:cubicBezTo>
                    <a:cubicBezTo>
                      <a:pt x="52085" y="87311"/>
                      <a:pt x="51228" y="95503"/>
                      <a:pt x="50657" y="103694"/>
                    </a:cubicBezTo>
                    <a:cubicBezTo>
                      <a:pt x="50466" y="106742"/>
                      <a:pt x="48847" y="107123"/>
                      <a:pt x="46466" y="107028"/>
                    </a:cubicBezTo>
                    <a:cubicBezTo>
                      <a:pt x="43799" y="106933"/>
                      <a:pt x="40370" y="107885"/>
                      <a:pt x="40465" y="103504"/>
                    </a:cubicBezTo>
                    <a:cubicBezTo>
                      <a:pt x="40465" y="100456"/>
                      <a:pt x="40846" y="97312"/>
                      <a:pt x="41322" y="94264"/>
                    </a:cubicBezTo>
                    <a:cubicBezTo>
                      <a:pt x="42275" y="88168"/>
                      <a:pt x="43513" y="82168"/>
                      <a:pt x="44561" y="76072"/>
                    </a:cubicBezTo>
                    <a:cubicBezTo>
                      <a:pt x="46180" y="65785"/>
                      <a:pt x="44465" y="60070"/>
                      <a:pt x="32273" y="61117"/>
                    </a:cubicBezTo>
                    <a:cubicBezTo>
                      <a:pt x="31130" y="61498"/>
                      <a:pt x="29987" y="61403"/>
                      <a:pt x="28844" y="61403"/>
                    </a:cubicBezTo>
                    <a:close/>
                    <a:moveTo>
                      <a:pt x="38179" y="12635"/>
                    </a:moveTo>
                    <a:cubicBezTo>
                      <a:pt x="35226" y="12635"/>
                      <a:pt x="32273" y="12349"/>
                      <a:pt x="29416" y="12730"/>
                    </a:cubicBezTo>
                    <a:cubicBezTo>
                      <a:pt x="27987" y="12921"/>
                      <a:pt x="25892" y="14350"/>
                      <a:pt x="25606" y="15493"/>
                    </a:cubicBezTo>
                    <a:cubicBezTo>
                      <a:pt x="23510" y="25303"/>
                      <a:pt x="21796" y="35209"/>
                      <a:pt x="19891" y="45115"/>
                    </a:cubicBezTo>
                    <a:cubicBezTo>
                      <a:pt x="19319" y="48259"/>
                      <a:pt x="20939" y="49116"/>
                      <a:pt x="23701" y="49116"/>
                    </a:cubicBezTo>
                    <a:cubicBezTo>
                      <a:pt x="28559" y="49021"/>
                      <a:pt x="33416" y="49116"/>
                      <a:pt x="38274" y="49021"/>
                    </a:cubicBezTo>
                    <a:cubicBezTo>
                      <a:pt x="43703" y="49021"/>
                      <a:pt x="48275" y="46449"/>
                      <a:pt x="50085" y="41782"/>
                    </a:cubicBezTo>
                    <a:cubicBezTo>
                      <a:pt x="52562" y="35400"/>
                      <a:pt x="54181" y="28447"/>
                      <a:pt x="54848" y="21684"/>
                    </a:cubicBezTo>
                    <a:cubicBezTo>
                      <a:pt x="55419" y="15588"/>
                      <a:pt x="52085" y="12921"/>
                      <a:pt x="45894" y="12540"/>
                    </a:cubicBezTo>
                    <a:cubicBezTo>
                      <a:pt x="43418" y="12540"/>
                      <a:pt x="40751" y="12635"/>
                      <a:pt x="38179" y="12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2" name="Figura a mano libera: forma 101">
                <a:extLst>
                  <a:ext uri="{FF2B5EF4-FFF2-40B4-BE49-F238E27FC236}">
                    <a16:creationId xmlns:a16="http://schemas.microsoft.com/office/drawing/2014/main" xmlns="" id="{E3858B88-18D4-4BC0-917F-CEFCCEC4DFB2}"/>
                  </a:ext>
                </a:extLst>
              </p:cNvPr>
              <p:cNvSpPr/>
              <p:nvPr/>
            </p:nvSpPr>
            <p:spPr>
              <a:xfrm>
                <a:off x="10352187" y="817083"/>
                <a:ext cx="64550" cy="107195"/>
              </a:xfrm>
              <a:custGeom>
                <a:avLst/>
                <a:gdLst>
                  <a:gd name="connsiteX0" fmla="*/ 37492 w 64550"/>
                  <a:gd name="connsiteY0" fmla="*/ 510 h 107195"/>
                  <a:gd name="connsiteX1" fmla="*/ 52065 w 64550"/>
                  <a:gd name="connsiteY1" fmla="*/ 605 h 107195"/>
                  <a:gd name="connsiteX2" fmla="*/ 63400 w 64550"/>
                  <a:gd name="connsiteY2" fmla="*/ 10225 h 107195"/>
                  <a:gd name="connsiteX3" fmla="*/ 53875 w 64550"/>
                  <a:gd name="connsiteY3" fmla="*/ 50421 h 107195"/>
                  <a:gd name="connsiteX4" fmla="*/ 52541 w 64550"/>
                  <a:gd name="connsiteY4" fmla="*/ 58422 h 107195"/>
                  <a:gd name="connsiteX5" fmla="*/ 54256 w 64550"/>
                  <a:gd name="connsiteY5" fmla="*/ 69185 h 107195"/>
                  <a:gd name="connsiteX6" fmla="*/ 51398 w 64550"/>
                  <a:gd name="connsiteY6" fmla="*/ 86902 h 107195"/>
                  <a:gd name="connsiteX7" fmla="*/ 50255 w 64550"/>
                  <a:gd name="connsiteY7" fmla="*/ 101856 h 107195"/>
                  <a:gd name="connsiteX8" fmla="*/ 49303 w 64550"/>
                  <a:gd name="connsiteY8" fmla="*/ 106523 h 107195"/>
                  <a:gd name="connsiteX9" fmla="*/ 41778 w 64550"/>
                  <a:gd name="connsiteY9" fmla="*/ 106428 h 107195"/>
                  <a:gd name="connsiteX10" fmla="*/ 40540 w 64550"/>
                  <a:gd name="connsiteY10" fmla="*/ 101761 h 107195"/>
                  <a:gd name="connsiteX11" fmla="*/ 43778 w 64550"/>
                  <a:gd name="connsiteY11" fmla="*/ 81568 h 107195"/>
                  <a:gd name="connsiteX12" fmla="*/ 44731 w 64550"/>
                  <a:gd name="connsiteY12" fmla="*/ 76805 h 107195"/>
                  <a:gd name="connsiteX13" fmla="*/ 31396 w 64550"/>
                  <a:gd name="connsiteY13" fmla="*/ 61279 h 107195"/>
                  <a:gd name="connsiteX14" fmla="*/ 25109 w 64550"/>
                  <a:gd name="connsiteY14" fmla="*/ 61279 h 107195"/>
                  <a:gd name="connsiteX15" fmla="*/ 15203 w 64550"/>
                  <a:gd name="connsiteY15" fmla="*/ 69566 h 107195"/>
                  <a:gd name="connsiteX16" fmla="*/ 9298 w 64550"/>
                  <a:gd name="connsiteY16" fmla="*/ 101665 h 107195"/>
                  <a:gd name="connsiteX17" fmla="*/ 4345 w 64550"/>
                  <a:gd name="connsiteY17" fmla="*/ 107190 h 107195"/>
                  <a:gd name="connsiteX18" fmla="*/ 154 w 64550"/>
                  <a:gd name="connsiteY18" fmla="*/ 102523 h 107195"/>
                  <a:gd name="connsiteX19" fmla="*/ 19013 w 64550"/>
                  <a:gd name="connsiteY19" fmla="*/ 5082 h 107195"/>
                  <a:gd name="connsiteX20" fmla="*/ 25109 w 64550"/>
                  <a:gd name="connsiteY20" fmla="*/ 34 h 107195"/>
                  <a:gd name="connsiteX21" fmla="*/ 37301 w 64550"/>
                  <a:gd name="connsiteY21" fmla="*/ 129 h 107195"/>
                  <a:gd name="connsiteX22" fmla="*/ 37492 w 64550"/>
                  <a:gd name="connsiteY22" fmla="*/ 510 h 107195"/>
                  <a:gd name="connsiteX23" fmla="*/ 38920 w 64550"/>
                  <a:gd name="connsiteY23" fmla="*/ 12702 h 107195"/>
                  <a:gd name="connsiteX24" fmla="*/ 38920 w 64550"/>
                  <a:gd name="connsiteY24" fmla="*/ 12607 h 107195"/>
                  <a:gd name="connsiteX25" fmla="*/ 30253 w 64550"/>
                  <a:gd name="connsiteY25" fmla="*/ 12797 h 107195"/>
                  <a:gd name="connsiteX26" fmla="*/ 25681 w 64550"/>
                  <a:gd name="connsiteY26" fmla="*/ 16702 h 107195"/>
                  <a:gd name="connsiteX27" fmla="*/ 20156 w 64550"/>
                  <a:gd name="connsiteY27" fmla="*/ 44801 h 107195"/>
                  <a:gd name="connsiteX28" fmla="*/ 24061 w 64550"/>
                  <a:gd name="connsiteY28" fmla="*/ 49183 h 107195"/>
                  <a:gd name="connsiteX29" fmla="*/ 38635 w 64550"/>
                  <a:gd name="connsiteY29" fmla="*/ 49087 h 107195"/>
                  <a:gd name="connsiteX30" fmla="*/ 50636 w 64550"/>
                  <a:gd name="connsiteY30" fmla="*/ 42134 h 107195"/>
                  <a:gd name="connsiteX31" fmla="*/ 55303 w 64550"/>
                  <a:gd name="connsiteY31" fmla="*/ 20131 h 107195"/>
                  <a:gd name="connsiteX32" fmla="*/ 47779 w 64550"/>
                  <a:gd name="connsiteY32" fmla="*/ 12702 h 107195"/>
                  <a:gd name="connsiteX33" fmla="*/ 38920 w 64550"/>
                  <a:gd name="connsiteY33" fmla="*/ 12702 h 10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4550" h="107195">
                    <a:moveTo>
                      <a:pt x="37492" y="510"/>
                    </a:moveTo>
                    <a:cubicBezTo>
                      <a:pt x="42349" y="510"/>
                      <a:pt x="47207" y="224"/>
                      <a:pt x="52065" y="605"/>
                    </a:cubicBezTo>
                    <a:cubicBezTo>
                      <a:pt x="58066" y="986"/>
                      <a:pt x="62161" y="4415"/>
                      <a:pt x="63400" y="10225"/>
                    </a:cubicBezTo>
                    <a:cubicBezTo>
                      <a:pt x="66543" y="25084"/>
                      <a:pt x="63209" y="38610"/>
                      <a:pt x="53875" y="50421"/>
                    </a:cubicBezTo>
                    <a:cubicBezTo>
                      <a:pt x="51779" y="53183"/>
                      <a:pt x="50731" y="54898"/>
                      <a:pt x="52541" y="58422"/>
                    </a:cubicBezTo>
                    <a:cubicBezTo>
                      <a:pt x="54065" y="61565"/>
                      <a:pt x="54541" y="65661"/>
                      <a:pt x="54256" y="69185"/>
                    </a:cubicBezTo>
                    <a:cubicBezTo>
                      <a:pt x="53779" y="75186"/>
                      <a:pt x="52160" y="80996"/>
                      <a:pt x="51398" y="86902"/>
                    </a:cubicBezTo>
                    <a:cubicBezTo>
                      <a:pt x="50731" y="91855"/>
                      <a:pt x="50636" y="96903"/>
                      <a:pt x="50255" y="101856"/>
                    </a:cubicBezTo>
                    <a:cubicBezTo>
                      <a:pt x="50160" y="103475"/>
                      <a:pt x="49969" y="106428"/>
                      <a:pt x="49303" y="106523"/>
                    </a:cubicBezTo>
                    <a:cubicBezTo>
                      <a:pt x="46826" y="106999"/>
                      <a:pt x="44159" y="107095"/>
                      <a:pt x="41778" y="106428"/>
                    </a:cubicBezTo>
                    <a:cubicBezTo>
                      <a:pt x="40921" y="106237"/>
                      <a:pt x="40349" y="103285"/>
                      <a:pt x="40540" y="101761"/>
                    </a:cubicBezTo>
                    <a:cubicBezTo>
                      <a:pt x="41397" y="94998"/>
                      <a:pt x="42635" y="88330"/>
                      <a:pt x="43778" y="81568"/>
                    </a:cubicBezTo>
                    <a:cubicBezTo>
                      <a:pt x="44064" y="79948"/>
                      <a:pt x="44540" y="78424"/>
                      <a:pt x="44731" y="76805"/>
                    </a:cubicBezTo>
                    <a:cubicBezTo>
                      <a:pt x="46159" y="63470"/>
                      <a:pt x="43683" y="60708"/>
                      <a:pt x="31396" y="61279"/>
                    </a:cubicBezTo>
                    <a:cubicBezTo>
                      <a:pt x="29300" y="61375"/>
                      <a:pt x="27205" y="61279"/>
                      <a:pt x="25109" y="61279"/>
                    </a:cubicBezTo>
                    <a:cubicBezTo>
                      <a:pt x="16727" y="61279"/>
                      <a:pt x="16727" y="61279"/>
                      <a:pt x="15203" y="69566"/>
                    </a:cubicBezTo>
                    <a:cubicBezTo>
                      <a:pt x="13203" y="80234"/>
                      <a:pt x="11203" y="90902"/>
                      <a:pt x="9298" y="101665"/>
                    </a:cubicBezTo>
                    <a:cubicBezTo>
                      <a:pt x="8821" y="104618"/>
                      <a:pt x="8059" y="107095"/>
                      <a:pt x="4345" y="107190"/>
                    </a:cubicBezTo>
                    <a:cubicBezTo>
                      <a:pt x="1011" y="107285"/>
                      <a:pt x="-513" y="106142"/>
                      <a:pt x="154" y="102523"/>
                    </a:cubicBezTo>
                    <a:cubicBezTo>
                      <a:pt x="6535" y="70042"/>
                      <a:pt x="12917" y="37562"/>
                      <a:pt x="19013" y="5082"/>
                    </a:cubicBezTo>
                    <a:cubicBezTo>
                      <a:pt x="19775" y="1272"/>
                      <a:pt x="21299" y="-252"/>
                      <a:pt x="25109" y="34"/>
                    </a:cubicBezTo>
                    <a:cubicBezTo>
                      <a:pt x="29205" y="224"/>
                      <a:pt x="33205" y="129"/>
                      <a:pt x="37301" y="129"/>
                    </a:cubicBezTo>
                    <a:cubicBezTo>
                      <a:pt x="37492" y="319"/>
                      <a:pt x="37492" y="415"/>
                      <a:pt x="37492" y="510"/>
                    </a:cubicBezTo>
                    <a:close/>
                    <a:moveTo>
                      <a:pt x="38920" y="12702"/>
                    </a:moveTo>
                    <a:cubicBezTo>
                      <a:pt x="38920" y="12702"/>
                      <a:pt x="38920" y="12607"/>
                      <a:pt x="38920" y="12607"/>
                    </a:cubicBezTo>
                    <a:cubicBezTo>
                      <a:pt x="35968" y="12607"/>
                      <a:pt x="33015" y="12130"/>
                      <a:pt x="30253" y="12797"/>
                    </a:cubicBezTo>
                    <a:cubicBezTo>
                      <a:pt x="28443" y="13178"/>
                      <a:pt x="26062" y="15083"/>
                      <a:pt x="25681" y="16702"/>
                    </a:cubicBezTo>
                    <a:cubicBezTo>
                      <a:pt x="23585" y="26037"/>
                      <a:pt x="21966" y="35467"/>
                      <a:pt x="20156" y="44801"/>
                    </a:cubicBezTo>
                    <a:cubicBezTo>
                      <a:pt x="19489" y="48040"/>
                      <a:pt x="20823" y="49278"/>
                      <a:pt x="24061" y="49183"/>
                    </a:cubicBezTo>
                    <a:cubicBezTo>
                      <a:pt x="28919" y="49087"/>
                      <a:pt x="33777" y="49183"/>
                      <a:pt x="38635" y="49087"/>
                    </a:cubicBezTo>
                    <a:cubicBezTo>
                      <a:pt x="43969" y="49087"/>
                      <a:pt x="48064" y="46611"/>
                      <a:pt x="50636" y="42134"/>
                    </a:cubicBezTo>
                    <a:cubicBezTo>
                      <a:pt x="54541" y="35371"/>
                      <a:pt x="56065" y="27942"/>
                      <a:pt x="55303" y="20131"/>
                    </a:cubicBezTo>
                    <a:cubicBezTo>
                      <a:pt x="54827" y="15750"/>
                      <a:pt x="52351" y="12988"/>
                      <a:pt x="47779" y="12702"/>
                    </a:cubicBezTo>
                    <a:cubicBezTo>
                      <a:pt x="44731" y="12607"/>
                      <a:pt x="41873" y="12702"/>
                      <a:pt x="38920" y="12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3" name="Figura a mano libera: forma 102">
                <a:extLst>
                  <a:ext uri="{FF2B5EF4-FFF2-40B4-BE49-F238E27FC236}">
                    <a16:creationId xmlns:a16="http://schemas.microsoft.com/office/drawing/2014/main" xmlns="" id="{B466951D-9CD3-480E-ABB6-54B945998870}"/>
                  </a:ext>
                </a:extLst>
              </p:cNvPr>
              <p:cNvSpPr/>
              <p:nvPr/>
            </p:nvSpPr>
            <p:spPr>
              <a:xfrm>
                <a:off x="10646125" y="817201"/>
                <a:ext cx="64814" cy="107262"/>
              </a:xfrm>
              <a:custGeom>
                <a:avLst/>
                <a:gdLst>
                  <a:gd name="connsiteX0" fmla="*/ 22636 w 64814"/>
                  <a:gd name="connsiteY0" fmla="*/ 107168 h 107262"/>
                  <a:gd name="connsiteX1" fmla="*/ 5586 w 64814"/>
                  <a:gd name="connsiteY1" fmla="*/ 107168 h 107262"/>
                  <a:gd name="connsiteX2" fmla="*/ 443 w 64814"/>
                  <a:gd name="connsiteY2" fmla="*/ 100881 h 107262"/>
                  <a:gd name="connsiteX3" fmla="*/ 9111 w 64814"/>
                  <a:gd name="connsiteY3" fmla="*/ 54971 h 107262"/>
                  <a:gd name="connsiteX4" fmla="*/ 18350 w 64814"/>
                  <a:gd name="connsiteY4" fmla="*/ 6679 h 107262"/>
                  <a:gd name="connsiteX5" fmla="*/ 25779 w 64814"/>
                  <a:gd name="connsiteY5" fmla="*/ 11 h 107262"/>
                  <a:gd name="connsiteX6" fmla="*/ 59403 w 64814"/>
                  <a:gd name="connsiteY6" fmla="*/ 107 h 107262"/>
                  <a:gd name="connsiteX7" fmla="*/ 64451 w 64814"/>
                  <a:gd name="connsiteY7" fmla="*/ 5917 h 107262"/>
                  <a:gd name="connsiteX8" fmla="*/ 55974 w 64814"/>
                  <a:gd name="connsiteY8" fmla="*/ 13251 h 107262"/>
                  <a:gd name="connsiteX9" fmla="*/ 30637 w 64814"/>
                  <a:gd name="connsiteY9" fmla="*/ 13156 h 107262"/>
                  <a:gd name="connsiteX10" fmla="*/ 24827 w 64814"/>
                  <a:gd name="connsiteY10" fmla="*/ 17537 h 107262"/>
                  <a:gd name="connsiteX11" fmla="*/ 20350 w 64814"/>
                  <a:gd name="connsiteY11" fmla="*/ 40969 h 107262"/>
                  <a:gd name="connsiteX12" fmla="*/ 24541 w 64814"/>
                  <a:gd name="connsiteY12" fmla="*/ 45827 h 107262"/>
                  <a:gd name="connsiteX13" fmla="*/ 47973 w 64814"/>
                  <a:gd name="connsiteY13" fmla="*/ 45827 h 107262"/>
                  <a:gd name="connsiteX14" fmla="*/ 53688 w 64814"/>
                  <a:gd name="connsiteY14" fmla="*/ 48970 h 107262"/>
                  <a:gd name="connsiteX15" fmla="*/ 47687 w 64814"/>
                  <a:gd name="connsiteY15" fmla="*/ 58019 h 107262"/>
                  <a:gd name="connsiteX16" fmla="*/ 23303 w 64814"/>
                  <a:gd name="connsiteY16" fmla="*/ 58019 h 107262"/>
                  <a:gd name="connsiteX17" fmla="*/ 15683 w 64814"/>
                  <a:gd name="connsiteY17" fmla="*/ 64400 h 107262"/>
                  <a:gd name="connsiteX18" fmla="*/ 11301 w 64814"/>
                  <a:gd name="connsiteY18" fmla="*/ 86879 h 107262"/>
                  <a:gd name="connsiteX19" fmla="*/ 17302 w 64814"/>
                  <a:gd name="connsiteY19" fmla="*/ 94595 h 107262"/>
                  <a:gd name="connsiteX20" fmla="*/ 42162 w 64814"/>
                  <a:gd name="connsiteY20" fmla="*/ 94499 h 107262"/>
                  <a:gd name="connsiteX21" fmla="*/ 47020 w 64814"/>
                  <a:gd name="connsiteY21" fmla="*/ 100119 h 107262"/>
                  <a:gd name="connsiteX22" fmla="*/ 38352 w 64814"/>
                  <a:gd name="connsiteY22" fmla="*/ 107263 h 107262"/>
                  <a:gd name="connsiteX23" fmla="*/ 22636 w 64814"/>
                  <a:gd name="connsiteY23" fmla="*/ 107168 h 107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4814" h="107262">
                    <a:moveTo>
                      <a:pt x="22636" y="107168"/>
                    </a:moveTo>
                    <a:cubicBezTo>
                      <a:pt x="16921" y="107168"/>
                      <a:pt x="11301" y="107168"/>
                      <a:pt x="5586" y="107168"/>
                    </a:cubicBezTo>
                    <a:cubicBezTo>
                      <a:pt x="-129" y="107168"/>
                      <a:pt x="-605" y="106691"/>
                      <a:pt x="443" y="100881"/>
                    </a:cubicBezTo>
                    <a:cubicBezTo>
                      <a:pt x="3205" y="85546"/>
                      <a:pt x="6158" y="70306"/>
                      <a:pt x="9111" y="54971"/>
                    </a:cubicBezTo>
                    <a:cubicBezTo>
                      <a:pt x="12159" y="38873"/>
                      <a:pt x="15492" y="22776"/>
                      <a:pt x="18350" y="6679"/>
                    </a:cubicBezTo>
                    <a:cubicBezTo>
                      <a:pt x="19207" y="2012"/>
                      <a:pt x="20826" y="-179"/>
                      <a:pt x="25779" y="11"/>
                    </a:cubicBezTo>
                    <a:cubicBezTo>
                      <a:pt x="37019" y="297"/>
                      <a:pt x="48163" y="107"/>
                      <a:pt x="59403" y="107"/>
                    </a:cubicBezTo>
                    <a:cubicBezTo>
                      <a:pt x="65022" y="107"/>
                      <a:pt x="65308" y="488"/>
                      <a:pt x="64451" y="5917"/>
                    </a:cubicBezTo>
                    <a:cubicBezTo>
                      <a:pt x="63213" y="13156"/>
                      <a:pt x="63213" y="13156"/>
                      <a:pt x="55974" y="13251"/>
                    </a:cubicBezTo>
                    <a:cubicBezTo>
                      <a:pt x="47496" y="13251"/>
                      <a:pt x="39114" y="13346"/>
                      <a:pt x="30637" y="13156"/>
                    </a:cubicBezTo>
                    <a:cubicBezTo>
                      <a:pt x="27303" y="13061"/>
                      <a:pt x="25494" y="14108"/>
                      <a:pt x="24827" y="17537"/>
                    </a:cubicBezTo>
                    <a:cubicBezTo>
                      <a:pt x="23398" y="25348"/>
                      <a:pt x="21874" y="33158"/>
                      <a:pt x="20350" y="40969"/>
                    </a:cubicBezTo>
                    <a:cubicBezTo>
                      <a:pt x="19683" y="44303"/>
                      <a:pt x="21017" y="45827"/>
                      <a:pt x="24541" y="45827"/>
                    </a:cubicBezTo>
                    <a:cubicBezTo>
                      <a:pt x="32352" y="45731"/>
                      <a:pt x="40162" y="45731"/>
                      <a:pt x="47973" y="45827"/>
                    </a:cubicBezTo>
                    <a:cubicBezTo>
                      <a:pt x="50259" y="45827"/>
                      <a:pt x="53592" y="44684"/>
                      <a:pt x="53688" y="48970"/>
                    </a:cubicBezTo>
                    <a:cubicBezTo>
                      <a:pt x="53783" y="54113"/>
                      <a:pt x="51402" y="57923"/>
                      <a:pt x="47687" y="58019"/>
                    </a:cubicBezTo>
                    <a:cubicBezTo>
                      <a:pt x="39591" y="58114"/>
                      <a:pt x="31399" y="58304"/>
                      <a:pt x="23303" y="58019"/>
                    </a:cubicBezTo>
                    <a:cubicBezTo>
                      <a:pt x="18445" y="57828"/>
                      <a:pt x="16350" y="59447"/>
                      <a:pt x="15683" y="64400"/>
                    </a:cubicBezTo>
                    <a:cubicBezTo>
                      <a:pt x="14635" y="71925"/>
                      <a:pt x="12825" y="79355"/>
                      <a:pt x="11301" y="86879"/>
                    </a:cubicBezTo>
                    <a:cubicBezTo>
                      <a:pt x="9873" y="93833"/>
                      <a:pt x="10444" y="94595"/>
                      <a:pt x="17302" y="94595"/>
                    </a:cubicBezTo>
                    <a:cubicBezTo>
                      <a:pt x="25589" y="94595"/>
                      <a:pt x="33876" y="94690"/>
                      <a:pt x="42162" y="94499"/>
                    </a:cubicBezTo>
                    <a:cubicBezTo>
                      <a:pt x="46258" y="94404"/>
                      <a:pt x="48258" y="95261"/>
                      <a:pt x="47020" y="100119"/>
                    </a:cubicBezTo>
                    <a:cubicBezTo>
                      <a:pt x="45210" y="107168"/>
                      <a:pt x="45496" y="107263"/>
                      <a:pt x="38352" y="107263"/>
                    </a:cubicBezTo>
                    <a:cubicBezTo>
                      <a:pt x="33018" y="107168"/>
                      <a:pt x="27875" y="107168"/>
                      <a:pt x="22636" y="107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4" name="Figura a mano libera: forma 103">
                <a:extLst>
                  <a:ext uri="{FF2B5EF4-FFF2-40B4-BE49-F238E27FC236}">
                    <a16:creationId xmlns:a16="http://schemas.microsoft.com/office/drawing/2014/main" xmlns="" id="{62891992-3215-4E8E-BB9D-2E994BCA1806}"/>
                  </a:ext>
                </a:extLst>
              </p:cNvPr>
              <p:cNvSpPr/>
              <p:nvPr/>
            </p:nvSpPr>
            <p:spPr>
              <a:xfrm>
                <a:off x="10233257" y="814392"/>
                <a:ext cx="62056" cy="112621"/>
              </a:xfrm>
              <a:custGeom>
                <a:avLst/>
                <a:gdLst>
                  <a:gd name="connsiteX0" fmla="*/ 8404 w 62056"/>
                  <a:gd name="connsiteY0" fmla="*/ 75210 h 112621"/>
                  <a:gd name="connsiteX1" fmla="*/ 11261 w 62056"/>
                  <a:gd name="connsiteY1" fmla="*/ 90355 h 112621"/>
                  <a:gd name="connsiteX2" fmla="*/ 32502 w 62056"/>
                  <a:gd name="connsiteY2" fmla="*/ 96165 h 112621"/>
                  <a:gd name="connsiteX3" fmla="*/ 44884 w 62056"/>
                  <a:gd name="connsiteY3" fmla="*/ 76162 h 112621"/>
                  <a:gd name="connsiteX4" fmla="*/ 51457 w 62056"/>
                  <a:gd name="connsiteY4" fmla="*/ 70257 h 112621"/>
                  <a:gd name="connsiteX5" fmla="*/ 54409 w 62056"/>
                  <a:gd name="connsiteY5" fmla="*/ 73972 h 112621"/>
                  <a:gd name="connsiteX6" fmla="*/ 35169 w 62056"/>
                  <a:gd name="connsiteY6" fmla="*/ 106642 h 112621"/>
                  <a:gd name="connsiteX7" fmla="*/ 1355 w 62056"/>
                  <a:gd name="connsiteY7" fmla="*/ 94546 h 112621"/>
                  <a:gd name="connsiteX8" fmla="*/ 1831 w 62056"/>
                  <a:gd name="connsiteY8" fmla="*/ 60637 h 112621"/>
                  <a:gd name="connsiteX9" fmla="*/ 16881 w 62056"/>
                  <a:gd name="connsiteY9" fmla="*/ 17298 h 112621"/>
                  <a:gd name="connsiteX10" fmla="*/ 39360 w 62056"/>
                  <a:gd name="connsiteY10" fmla="*/ 248 h 112621"/>
                  <a:gd name="connsiteX11" fmla="*/ 60029 w 62056"/>
                  <a:gd name="connsiteY11" fmla="*/ 14059 h 112621"/>
                  <a:gd name="connsiteX12" fmla="*/ 62029 w 62056"/>
                  <a:gd name="connsiteY12" fmla="*/ 30347 h 112621"/>
                  <a:gd name="connsiteX13" fmla="*/ 57457 w 62056"/>
                  <a:gd name="connsiteY13" fmla="*/ 34633 h 112621"/>
                  <a:gd name="connsiteX14" fmla="*/ 52981 w 62056"/>
                  <a:gd name="connsiteY14" fmla="*/ 30252 h 112621"/>
                  <a:gd name="connsiteX15" fmla="*/ 52409 w 62056"/>
                  <a:gd name="connsiteY15" fmla="*/ 23965 h 112621"/>
                  <a:gd name="connsiteX16" fmla="*/ 31454 w 62056"/>
                  <a:gd name="connsiteY16" fmla="*/ 15107 h 112621"/>
                  <a:gd name="connsiteX17" fmla="*/ 17357 w 62056"/>
                  <a:gd name="connsiteY17" fmla="*/ 34538 h 112621"/>
                  <a:gd name="connsiteX18" fmla="*/ 8404 w 62056"/>
                  <a:gd name="connsiteY18" fmla="*/ 75210 h 112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056" h="112621">
                    <a:moveTo>
                      <a:pt x="8404" y="75210"/>
                    </a:moveTo>
                    <a:cubicBezTo>
                      <a:pt x="9356" y="80258"/>
                      <a:pt x="9737" y="85497"/>
                      <a:pt x="11261" y="90355"/>
                    </a:cubicBezTo>
                    <a:cubicBezTo>
                      <a:pt x="14500" y="100451"/>
                      <a:pt x="24120" y="103023"/>
                      <a:pt x="32502" y="96165"/>
                    </a:cubicBezTo>
                    <a:cubicBezTo>
                      <a:pt x="38884" y="90926"/>
                      <a:pt x="42408" y="83782"/>
                      <a:pt x="44884" y="76162"/>
                    </a:cubicBezTo>
                    <a:cubicBezTo>
                      <a:pt x="45932" y="72829"/>
                      <a:pt x="47170" y="70066"/>
                      <a:pt x="51457" y="70257"/>
                    </a:cubicBezTo>
                    <a:cubicBezTo>
                      <a:pt x="54124" y="70352"/>
                      <a:pt x="55171" y="71781"/>
                      <a:pt x="54409" y="73972"/>
                    </a:cubicBezTo>
                    <a:cubicBezTo>
                      <a:pt x="50218" y="86163"/>
                      <a:pt x="45456" y="98070"/>
                      <a:pt x="35169" y="106642"/>
                    </a:cubicBezTo>
                    <a:cubicBezTo>
                      <a:pt x="21358" y="118263"/>
                      <a:pt x="5165" y="112262"/>
                      <a:pt x="1355" y="94546"/>
                    </a:cubicBezTo>
                    <a:cubicBezTo>
                      <a:pt x="-1026" y="83115"/>
                      <a:pt x="117" y="71876"/>
                      <a:pt x="1831" y="60637"/>
                    </a:cubicBezTo>
                    <a:cubicBezTo>
                      <a:pt x="4213" y="45301"/>
                      <a:pt x="8118" y="30442"/>
                      <a:pt x="16881" y="17298"/>
                    </a:cubicBezTo>
                    <a:cubicBezTo>
                      <a:pt x="22405" y="9106"/>
                      <a:pt x="28597" y="1677"/>
                      <a:pt x="39360" y="248"/>
                    </a:cubicBezTo>
                    <a:cubicBezTo>
                      <a:pt x="50028" y="-1181"/>
                      <a:pt x="57553" y="3582"/>
                      <a:pt x="60029" y="14059"/>
                    </a:cubicBezTo>
                    <a:cubicBezTo>
                      <a:pt x="61267" y="19393"/>
                      <a:pt x="61553" y="24918"/>
                      <a:pt x="62029" y="30347"/>
                    </a:cubicBezTo>
                    <a:cubicBezTo>
                      <a:pt x="62315" y="33490"/>
                      <a:pt x="60315" y="34633"/>
                      <a:pt x="57457" y="34633"/>
                    </a:cubicBezTo>
                    <a:cubicBezTo>
                      <a:pt x="54505" y="34633"/>
                      <a:pt x="52981" y="33395"/>
                      <a:pt x="52981" y="30252"/>
                    </a:cubicBezTo>
                    <a:cubicBezTo>
                      <a:pt x="52981" y="28156"/>
                      <a:pt x="52790" y="26061"/>
                      <a:pt x="52409" y="23965"/>
                    </a:cubicBezTo>
                    <a:cubicBezTo>
                      <a:pt x="50599" y="13297"/>
                      <a:pt x="40503" y="9011"/>
                      <a:pt x="31454" y="15107"/>
                    </a:cubicBezTo>
                    <a:cubicBezTo>
                      <a:pt x="24406" y="19870"/>
                      <a:pt x="20215" y="26918"/>
                      <a:pt x="17357" y="34538"/>
                    </a:cubicBezTo>
                    <a:cubicBezTo>
                      <a:pt x="12499" y="47683"/>
                      <a:pt x="9547" y="61113"/>
                      <a:pt x="8404" y="752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5" name="Figura a mano libera: forma 104">
                <a:extLst>
                  <a:ext uri="{FF2B5EF4-FFF2-40B4-BE49-F238E27FC236}">
                    <a16:creationId xmlns:a16="http://schemas.microsoft.com/office/drawing/2014/main" xmlns="" id="{71567FBF-ECE5-4857-B5B1-A095FC5BCC29}"/>
                  </a:ext>
                </a:extLst>
              </p:cNvPr>
              <p:cNvSpPr/>
              <p:nvPr/>
            </p:nvSpPr>
            <p:spPr>
              <a:xfrm>
                <a:off x="10410709" y="817069"/>
                <a:ext cx="54693" cy="107489"/>
              </a:xfrm>
              <a:custGeom>
                <a:avLst/>
                <a:gdLst>
                  <a:gd name="connsiteX0" fmla="*/ 54694 w 54693"/>
                  <a:gd name="connsiteY0" fmla="*/ 54245 h 107489"/>
                  <a:gd name="connsiteX1" fmla="*/ 54694 w 54693"/>
                  <a:gd name="connsiteY1" fmla="*/ 101489 h 107489"/>
                  <a:gd name="connsiteX2" fmla="*/ 49836 w 54693"/>
                  <a:gd name="connsiteY2" fmla="*/ 107489 h 107489"/>
                  <a:gd name="connsiteX3" fmla="*/ 45169 w 54693"/>
                  <a:gd name="connsiteY3" fmla="*/ 102917 h 107489"/>
                  <a:gd name="connsiteX4" fmla="*/ 45073 w 54693"/>
                  <a:gd name="connsiteY4" fmla="*/ 80057 h 107489"/>
                  <a:gd name="connsiteX5" fmla="*/ 39930 w 54693"/>
                  <a:gd name="connsiteY5" fmla="*/ 74914 h 107489"/>
                  <a:gd name="connsiteX6" fmla="*/ 25833 w 54693"/>
                  <a:gd name="connsiteY6" fmla="*/ 74914 h 107489"/>
                  <a:gd name="connsiteX7" fmla="*/ 17832 w 54693"/>
                  <a:gd name="connsiteY7" fmla="*/ 80248 h 107489"/>
                  <a:gd name="connsiteX8" fmla="*/ 9545 w 54693"/>
                  <a:gd name="connsiteY8" fmla="*/ 101012 h 107489"/>
                  <a:gd name="connsiteX9" fmla="*/ 6783 w 54693"/>
                  <a:gd name="connsiteY9" fmla="*/ 106061 h 107489"/>
                  <a:gd name="connsiteX10" fmla="*/ 496 w 54693"/>
                  <a:gd name="connsiteY10" fmla="*/ 107108 h 107489"/>
                  <a:gd name="connsiteX11" fmla="*/ 211 w 54693"/>
                  <a:gd name="connsiteY11" fmla="*/ 102346 h 107489"/>
                  <a:gd name="connsiteX12" fmla="*/ 40597 w 54693"/>
                  <a:gd name="connsiteY12" fmla="*/ 4905 h 107489"/>
                  <a:gd name="connsiteX13" fmla="*/ 49931 w 54693"/>
                  <a:gd name="connsiteY13" fmla="*/ 714 h 107489"/>
                  <a:gd name="connsiteX14" fmla="*/ 52408 w 54693"/>
                  <a:gd name="connsiteY14" fmla="*/ 5667 h 107489"/>
                  <a:gd name="connsiteX15" fmla="*/ 52503 w 54693"/>
                  <a:gd name="connsiteY15" fmla="*/ 54340 h 107489"/>
                  <a:gd name="connsiteX16" fmla="*/ 54694 w 54693"/>
                  <a:gd name="connsiteY16" fmla="*/ 54245 h 107489"/>
                  <a:gd name="connsiteX17" fmla="*/ 44883 w 54693"/>
                  <a:gd name="connsiteY17" fmla="*/ 21860 h 107489"/>
                  <a:gd name="connsiteX18" fmla="*/ 43168 w 54693"/>
                  <a:gd name="connsiteY18" fmla="*/ 21479 h 107489"/>
                  <a:gd name="connsiteX19" fmla="*/ 41168 w 54693"/>
                  <a:gd name="connsiteY19" fmla="*/ 23288 h 107489"/>
                  <a:gd name="connsiteX20" fmla="*/ 26500 w 54693"/>
                  <a:gd name="connsiteY20" fmla="*/ 59674 h 107489"/>
                  <a:gd name="connsiteX21" fmla="*/ 28405 w 54693"/>
                  <a:gd name="connsiteY21" fmla="*/ 62912 h 107489"/>
                  <a:gd name="connsiteX22" fmla="*/ 41454 w 54693"/>
                  <a:gd name="connsiteY22" fmla="*/ 62912 h 107489"/>
                  <a:gd name="connsiteX23" fmla="*/ 44597 w 54693"/>
                  <a:gd name="connsiteY23" fmla="*/ 59579 h 107489"/>
                  <a:gd name="connsiteX24" fmla="*/ 44883 w 54693"/>
                  <a:gd name="connsiteY24" fmla="*/ 21860 h 10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4693" h="107489">
                    <a:moveTo>
                      <a:pt x="54694" y="54245"/>
                    </a:moveTo>
                    <a:cubicBezTo>
                      <a:pt x="54694" y="69961"/>
                      <a:pt x="54598" y="85772"/>
                      <a:pt x="54694" y="101489"/>
                    </a:cubicBezTo>
                    <a:cubicBezTo>
                      <a:pt x="54694" y="105013"/>
                      <a:pt x="54217" y="107489"/>
                      <a:pt x="49836" y="107489"/>
                    </a:cubicBezTo>
                    <a:cubicBezTo>
                      <a:pt x="46502" y="107489"/>
                      <a:pt x="45169" y="106346"/>
                      <a:pt x="45169" y="102917"/>
                    </a:cubicBezTo>
                    <a:cubicBezTo>
                      <a:pt x="45264" y="95297"/>
                      <a:pt x="44978" y="87677"/>
                      <a:pt x="45073" y="80057"/>
                    </a:cubicBezTo>
                    <a:cubicBezTo>
                      <a:pt x="45169" y="76343"/>
                      <a:pt x="43740" y="74723"/>
                      <a:pt x="39930" y="74914"/>
                    </a:cubicBezTo>
                    <a:cubicBezTo>
                      <a:pt x="35263" y="75104"/>
                      <a:pt x="30500" y="75200"/>
                      <a:pt x="25833" y="74914"/>
                    </a:cubicBezTo>
                    <a:cubicBezTo>
                      <a:pt x="21547" y="74533"/>
                      <a:pt x="19261" y="76438"/>
                      <a:pt x="17832" y="80248"/>
                    </a:cubicBezTo>
                    <a:cubicBezTo>
                      <a:pt x="15260" y="87201"/>
                      <a:pt x="12403" y="94154"/>
                      <a:pt x="9545" y="101012"/>
                    </a:cubicBezTo>
                    <a:cubicBezTo>
                      <a:pt x="8783" y="102822"/>
                      <a:pt x="8212" y="105108"/>
                      <a:pt x="6783" y="106061"/>
                    </a:cubicBezTo>
                    <a:cubicBezTo>
                      <a:pt x="5164" y="107108"/>
                      <a:pt x="2592" y="106823"/>
                      <a:pt x="496" y="107108"/>
                    </a:cubicBezTo>
                    <a:cubicBezTo>
                      <a:pt x="401" y="105489"/>
                      <a:pt x="-361" y="103679"/>
                      <a:pt x="211" y="102346"/>
                    </a:cubicBezTo>
                    <a:cubicBezTo>
                      <a:pt x="13546" y="69866"/>
                      <a:pt x="27071" y="37385"/>
                      <a:pt x="40597" y="4905"/>
                    </a:cubicBezTo>
                    <a:cubicBezTo>
                      <a:pt x="42406" y="619"/>
                      <a:pt x="45740" y="-1096"/>
                      <a:pt x="49931" y="714"/>
                    </a:cubicBezTo>
                    <a:cubicBezTo>
                      <a:pt x="51265" y="1286"/>
                      <a:pt x="52408" y="3953"/>
                      <a:pt x="52408" y="5667"/>
                    </a:cubicBezTo>
                    <a:cubicBezTo>
                      <a:pt x="52598" y="21860"/>
                      <a:pt x="52503" y="38147"/>
                      <a:pt x="52503" y="54340"/>
                    </a:cubicBezTo>
                    <a:cubicBezTo>
                      <a:pt x="53360" y="54245"/>
                      <a:pt x="54027" y="54245"/>
                      <a:pt x="54694" y="54245"/>
                    </a:cubicBezTo>
                    <a:close/>
                    <a:moveTo>
                      <a:pt x="44883" y="21860"/>
                    </a:moveTo>
                    <a:cubicBezTo>
                      <a:pt x="44311" y="21764"/>
                      <a:pt x="43740" y="21574"/>
                      <a:pt x="43168" y="21479"/>
                    </a:cubicBezTo>
                    <a:cubicBezTo>
                      <a:pt x="42502" y="22050"/>
                      <a:pt x="41454" y="22526"/>
                      <a:pt x="41168" y="23288"/>
                    </a:cubicBezTo>
                    <a:cubicBezTo>
                      <a:pt x="36215" y="35385"/>
                      <a:pt x="31262" y="47482"/>
                      <a:pt x="26500" y="59674"/>
                    </a:cubicBezTo>
                    <a:cubicBezTo>
                      <a:pt x="26214" y="60436"/>
                      <a:pt x="27643" y="62817"/>
                      <a:pt x="28405" y="62912"/>
                    </a:cubicBezTo>
                    <a:cubicBezTo>
                      <a:pt x="32786" y="63198"/>
                      <a:pt x="37168" y="63293"/>
                      <a:pt x="41454" y="62912"/>
                    </a:cubicBezTo>
                    <a:cubicBezTo>
                      <a:pt x="42692" y="62817"/>
                      <a:pt x="44597" y="60817"/>
                      <a:pt x="44597" y="59579"/>
                    </a:cubicBezTo>
                    <a:cubicBezTo>
                      <a:pt x="44978" y="47101"/>
                      <a:pt x="44883" y="34433"/>
                      <a:pt x="44883" y="218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6" name="Figura a mano libera: forma 105">
                <a:extLst>
                  <a:ext uri="{FF2B5EF4-FFF2-40B4-BE49-F238E27FC236}">
                    <a16:creationId xmlns:a16="http://schemas.microsoft.com/office/drawing/2014/main" xmlns="" id="{58961DC6-12CA-4FAE-A729-2D8D69357E5C}"/>
                  </a:ext>
                </a:extLst>
              </p:cNvPr>
              <p:cNvSpPr/>
              <p:nvPr/>
            </p:nvSpPr>
            <p:spPr>
              <a:xfrm>
                <a:off x="10288616" y="817303"/>
                <a:ext cx="54312" cy="107207"/>
              </a:xfrm>
              <a:custGeom>
                <a:avLst/>
                <a:gdLst>
                  <a:gd name="connsiteX0" fmla="*/ 54296 w 54312"/>
                  <a:gd name="connsiteY0" fmla="*/ 53344 h 107207"/>
                  <a:gd name="connsiteX1" fmla="*/ 54296 w 54312"/>
                  <a:gd name="connsiteY1" fmla="*/ 101064 h 107207"/>
                  <a:gd name="connsiteX2" fmla="*/ 50676 w 54312"/>
                  <a:gd name="connsiteY2" fmla="*/ 107160 h 107207"/>
                  <a:gd name="connsiteX3" fmla="*/ 45152 w 54312"/>
                  <a:gd name="connsiteY3" fmla="*/ 102493 h 107207"/>
                  <a:gd name="connsiteX4" fmla="*/ 45056 w 54312"/>
                  <a:gd name="connsiteY4" fmla="*/ 80109 h 107207"/>
                  <a:gd name="connsiteX5" fmla="*/ 39627 w 54312"/>
                  <a:gd name="connsiteY5" fmla="*/ 74680 h 107207"/>
                  <a:gd name="connsiteX6" fmla="*/ 25530 w 54312"/>
                  <a:gd name="connsiteY6" fmla="*/ 74680 h 107207"/>
                  <a:gd name="connsiteX7" fmla="*/ 17815 w 54312"/>
                  <a:gd name="connsiteY7" fmla="*/ 79728 h 107207"/>
                  <a:gd name="connsiteX8" fmla="*/ 9433 w 54312"/>
                  <a:gd name="connsiteY8" fmla="*/ 100969 h 107207"/>
                  <a:gd name="connsiteX9" fmla="*/ 7147 w 54312"/>
                  <a:gd name="connsiteY9" fmla="*/ 105160 h 107207"/>
                  <a:gd name="connsiteX10" fmla="*/ 670 w 54312"/>
                  <a:gd name="connsiteY10" fmla="*/ 106970 h 107207"/>
                  <a:gd name="connsiteX11" fmla="*/ 194 w 54312"/>
                  <a:gd name="connsiteY11" fmla="*/ 101826 h 107207"/>
                  <a:gd name="connsiteX12" fmla="*/ 10766 w 54312"/>
                  <a:gd name="connsiteY12" fmla="*/ 76204 h 107207"/>
                  <a:gd name="connsiteX13" fmla="*/ 40294 w 54312"/>
                  <a:gd name="connsiteY13" fmla="*/ 4862 h 107207"/>
                  <a:gd name="connsiteX14" fmla="*/ 46676 w 54312"/>
                  <a:gd name="connsiteY14" fmla="*/ 4 h 107207"/>
                  <a:gd name="connsiteX15" fmla="*/ 52486 w 54312"/>
                  <a:gd name="connsiteY15" fmla="*/ 5719 h 107207"/>
                  <a:gd name="connsiteX16" fmla="*/ 52391 w 54312"/>
                  <a:gd name="connsiteY16" fmla="*/ 53439 h 107207"/>
                  <a:gd name="connsiteX17" fmla="*/ 54296 w 54312"/>
                  <a:gd name="connsiteY17" fmla="*/ 53344 h 107207"/>
                  <a:gd name="connsiteX18" fmla="*/ 43056 w 54312"/>
                  <a:gd name="connsiteY18" fmla="*/ 20959 h 107207"/>
                  <a:gd name="connsiteX19" fmla="*/ 40961 w 54312"/>
                  <a:gd name="connsiteY19" fmla="*/ 22483 h 107207"/>
                  <a:gd name="connsiteX20" fmla="*/ 26197 w 54312"/>
                  <a:gd name="connsiteY20" fmla="*/ 59059 h 107207"/>
                  <a:gd name="connsiteX21" fmla="*/ 28769 w 54312"/>
                  <a:gd name="connsiteY21" fmla="*/ 62869 h 107207"/>
                  <a:gd name="connsiteX22" fmla="*/ 38484 w 54312"/>
                  <a:gd name="connsiteY22" fmla="*/ 62964 h 107207"/>
                  <a:gd name="connsiteX23" fmla="*/ 44485 w 54312"/>
                  <a:gd name="connsiteY23" fmla="*/ 56964 h 107207"/>
                  <a:gd name="connsiteX24" fmla="*/ 43818 w 54312"/>
                  <a:gd name="connsiteY24" fmla="*/ 26769 h 107207"/>
                  <a:gd name="connsiteX25" fmla="*/ 43056 w 54312"/>
                  <a:gd name="connsiteY25" fmla="*/ 20959 h 107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312" h="107207">
                    <a:moveTo>
                      <a:pt x="54296" y="53344"/>
                    </a:moveTo>
                    <a:cubicBezTo>
                      <a:pt x="54296" y="69251"/>
                      <a:pt x="54296" y="85158"/>
                      <a:pt x="54296" y="101064"/>
                    </a:cubicBezTo>
                    <a:cubicBezTo>
                      <a:pt x="54296" y="103827"/>
                      <a:pt x="54772" y="106779"/>
                      <a:pt x="50676" y="107160"/>
                    </a:cubicBezTo>
                    <a:cubicBezTo>
                      <a:pt x="47152" y="107446"/>
                      <a:pt x="45152" y="106494"/>
                      <a:pt x="45152" y="102493"/>
                    </a:cubicBezTo>
                    <a:cubicBezTo>
                      <a:pt x="45247" y="95064"/>
                      <a:pt x="44866" y="87539"/>
                      <a:pt x="45056" y="80109"/>
                    </a:cubicBezTo>
                    <a:cubicBezTo>
                      <a:pt x="45152" y="76109"/>
                      <a:pt x="43628" y="74490"/>
                      <a:pt x="39627" y="74680"/>
                    </a:cubicBezTo>
                    <a:cubicBezTo>
                      <a:pt x="34960" y="74871"/>
                      <a:pt x="30197" y="75061"/>
                      <a:pt x="25530" y="74680"/>
                    </a:cubicBezTo>
                    <a:cubicBezTo>
                      <a:pt x="21339" y="74299"/>
                      <a:pt x="19244" y="76109"/>
                      <a:pt x="17815" y="79728"/>
                    </a:cubicBezTo>
                    <a:cubicBezTo>
                      <a:pt x="15148" y="86872"/>
                      <a:pt x="12290" y="93921"/>
                      <a:pt x="9433" y="100969"/>
                    </a:cubicBezTo>
                    <a:cubicBezTo>
                      <a:pt x="8861" y="102493"/>
                      <a:pt x="8385" y="104493"/>
                      <a:pt x="7147" y="105160"/>
                    </a:cubicBezTo>
                    <a:cubicBezTo>
                      <a:pt x="5242" y="106208"/>
                      <a:pt x="2861" y="106398"/>
                      <a:pt x="670" y="106970"/>
                    </a:cubicBezTo>
                    <a:cubicBezTo>
                      <a:pt x="479" y="105255"/>
                      <a:pt x="-378" y="103255"/>
                      <a:pt x="194" y="101826"/>
                    </a:cubicBezTo>
                    <a:cubicBezTo>
                      <a:pt x="3527" y="93254"/>
                      <a:pt x="7147" y="84777"/>
                      <a:pt x="10766" y="76204"/>
                    </a:cubicBezTo>
                    <a:cubicBezTo>
                      <a:pt x="20672" y="52392"/>
                      <a:pt x="30578" y="28674"/>
                      <a:pt x="40294" y="4862"/>
                    </a:cubicBezTo>
                    <a:cubicBezTo>
                      <a:pt x="41532" y="1814"/>
                      <a:pt x="43151" y="99"/>
                      <a:pt x="46676" y="4"/>
                    </a:cubicBezTo>
                    <a:cubicBezTo>
                      <a:pt x="50771" y="-91"/>
                      <a:pt x="52486" y="1433"/>
                      <a:pt x="52486" y="5719"/>
                    </a:cubicBezTo>
                    <a:cubicBezTo>
                      <a:pt x="52295" y="21626"/>
                      <a:pt x="52391" y="37533"/>
                      <a:pt x="52391" y="53439"/>
                    </a:cubicBezTo>
                    <a:cubicBezTo>
                      <a:pt x="52962" y="53344"/>
                      <a:pt x="53629" y="53344"/>
                      <a:pt x="54296" y="53344"/>
                    </a:cubicBezTo>
                    <a:close/>
                    <a:moveTo>
                      <a:pt x="43056" y="20959"/>
                    </a:moveTo>
                    <a:cubicBezTo>
                      <a:pt x="41627" y="21912"/>
                      <a:pt x="41056" y="22102"/>
                      <a:pt x="40961" y="22483"/>
                    </a:cubicBezTo>
                    <a:cubicBezTo>
                      <a:pt x="36008" y="34675"/>
                      <a:pt x="31150" y="46867"/>
                      <a:pt x="26197" y="59059"/>
                    </a:cubicBezTo>
                    <a:cubicBezTo>
                      <a:pt x="25149" y="61631"/>
                      <a:pt x="26387" y="62774"/>
                      <a:pt x="28769" y="62869"/>
                    </a:cubicBezTo>
                    <a:cubicBezTo>
                      <a:pt x="32007" y="62964"/>
                      <a:pt x="35246" y="62774"/>
                      <a:pt x="38484" y="62964"/>
                    </a:cubicBezTo>
                    <a:cubicBezTo>
                      <a:pt x="42770" y="63155"/>
                      <a:pt x="44675" y="61536"/>
                      <a:pt x="44485" y="56964"/>
                    </a:cubicBezTo>
                    <a:cubicBezTo>
                      <a:pt x="44009" y="46867"/>
                      <a:pt x="44009" y="36866"/>
                      <a:pt x="43818" y="26769"/>
                    </a:cubicBezTo>
                    <a:cubicBezTo>
                      <a:pt x="43818" y="25150"/>
                      <a:pt x="43437" y="23531"/>
                      <a:pt x="43056" y="209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3" name="Figura a mano libera: forma 112">
                <a:extLst>
                  <a:ext uri="{FF2B5EF4-FFF2-40B4-BE49-F238E27FC236}">
                    <a16:creationId xmlns:a16="http://schemas.microsoft.com/office/drawing/2014/main" xmlns="" id="{99F00178-5AF5-475A-9067-E418A2160BBA}"/>
                  </a:ext>
                </a:extLst>
              </p:cNvPr>
              <p:cNvSpPr/>
              <p:nvPr/>
            </p:nvSpPr>
            <p:spPr>
              <a:xfrm>
                <a:off x="10769223" y="817306"/>
                <a:ext cx="28411" cy="107119"/>
              </a:xfrm>
              <a:custGeom>
                <a:avLst/>
                <a:gdLst>
                  <a:gd name="connsiteX0" fmla="*/ 28412 w 28411"/>
                  <a:gd name="connsiteY0" fmla="*/ 2573 h 107119"/>
                  <a:gd name="connsiteX1" fmla="*/ 24602 w 28411"/>
                  <a:gd name="connsiteY1" fmla="*/ 23243 h 107119"/>
                  <a:gd name="connsiteX2" fmla="*/ 9362 w 28411"/>
                  <a:gd name="connsiteY2" fmla="*/ 102586 h 107119"/>
                  <a:gd name="connsiteX3" fmla="*/ 2599 w 28411"/>
                  <a:gd name="connsiteY3" fmla="*/ 106967 h 107119"/>
                  <a:gd name="connsiteX4" fmla="*/ 694 w 28411"/>
                  <a:gd name="connsiteY4" fmla="*/ 101252 h 107119"/>
                  <a:gd name="connsiteX5" fmla="*/ 12314 w 28411"/>
                  <a:gd name="connsiteY5" fmla="*/ 40578 h 107119"/>
                  <a:gd name="connsiteX6" fmla="*/ 19648 w 28411"/>
                  <a:gd name="connsiteY6" fmla="*/ 3335 h 107119"/>
                  <a:gd name="connsiteX7" fmla="*/ 25078 w 28411"/>
                  <a:gd name="connsiteY7" fmla="*/ 192 h 107119"/>
                  <a:gd name="connsiteX8" fmla="*/ 28412 w 28411"/>
                  <a:gd name="connsiteY8" fmla="*/ 2573 h 10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11" h="107119">
                    <a:moveTo>
                      <a:pt x="28412" y="2573"/>
                    </a:moveTo>
                    <a:cubicBezTo>
                      <a:pt x="26983" y="10193"/>
                      <a:pt x="25840" y="16766"/>
                      <a:pt x="24602" y="23243"/>
                    </a:cubicBezTo>
                    <a:cubicBezTo>
                      <a:pt x="19553" y="49722"/>
                      <a:pt x="14410" y="76106"/>
                      <a:pt x="9362" y="102586"/>
                    </a:cubicBezTo>
                    <a:cubicBezTo>
                      <a:pt x="8600" y="106586"/>
                      <a:pt x="6123" y="107539"/>
                      <a:pt x="2599" y="106967"/>
                    </a:cubicBezTo>
                    <a:cubicBezTo>
                      <a:pt x="-1306" y="106301"/>
                      <a:pt x="217" y="103443"/>
                      <a:pt x="694" y="101252"/>
                    </a:cubicBezTo>
                    <a:cubicBezTo>
                      <a:pt x="4599" y="81059"/>
                      <a:pt x="8409" y="60771"/>
                      <a:pt x="12314" y="40578"/>
                    </a:cubicBezTo>
                    <a:cubicBezTo>
                      <a:pt x="14696" y="28196"/>
                      <a:pt x="17267" y="15718"/>
                      <a:pt x="19648" y="3335"/>
                    </a:cubicBezTo>
                    <a:cubicBezTo>
                      <a:pt x="20315" y="-94"/>
                      <a:pt x="22696" y="-284"/>
                      <a:pt x="25078" y="192"/>
                    </a:cubicBezTo>
                    <a:cubicBezTo>
                      <a:pt x="26411" y="383"/>
                      <a:pt x="27459" y="1907"/>
                      <a:pt x="28412" y="25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4" name="Figura a mano libera: forma 113">
                <a:extLst>
                  <a:ext uri="{FF2B5EF4-FFF2-40B4-BE49-F238E27FC236}">
                    <a16:creationId xmlns:a16="http://schemas.microsoft.com/office/drawing/2014/main" xmlns="" id="{EF318FE7-8AE5-4C59-A9A2-3A3EE878EE6A}"/>
                  </a:ext>
                </a:extLst>
              </p:cNvPr>
              <p:cNvSpPr/>
              <p:nvPr/>
            </p:nvSpPr>
            <p:spPr>
              <a:xfrm>
                <a:off x="10534459" y="816858"/>
                <a:ext cx="27955" cy="107463"/>
              </a:xfrm>
              <a:custGeom>
                <a:avLst/>
                <a:gdLst>
                  <a:gd name="connsiteX0" fmla="*/ 0 w 27955"/>
                  <a:gd name="connsiteY0" fmla="*/ 104272 h 107463"/>
                  <a:gd name="connsiteX1" fmla="*/ 6286 w 27955"/>
                  <a:gd name="connsiteY1" fmla="*/ 71030 h 107463"/>
                  <a:gd name="connsiteX2" fmla="*/ 18383 w 27955"/>
                  <a:gd name="connsiteY2" fmla="*/ 8546 h 107463"/>
                  <a:gd name="connsiteX3" fmla="*/ 22670 w 27955"/>
                  <a:gd name="connsiteY3" fmla="*/ 735 h 107463"/>
                  <a:gd name="connsiteX4" fmla="*/ 27813 w 27955"/>
                  <a:gd name="connsiteY4" fmla="*/ 5117 h 107463"/>
                  <a:gd name="connsiteX5" fmla="*/ 22098 w 27955"/>
                  <a:gd name="connsiteY5" fmla="*/ 34168 h 107463"/>
                  <a:gd name="connsiteX6" fmla="*/ 13049 w 27955"/>
                  <a:gd name="connsiteY6" fmla="*/ 80936 h 107463"/>
                  <a:gd name="connsiteX7" fmla="*/ 8382 w 27955"/>
                  <a:gd name="connsiteY7" fmla="*/ 104272 h 107463"/>
                  <a:gd name="connsiteX8" fmla="*/ 2762 w 27955"/>
                  <a:gd name="connsiteY8" fmla="*/ 107130 h 107463"/>
                  <a:gd name="connsiteX9" fmla="*/ 0 w 27955"/>
                  <a:gd name="connsiteY9" fmla="*/ 104272 h 10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55" h="107463">
                    <a:moveTo>
                      <a:pt x="0" y="104272"/>
                    </a:moveTo>
                    <a:cubicBezTo>
                      <a:pt x="2286" y="92366"/>
                      <a:pt x="4286" y="81698"/>
                      <a:pt x="6286" y="71030"/>
                    </a:cubicBezTo>
                    <a:cubicBezTo>
                      <a:pt x="10287" y="50170"/>
                      <a:pt x="14192" y="29310"/>
                      <a:pt x="18383" y="8546"/>
                    </a:cubicBezTo>
                    <a:cubicBezTo>
                      <a:pt x="18955" y="5688"/>
                      <a:pt x="20383" y="2069"/>
                      <a:pt x="22670" y="735"/>
                    </a:cubicBezTo>
                    <a:cubicBezTo>
                      <a:pt x="26194" y="-1265"/>
                      <a:pt x="28575" y="1021"/>
                      <a:pt x="27813" y="5117"/>
                    </a:cubicBezTo>
                    <a:cubicBezTo>
                      <a:pt x="26003" y="14832"/>
                      <a:pt x="24003" y="24548"/>
                      <a:pt x="22098" y="34168"/>
                    </a:cubicBezTo>
                    <a:cubicBezTo>
                      <a:pt x="19050" y="49789"/>
                      <a:pt x="16097" y="65315"/>
                      <a:pt x="13049" y="80936"/>
                    </a:cubicBezTo>
                    <a:cubicBezTo>
                      <a:pt x="11525" y="88746"/>
                      <a:pt x="9906" y="96461"/>
                      <a:pt x="8382" y="104272"/>
                    </a:cubicBezTo>
                    <a:cubicBezTo>
                      <a:pt x="7715" y="107510"/>
                      <a:pt x="5144" y="107891"/>
                      <a:pt x="2762" y="107130"/>
                    </a:cubicBezTo>
                    <a:cubicBezTo>
                      <a:pt x="1429" y="106939"/>
                      <a:pt x="572" y="104939"/>
                      <a:pt x="0" y="1042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5" name="Figura a mano libera: forma 114">
                <a:extLst>
                  <a:ext uri="{FF2B5EF4-FFF2-40B4-BE49-F238E27FC236}">
                    <a16:creationId xmlns:a16="http://schemas.microsoft.com/office/drawing/2014/main" xmlns="" id="{56496107-B363-44D8-991E-DC39F9F29085}"/>
                  </a:ext>
                </a:extLst>
              </p:cNvPr>
              <p:cNvSpPr/>
              <p:nvPr/>
            </p:nvSpPr>
            <p:spPr>
              <a:xfrm>
                <a:off x="10622777" y="817212"/>
                <a:ext cx="27851" cy="108013"/>
              </a:xfrm>
              <a:custGeom>
                <a:avLst/>
                <a:gdLst>
                  <a:gd name="connsiteX0" fmla="*/ 5122 w 27851"/>
                  <a:gd name="connsiteY0" fmla="*/ 108014 h 108013"/>
                  <a:gd name="connsiteX1" fmla="*/ 169 w 27851"/>
                  <a:gd name="connsiteY1" fmla="*/ 102680 h 108013"/>
                  <a:gd name="connsiteX2" fmla="*/ 9694 w 27851"/>
                  <a:gd name="connsiteY2" fmla="*/ 52483 h 108013"/>
                  <a:gd name="connsiteX3" fmla="*/ 18743 w 27851"/>
                  <a:gd name="connsiteY3" fmla="*/ 5144 h 108013"/>
                  <a:gd name="connsiteX4" fmla="*/ 23886 w 27851"/>
                  <a:gd name="connsiteY4" fmla="*/ 0 h 108013"/>
                  <a:gd name="connsiteX5" fmla="*/ 27696 w 27851"/>
                  <a:gd name="connsiteY5" fmla="*/ 4382 h 108013"/>
                  <a:gd name="connsiteX6" fmla="*/ 11885 w 27851"/>
                  <a:gd name="connsiteY6" fmla="*/ 85535 h 108013"/>
                  <a:gd name="connsiteX7" fmla="*/ 8551 w 27851"/>
                  <a:gd name="connsiteY7" fmla="*/ 102775 h 108013"/>
                  <a:gd name="connsiteX8" fmla="*/ 5122 w 27851"/>
                  <a:gd name="connsiteY8" fmla="*/ 108014 h 10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51" h="108013">
                    <a:moveTo>
                      <a:pt x="5122" y="108014"/>
                    </a:moveTo>
                    <a:cubicBezTo>
                      <a:pt x="740" y="107347"/>
                      <a:pt x="-498" y="105918"/>
                      <a:pt x="169" y="102680"/>
                    </a:cubicBezTo>
                    <a:cubicBezTo>
                      <a:pt x="3407" y="85916"/>
                      <a:pt x="6455" y="69247"/>
                      <a:pt x="9694" y="52483"/>
                    </a:cubicBezTo>
                    <a:cubicBezTo>
                      <a:pt x="12742" y="36671"/>
                      <a:pt x="15885" y="20955"/>
                      <a:pt x="18743" y="5144"/>
                    </a:cubicBezTo>
                    <a:cubicBezTo>
                      <a:pt x="19314" y="2000"/>
                      <a:pt x="20362" y="0"/>
                      <a:pt x="23886" y="0"/>
                    </a:cubicBezTo>
                    <a:cubicBezTo>
                      <a:pt x="26839" y="95"/>
                      <a:pt x="28363" y="953"/>
                      <a:pt x="27696" y="4382"/>
                    </a:cubicBezTo>
                    <a:cubicBezTo>
                      <a:pt x="22362" y="31433"/>
                      <a:pt x="17123" y="58484"/>
                      <a:pt x="11885" y="85535"/>
                    </a:cubicBezTo>
                    <a:cubicBezTo>
                      <a:pt x="10742" y="91250"/>
                      <a:pt x="9980" y="97060"/>
                      <a:pt x="8551" y="102775"/>
                    </a:cubicBezTo>
                    <a:cubicBezTo>
                      <a:pt x="8075" y="104775"/>
                      <a:pt x="6265" y="106299"/>
                      <a:pt x="5122" y="1080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89" name="Elemento grafico 62">
              <a:extLst>
                <a:ext uri="{FF2B5EF4-FFF2-40B4-BE49-F238E27FC236}">
                  <a16:creationId xmlns:a16="http://schemas.microsoft.com/office/drawing/2014/main" xmlns="" id="{B679AE43-4CE9-419F-948F-9D1B82C624E4}"/>
                </a:ext>
              </a:extLst>
            </p:cNvPr>
            <p:cNvGrpSpPr/>
            <p:nvPr/>
          </p:nvGrpSpPr>
          <p:grpSpPr>
            <a:xfrm>
              <a:off x="9993411" y="338603"/>
              <a:ext cx="722880" cy="672194"/>
              <a:chOff x="9993411" y="338603"/>
              <a:chExt cx="722880" cy="672194"/>
            </a:xfrm>
          </p:grpSpPr>
          <p:sp>
            <p:nvSpPr>
              <p:cNvPr id="90" name="Figura a mano libera: forma 89">
                <a:extLst>
                  <a:ext uri="{FF2B5EF4-FFF2-40B4-BE49-F238E27FC236}">
                    <a16:creationId xmlns:a16="http://schemas.microsoft.com/office/drawing/2014/main" xmlns="" id="{77B5CEF5-1C5A-41D6-BF8E-227B5333FF2B}"/>
                  </a:ext>
                </a:extLst>
              </p:cNvPr>
              <p:cNvSpPr/>
              <p:nvPr/>
            </p:nvSpPr>
            <p:spPr>
              <a:xfrm>
                <a:off x="10209483" y="396643"/>
                <a:ext cx="425941" cy="261882"/>
              </a:xfrm>
              <a:custGeom>
                <a:avLst/>
                <a:gdLst>
                  <a:gd name="connsiteX0" fmla="*/ 78374 w 425941"/>
                  <a:gd name="connsiteY0" fmla="*/ 259882 h 261882"/>
                  <a:gd name="connsiteX1" fmla="*/ 65706 w 425941"/>
                  <a:gd name="connsiteY1" fmla="*/ 209400 h 261882"/>
                  <a:gd name="connsiteX2" fmla="*/ 58657 w 425941"/>
                  <a:gd name="connsiteY2" fmla="*/ 161203 h 261882"/>
                  <a:gd name="connsiteX3" fmla="*/ 103901 w 425941"/>
                  <a:gd name="connsiteY3" fmla="*/ 82051 h 261882"/>
                  <a:gd name="connsiteX4" fmla="*/ 173053 w 425941"/>
                  <a:gd name="connsiteY4" fmla="*/ 79003 h 261882"/>
                  <a:gd name="connsiteX5" fmla="*/ 224392 w 425941"/>
                  <a:gd name="connsiteY5" fmla="*/ 97005 h 261882"/>
                  <a:gd name="connsiteX6" fmla="*/ 284876 w 425941"/>
                  <a:gd name="connsiteY6" fmla="*/ 114721 h 261882"/>
                  <a:gd name="connsiteX7" fmla="*/ 319071 w 425941"/>
                  <a:gd name="connsiteY7" fmla="*/ 111483 h 261882"/>
                  <a:gd name="connsiteX8" fmla="*/ 358028 w 425941"/>
                  <a:gd name="connsiteY8" fmla="*/ 91004 h 261882"/>
                  <a:gd name="connsiteX9" fmla="*/ 415750 w 425941"/>
                  <a:gd name="connsiteY9" fmla="*/ 68811 h 261882"/>
                  <a:gd name="connsiteX10" fmla="*/ 425941 w 425941"/>
                  <a:gd name="connsiteY10" fmla="*/ 68811 h 261882"/>
                  <a:gd name="connsiteX11" fmla="*/ 423751 w 425941"/>
                  <a:gd name="connsiteY11" fmla="*/ 66049 h 261882"/>
                  <a:gd name="connsiteX12" fmla="*/ 393271 w 425941"/>
                  <a:gd name="connsiteY12" fmla="*/ 52999 h 261882"/>
                  <a:gd name="connsiteX13" fmla="*/ 331358 w 425941"/>
                  <a:gd name="connsiteY13" fmla="*/ 57286 h 261882"/>
                  <a:gd name="connsiteX14" fmla="*/ 298973 w 425941"/>
                  <a:gd name="connsiteY14" fmla="*/ 56714 h 261882"/>
                  <a:gd name="connsiteX15" fmla="*/ 254015 w 425941"/>
                  <a:gd name="connsiteY15" fmla="*/ 36331 h 261882"/>
                  <a:gd name="connsiteX16" fmla="*/ 160289 w 425941"/>
                  <a:gd name="connsiteY16" fmla="*/ 993 h 261882"/>
                  <a:gd name="connsiteX17" fmla="*/ 101710 w 425941"/>
                  <a:gd name="connsiteY17" fmla="*/ 4231 h 261882"/>
                  <a:gd name="connsiteX18" fmla="*/ 32178 w 425941"/>
                  <a:gd name="connsiteY18" fmla="*/ 48332 h 261882"/>
                  <a:gd name="connsiteX19" fmla="*/ 2269 w 425941"/>
                  <a:gd name="connsiteY19" fmla="*/ 113578 h 261882"/>
                  <a:gd name="connsiteX20" fmla="*/ 3793 w 425941"/>
                  <a:gd name="connsiteY20" fmla="*/ 166728 h 261882"/>
                  <a:gd name="connsiteX21" fmla="*/ 32654 w 425941"/>
                  <a:gd name="connsiteY21" fmla="*/ 234070 h 261882"/>
                  <a:gd name="connsiteX22" fmla="*/ 44560 w 425941"/>
                  <a:gd name="connsiteY22" fmla="*/ 258549 h 261882"/>
                  <a:gd name="connsiteX23" fmla="*/ 44275 w 425941"/>
                  <a:gd name="connsiteY23" fmla="*/ 261883 h 261882"/>
                  <a:gd name="connsiteX24" fmla="*/ 79327 w 425941"/>
                  <a:gd name="connsiteY24" fmla="*/ 261883 h 261882"/>
                  <a:gd name="connsiteX25" fmla="*/ 78374 w 425941"/>
                  <a:gd name="connsiteY25" fmla="*/ 259882 h 26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25941" h="261882">
                    <a:moveTo>
                      <a:pt x="78374" y="259882"/>
                    </a:moveTo>
                    <a:cubicBezTo>
                      <a:pt x="74088" y="243118"/>
                      <a:pt x="69135" y="226354"/>
                      <a:pt x="65706" y="209400"/>
                    </a:cubicBezTo>
                    <a:cubicBezTo>
                      <a:pt x="62467" y="193493"/>
                      <a:pt x="60753" y="177301"/>
                      <a:pt x="58657" y="161203"/>
                    </a:cubicBezTo>
                    <a:cubicBezTo>
                      <a:pt x="54466" y="128628"/>
                      <a:pt x="73993" y="95481"/>
                      <a:pt x="103901" y="82051"/>
                    </a:cubicBezTo>
                    <a:cubicBezTo>
                      <a:pt x="126761" y="71764"/>
                      <a:pt x="150002" y="73097"/>
                      <a:pt x="173053" y="79003"/>
                    </a:cubicBezTo>
                    <a:cubicBezTo>
                      <a:pt x="190579" y="83479"/>
                      <a:pt x="207533" y="90433"/>
                      <a:pt x="224392" y="97005"/>
                    </a:cubicBezTo>
                    <a:cubicBezTo>
                      <a:pt x="244109" y="104625"/>
                      <a:pt x="263540" y="112721"/>
                      <a:pt x="284876" y="114721"/>
                    </a:cubicBezTo>
                    <a:cubicBezTo>
                      <a:pt x="296497" y="115864"/>
                      <a:pt x="307831" y="114531"/>
                      <a:pt x="319071" y="111483"/>
                    </a:cubicBezTo>
                    <a:cubicBezTo>
                      <a:pt x="333549" y="107578"/>
                      <a:pt x="346027" y="99767"/>
                      <a:pt x="358028" y="91004"/>
                    </a:cubicBezTo>
                    <a:cubicBezTo>
                      <a:pt x="375268" y="78431"/>
                      <a:pt x="394033" y="69668"/>
                      <a:pt x="415750" y="68811"/>
                    </a:cubicBezTo>
                    <a:cubicBezTo>
                      <a:pt x="418798" y="68716"/>
                      <a:pt x="421941" y="68811"/>
                      <a:pt x="425941" y="68811"/>
                    </a:cubicBezTo>
                    <a:cubicBezTo>
                      <a:pt x="424703" y="67192"/>
                      <a:pt x="424322" y="66430"/>
                      <a:pt x="423751" y="66049"/>
                    </a:cubicBezTo>
                    <a:cubicBezTo>
                      <a:pt x="414702" y="59191"/>
                      <a:pt x="404701" y="54238"/>
                      <a:pt x="393271" y="52999"/>
                    </a:cubicBezTo>
                    <a:cubicBezTo>
                      <a:pt x="372411" y="50809"/>
                      <a:pt x="351837" y="53476"/>
                      <a:pt x="331358" y="57286"/>
                    </a:cubicBezTo>
                    <a:cubicBezTo>
                      <a:pt x="320595" y="59286"/>
                      <a:pt x="309736" y="58905"/>
                      <a:pt x="298973" y="56714"/>
                    </a:cubicBezTo>
                    <a:cubicBezTo>
                      <a:pt x="282400" y="53380"/>
                      <a:pt x="267922" y="45379"/>
                      <a:pt x="254015" y="36331"/>
                    </a:cubicBezTo>
                    <a:cubicBezTo>
                      <a:pt x="225345" y="17757"/>
                      <a:pt x="194960" y="3755"/>
                      <a:pt x="160289" y="993"/>
                    </a:cubicBezTo>
                    <a:cubicBezTo>
                      <a:pt x="140572" y="-626"/>
                      <a:pt x="121141" y="-722"/>
                      <a:pt x="101710" y="4231"/>
                    </a:cubicBezTo>
                    <a:cubicBezTo>
                      <a:pt x="73707" y="11470"/>
                      <a:pt x="50466" y="25948"/>
                      <a:pt x="32178" y="48332"/>
                    </a:cubicBezTo>
                    <a:cubicBezTo>
                      <a:pt x="16557" y="67477"/>
                      <a:pt x="7127" y="89385"/>
                      <a:pt x="2269" y="113578"/>
                    </a:cubicBezTo>
                    <a:cubicBezTo>
                      <a:pt x="-1350" y="131485"/>
                      <a:pt x="-493" y="149107"/>
                      <a:pt x="3793" y="166728"/>
                    </a:cubicBezTo>
                    <a:cubicBezTo>
                      <a:pt x="9604" y="190826"/>
                      <a:pt x="20748" y="212543"/>
                      <a:pt x="32654" y="234070"/>
                    </a:cubicBezTo>
                    <a:cubicBezTo>
                      <a:pt x="37036" y="241975"/>
                      <a:pt x="40750" y="250262"/>
                      <a:pt x="44560" y="258549"/>
                    </a:cubicBezTo>
                    <a:cubicBezTo>
                      <a:pt x="44941" y="259311"/>
                      <a:pt x="44751" y="260740"/>
                      <a:pt x="44275" y="261883"/>
                    </a:cubicBezTo>
                    <a:lnTo>
                      <a:pt x="79327" y="261883"/>
                    </a:lnTo>
                    <a:cubicBezTo>
                      <a:pt x="78946" y="261406"/>
                      <a:pt x="78565" y="260740"/>
                      <a:pt x="78374" y="259882"/>
                    </a:cubicBezTo>
                    <a:close/>
                  </a:path>
                </a:pathLst>
              </a:custGeom>
              <a:solidFill>
                <a:srgbClr val="3292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1" name="Figura a mano libera: forma 90">
                <a:extLst>
                  <a:ext uri="{FF2B5EF4-FFF2-40B4-BE49-F238E27FC236}">
                    <a16:creationId xmlns:a16="http://schemas.microsoft.com/office/drawing/2014/main" xmlns="" id="{3457D584-3951-4E24-A749-407C52AF667B}"/>
                  </a:ext>
                </a:extLst>
              </p:cNvPr>
              <p:cNvSpPr/>
              <p:nvPr/>
            </p:nvSpPr>
            <p:spPr>
              <a:xfrm>
                <a:off x="9993411" y="338603"/>
                <a:ext cx="722880" cy="672194"/>
              </a:xfrm>
              <a:custGeom>
                <a:avLst/>
                <a:gdLst>
                  <a:gd name="connsiteX0" fmla="*/ 716403 w 722880"/>
                  <a:gd name="connsiteY0" fmla="*/ 179334 h 672194"/>
                  <a:gd name="connsiteX1" fmla="*/ 658968 w 722880"/>
                  <a:gd name="connsiteY1" fmla="*/ 140472 h 672194"/>
                  <a:gd name="connsiteX2" fmla="*/ 596198 w 722880"/>
                  <a:gd name="connsiteY2" fmla="*/ 149901 h 672194"/>
                  <a:gd name="connsiteX3" fmla="*/ 551621 w 722880"/>
                  <a:gd name="connsiteY3" fmla="*/ 175619 h 672194"/>
                  <a:gd name="connsiteX4" fmla="*/ 471992 w 722880"/>
                  <a:gd name="connsiteY4" fmla="*/ 180667 h 672194"/>
                  <a:gd name="connsiteX5" fmla="*/ 416366 w 722880"/>
                  <a:gd name="connsiteY5" fmla="*/ 160093 h 672194"/>
                  <a:gd name="connsiteX6" fmla="*/ 350548 w 722880"/>
                  <a:gd name="connsiteY6" fmla="*/ 146853 h 672194"/>
                  <a:gd name="connsiteX7" fmla="*/ 296637 w 722880"/>
                  <a:gd name="connsiteY7" fmla="*/ 182572 h 672194"/>
                  <a:gd name="connsiteX8" fmla="*/ 288540 w 722880"/>
                  <a:gd name="connsiteY8" fmla="*/ 233626 h 672194"/>
                  <a:gd name="connsiteX9" fmla="*/ 302542 w 722880"/>
                  <a:gd name="connsiteY9" fmla="*/ 316017 h 672194"/>
                  <a:gd name="connsiteX10" fmla="*/ 301209 w 722880"/>
                  <a:gd name="connsiteY10" fmla="*/ 321447 h 672194"/>
                  <a:gd name="connsiteX11" fmla="*/ 295113 w 722880"/>
                  <a:gd name="connsiteY11" fmla="*/ 320018 h 672194"/>
                  <a:gd name="connsiteX12" fmla="*/ 260061 w 722880"/>
                  <a:gd name="connsiteY12" fmla="*/ 320018 h 672194"/>
                  <a:gd name="connsiteX13" fmla="*/ 259203 w 722880"/>
                  <a:gd name="connsiteY13" fmla="*/ 321351 h 672194"/>
                  <a:gd name="connsiteX14" fmla="*/ 246630 w 722880"/>
                  <a:gd name="connsiteY14" fmla="*/ 316779 h 672194"/>
                  <a:gd name="connsiteX15" fmla="*/ 234629 w 722880"/>
                  <a:gd name="connsiteY15" fmla="*/ 295062 h 672194"/>
                  <a:gd name="connsiteX16" fmla="*/ 202053 w 722880"/>
                  <a:gd name="connsiteY16" fmla="*/ 216195 h 672194"/>
                  <a:gd name="connsiteX17" fmla="*/ 209388 w 722880"/>
                  <a:gd name="connsiteY17" fmla="*/ 143234 h 672194"/>
                  <a:gd name="connsiteX18" fmla="*/ 248821 w 722880"/>
                  <a:gd name="connsiteY18" fmla="*/ 85036 h 672194"/>
                  <a:gd name="connsiteX19" fmla="*/ 252631 w 722880"/>
                  <a:gd name="connsiteY19" fmla="*/ 80750 h 672194"/>
                  <a:gd name="connsiteX20" fmla="*/ 247202 w 722880"/>
                  <a:gd name="connsiteY20" fmla="*/ 79607 h 672194"/>
                  <a:gd name="connsiteX21" fmla="*/ 226533 w 722880"/>
                  <a:gd name="connsiteY21" fmla="*/ 73130 h 672194"/>
                  <a:gd name="connsiteX22" fmla="*/ 203101 w 722880"/>
                  <a:gd name="connsiteY22" fmla="*/ 45317 h 672194"/>
                  <a:gd name="connsiteX23" fmla="*/ 187766 w 722880"/>
                  <a:gd name="connsiteY23" fmla="*/ 12265 h 672194"/>
                  <a:gd name="connsiteX24" fmla="*/ 170621 w 722880"/>
                  <a:gd name="connsiteY24" fmla="*/ 73 h 672194"/>
                  <a:gd name="connsiteX25" fmla="*/ 163858 w 722880"/>
                  <a:gd name="connsiteY25" fmla="*/ 4645 h 672194"/>
                  <a:gd name="connsiteX26" fmla="*/ 161382 w 722880"/>
                  <a:gd name="connsiteY26" fmla="*/ 15599 h 672194"/>
                  <a:gd name="connsiteX27" fmla="*/ 135474 w 722880"/>
                  <a:gd name="connsiteY27" fmla="*/ 80655 h 672194"/>
                  <a:gd name="connsiteX28" fmla="*/ 108327 w 722880"/>
                  <a:gd name="connsiteY28" fmla="*/ 153045 h 672194"/>
                  <a:gd name="connsiteX29" fmla="*/ 104327 w 722880"/>
                  <a:gd name="connsiteY29" fmla="*/ 167713 h 672194"/>
                  <a:gd name="connsiteX30" fmla="*/ 100803 w 722880"/>
                  <a:gd name="connsiteY30" fmla="*/ 162665 h 672194"/>
                  <a:gd name="connsiteX31" fmla="*/ 88420 w 722880"/>
                  <a:gd name="connsiteY31" fmla="*/ 145234 h 672194"/>
                  <a:gd name="connsiteX32" fmla="*/ 58035 w 722880"/>
                  <a:gd name="connsiteY32" fmla="*/ 129899 h 672194"/>
                  <a:gd name="connsiteX33" fmla="*/ 50701 w 722880"/>
                  <a:gd name="connsiteY33" fmla="*/ 138281 h 672194"/>
                  <a:gd name="connsiteX34" fmla="*/ 51749 w 722880"/>
                  <a:gd name="connsiteY34" fmla="*/ 143043 h 672194"/>
                  <a:gd name="connsiteX35" fmla="*/ 54225 w 722880"/>
                  <a:gd name="connsiteY35" fmla="*/ 173904 h 672194"/>
                  <a:gd name="connsiteX36" fmla="*/ 46415 w 722880"/>
                  <a:gd name="connsiteY36" fmla="*/ 200479 h 672194"/>
                  <a:gd name="connsiteX37" fmla="*/ 36985 w 722880"/>
                  <a:gd name="connsiteY37" fmla="*/ 244104 h 672194"/>
                  <a:gd name="connsiteX38" fmla="*/ 44129 w 722880"/>
                  <a:gd name="connsiteY38" fmla="*/ 278870 h 672194"/>
                  <a:gd name="connsiteX39" fmla="*/ 110518 w 722880"/>
                  <a:gd name="connsiteY39" fmla="*/ 308397 h 672194"/>
                  <a:gd name="connsiteX40" fmla="*/ 177384 w 722880"/>
                  <a:gd name="connsiteY40" fmla="*/ 289728 h 672194"/>
                  <a:gd name="connsiteX41" fmla="*/ 213102 w 722880"/>
                  <a:gd name="connsiteY41" fmla="*/ 288109 h 672194"/>
                  <a:gd name="connsiteX42" fmla="*/ 243011 w 722880"/>
                  <a:gd name="connsiteY42" fmla="*/ 317541 h 672194"/>
                  <a:gd name="connsiteX43" fmla="*/ 240249 w 722880"/>
                  <a:gd name="connsiteY43" fmla="*/ 321828 h 672194"/>
                  <a:gd name="connsiteX44" fmla="*/ 223675 w 722880"/>
                  <a:gd name="connsiteY44" fmla="*/ 321732 h 672194"/>
                  <a:gd name="connsiteX45" fmla="*/ 216246 w 722880"/>
                  <a:gd name="connsiteY45" fmla="*/ 318399 h 672194"/>
                  <a:gd name="connsiteX46" fmla="*/ 193576 w 722880"/>
                  <a:gd name="connsiteY46" fmla="*/ 306111 h 672194"/>
                  <a:gd name="connsiteX47" fmla="*/ 153762 w 722880"/>
                  <a:gd name="connsiteY47" fmla="*/ 310493 h 672194"/>
                  <a:gd name="connsiteX48" fmla="*/ 107470 w 722880"/>
                  <a:gd name="connsiteY48" fmla="*/ 325257 h 672194"/>
                  <a:gd name="connsiteX49" fmla="*/ 48701 w 722880"/>
                  <a:gd name="connsiteY49" fmla="*/ 316589 h 672194"/>
                  <a:gd name="connsiteX50" fmla="*/ 21174 w 722880"/>
                  <a:gd name="connsiteY50" fmla="*/ 253819 h 672194"/>
                  <a:gd name="connsiteX51" fmla="*/ 33937 w 722880"/>
                  <a:gd name="connsiteY51" fmla="*/ 200860 h 672194"/>
                  <a:gd name="connsiteX52" fmla="*/ 34985 w 722880"/>
                  <a:gd name="connsiteY52" fmla="*/ 157807 h 672194"/>
                  <a:gd name="connsiteX53" fmla="*/ 33651 w 722880"/>
                  <a:gd name="connsiteY53" fmla="*/ 155140 h 672194"/>
                  <a:gd name="connsiteX54" fmla="*/ 32604 w 722880"/>
                  <a:gd name="connsiteY54" fmla="*/ 164760 h 672194"/>
                  <a:gd name="connsiteX55" fmla="*/ 27936 w 722880"/>
                  <a:gd name="connsiteY55" fmla="*/ 194193 h 672194"/>
                  <a:gd name="connsiteX56" fmla="*/ 8696 w 722880"/>
                  <a:gd name="connsiteY56" fmla="*/ 237246 h 672194"/>
                  <a:gd name="connsiteX57" fmla="*/ 1743 w 722880"/>
                  <a:gd name="connsiteY57" fmla="*/ 286395 h 672194"/>
                  <a:gd name="connsiteX58" fmla="*/ 24793 w 722880"/>
                  <a:gd name="connsiteY58" fmla="*/ 321923 h 672194"/>
                  <a:gd name="connsiteX59" fmla="*/ 80895 w 722880"/>
                  <a:gd name="connsiteY59" fmla="*/ 335639 h 672194"/>
                  <a:gd name="connsiteX60" fmla="*/ 162620 w 722880"/>
                  <a:gd name="connsiteY60" fmla="*/ 326019 h 672194"/>
                  <a:gd name="connsiteX61" fmla="*/ 207292 w 722880"/>
                  <a:gd name="connsiteY61" fmla="*/ 324685 h 672194"/>
                  <a:gd name="connsiteX62" fmla="*/ 220532 w 722880"/>
                  <a:gd name="connsiteY62" fmla="*/ 338782 h 672194"/>
                  <a:gd name="connsiteX63" fmla="*/ 220532 w 722880"/>
                  <a:gd name="connsiteY63" fmla="*/ 342687 h 672194"/>
                  <a:gd name="connsiteX64" fmla="*/ 226723 w 722880"/>
                  <a:gd name="connsiteY64" fmla="*/ 352117 h 672194"/>
                  <a:gd name="connsiteX65" fmla="*/ 235867 w 722880"/>
                  <a:gd name="connsiteY65" fmla="*/ 368310 h 672194"/>
                  <a:gd name="connsiteX66" fmla="*/ 235581 w 722880"/>
                  <a:gd name="connsiteY66" fmla="*/ 373644 h 672194"/>
                  <a:gd name="connsiteX67" fmla="*/ 229009 w 722880"/>
                  <a:gd name="connsiteY67" fmla="*/ 382502 h 672194"/>
                  <a:gd name="connsiteX68" fmla="*/ 209292 w 722880"/>
                  <a:gd name="connsiteY68" fmla="*/ 390884 h 672194"/>
                  <a:gd name="connsiteX69" fmla="*/ 127949 w 722880"/>
                  <a:gd name="connsiteY69" fmla="*/ 498231 h 672194"/>
                  <a:gd name="connsiteX70" fmla="*/ 138045 w 722880"/>
                  <a:gd name="connsiteY70" fmla="*/ 580527 h 672194"/>
                  <a:gd name="connsiteX71" fmla="*/ 204530 w 722880"/>
                  <a:gd name="connsiteY71" fmla="*/ 653964 h 672194"/>
                  <a:gd name="connsiteX72" fmla="*/ 281968 w 722880"/>
                  <a:gd name="connsiteY72" fmla="*/ 672157 h 672194"/>
                  <a:gd name="connsiteX73" fmla="*/ 354358 w 722880"/>
                  <a:gd name="connsiteY73" fmla="*/ 651964 h 672194"/>
                  <a:gd name="connsiteX74" fmla="*/ 378361 w 722880"/>
                  <a:gd name="connsiteY74" fmla="*/ 633200 h 672194"/>
                  <a:gd name="connsiteX75" fmla="*/ 376932 w 722880"/>
                  <a:gd name="connsiteY75" fmla="*/ 632914 h 672194"/>
                  <a:gd name="connsiteX76" fmla="*/ 373599 w 722880"/>
                  <a:gd name="connsiteY76" fmla="*/ 634724 h 672194"/>
                  <a:gd name="connsiteX77" fmla="*/ 314829 w 722880"/>
                  <a:gd name="connsiteY77" fmla="*/ 657012 h 672194"/>
                  <a:gd name="connsiteX78" fmla="*/ 226818 w 722880"/>
                  <a:gd name="connsiteY78" fmla="*/ 647297 h 672194"/>
                  <a:gd name="connsiteX79" fmla="*/ 159572 w 722880"/>
                  <a:gd name="connsiteY79" fmla="*/ 590623 h 672194"/>
                  <a:gd name="connsiteX80" fmla="*/ 144618 w 722880"/>
                  <a:gd name="connsiteY80" fmla="*/ 506803 h 672194"/>
                  <a:gd name="connsiteX81" fmla="*/ 145570 w 722880"/>
                  <a:gd name="connsiteY81" fmla="*/ 504327 h 672194"/>
                  <a:gd name="connsiteX82" fmla="*/ 156048 w 722880"/>
                  <a:gd name="connsiteY82" fmla="*/ 563572 h 672194"/>
                  <a:gd name="connsiteX83" fmla="*/ 191671 w 722880"/>
                  <a:gd name="connsiteY83" fmla="*/ 610626 h 672194"/>
                  <a:gd name="connsiteX84" fmla="*/ 190052 w 722880"/>
                  <a:gd name="connsiteY84" fmla="*/ 606244 h 672194"/>
                  <a:gd name="connsiteX85" fmla="*/ 163763 w 722880"/>
                  <a:gd name="connsiteY85" fmla="*/ 542903 h 672194"/>
                  <a:gd name="connsiteX86" fmla="*/ 171573 w 722880"/>
                  <a:gd name="connsiteY86" fmla="*/ 473751 h 672194"/>
                  <a:gd name="connsiteX87" fmla="*/ 220722 w 722880"/>
                  <a:gd name="connsiteY87" fmla="*/ 416982 h 672194"/>
                  <a:gd name="connsiteX88" fmla="*/ 333879 w 722880"/>
                  <a:gd name="connsiteY88" fmla="*/ 398790 h 672194"/>
                  <a:gd name="connsiteX89" fmla="*/ 404174 w 722880"/>
                  <a:gd name="connsiteY89" fmla="*/ 447843 h 672194"/>
                  <a:gd name="connsiteX90" fmla="*/ 410270 w 722880"/>
                  <a:gd name="connsiteY90" fmla="*/ 455654 h 672194"/>
                  <a:gd name="connsiteX91" fmla="*/ 411794 w 722880"/>
                  <a:gd name="connsiteY91" fmla="*/ 454701 h 672194"/>
                  <a:gd name="connsiteX92" fmla="*/ 405412 w 722880"/>
                  <a:gd name="connsiteY92" fmla="*/ 442890 h 672194"/>
                  <a:gd name="connsiteX93" fmla="*/ 333594 w 722880"/>
                  <a:gd name="connsiteY93" fmla="*/ 385264 h 672194"/>
                  <a:gd name="connsiteX94" fmla="*/ 320259 w 722880"/>
                  <a:gd name="connsiteY94" fmla="*/ 366309 h 672194"/>
                  <a:gd name="connsiteX95" fmla="*/ 329593 w 722880"/>
                  <a:gd name="connsiteY95" fmla="*/ 352308 h 672194"/>
                  <a:gd name="connsiteX96" fmla="*/ 335308 w 722880"/>
                  <a:gd name="connsiteY96" fmla="*/ 344307 h 672194"/>
                  <a:gd name="connsiteX97" fmla="*/ 335594 w 722880"/>
                  <a:gd name="connsiteY97" fmla="*/ 333543 h 672194"/>
                  <a:gd name="connsiteX98" fmla="*/ 325212 w 722880"/>
                  <a:gd name="connsiteY98" fmla="*/ 322209 h 672194"/>
                  <a:gd name="connsiteX99" fmla="*/ 321973 w 722880"/>
                  <a:gd name="connsiteY99" fmla="*/ 316970 h 672194"/>
                  <a:gd name="connsiteX100" fmla="*/ 344833 w 722880"/>
                  <a:gd name="connsiteY100" fmla="*/ 286014 h 672194"/>
                  <a:gd name="connsiteX101" fmla="*/ 414175 w 722880"/>
                  <a:gd name="connsiteY101" fmla="*/ 276679 h 672194"/>
                  <a:gd name="connsiteX102" fmla="*/ 466848 w 722880"/>
                  <a:gd name="connsiteY102" fmla="*/ 292110 h 672194"/>
                  <a:gd name="connsiteX103" fmla="*/ 519522 w 722880"/>
                  <a:gd name="connsiteY103" fmla="*/ 293443 h 672194"/>
                  <a:gd name="connsiteX104" fmla="*/ 525427 w 722880"/>
                  <a:gd name="connsiteY104" fmla="*/ 290871 h 672194"/>
                  <a:gd name="connsiteX105" fmla="*/ 525141 w 722880"/>
                  <a:gd name="connsiteY105" fmla="*/ 289538 h 672194"/>
                  <a:gd name="connsiteX106" fmla="*/ 520093 w 722880"/>
                  <a:gd name="connsiteY106" fmla="*/ 289538 h 672194"/>
                  <a:gd name="connsiteX107" fmla="*/ 442464 w 722880"/>
                  <a:gd name="connsiteY107" fmla="*/ 270297 h 672194"/>
                  <a:gd name="connsiteX108" fmla="*/ 402459 w 722880"/>
                  <a:gd name="connsiteY108" fmla="*/ 254295 h 672194"/>
                  <a:gd name="connsiteX109" fmla="*/ 358835 w 722880"/>
                  <a:gd name="connsiteY109" fmla="*/ 257153 h 672194"/>
                  <a:gd name="connsiteX110" fmla="*/ 315210 w 722880"/>
                  <a:gd name="connsiteY110" fmla="*/ 295348 h 672194"/>
                  <a:gd name="connsiteX111" fmla="*/ 310638 w 722880"/>
                  <a:gd name="connsiteY111" fmla="*/ 301539 h 672194"/>
                  <a:gd name="connsiteX112" fmla="*/ 310448 w 722880"/>
                  <a:gd name="connsiteY112" fmla="*/ 297920 h 672194"/>
                  <a:gd name="connsiteX113" fmla="*/ 323592 w 722880"/>
                  <a:gd name="connsiteY113" fmla="*/ 263535 h 672194"/>
                  <a:gd name="connsiteX114" fmla="*/ 364550 w 722880"/>
                  <a:gd name="connsiteY114" fmla="*/ 234960 h 672194"/>
                  <a:gd name="connsiteX115" fmla="*/ 418938 w 722880"/>
                  <a:gd name="connsiteY115" fmla="*/ 246961 h 672194"/>
                  <a:gd name="connsiteX116" fmla="*/ 504472 w 722880"/>
                  <a:gd name="connsiteY116" fmla="*/ 279727 h 672194"/>
                  <a:gd name="connsiteX117" fmla="*/ 567337 w 722880"/>
                  <a:gd name="connsiteY117" fmla="*/ 274965 h 672194"/>
                  <a:gd name="connsiteX118" fmla="*/ 618105 w 722880"/>
                  <a:gd name="connsiteY118" fmla="*/ 235245 h 672194"/>
                  <a:gd name="connsiteX119" fmla="*/ 650395 w 722880"/>
                  <a:gd name="connsiteY119" fmla="*/ 204575 h 672194"/>
                  <a:gd name="connsiteX120" fmla="*/ 715832 w 722880"/>
                  <a:gd name="connsiteY120" fmla="*/ 187239 h 672194"/>
                  <a:gd name="connsiteX121" fmla="*/ 722880 w 722880"/>
                  <a:gd name="connsiteY121" fmla="*/ 186573 h 672194"/>
                  <a:gd name="connsiteX122" fmla="*/ 716403 w 722880"/>
                  <a:gd name="connsiteY122" fmla="*/ 179334 h 672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722880" h="672194">
                    <a:moveTo>
                      <a:pt x="716403" y="179334"/>
                    </a:moveTo>
                    <a:cubicBezTo>
                      <a:pt x="699830" y="162570"/>
                      <a:pt x="682113" y="147520"/>
                      <a:pt x="658968" y="140472"/>
                    </a:cubicBezTo>
                    <a:cubicBezTo>
                      <a:pt x="636489" y="133614"/>
                      <a:pt x="615438" y="136947"/>
                      <a:pt x="596198" y="149901"/>
                    </a:cubicBezTo>
                    <a:cubicBezTo>
                      <a:pt x="581910" y="159522"/>
                      <a:pt x="567623" y="168951"/>
                      <a:pt x="551621" y="175619"/>
                    </a:cubicBezTo>
                    <a:cubicBezTo>
                      <a:pt x="525618" y="186477"/>
                      <a:pt x="498852" y="188573"/>
                      <a:pt x="471992" y="180667"/>
                    </a:cubicBezTo>
                    <a:cubicBezTo>
                      <a:pt x="453037" y="175143"/>
                      <a:pt x="434749" y="167427"/>
                      <a:pt x="416366" y="160093"/>
                    </a:cubicBezTo>
                    <a:cubicBezTo>
                      <a:pt x="395220" y="151616"/>
                      <a:pt x="373599" y="145710"/>
                      <a:pt x="350548" y="146853"/>
                    </a:cubicBezTo>
                    <a:cubicBezTo>
                      <a:pt x="325593" y="147996"/>
                      <a:pt x="306924" y="158855"/>
                      <a:pt x="296637" y="182572"/>
                    </a:cubicBezTo>
                    <a:cubicBezTo>
                      <a:pt x="289588" y="198955"/>
                      <a:pt x="288255" y="216195"/>
                      <a:pt x="288540" y="233626"/>
                    </a:cubicBezTo>
                    <a:cubicBezTo>
                      <a:pt x="288921" y="261820"/>
                      <a:pt x="295017" y="288966"/>
                      <a:pt x="302542" y="316017"/>
                    </a:cubicBezTo>
                    <a:cubicBezTo>
                      <a:pt x="303114" y="317922"/>
                      <a:pt x="305019" y="320685"/>
                      <a:pt x="301209" y="321447"/>
                    </a:cubicBezTo>
                    <a:cubicBezTo>
                      <a:pt x="298827" y="321923"/>
                      <a:pt x="296541" y="321828"/>
                      <a:pt x="295113" y="320018"/>
                    </a:cubicBezTo>
                    <a:lnTo>
                      <a:pt x="260061" y="320018"/>
                    </a:lnTo>
                    <a:cubicBezTo>
                      <a:pt x="259870" y="320685"/>
                      <a:pt x="259489" y="321161"/>
                      <a:pt x="259203" y="321351"/>
                    </a:cubicBezTo>
                    <a:cubicBezTo>
                      <a:pt x="254631" y="323637"/>
                      <a:pt x="249202" y="321447"/>
                      <a:pt x="246630" y="316779"/>
                    </a:cubicBezTo>
                    <a:cubicBezTo>
                      <a:pt x="242630" y="309540"/>
                      <a:pt x="238534" y="302301"/>
                      <a:pt x="234629" y="295062"/>
                    </a:cubicBezTo>
                    <a:cubicBezTo>
                      <a:pt x="221008" y="269916"/>
                      <a:pt x="207673" y="244675"/>
                      <a:pt x="202053" y="216195"/>
                    </a:cubicBezTo>
                    <a:cubicBezTo>
                      <a:pt x="197100" y="191145"/>
                      <a:pt x="199386" y="166761"/>
                      <a:pt x="209388" y="143234"/>
                    </a:cubicBezTo>
                    <a:cubicBezTo>
                      <a:pt x="218722" y="121326"/>
                      <a:pt x="232724" y="102467"/>
                      <a:pt x="248821" y="85036"/>
                    </a:cubicBezTo>
                    <a:cubicBezTo>
                      <a:pt x="249869" y="83893"/>
                      <a:pt x="250821" y="82655"/>
                      <a:pt x="252631" y="80750"/>
                    </a:cubicBezTo>
                    <a:cubicBezTo>
                      <a:pt x="250155" y="80274"/>
                      <a:pt x="248631" y="80083"/>
                      <a:pt x="247202" y="79607"/>
                    </a:cubicBezTo>
                    <a:cubicBezTo>
                      <a:pt x="240249" y="77511"/>
                      <a:pt x="232914" y="76273"/>
                      <a:pt x="226533" y="73130"/>
                    </a:cubicBezTo>
                    <a:cubicBezTo>
                      <a:pt x="215007" y="67320"/>
                      <a:pt x="208530" y="56652"/>
                      <a:pt x="203101" y="45317"/>
                    </a:cubicBezTo>
                    <a:cubicBezTo>
                      <a:pt x="197862" y="34363"/>
                      <a:pt x="193195" y="23124"/>
                      <a:pt x="187766" y="12265"/>
                    </a:cubicBezTo>
                    <a:cubicBezTo>
                      <a:pt x="184337" y="5407"/>
                      <a:pt x="178622" y="930"/>
                      <a:pt x="170621" y="73"/>
                    </a:cubicBezTo>
                    <a:cubicBezTo>
                      <a:pt x="167001" y="-308"/>
                      <a:pt x="164620" y="740"/>
                      <a:pt x="163858" y="4645"/>
                    </a:cubicBezTo>
                    <a:cubicBezTo>
                      <a:pt x="163191" y="8265"/>
                      <a:pt x="162429" y="11979"/>
                      <a:pt x="161382" y="15599"/>
                    </a:cubicBezTo>
                    <a:cubicBezTo>
                      <a:pt x="155190" y="38268"/>
                      <a:pt x="145189" y="59414"/>
                      <a:pt x="135474" y="80655"/>
                    </a:cubicBezTo>
                    <a:cubicBezTo>
                      <a:pt x="124710" y="104181"/>
                      <a:pt x="114614" y="127899"/>
                      <a:pt x="108327" y="153045"/>
                    </a:cubicBezTo>
                    <a:cubicBezTo>
                      <a:pt x="107184" y="157521"/>
                      <a:pt x="105946" y="161903"/>
                      <a:pt x="104327" y="167713"/>
                    </a:cubicBezTo>
                    <a:cubicBezTo>
                      <a:pt x="102517" y="165141"/>
                      <a:pt x="101660" y="163903"/>
                      <a:pt x="100803" y="162665"/>
                    </a:cubicBezTo>
                    <a:cubicBezTo>
                      <a:pt x="96707" y="156855"/>
                      <a:pt x="93087" y="150568"/>
                      <a:pt x="88420" y="145234"/>
                    </a:cubicBezTo>
                    <a:cubicBezTo>
                      <a:pt x="80514" y="136090"/>
                      <a:pt x="70513" y="130185"/>
                      <a:pt x="58035" y="129899"/>
                    </a:cubicBezTo>
                    <a:cubicBezTo>
                      <a:pt x="50511" y="129708"/>
                      <a:pt x="49463" y="131137"/>
                      <a:pt x="50701" y="138281"/>
                    </a:cubicBezTo>
                    <a:cubicBezTo>
                      <a:pt x="50987" y="139900"/>
                      <a:pt x="51558" y="141424"/>
                      <a:pt x="51749" y="143043"/>
                    </a:cubicBezTo>
                    <a:cubicBezTo>
                      <a:pt x="53273" y="153235"/>
                      <a:pt x="56988" y="163332"/>
                      <a:pt x="54225" y="173904"/>
                    </a:cubicBezTo>
                    <a:cubicBezTo>
                      <a:pt x="51844" y="182858"/>
                      <a:pt x="49082" y="191621"/>
                      <a:pt x="46415" y="200479"/>
                    </a:cubicBezTo>
                    <a:cubicBezTo>
                      <a:pt x="42033" y="214767"/>
                      <a:pt x="37461" y="228959"/>
                      <a:pt x="36985" y="244104"/>
                    </a:cubicBezTo>
                    <a:cubicBezTo>
                      <a:pt x="36604" y="256296"/>
                      <a:pt x="37842" y="268107"/>
                      <a:pt x="44129" y="278870"/>
                    </a:cubicBezTo>
                    <a:cubicBezTo>
                      <a:pt x="57369" y="301730"/>
                      <a:pt x="82419" y="312779"/>
                      <a:pt x="110518" y="308397"/>
                    </a:cubicBezTo>
                    <a:cubicBezTo>
                      <a:pt x="133569" y="304873"/>
                      <a:pt x="155571" y="297539"/>
                      <a:pt x="177384" y="289728"/>
                    </a:cubicBezTo>
                    <a:cubicBezTo>
                      <a:pt x="189099" y="285537"/>
                      <a:pt x="201006" y="283632"/>
                      <a:pt x="213102" y="288109"/>
                    </a:cubicBezTo>
                    <a:cubicBezTo>
                      <a:pt x="227485" y="293348"/>
                      <a:pt x="235677" y="304968"/>
                      <a:pt x="243011" y="317541"/>
                    </a:cubicBezTo>
                    <a:cubicBezTo>
                      <a:pt x="244630" y="320304"/>
                      <a:pt x="243487" y="321828"/>
                      <a:pt x="240249" y="321828"/>
                    </a:cubicBezTo>
                    <a:cubicBezTo>
                      <a:pt x="234724" y="321828"/>
                      <a:pt x="229200" y="322209"/>
                      <a:pt x="223675" y="321732"/>
                    </a:cubicBezTo>
                    <a:cubicBezTo>
                      <a:pt x="221103" y="321542"/>
                      <a:pt x="218055" y="320208"/>
                      <a:pt x="216246" y="318399"/>
                    </a:cubicBezTo>
                    <a:cubicBezTo>
                      <a:pt x="209864" y="312017"/>
                      <a:pt x="202530" y="307731"/>
                      <a:pt x="193576" y="306111"/>
                    </a:cubicBezTo>
                    <a:cubicBezTo>
                      <a:pt x="179860" y="303635"/>
                      <a:pt x="166716" y="306492"/>
                      <a:pt x="153762" y="310493"/>
                    </a:cubicBezTo>
                    <a:cubicBezTo>
                      <a:pt x="138236" y="315255"/>
                      <a:pt x="122996" y="320875"/>
                      <a:pt x="107470" y="325257"/>
                    </a:cubicBezTo>
                    <a:cubicBezTo>
                      <a:pt x="86801" y="331067"/>
                      <a:pt x="66894" y="328781"/>
                      <a:pt x="48701" y="316589"/>
                    </a:cubicBezTo>
                    <a:cubicBezTo>
                      <a:pt x="21555" y="298491"/>
                      <a:pt x="16125" y="282299"/>
                      <a:pt x="21174" y="253819"/>
                    </a:cubicBezTo>
                    <a:cubicBezTo>
                      <a:pt x="24317" y="236007"/>
                      <a:pt x="29841" y="218577"/>
                      <a:pt x="33937" y="200860"/>
                    </a:cubicBezTo>
                    <a:cubicBezTo>
                      <a:pt x="37271" y="186668"/>
                      <a:pt x="37842" y="172285"/>
                      <a:pt x="34985" y="157807"/>
                    </a:cubicBezTo>
                    <a:cubicBezTo>
                      <a:pt x="34794" y="156855"/>
                      <a:pt x="34128" y="155997"/>
                      <a:pt x="33651" y="155140"/>
                    </a:cubicBezTo>
                    <a:cubicBezTo>
                      <a:pt x="32604" y="158474"/>
                      <a:pt x="32508" y="161617"/>
                      <a:pt x="32604" y="164760"/>
                    </a:cubicBezTo>
                    <a:cubicBezTo>
                      <a:pt x="33080" y="174952"/>
                      <a:pt x="32508" y="184763"/>
                      <a:pt x="27936" y="194193"/>
                    </a:cubicBezTo>
                    <a:cubicBezTo>
                      <a:pt x="21078" y="208385"/>
                      <a:pt x="14411" y="222577"/>
                      <a:pt x="8696" y="237246"/>
                    </a:cubicBezTo>
                    <a:cubicBezTo>
                      <a:pt x="2600" y="252962"/>
                      <a:pt x="-2925" y="268869"/>
                      <a:pt x="1743" y="286395"/>
                    </a:cubicBezTo>
                    <a:cubicBezTo>
                      <a:pt x="5553" y="300968"/>
                      <a:pt x="12696" y="313065"/>
                      <a:pt x="24793" y="321923"/>
                    </a:cubicBezTo>
                    <a:cubicBezTo>
                      <a:pt x="41557" y="334020"/>
                      <a:pt x="60893" y="337449"/>
                      <a:pt x="80895" y="335639"/>
                    </a:cubicBezTo>
                    <a:cubicBezTo>
                      <a:pt x="108232" y="333162"/>
                      <a:pt x="135378" y="328781"/>
                      <a:pt x="162620" y="326019"/>
                    </a:cubicBezTo>
                    <a:cubicBezTo>
                      <a:pt x="177384" y="324590"/>
                      <a:pt x="192433" y="324399"/>
                      <a:pt x="207292" y="324685"/>
                    </a:cubicBezTo>
                    <a:cubicBezTo>
                      <a:pt x="216436" y="324780"/>
                      <a:pt x="220532" y="330019"/>
                      <a:pt x="220532" y="338782"/>
                    </a:cubicBezTo>
                    <a:cubicBezTo>
                      <a:pt x="220532" y="340116"/>
                      <a:pt x="220627" y="341354"/>
                      <a:pt x="220532" y="342687"/>
                    </a:cubicBezTo>
                    <a:cubicBezTo>
                      <a:pt x="220246" y="347450"/>
                      <a:pt x="222913" y="351355"/>
                      <a:pt x="226723" y="352117"/>
                    </a:cubicBezTo>
                    <a:cubicBezTo>
                      <a:pt x="236820" y="354022"/>
                      <a:pt x="237105" y="360499"/>
                      <a:pt x="235867" y="368310"/>
                    </a:cubicBezTo>
                    <a:cubicBezTo>
                      <a:pt x="235581" y="370024"/>
                      <a:pt x="235391" y="371929"/>
                      <a:pt x="235581" y="373644"/>
                    </a:cubicBezTo>
                    <a:cubicBezTo>
                      <a:pt x="235867" y="378597"/>
                      <a:pt x="233200" y="380883"/>
                      <a:pt x="229009" y="382502"/>
                    </a:cubicBezTo>
                    <a:cubicBezTo>
                      <a:pt x="222342" y="384978"/>
                      <a:pt x="215674" y="387741"/>
                      <a:pt x="209292" y="390884"/>
                    </a:cubicBezTo>
                    <a:cubicBezTo>
                      <a:pt x="164430" y="413172"/>
                      <a:pt x="134902" y="447367"/>
                      <a:pt x="127949" y="498231"/>
                    </a:cubicBezTo>
                    <a:cubicBezTo>
                      <a:pt x="124139" y="526425"/>
                      <a:pt x="127473" y="554047"/>
                      <a:pt x="138045" y="580527"/>
                    </a:cubicBezTo>
                    <a:cubicBezTo>
                      <a:pt x="150999" y="613197"/>
                      <a:pt x="173478" y="637581"/>
                      <a:pt x="204530" y="653964"/>
                    </a:cubicBezTo>
                    <a:cubicBezTo>
                      <a:pt x="228723" y="666728"/>
                      <a:pt x="254822" y="672729"/>
                      <a:pt x="281968" y="672157"/>
                    </a:cubicBezTo>
                    <a:cubicBezTo>
                      <a:pt x="307495" y="671586"/>
                      <a:pt x="332070" y="665299"/>
                      <a:pt x="354358" y="651964"/>
                    </a:cubicBezTo>
                    <a:cubicBezTo>
                      <a:pt x="362931" y="646821"/>
                      <a:pt x="371313" y="641296"/>
                      <a:pt x="378361" y="633200"/>
                    </a:cubicBezTo>
                    <a:cubicBezTo>
                      <a:pt x="377313" y="633009"/>
                      <a:pt x="377028" y="632914"/>
                      <a:pt x="376932" y="632914"/>
                    </a:cubicBezTo>
                    <a:cubicBezTo>
                      <a:pt x="375789" y="633486"/>
                      <a:pt x="374646" y="634057"/>
                      <a:pt x="373599" y="634724"/>
                    </a:cubicBezTo>
                    <a:cubicBezTo>
                      <a:pt x="355596" y="646344"/>
                      <a:pt x="335880" y="653774"/>
                      <a:pt x="314829" y="657012"/>
                    </a:cubicBezTo>
                    <a:cubicBezTo>
                      <a:pt x="284730" y="661680"/>
                      <a:pt x="255203" y="658822"/>
                      <a:pt x="226818" y="647297"/>
                    </a:cubicBezTo>
                    <a:cubicBezTo>
                      <a:pt x="198243" y="635772"/>
                      <a:pt x="175098" y="617674"/>
                      <a:pt x="159572" y="590623"/>
                    </a:cubicBezTo>
                    <a:cubicBezTo>
                      <a:pt x="144522" y="564525"/>
                      <a:pt x="141284" y="536235"/>
                      <a:pt x="144618" y="506803"/>
                    </a:cubicBezTo>
                    <a:cubicBezTo>
                      <a:pt x="144713" y="505946"/>
                      <a:pt x="145189" y="505089"/>
                      <a:pt x="145570" y="504327"/>
                    </a:cubicBezTo>
                    <a:cubicBezTo>
                      <a:pt x="147856" y="524424"/>
                      <a:pt x="148999" y="544522"/>
                      <a:pt x="156048" y="563572"/>
                    </a:cubicBezTo>
                    <a:cubicBezTo>
                      <a:pt x="163191" y="582908"/>
                      <a:pt x="175098" y="598529"/>
                      <a:pt x="191671" y="610626"/>
                    </a:cubicBezTo>
                    <a:cubicBezTo>
                      <a:pt x="191481" y="608911"/>
                      <a:pt x="190909" y="607482"/>
                      <a:pt x="190052" y="606244"/>
                    </a:cubicBezTo>
                    <a:cubicBezTo>
                      <a:pt x="176717" y="587004"/>
                      <a:pt x="167382" y="566144"/>
                      <a:pt x="163763" y="542903"/>
                    </a:cubicBezTo>
                    <a:cubicBezTo>
                      <a:pt x="160048" y="519186"/>
                      <a:pt x="161572" y="495849"/>
                      <a:pt x="171573" y="473751"/>
                    </a:cubicBezTo>
                    <a:cubicBezTo>
                      <a:pt x="182241" y="450034"/>
                      <a:pt x="199672" y="431651"/>
                      <a:pt x="220722" y="416982"/>
                    </a:cubicBezTo>
                    <a:cubicBezTo>
                      <a:pt x="255298" y="392789"/>
                      <a:pt x="293398" y="386598"/>
                      <a:pt x="333879" y="398790"/>
                    </a:cubicBezTo>
                    <a:cubicBezTo>
                      <a:pt x="362454" y="407362"/>
                      <a:pt x="385981" y="423936"/>
                      <a:pt x="404174" y="447843"/>
                    </a:cubicBezTo>
                    <a:cubicBezTo>
                      <a:pt x="406174" y="450510"/>
                      <a:pt x="408270" y="453082"/>
                      <a:pt x="410270" y="455654"/>
                    </a:cubicBezTo>
                    <a:cubicBezTo>
                      <a:pt x="410746" y="455368"/>
                      <a:pt x="411318" y="455082"/>
                      <a:pt x="411794" y="454701"/>
                    </a:cubicBezTo>
                    <a:cubicBezTo>
                      <a:pt x="409698" y="450796"/>
                      <a:pt x="407793" y="446700"/>
                      <a:pt x="405412" y="442890"/>
                    </a:cubicBezTo>
                    <a:cubicBezTo>
                      <a:pt x="388172" y="415363"/>
                      <a:pt x="362645" y="398123"/>
                      <a:pt x="333594" y="385264"/>
                    </a:cubicBezTo>
                    <a:cubicBezTo>
                      <a:pt x="319116" y="378787"/>
                      <a:pt x="321021" y="383550"/>
                      <a:pt x="320259" y="366309"/>
                    </a:cubicBezTo>
                    <a:cubicBezTo>
                      <a:pt x="319687" y="353355"/>
                      <a:pt x="319020" y="356689"/>
                      <a:pt x="329593" y="352308"/>
                    </a:cubicBezTo>
                    <a:cubicBezTo>
                      <a:pt x="333403" y="350784"/>
                      <a:pt x="335403" y="348402"/>
                      <a:pt x="335308" y="344307"/>
                    </a:cubicBezTo>
                    <a:cubicBezTo>
                      <a:pt x="335308" y="340687"/>
                      <a:pt x="335403" y="337163"/>
                      <a:pt x="335594" y="333543"/>
                    </a:cubicBezTo>
                    <a:cubicBezTo>
                      <a:pt x="335880" y="322971"/>
                      <a:pt x="335880" y="322875"/>
                      <a:pt x="325212" y="322209"/>
                    </a:cubicBezTo>
                    <a:cubicBezTo>
                      <a:pt x="321306" y="321923"/>
                      <a:pt x="320544" y="320589"/>
                      <a:pt x="321973" y="316970"/>
                    </a:cubicBezTo>
                    <a:cubicBezTo>
                      <a:pt x="326926" y="304587"/>
                      <a:pt x="334260" y="294110"/>
                      <a:pt x="344833" y="286014"/>
                    </a:cubicBezTo>
                    <a:cubicBezTo>
                      <a:pt x="366074" y="269631"/>
                      <a:pt x="389601" y="269250"/>
                      <a:pt x="414175" y="276679"/>
                    </a:cubicBezTo>
                    <a:cubicBezTo>
                      <a:pt x="431701" y="282013"/>
                      <a:pt x="449132" y="287633"/>
                      <a:pt x="466848" y="292110"/>
                    </a:cubicBezTo>
                    <a:cubicBezTo>
                      <a:pt x="484184" y="296491"/>
                      <a:pt x="501900" y="297158"/>
                      <a:pt x="519522" y="293443"/>
                    </a:cubicBezTo>
                    <a:cubicBezTo>
                      <a:pt x="521617" y="292967"/>
                      <a:pt x="523427" y="291729"/>
                      <a:pt x="525427" y="290871"/>
                    </a:cubicBezTo>
                    <a:cubicBezTo>
                      <a:pt x="525332" y="290395"/>
                      <a:pt x="525237" y="290014"/>
                      <a:pt x="525141" y="289538"/>
                    </a:cubicBezTo>
                    <a:cubicBezTo>
                      <a:pt x="523427" y="289538"/>
                      <a:pt x="521712" y="289538"/>
                      <a:pt x="520093" y="289538"/>
                    </a:cubicBezTo>
                    <a:cubicBezTo>
                      <a:pt x="492566" y="289824"/>
                      <a:pt x="466563" y="283632"/>
                      <a:pt x="442464" y="270297"/>
                    </a:cubicBezTo>
                    <a:cubicBezTo>
                      <a:pt x="429701" y="263249"/>
                      <a:pt x="416747" y="257058"/>
                      <a:pt x="402459" y="254295"/>
                    </a:cubicBezTo>
                    <a:cubicBezTo>
                      <a:pt x="387696" y="251438"/>
                      <a:pt x="373122" y="251628"/>
                      <a:pt x="358835" y="257153"/>
                    </a:cubicBezTo>
                    <a:cubicBezTo>
                      <a:pt x="339690" y="264582"/>
                      <a:pt x="326355" y="278775"/>
                      <a:pt x="315210" y="295348"/>
                    </a:cubicBezTo>
                    <a:cubicBezTo>
                      <a:pt x="313972" y="297158"/>
                      <a:pt x="312639" y="298872"/>
                      <a:pt x="310638" y="301539"/>
                    </a:cubicBezTo>
                    <a:cubicBezTo>
                      <a:pt x="310543" y="299349"/>
                      <a:pt x="310257" y="298491"/>
                      <a:pt x="310448" y="297920"/>
                    </a:cubicBezTo>
                    <a:cubicBezTo>
                      <a:pt x="314734" y="286395"/>
                      <a:pt x="317973" y="274298"/>
                      <a:pt x="323592" y="263535"/>
                    </a:cubicBezTo>
                    <a:cubicBezTo>
                      <a:pt x="332070" y="247342"/>
                      <a:pt x="345690" y="236960"/>
                      <a:pt x="364550" y="234960"/>
                    </a:cubicBezTo>
                    <a:cubicBezTo>
                      <a:pt x="383981" y="232959"/>
                      <a:pt x="401983" y="238389"/>
                      <a:pt x="418938" y="246961"/>
                    </a:cubicBezTo>
                    <a:cubicBezTo>
                      <a:pt x="446370" y="260677"/>
                      <a:pt x="473802" y="274488"/>
                      <a:pt x="504472" y="279727"/>
                    </a:cubicBezTo>
                    <a:cubicBezTo>
                      <a:pt x="525808" y="283347"/>
                      <a:pt x="546954" y="283061"/>
                      <a:pt x="567337" y="274965"/>
                    </a:cubicBezTo>
                    <a:cubicBezTo>
                      <a:pt x="588102" y="266773"/>
                      <a:pt x="604580" y="252771"/>
                      <a:pt x="618105" y="235245"/>
                    </a:cubicBezTo>
                    <a:cubicBezTo>
                      <a:pt x="627345" y="223339"/>
                      <a:pt x="637632" y="212576"/>
                      <a:pt x="650395" y="204575"/>
                    </a:cubicBezTo>
                    <a:cubicBezTo>
                      <a:pt x="670398" y="192002"/>
                      <a:pt x="692496" y="187239"/>
                      <a:pt x="715832" y="187239"/>
                    </a:cubicBezTo>
                    <a:cubicBezTo>
                      <a:pt x="717737" y="187239"/>
                      <a:pt x="719737" y="186858"/>
                      <a:pt x="722880" y="186573"/>
                    </a:cubicBezTo>
                    <a:cubicBezTo>
                      <a:pt x="720309" y="183525"/>
                      <a:pt x="718499" y="181334"/>
                      <a:pt x="716403" y="1793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sp>
        <p:nvSpPr>
          <p:cNvPr id="92" name="Rettangolo 91">
            <a:extLst>
              <a:ext uri="{FF2B5EF4-FFF2-40B4-BE49-F238E27FC236}">
                <a16:creationId xmlns:a16="http://schemas.microsoft.com/office/drawing/2014/main" xmlns="" id="{C278D9DC-9E97-4BAB-B431-55A9E92AE72E}"/>
              </a:ext>
            </a:extLst>
          </p:cNvPr>
          <p:cNvSpPr/>
          <p:nvPr/>
        </p:nvSpPr>
        <p:spPr>
          <a:xfrm>
            <a:off x="47296" y="6598729"/>
            <a:ext cx="12192000" cy="17171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/>
          <p:cNvSpPr/>
          <p:nvPr/>
        </p:nvSpPr>
        <p:spPr>
          <a:xfrm>
            <a:off x="3735805" y="8198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dirty="0">
                <a:solidFill>
                  <a:srgbClr val="D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/>
              </a:rPr>
              <a:t>Commissario Unico 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/>
            </a:r>
            <a:b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</a:br>
            <a:r>
              <a:rPr lang="it-I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Per la realizzazione degli interventi necessari all’adeguamento </a:t>
            </a: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alla normativa vigente delle discariche abusive presenti </a:t>
            </a: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sul territorio nazionale (D.P.C.M. 23 marzo 2017</a:t>
            </a:r>
            <a:r>
              <a:rPr lang="it-IT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/>
              </a:rPr>
              <a:t>)</a:t>
            </a:r>
          </a:p>
        </p:txBody>
      </p:sp>
      <p:sp>
        <p:nvSpPr>
          <p:cNvPr id="2" name="Freccia a destra rientrata 1"/>
          <p:cNvSpPr/>
          <p:nvPr/>
        </p:nvSpPr>
        <p:spPr>
          <a:xfrm>
            <a:off x="129314" y="1068872"/>
            <a:ext cx="727969" cy="461639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1766B424-DEDE-C7BF-32FF-64A9A8F790C0}"/>
              </a:ext>
            </a:extLst>
          </p:cNvPr>
          <p:cNvSpPr txBox="1"/>
          <p:nvPr/>
        </p:nvSpPr>
        <p:spPr>
          <a:xfrm>
            <a:off x="857283" y="1159200"/>
            <a:ext cx="710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  <a:highlight>
                  <a:srgbClr val="008080"/>
                </a:highlight>
              </a:rPr>
              <a:t>OBIETTIVI </a:t>
            </a:r>
            <a:r>
              <a:rPr lang="it-IT" b="1" i="1" dirty="0" smtClean="0">
                <a:solidFill>
                  <a:schemeClr val="bg1"/>
                </a:solidFill>
                <a:highlight>
                  <a:srgbClr val="008080"/>
                </a:highlight>
              </a:rPr>
              <a:t>DEL PIANO DI ALTA SORVEGLIANZA</a:t>
            </a:r>
            <a:endParaRPr lang="it-IT" b="1" i="1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pic>
        <p:nvPicPr>
          <p:cNvPr id="38" name="Immagine 37" descr="Immagine che contiene mappa, testo, atlante&#10;&#10;Descrizione generata automaticamente">
            <a:extLst>
              <a:ext uri="{FF2B5EF4-FFF2-40B4-BE49-F238E27FC236}">
                <a16:creationId xmlns:a16="http://schemas.microsoft.com/office/drawing/2014/main" xmlns="" id="{1DE44E70-E549-923C-9603-52F87EAF45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9579" y="1816392"/>
            <a:ext cx="3942777" cy="4614772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E363F52C-A4C1-5F50-A8B2-F13B4ACD9D66}"/>
              </a:ext>
            </a:extLst>
          </p:cNvPr>
          <p:cNvSpPr txBox="1"/>
          <p:nvPr/>
        </p:nvSpPr>
        <p:spPr>
          <a:xfrm>
            <a:off x="1668709" y="1595833"/>
            <a:ext cx="4584958" cy="39703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400" b="1" dirty="0"/>
              <a:t>Gli Asset di interesse sono</a:t>
            </a:r>
          </a:p>
          <a:p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Matrici Ambientali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Prevenzione Incendi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Sorveglianza fisica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Sorveglianza Interconnessa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754143"/>
      </p:ext>
    </p:extLst>
  </p:cSld>
  <p:clrMapOvr>
    <a:masterClrMapping/>
  </p:clrMapOvr>
  <p:transition spd="slow" advTm="2087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3.2|2.2|1.3|1.3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3.2|2.2|1.3|1.3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3.2|2.2|1.3|1.3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3.2|2.2|1.3|1.3|1.4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5984</TotalTime>
  <Words>469</Words>
  <Application>Microsoft Office PowerPoint</Application>
  <PresentationFormat>Personalizzato</PresentationFormat>
  <Paragraphs>144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</dc:creator>
  <cp:lastModifiedBy>Fusco Alessio Tommaso (Magg.)</cp:lastModifiedBy>
  <cp:revision>496</cp:revision>
  <dcterms:created xsi:type="dcterms:W3CDTF">2020-04-22T09:39:56Z</dcterms:created>
  <dcterms:modified xsi:type="dcterms:W3CDTF">2024-05-08T14:02:56Z</dcterms:modified>
</cp:coreProperties>
</file>