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5"/>
  </p:notesMasterIdLst>
  <p:sldIdLst>
    <p:sldId id="422" r:id="rId2"/>
    <p:sldId id="423" r:id="rId3"/>
    <p:sldId id="471" r:id="rId4"/>
    <p:sldId id="470" r:id="rId5"/>
    <p:sldId id="472" r:id="rId6"/>
    <p:sldId id="457" r:id="rId7"/>
    <p:sldId id="467" r:id="rId8"/>
    <p:sldId id="473" r:id="rId9"/>
    <p:sldId id="474" r:id="rId10"/>
    <p:sldId id="461" r:id="rId11"/>
    <p:sldId id="462" r:id="rId12"/>
    <p:sldId id="452" r:id="rId13"/>
    <p:sldId id="468"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444"/>
    <a:srgbClr val="18400A"/>
    <a:srgbClr val="DFF3F7"/>
    <a:srgbClr val="249D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DF9739-1039-40BC-A312-0754F632EB45}" v="175" dt="2023-07-02T09:14:04.4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401" autoAdjust="0"/>
    <p:restoredTop sz="93820" autoAdjust="0"/>
  </p:normalViewPr>
  <p:slideViewPr>
    <p:cSldViewPr snapToGrid="0">
      <p:cViewPr>
        <p:scale>
          <a:sx n="80" d="100"/>
          <a:sy n="80" d="100"/>
        </p:scale>
        <p:origin x="968" y="240"/>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69" d="100"/>
          <a:sy n="69" d="100"/>
        </p:scale>
        <p:origin x="2803" y="7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tonella lomoro" userId="338678fa4ac82598" providerId="LiveId" clId="{F9DF9739-1039-40BC-A312-0754F632EB45}"/>
    <pc:docChg chg="undo custSel addSld delSld modSld sldOrd">
      <pc:chgData name="antonella lomoro" userId="338678fa4ac82598" providerId="LiveId" clId="{F9DF9739-1039-40BC-A312-0754F632EB45}" dt="2023-07-02T09:16:20.456" v="2680" actId="113"/>
      <pc:docMkLst>
        <pc:docMk/>
      </pc:docMkLst>
      <pc:sldChg chg="addSp delSp modSp mod">
        <pc:chgData name="antonella lomoro" userId="338678fa4ac82598" providerId="LiveId" clId="{F9DF9739-1039-40BC-A312-0754F632EB45}" dt="2023-07-02T08:49:57.850" v="2397" actId="14100"/>
        <pc:sldMkLst>
          <pc:docMk/>
          <pc:sldMk cId="1381468272" sldId="422"/>
        </pc:sldMkLst>
        <pc:spChg chg="mod">
          <ac:chgData name="antonella lomoro" userId="338678fa4ac82598" providerId="LiveId" clId="{F9DF9739-1039-40BC-A312-0754F632EB45}" dt="2023-07-02T08:49:57.850" v="2397" actId="14100"/>
          <ac:spMkLst>
            <pc:docMk/>
            <pc:sldMk cId="1381468272" sldId="422"/>
            <ac:spMk id="2" creationId="{733C2149-871D-4863-A998-4469665F5B91}"/>
          </ac:spMkLst>
        </pc:spChg>
        <pc:spChg chg="mod">
          <ac:chgData name="antonella lomoro" userId="338678fa4ac82598" providerId="LiveId" clId="{F9DF9739-1039-40BC-A312-0754F632EB45}" dt="2023-07-01T15:03:45.238" v="161" actId="14100"/>
          <ac:spMkLst>
            <pc:docMk/>
            <pc:sldMk cId="1381468272" sldId="422"/>
            <ac:spMk id="3" creationId="{CC377E7D-8CD4-4AA6-A0F6-5035D3F7DD26}"/>
          </ac:spMkLst>
        </pc:spChg>
        <pc:spChg chg="mod">
          <ac:chgData name="antonella lomoro" userId="338678fa4ac82598" providerId="LiveId" clId="{F9DF9739-1039-40BC-A312-0754F632EB45}" dt="2023-07-02T08:49:13.390" v="2385" actId="27636"/>
          <ac:spMkLst>
            <pc:docMk/>
            <pc:sldMk cId="1381468272" sldId="422"/>
            <ac:spMk id="10" creationId="{ED69886A-35BF-4F10-AEE9-BB45CC74E197}"/>
          </ac:spMkLst>
        </pc:spChg>
        <pc:spChg chg="mod">
          <ac:chgData name="antonella lomoro" userId="338678fa4ac82598" providerId="LiveId" clId="{F9DF9739-1039-40BC-A312-0754F632EB45}" dt="2023-07-02T08:20:31.274" v="1916" actId="14100"/>
          <ac:spMkLst>
            <pc:docMk/>
            <pc:sldMk cId="1381468272" sldId="422"/>
            <ac:spMk id="13" creationId="{232D940D-C1EC-4E4C-9325-C539A082D063}"/>
          </ac:spMkLst>
        </pc:spChg>
        <pc:picChg chg="add mod">
          <ac:chgData name="antonella lomoro" userId="338678fa4ac82598" providerId="LiveId" clId="{F9DF9739-1039-40BC-A312-0754F632EB45}" dt="2023-07-02T08:27:19.384" v="1994" actId="14100"/>
          <ac:picMkLst>
            <pc:docMk/>
            <pc:sldMk cId="1381468272" sldId="422"/>
            <ac:picMk id="5" creationId="{37E28B8D-44F4-D9E6-8BD6-492D3EB3992E}"/>
          </ac:picMkLst>
        </pc:picChg>
        <pc:picChg chg="del">
          <ac:chgData name="antonella lomoro" userId="338678fa4ac82598" providerId="LiveId" clId="{F9DF9739-1039-40BC-A312-0754F632EB45}" dt="2023-07-01T14:57:34.641" v="83" actId="478"/>
          <ac:picMkLst>
            <pc:docMk/>
            <pc:sldMk cId="1381468272" sldId="422"/>
            <ac:picMk id="7" creationId="{F8708243-2CB5-8475-E220-C028C2C96112}"/>
          </ac:picMkLst>
        </pc:picChg>
        <pc:picChg chg="add mod">
          <ac:chgData name="antonella lomoro" userId="338678fa4ac82598" providerId="LiveId" clId="{F9DF9739-1039-40BC-A312-0754F632EB45}" dt="2023-07-02T08:27:02.855" v="1987" actId="14100"/>
          <ac:picMkLst>
            <pc:docMk/>
            <pc:sldMk cId="1381468272" sldId="422"/>
            <ac:picMk id="9" creationId="{D72BACF0-D552-4FB8-6F03-9E47B92CC407}"/>
          </ac:picMkLst>
        </pc:picChg>
        <pc:picChg chg="add mod">
          <ac:chgData name="antonella lomoro" userId="338678fa4ac82598" providerId="LiveId" clId="{F9DF9739-1039-40BC-A312-0754F632EB45}" dt="2023-07-02T08:27:06.898" v="1989" actId="14100"/>
          <ac:picMkLst>
            <pc:docMk/>
            <pc:sldMk cId="1381468272" sldId="422"/>
            <ac:picMk id="12" creationId="{295E2398-45D7-E014-FBAC-A0A71DBD2D2F}"/>
          </ac:picMkLst>
        </pc:picChg>
        <pc:picChg chg="add mod">
          <ac:chgData name="antonella lomoro" userId="338678fa4ac82598" providerId="LiveId" clId="{F9DF9739-1039-40BC-A312-0754F632EB45}" dt="2023-07-02T08:27:21.245" v="1995" actId="1076"/>
          <ac:picMkLst>
            <pc:docMk/>
            <pc:sldMk cId="1381468272" sldId="422"/>
            <ac:picMk id="15" creationId="{5875ADC0-6003-DAA4-DBFF-673B3E03F184}"/>
          </ac:picMkLst>
        </pc:picChg>
        <pc:picChg chg="mod">
          <ac:chgData name="antonella lomoro" userId="338678fa4ac82598" providerId="LiveId" clId="{F9DF9739-1039-40BC-A312-0754F632EB45}" dt="2023-07-02T08:26:24.493" v="1974" actId="1076"/>
          <ac:picMkLst>
            <pc:docMk/>
            <pc:sldMk cId="1381468272" sldId="422"/>
            <ac:picMk id="16" creationId="{E911CFCD-3BBA-810A-6925-AFD85B3E13E6}"/>
          </ac:picMkLst>
        </pc:picChg>
        <pc:picChg chg="mod">
          <ac:chgData name="antonella lomoro" userId="338678fa4ac82598" providerId="LiveId" clId="{F9DF9739-1039-40BC-A312-0754F632EB45}" dt="2023-07-02T08:27:11.495" v="1991" actId="14100"/>
          <ac:picMkLst>
            <pc:docMk/>
            <pc:sldMk cId="1381468272" sldId="422"/>
            <ac:picMk id="19" creationId="{FE0A5899-BC75-FDF8-7695-792F830DE9F4}"/>
          </ac:picMkLst>
        </pc:picChg>
        <pc:picChg chg="mod">
          <ac:chgData name="antonella lomoro" userId="338678fa4ac82598" providerId="LiveId" clId="{F9DF9739-1039-40BC-A312-0754F632EB45}" dt="2023-07-02T08:27:13.340" v="1992" actId="1076"/>
          <ac:picMkLst>
            <pc:docMk/>
            <pc:sldMk cId="1381468272" sldId="422"/>
            <ac:picMk id="26" creationId="{892F7E01-AD10-6FEC-4F11-0080CDE1CD2F}"/>
          </ac:picMkLst>
        </pc:picChg>
      </pc:sldChg>
      <pc:sldChg chg="addSp delSp modSp mod">
        <pc:chgData name="antonella lomoro" userId="338678fa4ac82598" providerId="LiveId" clId="{F9DF9739-1039-40BC-A312-0754F632EB45}" dt="2023-07-02T08:45:56.349" v="2280" actId="1076"/>
        <pc:sldMkLst>
          <pc:docMk/>
          <pc:sldMk cId="1362100124" sldId="423"/>
        </pc:sldMkLst>
        <pc:spChg chg="mod">
          <ac:chgData name="antonella lomoro" userId="338678fa4ac82598" providerId="LiveId" clId="{F9DF9739-1039-40BC-A312-0754F632EB45}" dt="2023-07-02T08:45:14.384" v="2269" actId="1076"/>
          <ac:spMkLst>
            <pc:docMk/>
            <pc:sldMk cId="1362100124" sldId="423"/>
            <ac:spMk id="6" creationId="{AFCAE610-3FD0-4CC7-9697-9E462D9E51D1}"/>
          </ac:spMkLst>
        </pc:spChg>
        <pc:spChg chg="mod">
          <ac:chgData name="antonella lomoro" userId="338678fa4ac82598" providerId="LiveId" clId="{F9DF9739-1039-40BC-A312-0754F632EB45}" dt="2023-07-02T08:44:11.179" v="2255" actId="14100"/>
          <ac:spMkLst>
            <pc:docMk/>
            <pc:sldMk cId="1362100124" sldId="423"/>
            <ac:spMk id="7" creationId="{543AA305-E367-FFE4-7070-AC81D7FF609A}"/>
          </ac:spMkLst>
        </pc:spChg>
        <pc:spChg chg="mod">
          <ac:chgData name="antonella lomoro" userId="338678fa4ac82598" providerId="LiveId" clId="{F9DF9739-1039-40BC-A312-0754F632EB45}" dt="2023-07-02T08:43:32.368" v="2251" actId="20577"/>
          <ac:spMkLst>
            <pc:docMk/>
            <pc:sldMk cId="1362100124" sldId="423"/>
            <ac:spMk id="10" creationId="{35454F3A-D447-3F05-BCC5-760936282BFB}"/>
          </ac:spMkLst>
        </pc:spChg>
        <pc:picChg chg="mod">
          <ac:chgData name="antonella lomoro" userId="338678fa4ac82598" providerId="LiveId" clId="{F9DF9739-1039-40BC-A312-0754F632EB45}" dt="2023-07-02T08:44:07.346" v="2254" actId="1076"/>
          <ac:picMkLst>
            <pc:docMk/>
            <pc:sldMk cId="1362100124" sldId="423"/>
            <ac:picMk id="3" creationId="{DB3E350F-0CE4-D08F-8B95-592EADFF2368}"/>
          </ac:picMkLst>
        </pc:picChg>
        <pc:picChg chg="add del mod">
          <ac:chgData name="antonella lomoro" userId="338678fa4ac82598" providerId="LiveId" clId="{F9DF9739-1039-40BC-A312-0754F632EB45}" dt="2023-07-01T15:47:02.074" v="377" actId="478"/>
          <ac:picMkLst>
            <pc:docMk/>
            <pc:sldMk cId="1362100124" sldId="423"/>
            <ac:picMk id="5" creationId="{3D15D365-3ED6-EB9D-DF19-8C0BE8240E90}"/>
          </ac:picMkLst>
        </pc:picChg>
        <pc:picChg chg="add mod">
          <ac:chgData name="antonella lomoro" userId="338678fa4ac82598" providerId="LiveId" clId="{F9DF9739-1039-40BC-A312-0754F632EB45}" dt="2023-07-02T08:45:19.367" v="2271" actId="14100"/>
          <ac:picMkLst>
            <pc:docMk/>
            <pc:sldMk cId="1362100124" sldId="423"/>
            <ac:picMk id="8" creationId="{DB9344DC-B17E-0587-0888-CA48EDB3A2FC}"/>
          </ac:picMkLst>
        </pc:picChg>
        <pc:picChg chg="add mod">
          <ac:chgData name="antonella lomoro" userId="338678fa4ac82598" providerId="LiveId" clId="{F9DF9739-1039-40BC-A312-0754F632EB45}" dt="2023-07-02T08:45:54.677" v="2279" actId="1076"/>
          <ac:picMkLst>
            <pc:docMk/>
            <pc:sldMk cId="1362100124" sldId="423"/>
            <ac:picMk id="9" creationId="{EE4C2B0D-18F2-AB04-4C93-CCD009807B14}"/>
          </ac:picMkLst>
        </pc:picChg>
        <pc:picChg chg="add mod">
          <ac:chgData name="antonella lomoro" userId="338678fa4ac82598" providerId="LiveId" clId="{F9DF9739-1039-40BC-A312-0754F632EB45}" dt="2023-07-02T08:45:44.011" v="2275" actId="1076"/>
          <ac:picMkLst>
            <pc:docMk/>
            <pc:sldMk cId="1362100124" sldId="423"/>
            <ac:picMk id="11" creationId="{E6D4BD2B-6944-0893-B06B-316D8A50E99A}"/>
          </ac:picMkLst>
        </pc:picChg>
        <pc:picChg chg="add mod">
          <ac:chgData name="antonella lomoro" userId="338678fa4ac82598" providerId="LiveId" clId="{F9DF9739-1039-40BC-A312-0754F632EB45}" dt="2023-07-02T08:45:46.688" v="2277" actId="1076"/>
          <ac:picMkLst>
            <pc:docMk/>
            <pc:sldMk cId="1362100124" sldId="423"/>
            <ac:picMk id="12" creationId="{144D827A-7EA8-8A35-67D5-EF5D4B0062F0}"/>
          </ac:picMkLst>
        </pc:picChg>
        <pc:picChg chg="add mod">
          <ac:chgData name="antonella lomoro" userId="338678fa4ac82598" providerId="LiveId" clId="{F9DF9739-1039-40BC-A312-0754F632EB45}" dt="2023-07-02T08:45:56.349" v="2280" actId="1076"/>
          <ac:picMkLst>
            <pc:docMk/>
            <pc:sldMk cId="1362100124" sldId="423"/>
            <ac:picMk id="14" creationId="{315FA59A-E38D-5256-9C8C-5BA63B21EE9F}"/>
          </ac:picMkLst>
        </pc:picChg>
        <pc:picChg chg="add mod">
          <ac:chgData name="antonella lomoro" userId="338678fa4ac82598" providerId="LiveId" clId="{F9DF9739-1039-40BC-A312-0754F632EB45}" dt="2023-07-02T08:45:37.660" v="2273" actId="1076"/>
          <ac:picMkLst>
            <pc:docMk/>
            <pc:sldMk cId="1362100124" sldId="423"/>
            <ac:picMk id="15" creationId="{15DD46A5-DEAE-B5A6-9109-B524971BBB22}"/>
          </ac:picMkLst>
        </pc:picChg>
        <pc:picChg chg="del">
          <ac:chgData name="antonella lomoro" userId="338678fa4ac82598" providerId="LiveId" clId="{F9DF9739-1039-40BC-A312-0754F632EB45}" dt="2023-07-01T14:59:33.051" v="151" actId="478"/>
          <ac:picMkLst>
            <pc:docMk/>
            <pc:sldMk cId="1362100124" sldId="423"/>
            <ac:picMk id="16" creationId="{6B3D737C-0506-B9B3-3313-99DD3A8CA05E}"/>
          </ac:picMkLst>
        </pc:picChg>
        <pc:picChg chg="add mod">
          <ac:chgData name="antonella lomoro" userId="338678fa4ac82598" providerId="LiveId" clId="{F9DF9739-1039-40BC-A312-0754F632EB45}" dt="2023-07-02T08:45:49.369" v="2278" actId="1076"/>
          <ac:picMkLst>
            <pc:docMk/>
            <pc:sldMk cId="1362100124" sldId="423"/>
            <ac:picMk id="17" creationId="{237A2328-9800-8715-346D-006D95351AEC}"/>
          </ac:picMkLst>
        </pc:picChg>
      </pc:sldChg>
      <pc:sldChg chg="addSp delSp modSp mod">
        <pc:chgData name="antonella lomoro" userId="338678fa4ac82598" providerId="LiveId" clId="{F9DF9739-1039-40BC-A312-0754F632EB45}" dt="2023-07-02T09:16:20.456" v="2680" actId="113"/>
        <pc:sldMkLst>
          <pc:docMk/>
          <pc:sldMk cId="1345605037" sldId="452"/>
        </pc:sldMkLst>
        <pc:spChg chg="mod">
          <ac:chgData name="antonella lomoro" userId="338678fa4ac82598" providerId="LiveId" clId="{F9DF9739-1039-40BC-A312-0754F632EB45}" dt="2023-07-02T09:16:20.456" v="2680" actId="113"/>
          <ac:spMkLst>
            <pc:docMk/>
            <pc:sldMk cId="1345605037" sldId="452"/>
            <ac:spMk id="7" creationId="{6BF210E3-31EB-480B-8590-A4F7502980B3}"/>
          </ac:spMkLst>
        </pc:spChg>
        <pc:picChg chg="del">
          <ac:chgData name="antonella lomoro" userId="338678fa4ac82598" providerId="LiveId" clId="{F9DF9739-1039-40BC-A312-0754F632EB45}" dt="2023-07-01T15:10:16.652" v="220" actId="478"/>
          <ac:picMkLst>
            <pc:docMk/>
            <pc:sldMk cId="1345605037" sldId="452"/>
            <ac:picMk id="2" creationId="{B37EBC45-CCE4-1456-D5E6-6DE4789E7869}"/>
          </ac:picMkLst>
        </pc:picChg>
        <pc:picChg chg="add mod">
          <ac:chgData name="antonella lomoro" userId="338678fa4ac82598" providerId="LiveId" clId="{F9DF9739-1039-40BC-A312-0754F632EB45}" dt="2023-07-02T08:47:02.628" v="2292"/>
          <ac:picMkLst>
            <pc:docMk/>
            <pc:sldMk cId="1345605037" sldId="452"/>
            <ac:picMk id="5" creationId="{81A48731-615F-856E-D51E-2F1C0DD3F664}"/>
          </ac:picMkLst>
        </pc:picChg>
        <pc:picChg chg="add mod">
          <ac:chgData name="antonella lomoro" userId="338678fa4ac82598" providerId="LiveId" clId="{F9DF9739-1039-40BC-A312-0754F632EB45}" dt="2023-07-02T08:47:02.628" v="2292"/>
          <ac:picMkLst>
            <pc:docMk/>
            <pc:sldMk cId="1345605037" sldId="452"/>
            <ac:picMk id="8" creationId="{803EE230-9264-9E46-6BEE-D353EB32794B}"/>
          </ac:picMkLst>
        </pc:picChg>
        <pc:picChg chg="add mod">
          <ac:chgData name="antonella lomoro" userId="338678fa4ac82598" providerId="LiveId" clId="{F9DF9739-1039-40BC-A312-0754F632EB45}" dt="2023-07-02T08:47:02.628" v="2292"/>
          <ac:picMkLst>
            <pc:docMk/>
            <pc:sldMk cId="1345605037" sldId="452"/>
            <ac:picMk id="9" creationId="{CE74191A-0991-85C1-5C48-ADC2F95D52FC}"/>
          </ac:picMkLst>
        </pc:picChg>
        <pc:picChg chg="add mod">
          <ac:chgData name="antonella lomoro" userId="338678fa4ac82598" providerId="LiveId" clId="{F9DF9739-1039-40BC-A312-0754F632EB45}" dt="2023-07-02T08:47:02.628" v="2292"/>
          <ac:picMkLst>
            <pc:docMk/>
            <pc:sldMk cId="1345605037" sldId="452"/>
            <ac:picMk id="10" creationId="{E1ED0D4B-57C8-C953-8F86-B74CBD22B082}"/>
          </ac:picMkLst>
        </pc:picChg>
        <pc:picChg chg="add mod">
          <ac:chgData name="antonella lomoro" userId="338678fa4ac82598" providerId="LiveId" clId="{F9DF9739-1039-40BC-A312-0754F632EB45}" dt="2023-07-02T08:47:02.628" v="2292"/>
          <ac:picMkLst>
            <pc:docMk/>
            <pc:sldMk cId="1345605037" sldId="452"/>
            <ac:picMk id="11" creationId="{AA63E38D-564F-B94B-E9AB-4225F72E31FC}"/>
          </ac:picMkLst>
        </pc:picChg>
        <pc:picChg chg="add mod">
          <ac:chgData name="antonella lomoro" userId="338678fa4ac82598" providerId="LiveId" clId="{F9DF9739-1039-40BC-A312-0754F632EB45}" dt="2023-07-02T08:47:02.628" v="2292"/>
          <ac:picMkLst>
            <pc:docMk/>
            <pc:sldMk cId="1345605037" sldId="452"/>
            <ac:picMk id="12" creationId="{D733A7B3-3576-E7BE-F480-C2826174613D}"/>
          </ac:picMkLst>
        </pc:picChg>
        <pc:picChg chg="add mod">
          <ac:chgData name="antonella lomoro" userId="338678fa4ac82598" providerId="LiveId" clId="{F9DF9739-1039-40BC-A312-0754F632EB45}" dt="2023-07-02T08:47:02.628" v="2292"/>
          <ac:picMkLst>
            <pc:docMk/>
            <pc:sldMk cId="1345605037" sldId="452"/>
            <ac:picMk id="14" creationId="{30718556-8336-4306-C3EF-D261FFF4DCBA}"/>
          </ac:picMkLst>
        </pc:picChg>
      </pc:sldChg>
      <pc:sldChg chg="delSp del mod">
        <pc:chgData name="antonella lomoro" userId="338678fa4ac82598" providerId="LiveId" clId="{F9DF9739-1039-40BC-A312-0754F632EB45}" dt="2023-07-01T15:06:35.305" v="210" actId="47"/>
        <pc:sldMkLst>
          <pc:docMk/>
          <pc:sldMk cId="2469771889" sldId="454"/>
        </pc:sldMkLst>
        <pc:picChg chg="del">
          <ac:chgData name="antonella lomoro" userId="338678fa4ac82598" providerId="LiveId" clId="{F9DF9739-1039-40BC-A312-0754F632EB45}" dt="2023-07-01T14:58:32.493" v="149" actId="478"/>
          <ac:picMkLst>
            <pc:docMk/>
            <pc:sldMk cId="2469771889" sldId="454"/>
            <ac:picMk id="3" creationId="{CCD2126D-7B68-D65B-AE33-59EF2307535B}"/>
          </ac:picMkLst>
        </pc:picChg>
      </pc:sldChg>
      <pc:sldChg chg="addSp delSp modSp mod ord">
        <pc:chgData name="antonella lomoro" userId="338678fa4ac82598" providerId="LiveId" clId="{F9DF9739-1039-40BC-A312-0754F632EB45}" dt="2023-07-02T09:14:04.403" v="2657"/>
        <pc:sldMkLst>
          <pc:docMk/>
          <pc:sldMk cId="375681858" sldId="457"/>
        </pc:sldMkLst>
        <pc:spChg chg="mod">
          <ac:chgData name="antonella lomoro" userId="338678fa4ac82598" providerId="LiveId" clId="{F9DF9739-1039-40BC-A312-0754F632EB45}" dt="2023-07-02T09:12:38.441" v="2633" actId="1076"/>
          <ac:spMkLst>
            <pc:docMk/>
            <pc:sldMk cId="375681858" sldId="457"/>
            <ac:spMk id="9" creationId="{686C7A7B-4A36-1EDC-50FE-5E37E7FAD634}"/>
          </ac:spMkLst>
        </pc:spChg>
        <pc:spChg chg="mod">
          <ac:chgData name="antonella lomoro" userId="338678fa4ac82598" providerId="LiveId" clId="{F9DF9739-1039-40BC-A312-0754F632EB45}" dt="2023-07-02T09:12:31.159" v="2632" actId="6549"/>
          <ac:spMkLst>
            <pc:docMk/>
            <pc:sldMk cId="375681858" sldId="457"/>
            <ac:spMk id="10" creationId="{35454F3A-D447-3F05-BCC5-760936282BFB}"/>
          </ac:spMkLst>
        </pc:spChg>
        <pc:picChg chg="del">
          <ac:chgData name="antonella lomoro" userId="338678fa4ac82598" providerId="LiveId" clId="{F9DF9739-1039-40BC-A312-0754F632EB45}" dt="2023-07-01T15:09:57.745" v="213" actId="478"/>
          <ac:picMkLst>
            <pc:docMk/>
            <pc:sldMk cId="375681858" sldId="457"/>
            <ac:picMk id="3" creationId="{CCD2126D-7B68-D65B-AE33-59EF2307535B}"/>
          </ac:picMkLst>
        </pc:picChg>
        <pc:picChg chg="mod">
          <ac:chgData name="antonella lomoro" userId="338678fa4ac82598" providerId="LiveId" clId="{F9DF9739-1039-40BC-A312-0754F632EB45}" dt="2023-07-02T09:13:42.274" v="2653" actId="1076"/>
          <ac:picMkLst>
            <pc:docMk/>
            <pc:sldMk cId="375681858" sldId="457"/>
            <ac:picMk id="5" creationId="{38F4A9B0-1D84-0BAE-2DC9-FF6D1EAF624E}"/>
          </ac:picMkLst>
        </pc:picChg>
        <pc:picChg chg="mod">
          <ac:chgData name="antonella lomoro" userId="338678fa4ac82598" providerId="LiveId" clId="{F9DF9739-1039-40BC-A312-0754F632EB45}" dt="2023-07-02T09:12:51.806" v="2636" actId="1076"/>
          <ac:picMkLst>
            <pc:docMk/>
            <pc:sldMk cId="375681858" sldId="457"/>
            <ac:picMk id="7" creationId="{5873D39A-9DF8-5D84-221B-54D0B577DB18}"/>
          </ac:picMkLst>
        </pc:picChg>
        <pc:picChg chg="add mod">
          <ac:chgData name="antonella lomoro" userId="338678fa4ac82598" providerId="LiveId" clId="{F9DF9739-1039-40BC-A312-0754F632EB45}" dt="2023-07-02T08:50:56.631" v="2407"/>
          <ac:picMkLst>
            <pc:docMk/>
            <pc:sldMk cId="375681858" sldId="457"/>
            <ac:picMk id="8" creationId="{31F19434-E008-65AE-ED57-34D6BD44C88E}"/>
          </ac:picMkLst>
        </pc:picChg>
        <pc:picChg chg="add mod">
          <ac:chgData name="antonella lomoro" userId="338678fa4ac82598" providerId="LiveId" clId="{F9DF9739-1039-40BC-A312-0754F632EB45}" dt="2023-07-02T08:51:16.961" v="2411"/>
          <ac:picMkLst>
            <pc:docMk/>
            <pc:sldMk cId="375681858" sldId="457"/>
            <ac:picMk id="11" creationId="{0D87360A-CDE7-1CC2-9551-E5358D651145}"/>
          </ac:picMkLst>
        </pc:picChg>
        <pc:picChg chg="add mod">
          <ac:chgData name="antonella lomoro" userId="338678fa4ac82598" providerId="LiveId" clId="{F9DF9739-1039-40BC-A312-0754F632EB45}" dt="2023-07-02T08:51:16.961" v="2411"/>
          <ac:picMkLst>
            <pc:docMk/>
            <pc:sldMk cId="375681858" sldId="457"/>
            <ac:picMk id="12" creationId="{77698B74-929E-1B6C-92DA-FFCD19BFA73F}"/>
          </ac:picMkLst>
        </pc:picChg>
        <pc:picChg chg="add mod">
          <ac:chgData name="antonella lomoro" userId="338678fa4ac82598" providerId="LiveId" clId="{F9DF9739-1039-40BC-A312-0754F632EB45}" dt="2023-07-02T09:13:39.754" v="2652" actId="1076"/>
          <ac:picMkLst>
            <pc:docMk/>
            <pc:sldMk cId="375681858" sldId="457"/>
            <ac:picMk id="14" creationId="{FD552C97-3A55-B72E-92CC-DDD92DDC7D30}"/>
          </ac:picMkLst>
        </pc:picChg>
        <pc:picChg chg="add mod">
          <ac:chgData name="antonella lomoro" userId="338678fa4ac82598" providerId="LiveId" clId="{F9DF9739-1039-40BC-A312-0754F632EB45}" dt="2023-07-02T09:13:46.466" v="2655" actId="1076"/>
          <ac:picMkLst>
            <pc:docMk/>
            <pc:sldMk cId="375681858" sldId="457"/>
            <ac:picMk id="15" creationId="{032AFEDB-B668-E931-5E8A-858EC19BE63A}"/>
          </ac:picMkLst>
        </pc:picChg>
        <pc:picChg chg="add mod">
          <ac:chgData name="antonella lomoro" userId="338678fa4ac82598" providerId="LiveId" clId="{F9DF9739-1039-40BC-A312-0754F632EB45}" dt="2023-07-02T09:13:33.851" v="2650" actId="14100"/>
          <ac:picMkLst>
            <pc:docMk/>
            <pc:sldMk cId="375681858" sldId="457"/>
            <ac:picMk id="16" creationId="{2FF52C2C-3406-45E9-BE17-DB1C60F5BBF4}"/>
          </ac:picMkLst>
        </pc:picChg>
        <pc:picChg chg="add mod">
          <ac:chgData name="antonella lomoro" userId="338678fa4ac82598" providerId="LiveId" clId="{F9DF9739-1039-40BC-A312-0754F632EB45}" dt="2023-07-02T09:14:04.403" v="2657"/>
          <ac:picMkLst>
            <pc:docMk/>
            <pc:sldMk cId="375681858" sldId="457"/>
            <ac:picMk id="17" creationId="{32BF4531-B151-C0E4-75C6-9BB1213A22A4}"/>
          </ac:picMkLst>
        </pc:picChg>
        <pc:picChg chg="add mod">
          <ac:chgData name="antonella lomoro" userId="338678fa4ac82598" providerId="LiveId" clId="{F9DF9739-1039-40BC-A312-0754F632EB45}" dt="2023-07-02T09:14:04.403" v="2657"/>
          <ac:picMkLst>
            <pc:docMk/>
            <pc:sldMk cId="375681858" sldId="457"/>
            <ac:picMk id="18" creationId="{5193C035-9E48-015A-B250-A6227CB63508}"/>
          </ac:picMkLst>
        </pc:picChg>
        <pc:picChg chg="add mod">
          <ac:chgData name="antonella lomoro" userId="338678fa4ac82598" providerId="LiveId" clId="{F9DF9739-1039-40BC-A312-0754F632EB45}" dt="2023-07-02T09:14:04.403" v="2657"/>
          <ac:picMkLst>
            <pc:docMk/>
            <pc:sldMk cId="375681858" sldId="457"/>
            <ac:picMk id="19" creationId="{F8CE60F4-F3A5-9DDE-F528-AAFDD12C397F}"/>
          </ac:picMkLst>
        </pc:picChg>
        <pc:picChg chg="add mod">
          <ac:chgData name="antonella lomoro" userId="338678fa4ac82598" providerId="LiveId" clId="{F9DF9739-1039-40BC-A312-0754F632EB45}" dt="2023-07-02T09:14:04.403" v="2657"/>
          <ac:picMkLst>
            <pc:docMk/>
            <pc:sldMk cId="375681858" sldId="457"/>
            <ac:picMk id="20" creationId="{2C4A93EE-458E-8CC4-71FA-3FA8A7D644FF}"/>
          </ac:picMkLst>
        </pc:picChg>
      </pc:sldChg>
      <pc:sldChg chg="addSp delSp modSp del mod ord">
        <pc:chgData name="antonella lomoro" userId="338678fa4ac82598" providerId="LiveId" clId="{F9DF9739-1039-40BC-A312-0754F632EB45}" dt="2023-07-02T09:13:49.759" v="2656" actId="47"/>
        <pc:sldMkLst>
          <pc:docMk/>
          <pc:sldMk cId="3745859972" sldId="458"/>
        </pc:sldMkLst>
        <pc:spChg chg="mod">
          <ac:chgData name="antonella lomoro" userId="338678fa4ac82598" providerId="LiveId" clId="{F9DF9739-1039-40BC-A312-0754F632EB45}" dt="2023-07-02T09:11:59.247" v="2583" actId="21"/>
          <ac:spMkLst>
            <pc:docMk/>
            <pc:sldMk cId="3745859972" sldId="458"/>
            <ac:spMk id="2" creationId="{733C2149-871D-4863-A998-4469665F5B91}"/>
          </ac:spMkLst>
        </pc:spChg>
        <pc:spChg chg="del mod">
          <ac:chgData name="antonella lomoro" userId="338678fa4ac82598" providerId="LiveId" clId="{F9DF9739-1039-40BC-A312-0754F632EB45}" dt="2023-07-02T08:51:08.244" v="2410" actId="478"/>
          <ac:spMkLst>
            <pc:docMk/>
            <pc:sldMk cId="3745859972" sldId="458"/>
            <ac:spMk id="15" creationId="{67471CF1-1894-5361-D137-D05147434CC5}"/>
          </ac:spMkLst>
        </pc:spChg>
        <pc:picChg chg="del">
          <ac:chgData name="antonella lomoro" userId="338678fa4ac82598" providerId="LiveId" clId="{F9DF9739-1039-40BC-A312-0754F632EB45}" dt="2023-07-01T15:10:00.218" v="214" actId="478"/>
          <ac:picMkLst>
            <pc:docMk/>
            <pc:sldMk cId="3745859972" sldId="458"/>
            <ac:picMk id="3" creationId="{CCD2126D-7B68-D65B-AE33-59EF2307535B}"/>
          </ac:picMkLst>
        </pc:picChg>
        <pc:picChg chg="add mod">
          <ac:chgData name="antonella lomoro" userId="338678fa4ac82598" providerId="LiveId" clId="{F9DF9739-1039-40BC-A312-0754F632EB45}" dt="2023-07-02T08:46:48.172" v="2286"/>
          <ac:picMkLst>
            <pc:docMk/>
            <pc:sldMk cId="3745859972" sldId="458"/>
            <ac:picMk id="5" creationId="{8AEEE8D9-10DB-259F-C079-D809536D70E3}"/>
          </ac:picMkLst>
        </pc:picChg>
        <pc:picChg chg="add mod">
          <ac:chgData name="antonella lomoro" userId="338678fa4ac82598" providerId="LiveId" clId="{F9DF9739-1039-40BC-A312-0754F632EB45}" dt="2023-07-02T08:46:48.172" v="2286"/>
          <ac:picMkLst>
            <pc:docMk/>
            <pc:sldMk cId="3745859972" sldId="458"/>
            <ac:picMk id="7" creationId="{620BD774-76F6-6F7F-96BC-BABC4416BD26}"/>
          </ac:picMkLst>
        </pc:picChg>
        <pc:picChg chg="del">
          <ac:chgData name="antonella lomoro" userId="338678fa4ac82598" providerId="LiveId" clId="{F9DF9739-1039-40BC-A312-0754F632EB45}" dt="2023-07-02T09:12:46.552" v="2634" actId="21"/>
          <ac:picMkLst>
            <pc:docMk/>
            <pc:sldMk cId="3745859972" sldId="458"/>
            <ac:picMk id="8" creationId="{325B6651-E1B8-AC57-68DD-2F2E6B180732}"/>
          </ac:picMkLst>
        </pc:picChg>
        <pc:picChg chg="del">
          <ac:chgData name="antonella lomoro" userId="338678fa4ac82598" providerId="LiveId" clId="{F9DF9739-1039-40BC-A312-0754F632EB45}" dt="2023-07-02T09:13:21.920" v="2647" actId="21"/>
          <ac:picMkLst>
            <pc:docMk/>
            <pc:sldMk cId="3745859972" sldId="458"/>
            <ac:picMk id="11" creationId="{D7F7DC39-3F01-48DB-9566-8A5422BAA4D8}"/>
          </ac:picMkLst>
        </pc:picChg>
        <pc:picChg chg="add mod">
          <ac:chgData name="antonella lomoro" userId="338678fa4ac82598" providerId="LiveId" clId="{F9DF9739-1039-40BC-A312-0754F632EB45}" dt="2023-07-02T08:46:48.172" v="2286"/>
          <ac:picMkLst>
            <pc:docMk/>
            <pc:sldMk cId="3745859972" sldId="458"/>
            <ac:picMk id="12" creationId="{2B308972-2B24-AA57-F587-9743DD8B1866}"/>
          </ac:picMkLst>
        </pc:picChg>
        <pc:picChg chg="del mod">
          <ac:chgData name="antonella lomoro" userId="338678fa4ac82598" providerId="LiveId" clId="{F9DF9739-1039-40BC-A312-0754F632EB45}" dt="2023-07-02T09:13:04.570" v="2642" actId="21"/>
          <ac:picMkLst>
            <pc:docMk/>
            <pc:sldMk cId="3745859972" sldId="458"/>
            <ac:picMk id="14" creationId="{4AAE928D-45EE-7252-FEF0-F87E260C4886}"/>
          </ac:picMkLst>
        </pc:picChg>
        <pc:picChg chg="add mod">
          <ac:chgData name="antonella lomoro" userId="338678fa4ac82598" providerId="LiveId" clId="{F9DF9739-1039-40BC-A312-0754F632EB45}" dt="2023-07-02T08:46:48.172" v="2286"/>
          <ac:picMkLst>
            <pc:docMk/>
            <pc:sldMk cId="3745859972" sldId="458"/>
            <ac:picMk id="16" creationId="{93790CBB-5F10-0586-869D-3D36EF245049}"/>
          </ac:picMkLst>
        </pc:picChg>
        <pc:picChg chg="add mod">
          <ac:chgData name="antonella lomoro" userId="338678fa4ac82598" providerId="LiveId" clId="{F9DF9739-1039-40BC-A312-0754F632EB45}" dt="2023-07-02T08:46:48.172" v="2286"/>
          <ac:picMkLst>
            <pc:docMk/>
            <pc:sldMk cId="3745859972" sldId="458"/>
            <ac:picMk id="17" creationId="{A090604B-BB03-3293-23EB-4083BB6999B9}"/>
          </ac:picMkLst>
        </pc:picChg>
        <pc:picChg chg="add mod">
          <ac:chgData name="antonella lomoro" userId="338678fa4ac82598" providerId="LiveId" clId="{F9DF9739-1039-40BC-A312-0754F632EB45}" dt="2023-07-02T08:46:48.172" v="2286"/>
          <ac:picMkLst>
            <pc:docMk/>
            <pc:sldMk cId="3745859972" sldId="458"/>
            <ac:picMk id="18" creationId="{A7C76A05-504C-D7A9-ADC2-6C6BEBB69E91}"/>
          </ac:picMkLst>
        </pc:picChg>
        <pc:picChg chg="add mod">
          <ac:chgData name="antonella lomoro" userId="338678fa4ac82598" providerId="LiveId" clId="{F9DF9739-1039-40BC-A312-0754F632EB45}" dt="2023-07-02T08:46:48.172" v="2286"/>
          <ac:picMkLst>
            <pc:docMk/>
            <pc:sldMk cId="3745859972" sldId="458"/>
            <ac:picMk id="19" creationId="{4736ABDF-2116-E0CF-DB53-AB8FD394290C}"/>
          </ac:picMkLst>
        </pc:picChg>
      </pc:sldChg>
      <pc:sldChg chg="delSp del mod">
        <pc:chgData name="antonella lomoro" userId="338678fa4ac82598" providerId="LiveId" clId="{F9DF9739-1039-40BC-A312-0754F632EB45}" dt="2023-07-01T15:20:52.924" v="276" actId="47"/>
        <pc:sldMkLst>
          <pc:docMk/>
          <pc:sldMk cId="3294578010" sldId="460"/>
        </pc:sldMkLst>
        <pc:picChg chg="del">
          <ac:chgData name="antonella lomoro" userId="338678fa4ac82598" providerId="LiveId" clId="{F9DF9739-1039-40BC-A312-0754F632EB45}" dt="2023-07-01T15:10:02.379" v="215" actId="478"/>
          <ac:picMkLst>
            <pc:docMk/>
            <pc:sldMk cId="3294578010" sldId="460"/>
            <ac:picMk id="3" creationId="{CCD2126D-7B68-D65B-AE33-59EF2307535B}"/>
          </ac:picMkLst>
        </pc:picChg>
      </pc:sldChg>
      <pc:sldChg chg="addSp delSp modSp mod">
        <pc:chgData name="antonella lomoro" userId="338678fa4ac82598" providerId="LiveId" clId="{F9DF9739-1039-40BC-A312-0754F632EB45}" dt="2023-07-02T08:46:57" v="2290"/>
        <pc:sldMkLst>
          <pc:docMk/>
          <pc:sldMk cId="3480024897" sldId="461"/>
        </pc:sldMkLst>
        <pc:picChg chg="del">
          <ac:chgData name="antonella lomoro" userId="338678fa4ac82598" providerId="LiveId" clId="{F9DF9739-1039-40BC-A312-0754F632EB45}" dt="2023-07-01T15:10:11.018" v="218" actId="478"/>
          <ac:picMkLst>
            <pc:docMk/>
            <pc:sldMk cId="3480024897" sldId="461"/>
            <ac:picMk id="3" creationId="{CCD2126D-7B68-D65B-AE33-59EF2307535B}"/>
          </ac:picMkLst>
        </pc:picChg>
        <pc:picChg chg="add mod">
          <ac:chgData name="antonella lomoro" userId="338678fa4ac82598" providerId="LiveId" clId="{F9DF9739-1039-40BC-A312-0754F632EB45}" dt="2023-07-02T08:46:57" v="2290"/>
          <ac:picMkLst>
            <pc:docMk/>
            <pc:sldMk cId="3480024897" sldId="461"/>
            <ac:picMk id="12" creationId="{63E69716-6041-00CB-6756-F42814E62CD7}"/>
          </ac:picMkLst>
        </pc:picChg>
        <pc:picChg chg="add mod">
          <ac:chgData name="antonella lomoro" userId="338678fa4ac82598" providerId="LiveId" clId="{F9DF9739-1039-40BC-A312-0754F632EB45}" dt="2023-07-02T08:46:57" v="2290"/>
          <ac:picMkLst>
            <pc:docMk/>
            <pc:sldMk cId="3480024897" sldId="461"/>
            <ac:picMk id="14" creationId="{A595E0B4-5B3C-9D10-8444-4100F2948704}"/>
          </ac:picMkLst>
        </pc:picChg>
        <pc:picChg chg="add mod">
          <ac:chgData name="antonella lomoro" userId="338678fa4ac82598" providerId="LiveId" clId="{F9DF9739-1039-40BC-A312-0754F632EB45}" dt="2023-07-02T08:46:57" v="2290"/>
          <ac:picMkLst>
            <pc:docMk/>
            <pc:sldMk cId="3480024897" sldId="461"/>
            <ac:picMk id="15" creationId="{34FC7C25-7FD5-9A24-9422-7E590D6AE60A}"/>
          </ac:picMkLst>
        </pc:picChg>
        <pc:picChg chg="add mod">
          <ac:chgData name="antonella lomoro" userId="338678fa4ac82598" providerId="LiveId" clId="{F9DF9739-1039-40BC-A312-0754F632EB45}" dt="2023-07-02T08:46:57" v="2290"/>
          <ac:picMkLst>
            <pc:docMk/>
            <pc:sldMk cId="3480024897" sldId="461"/>
            <ac:picMk id="16" creationId="{CCEA17C4-F3FC-2F7A-0BC1-F740D0691558}"/>
          </ac:picMkLst>
        </pc:picChg>
        <pc:picChg chg="add mod">
          <ac:chgData name="antonella lomoro" userId="338678fa4ac82598" providerId="LiveId" clId="{F9DF9739-1039-40BC-A312-0754F632EB45}" dt="2023-07-02T08:46:57" v="2290"/>
          <ac:picMkLst>
            <pc:docMk/>
            <pc:sldMk cId="3480024897" sldId="461"/>
            <ac:picMk id="17" creationId="{4658C07E-9005-C91D-A1F1-F91606F62591}"/>
          </ac:picMkLst>
        </pc:picChg>
        <pc:picChg chg="add mod">
          <ac:chgData name="antonella lomoro" userId="338678fa4ac82598" providerId="LiveId" clId="{F9DF9739-1039-40BC-A312-0754F632EB45}" dt="2023-07-02T08:46:57" v="2290"/>
          <ac:picMkLst>
            <pc:docMk/>
            <pc:sldMk cId="3480024897" sldId="461"/>
            <ac:picMk id="18" creationId="{1D648ADA-F0F5-DAFE-A111-9B6F9B718CA4}"/>
          </ac:picMkLst>
        </pc:picChg>
        <pc:picChg chg="add mod">
          <ac:chgData name="antonella lomoro" userId="338678fa4ac82598" providerId="LiveId" clId="{F9DF9739-1039-40BC-A312-0754F632EB45}" dt="2023-07-02T08:46:57" v="2290"/>
          <ac:picMkLst>
            <pc:docMk/>
            <pc:sldMk cId="3480024897" sldId="461"/>
            <ac:picMk id="19" creationId="{B9E33ADE-A4D5-7020-AEFA-4468F15E214D}"/>
          </ac:picMkLst>
        </pc:picChg>
      </pc:sldChg>
      <pc:sldChg chg="addSp delSp modSp mod addAnim delAnim modAnim">
        <pc:chgData name="antonella lomoro" userId="338678fa4ac82598" providerId="LiveId" clId="{F9DF9739-1039-40BC-A312-0754F632EB45}" dt="2023-07-02T09:15:20.477" v="2658" actId="166"/>
        <pc:sldMkLst>
          <pc:docMk/>
          <pc:sldMk cId="314081366" sldId="462"/>
        </pc:sldMkLst>
        <pc:spChg chg="mod">
          <ac:chgData name="antonella lomoro" userId="338678fa4ac82598" providerId="LiveId" clId="{F9DF9739-1039-40BC-A312-0754F632EB45}" dt="2023-07-02T07:49:41.444" v="966" actId="20577"/>
          <ac:spMkLst>
            <pc:docMk/>
            <pc:sldMk cId="314081366" sldId="462"/>
            <ac:spMk id="2" creationId="{733C2149-871D-4863-A998-4469665F5B91}"/>
          </ac:spMkLst>
        </pc:spChg>
        <pc:spChg chg="add del mod">
          <ac:chgData name="antonella lomoro" userId="338678fa4ac82598" providerId="LiveId" clId="{F9DF9739-1039-40BC-A312-0754F632EB45}" dt="2023-07-01T16:38:12.506" v="888" actId="478"/>
          <ac:spMkLst>
            <pc:docMk/>
            <pc:sldMk cId="314081366" sldId="462"/>
            <ac:spMk id="24" creationId="{4C8C14A7-D58F-5D35-D270-E3CF448BC863}"/>
          </ac:spMkLst>
        </pc:spChg>
        <pc:spChg chg="ord">
          <ac:chgData name="antonella lomoro" userId="338678fa4ac82598" providerId="LiveId" clId="{F9DF9739-1039-40BC-A312-0754F632EB45}" dt="2023-07-02T09:15:20.477" v="2658" actId="166"/>
          <ac:spMkLst>
            <pc:docMk/>
            <pc:sldMk cId="314081366" sldId="462"/>
            <ac:spMk id="34" creationId="{6F62F732-FFBA-D52A-BEA1-75AFCC9BA4CA}"/>
          </ac:spMkLst>
        </pc:spChg>
        <pc:spChg chg="mod ord">
          <ac:chgData name="antonella lomoro" userId="338678fa4ac82598" providerId="LiveId" clId="{F9DF9739-1039-40BC-A312-0754F632EB45}" dt="2023-07-02T09:05:19.295" v="2471" actId="1076"/>
          <ac:spMkLst>
            <pc:docMk/>
            <pc:sldMk cId="314081366" sldId="462"/>
            <ac:spMk id="36" creationId="{B5187EA3-B88E-1B78-8963-5E3213C48FBB}"/>
          </ac:spMkLst>
        </pc:spChg>
        <pc:picChg chg="del">
          <ac:chgData name="antonella lomoro" userId="338678fa4ac82598" providerId="LiveId" clId="{F9DF9739-1039-40BC-A312-0754F632EB45}" dt="2023-07-01T15:10:14.290" v="219" actId="478"/>
          <ac:picMkLst>
            <pc:docMk/>
            <pc:sldMk cId="314081366" sldId="462"/>
            <ac:picMk id="3" creationId="{CCD2126D-7B68-D65B-AE33-59EF2307535B}"/>
          </ac:picMkLst>
        </pc:picChg>
        <pc:picChg chg="del">
          <ac:chgData name="antonella lomoro" userId="338678fa4ac82598" providerId="LiveId" clId="{F9DF9739-1039-40BC-A312-0754F632EB45}" dt="2023-07-01T16:35:40.664" v="869" actId="478"/>
          <ac:picMkLst>
            <pc:docMk/>
            <pc:sldMk cId="314081366" sldId="462"/>
            <ac:picMk id="5" creationId="{2EA99ACD-8AC4-0F7F-0C1D-A0653210F467}"/>
          </ac:picMkLst>
        </pc:picChg>
        <pc:picChg chg="add mod ord modCrop">
          <ac:chgData name="antonella lomoro" userId="338678fa4ac82598" providerId="LiveId" clId="{F9DF9739-1039-40BC-A312-0754F632EB45}" dt="2023-07-02T09:05:06.418" v="2468" actId="166"/>
          <ac:picMkLst>
            <pc:docMk/>
            <pc:sldMk cId="314081366" sldId="462"/>
            <ac:picMk id="10" creationId="{7C0D878E-C353-D7B8-B783-ECC7DBA99223}"/>
          </ac:picMkLst>
        </pc:picChg>
        <pc:picChg chg="mod">
          <ac:chgData name="antonella lomoro" userId="338678fa4ac82598" providerId="LiveId" clId="{F9DF9739-1039-40BC-A312-0754F632EB45}" dt="2023-07-01T16:38:09.355" v="886" actId="1076"/>
          <ac:picMkLst>
            <pc:docMk/>
            <pc:sldMk cId="314081366" sldId="462"/>
            <ac:picMk id="16" creationId="{2A975789-5D14-351F-1F83-0F4C56329802}"/>
          </ac:picMkLst>
        </pc:picChg>
        <pc:picChg chg="add del mod">
          <ac:chgData name="antonella lomoro" userId="338678fa4ac82598" providerId="LiveId" clId="{F9DF9739-1039-40BC-A312-0754F632EB45}" dt="2023-07-01T16:36:08.517" v="876" actId="478"/>
          <ac:picMkLst>
            <pc:docMk/>
            <pc:sldMk cId="314081366" sldId="462"/>
            <ac:picMk id="22" creationId="{03AB9BF4-2E5C-AE93-AAC8-2B75DC76CFD9}"/>
          </ac:picMkLst>
        </pc:picChg>
        <pc:picChg chg="add del mod">
          <ac:chgData name="antonella lomoro" userId="338678fa4ac82598" providerId="LiveId" clId="{F9DF9739-1039-40BC-A312-0754F632EB45}" dt="2023-07-01T16:36:52.778" v="879"/>
          <ac:picMkLst>
            <pc:docMk/>
            <pc:sldMk cId="314081366" sldId="462"/>
            <ac:picMk id="23" creationId="{C47E5233-FF6E-BB66-6F96-72668731AEF5}"/>
          </ac:picMkLst>
        </pc:picChg>
        <pc:picChg chg="add mod">
          <ac:chgData name="antonella lomoro" userId="338678fa4ac82598" providerId="LiveId" clId="{F9DF9739-1039-40BC-A312-0754F632EB45}" dt="2023-07-02T08:47:00.101" v="2291"/>
          <ac:picMkLst>
            <pc:docMk/>
            <pc:sldMk cId="314081366" sldId="462"/>
            <ac:picMk id="25" creationId="{CDCF8D6E-2053-C5C8-DF39-CE600EBC5E2A}"/>
          </ac:picMkLst>
        </pc:picChg>
        <pc:picChg chg="add mod">
          <ac:chgData name="antonella lomoro" userId="338678fa4ac82598" providerId="LiveId" clId="{F9DF9739-1039-40BC-A312-0754F632EB45}" dt="2023-07-02T08:47:00.101" v="2291"/>
          <ac:picMkLst>
            <pc:docMk/>
            <pc:sldMk cId="314081366" sldId="462"/>
            <ac:picMk id="26" creationId="{C6DE16DF-BE43-317C-240F-A0A8603F5966}"/>
          </ac:picMkLst>
        </pc:picChg>
        <pc:picChg chg="add mod">
          <ac:chgData name="antonella lomoro" userId="338678fa4ac82598" providerId="LiveId" clId="{F9DF9739-1039-40BC-A312-0754F632EB45}" dt="2023-07-02T08:47:00.101" v="2291"/>
          <ac:picMkLst>
            <pc:docMk/>
            <pc:sldMk cId="314081366" sldId="462"/>
            <ac:picMk id="27" creationId="{580E4AF7-3871-482B-BB65-FEFEDE335D47}"/>
          </ac:picMkLst>
        </pc:picChg>
        <pc:picChg chg="add mod">
          <ac:chgData name="antonella lomoro" userId="338678fa4ac82598" providerId="LiveId" clId="{F9DF9739-1039-40BC-A312-0754F632EB45}" dt="2023-07-02T08:47:00.101" v="2291"/>
          <ac:picMkLst>
            <pc:docMk/>
            <pc:sldMk cId="314081366" sldId="462"/>
            <ac:picMk id="28" creationId="{61CA075C-C489-461C-F443-7443B07E2A6A}"/>
          </ac:picMkLst>
        </pc:picChg>
        <pc:picChg chg="add mod">
          <ac:chgData name="antonella lomoro" userId="338678fa4ac82598" providerId="LiveId" clId="{F9DF9739-1039-40BC-A312-0754F632EB45}" dt="2023-07-02T08:47:00.101" v="2291"/>
          <ac:picMkLst>
            <pc:docMk/>
            <pc:sldMk cId="314081366" sldId="462"/>
            <ac:picMk id="29" creationId="{B72E6046-B8E5-459C-5386-AB44DDD63A6B}"/>
          </ac:picMkLst>
        </pc:picChg>
        <pc:picChg chg="add mod">
          <ac:chgData name="antonella lomoro" userId="338678fa4ac82598" providerId="LiveId" clId="{F9DF9739-1039-40BC-A312-0754F632EB45}" dt="2023-07-02T08:47:00.101" v="2291"/>
          <ac:picMkLst>
            <pc:docMk/>
            <pc:sldMk cId="314081366" sldId="462"/>
            <ac:picMk id="30" creationId="{7FA35F67-D3C1-2210-5AFC-DB67B7BDD6C7}"/>
          </ac:picMkLst>
        </pc:picChg>
        <pc:picChg chg="add mod">
          <ac:chgData name="antonella lomoro" userId="338678fa4ac82598" providerId="LiveId" clId="{F9DF9739-1039-40BC-A312-0754F632EB45}" dt="2023-07-02T09:04:36.422" v="2461" actId="1076"/>
          <ac:picMkLst>
            <pc:docMk/>
            <pc:sldMk cId="314081366" sldId="462"/>
            <ac:picMk id="32" creationId="{962051BA-1836-1178-044A-45C393D1D529}"/>
          </ac:picMkLst>
        </pc:picChg>
      </pc:sldChg>
      <pc:sldChg chg="delSp del mod">
        <pc:chgData name="antonella lomoro" userId="338678fa4ac82598" providerId="LiveId" clId="{F9DF9739-1039-40BC-A312-0754F632EB45}" dt="2023-07-01T15:21:03.084" v="277" actId="47"/>
        <pc:sldMkLst>
          <pc:docMk/>
          <pc:sldMk cId="2719675372" sldId="463"/>
        </pc:sldMkLst>
        <pc:picChg chg="del">
          <ac:chgData name="antonella lomoro" userId="338678fa4ac82598" providerId="LiveId" clId="{F9DF9739-1039-40BC-A312-0754F632EB45}" dt="2023-07-01T15:10:04.490" v="216" actId="478"/>
          <ac:picMkLst>
            <pc:docMk/>
            <pc:sldMk cId="2719675372" sldId="463"/>
            <ac:picMk id="3" creationId="{CCD2126D-7B68-D65B-AE33-59EF2307535B}"/>
          </ac:picMkLst>
        </pc:picChg>
      </pc:sldChg>
      <pc:sldChg chg="delSp del mod">
        <pc:chgData name="antonella lomoro" userId="338678fa4ac82598" providerId="LiveId" clId="{F9DF9739-1039-40BC-A312-0754F632EB45}" dt="2023-07-01T16:27:34.743" v="863" actId="47"/>
        <pc:sldMkLst>
          <pc:docMk/>
          <pc:sldMk cId="1535712482" sldId="465"/>
        </pc:sldMkLst>
        <pc:picChg chg="del">
          <ac:chgData name="antonella lomoro" userId="338678fa4ac82598" providerId="LiveId" clId="{F9DF9739-1039-40BC-A312-0754F632EB45}" dt="2023-07-01T15:09:52.557" v="211" actId="478"/>
          <ac:picMkLst>
            <pc:docMk/>
            <pc:sldMk cId="1535712482" sldId="465"/>
            <ac:picMk id="16" creationId="{6B3D737C-0506-B9B3-3313-99DD3A8CA05E}"/>
          </ac:picMkLst>
        </pc:picChg>
      </pc:sldChg>
      <pc:sldChg chg="delSp del mod">
        <pc:chgData name="antonella lomoro" userId="338678fa4ac82598" providerId="LiveId" clId="{F9DF9739-1039-40BC-A312-0754F632EB45}" dt="2023-07-01T15:21:13.897" v="278" actId="47"/>
        <pc:sldMkLst>
          <pc:docMk/>
          <pc:sldMk cId="2766758890" sldId="466"/>
        </pc:sldMkLst>
        <pc:picChg chg="del">
          <ac:chgData name="antonella lomoro" userId="338678fa4ac82598" providerId="LiveId" clId="{F9DF9739-1039-40BC-A312-0754F632EB45}" dt="2023-07-01T15:10:07.890" v="217" actId="478"/>
          <ac:picMkLst>
            <pc:docMk/>
            <pc:sldMk cId="2766758890" sldId="466"/>
            <ac:picMk id="3" creationId="{CCD2126D-7B68-D65B-AE33-59EF2307535B}"/>
          </ac:picMkLst>
        </pc:picChg>
      </pc:sldChg>
      <pc:sldChg chg="addSp delSp modSp mod ord">
        <pc:chgData name="antonella lomoro" userId="338678fa4ac82598" providerId="LiveId" clId="{F9DF9739-1039-40BC-A312-0754F632EB45}" dt="2023-07-02T08:51:35.873" v="2417" actId="1076"/>
        <pc:sldMkLst>
          <pc:docMk/>
          <pc:sldMk cId="1268728066" sldId="467"/>
        </pc:sldMkLst>
        <pc:spChg chg="mod">
          <ac:chgData name="antonella lomoro" userId="338678fa4ac82598" providerId="LiveId" clId="{F9DF9739-1039-40BC-A312-0754F632EB45}" dt="2023-07-01T16:22:15.501" v="833" actId="20577"/>
          <ac:spMkLst>
            <pc:docMk/>
            <pc:sldMk cId="1268728066" sldId="467"/>
            <ac:spMk id="10" creationId="{35454F3A-D447-3F05-BCC5-760936282BFB}"/>
          </ac:spMkLst>
        </pc:spChg>
        <pc:picChg chg="del">
          <ac:chgData name="antonella lomoro" userId="338678fa4ac82598" providerId="LiveId" clId="{F9DF9739-1039-40BC-A312-0754F632EB45}" dt="2023-07-01T15:09:55.346" v="212" actId="478"/>
          <ac:picMkLst>
            <pc:docMk/>
            <pc:sldMk cId="1268728066" sldId="467"/>
            <ac:picMk id="3" creationId="{CCD2126D-7B68-D65B-AE33-59EF2307535B}"/>
          </ac:picMkLst>
        </pc:picChg>
        <pc:picChg chg="add mod">
          <ac:chgData name="antonella lomoro" userId="338678fa4ac82598" providerId="LiveId" clId="{F9DF9739-1039-40BC-A312-0754F632EB45}" dt="2023-07-02T08:46:50.181" v="2287"/>
          <ac:picMkLst>
            <pc:docMk/>
            <pc:sldMk cId="1268728066" sldId="467"/>
            <ac:picMk id="5" creationId="{381E7386-798A-03C1-1B4A-588C21BCF973}"/>
          </ac:picMkLst>
        </pc:picChg>
        <pc:picChg chg="add mod">
          <ac:chgData name="antonella lomoro" userId="338678fa4ac82598" providerId="LiveId" clId="{F9DF9739-1039-40BC-A312-0754F632EB45}" dt="2023-07-02T08:46:50.181" v="2287"/>
          <ac:picMkLst>
            <pc:docMk/>
            <pc:sldMk cId="1268728066" sldId="467"/>
            <ac:picMk id="7" creationId="{B0334918-2E24-2034-23CF-202480A4C919}"/>
          </ac:picMkLst>
        </pc:picChg>
        <pc:picChg chg="add mod">
          <ac:chgData name="antonella lomoro" userId="338678fa4ac82598" providerId="LiveId" clId="{F9DF9739-1039-40BC-A312-0754F632EB45}" dt="2023-07-02T08:46:50.181" v="2287"/>
          <ac:picMkLst>
            <pc:docMk/>
            <pc:sldMk cId="1268728066" sldId="467"/>
            <ac:picMk id="8" creationId="{07BEEF9D-BF8E-4B18-C8CA-45C0BCDDF485}"/>
          </ac:picMkLst>
        </pc:picChg>
        <pc:picChg chg="add mod">
          <ac:chgData name="antonella lomoro" userId="338678fa4ac82598" providerId="LiveId" clId="{F9DF9739-1039-40BC-A312-0754F632EB45}" dt="2023-07-02T08:46:50.181" v="2287"/>
          <ac:picMkLst>
            <pc:docMk/>
            <pc:sldMk cId="1268728066" sldId="467"/>
            <ac:picMk id="9" creationId="{EA6939F1-EA55-F380-12A8-3D1101540276}"/>
          </ac:picMkLst>
        </pc:picChg>
        <pc:picChg chg="add mod">
          <ac:chgData name="antonella lomoro" userId="338678fa4ac82598" providerId="LiveId" clId="{F9DF9739-1039-40BC-A312-0754F632EB45}" dt="2023-07-02T08:46:50.181" v="2287"/>
          <ac:picMkLst>
            <pc:docMk/>
            <pc:sldMk cId="1268728066" sldId="467"/>
            <ac:picMk id="11" creationId="{950A52AF-02DF-B0B4-730E-E2DE09EEC10E}"/>
          </ac:picMkLst>
        </pc:picChg>
        <pc:picChg chg="add mod">
          <ac:chgData name="antonella lomoro" userId="338678fa4ac82598" providerId="LiveId" clId="{F9DF9739-1039-40BC-A312-0754F632EB45}" dt="2023-07-02T08:46:50.181" v="2287"/>
          <ac:picMkLst>
            <pc:docMk/>
            <pc:sldMk cId="1268728066" sldId="467"/>
            <ac:picMk id="12" creationId="{06F10506-EBE1-08B6-212C-40711539AD65}"/>
          </ac:picMkLst>
        </pc:picChg>
        <pc:picChg chg="add mod">
          <ac:chgData name="antonella lomoro" userId="338678fa4ac82598" providerId="LiveId" clId="{F9DF9739-1039-40BC-A312-0754F632EB45}" dt="2023-07-02T08:46:50.181" v="2287"/>
          <ac:picMkLst>
            <pc:docMk/>
            <pc:sldMk cId="1268728066" sldId="467"/>
            <ac:picMk id="14" creationId="{E80EA3AA-FA82-2765-D2D0-187F35479401}"/>
          </ac:picMkLst>
        </pc:picChg>
        <pc:picChg chg="del">
          <ac:chgData name="antonella lomoro" userId="338678fa4ac82598" providerId="LiveId" clId="{F9DF9739-1039-40BC-A312-0754F632EB45}" dt="2023-07-01T16:20:40.230" v="818" actId="478"/>
          <ac:picMkLst>
            <pc:docMk/>
            <pc:sldMk cId="1268728066" sldId="467"/>
            <ac:picMk id="1026" creationId="{AE8CCD58-2377-187B-33F5-BE375D8BF4E2}"/>
          </ac:picMkLst>
        </pc:picChg>
        <pc:picChg chg="mod">
          <ac:chgData name="antonella lomoro" userId="338678fa4ac82598" providerId="LiveId" clId="{F9DF9739-1039-40BC-A312-0754F632EB45}" dt="2023-07-02T08:51:35.873" v="2417" actId="1076"/>
          <ac:picMkLst>
            <pc:docMk/>
            <pc:sldMk cId="1268728066" sldId="467"/>
            <ac:picMk id="1027" creationId="{2E8C71D4-C49E-208D-0EE7-5251C606ABAF}"/>
          </ac:picMkLst>
        </pc:picChg>
      </pc:sldChg>
      <pc:sldChg chg="addSp delSp modSp mod">
        <pc:chgData name="antonella lomoro" userId="338678fa4ac82598" providerId="LiveId" clId="{F9DF9739-1039-40BC-A312-0754F632EB45}" dt="2023-07-02T08:48:31.364" v="2378" actId="255"/>
        <pc:sldMkLst>
          <pc:docMk/>
          <pc:sldMk cId="2130045447" sldId="468"/>
        </pc:sldMkLst>
        <pc:spChg chg="mod">
          <ac:chgData name="antonella lomoro" userId="338678fa4ac82598" providerId="LiveId" clId="{F9DF9739-1039-40BC-A312-0754F632EB45}" dt="2023-07-02T08:48:31.364" v="2378" actId="255"/>
          <ac:spMkLst>
            <pc:docMk/>
            <pc:sldMk cId="2130045447" sldId="468"/>
            <ac:spMk id="3" creationId="{9D422B9C-12E0-46BC-B29C-D215AC1004CE}"/>
          </ac:spMkLst>
        </pc:spChg>
        <pc:spChg chg="del mod">
          <ac:chgData name="antonella lomoro" userId="338678fa4ac82598" providerId="LiveId" clId="{F9DF9739-1039-40BC-A312-0754F632EB45}" dt="2023-07-02T08:47:17.130" v="2296" actId="478"/>
          <ac:spMkLst>
            <pc:docMk/>
            <pc:sldMk cId="2130045447" sldId="468"/>
            <ac:spMk id="4" creationId="{131E60E0-68C2-4E8E-B7C0-C0617F14DF85}"/>
          </ac:spMkLst>
        </pc:spChg>
        <pc:spChg chg="del mod">
          <ac:chgData name="antonella lomoro" userId="338678fa4ac82598" providerId="LiveId" clId="{F9DF9739-1039-40BC-A312-0754F632EB45}" dt="2023-07-01T15:11:15.014" v="229" actId="478"/>
          <ac:spMkLst>
            <pc:docMk/>
            <pc:sldMk cId="2130045447" sldId="468"/>
            <ac:spMk id="5" creationId="{9B0F6FF5-AA70-CD4D-9960-8B2077A807C8}"/>
          </ac:spMkLst>
        </pc:spChg>
        <pc:spChg chg="add del mod">
          <ac:chgData name="antonella lomoro" userId="338678fa4ac82598" providerId="LiveId" clId="{F9DF9739-1039-40BC-A312-0754F632EB45}" dt="2023-07-02T08:47:53.471" v="2301" actId="478"/>
          <ac:spMkLst>
            <pc:docMk/>
            <pc:sldMk cId="2130045447" sldId="468"/>
            <ac:spMk id="7" creationId="{6BB11BC0-6558-186D-6A77-4BDE1DD3C83A}"/>
          </ac:spMkLst>
        </pc:spChg>
        <pc:spChg chg="add mod ord">
          <ac:chgData name="antonella lomoro" userId="338678fa4ac82598" providerId="LiveId" clId="{F9DF9739-1039-40BC-A312-0754F632EB45}" dt="2023-07-02T08:47:44.291" v="2299" actId="167"/>
          <ac:spMkLst>
            <pc:docMk/>
            <pc:sldMk cId="2130045447" sldId="468"/>
            <ac:spMk id="20" creationId="{231014D3-3266-4708-07DB-0D254C387DF0}"/>
          </ac:spMkLst>
        </pc:spChg>
        <pc:picChg chg="del">
          <ac:chgData name="antonella lomoro" userId="338678fa4ac82598" providerId="LiveId" clId="{F9DF9739-1039-40BC-A312-0754F632EB45}" dt="2023-07-01T15:10:20.312" v="221" actId="478"/>
          <ac:picMkLst>
            <pc:docMk/>
            <pc:sldMk cId="2130045447" sldId="468"/>
            <ac:picMk id="2" creationId="{614D59BA-01C3-A312-D670-286586779075}"/>
          </ac:picMkLst>
        </pc:picChg>
        <pc:picChg chg="del">
          <ac:chgData name="antonella lomoro" userId="338678fa4ac82598" providerId="LiveId" clId="{F9DF9739-1039-40BC-A312-0754F632EB45}" dt="2023-07-02T08:47:09.551" v="2295" actId="478"/>
          <ac:picMkLst>
            <pc:docMk/>
            <pc:sldMk cId="2130045447" sldId="468"/>
            <ac:picMk id="8" creationId="{E820D45F-1F0A-3489-16A9-2FD6926682FA}"/>
          </ac:picMkLst>
        </pc:picChg>
        <pc:picChg chg="add mod">
          <ac:chgData name="antonella lomoro" userId="338678fa4ac82598" providerId="LiveId" clId="{F9DF9739-1039-40BC-A312-0754F632EB45}" dt="2023-07-02T08:47:30.531" v="2297"/>
          <ac:picMkLst>
            <pc:docMk/>
            <pc:sldMk cId="2130045447" sldId="468"/>
            <ac:picMk id="9" creationId="{9516BAAB-945B-0BBD-6455-31F4874A2458}"/>
          </ac:picMkLst>
        </pc:picChg>
        <pc:picChg chg="del">
          <ac:chgData name="antonella lomoro" userId="338678fa4ac82598" providerId="LiveId" clId="{F9DF9739-1039-40BC-A312-0754F632EB45}" dt="2023-07-02T08:47:09.056" v="2294" actId="478"/>
          <ac:picMkLst>
            <pc:docMk/>
            <pc:sldMk cId="2130045447" sldId="468"/>
            <ac:picMk id="10" creationId="{ED58E199-7023-66B9-FB8E-C92A7A830FFC}"/>
          </ac:picMkLst>
        </pc:picChg>
        <pc:picChg chg="del">
          <ac:chgData name="antonella lomoro" userId="338678fa4ac82598" providerId="LiveId" clId="{F9DF9739-1039-40BC-A312-0754F632EB45}" dt="2023-07-02T08:47:08.510" v="2293" actId="478"/>
          <ac:picMkLst>
            <pc:docMk/>
            <pc:sldMk cId="2130045447" sldId="468"/>
            <ac:picMk id="11" creationId="{08A209EF-879C-F2D8-3AF1-210309291593}"/>
          </ac:picMkLst>
        </pc:picChg>
        <pc:picChg chg="add mod">
          <ac:chgData name="antonella lomoro" userId="338678fa4ac82598" providerId="LiveId" clId="{F9DF9739-1039-40BC-A312-0754F632EB45}" dt="2023-07-02T08:47:30.531" v="2297"/>
          <ac:picMkLst>
            <pc:docMk/>
            <pc:sldMk cId="2130045447" sldId="468"/>
            <ac:picMk id="12" creationId="{98BA1790-2CF1-FB58-5610-8B4BFF318F83}"/>
          </ac:picMkLst>
        </pc:picChg>
        <pc:picChg chg="add mod">
          <ac:chgData name="antonella lomoro" userId="338678fa4ac82598" providerId="LiveId" clId="{F9DF9739-1039-40BC-A312-0754F632EB45}" dt="2023-07-02T08:47:30.531" v="2297"/>
          <ac:picMkLst>
            <pc:docMk/>
            <pc:sldMk cId="2130045447" sldId="468"/>
            <ac:picMk id="14" creationId="{21A91816-EDBF-C597-A2FF-5BCC44B71526}"/>
          </ac:picMkLst>
        </pc:picChg>
        <pc:picChg chg="add mod">
          <ac:chgData name="antonella lomoro" userId="338678fa4ac82598" providerId="LiveId" clId="{F9DF9739-1039-40BC-A312-0754F632EB45}" dt="2023-07-02T08:47:30.531" v="2297"/>
          <ac:picMkLst>
            <pc:docMk/>
            <pc:sldMk cId="2130045447" sldId="468"/>
            <ac:picMk id="15" creationId="{8F1E786F-850F-DC24-256B-59A49DD76821}"/>
          </ac:picMkLst>
        </pc:picChg>
        <pc:picChg chg="add mod">
          <ac:chgData name="antonella lomoro" userId="338678fa4ac82598" providerId="LiveId" clId="{F9DF9739-1039-40BC-A312-0754F632EB45}" dt="2023-07-02T08:47:30.531" v="2297"/>
          <ac:picMkLst>
            <pc:docMk/>
            <pc:sldMk cId="2130045447" sldId="468"/>
            <ac:picMk id="17" creationId="{58B29653-BF81-13E7-A83E-61E074CBCC81}"/>
          </ac:picMkLst>
        </pc:picChg>
        <pc:picChg chg="add mod">
          <ac:chgData name="antonella lomoro" userId="338678fa4ac82598" providerId="LiveId" clId="{F9DF9739-1039-40BC-A312-0754F632EB45}" dt="2023-07-02T08:47:30.531" v="2297"/>
          <ac:picMkLst>
            <pc:docMk/>
            <pc:sldMk cId="2130045447" sldId="468"/>
            <ac:picMk id="18" creationId="{9AEFDE38-5CA1-E848-90A8-3023F6D171A6}"/>
          </ac:picMkLst>
        </pc:picChg>
        <pc:picChg chg="add mod">
          <ac:chgData name="antonella lomoro" userId="338678fa4ac82598" providerId="LiveId" clId="{F9DF9739-1039-40BC-A312-0754F632EB45}" dt="2023-07-02T08:47:30.531" v="2297"/>
          <ac:picMkLst>
            <pc:docMk/>
            <pc:sldMk cId="2130045447" sldId="468"/>
            <ac:picMk id="19" creationId="{54BBCB4A-703B-D42B-96A0-6CECE2ED4F7B}"/>
          </ac:picMkLst>
        </pc:picChg>
      </pc:sldChg>
      <pc:sldChg chg="addSp delSp modSp add del mod">
        <pc:chgData name="antonella lomoro" userId="338678fa4ac82598" providerId="LiveId" clId="{F9DF9739-1039-40BC-A312-0754F632EB45}" dt="2023-07-01T15:48:48.815" v="501" actId="47"/>
        <pc:sldMkLst>
          <pc:docMk/>
          <pc:sldMk cId="398155409" sldId="469"/>
        </pc:sldMkLst>
        <pc:spChg chg="mod">
          <ac:chgData name="antonella lomoro" userId="338678fa4ac82598" providerId="LiveId" clId="{F9DF9739-1039-40BC-A312-0754F632EB45}" dt="2023-07-01T15:22:07.839" v="338" actId="6549"/>
          <ac:spMkLst>
            <pc:docMk/>
            <pc:sldMk cId="398155409" sldId="469"/>
            <ac:spMk id="2" creationId="{733C2149-871D-4863-A998-4469665F5B91}"/>
          </ac:spMkLst>
        </pc:spChg>
        <pc:picChg chg="del">
          <ac:chgData name="antonella lomoro" userId="338678fa4ac82598" providerId="LiveId" clId="{F9DF9739-1039-40BC-A312-0754F632EB45}" dt="2023-07-01T15:22:10.449" v="339" actId="478"/>
          <ac:picMkLst>
            <pc:docMk/>
            <pc:sldMk cId="398155409" sldId="469"/>
            <ac:picMk id="3" creationId="{DB3E350F-0CE4-D08F-8B95-592EADFF2368}"/>
          </ac:picMkLst>
        </pc:picChg>
        <pc:picChg chg="add del mod">
          <ac:chgData name="antonella lomoro" userId="338678fa4ac82598" providerId="LiveId" clId="{F9DF9739-1039-40BC-A312-0754F632EB45}" dt="2023-07-01T15:45:09.275" v="353" actId="478"/>
          <ac:picMkLst>
            <pc:docMk/>
            <pc:sldMk cId="398155409" sldId="469"/>
            <ac:picMk id="8" creationId="{6231E96F-31A8-58C9-7CFF-4A97FD760E88}"/>
          </ac:picMkLst>
        </pc:picChg>
        <pc:picChg chg="add mod">
          <ac:chgData name="antonella lomoro" userId="338678fa4ac82598" providerId="LiveId" clId="{F9DF9739-1039-40BC-A312-0754F632EB45}" dt="2023-07-01T15:44:59.909" v="351" actId="1076"/>
          <ac:picMkLst>
            <pc:docMk/>
            <pc:sldMk cId="398155409" sldId="469"/>
            <ac:picMk id="11" creationId="{AA322955-F800-F890-19D7-3EE06F07B068}"/>
          </ac:picMkLst>
        </pc:picChg>
        <pc:picChg chg="add mod">
          <ac:chgData name="antonella lomoro" userId="338678fa4ac82598" providerId="LiveId" clId="{F9DF9739-1039-40BC-A312-0754F632EB45}" dt="2023-07-01T15:44:57.104" v="350" actId="1076"/>
          <ac:picMkLst>
            <pc:docMk/>
            <pc:sldMk cId="398155409" sldId="469"/>
            <ac:picMk id="14" creationId="{B72783DA-7F36-A661-D126-CC3EDCC14F1D}"/>
          </ac:picMkLst>
        </pc:picChg>
        <pc:picChg chg="add del mod">
          <ac:chgData name="antonella lomoro" userId="338678fa4ac82598" providerId="LiveId" clId="{F9DF9739-1039-40BC-A312-0754F632EB45}" dt="2023-07-01T15:48:41.979" v="499" actId="21"/>
          <ac:picMkLst>
            <pc:docMk/>
            <pc:sldMk cId="398155409" sldId="469"/>
            <ac:picMk id="16" creationId="{2378E12D-2361-84A8-2E9E-EF2E8EBC813D}"/>
          </ac:picMkLst>
        </pc:picChg>
        <pc:picChg chg="add del mod">
          <ac:chgData name="antonella lomoro" userId="338678fa4ac82598" providerId="LiveId" clId="{F9DF9739-1039-40BC-A312-0754F632EB45}" dt="2023-07-01T15:48:41.979" v="499" actId="21"/>
          <ac:picMkLst>
            <pc:docMk/>
            <pc:sldMk cId="398155409" sldId="469"/>
            <ac:picMk id="18" creationId="{2E33116C-26B1-8D00-C695-6FF351776797}"/>
          </ac:picMkLst>
        </pc:picChg>
        <pc:picChg chg="add del mod">
          <ac:chgData name="antonella lomoro" userId="338678fa4ac82598" providerId="LiveId" clId="{F9DF9739-1039-40BC-A312-0754F632EB45}" dt="2023-07-01T15:48:41.979" v="499" actId="21"/>
          <ac:picMkLst>
            <pc:docMk/>
            <pc:sldMk cId="398155409" sldId="469"/>
            <ac:picMk id="20" creationId="{3A65D63E-8ECE-EE13-E2D0-ACE0BD9672B1}"/>
          </ac:picMkLst>
        </pc:picChg>
      </pc:sldChg>
      <pc:sldChg chg="addSp delSp modSp add mod">
        <pc:chgData name="antonella lomoro" userId="338678fa4ac82598" providerId="LiveId" clId="{F9DF9739-1039-40BC-A312-0754F632EB45}" dt="2023-07-02T08:55:41.729" v="2443" actId="478"/>
        <pc:sldMkLst>
          <pc:docMk/>
          <pc:sldMk cId="236481669" sldId="470"/>
        </pc:sldMkLst>
        <pc:spChg chg="mod">
          <ac:chgData name="antonella lomoro" userId="338678fa4ac82598" providerId="LiveId" clId="{F9DF9739-1039-40BC-A312-0754F632EB45}" dt="2023-07-01T15:47:36.152" v="454" actId="20577"/>
          <ac:spMkLst>
            <pc:docMk/>
            <pc:sldMk cId="236481669" sldId="470"/>
            <ac:spMk id="2" creationId="{733C2149-871D-4863-A998-4469665F5B91}"/>
          </ac:spMkLst>
        </pc:spChg>
        <pc:spChg chg="add del mod">
          <ac:chgData name="antonella lomoro" userId="338678fa4ac82598" providerId="LiveId" clId="{F9DF9739-1039-40BC-A312-0754F632EB45}" dt="2023-07-01T15:47:44.832" v="456" actId="478"/>
          <ac:spMkLst>
            <pc:docMk/>
            <pc:sldMk cId="236481669" sldId="470"/>
            <ac:spMk id="5" creationId="{46AF809D-1803-2F5E-E08C-1AB33694FB3C}"/>
          </ac:spMkLst>
        </pc:spChg>
        <pc:spChg chg="mod">
          <ac:chgData name="antonella lomoro" userId="338678fa4ac82598" providerId="LiveId" clId="{F9DF9739-1039-40BC-A312-0754F632EB45}" dt="2023-07-01T15:48:15.988" v="492" actId="14100"/>
          <ac:spMkLst>
            <pc:docMk/>
            <pc:sldMk cId="236481669" sldId="470"/>
            <ac:spMk id="7" creationId="{543AA305-E367-FFE4-7070-AC81D7FF609A}"/>
          </ac:spMkLst>
        </pc:spChg>
        <pc:spChg chg="add del mod">
          <ac:chgData name="antonella lomoro" userId="338678fa4ac82598" providerId="LiveId" clId="{F9DF9739-1039-40BC-A312-0754F632EB45}" dt="2023-07-02T08:55:41.729" v="2443" actId="478"/>
          <ac:spMkLst>
            <pc:docMk/>
            <pc:sldMk cId="236481669" sldId="470"/>
            <ac:spMk id="9" creationId="{0EDECF31-0B09-08D3-242D-38C1F3C39A7D}"/>
          </ac:spMkLst>
        </pc:spChg>
        <pc:spChg chg="del">
          <ac:chgData name="antonella lomoro" userId="338678fa4ac82598" providerId="LiveId" clId="{F9DF9739-1039-40BC-A312-0754F632EB45}" dt="2023-07-01T15:47:42.058" v="455" actId="478"/>
          <ac:spMkLst>
            <pc:docMk/>
            <pc:sldMk cId="236481669" sldId="470"/>
            <ac:spMk id="10" creationId="{35454F3A-D447-3F05-BCC5-760936282BFB}"/>
          </ac:spMkLst>
        </pc:spChg>
        <pc:picChg chg="add del mod">
          <ac:chgData name="antonella lomoro" userId="338678fa4ac82598" providerId="LiveId" clId="{F9DF9739-1039-40BC-A312-0754F632EB45}" dt="2023-07-02T08:55:37.036" v="2442" actId="478"/>
          <ac:picMkLst>
            <pc:docMk/>
            <pc:sldMk cId="236481669" sldId="470"/>
            <ac:picMk id="8" creationId="{14644EDF-4EDC-1F22-94B9-9835B91FBB5A}"/>
          </ac:picMkLst>
        </pc:picChg>
        <pc:picChg chg="mod">
          <ac:chgData name="antonella lomoro" userId="338678fa4ac82598" providerId="LiveId" clId="{F9DF9739-1039-40BC-A312-0754F632EB45}" dt="2023-07-01T15:48:22.576" v="495" actId="1076"/>
          <ac:picMkLst>
            <pc:docMk/>
            <pc:sldMk cId="236481669" sldId="470"/>
            <ac:picMk id="11" creationId="{AA322955-F800-F890-19D7-3EE06F07B068}"/>
          </ac:picMkLst>
        </pc:picChg>
        <pc:picChg chg="add mod">
          <ac:chgData name="antonella lomoro" userId="338678fa4ac82598" providerId="LiveId" clId="{F9DF9739-1039-40BC-A312-0754F632EB45}" dt="2023-07-02T08:46:42.158" v="2284"/>
          <ac:picMkLst>
            <pc:docMk/>
            <pc:sldMk cId="236481669" sldId="470"/>
            <ac:picMk id="12" creationId="{85A828FD-1116-92C3-1C80-18B65ECC91A0}"/>
          </ac:picMkLst>
        </pc:picChg>
        <pc:picChg chg="mod">
          <ac:chgData name="antonella lomoro" userId="338678fa4ac82598" providerId="LiveId" clId="{F9DF9739-1039-40BC-A312-0754F632EB45}" dt="2023-07-01T15:47:48.376" v="457" actId="1076"/>
          <ac:picMkLst>
            <pc:docMk/>
            <pc:sldMk cId="236481669" sldId="470"/>
            <ac:picMk id="14" creationId="{B72783DA-7F36-A661-D126-CC3EDCC14F1D}"/>
          </ac:picMkLst>
        </pc:picChg>
        <pc:picChg chg="add mod">
          <ac:chgData name="antonella lomoro" userId="338678fa4ac82598" providerId="LiveId" clId="{F9DF9739-1039-40BC-A312-0754F632EB45}" dt="2023-07-02T08:46:42.158" v="2284"/>
          <ac:picMkLst>
            <pc:docMk/>
            <pc:sldMk cId="236481669" sldId="470"/>
            <ac:picMk id="15" creationId="{86B287F8-5DE8-4207-60EA-E2EFB061222A}"/>
          </ac:picMkLst>
        </pc:picChg>
        <pc:picChg chg="del">
          <ac:chgData name="antonella lomoro" userId="338678fa4ac82598" providerId="LiveId" clId="{F9DF9739-1039-40BC-A312-0754F632EB45}" dt="2023-07-01T15:47:16.631" v="381" actId="478"/>
          <ac:picMkLst>
            <pc:docMk/>
            <pc:sldMk cId="236481669" sldId="470"/>
            <ac:picMk id="16" creationId="{2378E12D-2361-84A8-2E9E-EF2E8EBC813D}"/>
          </ac:picMkLst>
        </pc:picChg>
        <pc:picChg chg="add mod">
          <ac:chgData name="antonella lomoro" userId="338678fa4ac82598" providerId="LiveId" clId="{F9DF9739-1039-40BC-A312-0754F632EB45}" dt="2023-07-02T08:46:42.158" v="2284"/>
          <ac:picMkLst>
            <pc:docMk/>
            <pc:sldMk cId="236481669" sldId="470"/>
            <ac:picMk id="17" creationId="{ACF71AB7-0009-A939-D51E-D8F8B7E62BF7}"/>
          </ac:picMkLst>
        </pc:picChg>
        <pc:picChg chg="del">
          <ac:chgData name="antonella lomoro" userId="338678fa4ac82598" providerId="LiveId" clId="{F9DF9739-1039-40BC-A312-0754F632EB45}" dt="2023-07-01T15:47:14.391" v="379" actId="478"/>
          <ac:picMkLst>
            <pc:docMk/>
            <pc:sldMk cId="236481669" sldId="470"/>
            <ac:picMk id="18" creationId="{2E33116C-26B1-8D00-C695-6FF351776797}"/>
          </ac:picMkLst>
        </pc:picChg>
        <pc:picChg chg="add mod">
          <ac:chgData name="antonella lomoro" userId="338678fa4ac82598" providerId="LiveId" clId="{F9DF9739-1039-40BC-A312-0754F632EB45}" dt="2023-07-02T08:46:42.158" v="2284"/>
          <ac:picMkLst>
            <pc:docMk/>
            <pc:sldMk cId="236481669" sldId="470"/>
            <ac:picMk id="19" creationId="{F6BCD093-1A48-A105-9108-DA7BF975C82F}"/>
          </ac:picMkLst>
        </pc:picChg>
        <pc:picChg chg="del">
          <ac:chgData name="antonella lomoro" userId="338678fa4ac82598" providerId="LiveId" clId="{F9DF9739-1039-40BC-A312-0754F632EB45}" dt="2023-07-01T15:47:15.433" v="380" actId="478"/>
          <ac:picMkLst>
            <pc:docMk/>
            <pc:sldMk cId="236481669" sldId="470"/>
            <ac:picMk id="20" creationId="{3A65D63E-8ECE-EE13-E2D0-ACE0BD9672B1}"/>
          </ac:picMkLst>
        </pc:picChg>
        <pc:picChg chg="add mod">
          <ac:chgData name="antonella lomoro" userId="338678fa4ac82598" providerId="LiveId" clId="{F9DF9739-1039-40BC-A312-0754F632EB45}" dt="2023-07-02T08:46:42.158" v="2284"/>
          <ac:picMkLst>
            <pc:docMk/>
            <pc:sldMk cId="236481669" sldId="470"/>
            <ac:picMk id="21" creationId="{4E56FF16-6BEB-0B2E-B12B-2A74DE790888}"/>
          </ac:picMkLst>
        </pc:picChg>
        <pc:picChg chg="add mod">
          <ac:chgData name="antonella lomoro" userId="338678fa4ac82598" providerId="LiveId" clId="{F9DF9739-1039-40BC-A312-0754F632EB45}" dt="2023-07-02T08:46:42.158" v="2284"/>
          <ac:picMkLst>
            <pc:docMk/>
            <pc:sldMk cId="236481669" sldId="470"/>
            <ac:picMk id="22" creationId="{474621E2-85F2-E675-EC42-152FA6681D4E}"/>
          </ac:picMkLst>
        </pc:picChg>
        <pc:picChg chg="add mod">
          <ac:chgData name="antonella lomoro" userId="338678fa4ac82598" providerId="LiveId" clId="{F9DF9739-1039-40BC-A312-0754F632EB45}" dt="2023-07-02T08:46:42.158" v="2284"/>
          <ac:picMkLst>
            <pc:docMk/>
            <pc:sldMk cId="236481669" sldId="470"/>
            <ac:picMk id="23" creationId="{56E87242-F452-EE71-313E-55430317038F}"/>
          </ac:picMkLst>
        </pc:picChg>
      </pc:sldChg>
      <pc:sldChg chg="addSp delSp modSp add mod">
        <pc:chgData name="antonella lomoro" userId="338678fa4ac82598" providerId="LiveId" clId="{F9DF9739-1039-40BC-A312-0754F632EB45}" dt="2023-07-02T08:50:10.955" v="2398" actId="166"/>
        <pc:sldMkLst>
          <pc:docMk/>
          <pc:sldMk cId="1860812499" sldId="471"/>
        </pc:sldMkLst>
        <pc:spChg chg="mod">
          <ac:chgData name="antonella lomoro" userId="338678fa4ac82598" providerId="LiveId" clId="{F9DF9739-1039-40BC-A312-0754F632EB45}" dt="2023-07-01T16:01:24.810" v="571" actId="6549"/>
          <ac:spMkLst>
            <pc:docMk/>
            <pc:sldMk cId="1860812499" sldId="471"/>
            <ac:spMk id="2" creationId="{733C2149-871D-4863-A998-4469665F5B91}"/>
          </ac:spMkLst>
        </pc:spChg>
        <pc:picChg chg="add del mod">
          <ac:chgData name="antonella lomoro" userId="338678fa4ac82598" providerId="LiveId" clId="{F9DF9739-1039-40BC-A312-0754F632EB45}" dt="2023-07-01T16:01:35.594" v="573" actId="478"/>
          <ac:picMkLst>
            <pc:docMk/>
            <pc:sldMk cId="1860812499" sldId="471"/>
            <ac:picMk id="3" creationId="{8A8F754E-6522-1812-B71B-C8FB8570FE0B}"/>
          </ac:picMkLst>
        </pc:picChg>
        <pc:picChg chg="add del mod">
          <ac:chgData name="antonella lomoro" userId="338678fa4ac82598" providerId="LiveId" clId="{F9DF9739-1039-40BC-A312-0754F632EB45}" dt="2023-07-01T16:02:08.984" v="580" actId="14100"/>
          <ac:picMkLst>
            <pc:docMk/>
            <pc:sldMk cId="1860812499" sldId="471"/>
            <ac:picMk id="5" creationId="{B3CEFE33-AD55-3ED7-A53C-C8FDA33874D2}"/>
          </ac:picMkLst>
        </pc:picChg>
        <pc:picChg chg="add mod ord">
          <ac:chgData name="antonella lomoro" userId="338678fa4ac82598" providerId="LiveId" clId="{F9DF9739-1039-40BC-A312-0754F632EB45}" dt="2023-07-02T08:50:10.955" v="2398" actId="166"/>
          <ac:picMkLst>
            <pc:docMk/>
            <pc:sldMk cId="1860812499" sldId="471"/>
            <ac:picMk id="8" creationId="{2C92D9C9-FAAB-C2C4-7EE9-7C7AC3101613}"/>
          </ac:picMkLst>
        </pc:picChg>
        <pc:picChg chg="add del mod">
          <ac:chgData name="antonella lomoro" userId="338678fa4ac82598" providerId="LiveId" clId="{F9DF9739-1039-40BC-A312-0754F632EB45}" dt="2023-07-02T08:46:25.971" v="2282"/>
          <ac:picMkLst>
            <pc:docMk/>
            <pc:sldMk cId="1860812499" sldId="471"/>
            <ac:picMk id="9" creationId="{491C0A62-A064-7CDD-3396-12F0AC4C776F}"/>
          </ac:picMkLst>
        </pc:picChg>
        <pc:picChg chg="add del mod">
          <ac:chgData name="antonella lomoro" userId="338678fa4ac82598" providerId="LiveId" clId="{F9DF9739-1039-40BC-A312-0754F632EB45}" dt="2023-07-02T08:46:25.971" v="2282"/>
          <ac:picMkLst>
            <pc:docMk/>
            <pc:sldMk cId="1860812499" sldId="471"/>
            <ac:picMk id="10" creationId="{7027F4A7-2292-FC87-FCAA-3C8E7A009629}"/>
          </ac:picMkLst>
        </pc:picChg>
        <pc:picChg chg="del">
          <ac:chgData name="antonella lomoro" userId="338678fa4ac82598" providerId="LiveId" clId="{F9DF9739-1039-40BC-A312-0754F632EB45}" dt="2023-07-01T15:48:36.687" v="498" actId="478"/>
          <ac:picMkLst>
            <pc:docMk/>
            <pc:sldMk cId="1860812499" sldId="471"/>
            <ac:picMk id="11" creationId="{AA322955-F800-F890-19D7-3EE06F07B068}"/>
          </ac:picMkLst>
        </pc:picChg>
        <pc:picChg chg="add del mod">
          <ac:chgData name="antonella lomoro" userId="338678fa4ac82598" providerId="LiveId" clId="{F9DF9739-1039-40BC-A312-0754F632EB45}" dt="2023-07-02T08:46:25.971" v="2282"/>
          <ac:picMkLst>
            <pc:docMk/>
            <pc:sldMk cId="1860812499" sldId="471"/>
            <ac:picMk id="12" creationId="{B1E42AA6-D881-947F-9646-AD08E28B55E4}"/>
          </ac:picMkLst>
        </pc:picChg>
        <pc:picChg chg="del">
          <ac:chgData name="antonella lomoro" userId="338678fa4ac82598" providerId="LiveId" clId="{F9DF9739-1039-40BC-A312-0754F632EB45}" dt="2023-07-01T15:48:35.862" v="497" actId="478"/>
          <ac:picMkLst>
            <pc:docMk/>
            <pc:sldMk cId="1860812499" sldId="471"/>
            <ac:picMk id="14" creationId="{B72783DA-7F36-A661-D126-CC3EDCC14F1D}"/>
          </ac:picMkLst>
        </pc:picChg>
        <pc:picChg chg="add del mod">
          <ac:chgData name="antonella lomoro" userId="338678fa4ac82598" providerId="LiveId" clId="{F9DF9739-1039-40BC-A312-0754F632EB45}" dt="2023-07-02T08:46:25.971" v="2282"/>
          <ac:picMkLst>
            <pc:docMk/>
            <pc:sldMk cId="1860812499" sldId="471"/>
            <ac:picMk id="15" creationId="{D014AEB7-340B-70BC-B764-B1DD75B7DA73}"/>
          </ac:picMkLst>
        </pc:picChg>
        <pc:picChg chg="add del mod">
          <ac:chgData name="antonella lomoro" userId="338678fa4ac82598" providerId="LiveId" clId="{F9DF9739-1039-40BC-A312-0754F632EB45}" dt="2023-07-02T08:46:25.971" v="2282"/>
          <ac:picMkLst>
            <pc:docMk/>
            <pc:sldMk cId="1860812499" sldId="471"/>
            <ac:picMk id="16" creationId="{9223858E-5F4C-87AE-C7FA-CC665A6C2850}"/>
          </ac:picMkLst>
        </pc:picChg>
        <pc:picChg chg="add del mod">
          <ac:chgData name="antonella lomoro" userId="338678fa4ac82598" providerId="LiveId" clId="{F9DF9739-1039-40BC-A312-0754F632EB45}" dt="2023-07-02T08:46:25.971" v="2282"/>
          <ac:picMkLst>
            <pc:docMk/>
            <pc:sldMk cId="1860812499" sldId="471"/>
            <ac:picMk id="17" creationId="{4415C4A4-7B58-21AA-157A-E13F1220F848}"/>
          </ac:picMkLst>
        </pc:picChg>
        <pc:picChg chg="add del mod">
          <ac:chgData name="antonella lomoro" userId="338678fa4ac82598" providerId="LiveId" clId="{F9DF9739-1039-40BC-A312-0754F632EB45}" dt="2023-07-02T08:46:25.971" v="2282"/>
          <ac:picMkLst>
            <pc:docMk/>
            <pc:sldMk cId="1860812499" sldId="471"/>
            <ac:picMk id="18" creationId="{10FEB012-20D8-23BE-DBA0-3020EE46FEC1}"/>
          </ac:picMkLst>
        </pc:picChg>
        <pc:picChg chg="add mod">
          <ac:chgData name="antonella lomoro" userId="338678fa4ac82598" providerId="LiveId" clId="{F9DF9739-1039-40BC-A312-0754F632EB45}" dt="2023-07-02T08:46:39.430" v="2283"/>
          <ac:picMkLst>
            <pc:docMk/>
            <pc:sldMk cId="1860812499" sldId="471"/>
            <ac:picMk id="19" creationId="{8460C9F5-F680-13CA-B842-D9FD92023196}"/>
          </ac:picMkLst>
        </pc:picChg>
        <pc:picChg chg="add mod">
          <ac:chgData name="antonella lomoro" userId="338678fa4ac82598" providerId="LiveId" clId="{F9DF9739-1039-40BC-A312-0754F632EB45}" dt="2023-07-02T08:46:39.430" v="2283"/>
          <ac:picMkLst>
            <pc:docMk/>
            <pc:sldMk cId="1860812499" sldId="471"/>
            <ac:picMk id="20" creationId="{03406DB1-692C-3167-E256-C3FD7F1F50AE}"/>
          </ac:picMkLst>
        </pc:picChg>
        <pc:picChg chg="add mod">
          <ac:chgData name="antonella lomoro" userId="338678fa4ac82598" providerId="LiveId" clId="{F9DF9739-1039-40BC-A312-0754F632EB45}" dt="2023-07-02T08:46:39.430" v="2283"/>
          <ac:picMkLst>
            <pc:docMk/>
            <pc:sldMk cId="1860812499" sldId="471"/>
            <ac:picMk id="21" creationId="{67773147-C9C9-F362-FC19-C04481FED4C2}"/>
          </ac:picMkLst>
        </pc:picChg>
        <pc:picChg chg="add mod">
          <ac:chgData name="antonella lomoro" userId="338678fa4ac82598" providerId="LiveId" clId="{F9DF9739-1039-40BC-A312-0754F632EB45}" dt="2023-07-02T08:46:39.430" v="2283"/>
          <ac:picMkLst>
            <pc:docMk/>
            <pc:sldMk cId="1860812499" sldId="471"/>
            <ac:picMk id="22" creationId="{9D27A523-4AC3-F1D9-5545-BA719EBDB835}"/>
          </ac:picMkLst>
        </pc:picChg>
        <pc:picChg chg="add mod">
          <ac:chgData name="antonella lomoro" userId="338678fa4ac82598" providerId="LiveId" clId="{F9DF9739-1039-40BC-A312-0754F632EB45}" dt="2023-07-02T08:46:39.430" v="2283"/>
          <ac:picMkLst>
            <pc:docMk/>
            <pc:sldMk cId="1860812499" sldId="471"/>
            <ac:picMk id="23" creationId="{6ADF84EB-07D1-612B-E03B-08B66E2E536A}"/>
          </ac:picMkLst>
        </pc:picChg>
        <pc:picChg chg="add mod">
          <ac:chgData name="antonella lomoro" userId="338678fa4ac82598" providerId="LiveId" clId="{F9DF9739-1039-40BC-A312-0754F632EB45}" dt="2023-07-02T08:46:39.430" v="2283"/>
          <ac:picMkLst>
            <pc:docMk/>
            <pc:sldMk cId="1860812499" sldId="471"/>
            <ac:picMk id="24" creationId="{FACC8419-D412-72CD-8541-130E96594E0D}"/>
          </ac:picMkLst>
        </pc:picChg>
        <pc:picChg chg="add mod">
          <ac:chgData name="antonella lomoro" userId="338678fa4ac82598" providerId="LiveId" clId="{F9DF9739-1039-40BC-A312-0754F632EB45}" dt="2023-07-02T08:46:39.430" v="2283"/>
          <ac:picMkLst>
            <pc:docMk/>
            <pc:sldMk cId="1860812499" sldId="471"/>
            <ac:picMk id="25" creationId="{06B13217-802C-E170-B213-92EC47E19C7B}"/>
          </ac:picMkLst>
        </pc:picChg>
      </pc:sldChg>
      <pc:sldChg chg="addSp delSp modSp add mod">
        <pc:chgData name="antonella lomoro" userId="338678fa4ac82598" providerId="LiveId" clId="{F9DF9739-1039-40BC-A312-0754F632EB45}" dt="2023-07-02T08:57:13.161" v="2456" actId="1076"/>
        <pc:sldMkLst>
          <pc:docMk/>
          <pc:sldMk cId="717446501" sldId="472"/>
        </pc:sldMkLst>
        <pc:spChg chg="mod">
          <ac:chgData name="antonella lomoro" userId="338678fa4ac82598" providerId="LiveId" clId="{F9DF9739-1039-40BC-A312-0754F632EB45}" dt="2023-07-01T16:08:23.776" v="683" actId="14100"/>
          <ac:spMkLst>
            <pc:docMk/>
            <pc:sldMk cId="717446501" sldId="472"/>
            <ac:spMk id="2" creationId="{733C2149-871D-4863-A998-4469665F5B91}"/>
          </ac:spMkLst>
        </pc:spChg>
        <pc:spChg chg="del">
          <ac:chgData name="antonella lomoro" userId="338678fa4ac82598" providerId="LiveId" clId="{F9DF9739-1039-40BC-A312-0754F632EB45}" dt="2023-07-01T16:18:37.047" v="700" actId="478"/>
          <ac:spMkLst>
            <pc:docMk/>
            <pc:sldMk cId="717446501" sldId="472"/>
            <ac:spMk id="7" creationId="{543AA305-E367-FFE4-7070-AC81D7FF609A}"/>
          </ac:spMkLst>
        </pc:spChg>
        <pc:spChg chg="mod">
          <ac:chgData name="antonella lomoro" userId="338678fa4ac82598" providerId="LiveId" clId="{F9DF9739-1039-40BC-A312-0754F632EB45}" dt="2023-07-02T08:50:29.228" v="2400" actId="1076"/>
          <ac:spMkLst>
            <pc:docMk/>
            <pc:sldMk cId="717446501" sldId="472"/>
            <ac:spMk id="9" creationId="{0EDECF31-0B09-08D3-242D-38C1F3C39A7D}"/>
          </ac:spMkLst>
        </pc:spChg>
        <pc:spChg chg="add mod">
          <ac:chgData name="antonella lomoro" userId="338678fa4ac82598" providerId="LiveId" clId="{F9DF9739-1039-40BC-A312-0754F632EB45}" dt="2023-07-01T16:11:32.599" v="690" actId="1076"/>
          <ac:spMkLst>
            <pc:docMk/>
            <pc:sldMk cId="717446501" sldId="472"/>
            <ac:spMk id="12" creationId="{74E34197-E987-751E-DFFA-25A127D5DAE6}"/>
          </ac:spMkLst>
        </pc:spChg>
        <pc:spChg chg="add del">
          <ac:chgData name="antonella lomoro" userId="338678fa4ac82598" providerId="LiveId" clId="{F9DF9739-1039-40BC-A312-0754F632EB45}" dt="2023-07-01T16:17:28.938" v="694" actId="22"/>
          <ac:spMkLst>
            <pc:docMk/>
            <pc:sldMk cId="717446501" sldId="472"/>
            <ac:spMk id="16" creationId="{7D1CC05E-DD70-A78F-6125-4BF17DCB367F}"/>
          </ac:spMkLst>
        </pc:spChg>
        <pc:spChg chg="add mod">
          <ac:chgData name="antonella lomoro" userId="338678fa4ac82598" providerId="LiveId" clId="{F9DF9739-1039-40BC-A312-0754F632EB45}" dt="2023-07-02T08:57:08.954" v="2455" actId="14100"/>
          <ac:spMkLst>
            <pc:docMk/>
            <pc:sldMk cId="717446501" sldId="472"/>
            <ac:spMk id="27" creationId="{C3D17D7D-E4B2-F07F-D2B1-21493C235454}"/>
          </ac:spMkLst>
        </pc:spChg>
        <pc:picChg chg="add del mod">
          <ac:chgData name="antonella lomoro" userId="338678fa4ac82598" providerId="LiveId" clId="{F9DF9739-1039-40BC-A312-0754F632EB45}" dt="2023-07-01T16:11:38.368" v="692" actId="478"/>
          <ac:picMkLst>
            <pc:docMk/>
            <pc:sldMk cId="717446501" sldId="472"/>
            <ac:picMk id="3" creationId="{089C9E28-E87A-AA96-E3E9-3DEFDE079E68}"/>
          </ac:picMkLst>
        </pc:picChg>
        <pc:picChg chg="add mod ord">
          <ac:chgData name="antonella lomoro" userId="338678fa4ac82598" providerId="LiveId" clId="{F9DF9739-1039-40BC-A312-0754F632EB45}" dt="2023-07-02T08:50:33.268" v="2401" actId="166"/>
          <ac:picMkLst>
            <pc:docMk/>
            <pc:sldMk cId="717446501" sldId="472"/>
            <ac:picMk id="5" creationId="{12D2C3F5-DB7C-DD39-0FEF-4C822855F330}"/>
          </ac:picMkLst>
        </pc:picChg>
        <pc:picChg chg="mod ord">
          <ac:chgData name="antonella lomoro" userId="338678fa4ac82598" providerId="LiveId" clId="{F9DF9739-1039-40BC-A312-0754F632EB45}" dt="2023-07-02T08:57:13.161" v="2456" actId="1076"/>
          <ac:picMkLst>
            <pc:docMk/>
            <pc:sldMk cId="717446501" sldId="472"/>
            <ac:picMk id="8" creationId="{14644EDF-4EDC-1F22-94B9-9835B91FBB5A}"/>
          </ac:picMkLst>
        </pc:picChg>
        <pc:picChg chg="del">
          <ac:chgData name="antonella lomoro" userId="338678fa4ac82598" providerId="LiveId" clId="{F9DF9739-1039-40BC-A312-0754F632EB45}" dt="2023-07-01T16:05:30.778" v="586" actId="478"/>
          <ac:picMkLst>
            <pc:docMk/>
            <pc:sldMk cId="717446501" sldId="472"/>
            <ac:picMk id="11" creationId="{AA322955-F800-F890-19D7-3EE06F07B068}"/>
          </ac:picMkLst>
        </pc:picChg>
        <pc:picChg chg="del">
          <ac:chgData name="antonella lomoro" userId="338678fa4ac82598" providerId="LiveId" clId="{F9DF9739-1039-40BC-A312-0754F632EB45}" dt="2023-07-01T16:05:29.847" v="585" actId="478"/>
          <ac:picMkLst>
            <pc:docMk/>
            <pc:sldMk cId="717446501" sldId="472"/>
            <ac:picMk id="14" creationId="{B72783DA-7F36-A661-D126-CC3EDCC14F1D}"/>
          </ac:picMkLst>
        </pc:picChg>
        <pc:picChg chg="add mod">
          <ac:chgData name="antonella lomoro" userId="338678fa4ac82598" providerId="LiveId" clId="{F9DF9739-1039-40BC-A312-0754F632EB45}" dt="2023-07-02T08:46:44.818" v="2285"/>
          <ac:picMkLst>
            <pc:docMk/>
            <pc:sldMk cId="717446501" sldId="472"/>
            <ac:picMk id="17" creationId="{AA703AD3-047D-E797-7E59-6A3E74FF3DCE}"/>
          </ac:picMkLst>
        </pc:picChg>
        <pc:picChg chg="add del mod">
          <ac:chgData name="antonella lomoro" userId="338678fa4ac82598" providerId="LiveId" clId="{F9DF9739-1039-40BC-A312-0754F632EB45}" dt="2023-07-02T08:50:45.119" v="2402" actId="478"/>
          <ac:picMkLst>
            <pc:docMk/>
            <pc:sldMk cId="717446501" sldId="472"/>
            <ac:picMk id="18" creationId="{D6EB0C26-E62A-FADB-CF34-ABC553120436}"/>
          </ac:picMkLst>
        </pc:picChg>
        <pc:picChg chg="add del mod">
          <ac:chgData name="antonella lomoro" userId="338678fa4ac82598" providerId="LiveId" clId="{F9DF9739-1039-40BC-A312-0754F632EB45}" dt="2023-07-02T08:50:46.315" v="2403" actId="478"/>
          <ac:picMkLst>
            <pc:docMk/>
            <pc:sldMk cId="717446501" sldId="472"/>
            <ac:picMk id="19" creationId="{C7DD4C77-7E38-8F3C-1EC6-3443745795BA}"/>
          </ac:picMkLst>
        </pc:picChg>
        <pc:picChg chg="add del mod">
          <ac:chgData name="antonella lomoro" userId="338678fa4ac82598" providerId="LiveId" clId="{F9DF9739-1039-40BC-A312-0754F632EB45}" dt="2023-07-02T08:50:47" v="2404" actId="478"/>
          <ac:picMkLst>
            <pc:docMk/>
            <pc:sldMk cId="717446501" sldId="472"/>
            <ac:picMk id="20" creationId="{F4EC254A-4A79-2C89-1CBD-0984D0BE8F3B}"/>
          </ac:picMkLst>
        </pc:picChg>
        <pc:picChg chg="add del mod">
          <ac:chgData name="antonella lomoro" userId="338678fa4ac82598" providerId="LiveId" clId="{F9DF9739-1039-40BC-A312-0754F632EB45}" dt="2023-07-02T08:50:49.247" v="2406" actId="478"/>
          <ac:picMkLst>
            <pc:docMk/>
            <pc:sldMk cId="717446501" sldId="472"/>
            <ac:picMk id="21" creationId="{D67C61B6-E2A2-2A80-4A93-56D703DA91D6}"/>
          </ac:picMkLst>
        </pc:picChg>
        <pc:picChg chg="add mod">
          <ac:chgData name="antonella lomoro" userId="338678fa4ac82598" providerId="LiveId" clId="{F9DF9739-1039-40BC-A312-0754F632EB45}" dt="2023-07-02T08:46:44.818" v="2285"/>
          <ac:picMkLst>
            <pc:docMk/>
            <pc:sldMk cId="717446501" sldId="472"/>
            <ac:picMk id="22" creationId="{40B0E172-C00C-F1FF-124C-846A3E9201D0}"/>
          </ac:picMkLst>
        </pc:picChg>
        <pc:picChg chg="add del mod">
          <ac:chgData name="antonella lomoro" userId="338678fa4ac82598" providerId="LiveId" clId="{F9DF9739-1039-40BC-A312-0754F632EB45}" dt="2023-07-02T08:50:47.665" v="2405" actId="478"/>
          <ac:picMkLst>
            <pc:docMk/>
            <pc:sldMk cId="717446501" sldId="472"/>
            <ac:picMk id="23" creationId="{D2010B59-C790-352C-6530-58FFF1DC2F9C}"/>
          </ac:picMkLst>
        </pc:picChg>
        <pc:picChg chg="add del mod">
          <ac:chgData name="antonella lomoro" userId="338678fa4ac82598" providerId="LiveId" clId="{F9DF9739-1039-40BC-A312-0754F632EB45}" dt="2023-07-02T08:51:25.578" v="2413" actId="478"/>
          <ac:picMkLst>
            <pc:docMk/>
            <pc:sldMk cId="717446501" sldId="472"/>
            <ac:picMk id="24" creationId="{0B4339FC-6E96-CD42-0E5F-40A7D25070C7}"/>
          </ac:picMkLst>
        </pc:picChg>
        <pc:picChg chg="add del mod">
          <ac:chgData name="antonella lomoro" userId="338678fa4ac82598" providerId="LiveId" clId="{F9DF9739-1039-40BC-A312-0754F632EB45}" dt="2023-07-02T08:51:26.076" v="2414" actId="478"/>
          <ac:picMkLst>
            <pc:docMk/>
            <pc:sldMk cId="717446501" sldId="472"/>
            <ac:picMk id="25" creationId="{D0F88EAC-1D9B-3414-85EF-CD64B036AD3F}"/>
          </ac:picMkLst>
        </pc:picChg>
      </pc:sldChg>
      <pc:sldChg chg="addSp delSp modSp add mod">
        <pc:chgData name="antonella lomoro" userId="338678fa4ac82598" providerId="LiveId" clId="{F9DF9739-1039-40BC-A312-0754F632EB45}" dt="2023-07-02T08:51:42.586" v="2433" actId="1037"/>
        <pc:sldMkLst>
          <pc:docMk/>
          <pc:sldMk cId="2987051488" sldId="473"/>
        </pc:sldMkLst>
        <pc:spChg chg="mod">
          <ac:chgData name="antonella lomoro" userId="338678fa4ac82598" providerId="LiveId" clId="{F9DF9739-1039-40BC-A312-0754F632EB45}" dt="2023-07-01T16:24:44.611" v="841" actId="14100"/>
          <ac:spMkLst>
            <pc:docMk/>
            <pc:sldMk cId="2987051488" sldId="473"/>
            <ac:spMk id="2" creationId="{733C2149-871D-4863-A998-4469665F5B91}"/>
          </ac:spMkLst>
        </pc:spChg>
        <pc:spChg chg="del">
          <ac:chgData name="antonella lomoro" userId="338678fa4ac82598" providerId="LiveId" clId="{F9DF9739-1039-40BC-A312-0754F632EB45}" dt="2023-07-01T16:18:44.574" v="701" actId="478"/>
          <ac:spMkLst>
            <pc:docMk/>
            <pc:sldMk cId="2987051488" sldId="473"/>
            <ac:spMk id="7" creationId="{543AA305-E367-FFE4-7070-AC81D7FF609A}"/>
          </ac:spMkLst>
        </pc:spChg>
        <pc:spChg chg="del">
          <ac:chgData name="antonella lomoro" userId="338678fa4ac82598" providerId="LiveId" clId="{F9DF9739-1039-40BC-A312-0754F632EB45}" dt="2023-07-01T16:20:11.754" v="715" actId="478"/>
          <ac:spMkLst>
            <pc:docMk/>
            <pc:sldMk cId="2987051488" sldId="473"/>
            <ac:spMk id="9" creationId="{0EDECF31-0B09-08D3-242D-38C1F3C39A7D}"/>
          </ac:spMkLst>
        </pc:spChg>
        <pc:spChg chg="del">
          <ac:chgData name="antonella lomoro" userId="338678fa4ac82598" providerId="LiveId" clId="{F9DF9739-1039-40BC-A312-0754F632EB45}" dt="2023-07-01T16:19:17.520" v="705" actId="478"/>
          <ac:spMkLst>
            <pc:docMk/>
            <pc:sldMk cId="2987051488" sldId="473"/>
            <ac:spMk id="12" creationId="{74E34197-E987-751E-DFFA-25A127D5DAE6}"/>
          </ac:spMkLst>
        </pc:spChg>
        <pc:picChg chg="del">
          <ac:chgData name="antonella lomoro" userId="338678fa4ac82598" providerId="LiveId" clId="{F9DF9739-1039-40BC-A312-0754F632EB45}" dt="2023-07-01T16:17:39.805" v="698" actId="478"/>
          <ac:picMkLst>
            <pc:docMk/>
            <pc:sldMk cId="2987051488" sldId="473"/>
            <ac:picMk id="3" creationId="{089C9E28-E87A-AA96-E3E9-3DEFDE079E68}"/>
          </ac:picMkLst>
        </pc:picChg>
        <pc:picChg chg="del">
          <ac:chgData name="antonella lomoro" userId="338678fa4ac82598" providerId="LiveId" clId="{F9DF9739-1039-40BC-A312-0754F632EB45}" dt="2023-07-01T16:17:37.157" v="696" actId="478"/>
          <ac:picMkLst>
            <pc:docMk/>
            <pc:sldMk cId="2987051488" sldId="473"/>
            <ac:picMk id="5" creationId="{12D2C3F5-DB7C-DD39-0FEF-4C822855F330}"/>
          </ac:picMkLst>
        </pc:picChg>
        <pc:picChg chg="del">
          <ac:chgData name="antonella lomoro" userId="338678fa4ac82598" providerId="LiveId" clId="{F9DF9739-1039-40BC-A312-0754F632EB45}" dt="2023-07-01T16:17:38.917" v="697" actId="478"/>
          <ac:picMkLst>
            <pc:docMk/>
            <pc:sldMk cId="2987051488" sldId="473"/>
            <ac:picMk id="8" creationId="{14644EDF-4EDC-1F22-94B9-9835B91FBB5A}"/>
          </ac:picMkLst>
        </pc:picChg>
        <pc:picChg chg="add del mod">
          <ac:chgData name="antonella lomoro" userId="338678fa4ac82598" providerId="LiveId" clId="{F9DF9739-1039-40BC-A312-0754F632EB45}" dt="2023-07-01T16:20:06.030" v="714" actId="478"/>
          <ac:picMkLst>
            <pc:docMk/>
            <pc:sldMk cId="2987051488" sldId="473"/>
            <ac:picMk id="10" creationId="{06EFE73E-1396-70A8-3613-F9055BA871F4}"/>
          </ac:picMkLst>
        </pc:picChg>
        <pc:picChg chg="add del mod">
          <ac:chgData name="antonella lomoro" userId="338678fa4ac82598" providerId="LiveId" clId="{F9DF9739-1039-40BC-A312-0754F632EB45}" dt="2023-07-01T16:19:19.132" v="706" actId="478"/>
          <ac:picMkLst>
            <pc:docMk/>
            <pc:sldMk cId="2987051488" sldId="473"/>
            <ac:picMk id="11" creationId="{C60C3AF6-95F9-2606-E05A-CE538FF2E887}"/>
          </ac:picMkLst>
        </pc:picChg>
        <pc:picChg chg="add del mod">
          <ac:chgData name="antonella lomoro" userId="338678fa4ac82598" providerId="LiveId" clId="{F9DF9739-1039-40BC-A312-0754F632EB45}" dt="2023-07-01T16:24:23.732" v="834" actId="478"/>
          <ac:picMkLst>
            <pc:docMk/>
            <pc:sldMk cId="2987051488" sldId="473"/>
            <ac:picMk id="14" creationId="{8409D3A3-8894-FBFE-6574-F98B0F812A5A}"/>
          </ac:picMkLst>
        </pc:picChg>
        <pc:picChg chg="add del mod">
          <ac:chgData name="antonella lomoro" userId="338678fa4ac82598" providerId="LiveId" clId="{F9DF9739-1039-40BC-A312-0754F632EB45}" dt="2023-07-01T16:24:31.918" v="838" actId="478"/>
          <ac:picMkLst>
            <pc:docMk/>
            <pc:sldMk cId="2987051488" sldId="473"/>
            <ac:picMk id="15" creationId="{BA528B66-7F3A-6B0E-EC05-88401754F0DD}"/>
          </ac:picMkLst>
        </pc:picChg>
        <pc:picChg chg="add del mod">
          <ac:chgData name="antonella lomoro" userId="338678fa4ac82598" providerId="LiveId" clId="{F9DF9739-1039-40BC-A312-0754F632EB45}" dt="2023-07-01T16:26:59.019" v="857" actId="478"/>
          <ac:picMkLst>
            <pc:docMk/>
            <pc:sldMk cId="2987051488" sldId="473"/>
            <ac:picMk id="17" creationId="{0C5E0A80-910F-3665-FA55-2526B2C89873}"/>
          </ac:picMkLst>
        </pc:picChg>
        <pc:picChg chg="add del">
          <ac:chgData name="antonella lomoro" userId="338678fa4ac82598" providerId="LiveId" clId="{F9DF9739-1039-40BC-A312-0754F632EB45}" dt="2023-07-01T16:25:14.322" v="844" actId="478"/>
          <ac:picMkLst>
            <pc:docMk/>
            <pc:sldMk cId="2987051488" sldId="473"/>
            <ac:picMk id="19" creationId="{EE1CBA9A-6864-B63B-2436-19A6A3F045F1}"/>
          </ac:picMkLst>
        </pc:picChg>
        <pc:picChg chg="add del mod">
          <ac:chgData name="antonella lomoro" userId="338678fa4ac82598" providerId="LiveId" clId="{F9DF9739-1039-40BC-A312-0754F632EB45}" dt="2023-07-01T16:27:00.009" v="858" actId="478"/>
          <ac:picMkLst>
            <pc:docMk/>
            <pc:sldMk cId="2987051488" sldId="473"/>
            <ac:picMk id="21" creationId="{6464DE7D-BED8-1AE7-B6F1-305B63A058C6}"/>
          </ac:picMkLst>
        </pc:picChg>
        <pc:picChg chg="add mod">
          <ac:chgData name="antonella lomoro" userId="338678fa4ac82598" providerId="LiveId" clId="{F9DF9739-1039-40BC-A312-0754F632EB45}" dt="2023-07-02T08:51:42.586" v="2433" actId="1037"/>
          <ac:picMkLst>
            <pc:docMk/>
            <pc:sldMk cId="2987051488" sldId="473"/>
            <ac:picMk id="23" creationId="{30672128-101C-6CED-A694-EB058791127F}"/>
          </ac:picMkLst>
        </pc:picChg>
        <pc:picChg chg="add mod">
          <ac:chgData name="antonella lomoro" userId="338678fa4ac82598" providerId="LiveId" clId="{F9DF9739-1039-40BC-A312-0754F632EB45}" dt="2023-07-02T08:46:52.537" v="2288"/>
          <ac:picMkLst>
            <pc:docMk/>
            <pc:sldMk cId="2987051488" sldId="473"/>
            <ac:picMk id="24" creationId="{FDF94C77-070E-D95F-CC31-89A042D54140}"/>
          </ac:picMkLst>
        </pc:picChg>
        <pc:picChg chg="add mod">
          <ac:chgData name="antonella lomoro" userId="338678fa4ac82598" providerId="LiveId" clId="{F9DF9739-1039-40BC-A312-0754F632EB45}" dt="2023-07-02T08:46:52.537" v="2288"/>
          <ac:picMkLst>
            <pc:docMk/>
            <pc:sldMk cId="2987051488" sldId="473"/>
            <ac:picMk id="25" creationId="{31FDEEA8-216C-A3D0-536F-660285CF603B}"/>
          </ac:picMkLst>
        </pc:picChg>
        <pc:picChg chg="add mod">
          <ac:chgData name="antonella lomoro" userId="338678fa4ac82598" providerId="LiveId" clId="{F9DF9739-1039-40BC-A312-0754F632EB45}" dt="2023-07-02T08:46:52.537" v="2288"/>
          <ac:picMkLst>
            <pc:docMk/>
            <pc:sldMk cId="2987051488" sldId="473"/>
            <ac:picMk id="26" creationId="{47F9F2F1-4C42-6231-8E72-E305A1ECDE27}"/>
          </ac:picMkLst>
        </pc:picChg>
        <pc:picChg chg="add mod">
          <ac:chgData name="antonella lomoro" userId="338678fa4ac82598" providerId="LiveId" clId="{F9DF9739-1039-40BC-A312-0754F632EB45}" dt="2023-07-02T08:46:52.537" v="2288"/>
          <ac:picMkLst>
            <pc:docMk/>
            <pc:sldMk cId="2987051488" sldId="473"/>
            <ac:picMk id="27" creationId="{EC310798-3518-4864-A9A9-8B0112EEB5AC}"/>
          </ac:picMkLst>
        </pc:picChg>
        <pc:picChg chg="add mod">
          <ac:chgData name="antonella lomoro" userId="338678fa4ac82598" providerId="LiveId" clId="{F9DF9739-1039-40BC-A312-0754F632EB45}" dt="2023-07-02T08:46:52.537" v="2288"/>
          <ac:picMkLst>
            <pc:docMk/>
            <pc:sldMk cId="2987051488" sldId="473"/>
            <ac:picMk id="28" creationId="{1288887E-F498-64F1-5275-764928BF1513}"/>
          </ac:picMkLst>
        </pc:picChg>
        <pc:picChg chg="add mod">
          <ac:chgData name="antonella lomoro" userId="338678fa4ac82598" providerId="LiveId" clId="{F9DF9739-1039-40BC-A312-0754F632EB45}" dt="2023-07-02T08:46:52.537" v="2288"/>
          <ac:picMkLst>
            <pc:docMk/>
            <pc:sldMk cId="2987051488" sldId="473"/>
            <ac:picMk id="29" creationId="{932F1381-0896-7A47-EC2E-2F916335F584}"/>
          </ac:picMkLst>
        </pc:picChg>
        <pc:picChg chg="add mod">
          <ac:chgData name="antonella lomoro" userId="338678fa4ac82598" providerId="LiveId" clId="{F9DF9739-1039-40BC-A312-0754F632EB45}" dt="2023-07-02T08:46:52.537" v="2288"/>
          <ac:picMkLst>
            <pc:docMk/>
            <pc:sldMk cId="2987051488" sldId="473"/>
            <ac:picMk id="30" creationId="{D6796DA6-EB24-51C1-9F77-1C4D283578A7}"/>
          </ac:picMkLst>
        </pc:picChg>
      </pc:sldChg>
      <pc:sldChg chg="addSp delSp modSp add mod">
        <pc:chgData name="antonella lomoro" userId="338678fa4ac82598" providerId="LiveId" clId="{F9DF9739-1039-40BC-A312-0754F632EB45}" dt="2023-07-02T08:52:17.607" v="2441" actId="1076"/>
        <pc:sldMkLst>
          <pc:docMk/>
          <pc:sldMk cId="1521820831" sldId="474"/>
        </pc:sldMkLst>
        <pc:picChg chg="add mod modCrop">
          <ac:chgData name="antonella lomoro" userId="338678fa4ac82598" providerId="LiveId" clId="{F9DF9739-1039-40BC-A312-0754F632EB45}" dt="2023-07-02T07:59:18.669" v="1056" actId="1076"/>
          <ac:picMkLst>
            <pc:docMk/>
            <pc:sldMk cId="1521820831" sldId="474"/>
            <ac:picMk id="5" creationId="{E59A01FA-D456-B590-D738-B7DEAF6A13FE}"/>
          </ac:picMkLst>
        </pc:picChg>
        <pc:picChg chg="add del mod">
          <ac:chgData name="antonella lomoro" userId="338678fa4ac82598" providerId="LiveId" clId="{F9DF9739-1039-40BC-A312-0754F632EB45}" dt="2023-07-02T07:50:47.218" v="977" actId="478"/>
          <ac:picMkLst>
            <pc:docMk/>
            <pc:sldMk cId="1521820831" sldId="474"/>
            <ac:picMk id="8" creationId="{022DDC89-4770-AA27-2505-0CC6924EE9C2}"/>
          </ac:picMkLst>
        </pc:picChg>
        <pc:picChg chg="add del mod">
          <ac:chgData name="antonella lomoro" userId="338678fa4ac82598" providerId="LiveId" clId="{F9DF9739-1039-40BC-A312-0754F632EB45}" dt="2023-07-02T07:51:33.769" v="982" actId="478"/>
          <ac:picMkLst>
            <pc:docMk/>
            <pc:sldMk cId="1521820831" sldId="474"/>
            <ac:picMk id="10" creationId="{2BFC0046-E4B5-3C39-8CA2-B57EC21DF7D6}"/>
          </ac:picMkLst>
        </pc:picChg>
        <pc:picChg chg="add del mod">
          <ac:chgData name="antonella lomoro" userId="338678fa4ac82598" providerId="LiveId" clId="{F9DF9739-1039-40BC-A312-0754F632EB45}" dt="2023-07-02T07:59:07.481" v="1052" actId="478"/>
          <ac:picMkLst>
            <pc:docMk/>
            <pc:sldMk cId="1521820831" sldId="474"/>
            <ac:picMk id="12" creationId="{909EBE7E-1AAE-51CE-A7DB-1B1566559117}"/>
          </ac:picMkLst>
        </pc:picChg>
        <pc:picChg chg="add del mod">
          <ac:chgData name="antonella lomoro" userId="338678fa4ac82598" providerId="LiveId" clId="{F9DF9739-1039-40BC-A312-0754F632EB45}" dt="2023-07-02T07:53:52.590" v="1004" actId="478"/>
          <ac:picMkLst>
            <pc:docMk/>
            <pc:sldMk cId="1521820831" sldId="474"/>
            <ac:picMk id="15" creationId="{78BE7020-A8C3-2916-3D04-270DF352E070}"/>
          </ac:picMkLst>
        </pc:picChg>
        <pc:picChg chg="mod">
          <ac:chgData name="antonella lomoro" userId="338678fa4ac82598" providerId="LiveId" clId="{F9DF9739-1039-40BC-A312-0754F632EB45}" dt="2023-07-02T08:00:59.023" v="1078" actId="1076"/>
          <ac:picMkLst>
            <pc:docMk/>
            <pc:sldMk cId="1521820831" sldId="474"/>
            <ac:picMk id="17" creationId="{0C5E0A80-910F-3665-FA55-2526B2C89873}"/>
          </ac:picMkLst>
        </pc:picChg>
        <pc:picChg chg="add del mod">
          <ac:chgData name="antonella lomoro" userId="338678fa4ac82598" providerId="LiveId" clId="{F9DF9739-1039-40BC-A312-0754F632EB45}" dt="2023-07-02T07:53:21.606" v="997" actId="478"/>
          <ac:picMkLst>
            <pc:docMk/>
            <pc:sldMk cId="1521820831" sldId="474"/>
            <ac:picMk id="18" creationId="{4FD6A32A-5743-89B1-458D-747B227312D0}"/>
          </ac:picMkLst>
        </pc:picChg>
        <pc:picChg chg="add mod">
          <ac:chgData name="antonella lomoro" userId="338678fa4ac82598" providerId="LiveId" clId="{F9DF9739-1039-40BC-A312-0754F632EB45}" dt="2023-07-02T07:59:11.364" v="1053" actId="1076"/>
          <ac:picMkLst>
            <pc:docMk/>
            <pc:sldMk cId="1521820831" sldId="474"/>
            <ac:picMk id="20" creationId="{6E33531D-CED2-A94E-1FD9-84283C75BB24}"/>
          </ac:picMkLst>
        </pc:picChg>
        <pc:picChg chg="mod ord">
          <ac:chgData name="antonella lomoro" userId="338678fa4ac82598" providerId="LiveId" clId="{F9DF9739-1039-40BC-A312-0754F632EB45}" dt="2023-07-02T08:52:17.607" v="2441" actId="1076"/>
          <ac:picMkLst>
            <pc:docMk/>
            <pc:sldMk cId="1521820831" sldId="474"/>
            <ac:picMk id="21" creationId="{6464DE7D-BED8-1AE7-B6F1-305B63A058C6}"/>
          </ac:picMkLst>
        </pc:picChg>
        <pc:picChg chg="del">
          <ac:chgData name="antonella lomoro" userId="338678fa4ac82598" providerId="LiveId" clId="{F9DF9739-1039-40BC-A312-0754F632EB45}" dt="2023-07-01T16:26:20.783" v="852" actId="478"/>
          <ac:picMkLst>
            <pc:docMk/>
            <pc:sldMk cId="1521820831" sldId="474"/>
            <ac:picMk id="23" creationId="{30672128-101C-6CED-A694-EB058791127F}"/>
          </ac:picMkLst>
        </pc:picChg>
        <pc:picChg chg="add mod">
          <ac:chgData name="antonella lomoro" userId="338678fa4ac82598" providerId="LiveId" clId="{F9DF9739-1039-40BC-A312-0754F632EB45}" dt="2023-07-02T07:59:15.555" v="1055" actId="14100"/>
          <ac:picMkLst>
            <pc:docMk/>
            <pc:sldMk cId="1521820831" sldId="474"/>
            <ac:picMk id="24" creationId="{C2F3B6DD-4CDC-6149-CC4C-2948029BC9D8}"/>
          </ac:picMkLst>
        </pc:picChg>
        <pc:picChg chg="add del mod">
          <ac:chgData name="antonella lomoro" userId="338678fa4ac82598" providerId="LiveId" clId="{F9DF9739-1039-40BC-A312-0754F632EB45}" dt="2023-07-02T07:57:14.038" v="1032" actId="478"/>
          <ac:picMkLst>
            <pc:docMk/>
            <pc:sldMk cId="1521820831" sldId="474"/>
            <ac:picMk id="26" creationId="{93B0261B-078B-0FAA-5642-B6E867E034BD}"/>
          </ac:picMkLst>
        </pc:picChg>
        <pc:picChg chg="add mod">
          <ac:chgData name="antonella lomoro" userId="338678fa4ac82598" providerId="LiveId" clId="{F9DF9739-1039-40BC-A312-0754F632EB45}" dt="2023-07-02T07:59:22.561" v="1057" actId="1076"/>
          <ac:picMkLst>
            <pc:docMk/>
            <pc:sldMk cId="1521820831" sldId="474"/>
            <ac:picMk id="28" creationId="{804CEAF0-2F0A-A5F9-2F00-AECCE2A4D7CA}"/>
          </ac:picMkLst>
        </pc:picChg>
        <pc:picChg chg="add del mod">
          <ac:chgData name="antonella lomoro" userId="338678fa4ac82598" providerId="LiveId" clId="{F9DF9739-1039-40BC-A312-0754F632EB45}" dt="2023-07-02T07:58:06.926" v="1039" actId="478"/>
          <ac:picMkLst>
            <pc:docMk/>
            <pc:sldMk cId="1521820831" sldId="474"/>
            <ac:picMk id="30" creationId="{71138242-CBD7-9449-0FD2-A8A545C1029E}"/>
          </ac:picMkLst>
        </pc:picChg>
        <pc:picChg chg="add del mod">
          <ac:chgData name="antonella lomoro" userId="338678fa4ac82598" providerId="LiveId" clId="{F9DF9739-1039-40BC-A312-0754F632EB45}" dt="2023-07-02T07:58:23.253" v="1043" actId="478"/>
          <ac:picMkLst>
            <pc:docMk/>
            <pc:sldMk cId="1521820831" sldId="474"/>
            <ac:picMk id="32" creationId="{6B64BA65-B605-8F0A-F2B5-7DA02113A642}"/>
          </ac:picMkLst>
        </pc:picChg>
        <pc:picChg chg="add mod ord">
          <ac:chgData name="antonella lomoro" userId="338678fa4ac82598" providerId="LiveId" clId="{F9DF9739-1039-40BC-A312-0754F632EB45}" dt="2023-07-02T08:51:56.004" v="2435" actId="166"/>
          <ac:picMkLst>
            <pc:docMk/>
            <pc:sldMk cId="1521820831" sldId="474"/>
            <ac:picMk id="34" creationId="{BD55D3E0-71C6-E44C-047B-E561D86B19E6}"/>
          </ac:picMkLst>
        </pc:picChg>
        <pc:picChg chg="add mod">
          <ac:chgData name="antonella lomoro" userId="338678fa4ac82598" providerId="LiveId" clId="{F9DF9739-1039-40BC-A312-0754F632EB45}" dt="2023-07-02T08:46:54.833" v="2289"/>
          <ac:picMkLst>
            <pc:docMk/>
            <pc:sldMk cId="1521820831" sldId="474"/>
            <ac:picMk id="49" creationId="{DCA0B905-268A-E5E1-EE68-A0254F58E7A7}"/>
          </ac:picMkLst>
        </pc:picChg>
        <pc:picChg chg="add mod">
          <ac:chgData name="antonella lomoro" userId="338678fa4ac82598" providerId="LiveId" clId="{F9DF9739-1039-40BC-A312-0754F632EB45}" dt="2023-07-02T08:46:54.833" v="2289"/>
          <ac:picMkLst>
            <pc:docMk/>
            <pc:sldMk cId="1521820831" sldId="474"/>
            <ac:picMk id="50" creationId="{E1868C89-AF31-5286-8420-D15CEA1ABBE6}"/>
          </ac:picMkLst>
        </pc:picChg>
        <pc:picChg chg="add del mod">
          <ac:chgData name="antonella lomoro" userId="338678fa4ac82598" providerId="LiveId" clId="{F9DF9739-1039-40BC-A312-0754F632EB45}" dt="2023-07-02T08:52:15.852" v="2440" actId="478"/>
          <ac:picMkLst>
            <pc:docMk/>
            <pc:sldMk cId="1521820831" sldId="474"/>
            <ac:picMk id="51" creationId="{BBD6E319-0F3F-4C53-7FFC-A3C52DAB63D7}"/>
          </ac:picMkLst>
        </pc:picChg>
        <pc:picChg chg="add del mod">
          <ac:chgData name="antonella lomoro" userId="338678fa4ac82598" providerId="LiveId" clId="{F9DF9739-1039-40BC-A312-0754F632EB45}" dt="2023-07-02T08:52:08.401" v="2438" actId="478"/>
          <ac:picMkLst>
            <pc:docMk/>
            <pc:sldMk cId="1521820831" sldId="474"/>
            <ac:picMk id="52" creationId="{D84F99FD-7B31-6C51-FD4C-DE7541351513}"/>
          </ac:picMkLst>
        </pc:picChg>
        <pc:picChg chg="add mod">
          <ac:chgData name="antonella lomoro" userId="338678fa4ac82598" providerId="LiveId" clId="{F9DF9739-1039-40BC-A312-0754F632EB45}" dt="2023-07-02T08:46:54.833" v="2289"/>
          <ac:picMkLst>
            <pc:docMk/>
            <pc:sldMk cId="1521820831" sldId="474"/>
            <ac:picMk id="53" creationId="{5F4BA582-278C-F772-9F13-A17066699BA8}"/>
          </ac:picMkLst>
        </pc:picChg>
        <pc:picChg chg="add mod">
          <ac:chgData name="antonella lomoro" userId="338678fa4ac82598" providerId="LiveId" clId="{F9DF9739-1039-40BC-A312-0754F632EB45}" dt="2023-07-02T08:46:54.833" v="2289"/>
          <ac:picMkLst>
            <pc:docMk/>
            <pc:sldMk cId="1521820831" sldId="474"/>
            <ac:picMk id="54" creationId="{12DA4093-7A3C-E72D-DA85-D4E39B6E7C36}"/>
          </ac:picMkLst>
        </pc:picChg>
        <pc:picChg chg="add mod">
          <ac:chgData name="antonella lomoro" userId="338678fa4ac82598" providerId="LiveId" clId="{F9DF9739-1039-40BC-A312-0754F632EB45}" dt="2023-07-02T08:46:54.833" v="2289"/>
          <ac:picMkLst>
            <pc:docMk/>
            <pc:sldMk cId="1521820831" sldId="474"/>
            <ac:picMk id="55" creationId="{B9B78E5A-94F4-62AC-16D0-D4543B8CD770}"/>
          </ac:picMkLst>
        </pc:picChg>
        <pc:cxnChg chg="add mod">
          <ac:chgData name="antonella lomoro" userId="338678fa4ac82598" providerId="LiveId" clId="{F9DF9739-1039-40BC-A312-0754F632EB45}" dt="2023-07-02T08:00:09.447" v="1069" actId="692"/>
          <ac:cxnSpMkLst>
            <pc:docMk/>
            <pc:sldMk cId="1521820831" sldId="474"/>
            <ac:cxnSpMk id="36" creationId="{E400CE1D-2549-7192-D0A4-7E17B0865BDB}"/>
          </ac:cxnSpMkLst>
        </pc:cxnChg>
        <pc:cxnChg chg="add mod">
          <ac:chgData name="antonella lomoro" userId="338678fa4ac82598" providerId="LiveId" clId="{F9DF9739-1039-40BC-A312-0754F632EB45}" dt="2023-07-02T08:00:33.548" v="1072" actId="14100"/>
          <ac:cxnSpMkLst>
            <pc:docMk/>
            <pc:sldMk cId="1521820831" sldId="474"/>
            <ac:cxnSpMk id="37" creationId="{7208D553-87DB-CD59-4295-44B5BDF1F163}"/>
          </ac:cxnSpMkLst>
        </pc:cxnChg>
        <pc:cxnChg chg="add mod">
          <ac:chgData name="antonella lomoro" userId="338678fa4ac82598" providerId="LiveId" clId="{F9DF9739-1039-40BC-A312-0754F632EB45}" dt="2023-07-02T08:00:43.973" v="1075" actId="14100"/>
          <ac:cxnSpMkLst>
            <pc:docMk/>
            <pc:sldMk cId="1521820831" sldId="474"/>
            <ac:cxnSpMk id="40" creationId="{FBD73275-2C05-9006-639C-384EC57756A0}"/>
          </ac:cxnSpMkLst>
        </pc:cxnChg>
        <pc:cxnChg chg="add del mod">
          <ac:chgData name="antonella lomoro" userId="338678fa4ac82598" providerId="LiveId" clId="{F9DF9739-1039-40BC-A312-0754F632EB45}" dt="2023-07-02T08:01:00.005" v="1079"/>
          <ac:cxnSpMkLst>
            <pc:docMk/>
            <pc:sldMk cId="1521820831" sldId="474"/>
            <ac:cxnSpMk id="42" creationId="{21B20C06-15B9-525D-7395-F844D3919C73}"/>
          </ac:cxnSpMkLst>
        </pc:cxnChg>
        <pc:cxnChg chg="add mod">
          <ac:chgData name="antonella lomoro" userId="338678fa4ac82598" providerId="LiveId" clId="{F9DF9739-1039-40BC-A312-0754F632EB45}" dt="2023-07-02T08:01:13.149" v="1082" actId="14100"/>
          <ac:cxnSpMkLst>
            <pc:docMk/>
            <pc:sldMk cId="1521820831" sldId="474"/>
            <ac:cxnSpMk id="43" creationId="{130980FD-5003-A510-58CF-B12B2360A33E}"/>
          </ac:cxnSpMkLst>
        </pc:cxnChg>
        <pc:cxnChg chg="add mod ord">
          <ac:chgData name="antonella lomoro" userId="338678fa4ac82598" providerId="LiveId" clId="{F9DF9739-1039-40BC-A312-0754F632EB45}" dt="2023-07-02T08:51:59.963" v="2436" actId="166"/>
          <ac:cxnSpMkLst>
            <pc:docMk/>
            <pc:sldMk cId="1521820831" sldId="474"/>
            <ac:cxnSpMk id="46" creationId="{C7FF31EC-CEE8-D77A-9DD4-9D05905B22D0}"/>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8C7955-D133-4D2A-B776-FC70A8ABD136}" type="datetimeFigureOut">
              <a:rPr lang="it-IT" smtClean="0"/>
              <a:t>01/07/2023</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CF4861-B7BD-42DD-905A-FC0981399761}" type="slidenum">
              <a:rPr lang="it-IT" smtClean="0"/>
              <a:t>‹N›</a:t>
            </a:fld>
            <a:endParaRPr lang="it-IT"/>
          </a:p>
        </p:txBody>
      </p:sp>
    </p:spTree>
    <p:extLst>
      <p:ext uri="{BB962C8B-B14F-4D97-AF65-F5344CB8AC3E}">
        <p14:creationId xmlns:p14="http://schemas.microsoft.com/office/powerpoint/2010/main" val="1995464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13CF4861-B7BD-42DD-905A-FC0981399761}" type="slidenum">
              <a:rPr lang="it-IT" smtClean="0"/>
              <a:t>1</a:t>
            </a:fld>
            <a:endParaRPr lang="it-IT"/>
          </a:p>
        </p:txBody>
      </p:sp>
    </p:spTree>
    <p:extLst>
      <p:ext uri="{BB962C8B-B14F-4D97-AF65-F5344CB8AC3E}">
        <p14:creationId xmlns:p14="http://schemas.microsoft.com/office/powerpoint/2010/main" val="24133328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13CF4861-B7BD-42DD-905A-FC0981399761}" type="slidenum">
              <a:rPr lang="it-IT" smtClean="0"/>
              <a:t>10</a:t>
            </a:fld>
            <a:endParaRPr lang="it-IT"/>
          </a:p>
        </p:txBody>
      </p:sp>
    </p:spTree>
    <p:extLst>
      <p:ext uri="{BB962C8B-B14F-4D97-AF65-F5344CB8AC3E}">
        <p14:creationId xmlns:p14="http://schemas.microsoft.com/office/powerpoint/2010/main" val="7149446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13CF4861-B7BD-42DD-905A-FC0981399761}" type="slidenum">
              <a:rPr lang="it-IT" smtClean="0"/>
              <a:t>11</a:t>
            </a:fld>
            <a:endParaRPr lang="it-IT"/>
          </a:p>
        </p:txBody>
      </p:sp>
    </p:spTree>
    <p:extLst>
      <p:ext uri="{BB962C8B-B14F-4D97-AF65-F5344CB8AC3E}">
        <p14:creationId xmlns:p14="http://schemas.microsoft.com/office/powerpoint/2010/main" val="36979963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dirty="0">
                <a:solidFill>
                  <a:srgbClr val="009444"/>
                </a:solidFill>
                <a:latin typeface="Times New Roman" panose="02020603050405020304" pitchFamily="18" charset="0"/>
                <a:ea typeface="MS PGothic" pitchFamily="34" charset="-128"/>
                <a:cs typeface="Times New Roman" panose="02020603050405020304" pitchFamily="18" charset="0"/>
              </a:rPr>
              <a:t>In particolare, sulla base delle distribuzioni statistiche delle variabili di input stocastiche, sono stati generati valori casuali in ogni esecuzione di simulazione con 10.000 iterazioni</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dirty="0">
                <a:solidFill>
                  <a:srgbClr val="009444"/>
                </a:solidFill>
                <a:latin typeface="Times New Roman" panose="02020603050405020304" pitchFamily="18" charset="0"/>
                <a:ea typeface="MS PGothic" pitchFamily="34" charset="-128"/>
                <a:cs typeface="Times New Roman" panose="02020603050405020304" pitchFamily="18" charset="0"/>
              </a:rPr>
              <a:t>Assenza sostegno pubblico non convenente per privato</a:t>
            </a:r>
            <a:endParaRPr lang="it-IT" sz="1200" dirty="0">
              <a:solidFill>
                <a:srgbClr val="00B050"/>
              </a:solidFill>
              <a:latin typeface="Times New Roman" panose="02020603050405020304" pitchFamily="18" charset="0"/>
              <a:ea typeface="MS PGothic" pitchFamily="34" charset="-128"/>
              <a:cs typeface="Times New Roman" panose="02020603050405020304" pitchFamily="18" charset="0"/>
            </a:endParaRPr>
          </a:p>
          <a:p>
            <a:endParaRPr lang="it-IT" dirty="0"/>
          </a:p>
        </p:txBody>
      </p:sp>
      <p:sp>
        <p:nvSpPr>
          <p:cNvPr id="4" name="Segnaposto numero diapositiva 3"/>
          <p:cNvSpPr>
            <a:spLocks noGrp="1"/>
          </p:cNvSpPr>
          <p:nvPr>
            <p:ph type="sldNum" sz="quarter" idx="5"/>
          </p:nvPr>
        </p:nvSpPr>
        <p:spPr/>
        <p:txBody>
          <a:bodyPr/>
          <a:lstStyle/>
          <a:p>
            <a:fld id="{13CF4861-B7BD-42DD-905A-FC0981399761}" type="slidenum">
              <a:rPr lang="it-IT" smtClean="0"/>
              <a:t>12</a:t>
            </a:fld>
            <a:endParaRPr lang="it-IT"/>
          </a:p>
        </p:txBody>
      </p:sp>
    </p:spTree>
    <p:extLst>
      <p:ext uri="{BB962C8B-B14F-4D97-AF65-F5344CB8AC3E}">
        <p14:creationId xmlns:p14="http://schemas.microsoft.com/office/powerpoint/2010/main" val="31804593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dirty="0">
                <a:solidFill>
                  <a:srgbClr val="009444"/>
                </a:solidFill>
                <a:latin typeface="Times New Roman" panose="02020603050405020304" pitchFamily="18" charset="0"/>
                <a:ea typeface="MS PGothic" pitchFamily="34" charset="-128"/>
                <a:cs typeface="Times New Roman" panose="02020603050405020304" pitchFamily="18" charset="0"/>
              </a:rPr>
              <a:t>In particolare, sulla base delle distribuzioni statistiche delle variabili di input stocastiche, sono stati generati valori casuali in ogni esecuzione di simulazione con 10.000 iterazioni</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dirty="0">
                <a:solidFill>
                  <a:srgbClr val="009444"/>
                </a:solidFill>
                <a:latin typeface="Times New Roman" panose="02020603050405020304" pitchFamily="18" charset="0"/>
                <a:ea typeface="MS PGothic" pitchFamily="34" charset="-128"/>
                <a:cs typeface="Times New Roman" panose="02020603050405020304" pitchFamily="18" charset="0"/>
              </a:rPr>
              <a:t>Assenza sostegno pubblico non convenente per privato</a:t>
            </a:r>
            <a:endParaRPr lang="it-IT" sz="1200" dirty="0">
              <a:solidFill>
                <a:srgbClr val="00B050"/>
              </a:solidFill>
              <a:latin typeface="Times New Roman" panose="02020603050405020304" pitchFamily="18" charset="0"/>
              <a:ea typeface="MS PGothic" pitchFamily="34" charset="-128"/>
              <a:cs typeface="Times New Roman" panose="02020603050405020304" pitchFamily="18" charset="0"/>
            </a:endParaRPr>
          </a:p>
          <a:p>
            <a:endParaRPr lang="it-IT" dirty="0"/>
          </a:p>
        </p:txBody>
      </p:sp>
      <p:sp>
        <p:nvSpPr>
          <p:cNvPr id="4" name="Segnaposto numero diapositiva 3"/>
          <p:cNvSpPr>
            <a:spLocks noGrp="1"/>
          </p:cNvSpPr>
          <p:nvPr>
            <p:ph type="sldNum" sz="quarter" idx="5"/>
          </p:nvPr>
        </p:nvSpPr>
        <p:spPr/>
        <p:txBody>
          <a:bodyPr/>
          <a:lstStyle/>
          <a:p>
            <a:fld id="{13CF4861-B7BD-42DD-905A-FC0981399761}" type="slidenum">
              <a:rPr lang="it-IT" smtClean="0"/>
              <a:t>13</a:t>
            </a:fld>
            <a:endParaRPr lang="it-IT"/>
          </a:p>
        </p:txBody>
      </p:sp>
    </p:spTree>
    <p:extLst>
      <p:ext uri="{BB962C8B-B14F-4D97-AF65-F5344CB8AC3E}">
        <p14:creationId xmlns:p14="http://schemas.microsoft.com/office/powerpoint/2010/main" val="1772805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13CF4861-B7BD-42DD-905A-FC0981399761}" type="slidenum">
              <a:rPr lang="it-IT" smtClean="0"/>
              <a:t>2</a:t>
            </a:fld>
            <a:endParaRPr lang="it-IT"/>
          </a:p>
        </p:txBody>
      </p:sp>
    </p:spTree>
    <p:extLst>
      <p:ext uri="{BB962C8B-B14F-4D97-AF65-F5344CB8AC3E}">
        <p14:creationId xmlns:p14="http://schemas.microsoft.com/office/powerpoint/2010/main" val="34338898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13CF4861-B7BD-42DD-905A-FC0981399761}" type="slidenum">
              <a:rPr lang="it-IT" smtClean="0"/>
              <a:t>3</a:t>
            </a:fld>
            <a:endParaRPr lang="it-IT"/>
          </a:p>
        </p:txBody>
      </p:sp>
    </p:spTree>
    <p:extLst>
      <p:ext uri="{BB962C8B-B14F-4D97-AF65-F5344CB8AC3E}">
        <p14:creationId xmlns:p14="http://schemas.microsoft.com/office/powerpoint/2010/main" val="13097220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13CF4861-B7BD-42DD-905A-FC0981399761}" type="slidenum">
              <a:rPr lang="it-IT" smtClean="0"/>
              <a:t>4</a:t>
            </a:fld>
            <a:endParaRPr lang="it-IT"/>
          </a:p>
        </p:txBody>
      </p:sp>
    </p:spTree>
    <p:extLst>
      <p:ext uri="{BB962C8B-B14F-4D97-AF65-F5344CB8AC3E}">
        <p14:creationId xmlns:p14="http://schemas.microsoft.com/office/powerpoint/2010/main" val="3369414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13CF4861-B7BD-42DD-905A-FC0981399761}" type="slidenum">
              <a:rPr lang="it-IT" smtClean="0"/>
              <a:t>5</a:t>
            </a:fld>
            <a:endParaRPr lang="it-IT"/>
          </a:p>
        </p:txBody>
      </p:sp>
    </p:spTree>
    <p:extLst>
      <p:ext uri="{BB962C8B-B14F-4D97-AF65-F5344CB8AC3E}">
        <p14:creationId xmlns:p14="http://schemas.microsoft.com/office/powerpoint/2010/main" val="34682241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13CF4861-B7BD-42DD-905A-FC0981399761}" type="slidenum">
              <a:rPr lang="it-IT" smtClean="0"/>
              <a:t>6</a:t>
            </a:fld>
            <a:endParaRPr lang="it-IT"/>
          </a:p>
        </p:txBody>
      </p:sp>
    </p:spTree>
    <p:extLst>
      <p:ext uri="{BB962C8B-B14F-4D97-AF65-F5344CB8AC3E}">
        <p14:creationId xmlns:p14="http://schemas.microsoft.com/office/powerpoint/2010/main" val="16010535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13CF4861-B7BD-42DD-905A-FC0981399761}" type="slidenum">
              <a:rPr lang="it-IT" smtClean="0"/>
              <a:t>7</a:t>
            </a:fld>
            <a:endParaRPr lang="it-IT"/>
          </a:p>
        </p:txBody>
      </p:sp>
    </p:spTree>
    <p:extLst>
      <p:ext uri="{BB962C8B-B14F-4D97-AF65-F5344CB8AC3E}">
        <p14:creationId xmlns:p14="http://schemas.microsoft.com/office/powerpoint/2010/main" val="6364923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13CF4861-B7BD-42DD-905A-FC0981399761}" type="slidenum">
              <a:rPr lang="it-IT" smtClean="0"/>
              <a:t>8</a:t>
            </a:fld>
            <a:endParaRPr lang="it-IT"/>
          </a:p>
        </p:txBody>
      </p:sp>
    </p:spTree>
    <p:extLst>
      <p:ext uri="{BB962C8B-B14F-4D97-AF65-F5344CB8AC3E}">
        <p14:creationId xmlns:p14="http://schemas.microsoft.com/office/powerpoint/2010/main" val="16512499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13CF4861-B7BD-42DD-905A-FC0981399761}" type="slidenum">
              <a:rPr lang="it-IT" smtClean="0"/>
              <a:t>9</a:t>
            </a:fld>
            <a:endParaRPr lang="it-IT"/>
          </a:p>
        </p:txBody>
      </p:sp>
    </p:spTree>
    <p:extLst>
      <p:ext uri="{BB962C8B-B14F-4D97-AF65-F5344CB8AC3E}">
        <p14:creationId xmlns:p14="http://schemas.microsoft.com/office/powerpoint/2010/main" val="9669279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4CA4DEDD-46D5-4087-A744-693108DCB392}" type="datetimeFigureOut">
              <a:rPr lang="it-IT" smtClean="0"/>
              <a:t>01/07/2023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1F13375-8BA3-46A1-AEBA-E8C5A95AA975}" type="slidenum">
              <a:rPr lang="it-IT" smtClean="0"/>
              <a:t>‹N›</a:t>
            </a:fld>
            <a:endParaRPr lang="it-IT"/>
          </a:p>
        </p:txBody>
      </p:sp>
    </p:spTree>
    <p:extLst>
      <p:ext uri="{BB962C8B-B14F-4D97-AF65-F5344CB8AC3E}">
        <p14:creationId xmlns:p14="http://schemas.microsoft.com/office/powerpoint/2010/main" val="29065218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4CA4DEDD-46D5-4087-A744-693108DCB392}" type="datetimeFigureOut">
              <a:rPr lang="it-IT" smtClean="0"/>
              <a:t>01/07/2023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31F13375-8BA3-46A1-AEBA-E8C5A95AA975}" type="slidenum">
              <a:rPr lang="it-IT" smtClean="0"/>
              <a:t>‹N›</a:t>
            </a:fld>
            <a:endParaRPr lang="it-IT"/>
          </a:p>
        </p:txBody>
      </p:sp>
    </p:spTree>
    <p:extLst>
      <p:ext uri="{BB962C8B-B14F-4D97-AF65-F5344CB8AC3E}">
        <p14:creationId xmlns:p14="http://schemas.microsoft.com/office/powerpoint/2010/main" val="3675164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4CA4DEDD-46D5-4087-A744-693108DCB392}" type="datetimeFigureOut">
              <a:rPr lang="it-IT" smtClean="0"/>
              <a:t>01/07/2023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1F13375-8BA3-46A1-AEBA-E8C5A95AA975}" type="slidenum">
              <a:rPr lang="it-IT" smtClean="0"/>
              <a:t>‹N›</a:t>
            </a:fld>
            <a:endParaRPr lang="it-IT"/>
          </a:p>
        </p:txBody>
      </p:sp>
    </p:spTree>
    <p:extLst>
      <p:ext uri="{BB962C8B-B14F-4D97-AF65-F5344CB8AC3E}">
        <p14:creationId xmlns:p14="http://schemas.microsoft.com/office/powerpoint/2010/main" val="8627910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4CA4DEDD-46D5-4087-A744-693108DCB392}" type="datetimeFigureOut">
              <a:rPr lang="it-IT" smtClean="0"/>
              <a:t>01/07/2023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1F13375-8BA3-46A1-AEBA-E8C5A95AA975}" type="slidenum">
              <a:rPr lang="it-IT" smtClean="0"/>
              <a:t>‹N›</a:t>
            </a:fld>
            <a:endParaRPr lang="it-IT"/>
          </a:p>
        </p:txBody>
      </p:sp>
    </p:spTree>
    <p:extLst>
      <p:ext uri="{BB962C8B-B14F-4D97-AF65-F5344CB8AC3E}">
        <p14:creationId xmlns:p14="http://schemas.microsoft.com/office/powerpoint/2010/main" val="1246754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4CA4DEDD-46D5-4087-A744-693108DCB392}" type="datetimeFigureOut">
              <a:rPr lang="it-IT" smtClean="0"/>
              <a:t>01/07/2023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1F13375-8BA3-46A1-AEBA-E8C5A95AA975}" type="slidenum">
              <a:rPr lang="it-IT" smtClean="0"/>
              <a:t>‹N›</a:t>
            </a:fld>
            <a:endParaRPr lang="it-IT"/>
          </a:p>
        </p:txBody>
      </p:sp>
    </p:spTree>
    <p:extLst>
      <p:ext uri="{BB962C8B-B14F-4D97-AF65-F5344CB8AC3E}">
        <p14:creationId xmlns:p14="http://schemas.microsoft.com/office/powerpoint/2010/main" val="3417467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4CA4DEDD-46D5-4087-A744-693108DCB392}" type="datetimeFigureOut">
              <a:rPr lang="it-IT" smtClean="0"/>
              <a:t>01/07/2023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1F13375-8BA3-46A1-AEBA-E8C5A95AA975}" type="slidenum">
              <a:rPr lang="it-IT" smtClean="0"/>
              <a:t>‹N›</a:t>
            </a:fld>
            <a:endParaRPr lang="it-IT"/>
          </a:p>
        </p:txBody>
      </p:sp>
    </p:spTree>
    <p:extLst>
      <p:ext uri="{BB962C8B-B14F-4D97-AF65-F5344CB8AC3E}">
        <p14:creationId xmlns:p14="http://schemas.microsoft.com/office/powerpoint/2010/main" val="2249688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4CA4DEDD-46D5-4087-A744-693108DCB392}" type="datetimeFigureOut">
              <a:rPr lang="it-IT" smtClean="0"/>
              <a:t>01/07/2023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31F13375-8BA3-46A1-AEBA-E8C5A95AA975}" type="slidenum">
              <a:rPr lang="it-IT" smtClean="0"/>
              <a:t>‹N›</a:t>
            </a:fld>
            <a:endParaRPr lang="it-IT"/>
          </a:p>
        </p:txBody>
      </p:sp>
    </p:spTree>
    <p:extLst>
      <p:ext uri="{BB962C8B-B14F-4D97-AF65-F5344CB8AC3E}">
        <p14:creationId xmlns:p14="http://schemas.microsoft.com/office/powerpoint/2010/main" val="17549093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4CA4DEDD-46D5-4087-A744-693108DCB392}" type="datetimeFigureOut">
              <a:rPr lang="it-IT" smtClean="0"/>
              <a:t>01/07/2023</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31F13375-8BA3-46A1-AEBA-E8C5A95AA975}" type="slidenum">
              <a:rPr lang="it-IT" smtClean="0"/>
              <a:t>‹N›</a:t>
            </a:fld>
            <a:endParaRPr lang="it-IT"/>
          </a:p>
        </p:txBody>
      </p:sp>
    </p:spTree>
    <p:extLst>
      <p:ext uri="{BB962C8B-B14F-4D97-AF65-F5344CB8AC3E}">
        <p14:creationId xmlns:p14="http://schemas.microsoft.com/office/powerpoint/2010/main" val="21986555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4CA4DEDD-46D5-4087-A744-693108DCB392}" type="datetimeFigureOut">
              <a:rPr lang="it-IT" smtClean="0"/>
              <a:t>01/07/2023</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31F13375-8BA3-46A1-AEBA-E8C5A95AA975}" type="slidenum">
              <a:rPr lang="it-IT" smtClean="0"/>
              <a:t>‹N›</a:t>
            </a:fld>
            <a:endParaRPr lang="it-IT"/>
          </a:p>
        </p:txBody>
      </p:sp>
    </p:spTree>
    <p:extLst>
      <p:ext uri="{BB962C8B-B14F-4D97-AF65-F5344CB8AC3E}">
        <p14:creationId xmlns:p14="http://schemas.microsoft.com/office/powerpoint/2010/main" val="2471466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A4DEDD-46D5-4087-A744-693108DCB392}" type="datetimeFigureOut">
              <a:rPr lang="it-IT" smtClean="0"/>
              <a:t>01/07/2023</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31F13375-8BA3-46A1-AEBA-E8C5A95AA975}" type="slidenum">
              <a:rPr lang="it-IT" smtClean="0"/>
              <a:t>‹N›</a:t>
            </a:fld>
            <a:endParaRPr lang="it-IT"/>
          </a:p>
        </p:txBody>
      </p:sp>
      <p:sp>
        <p:nvSpPr>
          <p:cNvPr id="6" name="Rectangle 9">
            <a:extLst>
              <a:ext uri="{FF2B5EF4-FFF2-40B4-BE49-F238E27FC236}">
                <a16:creationId xmlns:a16="http://schemas.microsoft.com/office/drawing/2014/main" id="{01913963-8B41-48BA-BC8B-ABB442E5404F}"/>
              </a:ext>
            </a:extLst>
          </p:cNvPr>
          <p:cNvSpPr>
            <a:spLocks noChangeArrowheads="1"/>
          </p:cNvSpPr>
          <p:nvPr userDrawn="1"/>
        </p:nvSpPr>
        <p:spPr bwMode="auto">
          <a:xfrm>
            <a:off x="0" y="1052748"/>
            <a:ext cx="12192000" cy="217487"/>
          </a:xfrm>
          <a:prstGeom prst="rect">
            <a:avLst/>
          </a:prstGeom>
          <a:solidFill>
            <a:srgbClr val="18400A">
              <a:alpha val="80000"/>
            </a:srgbClr>
          </a:solidFill>
          <a:ln>
            <a:noFill/>
          </a:ln>
          <a:effectLst/>
        </p:spPr>
        <p:txBody>
          <a:bodyPr wrap="none" anchor="ctr"/>
          <a:lstStyle/>
          <a:p>
            <a:pPr>
              <a:defRPr/>
            </a:pPr>
            <a:endParaRPr lang="en-US" sz="1350" dirty="0">
              <a:latin typeface="Arial" charset="0"/>
              <a:ea typeface="ＭＳ Ｐゴシック" charset="0"/>
            </a:endParaRPr>
          </a:p>
        </p:txBody>
      </p:sp>
      <p:sp>
        <p:nvSpPr>
          <p:cNvPr id="7" name="Rectangle 24">
            <a:extLst>
              <a:ext uri="{FF2B5EF4-FFF2-40B4-BE49-F238E27FC236}">
                <a16:creationId xmlns:a16="http://schemas.microsoft.com/office/drawing/2014/main" id="{6643F9E4-9497-48E9-888A-C48DF5F2CF62}"/>
              </a:ext>
            </a:extLst>
          </p:cNvPr>
          <p:cNvSpPr>
            <a:spLocks noChangeArrowheads="1"/>
          </p:cNvSpPr>
          <p:nvPr userDrawn="1"/>
        </p:nvSpPr>
        <p:spPr bwMode="auto">
          <a:xfrm>
            <a:off x="1" y="6381751"/>
            <a:ext cx="12191999" cy="62726"/>
          </a:xfrm>
          <a:prstGeom prst="rect">
            <a:avLst/>
          </a:prstGeom>
          <a:solidFill>
            <a:srgbClr val="627228">
              <a:alpha val="8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wrap="none" anchor="ctr"/>
          <a:lstStyle/>
          <a:p>
            <a:pPr>
              <a:defRPr/>
            </a:pPr>
            <a:endParaRPr lang="en-US" sz="1350">
              <a:latin typeface="Arial" charset="0"/>
              <a:ea typeface="ＭＳ Ｐゴシック" charset="0"/>
            </a:endParaRPr>
          </a:p>
        </p:txBody>
      </p:sp>
      <p:sp>
        <p:nvSpPr>
          <p:cNvPr id="8" name="Text Box 13">
            <a:extLst>
              <a:ext uri="{FF2B5EF4-FFF2-40B4-BE49-F238E27FC236}">
                <a16:creationId xmlns:a16="http://schemas.microsoft.com/office/drawing/2014/main" id="{8165AB17-BB97-4E23-BD70-09FBDC59B0EF}"/>
              </a:ext>
            </a:extLst>
          </p:cNvPr>
          <p:cNvSpPr txBox="1">
            <a:spLocks noChangeArrowheads="1"/>
          </p:cNvSpPr>
          <p:nvPr userDrawn="1"/>
        </p:nvSpPr>
        <p:spPr bwMode="auto">
          <a:xfrm>
            <a:off x="71437" y="6517632"/>
            <a:ext cx="4608513" cy="292388"/>
          </a:xfrm>
          <a:prstGeom prst="rect">
            <a:avLst/>
          </a:prstGeom>
          <a:noFill/>
          <a:ln>
            <a:noFill/>
          </a:ln>
          <a:effectLst/>
          <a:extLst>
            <a:ext uri="{909E8E84-426E-40DD-AFC4-6F175D3DCCD1}">
              <a14:hiddenFill xmlns:a14="http://schemas.microsoft.com/office/drawing/2010/main">
                <a:solidFill>
                  <a:srgbClr val="2158A8"/>
                </a:solidFill>
              </a14:hiddenFill>
            </a:ext>
            <a:ext uri="{91240B29-F687-4F45-9708-019B960494DF}">
              <a14:hiddenLine xmlns:a14="http://schemas.microsoft.com/office/drawing/2010/main" w="9525" algn="ctr">
                <a:solidFill>
                  <a:srgbClr val="2158A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it-IT" altLang="it-IT" sz="1300" b="1" dirty="0">
                <a:solidFill>
                  <a:srgbClr val="18400A"/>
                </a:solidFill>
              </a:rPr>
              <a:t>Ing. Antonella LOMORO    AMIU PUGLIA Spa</a:t>
            </a:r>
          </a:p>
        </p:txBody>
      </p:sp>
      <p:pic>
        <p:nvPicPr>
          <p:cNvPr id="9" name="Immagine 8" descr="Immagine che contiene testo, clipart&#10;&#10;Descrizione generata automaticamente">
            <a:extLst>
              <a:ext uri="{FF2B5EF4-FFF2-40B4-BE49-F238E27FC236}">
                <a16:creationId xmlns:a16="http://schemas.microsoft.com/office/drawing/2014/main" id="{4CC05F11-DB14-44B2-9D28-F3D2CDBA4D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60453" y="326815"/>
            <a:ext cx="2438400" cy="475488"/>
          </a:xfrm>
          <a:prstGeom prst="rect">
            <a:avLst/>
          </a:prstGeom>
        </p:spPr>
      </p:pic>
    </p:spTree>
    <p:extLst>
      <p:ext uri="{BB962C8B-B14F-4D97-AF65-F5344CB8AC3E}">
        <p14:creationId xmlns:p14="http://schemas.microsoft.com/office/powerpoint/2010/main" val="33962054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FD1CD4C-3DED-53B5-1531-52D513C563EC}"/>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C9D5783A-97AD-3801-97AE-D7179EBA5212}"/>
              </a:ext>
            </a:extLst>
          </p:cNvPr>
          <p:cNvSpPr>
            <a:spLocks noGrp="1"/>
          </p:cNvSpPr>
          <p:nvPr>
            <p:ph type="dt" sz="half" idx="10"/>
          </p:nvPr>
        </p:nvSpPr>
        <p:spPr/>
        <p:txBody>
          <a:bodyPr/>
          <a:lstStyle/>
          <a:p>
            <a:fld id="{4CA4DEDD-46D5-4087-A744-693108DCB392}" type="datetimeFigureOut">
              <a:rPr lang="it-IT" smtClean="0"/>
              <a:t>01/07/2023</a:t>
            </a:fld>
            <a:endParaRPr lang="it-IT"/>
          </a:p>
        </p:txBody>
      </p:sp>
      <p:sp>
        <p:nvSpPr>
          <p:cNvPr id="4" name="Segnaposto piè di pagina 3">
            <a:extLst>
              <a:ext uri="{FF2B5EF4-FFF2-40B4-BE49-F238E27FC236}">
                <a16:creationId xmlns:a16="http://schemas.microsoft.com/office/drawing/2014/main" id="{59D050D9-5007-B4F8-A525-D8E151F9262E}"/>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D7ED2059-5E8A-22A2-9C80-D95E4E66564E}"/>
              </a:ext>
            </a:extLst>
          </p:cNvPr>
          <p:cNvSpPr>
            <a:spLocks noGrp="1"/>
          </p:cNvSpPr>
          <p:nvPr>
            <p:ph type="sldNum" sz="quarter" idx="12"/>
          </p:nvPr>
        </p:nvSpPr>
        <p:spPr/>
        <p:txBody>
          <a:bodyPr/>
          <a:lstStyle/>
          <a:p>
            <a:fld id="{31F13375-8BA3-46A1-AEBA-E8C5A95AA975}" type="slidenum">
              <a:rPr lang="it-IT" smtClean="0"/>
              <a:t>‹N›</a:t>
            </a:fld>
            <a:endParaRPr lang="it-IT"/>
          </a:p>
        </p:txBody>
      </p:sp>
    </p:spTree>
    <p:extLst>
      <p:ext uri="{BB962C8B-B14F-4D97-AF65-F5344CB8AC3E}">
        <p14:creationId xmlns:p14="http://schemas.microsoft.com/office/powerpoint/2010/main" val="3783382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4CA4DEDD-46D5-4087-A744-693108DCB392}" type="datetimeFigureOut">
              <a:rPr lang="it-IT" smtClean="0"/>
              <a:t>01/07/2023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31F13375-8BA3-46A1-AEBA-E8C5A95AA975}" type="slidenum">
              <a:rPr lang="it-IT" smtClean="0"/>
              <a:t>‹N›</a:t>
            </a:fld>
            <a:endParaRPr lang="it-IT"/>
          </a:p>
        </p:txBody>
      </p:sp>
    </p:spTree>
    <p:extLst>
      <p:ext uri="{BB962C8B-B14F-4D97-AF65-F5344CB8AC3E}">
        <p14:creationId xmlns:p14="http://schemas.microsoft.com/office/powerpoint/2010/main" val="8430987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A4DEDD-46D5-4087-A744-693108DCB392}" type="datetimeFigureOut">
              <a:rPr lang="it-IT" smtClean="0"/>
              <a:t>01/07/2023</a:t>
            </a:fld>
            <a:endParaRPr lang="it-I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F13375-8BA3-46A1-AEBA-E8C5A95AA975}" type="slidenum">
              <a:rPr lang="it-IT" smtClean="0"/>
              <a:t>‹N›</a:t>
            </a:fld>
            <a:endParaRPr lang="it-IT"/>
          </a:p>
        </p:txBody>
      </p:sp>
    </p:spTree>
    <p:extLst>
      <p:ext uri="{BB962C8B-B14F-4D97-AF65-F5344CB8AC3E}">
        <p14:creationId xmlns:p14="http://schemas.microsoft.com/office/powerpoint/2010/main" val="172128580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6" r:id="rId8"/>
    <p:sldLayoutId id="2147483692" r:id="rId9"/>
    <p:sldLayoutId id="2147483693" r:id="rId10"/>
    <p:sldLayoutId id="2147483694" r:id="rId11"/>
    <p:sldLayoutId id="214748369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jp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1.jpeg"/><Relationship Id="rId7" Type="http://schemas.openxmlformats.org/officeDocument/2006/relationships/image" Target="../media/image3.jpg"/><Relationship Id="rId12"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jpg"/><Relationship Id="rId11" Type="http://schemas.openxmlformats.org/officeDocument/2006/relationships/image" Target="../media/image7.png"/><Relationship Id="rId5" Type="http://schemas.openxmlformats.org/officeDocument/2006/relationships/image" Target="../media/image33.JPEG"/><Relationship Id="rId10" Type="http://schemas.openxmlformats.org/officeDocument/2006/relationships/image" Target="../media/image6.png"/><Relationship Id="rId4" Type="http://schemas.openxmlformats.org/officeDocument/2006/relationships/image" Target="../media/image32.JPEG"/><Relationship Id="rId9" Type="http://schemas.openxmlformats.org/officeDocument/2006/relationships/image" Target="../media/image5.jpg"/></Relationships>
</file>

<file path=ppt/slides/_rels/slide11.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image" Target="../media/image44.jpeg"/><Relationship Id="rId18" Type="http://schemas.openxmlformats.org/officeDocument/2006/relationships/image" Target="../media/image5.jpg"/><Relationship Id="rId3" Type="http://schemas.openxmlformats.org/officeDocument/2006/relationships/image" Target="../media/image34.jpeg"/><Relationship Id="rId21" Type="http://schemas.openxmlformats.org/officeDocument/2006/relationships/image" Target="../media/image8.png"/><Relationship Id="rId7" Type="http://schemas.openxmlformats.org/officeDocument/2006/relationships/image" Target="../media/image38.jpeg"/><Relationship Id="rId12" Type="http://schemas.openxmlformats.org/officeDocument/2006/relationships/image" Target="../media/image43.jpeg"/><Relationship Id="rId17" Type="http://schemas.openxmlformats.org/officeDocument/2006/relationships/image" Target="../media/image4.png"/><Relationship Id="rId2" Type="http://schemas.openxmlformats.org/officeDocument/2006/relationships/notesSlide" Target="../notesSlides/notesSlide11.xml"/><Relationship Id="rId16" Type="http://schemas.openxmlformats.org/officeDocument/2006/relationships/image" Target="../media/image3.jpg"/><Relationship Id="rId20"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37.jpeg"/><Relationship Id="rId11" Type="http://schemas.openxmlformats.org/officeDocument/2006/relationships/image" Target="../media/image42.jpeg"/><Relationship Id="rId5" Type="http://schemas.openxmlformats.org/officeDocument/2006/relationships/image" Target="../media/image36.jpeg"/><Relationship Id="rId15" Type="http://schemas.openxmlformats.org/officeDocument/2006/relationships/image" Target="../media/image2.jpg"/><Relationship Id="rId10" Type="http://schemas.openxmlformats.org/officeDocument/2006/relationships/image" Target="../media/image41.jpeg"/><Relationship Id="rId19" Type="http://schemas.openxmlformats.org/officeDocument/2006/relationships/image" Target="../media/image6.png"/><Relationship Id="rId4" Type="http://schemas.openxmlformats.org/officeDocument/2006/relationships/image" Target="../media/image35.jpeg"/><Relationship Id="rId9" Type="http://schemas.openxmlformats.org/officeDocument/2006/relationships/image" Target="../media/image40.jpeg"/><Relationship Id="rId14" Type="http://schemas.openxmlformats.org/officeDocument/2006/relationships/image" Target="../media/image45.JPEG"/><Relationship Id="rId22" Type="http://schemas.openxmlformats.org/officeDocument/2006/relationships/image" Target="../media/image46.JPEG"/></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jpg"/><Relationship Id="rId9"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jp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9.jpg"/><Relationship Id="rId7"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jpg"/><Relationship Id="rId10" Type="http://schemas.openxmlformats.org/officeDocument/2006/relationships/image" Target="../media/image8.png"/><Relationship Id="rId4" Type="http://schemas.openxmlformats.org/officeDocument/2006/relationships/image" Target="../media/image2.jp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0.JPEG"/><Relationship Id="rId7"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1.JPEG"/><Relationship Id="rId5" Type="http://schemas.openxmlformats.org/officeDocument/2006/relationships/image" Target="../media/image3.jpg"/><Relationship Id="rId10" Type="http://schemas.openxmlformats.org/officeDocument/2006/relationships/image" Target="../media/image8.png"/><Relationship Id="rId4" Type="http://schemas.openxmlformats.org/officeDocument/2006/relationships/image" Target="../media/image2.jp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image" Target="../media/image12.JPEG"/><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jpg"/><Relationship Id="rId11" Type="http://schemas.openxmlformats.org/officeDocument/2006/relationships/image" Target="../media/image8.png"/><Relationship Id="rId5" Type="http://schemas.openxmlformats.org/officeDocument/2006/relationships/image" Target="../media/image2.jpg"/><Relationship Id="rId10" Type="http://schemas.openxmlformats.org/officeDocument/2006/relationships/image" Target="../media/image7.png"/><Relationship Id="rId4" Type="http://schemas.openxmlformats.org/officeDocument/2006/relationships/image" Target="../media/image13.JPEG"/><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7.png"/><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5.jpg"/><Relationship Id="rId3" Type="http://schemas.openxmlformats.org/officeDocument/2006/relationships/image" Target="../media/image17.jpeg"/><Relationship Id="rId7" Type="http://schemas.openxmlformats.org/officeDocument/2006/relationships/image" Target="../media/image7.png"/><Relationship Id="rId12"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3.jpg"/><Relationship Id="rId5" Type="http://schemas.openxmlformats.org/officeDocument/2006/relationships/image" Target="../media/image2.jpg"/><Relationship Id="rId10" Type="http://schemas.openxmlformats.org/officeDocument/2006/relationships/image" Target="../media/image21.png"/><Relationship Id="rId4" Type="http://schemas.openxmlformats.org/officeDocument/2006/relationships/image" Target="../media/image18.png"/><Relationship Id="rId9" Type="http://schemas.openxmlformats.org/officeDocument/2006/relationships/image" Target="../media/image20.png"/><Relationship Id="rId1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png"/><Relationship Id="rId10" Type="http://schemas.openxmlformats.org/officeDocument/2006/relationships/image" Target="../media/image22.jpeg"/><Relationship Id="rId4" Type="http://schemas.openxmlformats.org/officeDocument/2006/relationships/image" Target="../media/image3.jpg"/><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3.png"/><Relationship Id="rId7"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jpg"/><Relationship Id="rId10" Type="http://schemas.openxmlformats.org/officeDocument/2006/relationships/image" Target="../media/image8.png"/><Relationship Id="rId4" Type="http://schemas.openxmlformats.org/officeDocument/2006/relationships/image" Target="../media/image2.jpg"/><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2.jpg"/><Relationship Id="rId13"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JPEG"/><Relationship Id="rId12"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7.JPEG"/><Relationship Id="rId11" Type="http://schemas.openxmlformats.org/officeDocument/2006/relationships/image" Target="../media/image7.png"/><Relationship Id="rId5" Type="http://schemas.openxmlformats.org/officeDocument/2006/relationships/image" Target="../media/image26.JPEG"/><Relationship Id="rId10" Type="http://schemas.openxmlformats.org/officeDocument/2006/relationships/image" Target="../media/image6.png"/><Relationship Id="rId4" Type="http://schemas.openxmlformats.org/officeDocument/2006/relationships/image" Target="../media/image25.JPEG"/><Relationship Id="rId9" Type="http://schemas.openxmlformats.org/officeDocument/2006/relationships/image" Target="../media/image3.jpg"/><Relationship Id="rId1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33C2149-871D-4863-A998-4469665F5B91}"/>
              </a:ext>
            </a:extLst>
          </p:cNvPr>
          <p:cNvSpPr>
            <a:spLocks noGrp="1"/>
          </p:cNvSpPr>
          <p:nvPr>
            <p:ph type="title"/>
          </p:nvPr>
        </p:nvSpPr>
        <p:spPr>
          <a:xfrm>
            <a:off x="167468" y="2028660"/>
            <a:ext cx="9904892" cy="4587512"/>
          </a:xfrm>
        </p:spPr>
        <p:txBody>
          <a:bodyPr>
            <a:noAutofit/>
          </a:bodyPr>
          <a:lstStyle/>
          <a:p>
            <a:pPr>
              <a:lnSpc>
                <a:spcPct val="100000"/>
              </a:lnSpc>
            </a:pPr>
            <a:r>
              <a:rPr lang="it-IT" sz="4000" b="1" dirty="0">
                <a:solidFill>
                  <a:schemeClr val="accent4">
                    <a:lumMod val="50000"/>
                  </a:schemeClr>
                </a:solidFill>
                <a:latin typeface="Times New Roman" panose="02020603050405020304" pitchFamily="18" charset="0"/>
                <a:cs typeface="Times New Roman" panose="02020603050405020304" pitchFamily="18" charset="0"/>
              </a:rPr>
              <a:t>LE OPERE DI RISANAMENTO DEL SITO EX DISCARICA COMUNALE IN LOCALITA’ PESCOROSSO</a:t>
            </a:r>
            <a:br>
              <a:rPr lang="it-IT" sz="4000" b="1" dirty="0">
                <a:solidFill>
                  <a:schemeClr val="accent4">
                    <a:lumMod val="50000"/>
                  </a:schemeClr>
                </a:solidFill>
                <a:latin typeface="Times New Roman" panose="02020603050405020304" pitchFamily="18" charset="0"/>
                <a:cs typeface="Times New Roman" panose="02020603050405020304" pitchFamily="18" charset="0"/>
              </a:rPr>
            </a:br>
            <a:r>
              <a:rPr lang="it-IT" sz="3500" b="1" i="1" dirty="0">
                <a:solidFill>
                  <a:schemeClr val="accent4">
                    <a:lumMod val="50000"/>
                  </a:schemeClr>
                </a:solidFill>
                <a:latin typeface="Times New Roman" panose="02020603050405020304" pitchFamily="18" charset="0"/>
                <a:cs typeface="Times New Roman" panose="02020603050405020304" pitchFamily="18" charset="0"/>
              </a:rPr>
              <a:t>L’intervento di bonifica e messa in sicurezza permanente di un ex discarica di RSU</a:t>
            </a:r>
            <a:br>
              <a:rPr lang="it-IT" sz="3500" b="1" i="1" dirty="0">
                <a:solidFill>
                  <a:schemeClr val="accent4">
                    <a:lumMod val="50000"/>
                  </a:schemeClr>
                </a:solidFill>
                <a:latin typeface="Times New Roman" panose="02020603050405020304" pitchFamily="18" charset="0"/>
                <a:cs typeface="Times New Roman" panose="02020603050405020304" pitchFamily="18" charset="0"/>
              </a:rPr>
            </a:br>
            <a:r>
              <a:rPr lang="it-IT" sz="3500" b="1" i="1" dirty="0">
                <a:solidFill>
                  <a:schemeClr val="accent4">
                    <a:lumMod val="50000"/>
                  </a:schemeClr>
                </a:solidFill>
                <a:latin typeface="Times New Roman" panose="02020603050405020304" pitchFamily="18" charset="0"/>
                <a:cs typeface="Times New Roman" panose="02020603050405020304" pitchFamily="18" charset="0"/>
              </a:rPr>
              <a:t>del Comune di </a:t>
            </a:r>
            <a:r>
              <a:rPr lang="it-IT" sz="3500" b="1" i="1" dirty="0" err="1">
                <a:solidFill>
                  <a:schemeClr val="accent4">
                    <a:lumMod val="50000"/>
                  </a:schemeClr>
                </a:solidFill>
                <a:latin typeface="Times New Roman" panose="02020603050405020304" pitchFamily="18" charset="0"/>
                <a:cs typeface="Times New Roman" panose="02020603050405020304" pitchFamily="18" charset="0"/>
              </a:rPr>
              <a:t>Sannicando</a:t>
            </a:r>
            <a:r>
              <a:rPr lang="it-IT" sz="3500" b="1" i="1" dirty="0">
                <a:solidFill>
                  <a:schemeClr val="accent4">
                    <a:lumMod val="50000"/>
                  </a:schemeClr>
                </a:solidFill>
                <a:latin typeface="Times New Roman" panose="02020603050405020304" pitchFamily="18" charset="0"/>
                <a:cs typeface="Times New Roman" panose="02020603050405020304" pitchFamily="18" charset="0"/>
              </a:rPr>
              <a:t> di Bari </a:t>
            </a:r>
            <a:br>
              <a:rPr lang="it-IT" sz="3500" b="1" i="1" dirty="0">
                <a:solidFill>
                  <a:schemeClr val="accent4">
                    <a:lumMod val="50000"/>
                  </a:schemeClr>
                </a:solidFill>
                <a:latin typeface="Times New Roman" panose="02020603050405020304" pitchFamily="18" charset="0"/>
                <a:cs typeface="Times New Roman" panose="02020603050405020304" pitchFamily="18" charset="0"/>
              </a:rPr>
            </a:br>
            <a:br>
              <a:rPr lang="it-IT" sz="3500" b="1" i="1" dirty="0">
                <a:solidFill>
                  <a:schemeClr val="accent4">
                    <a:lumMod val="50000"/>
                  </a:schemeClr>
                </a:solidFill>
                <a:latin typeface="Times New Roman" panose="02020603050405020304" pitchFamily="18" charset="0"/>
                <a:cs typeface="Times New Roman" panose="02020603050405020304" pitchFamily="18" charset="0"/>
              </a:rPr>
            </a:br>
            <a:r>
              <a:rPr lang="it-IT" sz="2500" dirty="0">
                <a:solidFill>
                  <a:schemeClr val="accent4">
                    <a:lumMod val="50000"/>
                  </a:schemeClr>
                </a:solidFill>
                <a:latin typeface="Times New Roman" panose="02020603050405020304" pitchFamily="18" charset="0"/>
                <a:cs typeface="Times New Roman" panose="02020603050405020304" pitchFamily="18" charset="0"/>
              </a:rPr>
              <a:t>ing. Antonella Lomoro</a:t>
            </a:r>
            <a:br>
              <a:rPr lang="it-IT" sz="2500" dirty="0">
                <a:solidFill>
                  <a:schemeClr val="accent4">
                    <a:lumMod val="50000"/>
                  </a:schemeClr>
                </a:solidFill>
                <a:latin typeface="Times New Roman" panose="02020603050405020304" pitchFamily="18" charset="0"/>
                <a:cs typeface="Times New Roman" panose="02020603050405020304" pitchFamily="18" charset="0"/>
              </a:rPr>
            </a:br>
            <a:r>
              <a:rPr lang="it-IT" sz="2500" dirty="0">
                <a:solidFill>
                  <a:schemeClr val="accent4">
                    <a:lumMod val="50000"/>
                  </a:schemeClr>
                </a:solidFill>
                <a:latin typeface="Times New Roman" panose="02020603050405020304" pitchFamily="18" charset="0"/>
                <a:cs typeface="Times New Roman" panose="02020603050405020304" pitchFamily="18" charset="0"/>
              </a:rPr>
              <a:t>Direttore dei lavori e Coordinatore sicurezza</a:t>
            </a:r>
            <a:br>
              <a:rPr lang="it-IT" sz="2500" dirty="0">
                <a:solidFill>
                  <a:schemeClr val="accent4">
                    <a:lumMod val="50000"/>
                  </a:schemeClr>
                </a:solidFill>
                <a:latin typeface="Times New Roman" panose="02020603050405020304" pitchFamily="18" charset="0"/>
                <a:cs typeface="Times New Roman" panose="02020603050405020304" pitchFamily="18" charset="0"/>
              </a:rPr>
            </a:br>
            <a:r>
              <a:rPr lang="it-IT" sz="2500" dirty="0">
                <a:solidFill>
                  <a:schemeClr val="accent4">
                    <a:lumMod val="50000"/>
                  </a:schemeClr>
                </a:solidFill>
                <a:latin typeface="Times New Roman" panose="02020603050405020304" pitchFamily="18" charset="0"/>
                <a:cs typeface="Times New Roman" panose="02020603050405020304" pitchFamily="18" charset="0"/>
              </a:rPr>
              <a:t>Studio di ingegneria per l'Ambiente (Bari)</a:t>
            </a:r>
            <a:br>
              <a:rPr lang="it-IT" sz="2500" dirty="0">
                <a:solidFill>
                  <a:schemeClr val="accent4">
                    <a:lumMod val="50000"/>
                  </a:schemeClr>
                </a:solidFill>
                <a:latin typeface="Times New Roman" panose="02020603050405020304" pitchFamily="18" charset="0"/>
                <a:cs typeface="Times New Roman" panose="02020603050405020304" pitchFamily="18" charset="0"/>
              </a:rPr>
            </a:br>
            <a:endParaRPr lang="it-IT" sz="2500" dirty="0">
              <a:solidFill>
                <a:schemeClr val="accent4">
                  <a:lumMod val="50000"/>
                </a:schemeClr>
              </a:solidFill>
              <a:latin typeface="Times New Roman" panose="02020603050405020304" pitchFamily="18" charset="0"/>
              <a:cs typeface="Times New Roman" panose="02020603050405020304" pitchFamily="18" charset="0"/>
            </a:endParaRPr>
          </a:p>
        </p:txBody>
      </p:sp>
      <p:sp>
        <p:nvSpPr>
          <p:cNvPr id="6" name="Rettangolo 5">
            <a:extLst>
              <a:ext uri="{FF2B5EF4-FFF2-40B4-BE49-F238E27FC236}">
                <a16:creationId xmlns:a16="http://schemas.microsoft.com/office/drawing/2014/main" id="{AFCAE610-3FD0-4CC7-9697-9E462D9E51D1}"/>
              </a:ext>
            </a:extLst>
          </p:cNvPr>
          <p:cNvSpPr/>
          <p:nvPr/>
        </p:nvSpPr>
        <p:spPr>
          <a:xfrm>
            <a:off x="10368487" y="0"/>
            <a:ext cx="1832810" cy="6858000"/>
          </a:xfrm>
          <a:prstGeom prst="rect">
            <a:avLst/>
          </a:prstGeom>
          <a:solidFill>
            <a:srgbClr val="009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CC377E7D-8CD4-4AA6-A0F6-5035D3F7DD26}"/>
              </a:ext>
            </a:extLst>
          </p:cNvPr>
          <p:cNvSpPr/>
          <p:nvPr/>
        </p:nvSpPr>
        <p:spPr>
          <a:xfrm>
            <a:off x="0" y="-1"/>
            <a:ext cx="10368487" cy="1536311"/>
          </a:xfrm>
          <a:prstGeom prst="rect">
            <a:avLst/>
          </a:prstGeom>
          <a:solidFill>
            <a:srgbClr val="009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Sottotitolo 2">
            <a:extLst>
              <a:ext uri="{FF2B5EF4-FFF2-40B4-BE49-F238E27FC236}">
                <a16:creationId xmlns:a16="http://schemas.microsoft.com/office/drawing/2014/main" id="{ED69886A-35BF-4F10-AEE9-BB45CC74E197}"/>
              </a:ext>
            </a:extLst>
          </p:cNvPr>
          <p:cNvSpPr txBox="1">
            <a:spLocks/>
          </p:cNvSpPr>
          <p:nvPr/>
        </p:nvSpPr>
        <p:spPr>
          <a:xfrm>
            <a:off x="10537467" y="3446236"/>
            <a:ext cx="1832811" cy="24156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50000"/>
              </a:lnSpc>
              <a:spcAft>
                <a:spcPts val="450"/>
              </a:spcAft>
              <a:buNone/>
            </a:pPr>
            <a:endPar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Sottotitolo 2">
            <a:extLst>
              <a:ext uri="{FF2B5EF4-FFF2-40B4-BE49-F238E27FC236}">
                <a16:creationId xmlns:a16="http://schemas.microsoft.com/office/drawing/2014/main" id="{232D940D-C1EC-4E4C-9325-C539A082D063}"/>
              </a:ext>
            </a:extLst>
          </p:cNvPr>
          <p:cNvSpPr txBox="1">
            <a:spLocks/>
          </p:cNvSpPr>
          <p:nvPr/>
        </p:nvSpPr>
        <p:spPr>
          <a:xfrm>
            <a:off x="10072360" y="6114553"/>
            <a:ext cx="2119639" cy="8033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None/>
            </a:pPr>
            <a:r>
              <a:rPr lang="it-IT" sz="17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Sannicandro di Bari </a:t>
            </a:r>
          </a:p>
          <a:p>
            <a:pPr marL="0" indent="0" algn="r">
              <a:lnSpc>
                <a:spcPct val="100000"/>
              </a:lnSpc>
              <a:spcBef>
                <a:spcPts val="0"/>
              </a:spcBef>
              <a:buNone/>
            </a:pPr>
            <a:r>
              <a:rPr lang="it-IT"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5 luglio 2023</a:t>
            </a:r>
            <a:endParaRPr lang="it-IT" sz="2000" dirty="0">
              <a:solidFill>
                <a:schemeClr val="bg1"/>
              </a:solidFill>
              <a:latin typeface="Times New Roman" panose="02020603050405020304" pitchFamily="18" charset="0"/>
              <a:cs typeface="Times New Roman" panose="02020603050405020304" pitchFamily="18" charset="0"/>
            </a:endParaRPr>
          </a:p>
        </p:txBody>
      </p:sp>
      <p:pic>
        <p:nvPicPr>
          <p:cNvPr id="16" name="Immagine 15" descr="Immagine che contiene testo, clipart&#10;&#10;Descrizione generata automaticamente">
            <a:extLst>
              <a:ext uri="{FF2B5EF4-FFF2-40B4-BE49-F238E27FC236}">
                <a16:creationId xmlns:a16="http://schemas.microsoft.com/office/drawing/2014/main" id="{E911CFCD-3BBA-810A-6925-AFD85B3E13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680" y="219228"/>
            <a:ext cx="958790" cy="1097851"/>
          </a:xfrm>
          <a:prstGeom prst="rect">
            <a:avLst/>
          </a:prstGeom>
        </p:spPr>
      </p:pic>
      <p:pic>
        <p:nvPicPr>
          <p:cNvPr id="19" name="Immagine 18">
            <a:extLst>
              <a:ext uri="{FF2B5EF4-FFF2-40B4-BE49-F238E27FC236}">
                <a16:creationId xmlns:a16="http://schemas.microsoft.com/office/drawing/2014/main" id="{FE0A5899-BC75-FDF8-7695-792F830DE9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8889" y="250078"/>
            <a:ext cx="1035421" cy="1038984"/>
          </a:xfrm>
          <a:prstGeom prst="rect">
            <a:avLst/>
          </a:prstGeom>
        </p:spPr>
      </p:pic>
      <p:pic>
        <p:nvPicPr>
          <p:cNvPr id="26" name="Immagine 25">
            <a:extLst>
              <a:ext uri="{FF2B5EF4-FFF2-40B4-BE49-F238E27FC236}">
                <a16:creationId xmlns:a16="http://schemas.microsoft.com/office/drawing/2014/main" id="{892F7E01-AD10-6FEC-4F11-0080CDE1CD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92391" y="492349"/>
            <a:ext cx="1881721" cy="642807"/>
          </a:xfrm>
          <a:prstGeom prst="rect">
            <a:avLst/>
          </a:prstGeom>
          <a:solidFill>
            <a:schemeClr val="bg1"/>
          </a:solidFill>
          <a:ln>
            <a:solidFill>
              <a:schemeClr val="accent1">
                <a:alpha val="0"/>
              </a:schemeClr>
            </a:solidFill>
          </a:ln>
        </p:spPr>
      </p:pic>
      <p:pic>
        <p:nvPicPr>
          <p:cNvPr id="5" name="Immagine 4" descr="Immagine che contiene testo, schermata, cibo&#10;&#10;Descrizione generata automaticamente">
            <a:extLst>
              <a:ext uri="{FF2B5EF4-FFF2-40B4-BE49-F238E27FC236}">
                <a16:creationId xmlns:a16="http://schemas.microsoft.com/office/drawing/2014/main" id="{37E28B8D-44F4-D9E6-8BD6-492D3EB399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62188" y="492470"/>
            <a:ext cx="2075279" cy="642686"/>
          </a:xfrm>
          <a:prstGeom prst="rect">
            <a:avLst/>
          </a:prstGeom>
        </p:spPr>
      </p:pic>
      <p:pic>
        <p:nvPicPr>
          <p:cNvPr id="9" name="Immagine 8" descr="Immagine che contiene testo, logo, emblema, simbolo&#10;&#10;Descrizione generata automaticamente">
            <a:extLst>
              <a:ext uri="{FF2B5EF4-FFF2-40B4-BE49-F238E27FC236}">
                <a16:creationId xmlns:a16="http://schemas.microsoft.com/office/drawing/2014/main" id="{D72BACF0-D552-4FB8-6F03-9E47B92CC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0579" y="241828"/>
            <a:ext cx="1390321" cy="1074091"/>
          </a:xfrm>
          <a:prstGeom prst="rect">
            <a:avLst/>
          </a:prstGeom>
        </p:spPr>
      </p:pic>
      <p:pic>
        <p:nvPicPr>
          <p:cNvPr id="12" name="Immagine 11" descr="Immagine che contiene bandiera, stella, blu, Blu elettrico&#10;&#10;Descrizione generata automaticamente">
            <a:extLst>
              <a:ext uri="{FF2B5EF4-FFF2-40B4-BE49-F238E27FC236}">
                <a16:creationId xmlns:a16="http://schemas.microsoft.com/office/drawing/2014/main" id="{295E2398-45D7-E014-FBAC-A0A71DBD2D2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11899" y="241828"/>
            <a:ext cx="1614072" cy="1074091"/>
          </a:xfrm>
          <a:prstGeom prst="rect">
            <a:avLst/>
          </a:prstGeom>
        </p:spPr>
      </p:pic>
      <p:pic>
        <p:nvPicPr>
          <p:cNvPr id="15" name="Immagine 14" descr="Immagine che contiene grafica, Elementi grafici, Carattere, design&#10;&#10;Descrizione generata automaticamente">
            <a:extLst>
              <a:ext uri="{FF2B5EF4-FFF2-40B4-BE49-F238E27FC236}">
                <a16:creationId xmlns:a16="http://schemas.microsoft.com/office/drawing/2014/main" id="{5875ADC0-6003-DAA4-DBFF-673B3E03F18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41336" y="414443"/>
            <a:ext cx="1295581" cy="809738"/>
          </a:xfrm>
          <a:prstGeom prst="rect">
            <a:avLst/>
          </a:prstGeom>
        </p:spPr>
      </p:pic>
    </p:spTree>
    <p:extLst>
      <p:ext uri="{BB962C8B-B14F-4D97-AF65-F5344CB8AC3E}">
        <p14:creationId xmlns:p14="http://schemas.microsoft.com/office/powerpoint/2010/main" val="13814682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33C2149-871D-4863-A998-4469665F5B91}"/>
              </a:ext>
            </a:extLst>
          </p:cNvPr>
          <p:cNvSpPr>
            <a:spLocks noGrp="1"/>
          </p:cNvSpPr>
          <p:nvPr>
            <p:ph type="title"/>
          </p:nvPr>
        </p:nvSpPr>
        <p:spPr>
          <a:xfrm>
            <a:off x="231798" y="153206"/>
            <a:ext cx="9904892" cy="1231238"/>
          </a:xfrm>
        </p:spPr>
        <p:txBody>
          <a:bodyPr>
            <a:noAutofit/>
          </a:bodyPr>
          <a:lstStyle/>
          <a:p>
            <a:pPr>
              <a:lnSpc>
                <a:spcPct val="100000"/>
              </a:lnSpc>
            </a:pPr>
            <a:r>
              <a:rPr lang="it-IT" sz="4000" b="1" dirty="0">
                <a:solidFill>
                  <a:schemeClr val="accent4">
                    <a:lumMod val="50000"/>
                  </a:schemeClr>
                </a:solidFill>
                <a:latin typeface="Times New Roman" panose="02020603050405020304" pitchFamily="18" charset="0"/>
                <a:cs typeface="Times New Roman" panose="02020603050405020304" pitchFamily="18" charset="0"/>
              </a:rPr>
              <a:t>La scelta progettuale</a:t>
            </a:r>
          </a:p>
        </p:txBody>
      </p:sp>
      <p:sp>
        <p:nvSpPr>
          <p:cNvPr id="6" name="Rettangolo 5">
            <a:extLst>
              <a:ext uri="{FF2B5EF4-FFF2-40B4-BE49-F238E27FC236}">
                <a16:creationId xmlns:a16="http://schemas.microsoft.com/office/drawing/2014/main" id="{AFCAE610-3FD0-4CC7-9697-9E462D9E51D1}"/>
              </a:ext>
            </a:extLst>
          </p:cNvPr>
          <p:cNvSpPr/>
          <p:nvPr/>
        </p:nvSpPr>
        <p:spPr>
          <a:xfrm>
            <a:off x="10368487" y="0"/>
            <a:ext cx="1832810" cy="6858000"/>
          </a:xfrm>
          <a:prstGeom prst="rect">
            <a:avLst/>
          </a:prstGeom>
          <a:solidFill>
            <a:srgbClr val="009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Sottotitolo 2">
            <a:extLst>
              <a:ext uri="{FF2B5EF4-FFF2-40B4-BE49-F238E27FC236}">
                <a16:creationId xmlns:a16="http://schemas.microsoft.com/office/drawing/2014/main" id="{232D940D-C1EC-4E4C-9325-C539A082D063}"/>
              </a:ext>
            </a:extLst>
          </p:cNvPr>
          <p:cNvSpPr txBox="1">
            <a:spLocks/>
          </p:cNvSpPr>
          <p:nvPr/>
        </p:nvSpPr>
        <p:spPr>
          <a:xfrm>
            <a:off x="10359189" y="6441743"/>
            <a:ext cx="1832810" cy="4761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None/>
            </a:pPr>
            <a:r>
              <a:rPr lang="it-IT" sz="1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Ing. Antonella Lomoro</a:t>
            </a:r>
          </a:p>
          <a:p>
            <a:pPr marL="0" indent="0" algn="r">
              <a:lnSpc>
                <a:spcPct val="100000"/>
              </a:lnSpc>
              <a:spcBef>
                <a:spcPts val="0"/>
              </a:spcBef>
              <a:buNone/>
            </a:pPr>
            <a:endParaRPr lang="it-IT" sz="1400" dirty="0">
              <a:solidFill>
                <a:schemeClr val="bg1"/>
              </a:solidFill>
              <a:latin typeface="Times New Roman" panose="02020603050405020304" pitchFamily="18" charset="0"/>
              <a:cs typeface="Times New Roman" panose="02020603050405020304" pitchFamily="18" charset="0"/>
            </a:endParaRPr>
          </a:p>
        </p:txBody>
      </p:sp>
      <p:sp>
        <p:nvSpPr>
          <p:cNvPr id="4" name="Rettangolo 3">
            <a:extLst>
              <a:ext uri="{FF2B5EF4-FFF2-40B4-BE49-F238E27FC236}">
                <a16:creationId xmlns:a16="http://schemas.microsoft.com/office/drawing/2014/main" id="{131E60E0-68C2-4E8E-B7C0-C0617F14DF85}"/>
              </a:ext>
            </a:extLst>
          </p:cNvPr>
          <p:cNvSpPr/>
          <p:nvPr/>
        </p:nvSpPr>
        <p:spPr>
          <a:xfrm>
            <a:off x="0" y="0"/>
            <a:ext cx="10446692" cy="241219"/>
          </a:xfrm>
          <a:prstGeom prst="rect">
            <a:avLst/>
          </a:prstGeom>
          <a:solidFill>
            <a:srgbClr val="009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Segnaposto contenuto 9">
            <a:extLst>
              <a:ext uri="{FF2B5EF4-FFF2-40B4-BE49-F238E27FC236}">
                <a16:creationId xmlns:a16="http://schemas.microsoft.com/office/drawing/2014/main" id="{35454F3A-D447-3F05-BCC5-760936282BFB}"/>
              </a:ext>
            </a:extLst>
          </p:cNvPr>
          <p:cNvSpPr>
            <a:spLocks noGrp="1"/>
          </p:cNvSpPr>
          <p:nvPr>
            <p:ph idx="1"/>
          </p:nvPr>
        </p:nvSpPr>
        <p:spPr>
          <a:xfrm>
            <a:off x="95416" y="1065476"/>
            <a:ext cx="10241461" cy="5111488"/>
          </a:xfrm>
        </p:spPr>
        <p:txBody>
          <a:bodyPr>
            <a:noAutofit/>
          </a:bodyPr>
          <a:lstStyle/>
          <a:p>
            <a:pPr algn="just"/>
            <a:r>
              <a:rPr lang="it-IT" sz="1900" b="1" dirty="0">
                <a:effectLst/>
                <a:latin typeface="Arial" panose="020B0604020202020204" pitchFamily="34" charset="0"/>
                <a:ea typeface="Times New Roman" panose="02020603050405020304" pitchFamily="18" charset="0"/>
                <a:cs typeface="Arial" panose="020B0604020202020204" pitchFamily="34" charset="0"/>
              </a:rPr>
              <a:t>I rifiuti da demolizione e costruzione non pericolosi abbandonati nell’area </a:t>
            </a:r>
            <a:r>
              <a:rPr lang="it-IT" sz="1900" dirty="0">
                <a:effectLst/>
                <a:latin typeface="Arial" panose="020B0604020202020204" pitchFamily="34" charset="0"/>
                <a:ea typeface="Times New Roman" panose="02020603050405020304" pitchFamily="18" charset="0"/>
                <a:cs typeface="Arial" panose="020B0604020202020204" pitchFamily="34" charset="0"/>
              </a:rPr>
              <a:t>e le terre e rocce da scavo </a:t>
            </a:r>
            <a:r>
              <a:rPr lang="it-IT" sz="1900" b="1" dirty="0">
                <a:effectLst/>
                <a:latin typeface="Arial" panose="020B0604020202020204" pitchFamily="34" charset="0"/>
                <a:ea typeface="Times New Roman" panose="02020603050405020304" pitchFamily="18" charset="0"/>
                <a:cs typeface="Arial" panose="020B0604020202020204" pitchFamily="34" charset="0"/>
              </a:rPr>
              <a:t>sono state riutilizzate per la risagomatura del corpo </a:t>
            </a:r>
            <a:r>
              <a:rPr lang="it-IT" sz="1900" dirty="0">
                <a:effectLst/>
                <a:latin typeface="Arial" panose="020B0604020202020204" pitchFamily="34" charset="0"/>
                <a:ea typeface="Times New Roman" panose="02020603050405020304" pitchFamily="18" charset="0"/>
                <a:cs typeface="Arial" panose="020B0604020202020204" pitchFamily="34" charset="0"/>
              </a:rPr>
              <a:t>discarica prima della realizzazione del capping superficiale. </a:t>
            </a:r>
          </a:p>
          <a:p>
            <a:pPr algn="just"/>
            <a:r>
              <a:rPr lang="it-IT" sz="1900" dirty="0">
                <a:effectLst/>
                <a:latin typeface="Arial" panose="020B0604020202020204" pitchFamily="34" charset="0"/>
                <a:ea typeface="Times New Roman" panose="02020603050405020304" pitchFamily="18" charset="0"/>
                <a:cs typeface="Arial" panose="020B0604020202020204" pitchFamily="34" charset="0"/>
              </a:rPr>
              <a:t>Il </a:t>
            </a:r>
            <a:r>
              <a:rPr lang="it-IT" sz="1900" b="1" dirty="0">
                <a:effectLst/>
                <a:latin typeface="Arial" panose="020B0604020202020204" pitchFamily="34" charset="0"/>
                <a:ea typeface="Times New Roman" panose="02020603050405020304" pitchFamily="18" charset="0"/>
                <a:cs typeface="Arial" panose="020B0604020202020204" pitchFamily="34" charset="0"/>
              </a:rPr>
              <a:t>terreno presente nell’area è stato riutilizzato per la risagomatura superficiale </a:t>
            </a:r>
            <a:r>
              <a:rPr lang="it-IT" sz="1900" dirty="0">
                <a:effectLst/>
                <a:latin typeface="Arial" panose="020B0604020202020204" pitchFamily="34" charset="0"/>
                <a:ea typeface="Times New Roman" panose="02020603050405020304" pitchFamily="18" charset="0"/>
                <a:cs typeface="Arial" panose="020B0604020202020204" pitchFamily="34" charset="0"/>
              </a:rPr>
              <a:t>del corpo discarica prima della realizzazione del capping, in quanto questa attività non incide sugli obiettivi di MISP definiti con l’approvazione del relativo progetto. </a:t>
            </a:r>
          </a:p>
          <a:p>
            <a:pPr algn="just"/>
            <a:r>
              <a:rPr lang="it-IT" sz="1900" dirty="0">
                <a:effectLst/>
                <a:latin typeface="Arial" panose="020B0604020202020204" pitchFamily="34" charset="0"/>
                <a:ea typeface="Times New Roman" panose="02020603050405020304" pitchFamily="18" charset="0"/>
                <a:cs typeface="Arial" panose="020B0604020202020204" pitchFamily="34" charset="0"/>
              </a:rPr>
              <a:t>Inoltre il mancato riutilizzo avrebbe reso necessario il loro allontanamento e conferimento ad impianto di recupero o smaltimento, con ulteriori aggravio di costi su finanziamento pubblico.</a:t>
            </a:r>
          </a:p>
          <a:p>
            <a:r>
              <a:rPr lang="it-IT" sz="1900" dirty="0">
                <a:effectLst/>
                <a:latin typeface="Arial" panose="020B0604020202020204" pitchFamily="34" charset="0"/>
                <a:ea typeface="Times New Roman" panose="02020603050405020304" pitchFamily="18" charset="0"/>
                <a:cs typeface="Arial" panose="020B0604020202020204" pitchFamily="34" charset="0"/>
              </a:rPr>
              <a:t>In questo modo è stato possibile isolare la fonte di contaminazione presente e nel contempo riqualificare l’area restituendole una identità naturale persa nel corso degli anni.</a:t>
            </a:r>
          </a:p>
          <a:p>
            <a:endParaRPr lang="it-IT" sz="2000" dirty="0">
              <a:latin typeface="Arial" panose="020B0604020202020204" pitchFamily="34" charset="0"/>
              <a:cs typeface="Arial" panose="020B0604020202020204" pitchFamily="34" charset="0"/>
            </a:endParaRPr>
          </a:p>
        </p:txBody>
      </p:sp>
      <p:pic>
        <p:nvPicPr>
          <p:cNvPr id="5" name="Immagine 4" descr="Immagine che contiene esterni&#10;&#10;Descrizione generata automaticamente">
            <a:extLst>
              <a:ext uri="{FF2B5EF4-FFF2-40B4-BE49-F238E27FC236}">
                <a16:creationId xmlns:a16="http://schemas.microsoft.com/office/drawing/2014/main" id="{06FE3715-8CE4-BB53-9051-93B3158F7D7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93654" y="4373117"/>
            <a:ext cx="2563014" cy="2365271"/>
          </a:xfrm>
          <a:prstGeom prst="rect">
            <a:avLst/>
          </a:prstGeom>
        </p:spPr>
      </p:pic>
      <p:pic>
        <p:nvPicPr>
          <p:cNvPr id="7" name="Immagine 6" descr="Immagine che contiene albero, esterni, terra, erba&#10;&#10;Descrizione generata automaticamente">
            <a:extLst>
              <a:ext uri="{FF2B5EF4-FFF2-40B4-BE49-F238E27FC236}">
                <a16:creationId xmlns:a16="http://schemas.microsoft.com/office/drawing/2014/main" id="{AB5EA65C-6211-6F4C-4292-179BBABAA6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6024" y="4389162"/>
            <a:ext cx="3151904" cy="2363928"/>
          </a:xfrm>
          <a:prstGeom prst="rect">
            <a:avLst/>
          </a:prstGeom>
        </p:spPr>
      </p:pic>
      <p:pic>
        <p:nvPicPr>
          <p:cNvPr id="8" name="Immagine 7" descr="Immagine che contiene cielo, montagna, esterni, roccia&#10;&#10;Descrizione generata automaticamente">
            <a:extLst>
              <a:ext uri="{FF2B5EF4-FFF2-40B4-BE49-F238E27FC236}">
                <a16:creationId xmlns:a16="http://schemas.microsoft.com/office/drawing/2014/main" id="{F3049781-A021-192D-6B2C-658B9BD17F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84973" y="4398038"/>
            <a:ext cx="3151904" cy="2363928"/>
          </a:xfrm>
          <a:prstGeom prst="rect">
            <a:avLst/>
          </a:prstGeom>
        </p:spPr>
      </p:pic>
      <p:sp>
        <p:nvSpPr>
          <p:cNvPr id="9" name="Freccia a destra 8">
            <a:extLst>
              <a:ext uri="{FF2B5EF4-FFF2-40B4-BE49-F238E27FC236}">
                <a16:creationId xmlns:a16="http://schemas.microsoft.com/office/drawing/2014/main" id="{07C1CAA3-F823-AE52-F533-F6F709FD279B}"/>
              </a:ext>
            </a:extLst>
          </p:cNvPr>
          <p:cNvSpPr/>
          <p:nvPr/>
        </p:nvSpPr>
        <p:spPr>
          <a:xfrm>
            <a:off x="3212327" y="5534108"/>
            <a:ext cx="362087" cy="1749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Freccia a destra 10">
            <a:extLst>
              <a:ext uri="{FF2B5EF4-FFF2-40B4-BE49-F238E27FC236}">
                <a16:creationId xmlns:a16="http://schemas.microsoft.com/office/drawing/2014/main" id="{15CC843C-3A1A-9451-891E-3F803C5793C6}"/>
              </a:ext>
            </a:extLst>
          </p:cNvPr>
          <p:cNvSpPr/>
          <p:nvPr/>
        </p:nvSpPr>
        <p:spPr>
          <a:xfrm>
            <a:off x="6800574" y="5523419"/>
            <a:ext cx="362087" cy="1749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2" name="Immagine 11" descr="Immagine che contiene testo, clipart&#10;&#10;Descrizione generata automaticamente">
            <a:extLst>
              <a:ext uri="{FF2B5EF4-FFF2-40B4-BE49-F238E27FC236}">
                <a16:creationId xmlns:a16="http://schemas.microsoft.com/office/drawing/2014/main" id="{63E69716-6041-00CB-6756-F42814E62C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74738" y="391387"/>
            <a:ext cx="663925" cy="760219"/>
          </a:xfrm>
          <a:prstGeom prst="rect">
            <a:avLst/>
          </a:prstGeom>
        </p:spPr>
      </p:pic>
      <p:pic>
        <p:nvPicPr>
          <p:cNvPr id="14" name="Immagine 13">
            <a:extLst>
              <a:ext uri="{FF2B5EF4-FFF2-40B4-BE49-F238E27FC236}">
                <a16:creationId xmlns:a16="http://schemas.microsoft.com/office/drawing/2014/main" id="{A595E0B4-5B3C-9D10-8444-4100F294870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74738" y="3319837"/>
            <a:ext cx="716989" cy="719456"/>
          </a:xfrm>
          <a:prstGeom prst="rect">
            <a:avLst/>
          </a:prstGeom>
        </p:spPr>
      </p:pic>
      <p:pic>
        <p:nvPicPr>
          <p:cNvPr id="15" name="Immagine 14">
            <a:extLst>
              <a:ext uri="{FF2B5EF4-FFF2-40B4-BE49-F238E27FC236}">
                <a16:creationId xmlns:a16="http://schemas.microsoft.com/office/drawing/2014/main" id="{34FC7C25-7FD5-9A24-9422-7E590D6AE60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88333" y="4313295"/>
            <a:ext cx="1303019" cy="445119"/>
          </a:xfrm>
          <a:prstGeom prst="rect">
            <a:avLst/>
          </a:prstGeom>
          <a:solidFill>
            <a:schemeClr val="bg1"/>
          </a:solidFill>
          <a:ln>
            <a:solidFill>
              <a:schemeClr val="accent1">
                <a:alpha val="0"/>
              </a:schemeClr>
            </a:solidFill>
          </a:ln>
        </p:spPr>
      </p:pic>
      <p:pic>
        <p:nvPicPr>
          <p:cNvPr id="16" name="Immagine 15" descr="Immagine che contiene testo, schermata, cibo&#10;&#10;Descrizione generata automaticamente">
            <a:extLst>
              <a:ext uri="{FF2B5EF4-FFF2-40B4-BE49-F238E27FC236}">
                <a16:creationId xmlns:a16="http://schemas.microsoft.com/office/drawing/2014/main" id="{CCEA17C4-F3FC-2F7A-0BC1-F740D069155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21316" y="4965861"/>
            <a:ext cx="1437051" cy="445035"/>
          </a:xfrm>
          <a:prstGeom prst="rect">
            <a:avLst/>
          </a:prstGeom>
        </p:spPr>
      </p:pic>
      <p:pic>
        <p:nvPicPr>
          <p:cNvPr id="17" name="Immagine 16" descr="Immagine che contiene testo, logo, emblema, simbolo&#10;&#10;Descrizione generata automaticamente">
            <a:extLst>
              <a:ext uri="{FF2B5EF4-FFF2-40B4-BE49-F238E27FC236}">
                <a16:creationId xmlns:a16="http://schemas.microsoft.com/office/drawing/2014/main" id="{4658C07E-9005-C91D-A1F1-F91606F6259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25328" y="1436054"/>
            <a:ext cx="962744" cy="743767"/>
          </a:xfrm>
          <a:prstGeom prst="rect">
            <a:avLst/>
          </a:prstGeom>
        </p:spPr>
      </p:pic>
      <p:pic>
        <p:nvPicPr>
          <p:cNvPr id="18" name="Immagine 17" descr="Immagine che contiene bandiera, stella, blu, Blu elettrico&#10;&#10;Descrizione generata automaticamente">
            <a:extLst>
              <a:ext uri="{FF2B5EF4-FFF2-40B4-BE49-F238E27FC236}">
                <a16:creationId xmlns:a16="http://schemas.microsoft.com/office/drawing/2014/main" id="{1D648ADA-F0F5-DAFE-A111-9B6F9B718CA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922010" y="2483485"/>
            <a:ext cx="835667" cy="556098"/>
          </a:xfrm>
          <a:prstGeom prst="rect">
            <a:avLst/>
          </a:prstGeom>
        </p:spPr>
      </p:pic>
      <p:pic>
        <p:nvPicPr>
          <p:cNvPr id="19" name="Immagine 18" descr="Immagine che contiene grafica, Elementi grafici, Carattere, design&#10;&#10;Descrizione generata automaticamente">
            <a:extLst>
              <a:ext uri="{FF2B5EF4-FFF2-40B4-BE49-F238E27FC236}">
                <a16:creationId xmlns:a16="http://schemas.microsoft.com/office/drawing/2014/main" id="{B9E33ADE-A4D5-7020-AEFA-4468F15E214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924076" y="5645963"/>
            <a:ext cx="897140" cy="560712"/>
          </a:xfrm>
          <a:prstGeom prst="rect">
            <a:avLst/>
          </a:prstGeom>
        </p:spPr>
      </p:pic>
    </p:spTree>
    <p:extLst>
      <p:ext uri="{BB962C8B-B14F-4D97-AF65-F5344CB8AC3E}">
        <p14:creationId xmlns:p14="http://schemas.microsoft.com/office/powerpoint/2010/main" val="34800248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33C2149-871D-4863-A998-4469665F5B91}"/>
              </a:ext>
            </a:extLst>
          </p:cNvPr>
          <p:cNvSpPr>
            <a:spLocks noGrp="1"/>
          </p:cNvSpPr>
          <p:nvPr>
            <p:ph type="title"/>
          </p:nvPr>
        </p:nvSpPr>
        <p:spPr>
          <a:xfrm>
            <a:off x="231798" y="153206"/>
            <a:ext cx="9904892" cy="1231238"/>
          </a:xfrm>
        </p:spPr>
        <p:txBody>
          <a:bodyPr>
            <a:noAutofit/>
          </a:bodyPr>
          <a:lstStyle/>
          <a:p>
            <a:pPr>
              <a:lnSpc>
                <a:spcPct val="100000"/>
              </a:lnSpc>
            </a:pPr>
            <a:r>
              <a:rPr lang="it-IT" sz="4000" b="1" dirty="0">
                <a:solidFill>
                  <a:schemeClr val="accent4">
                    <a:lumMod val="50000"/>
                  </a:schemeClr>
                </a:solidFill>
                <a:latin typeface="Times New Roman" panose="02020603050405020304" pitchFamily="18" charset="0"/>
                <a:cs typeface="Times New Roman" panose="02020603050405020304" pitchFamily="18" charset="0"/>
              </a:rPr>
              <a:t>L’evoluzione dei lavori</a:t>
            </a:r>
          </a:p>
        </p:txBody>
      </p:sp>
      <p:sp>
        <p:nvSpPr>
          <p:cNvPr id="6" name="Rettangolo 5">
            <a:extLst>
              <a:ext uri="{FF2B5EF4-FFF2-40B4-BE49-F238E27FC236}">
                <a16:creationId xmlns:a16="http://schemas.microsoft.com/office/drawing/2014/main" id="{AFCAE610-3FD0-4CC7-9697-9E462D9E51D1}"/>
              </a:ext>
            </a:extLst>
          </p:cNvPr>
          <p:cNvSpPr/>
          <p:nvPr/>
        </p:nvSpPr>
        <p:spPr>
          <a:xfrm>
            <a:off x="10368487" y="0"/>
            <a:ext cx="1832810" cy="6858000"/>
          </a:xfrm>
          <a:prstGeom prst="rect">
            <a:avLst/>
          </a:prstGeom>
          <a:solidFill>
            <a:srgbClr val="009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Sottotitolo 2">
            <a:extLst>
              <a:ext uri="{FF2B5EF4-FFF2-40B4-BE49-F238E27FC236}">
                <a16:creationId xmlns:a16="http://schemas.microsoft.com/office/drawing/2014/main" id="{232D940D-C1EC-4E4C-9325-C539A082D063}"/>
              </a:ext>
            </a:extLst>
          </p:cNvPr>
          <p:cNvSpPr txBox="1">
            <a:spLocks/>
          </p:cNvSpPr>
          <p:nvPr/>
        </p:nvSpPr>
        <p:spPr>
          <a:xfrm>
            <a:off x="10359189" y="6441743"/>
            <a:ext cx="1832810" cy="4761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None/>
            </a:pPr>
            <a:r>
              <a:rPr lang="it-IT" sz="1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Ing. Antonella Lomoro</a:t>
            </a:r>
          </a:p>
          <a:p>
            <a:pPr marL="0" indent="0" algn="r">
              <a:lnSpc>
                <a:spcPct val="100000"/>
              </a:lnSpc>
              <a:spcBef>
                <a:spcPts val="0"/>
              </a:spcBef>
              <a:buNone/>
            </a:pPr>
            <a:endParaRPr lang="it-IT" sz="1400" dirty="0">
              <a:solidFill>
                <a:schemeClr val="bg1"/>
              </a:solidFill>
              <a:latin typeface="Times New Roman" panose="02020603050405020304" pitchFamily="18" charset="0"/>
              <a:cs typeface="Times New Roman" panose="02020603050405020304" pitchFamily="18" charset="0"/>
            </a:endParaRPr>
          </a:p>
        </p:txBody>
      </p:sp>
      <p:sp>
        <p:nvSpPr>
          <p:cNvPr id="4" name="Rettangolo 3">
            <a:extLst>
              <a:ext uri="{FF2B5EF4-FFF2-40B4-BE49-F238E27FC236}">
                <a16:creationId xmlns:a16="http://schemas.microsoft.com/office/drawing/2014/main" id="{131E60E0-68C2-4E8E-B7C0-C0617F14DF85}"/>
              </a:ext>
            </a:extLst>
          </p:cNvPr>
          <p:cNvSpPr/>
          <p:nvPr/>
        </p:nvSpPr>
        <p:spPr>
          <a:xfrm>
            <a:off x="0" y="0"/>
            <a:ext cx="10446692" cy="241219"/>
          </a:xfrm>
          <a:prstGeom prst="rect">
            <a:avLst/>
          </a:prstGeom>
          <a:solidFill>
            <a:srgbClr val="009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 name="Immagine 7">
            <a:extLst>
              <a:ext uri="{FF2B5EF4-FFF2-40B4-BE49-F238E27FC236}">
                <a16:creationId xmlns:a16="http://schemas.microsoft.com/office/drawing/2014/main" id="{0497FB77-6CE7-5F95-0D4D-037E6885365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1798" y="973869"/>
            <a:ext cx="6120130" cy="3442970"/>
          </a:xfrm>
          <a:prstGeom prst="rect">
            <a:avLst/>
          </a:prstGeom>
          <a:noFill/>
          <a:ln>
            <a:noFill/>
          </a:ln>
        </p:spPr>
      </p:pic>
      <p:pic>
        <p:nvPicPr>
          <p:cNvPr id="9" name="Immagine 8">
            <a:extLst>
              <a:ext uri="{FF2B5EF4-FFF2-40B4-BE49-F238E27FC236}">
                <a16:creationId xmlns:a16="http://schemas.microsoft.com/office/drawing/2014/main" id="{4CEFE7E3-3616-705E-44DE-D24DA1FBB21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0037" y="2122410"/>
            <a:ext cx="6120130" cy="3442970"/>
          </a:xfrm>
          <a:prstGeom prst="rect">
            <a:avLst/>
          </a:prstGeom>
          <a:noFill/>
          <a:ln>
            <a:noFill/>
          </a:ln>
        </p:spPr>
      </p:pic>
      <p:pic>
        <p:nvPicPr>
          <p:cNvPr id="11" name="Immagine 10">
            <a:extLst>
              <a:ext uri="{FF2B5EF4-FFF2-40B4-BE49-F238E27FC236}">
                <a16:creationId xmlns:a16="http://schemas.microsoft.com/office/drawing/2014/main" id="{1E1DDE86-1BAB-F38A-B63A-BC682825106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40078" y="2899738"/>
            <a:ext cx="6120130" cy="3442970"/>
          </a:xfrm>
          <a:prstGeom prst="rect">
            <a:avLst/>
          </a:prstGeom>
          <a:noFill/>
          <a:ln>
            <a:noFill/>
          </a:ln>
        </p:spPr>
      </p:pic>
      <p:pic>
        <p:nvPicPr>
          <p:cNvPr id="12" name="Immagine 11">
            <a:extLst>
              <a:ext uri="{FF2B5EF4-FFF2-40B4-BE49-F238E27FC236}">
                <a16:creationId xmlns:a16="http://schemas.microsoft.com/office/drawing/2014/main" id="{D4FE66E5-2488-A8E2-89B1-5802D63AD75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47527" y="3485292"/>
            <a:ext cx="6120130" cy="3442970"/>
          </a:xfrm>
          <a:prstGeom prst="rect">
            <a:avLst/>
          </a:prstGeom>
          <a:noFill/>
          <a:ln>
            <a:noFill/>
          </a:ln>
        </p:spPr>
      </p:pic>
      <p:pic>
        <p:nvPicPr>
          <p:cNvPr id="14" name="Immagine 13">
            <a:extLst>
              <a:ext uri="{FF2B5EF4-FFF2-40B4-BE49-F238E27FC236}">
                <a16:creationId xmlns:a16="http://schemas.microsoft.com/office/drawing/2014/main" id="{BB1D94BC-2FF8-6D7F-72A5-E4E0D0EBD487}"/>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31792" y="3808106"/>
            <a:ext cx="6120130" cy="3442970"/>
          </a:xfrm>
          <a:prstGeom prst="rect">
            <a:avLst/>
          </a:prstGeom>
          <a:noFill/>
          <a:ln>
            <a:noFill/>
          </a:ln>
        </p:spPr>
      </p:pic>
      <p:pic>
        <p:nvPicPr>
          <p:cNvPr id="15" name="Immagine 14">
            <a:extLst>
              <a:ext uri="{FF2B5EF4-FFF2-40B4-BE49-F238E27FC236}">
                <a16:creationId xmlns:a16="http://schemas.microsoft.com/office/drawing/2014/main" id="{2CFFF062-FBD1-2012-3571-C9A3778BFEBD}"/>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64092" y="3001146"/>
            <a:ext cx="6120130" cy="3442970"/>
          </a:xfrm>
          <a:prstGeom prst="rect">
            <a:avLst/>
          </a:prstGeom>
          <a:noFill/>
          <a:ln>
            <a:noFill/>
          </a:ln>
        </p:spPr>
      </p:pic>
      <p:pic>
        <p:nvPicPr>
          <p:cNvPr id="16" name="Immagine 15">
            <a:extLst>
              <a:ext uri="{FF2B5EF4-FFF2-40B4-BE49-F238E27FC236}">
                <a16:creationId xmlns:a16="http://schemas.microsoft.com/office/drawing/2014/main" id="{2A975789-5D14-351F-1F83-0F4C56329802}"/>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679827" y="2252002"/>
            <a:ext cx="6120130" cy="3442970"/>
          </a:xfrm>
          <a:prstGeom prst="rect">
            <a:avLst/>
          </a:prstGeom>
          <a:noFill/>
          <a:ln>
            <a:noFill/>
          </a:ln>
        </p:spPr>
      </p:pic>
      <p:pic>
        <p:nvPicPr>
          <p:cNvPr id="17" name="Immagine 16">
            <a:extLst>
              <a:ext uri="{FF2B5EF4-FFF2-40B4-BE49-F238E27FC236}">
                <a16:creationId xmlns:a16="http://schemas.microsoft.com/office/drawing/2014/main" id="{9BAA6151-413C-09B9-69E3-462372FDED91}"/>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63262" y="1846275"/>
            <a:ext cx="6120130" cy="3442970"/>
          </a:xfrm>
          <a:prstGeom prst="rect">
            <a:avLst/>
          </a:prstGeom>
          <a:noFill/>
          <a:ln>
            <a:noFill/>
          </a:ln>
        </p:spPr>
      </p:pic>
      <p:pic>
        <p:nvPicPr>
          <p:cNvPr id="18" name="Immagine 17">
            <a:extLst>
              <a:ext uri="{FF2B5EF4-FFF2-40B4-BE49-F238E27FC236}">
                <a16:creationId xmlns:a16="http://schemas.microsoft.com/office/drawing/2014/main" id="{2FD7B637-E33A-3EE2-408F-0487242C055C}"/>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26602" y="1342397"/>
            <a:ext cx="6120130" cy="3442970"/>
          </a:xfrm>
          <a:prstGeom prst="rect">
            <a:avLst/>
          </a:prstGeom>
          <a:noFill/>
          <a:ln>
            <a:noFill/>
          </a:ln>
        </p:spPr>
      </p:pic>
      <p:pic>
        <p:nvPicPr>
          <p:cNvPr id="19" name="Immagine 18">
            <a:extLst>
              <a:ext uri="{FF2B5EF4-FFF2-40B4-BE49-F238E27FC236}">
                <a16:creationId xmlns:a16="http://schemas.microsoft.com/office/drawing/2014/main" id="{1F833C4B-F532-EB1A-11C5-35BC422913D2}"/>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793771" y="476948"/>
            <a:ext cx="6120130" cy="3442970"/>
          </a:xfrm>
          <a:prstGeom prst="rect">
            <a:avLst/>
          </a:prstGeom>
          <a:noFill/>
          <a:ln>
            <a:noFill/>
          </a:ln>
        </p:spPr>
      </p:pic>
      <p:pic>
        <p:nvPicPr>
          <p:cNvPr id="20" name="Immagine 19">
            <a:extLst>
              <a:ext uri="{FF2B5EF4-FFF2-40B4-BE49-F238E27FC236}">
                <a16:creationId xmlns:a16="http://schemas.microsoft.com/office/drawing/2014/main" id="{84A73BA3-0D25-3310-B2BE-4AF84725FF28}"/>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64778" y="228798"/>
            <a:ext cx="6120130" cy="3442970"/>
          </a:xfrm>
          <a:prstGeom prst="rect">
            <a:avLst/>
          </a:prstGeom>
          <a:noFill/>
          <a:ln>
            <a:noFill/>
          </a:ln>
        </p:spPr>
      </p:pic>
      <p:pic>
        <p:nvPicPr>
          <p:cNvPr id="31" name="Immagine 30">
            <a:extLst>
              <a:ext uri="{FF2B5EF4-FFF2-40B4-BE49-F238E27FC236}">
                <a16:creationId xmlns:a16="http://schemas.microsoft.com/office/drawing/2014/main" id="{B803DF91-6D06-7460-6646-09F71B4BCAD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16230" y="2268310"/>
            <a:ext cx="5176832" cy="3882624"/>
          </a:xfrm>
          <a:prstGeom prst="rect">
            <a:avLst/>
          </a:prstGeom>
        </p:spPr>
      </p:pic>
      <p:sp>
        <p:nvSpPr>
          <p:cNvPr id="35" name="CasellaDiTesto 34">
            <a:extLst>
              <a:ext uri="{FF2B5EF4-FFF2-40B4-BE49-F238E27FC236}">
                <a16:creationId xmlns:a16="http://schemas.microsoft.com/office/drawing/2014/main" id="{B8783ACF-D796-3C5F-13E4-2024C7720DB4}"/>
              </a:ext>
            </a:extLst>
          </p:cNvPr>
          <p:cNvSpPr txBox="1"/>
          <p:nvPr/>
        </p:nvSpPr>
        <p:spPr>
          <a:xfrm flipH="1">
            <a:off x="417935" y="5650816"/>
            <a:ext cx="1405578" cy="477054"/>
          </a:xfrm>
          <a:prstGeom prst="rect">
            <a:avLst/>
          </a:prstGeom>
          <a:noFill/>
        </p:spPr>
        <p:txBody>
          <a:bodyPr wrap="square" rtlCol="0">
            <a:spAutoFit/>
          </a:bodyPr>
          <a:lstStyle/>
          <a:p>
            <a:r>
              <a:rPr lang="it-IT" sz="2500" b="1" dirty="0">
                <a:solidFill>
                  <a:srgbClr val="FFFF00"/>
                </a:solidFill>
              </a:rPr>
              <a:t>PRIMA</a:t>
            </a:r>
          </a:p>
        </p:txBody>
      </p:sp>
      <p:pic>
        <p:nvPicPr>
          <p:cNvPr id="25" name="Immagine 24" descr="Immagine che contiene testo, clipart&#10;&#10;Descrizione generata automaticamente">
            <a:extLst>
              <a:ext uri="{FF2B5EF4-FFF2-40B4-BE49-F238E27FC236}">
                <a16:creationId xmlns:a16="http://schemas.microsoft.com/office/drawing/2014/main" id="{CDCF8D6E-2053-C5C8-DF39-CE600EBC5E2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974738" y="391387"/>
            <a:ext cx="663925" cy="760219"/>
          </a:xfrm>
          <a:prstGeom prst="rect">
            <a:avLst/>
          </a:prstGeom>
        </p:spPr>
      </p:pic>
      <p:pic>
        <p:nvPicPr>
          <p:cNvPr id="26" name="Immagine 25">
            <a:extLst>
              <a:ext uri="{FF2B5EF4-FFF2-40B4-BE49-F238E27FC236}">
                <a16:creationId xmlns:a16="http://schemas.microsoft.com/office/drawing/2014/main" id="{C6DE16DF-BE43-317C-240F-A0A8603F596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974738" y="3319837"/>
            <a:ext cx="716989" cy="719456"/>
          </a:xfrm>
          <a:prstGeom prst="rect">
            <a:avLst/>
          </a:prstGeom>
        </p:spPr>
      </p:pic>
      <p:pic>
        <p:nvPicPr>
          <p:cNvPr id="27" name="Immagine 26">
            <a:extLst>
              <a:ext uri="{FF2B5EF4-FFF2-40B4-BE49-F238E27FC236}">
                <a16:creationId xmlns:a16="http://schemas.microsoft.com/office/drawing/2014/main" id="{580E4AF7-3871-482B-BB65-FEFEDE335D4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688333" y="4313295"/>
            <a:ext cx="1303019" cy="445119"/>
          </a:xfrm>
          <a:prstGeom prst="rect">
            <a:avLst/>
          </a:prstGeom>
          <a:solidFill>
            <a:schemeClr val="bg1"/>
          </a:solidFill>
          <a:ln>
            <a:solidFill>
              <a:schemeClr val="accent1">
                <a:alpha val="0"/>
              </a:schemeClr>
            </a:solidFill>
          </a:ln>
        </p:spPr>
      </p:pic>
      <p:pic>
        <p:nvPicPr>
          <p:cNvPr id="28" name="Immagine 27" descr="Immagine che contiene testo, schermata, cibo&#10;&#10;Descrizione generata automaticamente">
            <a:extLst>
              <a:ext uri="{FF2B5EF4-FFF2-40B4-BE49-F238E27FC236}">
                <a16:creationId xmlns:a16="http://schemas.microsoft.com/office/drawing/2014/main" id="{61CA075C-C489-461C-F443-7443B07E2A6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621316" y="4965861"/>
            <a:ext cx="1437051" cy="445035"/>
          </a:xfrm>
          <a:prstGeom prst="rect">
            <a:avLst/>
          </a:prstGeom>
        </p:spPr>
      </p:pic>
      <p:pic>
        <p:nvPicPr>
          <p:cNvPr id="29" name="Immagine 28" descr="Immagine che contiene testo, logo, emblema, simbolo&#10;&#10;Descrizione generata automaticamente">
            <a:extLst>
              <a:ext uri="{FF2B5EF4-FFF2-40B4-BE49-F238E27FC236}">
                <a16:creationId xmlns:a16="http://schemas.microsoft.com/office/drawing/2014/main" id="{B72E6046-B8E5-459C-5386-AB44DDD63A6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825328" y="1436054"/>
            <a:ext cx="962744" cy="743767"/>
          </a:xfrm>
          <a:prstGeom prst="rect">
            <a:avLst/>
          </a:prstGeom>
        </p:spPr>
      </p:pic>
      <p:pic>
        <p:nvPicPr>
          <p:cNvPr id="30" name="Immagine 29" descr="Immagine che contiene bandiera, stella, blu, Blu elettrico&#10;&#10;Descrizione generata automaticamente">
            <a:extLst>
              <a:ext uri="{FF2B5EF4-FFF2-40B4-BE49-F238E27FC236}">
                <a16:creationId xmlns:a16="http://schemas.microsoft.com/office/drawing/2014/main" id="{7FA35F67-D3C1-2210-5AFC-DB67B7BDD6C7}"/>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922010" y="2483485"/>
            <a:ext cx="835667" cy="556098"/>
          </a:xfrm>
          <a:prstGeom prst="rect">
            <a:avLst/>
          </a:prstGeom>
        </p:spPr>
      </p:pic>
      <p:pic>
        <p:nvPicPr>
          <p:cNvPr id="32" name="Immagine 31" descr="Immagine che contiene grafica, Elementi grafici, Carattere, design&#10;&#10;Descrizione generata automaticamente">
            <a:extLst>
              <a:ext uri="{FF2B5EF4-FFF2-40B4-BE49-F238E27FC236}">
                <a16:creationId xmlns:a16="http://schemas.microsoft.com/office/drawing/2014/main" id="{962051BA-1836-1178-044A-45C393D1D529}"/>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929656" y="5699548"/>
            <a:ext cx="897140" cy="560712"/>
          </a:xfrm>
          <a:prstGeom prst="rect">
            <a:avLst/>
          </a:prstGeom>
        </p:spPr>
      </p:pic>
      <p:pic>
        <p:nvPicPr>
          <p:cNvPr id="10" name="Immagine 9" descr="Immagine che contiene aria aperta, cielo, albero, pianta&#10;&#10;Descrizione generata automaticamente">
            <a:extLst>
              <a:ext uri="{FF2B5EF4-FFF2-40B4-BE49-F238E27FC236}">
                <a16:creationId xmlns:a16="http://schemas.microsoft.com/office/drawing/2014/main" id="{7C0D878E-C353-D7B8-B783-ECC7DBA99223}"/>
              </a:ext>
            </a:extLst>
          </p:cNvPr>
          <p:cNvPicPr>
            <a:picLocks noChangeAspect="1"/>
          </p:cNvPicPr>
          <p:nvPr/>
        </p:nvPicPr>
        <p:blipFill rotWithShape="1">
          <a:blip r:embed="rId22">
            <a:extLst>
              <a:ext uri="{28A0092B-C50C-407E-A947-70E740481C1C}">
                <a14:useLocalDpi xmlns:a14="http://schemas.microsoft.com/office/drawing/2010/main" val="0"/>
              </a:ext>
            </a:extLst>
          </a:blip>
          <a:srcRect r="2364"/>
          <a:stretch/>
        </p:blipFill>
        <p:spPr>
          <a:xfrm>
            <a:off x="5560806" y="2287297"/>
            <a:ext cx="6631193" cy="3819471"/>
          </a:xfrm>
          <a:prstGeom prst="rect">
            <a:avLst/>
          </a:prstGeom>
        </p:spPr>
      </p:pic>
      <p:sp>
        <p:nvSpPr>
          <p:cNvPr id="36" name="CasellaDiTesto 35">
            <a:extLst>
              <a:ext uri="{FF2B5EF4-FFF2-40B4-BE49-F238E27FC236}">
                <a16:creationId xmlns:a16="http://schemas.microsoft.com/office/drawing/2014/main" id="{B5187EA3-B88E-1B78-8963-5E3213C48FBB}"/>
              </a:ext>
            </a:extLst>
          </p:cNvPr>
          <p:cNvSpPr txBox="1"/>
          <p:nvPr/>
        </p:nvSpPr>
        <p:spPr>
          <a:xfrm flipH="1">
            <a:off x="11071276" y="5618343"/>
            <a:ext cx="1405578" cy="477054"/>
          </a:xfrm>
          <a:prstGeom prst="rect">
            <a:avLst/>
          </a:prstGeom>
          <a:noFill/>
        </p:spPr>
        <p:txBody>
          <a:bodyPr wrap="square" rtlCol="0">
            <a:spAutoFit/>
          </a:bodyPr>
          <a:lstStyle/>
          <a:p>
            <a:r>
              <a:rPr lang="it-IT" sz="2500" b="1" dirty="0">
                <a:solidFill>
                  <a:srgbClr val="FFFF00"/>
                </a:solidFill>
              </a:rPr>
              <a:t>DOPO</a:t>
            </a:r>
          </a:p>
        </p:txBody>
      </p:sp>
      <p:sp>
        <p:nvSpPr>
          <p:cNvPr id="34" name="Freccia circolare in giù 33">
            <a:extLst>
              <a:ext uri="{FF2B5EF4-FFF2-40B4-BE49-F238E27FC236}">
                <a16:creationId xmlns:a16="http://schemas.microsoft.com/office/drawing/2014/main" id="{6F62F732-FFBA-D52A-BEA1-75AFCC9BA4CA}"/>
              </a:ext>
            </a:extLst>
          </p:cNvPr>
          <p:cNvSpPr/>
          <p:nvPr/>
        </p:nvSpPr>
        <p:spPr>
          <a:xfrm>
            <a:off x="4475454" y="2946152"/>
            <a:ext cx="2821046" cy="609684"/>
          </a:xfrm>
          <a:prstGeom prst="curvedDownArrow">
            <a:avLst>
              <a:gd name="adj1" fmla="val 25000"/>
              <a:gd name="adj2" fmla="val 55259"/>
              <a:gd name="adj3" fmla="val 2239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Tree>
    <p:extLst>
      <p:ext uri="{BB962C8B-B14F-4D97-AF65-F5344CB8AC3E}">
        <p14:creationId xmlns:p14="http://schemas.microsoft.com/office/powerpoint/2010/main" val="314081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fade">
                                      <p:cBhvr>
                                        <p:cTn id="62" dur="500"/>
                                        <p:tgtEl>
                                          <p:spTgt spid="3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fade">
                                      <p:cBhvr>
                                        <p:cTn id="67" dur="500"/>
                                        <p:tgtEl>
                                          <p:spTgt spid="3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35"/>
                                        </p:tgtEl>
                                        <p:attrNameLst>
                                          <p:attrName>style.visibility</p:attrName>
                                        </p:attrNameLst>
                                      </p:cBhvr>
                                      <p:to>
                                        <p:strVal val="visible"/>
                                      </p:to>
                                    </p:set>
                                    <p:animEffect transition="in" filter="fade">
                                      <p:cBhvr>
                                        <p:cTn id="72" dur="500"/>
                                        <p:tgtEl>
                                          <p:spTgt spid="35"/>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0"/>
                                        </p:tgtEl>
                                        <p:attrNameLst>
                                          <p:attrName>style.visibility</p:attrName>
                                        </p:attrNameLst>
                                      </p:cBhvr>
                                      <p:to>
                                        <p:strVal val="visible"/>
                                      </p:to>
                                    </p:set>
                                    <p:animEffect transition="in" filter="fade">
                                      <p:cBhvr>
                                        <p:cTn id="77" dur="500"/>
                                        <p:tgtEl>
                                          <p:spTgt spid="10"/>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fade">
                                      <p:cBhvr>
                                        <p:cTn id="8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AFCAE610-3FD0-4CC7-9697-9E462D9E51D1}"/>
              </a:ext>
            </a:extLst>
          </p:cNvPr>
          <p:cNvSpPr/>
          <p:nvPr/>
        </p:nvSpPr>
        <p:spPr>
          <a:xfrm>
            <a:off x="10368487" y="0"/>
            <a:ext cx="1832810" cy="6858000"/>
          </a:xfrm>
          <a:prstGeom prst="rect">
            <a:avLst/>
          </a:prstGeom>
          <a:solidFill>
            <a:srgbClr val="009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Sottotitolo 2">
            <a:extLst>
              <a:ext uri="{FF2B5EF4-FFF2-40B4-BE49-F238E27FC236}">
                <a16:creationId xmlns:a16="http://schemas.microsoft.com/office/drawing/2014/main" id="{232D940D-C1EC-4E4C-9325-C539A082D063}"/>
              </a:ext>
            </a:extLst>
          </p:cNvPr>
          <p:cNvSpPr txBox="1">
            <a:spLocks/>
          </p:cNvSpPr>
          <p:nvPr/>
        </p:nvSpPr>
        <p:spPr>
          <a:xfrm>
            <a:off x="10359189" y="6441743"/>
            <a:ext cx="1832810" cy="4761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None/>
            </a:pPr>
            <a:r>
              <a:rPr lang="it-IT" sz="1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Ing. Antonella Lomoro</a:t>
            </a:r>
          </a:p>
          <a:p>
            <a:pPr marL="0" indent="0" algn="r">
              <a:lnSpc>
                <a:spcPct val="100000"/>
              </a:lnSpc>
              <a:spcBef>
                <a:spcPts val="0"/>
              </a:spcBef>
              <a:buNone/>
            </a:pPr>
            <a:endParaRPr lang="it-IT" sz="1400" dirty="0">
              <a:solidFill>
                <a:schemeClr val="bg1"/>
              </a:solidFill>
              <a:latin typeface="Times New Roman" panose="02020603050405020304" pitchFamily="18" charset="0"/>
              <a:cs typeface="Times New Roman" panose="02020603050405020304" pitchFamily="18" charset="0"/>
            </a:endParaRPr>
          </a:p>
        </p:txBody>
      </p:sp>
      <p:sp>
        <p:nvSpPr>
          <p:cNvPr id="4" name="Rettangolo 3">
            <a:extLst>
              <a:ext uri="{FF2B5EF4-FFF2-40B4-BE49-F238E27FC236}">
                <a16:creationId xmlns:a16="http://schemas.microsoft.com/office/drawing/2014/main" id="{131E60E0-68C2-4E8E-B7C0-C0617F14DF85}"/>
              </a:ext>
            </a:extLst>
          </p:cNvPr>
          <p:cNvSpPr/>
          <p:nvPr/>
        </p:nvSpPr>
        <p:spPr>
          <a:xfrm>
            <a:off x="0" y="0"/>
            <a:ext cx="10446692" cy="241219"/>
          </a:xfrm>
          <a:prstGeom prst="rect">
            <a:avLst/>
          </a:prstGeom>
          <a:solidFill>
            <a:srgbClr val="009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Titolo 2">
            <a:extLst>
              <a:ext uri="{FF2B5EF4-FFF2-40B4-BE49-F238E27FC236}">
                <a16:creationId xmlns:a16="http://schemas.microsoft.com/office/drawing/2014/main" id="{9D422B9C-12E0-46BC-B29C-D215AC1004CE}"/>
              </a:ext>
            </a:extLst>
          </p:cNvPr>
          <p:cNvSpPr>
            <a:spLocks noGrp="1"/>
          </p:cNvSpPr>
          <p:nvPr>
            <p:ph type="title"/>
          </p:nvPr>
        </p:nvSpPr>
        <p:spPr>
          <a:xfrm>
            <a:off x="421419" y="156156"/>
            <a:ext cx="10073834" cy="1207210"/>
          </a:xfrm>
        </p:spPr>
        <p:txBody>
          <a:bodyPr>
            <a:normAutofit/>
          </a:bodyPr>
          <a:lstStyle/>
          <a:p>
            <a:r>
              <a:rPr lang="it-IT" sz="4000" b="1" dirty="0">
                <a:solidFill>
                  <a:schemeClr val="accent4">
                    <a:lumMod val="50000"/>
                  </a:schemeClr>
                </a:solidFill>
                <a:latin typeface="Times New Roman" panose="02020603050405020304" pitchFamily="18" charset="0"/>
                <a:cs typeface="Times New Roman" panose="02020603050405020304" pitchFamily="18" charset="0"/>
              </a:rPr>
              <a:t>Conclusioni </a:t>
            </a:r>
            <a:endParaRPr lang="it-IT" sz="4000" dirty="0"/>
          </a:p>
        </p:txBody>
      </p:sp>
      <p:sp>
        <p:nvSpPr>
          <p:cNvPr id="16" name="Titolo 1">
            <a:extLst>
              <a:ext uri="{FF2B5EF4-FFF2-40B4-BE49-F238E27FC236}">
                <a16:creationId xmlns:a16="http://schemas.microsoft.com/office/drawing/2014/main" id="{5771B0D8-248F-44CE-A3A5-5606659B946B}"/>
              </a:ext>
            </a:extLst>
          </p:cNvPr>
          <p:cNvSpPr txBox="1">
            <a:spLocks/>
          </p:cNvSpPr>
          <p:nvPr/>
        </p:nvSpPr>
        <p:spPr>
          <a:xfrm>
            <a:off x="-6946942" y="153206"/>
            <a:ext cx="9904892" cy="12312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endParaRPr lang="it-IT" sz="4000" b="1" dirty="0">
              <a:solidFill>
                <a:schemeClr val="accent4">
                  <a:lumMod val="50000"/>
                </a:schemeClr>
              </a:solidFill>
              <a:latin typeface="Times New Roman" panose="02020603050405020304" pitchFamily="18" charset="0"/>
              <a:cs typeface="Times New Roman" panose="02020603050405020304" pitchFamily="18" charset="0"/>
            </a:endParaRPr>
          </a:p>
        </p:txBody>
      </p:sp>
      <p:sp>
        <p:nvSpPr>
          <p:cNvPr id="7" name="CasellaDiTesto 6">
            <a:extLst>
              <a:ext uri="{FF2B5EF4-FFF2-40B4-BE49-F238E27FC236}">
                <a16:creationId xmlns:a16="http://schemas.microsoft.com/office/drawing/2014/main" id="{6BF210E3-31EB-480B-8590-A4F7502980B3}"/>
              </a:ext>
            </a:extLst>
          </p:cNvPr>
          <p:cNvSpPr txBox="1"/>
          <p:nvPr/>
        </p:nvSpPr>
        <p:spPr>
          <a:xfrm>
            <a:off x="345220" y="1212910"/>
            <a:ext cx="9943429" cy="5679696"/>
          </a:xfrm>
          <a:prstGeom prst="rect">
            <a:avLst/>
          </a:prstGeom>
          <a:noFill/>
        </p:spPr>
        <p:txBody>
          <a:bodyPr wrap="square" rtlCol="0">
            <a:spAutoFit/>
          </a:bodyPr>
          <a:lstStyle/>
          <a:p>
            <a:pPr>
              <a:lnSpc>
                <a:spcPts val="4000"/>
              </a:lnSpc>
            </a:pPr>
            <a:r>
              <a:rPr lang="it-IT" sz="2500" dirty="0">
                <a:latin typeface="Arial" panose="020B0604020202020204" pitchFamily="34" charset="0"/>
                <a:cs typeface="Arial" panose="020B0604020202020204" pitchFamily="34" charset="0"/>
              </a:rPr>
              <a:t>L’intervento di </a:t>
            </a:r>
            <a:r>
              <a:rPr lang="it-IT" sz="2500" b="1" dirty="0">
                <a:latin typeface="Arial" panose="020B0604020202020204" pitchFamily="34" charset="0"/>
                <a:cs typeface="Arial" panose="020B0604020202020204" pitchFamily="34" charset="0"/>
              </a:rPr>
              <a:t>Messa in Sicurezza Permanente </a:t>
            </a:r>
            <a:r>
              <a:rPr lang="it-IT" sz="2500" dirty="0">
                <a:latin typeface="Arial" panose="020B0604020202020204" pitchFamily="34" charset="0"/>
                <a:cs typeface="Arial" panose="020B0604020202020204" pitchFamily="34" charset="0"/>
              </a:rPr>
              <a:t>(MISP) del sito </a:t>
            </a:r>
            <a:r>
              <a:rPr lang="it-IT" sz="2500" b="1" dirty="0">
                <a:latin typeface="Arial" panose="020B0604020202020204" pitchFamily="34" charset="0"/>
                <a:cs typeface="Arial" panose="020B0604020202020204" pitchFamily="34" charset="0"/>
              </a:rPr>
              <a:t>ha restituito alla collettività un area abbandonata</a:t>
            </a:r>
            <a:r>
              <a:rPr lang="it-IT" sz="2500" dirty="0">
                <a:latin typeface="Arial" panose="020B0604020202020204" pitchFamily="34" charset="0"/>
                <a:cs typeface="Arial" panose="020B0604020202020204" pitchFamily="34" charset="0"/>
              </a:rPr>
              <a:t>, ex discarica non controllata. </a:t>
            </a:r>
          </a:p>
          <a:p>
            <a:pPr>
              <a:lnSpc>
                <a:spcPts val="4000"/>
              </a:lnSpc>
            </a:pPr>
            <a:r>
              <a:rPr lang="it-IT" sz="2500" dirty="0">
                <a:latin typeface="Arial" panose="020B0604020202020204" pitchFamily="34" charset="0"/>
                <a:cs typeface="Arial" panose="020B0604020202020204" pitchFamily="34" charset="0"/>
              </a:rPr>
              <a:t>I monitoraggi eseguiti sul Suolo e Falda hanno confermato </a:t>
            </a:r>
            <a:r>
              <a:rPr lang="it-IT" sz="2500" b="1" dirty="0">
                <a:latin typeface="Arial" panose="020B0604020202020204" pitchFamily="34" charset="0"/>
                <a:cs typeface="Arial" panose="020B0604020202020204" pitchFamily="34" charset="0"/>
              </a:rPr>
              <a:t>l’assenza di contaminazione.</a:t>
            </a:r>
          </a:p>
          <a:p>
            <a:pPr>
              <a:lnSpc>
                <a:spcPts val="4000"/>
              </a:lnSpc>
            </a:pPr>
            <a:r>
              <a:rPr lang="it-IT" sz="2500" dirty="0">
                <a:latin typeface="Arial" panose="020B0604020202020204" pitchFamily="34" charset="0"/>
                <a:cs typeface="Arial" panose="020B0604020202020204" pitchFamily="34" charset="0"/>
              </a:rPr>
              <a:t>I </a:t>
            </a:r>
            <a:r>
              <a:rPr lang="it-IT" sz="2500" b="1" dirty="0">
                <a:latin typeface="Arial" panose="020B0604020202020204" pitchFamily="34" charset="0"/>
                <a:cs typeface="Arial" panose="020B0604020202020204" pitchFamily="34" charset="0"/>
              </a:rPr>
              <a:t>rifiuti sono stati completamente isolati </a:t>
            </a:r>
            <a:r>
              <a:rPr lang="it-IT" sz="2500" dirty="0">
                <a:latin typeface="Arial" panose="020B0604020202020204" pitchFamily="34" charset="0"/>
                <a:cs typeface="Arial" panose="020B0604020202020204" pitchFamily="34" charset="0"/>
              </a:rPr>
              <a:t>dalle matrici ambientali e dal contatto diretto accidentale, impedendone qualsiasi dilavamento e diffusione di percolato in falda.</a:t>
            </a:r>
          </a:p>
          <a:p>
            <a:pPr>
              <a:lnSpc>
                <a:spcPts val="4000"/>
              </a:lnSpc>
            </a:pPr>
            <a:r>
              <a:rPr lang="it-IT" sz="2500" dirty="0">
                <a:latin typeface="Arial" panose="020B0604020202020204" pitchFamily="34" charset="0"/>
                <a:cs typeface="Arial" panose="020B0604020202020204" pitchFamily="34" charset="0"/>
              </a:rPr>
              <a:t>Gli </a:t>
            </a:r>
            <a:r>
              <a:rPr lang="it-IT" sz="2500" b="1" dirty="0">
                <a:latin typeface="Arial" panose="020B0604020202020204" pitchFamily="34" charset="0"/>
                <a:cs typeface="Arial" panose="020B0604020202020204" pitchFamily="34" charset="0"/>
              </a:rPr>
              <a:t>interventi realizzati di rinaturalizzazione dell’area</a:t>
            </a:r>
            <a:r>
              <a:rPr lang="it-IT" sz="2500" dirty="0">
                <a:latin typeface="Arial" panose="020B0604020202020204" pitchFamily="34" charset="0"/>
                <a:cs typeface="Arial" panose="020B0604020202020204" pitchFamily="34" charset="0"/>
              </a:rPr>
              <a:t>, hanno notevolmente </a:t>
            </a:r>
            <a:r>
              <a:rPr lang="it-IT" sz="2500" b="1" dirty="0">
                <a:latin typeface="Arial" panose="020B0604020202020204" pitchFamily="34" charset="0"/>
                <a:cs typeface="Arial" panose="020B0604020202020204" pitchFamily="34" charset="0"/>
              </a:rPr>
              <a:t>migliorato l’efficacia </a:t>
            </a:r>
            <a:r>
              <a:rPr lang="it-IT" sz="2500" dirty="0">
                <a:latin typeface="Arial" panose="020B0604020202020204" pitchFamily="34" charset="0"/>
                <a:cs typeface="Arial" panose="020B0604020202020204" pitchFamily="34" charset="0"/>
              </a:rPr>
              <a:t>degli interventi di MISP incidendo significativamente sull’efficacia dell’intervento.</a:t>
            </a:r>
          </a:p>
        </p:txBody>
      </p:sp>
      <p:pic>
        <p:nvPicPr>
          <p:cNvPr id="5" name="Immagine 4" descr="Immagine che contiene testo, clipart&#10;&#10;Descrizione generata automaticamente">
            <a:extLst>
              <a:ext uri="{FF2B5EF4-FFF2-40B4-BE49-F238E27FC236}">
                <a16:creationId xmlns:a16="http://schemas.microsoft.com/office/drawing/2014/main" id="{81A48731-615F-856E-D51E-2F1C0DD3F6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4738" y="391387"/>
            <a:ext cx="663925" cy="760219"/>
          </a:xfrm>
          <a:prstGeom prst="rect">
            <a:avLst/>
          </a:prstGeom>
        </p:spPr>
      </p:pic>
      <p:pic>
        <p:nvPicPr>
          <p:cNvPr id="8" name="Immagine 7">
            <a:extLst>
              <a:ext uri="{FF2B5EF4-FFF2-40B4-BE49-F238E27FC236}">
                <a16:creationId xmlns:a16="http://schemas.microsoft.com/office/drawing/2014/main" id="{803EE230-9264-9E46-6BEE-D353EB3279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4738" y="3319837"/>
            <a:ext cx="716989" cy="719456"/>
          </a:xfrm>
          <a:prstGeom prst="rect">
            <a:avLst/>
          </a:prstGeom>
        </p:spPr>
      </p:pic>
      <p:pic>
        <p:nvPicPr>
          <p:cNvPr id="9" name="Immagine 8">
            <a:extLst>
              <a:ext uri="{FF2B5EF4-FFF2-40B4-BE49-F238E27FC236}">
                <a16:creationId xmlns:a16="http://schemas.microsoft.com/office/drawing/2014/main" id="{CE74191A-0991-85C1-5C48-ADC2F95D52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88333" y="4313295"/>
            <a:ext cx="1303019" cy="445119"/>
          </a:xfrm>
          <a:prstGeom prst="rect">
            <a:avLst/>
          </a:prstGeom>
          <a:solidFill>
            <a:schemeClr val="bg1"/>
          </a:solidFill>
          <a:ln>
            <a:solidFill>
              <a:schemeClr val="accent1">
                <a:alpha val="0"/>
              </a:schemeClr>
            </a:solidFill>
          </a:ln>
        </p:spPr>
      </p:pic>
      <p:pic>
        <p:nvPicPr>
          <p:cNvPr id="10" name="Immagine 9" descr="Immagine che contiene testo, schermata, cibo&#10;&#10;Descrizione generata automaticamente">
            <a:extLst>
              <a:ext uri="{FF2B5EF4-FFF2-40B4-BE49-F238E27FC236}">
                <a16:creationId xmlns:a16="http://schemas.microsoft.com/office/drawing/2014/main" id="{E1ED0D4B-57C8-C953-8F86-B74CBD22B0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21316" y="4965861"/>
            <a:ext cx="1437051" cy="445035"/>
          </a:xfrm>
          <a:prstGeom prst="rect">
            <a:avLst/>
          </a:prstGeom>
        </p:spPr>
      </p:pic>
      <p:pic>
        <p:nvPicPr>
          <p:cNvPr id="11" name="Immagine 10" descr="Immagine che contiene testo, logo, emblema, simbolo&#10;&#10;Descrizione generata automaticamente">
            <a:extLst>
              <a:ext uri="{FF2B5EF4-FFF2-40B4-BE49-F238E27FC236}">
                <a16:creationId xmlns:a16="http://schemas.microsoft.com/office/drawing/2014/main" id="{AA63E38D-564F-B94B-E9AB-4225F72E31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25328" y="1436054"/>
            <a:ext cx="962744" cy="743767"/>
          </a:xfrm>
          <a:prstGeom prst="rect">
            <a:avLst/>
          </a:prstGeom>
        </p:spPr>
      </p:pic>
      <p:pic>
        <p:nvPicPr>
          <p:cNvPr id="12" name="Immagine 11" descr="Immagine che contiene bandiera, stella, blu, Blu elettrico&#10;&#10;Descrizione generata automaticamente">
            <a:extLst>
              <a:ext uri="{FF2B5EF4-FFF2-40B4-BE49-F238E27FC236}">
                <a16:creationId xmlns:a16="http://schemas.microsoft.com/office/drawing/2014/main" id="{D733A7B3-3576-E7BE-F480-C2826174613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22010" y="2483485"/>
            <a:ext cx="835667" cy="556098"/>
          </a:xfrm>
          <a:prstGeom prst="rect">
            <a:avLst/>
          </a:prstGeom>
        </p:spPr>
      </p:pic>
      <p:pic>
        <p:nvPicPr>
          <p:cNvPr id="14" name="Immagine 13" descr="Immagine che contiene grafica, Elementi grafici, Carattere, design&#10;&#10;Descrizione generata automaticamente">
            <a:extLst>
              <a:ext uri="{FF2B5EF4-FFF2-40B4-BE49-F238E27FC236}">
                <a16:creationId xmlns:a16="http://schemas.microsoft.com/office/drawing/2014/main" id="{30718556-8336-4306-C3EF-D261FFF4DCB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924076" y="5645963"/>
            <a:ext cx="897140" cy="560712"/>
          </a:xfrm>
          <a:prstGeom prst="rect">
            <a:avLst/>
          </a:prstGeom>
        </p:spPr>
      </p:pic>
    </p:spTree>
    <p:extLst>
      <p:ext uri="{BB962C8B-B14F-4D97-AF65-F5344CB8AC3E}">
        <p14:creationId xmlns:p14="http://schemas.microsoft.com/office/powerpoint/2010/main" val="13456050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ttangolo 19">
            <a:extLst>
              <a:ext uri="{FF2B5EF4-FFF2-40B4-BE49-F238E27FC236}">
                <a16:creationId xmlns:a16="http://schemas.microsoft.com/office/drawing/2014/main" id="{231014D3-3266-4708-07DB-0D254C387DF0}"/>
              </a:ext>
            </a:extLst>
          </p:cNvPr>
          <p:cNvSpPr/>
          <p:nvPr/>
        </p:nvSpPr>
        <p:spPr>
          <a:xfrm>
            <a:off x="0" y="-1"/>
            <a:ext cx="10368487" cy="1536311"/>
          </a:xfrm>
          <a:prstGeom prst="rect">
            <a:avLst/>
          </a:prstGeom>
          <a:solidFill>
            <a:srgbClr val="009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AFCAE610-3FD0-4CC7-9697-9E462D9E51D1}"/>
              </a:ext>
            </a:extLst>
          </p:cNvPr>
          <p:cNvSpPr/>
          <p:nvPr/>
        </p:nvSpPr>
        <p:spPr>
          <a:xfrm>
            <a:off x="10368487" y="0"/>
            <a:ext cx="1832810" cy="6858000"/>
          </a:xfrm>
          <a:prstGeom prst="rect">
            <a:avLst/>
          </a:prstGeom>
          <a:solidFill>
            <a:srgbClr val="009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Sottotitolo 2">
            <a:extLst>
              <a:ext uri="{FF2B5EF4-FFF2-40B4-BE49-F238E27FC236}">
                <a16:creationId xmlns:a16="http://schemas.microsoft.com/office/drawing/2014/main" id="{232D940D-C1EC-4E4C-9325-C539A082D063}"/>
              </a:ext>
            </a:extLst>
          </p:cNvPr>
          <p:cNvSpPr txBox="1">
            <a:spLocks/>
          </p:cNvSpPr>
          <p:nvPr/>
        </p:nvSpPr>
        <p:spPr>
          <a:xfrm>
            <a:off x="10359189" y="6441743"/>
            <a:ext cx="1832810" cy="4761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None/>
            </a:pPr>
            <a:r>
              <a:rPr lang="it-IT" sz="1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Ing. Antonella Lomoro</a:t>
            </a:r>
          </a:p>
          <a:p>
            <a:pPr marL="0" indent="0" algn="r">
              <a:lnSpc>
                <a:spcPct val="100000"/>
              </a:lnSpc>
              <a:spcBef>
                <a:spcPts val="0"/>
              </a:spcBef>
              <a:buNone/>
            </a:pPr>
            <a:endParaRPr lang="it-IT" sz="1400" dirty="0">
              <a:solidFill>
                <a:schemeClr val="bg1"/>
              </a:solidFill>
              <a:latin typeface="Times New Roman" panose="02020603050405020304" pitchFamily="18" charset="0"/>
              <a:cs typeface="Times New Roman" panose="02020603050405020304" pitchFamily="18" charset="0"/>
            </a:endParaRPr>
          </a:p>
        </p:txBody>
      </p:sp>
      <p:sp>
        <p:nvSpPr>
          <p:cNvPr id="3" name="Titolo 2">
            <a:extLst>
              <a:ext uri="{FF2B5EF4-FFF2-40B4-BE49-F238E27FC236}">
                <a16:creationId xmlns:a16="http://schemas.microsoft.com/office/drawing/2014/main" id="{9D422B9C-12E0-46BC-B29C-D215AC1004CE}"/>
              </a:ext>
            </a:extLst>
          </p:cNvPr>
          <p:cNvSpPr>
            <a:spLocks noGrp="1"/>
          </p:cNvSpPr>
          <p:nvPr>
            <p:ph type="title"/>
          </p:nvPr>
        </p:nvSpPr>
        <p:spPr>
          <a:xfrm>
            <a:off x="628152" y="2822020"/>
            <a:ext cx="10073834" cy="3093750"/>
          </a:xfrm>
        </p:spPr>
        <p:txBody>
          <a:bodyPr>
            <a:normAutofit fontScale="90000"/>
          </a:bodyPr>
          <a:lstStyle/>
          <a:p>
            <a:r>
              <a:rPr lang="it-IT" sz="4200" b="1" dirty="0">
                <a:solidFill>
                  <a:schemeClr val="accent4">
                    <a:lumMod val="50000"/>
                  </a:schemeClr>
                </a:solidFill>
                <a:latin typeface="Times New Roman" panose="02020603050405020304" pitchFamily="18" charset="0"/>
                <a:cs typeface="Times New Roman" panose="02020603050405020304" pitchFamily="18" charset="0"/>
              </a:rPr>
              <a:t>Grazie per l’attenzione!</a:t>
            </a:r>
            <a:br>
              <a:rPr lang="it-IT" sz="4000" b="1" dirty="0">
                <a:solidFill>
                  <a:schemeClr val="accent4">
                    <a:lumMod val="50000"/>
                  </a:schemeClr>
                </a:solidFill>
                <a:latin typeface="Times New Roman" panose="02020603050405020304" pitchFamily="18" charset="0"/>
                <a:cs typeface="Times New Roman" panose="02020603050405020304" pitchFamily="18" charset="0"/>
              </a:rPr>
            </a:br>
            <a:br>
              <a:rPr lang="it-IT" sz="4000" b="1" dirty="0">
                <a:solidFill>
                  <a:schemeClr val="accent4">
                    <a:lumMod val="50000"/>
                  </a:schemeClr>
                </a:solidFill>
                <a:latin typeface="Times New Roman" panose="02020603050405020304" pitchFamily="18" charset="0"/>
                <a:cs typeface="Times New Roman" panose="02020603050405020304" pitchFamily="18" charset="0"/>
              </a:rPr>
            </a:br>
            <a:br>
              <a:rPr lang="it-IT" sz="4000" b="1" dirty="0">
                <a:solidFill>
                  <a:schemeClr val="accent4">
                    <a:lumMod val="50000"/>
                  </a:schemeClr>
                </a:solidFill>
                <a:latin typeface="Times New Roman" panose="02020603050405020304" pitchFamily="18" charset="0"/>
                <a:cs typeface="Times New Roman" panose="02020603050405020304" pitchFamily="18" charset="0"/>
              </a:rPr>
            </a:br>
            <a:br>
              <a:rPr lang="it-IT" sz="4000" b="1" dirty="0">
                <a:solidFill>
                  <a:schemeClr val="accent4">
                    <a:lumMod val="50000"/>
                  </a:schemeClr>
                </a:solidFill>
                <a:latin typeface="Times New Roman" panose="02020603050405020304" pitchFamily="18" charset="0"/>
                <a:cs typeface="Times New Roman" panose="02020603050405020304" pitchFamily="18" charset="0"/>
              </a:rPr>
            </a:br>
            <a:br>
              <a:rPr lang="it-IT" sz="4000" b="1" dirty="0">
                <a:solidFill>
                  <a:schemeClr val="accent4">
                    <a:lumMod val="50000"/>
                  </a:schemeClr>
                </a:solidFill>
                <a:latin typeface="Times New Roman" panose="02020603050405020304" pitchFamily="18" charset="0"/>
                <a:cs typeface="Times New Roman" panose="02020603050405020304" pitchFamily="18" charset="0"/>
              </a:rPr>
            </a:br>
            <a:r>
              <a:rPr lang="it-IT" sz="3700" b="1" dirty="0">
                <a:solidFill>
                  <a:schemeClr val="accent4">
                    <a:lumMod val="50000"/>
                  </a:schemeClr>
                </a:solidFill>
                <a:latin typeface="Times New Roman" panose="02020603050405020304" pitchFamily="18" charset="0"/>
                <a:cs typeface="Times New Roman" panose="02020603050405020304" pitchFamily="18" charset="0"/>
              </a:rPr>
              <a:t>Ing. Antonella Lomoro</a:t>
            </a:r>
            <a:br>
              <a:rPr lang="it-IT" sz="3700" b="1" dirty="0">
                <a:solidFill>
                  <a:schemeClr val="accent4">
                    <a:lumMod val="50000"/>
                  </a:schemeClr>
                </a:solidFill>
                <a:latin typeface="Times New Roman" panose="02020603050405020304" pitchFamily="18" charset="0"/>
                <a:cs typeface="Times New Roman" panose="02020603050405020304" pitchFamily="18" charset="0"/>
              </a:rPr>
            </a:br>
            <a:r>
              <a:rPr lang="it-IT" sz="3700" b="1" dirty="0">
                <a:solidFill>
                  <a:schemeClr val="accent4">
                    <a:lumMod val="50000"/>
                  </a:schemeClr>
                </a:solidFill>
                <a:latin typeface="Times New Roman" panose="02020603050405020304" pitchFamily="18" charset="0"/>
                <a:cs typeface="Times New Roman" panose="02020603050405020304" pitchFamily="18" charset="0"/>
              </a:rPr>
              <a:t>antonella.lomoro@gmail.com</a:t>
            </a:r>
            <a:br>
              <a:rPr lang="it-IT" sz="4000" b="1" dirty="0">
                <a:solidFill>
                  <a:schemeClr val="accent4">
                    <a:lumMod val="50000"/>
                  </a:schemeClr>
                </a:solidFill>
                <a:latin typeface="Times New Roman" panose="02020603050405020304" pitchFamily="18" charset="0"/>
                <a:cs typeface="Times New Roman" panose="02020603050405020304" pitchFamily="18" charset="0"/>
              </a:rPr>
            </a:br>
            <a:endParaRPr lang="it-IT" sz="4000" dirty="0"/>
          </a:p>
        </p:txBody>
      </p:sp>
      <p:sp>
        <p:nvSpPr>
          <p:cNvPr id="16" name="Titolo 1">
            <a:extLst>
              <a:ext uri="{FF2B5EF4-FFF2-40B4-BE49-F238E27FC236}">
                <a16:creationId xmlns:a16="http://schemas.microsoft.com/office/drawing/2014/main" id="{5771B0D8-248F-44CE-A3A5-5606659B946B}"/>
              </a:ext>
            </a:extLst>
          </p:cNvPr>
          <p:cNvSpPr txBox="1">
            <a:spLocks/>
          </p:cNvSpPr>
          <p:nvPr/>
        </p:nvSpPr>
        <p:spPr>
          <a:xfrm>
            <a:off x="-6946942" y="153206"/>
            <a:ext cx="9904892" cy="12312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endParaRPr lang="it-IT" sz="4000" b="1" dirty="0">
              <a:solidFill>
                <a:schemeClr val="accent4">
                  <a:lumMod val="50000"/>
                </a:schemeClr>
              </a:solidFill>
              <a:latin typeface="Times New Roman" panose="02020603050405020304" pitchFamily="18" charset="0"/>
              <a:cs typeface="Times New Roman" panose="02020603050405020304" pitchFamily="18" charset="0"/>
            </a:endParaRPr>
          </a:p>
        </p:txBody>
      </p:sp>
      <p:pic>
        <p:nvPicPr>
          <p:cNvPr id="9" name="Immagine 8" descr="Immagine che contiene testo, clipart&#10;&#10;Descrizione generata automaticamente">
            <a:extLst>
              <a:ext uri="{FF2B5EF4-FFF2-40B4-BE49-F238E27FC236}">
                <a16:creationId xmlns:a16="http://schemas.microsoft.com/office/drawing/2014/main" id="{9516BAAB-945B-0BBD-6455-31F4874A24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680" y="219228"/>
            <a:ext cx="958790" cy="1097851"/>
          </a:xfrm>
          <a:prstGeom prst="rect">
            <a:avLst/>
          </a:prstGeom>
        </p:spPr>
      </p:pic>
      <p:pic>
        <p:nvPicPr>
          <p:cNvPr id="12" name="Immagine 11">
            <a:extLst>
              <a:ext uri="{FF2B5EF4-FFF2-40B4-BE49-F238E27FC236}">
                <a16:creationId xmlns:a16="http://schemas.microsoft.com/office/drawing/2014/main" id="{98BA1790-2CF1-FB58-5610-8B4BFF318F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8889" y="250078"/>
            <a:ext cx="1035421" cy="1038984"/>
          </a:xfrm>
          <a:prstGeom prst="rect">
            <a:avLst/>
          </a:prstGeom>
        </p:spPr>
      </p:pic>
      <p:pic>
        <p:nvPicPr>
          <p:cNvPr id="14" name="Immagine 13">
            <a:extLst>
              <a:ext uri="{FF2B5EF4-FFF2-40B4-BE49-F238E27FC236}">
                <a16:creationId xmlns:a16="http://schemas.microsoft.com/office/drawing/2014/main" id="{21A91816-EDBF-C597-A2FF-5BCC44B715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92391" y="492349"/>
            <a:ext cx="1881721" cy="642807"/>
          </a:xfrm>
          <a:prstGeom prst="rect">
            <a:avLst/>
          </a:prstGeom>
          <a:solidFill>
            <a:schemeClr val="bg1"/>
          </a:solidFill>
          <a:ln>
            <a:solidFill>
              <a:schemeClr val="accent1">
                <a:alpha val="0"/>
              </a:schemeClr>
            </a:solidFill>
          </a:ln>
        </p:spPr>
      </p:pic>
      <p:pic>
        <p:nvPicPr>
          <p:cNvPr id="15" name="Immagine 14" descr="Immagine che contiene testo, schermata, cibo&#10;&#10;Descrizione generata automaticamente">
            <a:extLst>
              <a:ext uri="{FF2B5EF4-FFF2-40B4-BE49-F238E27FC236}">
                <a16:creationId xmlns:a16="http://schemas.microsoft.com/office/drawing/2014/main" id="{8F1E786F-850F-DC24-256B-59A49DD768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62188" y="492470"/>
            <a:ext cx="2075279" cy="642686"/>
          </a:xfrm>
          <a:prstGeom prst="rect">
            <a:avLst/>
          </a:prstGeom>
        </p:spPr>
      </p:pic>
      <p:pic>
        <p:nvPicPr>
          <p:cNvPr id="17" name="Immagine 16" descr="Immagine che contiene testo, logo, emblema, simbolo&#10;&#10;Descrizione generata automaticamente">
            <a:extLst>
              <a:ext uri="{FF2B5EF4-FFF2-40B4-BE49-F238E27FC236}">
                <a16:creationId xmlns:a16="http://schemas.microsoft.com/office/drawing/2014/main" id="{58B29653-BF81-13E7-A83E-61E074CBCC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0579" y="241828"/>
            <a:ext cx="1390321" cy="1074091"/>
          </a:xfrm>
          <a:prstGeom prst="rect">
            <a:avLst/>
          </a:prstGeom>
        </p:spPr>
      </p:pic>
      <p:pic>
        <p:nvPicPr>
          <p:cNvPr id="18" name="Immagine 17" descr="Immagine che contiene bandiera, stella, blu, Blu elettrico&#10;&#10;Descrizione generata automaticamente">
            <a:extLst>
              <a:ext uri="{FF2B5EF4-FFF2-40B4-BE49-F238E27FC236}">
                <a16:creationId xmlns:a16="http://schemas.microsoft.com/office/drawing/2014/main" id="{9AEFDE38-5CA1-E848-90A8-3023F6D171A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11899" y="241828"/>
            <a:ext cx="1614072" cy="1074091"/>
          </a:xfrm>
          <a:prstGeom prst="rect">
            <a:avLst/>
          </a:prstGeom>
        </p:spPr>
      </p:pic>
      <p:pic>
        <p:nvPicPr>
          <p:cNvPr id="19" name="Immagine 18" descr="Immagine che contiene grafica, Elementi grafici, Carattere, design&#10;&#10;Descrizione generata automaticamente">
            <a:extLst>
              <a:ext uri="{FF2B5EF4-FFF2-40B4-BE49-F238E27FC236}">
                <a16:creationId xmlns:a16="http://schemas.microsoft.com/office/drawing/2014/main" id="{54BBCB4A-703B-D42B-96A0-6CECE2ED4F7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41336" y="414443"/>
            <a:ext cx="1295581" cy="809738"/>
          </a:xfrm>
          <a:prstGeom prst="rect">
            <a:avLst/>
          </a:prstGeom>
        </p:spPr>
      </p:pic>
    </p:spTree>
    <p:extLst>
      <p:ext uri="{BB962C8B-B14F-4D97-AF65-F5344CB8AC3E}">
        <p14:creationId xmlns:p14="http://schemas.microsoft.com/office/powerpoint/2010/main" val="21300454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33C2149-871D-4863-A998-4469665F5B91}"/>
              </a:ext>
            </a:extLst>
          </p:cNvPr>
          <p:cNvSpPr>
            <a:spLocks noGrp="1"/>
          </p:cNvSpPr>
          <p:nvPr>
            <p:ph type="title"/>
          </p:nvPr>
        </p:nvSpPr>
        <p:spPr>
          <a:xfrm>
            <a:off x="231798" y="153206"/>
            <a:ext cx="9904892" cy="1231238"/>
          </a:xfrm>
        </p:spPr>
        <p:txBody>
          <a:bodyPr>
            <a:noAutofit/>
          </a:bodyPr>
          <a:lstStyle/>
          <a:p>
            <a:pPr>
              <a:lnSpc>
                <a:spcPct val="100000"/>
              </a:lnSpc>
            </a:pPr>
            <a:r>
              <a:rPr lang="it-IT" sz="4000" b="1" dirty="0">
                <a:solidFill>
                  <a:schemeClr val="accent4">
                    <a:lumMod val="50000"/>
                  </a:schemeClr>
                </a:solidFill>
                <a:latin typeface="Times New Roman" panose="02020603050405020304" pitchFamily="18" charset="0"/>
                <a:cs typeface="Times New Roman" panose="02020603050405020304" pitchFamily="18" charset="0"/>
              </a:rPr>
              <a:t>L’Area ex Discarica </a:t>
            </a:r>
            <a:r>
              <a:rPr lang="it-IT" sz="4000" b="1" dirty="0" err="1">
                <a:solidFill>
                  <a:schemeClr val="accent4">
                    <a:lumMod val="50000"/>
                  </a:schemeClr>
                </a:solidFill>
                <a:latin typeface="Times New Roman" panose="02020603050405020304" pitchFamily="18" charset="0"/>
                <a:cs typeface="Times New Roman" panose="02020603050405020304" pitchFamily="18" charset="0"/>
              </a:rPr>
              <a:t>Pescorosso</a:t>
            </a:r>
            <a:endParaRPr lang="it-IT" sz="4000" b="1" dirty="0">
              <a:solidFill>
                <a:schemeClr val="accent4">
                  <a:lumMod val="50000"/>
                </a:schemeClr>
              </a:solidFill>
              <a:latin typeface="Times New Roman" panose="02020603050405020304" pitchFamily="18" charset="0"/>
              <a:cs typeface="Times New Roman" panose="02020603050405020304" pitchFamily="18" charset="0"/>
            </a:endParaRPr>
          </a:p>
        </p:txBody>
      </p:sp>
      <p:sp>
        <p:nvSpPr>
          <p:cNvPr id="6" name="Rettangolo 5">
            <a:extLst>
              <a:ext uri="{FF2B5EF4-FFF2-40B4-BE49-F238E27FC236}">
                <a16:creationId xmlns:a16="http://schemas.microsoft.com/office/drawing/2014/main" id="{AFCAE610-3FD0-4CC7-9697-9E462D9E51D1}"/>
              </a:ext>
            </a:extLst>
          </p:cNvPr>
          <p:cNvSpPr/>
          <p:nvPr/>
        </p:nvSpPr>
        <p:spPr>
          <a:xfrm>
            <a:off x="10368487" y="0"/>
            <a:ext cx="1832810" cy="6858000"/>
          </a:xfrm>
          <a:prstGeom prst="rect">
            <a:avLst/>
          </a:prstGeom>
          <a:solidFill>
            <a:srgbClr val="009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Sottotitolo 2">
            <a:extLst>
              <a:ext uri="{FF2B5EF4-FFF2-40B4-BE49-F238E27FC236}">
                <a16:creationId xmlns:a16="http://schemas.microsoft.com/office/drawing/2014/main" id="{232D940D-C1EC-4E4C-9325-C539A082D063}"/>
              </a:ext>
            </a:extLst>
          </p:cNvPr>
          <p:cNvSpPr txBox="1">
            <a:spLocks/>
          </p:cNvSpPr>
          <p:nvPr/>
        </p:nvSpPr>
        <p:spPr>
          <a:xfrm>
            <a:off x="10359189" y="6441743"/>
            <a:ext cx="1832810" cy="4761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None/>
            </a:pPr>
            <a:r>
              <a:rPr lang="it-IT" sz="1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Ing. Antonella Lomoro</a:t>
            </a:r>
          </a:p>
          <a:p>
            <a:pPr marL="0" indent="0" algn="r">
              <a:lnSpc>
                <a:spcPct val="100000"/>
              </a:lnSpc>
              <a:spcBef>
                <a:spcPts val="0"/>
              </a:spcBef>
              <a:buNone/>
            </a:pPr>
            <a:endParaRPr lang="it-IT" sz="1400" dirty="0">
              <a:solidFill>
                <a:schemeClr val="bg1"/>
              </a:solidFill>
              <a:latin typeface="Times New Roman" panose="02020603050405020304" pitchFamily="18" charset="0"/>
              <a:cs typeface="Times New Roman" panose="02020603050405020304" pitchFamily="18" charset="0"/>
            </a:endParaRPr>
          </a:p>
        </p:txBody>
      </p:sp>
      <p:sp>
        <p:nvSpPr>
          <p:cNvPr id="4" name="Rettangolo 3">
            <a:extLst>
              <a:ext uri="{FF2B5EF4-FFF2-40B4-BE49-F238E27FC236}">
                <a16:creationId xmlns:a16="http://schemas.microsoft.com/office/drawing/2014/main" id="{131E60E0-68C2-4E8E-B7C0-C0617F14DF85}"/>
              </a:ext>
            </a:extLst>
          </p:cNvPr>
          <p:cNvSpPr/>
          <p:nvPr/>
        </p:nvSpPr>
        <p:spPr>
          <a:xfrm>
            <a:off x="0" y="0"/>
            <a:ext cx="10446692" cy="241219"/>
          </a:xfrm>
          <a:prstGeom prst="rect">
            <a:avLst/>
          </a:prstGeom>
          <a:solidFill>
            <a:srgbClr val="009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Segnaposto contenuto 9">
            <a:extLst>
              <a:ext uri="{FF2B5EF4-FFF2-40B4-BE49-F238E27FC236}">
                <a16:creationId xmlns:a16="http://schemas.microsoft.com/office/drawing/2014/main" id="{35454F3A-D447-3F05-BCC5-760936282BFB}"/>
              </a:ext>
            </a:extLst>
          </p:cNvPr>
          <p:cNvSpPr>
            <a:spLocks noGrp="1"/>
          </p:cNvSpPr>
          <p:nvPr>
            <p:ph idx="1"/>
          </p:nvPr>
        </p:nvSpPr>
        <p:spPr>
          <a:xfrm>
            <a:off x="231798" y="1611559"/>
            <a:ext cx="3620527" cy="4956218"/>
          </a:xfrm>
        </p:spPr>
        <p:txBody>
          <a:bodyPr>
            <a:noAutofit/>
          </a:bodyPr>
          <a:lstStyle/>
          <a:p>
            <a:pPr>
              <a:lnSpc>
                <a:spcPts val="2640"/>
              </a:lnSpc>
              <a:spcBef>
                <a:spcPts val="0"/>
              </a:spcBef>
            </a:pPr>
            <a:r>
              <a:rPr lang="it-IT" sz="2200" dirty="0">
                <a:latin typeface="Arial" panose="020B0604020202020204" pitchFamily="34" charset="0"/>
                <a:ea typeface="Calibri" panose="020F0502020204030204" pitchFamily="34" charset="0"/>
                <a:cs typeface="Arial" panose="020B0604020202020204" pitchFamily="34" charset="0"/>
              </a:rPr>
              <a:t>Ex discarica comunale attivata ai sensi dell’art. 12 del D.P.R. 915/82</a:t>
            </a:r>
          </a:p>
          <a:p>
            <a:pPr>
              <a:lnSpc>
                <a:spcPts val="2640"/>
              </a:lnSpc>
              <a:spcBef>
                <a:spcPts val="0"/>
              </a:spcBef>
            </a:pPr>
            <a:r>
              <a:rPr lang="it-IT" sz="2200" b="1" dirty="0">
                <a:latin typeface="Arial" panose="020B0604020202020204" pitchFamily="34" charset="0"/>
                <a:ea typeface="Calibri" panose="020F0502020204030204" pitchFamily="34" charset="0"/>
                <a:cs typeface="Arial" panose="020B0604020202020204" pitchFamily="34" charset="0"/>
              </a:rPr>
              <a:t>utilizzata per circa 5 anni</a:t>
            </a:r>
            <a:r>
              <a:rPr lang="it-IT" sz="2200" dirty="0">
                <a:latin typeface="Arial" panose="020B0604020202020204" pitchFamily="34" charset="0"/>
                <a:ea typeface="Calibri" panose="020F0502020204030204" pitchFamily="34" charset="0"/>
                <a:cs typeface="Arial" panose="020B0604020202020204" pitchFamily="34" charset="0"/>
              </a:rPr>
              <a:t>, dal 1983 al 1988</a:t>
            </a:r>
          </a:p>
          <a:p>
            <a:pPr>
              <a:lnSpc>
                <a:spcPts val="2640"/>
              </a:lnSpc>
              <a:spcBef>
                <a:spcPts val="0"/>
              </a:spcBef>
            </a:pPr>
            <a:r>
              <a:rPr lang="it-IT" sz="2200" dirty="0">
                <a:effectLst/>
                <a:latin typeface="Arial" panose="020B0604020202020204" pitchFamily="34" charset="0"/>
                <a:ea typeface="Calibri" panose="020F0502020204030204" pitchFamily="34" charset="0"/>
                <a:cs typeface="Arial" panose="020B0604020202020204" pitchFamily="34" charset="0"/>
              </a:rPr>
              <a:t>Superficie </a:t>
            </a:r>
            <a:r>
              <a:rPr lang="it-IT" sz="2200" b="1" dirty="0">
                <a:effectLst/>
                <a:latin typeface="Arial" panose="020B0604020202020204" pitchFamily="34" charset="0"/>
                <a:ea typeface="Calibri" panose="020F0502020204030204" pitchFamily="34" charset="0"/>
                <a:cs typeface="Arial" panose="020B0604020202020204" pitchFamily="34" charset="0"/>
              </a:rPr>
              <a:t>9.869 mq</a:t>
            </a:r>
          </a:p>
          <a:p>
            <a:pPr>
              <a:lnSpc>
                <a:spcPts val="2640"/>
              </a:lnSpc>
              <a:spcBef>
                <a:spcPts val="0"/>
              </a:spcBef>
            </a:pPr>
            <a:r>
              <a:rPr lang="it-IT" sz="2200" b="1" dirty="0">
                <a:effectLst/>
                <a:latin typeface="Arial" panose="020B0604020202020204" pitchFamily="34" charset="0"/>
                <a:ea typeface="Calibri" panose="020F0502020204030204" pitchFamily="34" charset="0"/>
                <a:cs typeface="Arial" panose="020B0604020202020204" pitchFamily="34" charset="0"/>
              </a:rPr>
              <a:t>17.537,78 mc</a:t>
            </a:r>
            <a:r>
              <a:rPr lang="it-IT" sz="2200" dirty="0">
                <a:effectLst/>
                <a:latin typeface="Arial" panose="020B0604020202020204" pitchFamily="34" charset="0"/>
                <a:ea typeface="Calibri" panose="020F0502020204030204" pitchFamily="34" charset="0"/>
                <a:cs typeface="Arial" panose="020B0604020202020204" pitchFamily="34" charset="0"/>
              </a:rPr>
              <a:t> rifiuti abbancati</a:t>
            </a:r>
          </a:p>
          <a:p>
            <a:pPr>
              <a:lnSpc>
                <a:spcPts val="2640"/>
              </a:lnSpc>
              <a:spcBef>
                <a:spcPts val="0"/>
              </a:spcBef>
            </a:pPr>
            <a:r>
              <a:rPr lang="it-IT" sz="2200" dirty="0">
                <a:effectLst/>
                <a:latin typeface="Arial" panose="020B0604020202020204" pitchFamily="34" charset="0"/>
                <a:ea typeface="Calibri" panose="020F0502020204030204" pitchFamily="34" charset="0"/>
                <a:cs typeface="Arial" panose="020B0604020202020204" pitchFamily="34" charset="0"/>
              </a:rPr>
              <a:t>Nel 2010 iniziarono le attività di caratterizzazione dell’area</a:t>
            </a:r>
          </a:p>
        </p:txBody>
      </p:sp>
      <p:pic>
        <p:nvPicPr>
          <p:cNvPr id="3" name="Immagine 2" descr="Immagine che contiene erba, esterni, cielo, natura&#10;&#10;Descrizione generata automaticamente">
            <a:extLst>
              <a:ext uri="{FF2B5EF4-FFF2-40B4-BE49-F238E27FC236}">
                <a16:creationId xmlns:a16="http://schemas.microsoft.com/office/drawing/2014/main" id="{DB3E350F-0CE4-D08F-8B95-592EADFF23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4966" y="1151606"/>
            <a:ext cx="5900928" cy="3008376"/>
          </a:xfrm>
          <a:prstGeom prst="rect">
            <a:avLst/>
          </a:prstGeom>
        </p:spPr>
      </p:pic>
      <p:sp>
        <p:nvSpPr>
          <p:cNvPr id="7" name="CasellaDiTesto 6">
            <a:extLst>
              <a:ext uri="{FF2B5EF4-FFF2-40B4-BE49-F238E27FC236}">
                <a16:creationId xmlns:a16="http://schemas.microsoft.com/office/drawing/2014/main" id="{543AA305-E367-FFE4-7070-AC81D7FF609A}"/>
              </a:ext>
            </a:extLst>
          </p:cNvPr>
          <p:cNvSpPr txBox="1"/>
          <p:nvPr/>
        </p:nvSpPr>
        <p:spPr>
          <a:xfrm>
            <a:off x="3613633" y="4273539"/>
            <a:ext cx="6736258" cy="2601931"/>
          </a:xfrm>
          <a:prstGeom prst="rect">
            <a:avLst/>
          </a:prstGeom>
          <a:noFill/>
        </p:spPr>
        <p:txBody>
          <a:bodyPr wrap="square">
            <a:spAutoFit/>
          </a:bodyPr>
          <a:lstStyle/>
          <a:p>
            <a:pPr>
              <a:lnSpc>
                <a:spcPct val="107000"/>
              </a:lnSpc>
              <a:spcAft>
                <a:spcPts val="800"/>
              </a:spcAft>
            </a:pPr>
            <a:r>
              <a:rPr lang="it-IT" sz="2200" dirty="0">
                <a:solidFill>
                  <a:schemeClr val="accent4">
                    <a:lumMod val="75000"/>
                  </a:schemeClr>
                </a:solidFill>
                <a:latin typeface="Arial" panose="020B0604020202020204" pitchFamily="34" charset="0"/>
                <a:cs typeface="Times New Roman" panose="02020603050405020304" pitchFamily="18" charset="0"/>
              </a:rPr>
              <a:t>Area oggetto di infrazione comunitaria con Sentenza della C.G.U.E., causa C-196/13, e di recente espunzione dalla procedura di infrazione europea con il contributo della Struttura del Commissario Unico per la realizzazione degli interventi necessari all’adeguamento alla normativa vigente delle discariche abusive presenti sul territorio nazionale.</a:t>
            </a:r>
          </a:p>
        </p:txBody>
      </p:sp>
      <p:pic>
        <p:nvPicPr>
          <p:cNvPr id="8" name="Immagine 7" descr="Immagine che contiene testo, clipart&#10;&#10;Descrizione generata automaticamente">
            <a:extLst>
              <a:ext uri="{FF2B5EF4-FFF2-40B4-BE49-F238E27FC236}">
                <a16:creationId xmlns:a16="http://schemas.microsoft.com/office/drawing/2014/main" id="{DB9344DC-B17E-0587-0888-CA48EDB3A2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4738" y="391387"/>
            <a:ext cx="663925" cy="760219"/>
          </a:xfrm>
          <a:prstGeom prst="rect">
            <a:avLst/>
          </a:prstGeom>
        </p:spPr>
      </p:pic>
      <p:pic>
        <p:nvPicPr>
          <p:cNvPr id="9" name="Immagine 8">
            <a:extLst>
              <a:ext uri="{FF2B5EF4-FFF2-40B4-BE49-F238E27FC236}">
                <a16:creationId xmlns:a16="http://schemas.microsoft.com/office/drawing/2014/main" id="{EE4C2B0D-18F2-AB04-4C93-CCD009807B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74738" y="3319837"/>
            <a:ext cx="716989" cy="719456"/>
          </a:xfrm>
          <a:prstGeom prst="rect">
            <a:avLst/>
          </a:prstGeom>
        </p:spPr>
      </p:pic>
      <p:pic>
        <p:nvPicPr>
          <p:cNvPr id="11" name="Immagine 10">
            <a:extLst>
              <a:ext uri="{FF2B5EF4-FFF2-40B4-BE49-F238E27FC236}">
                <a16:creationId xmlns:a16="http://schemas.microsoft.com/office/drawing/2014/main" id="{E6D4BD2B-6944-0893-B06B-316D8A50E9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88333" y="4313295"/>
            <a:ext cx="1303019" cy="445119"/>
          </a:xfrm>
          <a:prstGeom prst="rect">
            <a:avLst/>
          </a:prstGeom>
          <a:solidFill>
            <a:schemeClr val="bg1"/>
          </a:solidFill>
          <a:ln>
            <a:solidFill>
              <a:schemeClr val="accent1">
                <a:alpha val="0"/>
              </a:schemeClr>
            </a:solidFill>
          </a:ln>
        </p:spPr>
      </p:pic>
      <p:pic>
        <p:nvPicPr>
          <p:cNvPr id="12" name="Immagine 11" descr="Immagine che contiene testo, schermata, cibo&#10;&#10;Descrizione generata automaticamente">
            <a:extLst>
              <a:ext uri="{FF2B5EF4-FFF2-40B4-BE49-F238E27FC236}">
                <a16:creationId xmlns:a16="http://schemas.microsoft.com/office/drawing/2014/main" id="{144D827A-7EA8-8A35-67D5-EF5D4B0062F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21316" y="4965861"/>
            <a:ext cx="1437051" cy="445035"/>
          </a:xfrm>
          <a:prstGeom prst="rect">
            <a:avLst/>
          </a:prstGeom>
        </p:spPr>
      </p:pic>
      <p:pic>
        <p:nvPicPr>
          <p:cNvPr id="14" name="Immagine 13" descr="Immagine che contiene testo, logo, emblema, simbolo&#10;&#10;Descrizione generata automaticamente">
            <a:extLst>
              <a:ext uri="{FF2B5EF4-FFF2-40B4-BE49-F238E27FC236}">
                <a16:creationId xmlns:a16="http://schemas.microsoft.com/office/drawing/2014/main" id="{315FA59A-E38D-5256-9C8C-5BA63B21EE9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25328" y="1436054"/>
            <a:ext cx="962744" cy="743767"/>
          </a:xfrm>
          <a:prstGeom prst="rect">
            <a:avLst/>
          </a:prstGeom>
        </p:spPr>
      </p:pic>
      <p:pic>
        <p:nvPicPr>
          <p:cNvPr id="15" name="Immagine 14" descr="Immagine che contiene bandiera, stella, blu, Blu elettrico&#10;&#10;Descrizione generata automaticamente">
            <a:extLst>
              <a:ext uri="{FF2B5EF4-FFF2-40B4-BE49-F238E27FC236}">
                <a16:creationId xmlns:a16="http://schemas.microsoft.com/office/drawing/2014/main" id="{15DD46A5-DEAE-B5A6-9109-B524971BBB2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922010" y="2483485"/>
            <a:ext cx="835667" cy="556098"/>
          </a:xfrm>
          <a:prstGeom prst="rect">
            <a:avLst/>
          </a:prstGeom>
        </p:spPr>
      </p:pic>
      <p:pic>
        <p:nvPicPr>
          <p:cNvPr id="17" name="Immagine 16" descr="Immagine che contiene grafica, Elementi grafici, Carattere, design&#10;&#10;Descrizione generata automaticamente">
            <a:extLst>
              <a:ext uri="{FF2B5EF4-FFF2-40B4-BE49-F238E27FC236}">
                <a16:creationId xmlns:a16="http://schemas.microsoft.com/office/drawing/2014/main" id="{237A2328-9800-8715-346D-006D95351A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924076" y="5645963"/>
            <a:ext cx="897140" cy="560712"/>
          </a:xfrm>
          <a:prstGeom prst="rect">
            <a:avLst/>
          </a:prstGeom>
        </p:spPr>
      </p:pic>
    </p:spTree>
    <p:extLst>
      <p:ext uri="{BB962C8B-B14F-4D97-AF65-F5344CB8AC3E}">
        <p14:creationId xmlns:p14="http://schemas.microsoft.com/office/powerpoint/2010/main" val="13621001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33C2149-871D-4863-A998-4469665F5B91}"/>
              </a:ext>
            </a:extLst>
          </p:cNvPr>
          <p:cNvSpPr>
            <a:spLocks noGrp="1"/>
          </p:cNvSpPr>
          <p:nvPr>
            <p:ph type="title"/>
          </p:nvPr>
        </p:nvSpPr>
        <p:spPr>
          <a:xfrm>
            <a:off x="231798" y="153206"/>
            <a:ext cx="9904892" cy="1231238"/>
          </a:xfrm>
        </p:spPr>
        <p:txBody>
          <a:bodyPr>
            <a:noAutofit/>
          </a:bodyPr>
          <a:lstStyle/>
          <a:p>
            <a:pPr>
              <a:lnSpc>
                <a:spcPct val="100000"/>
              </a:lnSpc>
            </a:pPr>
            <a:r>
              <a:rPr lang="it-IT" sz="4000" b="1" dirty="0">
                <a:solidFill>
                  <a:schemeClr val="accent4">
                    <a:lumMod val="50000"/>
                  </a:schemeClr>
                </a:solidFill>
                <a:latin typeface="Times New Roman" panose="02020603050405020304" pitchFamily="18" charset="0"/>
                <a:cs typeface="Times New Roman" panose="02020603050405020304" pitchFamily="18" charset="0"/>
              </a:rPr>
              <a:t>Il corpo discarica </a:t>
            </a:r>
          </a:p>
        </p:txBody>
      </p:sp>
      <p:sp>
        <p:nvSpPr>
          <p:cNvPr id="6" name="Rettangolo 5">
            <a:extLst>
              <a:ext uri="{FF2B5EF4-FFF2-40B4-BE49-F238E27FC236}">
                <a16:creationId xmlns:a16="http://schemas.microsoft.com/office/drawing/2014/main" id="{AFCAE610-3FD0-4CC7-9697-9E462D9E51D1}"/>
              </a:ext>
            </a:extLst>
          </p:cNvPr>
          <p:cNvSpPr/>
          <p:nvPr/>
        </p:nvSpPr>
        <p:spPr>
          <a:xfrm>
            <a:off x="10368487" y="0"/>
            <a:ext cx="1832810" cy="6858000"/>
          </a:xfrm>
          <a:prstGeom prst="rect">
            <a:avLst/>
          </a:prstGeom>
          <a:solidFill>
            <a:srgbClr val="009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Sottotitolo 2">
            <a:extLst>
              <a:ext uri="{FF2B5EF4-FFF2-40B4-BE49-F238E27FC236}">
                <a16:creationId xmlns:a16="http://schemas.microsoft.com/office/drawing/2014/main" id="{232D940D-C1EC-4E4C-9325-C539A082D063}"/>
              </a:ext>
            </a:extLst>
          </p:cNvPr>
          <p:cNvSpPr txBox="1">
            <a:spLocks/>
          </p:cNvSpPr>
          <p:nvPr/>
        </p:nvSpPr>
        <p:spPr>
          <a:xfrm>
            <a:off x="10359189" y="6441743"/>
            <a:ext cx="1832810" cy="4761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None/>
            </a:pPr>
            <a:r>
              <a:rPr lang="it-IT" sz="1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Ing. Antonella Lomoro</a:t>
            </a:r>
          </a:p>
          <a:p>
            <a:pPr marL="0" indent="0" algn="r">
              <a:lnSpc>
                <a:spcPct val="100000"/>
              </a:lnSpc>
              <a:spcBef>
                <a:spcPts val="0"/>
              </a:spcBef>
              <a:buNone/>
            </a:pPr>
            <a:endParaRPr lang="it-IT" sz="1400" dirty="0">
              <a:solidFill>
                <a:schemeClr val="bg1"/>
              </a:solidFill>
              <a:latin typeface="Times New Roman" panose="02020603050405020304" pitchFamily="18" charset="0"/>
              <a:cs typeface="Times New Roman" panose="02020603050405020304" pitchFamily="18" charset="0"/>
            </a:endParaRPr>
          </a:p>
        </p:txBody>
      </p:sp>
      <p:sp>
        <p:nvSpPr>
          <p:cNvPr id="4" name="Rettangolo 3">
            <a:extLst>
              <a:ext uri="{FF2B5EF4-FFF2-40B4-BE49-F238E27FC236}">
                <a16:creationId xmlns:a16="http://schemas.microsoft.com/office/drawing/2014/main" id="{131E60E0-68C2-4E8E-B7C0-C0617F14DF85}"/>
              </a:ext>
            </a:extLst>
          </p:cNvPr>
          <p:cNvSpPr/>
          <p:nvPr/>
        </p:nvSpPr>
        <p:spPr>
          <a:xfrm>
            <a:off x="0" y="0"/>
            <a:ext cx="10446692" cy="241219"/>
          </a:xfrm>
          <a:prstGeom prst="rect">
            <a:avLst/>
          </a:prstGeom>
          <a:solidFill>
            <a:srgbClr val="009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a:extLst>
              <a:ext uri="{FF2B5EF4-FFF2-40B4-BE49-F238E27FC236}">
                <a16:creationId xmlns:a16="http://schemas.microsoft.com/office/drawing/2014/main" id="{543AA305-E367-FFE4-7070-AC81D7FF609A}"/>
              </a:ext>
            </a:extLst>
          </p:cNvPr>
          <p:cNvSpPr txBox="1"/>
          <p:nvPr/>
        </p:nvSpPr>
        <p:spPr>
          <a:xfrm>
            <a:off x="357808" y="1339871"/>
            <a:ext cx="10125375" cy="474104"/>
          </a:xfrm>
          <a:prstGeom prst="rect">
            <a:avLst/>
          </a:prstGeom>
          <a:noFill/>
        </p:spPr>
        <p:txBody>
          <a:bodyPr wrap="square">
            <a:spAutoFit/>
          </a:bodyPr>
          <a:lstStyle/>
          <a:p>
            <a:pPr>
              <a:lnSpc>
                <a:spcPct val="107000"/>
              </a:lnSpc>
              <a:spcAft>
                <a:spcPts val="800"/>
              </a:spcAft>
            </a:pPr>
            <a:r>
              <a:rPr lang="it-IT" sz="2500" dirty="0">
                <a:solidFill>
                  <a:schemeClr val="accent4">
                    <a:lumMod val="75000"/>
                  </a:schemeClr>
                </a:solidFill>
                <a:latin typeface="Arial" panose="020B0604020202020204" pitchFamily="34" charset="0"/>
                <a:cs typeface="Times New Roman" panose="02020603050405020304" pitchFamily="18" charset="0"/>
              </a:rPr>
              <a:t>Ottobre 2021</a:t>
            </a:r>
          </a:p>
        </p:txBody>
      </p:sp>
      <p:pic>
        <p:nvPicPr>
          <p:cNvPr id="5" name="Immagine 4" descr="Immagine che contiene aria aperta, cielo, suolo, Insieme di organismi vegetali&#10;&#10;Descrizione generata automaticamente">
            <a:extLst>
              <a:ext uri="{FF2B5EF4-FFF2-40B4-BE49-F238E27FC236}">
                <a16:creationId xmlns:a16="http://schemas.microsoft.com/office/drawing/2014/main" id="{B3CEFE33-AD55-3ED7-A53C-C8FDA33874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886" y="3183664"/>
            <a:ext cx="4661556" cy="3496168"/>
          </a:xfrm>
          <a:prstGeom prst="rect">
            <a:avLst/>
          </a:prstGeom>
        </p:spPr>
      </p:pic>
      <p:pic>
        <p:nvPicPr>
          <p:cNvPr id="19" name="Immagine 18" descr="Immagine che contiene testo, clipart&#10;&#10;Descrizione generata automaticamente">
            <a:extLst>
              <a:ext uri="{FF2B5EF4-FFF2-40B4-BE49-F238E27FC236}">
                <a16:creationId xmlns:a16="http://schemas.microsoft.com/office/drawing/2014/main" id="{8460C9F5-F680-13CA-B842-D9FD920231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4738" y="391387"/>
            <a:ext cx="663925" cy="760219"/>
          </a:xfrm>
          <a:prstGeom prst="rect">
            <a:avLst/>
          </a:prstGeom>
        </p:spPr>
      </p:pic>
      <p:pic>
        <p:nvPicPr>
          <p:cNvPr id="20" name="Immagine 19">
            <a:extLst>
              <a:ext uri="{FF2B5EF4-FFF2-40B4-BE49-F238E27FC236}">
                <a16:creationId xmlns:a16="http://schemas.microsoft.com/office/drawing/2014/main" id="{03406DB1-692C-3167-E256-C3FD7F1F50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74738" y="3319837"/>
            <a:ext cx="716989" cy="719456"/>
          </a:xfrm>
          <a:prstGeom prst="rect">
            <a:avLst/>
          </a:prstGeom>
        </p:spPr>
      </p:pic>
      <p:pic>
        <p:nvPicPr>
          <p:cNvPr id="21" name="Immagine 20">
            <a:extLst>
              <a:ext uri="{FF2B5EF4-FFF2-40B4-BE49-F238E27FC236}">
                <a16:creationId xmlns:a16="http://schemas.microsoft.com/office/drawing/2014/main" id="{67773147-C9C9-F362-FC19-C04481FED4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88333" y="4313295"/>
            <a:ext cx="1303019" cy="445119"/>
          </a:xfrm>
          <a:prstGeom prst="rect">
            <a:avLst/>
          </a:prstGeom>
          <a:solidFill>
            <a:schemeClr val="bg1"/>
          </a:solidFill>
          <a:ln>
            <a:solidFill>
              <a:schemeClr val="accent1">
                <a:alpha val="0"/>
              </a:schemeClr>
            </a:solidFill>
          </a:ln>
        </p:spPr>
      </p:pic>
      <p:pic>
        <p:nvPicPr>
          <p:cNvPr id="22" name="Immagine 21" descr="Immagine che contiene testo, schermata, cibo&#10;&#10;Descrizione generata automaticamente">
            <a:extLst>
              <a:ext uri="{FF2B5EF4-FFF2-40B4-BE49-F238E27FC236}">
                <a16:creationId xmlns:a16="http://schemas.microsoft.com/office/drawing/2014/main" id="{9D27A523-4AC3-F1D9-5545-BA719EBDB83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21316" y="4965861"/>
            <a:ext cx="1437051" cy="445035"/>
          </a:xfrm>
          <a:prstGeom prst="rect">
            <a:avLst/>
          </a:prstGeom>
        </p:spPr>
      </p:pic>
      <p:pic>
        <p:nvPicPr>
          <p:cNvPr id="23" name="Immagine 22" descr="Immagine che contiene testo, logo, emblema, simbolo&#10;&#10;Descrizione generata automaticamente">
            <a:extLst>
              <a:ext uri="{FF2B5EF4-FFF2-40B4-BE49-F238E27FC236}">
                <a16:creationId xmlns:a16="http://schemas.microsoft.com/office/drawing/2014/main" id="{6ADF84EB-07D1-612B-E03B-08B66E2E536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25328" y="1436054"/>
            <a:ext cx="962744" cy="743767"/>
          </a:xfrm>
          <a:prstGeom prst="rect">
            <a:avLst/>
          </a:prstGeom>
        </p:spPr>
      </p:pic>
      <p:pic>
        <p:nvPicPr>
          <p:cNvPr id="24" name="Immagine 23" descr="Immagine che contiene bandiera, stella, blu, Blu elettrico&#10;&#10;Descrizione generata automaticamente">
            <a:extLst>
              <a:ext uri="{FF2B5EF4-FFF2-40B4-BE49-F238E27FC236}">
                <a16:creationId xmlns:a16="http://schemas.microsoft.com/office/drawing/2014/main" id="{FACC8419-D412-72CD-8541-130E96594E0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922010" y="2483485"/>
            <a:ext cx="835667" cy="556098"/>
          </a:xfrm>
          <a:prstGeom prst="rect">
            <a:avLst/>
          </a:prstGeom>
        </p:spPr>
      </p:pic>
      <p:pic>
        <p:nvPicPr>
          <p:cNvPr id="25" name="Immagine 24" descr="Immagine che contiene grafica, Elementi grafici, Carattere, design&#10;&#10;Descrizione generata automaticamente">
            <a:extLst>
              <a:ext uri="{FF2B5EF4-FFF2-40B4-BE49-F238E27FC236}">
                <a16:creationId xmlns:a16="http://schemas.microsoft.com/office/drawing/2014/main" id="{06B13217-802C-E170-B213-92EC47E19C7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924076" y="5645963"/>
            <a:ext cx="897140" cy="560712"/>
          </a:xfrm>
          <a:prstGeom prst="rect">
            <a:avLst/>
          </a:prstGeom>
        </p:spPr>
      </p:pic>
      <p:pic>
        <p:nvPicPr>
          <p:cNvPr id="8" name="Immagine 7" descr="Immagine che contiene aria aperta, pianta, cielo, albero&#10;&#10;Descrizione generata automaticamente">
            <a:extLst>
              <a:ext uri="{FF2B5EF4-FFF2-40B4-BE49-F238E27FC236}">
                <a16:creationId xmlns:a16="http://schemas.microsoft.com/office/drawing/2014/main" id="{2C92D9C9-FAAB-C2C4-7EE9-7C7AC310161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74821" y="1635266"/>
            <a:ext cx="6759371" cy="5069528"/>
          </a:xfrm>
          <a:prstGeom prst="rect">
            <a:avLst/>
          </a:prstGeom>
        </p:spPr>
      </p:pic>
    </p:spTree>
    <p:extLst>
      <p:ext uri="{BB962C8B-B14F-4D97-AF65-F5344CB8AC3E}">
        <p14:creationId xmlns:p14="http://schemas.microsoft.com/office/powerpoint/2010/main" val="18608124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33C2149-871D-4863-A998-4469665F5B91}"/>
              </a:ext>
            </a:extLst>
          </p:cNvPr>
          <p:cNvSpPr>
            <a:spLocks noGrp="1"/>
          </p:cNvSpPr>
          <p:nvPr>
            <p:ph type="title"/>
          </p:nvPr>
        </p:nvSpPr>
        <p:spPr>
          <a:xfrm>
            <a:off x="231798" y="153206"/>
            <a:ext cx="9904892" cy="1231238"/>
          </a:xfrm>
        </p:spPr>
        <p:txBody>
          <a:bodyPr>
            <a:noAutofit/>
          </a:bodyPr>
          <a:lstStyle/>
          <a:p>
            <a:pPr>
              <a:lnSpc>
                <a:spcPct val="100000"/>
              </a:lnSpc>
            </a:pPr>
            <a:r>
              <a:rPr lang="it-IT" sz="4000" b="1" dirty="0">
                <a:solidFill>
                  <a:schemeClr val="accent4">
                    <a:lumMod val="50000"/>
                  </a:schemeClr>
                </a:solidFill>
                <a:latin typeface="Times New Roman" panose="02020603050405020304" pitchFamily="18" charset="0"/>
                <a:cs typeface="Times New Roman" panose="02020603050405020304" pitchFamily="18" charset="0"/>
              </a:rPr>
              <a:t>Il canale Deviatore di Lama Badessa</a:t>
            </a:r>
          </a:p>
        </p:txBody>
      </p:sp>
      <p:sp>
        <p:nvSpPr>
          <p:cNvPr id="6" name="Rettangolo 5">
            <a:extLst>
              <a:ext uri="{FF2B5EF4-FFF2-40B4-BE49-F238E27FC236}">
                <a16:creationId xmlns:a16="http://schemas.microsoft.com/office/drawing/2014/main" id="{AFCAE610-3FD0-4CC7-9697-9E462D9E51D1}"/>
              </a:ext>
            </a:extLst>
          </p:cNvPr>
          <p:cNvSpPr/>
          <p:nvPr/>
        </p:nvSpPr>
        <p:spPr>
          <a:xfrm>
            <a:off x="10368487" y="0"/>
            <a:ext cx="1832810" cy="6858000"/>
          </a:xfrm>
          <a:prstGeom prst="rect">
            <a:avLst/>
          </a:prstGeom>
          <a:solidFill>
            <a:srgbClr val="009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Sottotitolo 2">
            <a:extLst>
              <a:ext uri="{FF2B5EF4-FFF2-40B4-BE49-F238E27FC236}">
                <a16:creationId xmlns:a16="http://schemas.microsoft.com/office/drawing/2014/main" id="{232D940D-C1EC-4E4C-9325-C539A082D063}"/>
              </a:ext>
            </a:extLst>
          </p:cNvPr>
          <p:cNvSpPr txBox="1">
            <a:spLocks/>
          </p:cNvSpPr>
          <p:nvPr/>
        </p:nvSpPr>
        <p:spPr>
          <a:xfrm>
            <a:off x="10359189" y="6441743"/>
            <a:ext cx="1832810" cy="4761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None/>
            </a:pPr>
            <a:r>
              <a:rPr lang="it-IT" sz="1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Ing. Antonella Lomoro</a:t>
            </a:r>
          </a:p>
          <a:p>
            <a:pPr marL="0" indent="0" algn="r">
              <a:lnSpc>
                <a:spcPct val="100000"/>
              </a:lnSpc>
              <a:spcBef>
                <a:spcPts val="0"/>
              </a:spcBef>
              <a:buNone/>
            </a:pPr>
            <a:endParaRPr lang="it-IT" sz="1400" dirty="0">
              <a:solidFill>
                <a:schemeClr val="bg1"/>
              </a:solidFill>
              <a:latin typeface="Times New Roman" panose="02020603050405020304" pitchFamily="18" charset="0"/>
              <a:cs typeface="Times New Roman" panose="02020603050405020304" pitchFamily="18" charset="0"/>
            </a:endParaRPr>
          </a:p>
        </p:txBody>
      </p:sp>
      <p:sp>
        <p:nvSpPr>
          <p:cNvPr id="4" name="Rettangolo 3">
            <a:extLst>
              <a:ext uri="{FF2B5EF4-FFF2-40B4-BE49-F238E27FC236}">
                <a16:creationId xmlns:a16="http://schemas.microsoft.com/office/drawing/2014/main" id="{131E60E0-68C2-4E8E-B7C0-C0617F14DF85}"/>
              </a:ext>
            </a:extLst>
          </p:cNvPr>
          <p:cNvSpPr/>
          <p:nvPr/>
        </p:nvSpPr>
        <p:spPr>
          <a:xfrm>
            <a:off x="0" y="0"/>
            <a:ext cx="10446692" cy="241219"/>
          </a:xfrm>
          <a:prstGeom prst="rect">
            <a:avLst/>
          </a:prstGeom>
          <a:solidFill>
            <a:srgbClr val="009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a:extLst>
              <a:ext uri="{FF2B5EF4-FFF2-40B4-BE49-F238E27FC236}">
                <a16:creationId xmlns:a16="http://schemas.microsoft.com/office/drawing/2014/main" id="{543AA305-E367-FFE4-7070-AC81D7FF609A}"/>
              </a:ext>
            </a:extLst>
          </p:cNvPr>
          <p:cNvSpPr txBox="1"/>
          <p:nvPr/>
        </p:nvSpPr>
        <p:spPr>
          <a:xfrm>
            <a:off x="357808" y="1339871"/>
            <a:ext cx="10125375" cy="474104"/>
          </a:xfrm>
          <a:prstGeom prst="rect">
            <a:avLst/>
          </a:prstGeom>
          <a:noFill/>
        </p:spPr>
        <p:txBody>
          <a:bodyPr wrap="square">
            <a:spAutoFit/>
          </a:bodyPr>
          <a:lstStyle/>
          <a:p>
            <a:pPr>
              <a:lnSpc>
                <a:spcPct val="107000"/>
              </a:lnSpc>
              <a:spcAft>
                <a:spcPts val="800"/>
              </a:spcAft>
            </a:pPr>
            <a:r>
              <a:rPr lang="it-IT" sz="2500" dirty="0">
                <a:solidFill>
                  <a:schemeClr val="accent4">
                    <a:lumMod val="75000"/>
                  </a:schemeClr>
                </a:solidFill>
                <a:latin typeface="Arial" panose="020B0604020202020204" pitchFamily="34" charset="0"/>
                <a:cs typeface="Times New Roman" panose="02020603050405020304" pitchFamily="18" charset="0"/>
              </a:rPr>
              <a:t>Ottobre 2021</a:t>
            </a:r>
          </a:p>
        </p:txBody>
      </p:sp>
      <p:pic>
        <p:nvPicPr>
          <p:cNvPr id="11" name="Immagine 10" descr="Immagine che contiene aria aperta, cielo, natura, pianta&#10;&#10;Descrizione generata automaticamente">
            <a:extLst>
              <a:ext uri="{FF2B5EF4-FFF2-40B4-BE49-F238E27FC236}">
                <a16:creationId xmlns:a16="http://schemas.microsoft.com/office/drawing/2014/main" id="{AA322955-F800-F890-19D7-3EE06F07B0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339871"/>
            <a:ext cx="3939576" cy="5252768"/>
          </a:xfrm>
          <a:prstGeom prst="rect">
            <a:avLst/>
          </a:prstGeom>
        </p:spPr>
      </p:pic>
      <p:pic>
        <p:nvPicPr>
          <p:cNvPr id="14" name="Immagine 13" descr="Immagine che contiene aria aperta, cielo, nuvola, terreno&#10;&#10;Descrizione generata automaticamente">
            <a:extLst>
              <a:ext uri="{FF2B5EF4-FFF2-40B4-BE49-F238E27FC236}">
                <a16:creationId xmlns:a16="http://schemas.microsoft.com/office/drawing/2014/main" id="{B72783DA-7F36-A661-D126-CC3EDCC14F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73" y="2286895"/>
            <a:ext cx="5762717" cy="4322038"/>
          </a:xfrm>
          <a:prstGeom prst="rect">
            <a:avLst/>
          </a:prstGeom>
        </p:spPr>
      </p:pic>
      <p:pic>
        <p:nvPicPr>
          <p:cNvPr id="12" name="Immagine 11" descr="Immagine che contiene testo, clipart&#10;&#10;Descrizione generata automaticamente">
            <a:extLst>
              <a:ext uri="{FF2B5EF4-FFF2-40B4-BE49-F238E27FC236}">
                <a16:creationId xmlns:a16="http://schemas.microsoft.com/office/drawing/2014/main" id="{85A828FD-1116-92C3-1C80-18B65ECC91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74738" y="391387"/>
            <a:ext cx="663925" cy="760219"/>
          </a:xfrm>
          <a:prstGeom prst="rect">
            <a:avLst/>
          </a:prstGeom>
        </p:spPr>
      </p:pic>
      <p:pic>
        <p:nvPicPr>
          <p:cNvPr id="15" name="Immagine 14">
            <a:extLst>
              <a:ext uri="{FF2B5EF4-FFF2-40B4-BE49-F238E27FC236}">
                <a16:creationId xmlns:a16="http://schemas.microsoft.com/office/drawing/2014/main" id="{86B287F8-5DE8-4207-60EA-E2EFB06122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74738" y="3319837"/>
            <a:ext cx="716989" cy="719456"/>
          </a:xfrm>
          <a:prstGeom prst="rect">
            <a:avLst/>
          </a:prstGeom>
        </p:spPr>
      </p:pic>
      <p:pic>
        <p:nvPicPr>
          <p:cNvPr id="17" name="Immagine 16">
            <a:extLst>
              <a:ext uri="{FF2B5EF4-FFF2-40B4-BE49-F238E27FC236}">
                <a16:creationId xmlns:a16="http://schemas.microsoft.com/office/drawing/2014/main" id="{ACF71AB7-0009-A939-D51E-D8F8B7E62B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88333" y="4313295"/>
            <a:ext cx="1303019" cy="445119"/>
          </a:xfrm>
          <a:prstGeom prst="rect">
            <a:avLst/>
          </a:prstGeom>
          <a:solidFill>
            <a:schemeClr val="bg1"/>
          </a:solidFill>
          <a:ln>
            <a:solidFill>
              <a:schemeClr val="accent1">
                <a:alpha val="0"/>
              </a:schemeClr>
            </a:solidFill>
          </a:ln>
        </p:spPr>
      </p:pic>
      <p:pic>
        <p:nvPicPr>
          <p:cNvPr id="19" name="Immagine 18" descr="Immagine che contiene testo, schermata, cibo&#10;&#10;Descrizione generata automaticamente">
            <a:extLst>
              <a:ext uri="{FF2B5EF4-FFF2-40B4-BE49-F238E27FC236}">
                <a16:creationId xmlns:a16="http://schemas.microsoft.com/office/drawing/2014/main" id="{F6BCD093-1A48-A105-9108-DA7BF975C82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21316" y="4965861"/>
            <a:ext cx="1437051" cy="445035"/>
          </a:xfrm>
          <a:prstGeom prst="rect">
            <a:avLst/>
          </a:prstGeom>
        </p:spPr>
      </p:pic>
      <p:pic>
        <p:nvPicPr>
          <p:cNvPr id="21" name="Immagine 20" descr="Immagine che contiene testo, logo, emblema, simbolo&#10;&#10;Descrizione generata automaticamente">
            <a:extLst>
              <a:ext uri="{FF2B5EF4-FFF2-40B4-BE49-F238E27FC236}">
                <a16:creationId xmlns:a16="http://schemas.microsoft.com/office/drawing/2014/main" id="{4E56FF16-6BEB-0B2E-B12B-2A74DE79088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25328" y="1436054"/>
            <a:ext cx="962744" cy="743767"/>
          </a:xfrm>
          <a:prstGeom prst="rect">
            <a:avLst/>
          </a:prstGeom>
        </p:spPr>
      </p:pic>
      <p:pic>
        <p:nvPicPr>
          <p:cNvPr id="22" name="Immagine 21" descr="Immagine che contiene bandiera, stella, blu, Blu elettrico&#10;&#10;Descrizione generata automaticamente">
            <a:extLst>
              <a:ext uri="{FF2B5EF4-FFF2-40B4-BE49-F238E27FC236}">
                <a16:creationId xmlns:a16="http://schemas.microsoft.com/office/drawing/2014/main" id="{474621E2-85F2-E675-EC42-152FA6681D4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922010" y="2483485"/>
            <a:ext cx="835667" cy="556098"/>
          </a:xfrm>
          <a:prstGeom prst="rect">
            <a:avLst/>
          </a:prstGeom>
        </p:spPr>
      </p:pic>
      <p:pic>
        <p:nvPicPr>
          <p:cNvPr id="23" name="Immagine 22" descr="Immagine che contiene grafica, Elementi grafici, Carattere, design&#10;&#10;Descrizione generata automaticamente">
            <a:extLst>
              <a:ext uri="{FF2B5EF4-FFF2-40B4-BE49-F238E27FC236}">
                <a16:creationId xmlns:a16="http://schemas.microsoft.com/office/drawing/2014/main" id="{56E87242-F452-EE71-313E-55430317038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924076" y="5645963"/>
            <a:ext cx="897140" cy="560712"/>
          </a:xfrm>
          <a:prstGeom prst="rect">
            <a:avLst/>
          </a:prstGeom>
        </p:spPr>
      </p:pic>
    </p:spTree>
    <p:extLst>
      <p:ext uri="{BB962C8B-B14F-4D97-AF65-F5344CB8AC3E}">
        <p14:creationId xmlns:p14="http://schemas.microsoft.com/office/powerpoint/2010/main" val="236481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33C2149-871D-4863-A998-4469665F5B91}"/>
              </a:ext>
            </a:extLst>
          </p:cNvPr>
          <p:cNvSpPr>
            <a:spLocks noGrp="1"/>
          </p:cNvSpPr>
          <p:nvPr>
            <p:ph type="title"/>
          </p:nvPr>
        </p:nvSpPr>
        <p:spPr>
          <a:xfrm>
            <a:off x="231798" y="153206"/>
            <a:ext cx="11202178" cy="1231238"/>
          </a:xfrm>
        </p:spPr>
        <p:txBody>
          <a:bodyPr>
            <a:noAutofit/>
          </a:bodyPr>
          <a:lstStyle/>
          <a:p>
            <a:pPr>
              <a:lnSpc>
                <a:spcPct val="100000"/>
              </a:lnSpc>
            </a:pPr>
            <a:r>
              <a:rPr lang="it-IT" sz="4000" b="1" dirty="0">
                <a:solidFill>
                  <a:schemeClr val="accent4">
                    <a:lumMod val="50000"/>
                  </a:schemeClr>
                </a:solidFill>
                <a:latin typeface="Times New Roman" panose="02020603050405020304" pitchFamily="18" charset="0"/>
                <a:cs typeface="Times New Roman" panose="02020603050405020304" pitchFamily="18" charset="0"/>
              </a:rPr>
              <a:t>I Rifiuti presenti e lo stato di contaminazione</a:t>
            </a:r>
          </a:p>
        </p:txBody>
      </p:sp>
      <p:sp>
        <p:nvSpPr>
          <p:cNvPr id="6" name="Rettangolo 5">
            <a:extLst>
              <a:ext uri="{FF2B5EF4-FFF2-40B4-BE49-F238E27FC236}">
                <a16:creationId xmlns:a16="http://schemas.microsoft.com/office/drawing/2014/main" id="{AFCAE610-3FD0-4CC7-9697-9E462D9E51D1}"/>
              </a:ext>
            </a:extLst>
          </p:cNvPr>
          <p:cNvSpPr/>
          <p:nvPr/>
        </p:nvSpPr>
        <p:spPr>
          <a:xfrm>
            <a:off x="10368487" y="0"/>
            <a:ext cx="1832810" cy="6858000"/>
          </a:xfrm>
          <a:prstGeom prst="rect">
            <a:avLst/>
          </a:prstGeom>
          <a:solidFill>
            <a:srgbClr val="009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Sottotitolo 2">
            <a:extLst>
              <a:ext uri="{FF2B5EF4-FFF2-40B4-BE49-F238E27FC236}">
                <a16:creationId xmlns:a16="http://schemas.microsoft.com/office/drawing/2014/main" id="{232D940D-C1EC-4E4C-9325-C539A082D063}"/>
              </a:ext>
            </a:extLst>
          </p:cNvPr>
          <p:cNvSpPr txBox="1">
            <a:spLocks/>
          </p:cNvSpPr>
          <p:nvPr/>
        </p:nvSpPr>
        <p:spPr>
          <a:xfrm>
            <a:off x="10359189" y="6441743"/>
            <a:ext cx="1832810" cy="4761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None/>
            </a:pPr>
            <a:r>
              <a:rPr lang="it-IT" sz="1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Ing. Antonella Lomoro</a:t>
            </a:r>
          </a:p>
          <a:p>
            <a:pPr marL="0" indent="0" algn="r">
              <a:lnSpc>
                <a:spcPct val="100000"/>
              </a:lnSpc>
              <a:spcBef>
                <a:spcPts val="0"/>
              </a:spcBef>
              <a:buNone/>
            </a:pPr>
            <a:endParaRPr lang="it-IT" sz="1400" dirty="0">
              <a:solidFill>
                <a:schemeClr val="bg1"/>
              </a:solidFill>
              <a:latin typeface="Times New Roman" panose="02020603050405020304" pitchFamily="18" charset="0"/>
              <a:cs typeface="Times New Roman" panose="02020603050405020304" pitchFamily="18" charset="0"/>
            </a:endParaRPr>
          </a:p>
        </p:txBody>
      </p:sp>
      <p:sp>
        <p:nvSpPr>
          <p:cNvPr id="4" name="Rettangolo 3">
            <a:extLst>
              <a:ext uri="{FF2B5EF4-FFF2-40B4-BE49-F238E27FC236}">
                <a16:creationId xmlns:a16="http://schemas.microsoft.com/office/drawing/2014/main" id="{131E60E0-68C2-4E8E-B7C0-C0617F14DF85}"/>
              </a:ext>
            </a:extLst>
          </p:cNvPr>
          <p:cNvSpPr/>
          <p:nvPr/>
        </p:nvSpPr>
        <p:spPr>
          <a:xfrm>
            <a:off x="0" y="0"/>
            <a:ext cx="10446692" cy="241219"/>
          </a:xfrm>
          <a:prstGeom prst="rect">
            <a:avLst/>
          </a:prstGeom>
          <a:solidFill>
            <a:srgbClr val="009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 di testo 2">
            <a:extLst>
              <a:ext uri="{FF2B5EF4-FFF2-40B4-BE49-F238E27FC236}">
                <a16:creationId xmlns:a16="http://schemas.microsoft.com/office/drawing/2014/main" id="{0EDECF31-0B09-08D3-242D-38C1F3C39A7D}"/>
              </a:ext>
            </a:extLst>
          </p:cNvPr>
          <p:cNvSpPr txBox="1">
            <a:spLocks noChangeArrowheads="1"/>
          </p:cNvSpPr>
          <p:nvPr/>
        </p:nvSpPr>
        <p:spPr bwMode="auto">
          <a:xfrm>
            <a:off x="5339543" y="3393875"/>
            <a:ext cx="4857750" cy="328930"/>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algn="just">
              <a:lnSpc>
                <a:spcPts val="1800"/>
              </a:lnSpc>
            </a:pPr>
            <a:r>
              <a:rPr lang="it-IT" sz="1200" b="1" dirty="0">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RICOSTRUZIONE STRATIGRAFICA ABBANCAMENTO RIFIUTI</a:t>
            </a:r>
            <a:endParaRPr lang="it-IT" sz="1100" dirty="0">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3" name="Immagine 2" descr="Interramento_Pesco_B1-Layout1">
            <a:extLst>
              <a:ext uri="{FF2B5EF4-FFF2-40B4-BE49-F238E27FC236}">
                <a16:creationId xmlns:a16="http://schemas.microsoft.com/office/drawing/2014/main" id="{089C9E28-E87A-AA96-E3E9-3DEFDE079E68}"/>
              </a:ext>
            </a:extLst>
          </p:cNvPr>
          <p:cNvPicPr>
            <a:picLocks noChangeAspect="1"/>
          </p:cNvPicPr>
          <p:nvPr/>
        </p:nvPicPr>
        <p:blipFill rotWithShape="1">
          <a:blip r:embed="rId3">
            <a:extLst>
              <a:ext uri="{28A0092B-C50C-407E-A947-70E740481C1C}">
                <a14:useLocalDpi xmlns:a14="http://schemas.microsoft.com/office/drawing/2010/main" val="0"/>
              </a:ext>
            </a:extLst>
          </a:blip>
          <a:srcRect l="2482" t="15581" r="2970" b="13031"/>
          <a:stretch/>
        </p:blipFill>
        <p:spPr bwMode="auto">
          <a:xfrm>
            <a:off x="111760" y="3574047"/>
            <a:ext cx="5056588" cy="3343873"/>
          </a:xfrm>
          <a:prstGeom prst="rect">
            <a:avLst/>
          </a:prstGeom>
          <a:noFill/>
          <a:ln>
            <a:noFill/>
          </a:ln>
          <a:extLst>
            <a:ext uri="{53640926-AAD7-44D8-BBD7-CCE9431645EC}">
              <a14:shadowObscured xmlns:a14="http://schemas.microsoft.com/office/drawing/2010/main"/>
            </a:ext>
          </a:extLst>
        </p:spPr>
      </p:pic>
      <p:sp>
        <p:nvSpPr>
          <p:cNvPr id="12" name="CasellaDiTesto 11">
            <a:extLst>
              <a:ext uri="{FF2B5EF4-FFF2-40B4-BE49-F238E27FC236}">
                <a16:creationId xmlns:a16="http://schemas.microsoft.com/office/drawing/2014/main" id="{74E34197-E987-751E-DFFA-25A127D5DAE6}"/>
              </a:ext>
            </a:extLst>
          </p:cNvPr>
          <p:cNvSpPr txBox="1"/>
          <p:nvPr/>
        </p:nvSpPr>
        <p:spPr>
          <a:xfrm>
            <a:off x="-55659" y="6581001"/>
            <a:ext cx="7378809" cy="276999"/>
          </a:xfrm>
          <a:prstGeom prst="rect">
            <a:avLst/>
          </a:prstGeom>
          <a:noFill/>
        </p:spPr>
        <p:txBody>
          <a:bodyPr wrap="square">
            <a:spAutoFit/>
          </a:bodyPr>
          <a:lstStyle/>
          <a:p>
            <a:r>
              <a:rPr lang="it-IT" sz="1200" b="1" dirty="0">
                <a:solidFill>
                  <a:srgbClr val="00B050"/>
                </a:solidFill>
                <a:effectLst/>
                <a:latin typeface="Arial" panose="020B0604020202020204" pitchFamily="34" charset="0"/>
                <a:ea typeface="Calibri" panose="020F0502020204030204" pitchFamily="34" charset="0"/>
                <a:cs typeface="Arial" panose="020B0604020202020204" pitchFamily="34" charset="0"/>
              </a:rPr>
              <a:t>UBICAZIONE INDAGINI CARATTERIZZAZIONE E RAPPRESENTAZIONE STRATIFRAFIA</a:t>
            </a:r>
            <a:endParaRPr lang="it-IT" sz="1200" dirty="0">
              <a:latin typeface="Arial" panose="020B0604020202020204" pitchFamily="34" charset="0"/>
              <a:cs typeface="Arial" panose="020B0604020202020204" pitchFamily="34" charset="0"/>
            </a:endParaRPr>
          </a:p>
        </p:txBody>
      </p:sp>
      <p:pic>
        <p:nvPicPr>
          <p:cNvPr id="17" name="Immagine 16" descr="Immagine che contiene testo, clipart&#10;&#10;Descrizione generata automaticamente">
            <a:extLst>
              <a:ext uri="{FF2B5EF4-FFF2-40B4-BE49-F238E27FC236}">
                <a16:creationId xmlns:a16="http://schemas.microsoft.com/office/drawing/2014/main" id="{AA703AD3-047D-E797-7E59-6A3E74FF3D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4738" y="391387"/>
            <a:ext cx="663925" cy="760219"/>
          </a:xfrm>
          <a:prstGeom prst="rect">
            <a:avLst/>
          </a:prstGeom>
        </p:spPr>
      </p:pic>
      <p:pic>
        <p:nvPicPr>
          <p:cNvPr id="22" name="Immagine 21" descr="Immagine che contiene bandiera, stella, blu, Blu elettrico&#10;&#10;Descrizione generata automaticamente">
            <a:extLst>
              <a:ext uri="{FF2B5EF4-FFF2-40B4-BE49-F238E27FC236}">
                <a16:creationId xmlns:a16="http://schemas.microsoft.com/office/drawing/2014/main" id="{40B0E172-C00C-F1FF-124C-846A3E9201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22010" y="2483485"/>
            <a:ext cx="835667" cy="556098"/>
          </a:xfrm>
          <a:prstGeom prst="rect">
            <a:avLst/>
          </a:prstGeom>
        </p:spPr>
      </p:pic>
      <p:pic>
        <p:nvPicPr>
          <p:cNvPr id="8" name="Immagine 7">
            <a:extLst>
              <a:ext uri="{FF2B5EF4-FFF2-40B4-BE49-F238E27FC236}">
                <a16:creationId xmlns:a16="http://schemas.microsoft.com/office/drawing/2014/main" id="{14644EDF-4EDC-1F22-94B9-9835B91FBB5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3347" t="57752" r="36502" b="26871"/>
          <a:stretch/>
        </p:blipFill>
        <p:spPr bwMode="auto">
          <a:xfrm>
            <a:off x="3998202" y="1826251"/>
            <a:ext cx="8017510" cy="1647825"/>
          </a:xfrm>
          <a:prstGeom prst="rect">
            <a:avLst/>
          </a:prstGeom>
          <a:ln>
            <a:noFill/>
          </a:ln>
          <a:extLst>
            <a:ext uri="{53640926-AAD7-44D8-BBD7-CCE9431645EC}">
              <a14:shadowObscured xmlns:a14="http://schemas.microsoft.com/office/drawing/2010/main"/>
            </a:ext>
          </a:extLst>
        </p:spPr>
      </p:pic>
      <p:pic>
        <p:nvPicPr>
          <p:cNvPr id="5" name="Immagine 4">
            <a:extLst>
              <a:ext uri="{FF2B5EF4-FFF2-40B4-BE49-F238E27FC236}">
                <a16:creationId xmlns:a16="http://schemas.microsoft.com/office/drawing/2014/main" id="{12D2C3F5-DB7C-DD39-0FEF-4C822855F33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866" t="52716" r="2559"/>
          <a:stretch/>
        </p:blipFill>
        <p:spPr bwMode="auto">
          <a:xfrm>
            <a:off x="6169232" y="3654879"/>
            <a:ext cx="5399855" cy="2791631"/>
          </a:xfrm>
          <a:prstGeom prst="rect">
            <a:avLst/>
          </a:prstGeom>
          <a:ln>
            <a:noFill/>
          </a:ln>
          <a:extLst>
            <a:ext uri="{53640926-AAD7-44D8-BBD7-CCE9431645EC}">
              <a14:shadowObscured xmlns:a14="http://schemas.microsoft.com/office/drawing/2010/main"/>
            </a:ext>
          </a:extLst>
        </p:spPr>
      </p:pic>
      <p:sp>
        <p:nvSpPr>
          <p:cNvPr id="27" name="CasellaDiTesto 26">
            <a:extLst>
              <a:ext uri="{FF2B5EF4-FFF2-40B4-BE49-F238E27FC236}">
                <a16:creationId xmlns:a16="http://schemas.microsoft.com/office/drawing/2014/main" id="{C3D17D7D-E4B2-F07F-D2B1-21493C235454}"/>
              </a:ext>
            </a:extLst>
          </p:cNvPr>
          <p:cNvSpPr txBox="1"/>
          <p:nvPr/>
        </p:nvSpPr>
        <p:spPr>
          <a:xfrm>
            <a:off x="111759" y="2091583"/>
            <a:ext cx="4014967" cy="759182"/>
          </a:xfrm>
          <a:prstGeom prst="rect">
            <a:avLst/>
          </a:prstGeom>
          <a:noFill/>
        </p:spPr>
        <p:txBody>
          <a:bodyPr wrap="square">
            <a:spAutoFit/>
          </a:bodyPr>
          <a:lstStyle/>
          <a:p>
            <a:pPr>
              <a:lnSpc>
                <a:spcPts val="2640"/>
              </a:lnSpc>
              <a:spcBef>
                <a:spcPts val="0"/>
              </a:spcBef>
            </a:pPr>
            <a:r>
              <a:rPr lang="it-IT" sz="2200" dirty="0">
                <a:effectLst/>
                <a:latin typeface="Arial" panose="020B0604020202020204" pitchFamily="34" charset="0"/>
                <a:ea typeface="Calibri" panose="020F0502020204030204" pitchFamily="34" charset="0"/>
                <a:cs typeface="Arial" panose="020B0604020202020204" pitchFamily="34" charset="0"/>
              </a:rPr>
              <a:t>Superficie: </a:t>
            </a:r>
            <a:r>
              <a:rPr lang="it-IT" sz="2200" b="1" dirty="0">
                <a:effectLst/>
                <a:latin typeface="Arial" panose="020B0604020202020204" pitchFamily="34" charset="0"/>
                <a:ea typeface="Calibri" panose="020F0502020204030204" pitchFamily="34" charset="0"/>
                <a:cs typeface="Arial" panose="020B0604020202020204" pitchFamily="34" charset="0"/>
              </a:rPr>
              <a:t>9.869 mq</a:t>
            </a:r>
          </a:p>
          <a:p>
            <a:pPr>
              <a:lnSpc>
                <a:spcPts val="2640"/>
              </a:lnSpc>
              <a:spcBef>
                <a:spcPts val="0"/>
              </a:spcBef>
            </a:pPr>
            <a:r>
              <a:rPr lang="it-IT" sz="2200" dirty="0">
                <a:latin typeface="Arial" panose="020B0604020202020204" pitchFamily="34" charset="0"/>
                <a:ea typeface="Calibri" panose="020F0502020204030204" pitchFamily="34" charset="0"/>
                <a:cs typeface="Arial" panose="020B0604020202020204" pitchFamily="34" charset="0"/>
              </a:rPr>
              <a:t>rifiuti abbancati: </a:t>
            </a:r>
            <a:r>
              <a:rPr lang="it-IT" sz="2200" b="1" dirty="0">
                <a:effectLst/>
                <a:latin typeface="Arial" panose="020B0604020202020204" pitchFamily="34" charset="0"/>
                <a:ea typeface="Calibri" panose="020F0502020204030204" pitchFamily="34" charset="0"/>
                <a:cs typeface="Arial" panose="020B0604020202020204" pitchFamily="34" charset="0"/>
              </a:rPr>
              <a:t>17.537,78 mc</a:t>
            </a:r>
            <a:endParaRPr lang="it-IT" sz="22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7174465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33C2149-871D-4863-A998-4469665F5B91}"/>
              </a:ext>
            </a:extLst>
          </p:cNvPr>
          <p:cNvSpPr>
            <a:spLocks noGrp="1"/>
          </p:cNvSpPr>
          <p:nvPr>
            <p:ph type="title"/>
          </p:nvPr>
        </p:nvSpPr>
        <p:spPr>
          <a:xfrm>
            <a:off x="231798" y="153206"/>
            <a:ext cx="9904892" cy="1231238"/>
          </a:xfrm>
        </p:spPr>
        <p:txBody>
          <a:bodyPr>
            <a:noAutofit/>
          </a:bodyPr>
          <a:lstStyle/>
          <a:p>
            <a:pPr>
              <a:lnSpc>
                <a:spcPct val="100000"/>
              </a:lnSpc>
            </a:pPr>
            <a:r>
              <a:rPr lang="it-IT" sz="4000" b="1" dirty="0">
                <a:solidFill>
                  <a:schemeClr val="accent4">
                    <a:lumMod val="50000"/>
                  </a:schemeClr>
                </a:solidFill>
                <a:latin typeface="Times New Roman" panose="02020603050405020304" pitchFamily="18" charset="0"/>
                <a:cs typeface="Times New Roman" panose="02020603050405020304" pitchFamily="18" charset="0"/>
              </a:rPr>
              <a:t>I vincoli presenti e il Canale Deviatore</a:t>
            </a:r>
          </a:p>
        </p:txBody>
      </p:sp>
      <p:sp>
        <p:nvSpPr>
          <p:cNvPr id="6" name="Rettangolo 5">
            <a:extLst>
              <a:ext uri="{FF2B5EF4-FFF2-40B4-BE49-F238E27FC236}">
                <a16:creationId xmlns:a16="http://schemas.microsoft.com/office/drawing/2014/main" id="{AFCAE610-3FD0-4CC7-9697-9E462D9E51D1}"/>
              </a:ext>
            </a:extLst>
          </p:cNvPr>
          <p:cNvSpPr/>
          <p:nvPr/>
        </p:nvSpPr>
        <p:spPr>
          <a:xfrm>
            <a:off x="10368487" y="0"/>
            <a:ext cx="1832810" cy="6858000"/>
          </a:xfrm>
          <a:prstGeom prst="rect">
            <a:avLst/>
          </a:prstGeom>
          <a:solidFill>
            <a:srgbClr val="009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Sottotitolo 2">
            <a:extLst>
              <a:ext uri="{FF2B5EF4-FFF2-40B4-BE49-F238E27FC236}">
                <a16:creationId xmlns:a16="http://schemas.microsoft.com/office/drawing/2014/main" id="{232D940D-C1EC-4E4C-9325-C539A082D063}"/>
              </a:ext>
            </a:extLst>
          </p:cNvPr>
          <p:cNvSpPr txBox="1">
            <a:spLocks/>
          </p:cNvSpPr>
          <p:nvPr/>
        </p:nvSpPr>
        <p:spPr>
          <a:xfrm>
            <a:off x="10359189" y="6441743"/>
            <a:ext cx="1832810" cy="4761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None/>
            </a:pPr>
            <a:r>
              <a:rPr lang="it-IT" sz="1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Ing. Antonella Lomoro</a:t>
            </a:r>
          </a:p>
          <a:p>
            <a:pPr marL="0" indent="0" algn="r">
              <a:lnSpc>
                <a:spcPct val="100000"/>
              </a:lnSpc>
              <a:spcBef>
                <a:spcPts val="0"/>
              </a:spcBef>
              <a:buNone/>
            </a:pPr>
            <a:endParaRPr lang="it-IT" sz="1400" dirty="0">
              <a:solidFill>
                <a:schemeClr val="bg1"/>
              </a:solidFill>
              <a:latin typeface="Times New Roman" panose="02020603050405020304" pitchFamily="18" charset="0"/>
              <a:cs typeface="Times New Roman" panose="02020603050405020304" pitchFamily="18" charset="0"/>
            </a:endParaRPr>
          </a:p>
        </p:txBody>
      </p:sp>
      <p:sp>
        <p:nvSpPr>
          <p:cNvPr id="4" name="Rettangolo 3">
            <a:extLst>
              <a:ext uri="{FF2B5EF4-FFF2-40B4-BE49-F238E27FC236}">
                <a16:creationId xmlns:a16="http://schemas.microsoft.com/office/drawing/2014/main" id="{131E60E0-68C2-4E8E-B7C0-C0617F14DF85}"/>
              </a:ext>
            </a:extLst>
          </p:cNvPr>
          <p:cNvSpPr/>
          <p:nvPr/>
        </p:nvSpPr>
        <p:spPr>
          <a:xfrm>
            <a:off x="0" y="0"/>
            <a:ext cx="10446692" cy="241219"/>
          </a:xfrm>
          <a:prstGeom prst="rect">
            <a:avLst/>
          </a:prstGeom>
          <a:solidFill>
            <a:srgbClr val="009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Segnaposto contenuto 9">
            <a:extLst>
              <a:ext uri="{FF2B5EF4-FFF2-40B4-BE49-F238E27FC236}">
                <a16:creationId xmlns:a16="http://schemas.microsoft.com/office/drawing/2014/main" id="{35454F3A-D447-3F05-BCC5-760936282BFB}"/>
              </a:ext>
            </a:extLst>
          </p:cNvPr>
          <p:cNvSpPr>
            <a:spLocks noGrp="1"/>
          </p:cNvSpPr>
          <p:nvPr>
            <p:ph idx="1"/>
          </p:nvPr>
        </p:nvSpPr>
        <p:spPr>
          <a:xfrm>
            <a:off x="0" y="1321388"/>
            <a:ext cx="10136690" cy="4351338"/>
          </a:xfrm>
        </p:spPr>
        <p:txBody>
          <a:bodyPr>
            <a:normAutofit/>
          </a:bodyPr>
          <a:lstStyle/>
          <a:p>
            <a:pPr algn="just"/>
            <a:r>
              <a:rPr lang="it-IT" sz="2800" dirty="0">
                <a:latin typeface="Arial" panose="020B0604020202020204" pitchFamily="34" charset="0"/>
                <a:cs typeface="Arial" panose="020B0604020202020204" pitchFamily="34" charset="0"/>
              </a:rPr>
              <a:t>Un aspetto fortemente connotativo dell’area è il canale deviatore di </a:t>
            </a:r>
            <a:r>
              <a:rPr lang="it-IT" sz="2800" b="1" dirty="0">
                <a:latin typeface="Arial" panose="020B0604020202020204" pitchFamily="34" charset="0"/>
                <a:cs typeface="Arial" panose="020B0604020202020204" pitchFamily="34" charset="0"/>
              </a:rPr>
              <a:t>Lama Badessa, eseguito uno Studio di compatibilità geologica e geotecnica</a:t>
            </a:r>
            <a:endParaRPr lang="it-IT" sz="2800" dirty="0">
              <a:latin typeface="Arial" panose="020B0604020202020204" pitchFamily="34" charset="0"/>
              <a:cs typeface="Arial" panose="020B0604020202020204" pitchFamily="34" charset="0"/>
            </a:endParaRPr>
          </a:p>
          <a:p>
            <a:pPr marL="342900" lvl="0" indent="-342900" algn="just" rtl="0">
              <a:lnSpc>
                <a:spcPct val="100000"/>
              </a:lnSpc>
              <a:buFont typeface="Arial" panose="020B0604020202020204" pitchFamily="34" charset="0"/>
              <a:buChar char="-"/>
            </a:pPr>
            <a:r>
              <a:rPr lang="it-IT" sz="1800" b="1" dirty="0">
                <a:effectLst/>
                <a:latin typeface="Arial" panose="020B0604020202020204" pitchFamily="34" charset="0"/>
                <a:ea typeface="Times New Roman" panose="02020603050405020304" pitchFamily="18" charset="0"/>
                <a:cs typeface="Arial" panose="020B0604020202020204" pitchFamily="34" charset="0"/>
              </a:rPr>
              <a:t>PPTR</a:t>
            </a:r>
            <a:r>
              <a:rPr lang="it-IT" sz="1800" b="1" dirty="0">
                <a:latin typeface="Arial" panose="020B0604020202020204" pitchFamily="34" charset="0"/>
                <a:ea typeface="Times New Roman" panose="02020603050405020304" pitchFamily="18" charset="0"/>
                <a:cs typeface="Arial" panose="020B0604020202020204" pitchFamily="34" charset="0"/>
              </a:rPr>
              <a:t> </a:t>
            </a:r>
            <a:r>
              <a:rPr lang="it-IT" sz="1800" dirty="0">
                <a:effectLst/>
                <a:latin typeface="Arial" panose="020B0604020202020204" pitchFamily="34" charset="0"/>
                <a:ea typeface="Times New Roman" panose="02020603050405020304" pitchFamily="18" charset="0"/>
                <a:cs typeface="Arial" panose="020B0604020202020204" pitchFamily="34" charset="0"/>
              </a:rPr>
              <a:t>“Lame e gravine”</a:t>
            </a:r>
          </a:p>
          <a:p>
            <a:pPr marL="0" lvl="0" indent="0" algn="just">
              <a:buNone/>
            </a:pPr>
            <a:r>
              <a:rPr lang="it-IT" sz="1800" b="1" dirty="0">
                <a:effectLst/>
                <a:latin typeface="Arial" panose="020B0604020202020204" pitchFamily="34" charset="0"/>
                <a:ea typeface="Times New Roman" panose="02020603050405020304" pitchFamily="18" charset="0"/>
                <a:cs typeface="Arial" panose="020B0604020202020204" pitchFamily="34" charset="0"/>
              </a:rPr>
              <a:t>	</a:t>
            </a:r>
            <a:endParaRPr lang="it-IT" dirty="0">
              <a:latin typeface="Arial" panose="020B0604020202020204" pitchFamily="34" charset="0"/>
              <a:cs typeface="Arial" panose="020B0604020202020204" pitchFamily="34" charset="0"/>
            </a:endParaRPr>
          </a:p>
        </p:txBody>
      </p:sp>
      <p:pic>
        <p:nvPicPr>
          <p:cNvPr id="5" name="Immagine 6" descr="Figura04">
            <a:extLst>
              <a:ext uri="{FF2B5EF4-FFF2-40B4-BE49-F238E27FC236}">
                <a16:creationId xmlns:a16="http://schemas.microsoft.com/office/drawing/2014/main" id="{38F4A9B0-1D84-0BAE-2DC9-FF6D1EAF62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0525" y="2645673"/>
            <a:ext cx="2969366" cy="2088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a:extLst>
              <a:ext uri="{FF2B5EF4-FFF2-40B4-BE49-F238E27FC236}">
                <a16:creationId xmlns:a16="http://schemas.microsoft.com/office/drawing/2014/main" id="{5873D39A-9DF8-5D84-221B-54D0B577DB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6090" y="2621844"/>
            <a:ext cx="3030772" cy="2136499"/>
          </a:xfrm>
          <a:prstGeom prst="rect">
            <a:avLst/>
          </a:prstGeom>
          <a:noFill/>
          <a:extLst>
            <a:ext uri="{909E8E84-426E-40DD-AFC4-6F175D3DCCD1}">
              <a14:hiddenFill xmlns:a14="http://schemas.microsoft.com/office/drawing/2010/main">
                <a:solidFill>
                  <a:srgbClr val="FFFFFF"/>
                </a:solidFill>
              </a14:hiddenFill>
            </a:ext>
          </a:extLst>
        </p:spPr>
      </p:pic>
      <p:sp>
        <p:nvSpPr>
          <p:cNvPr id="9" name="CasellaDiTesto 8">
            <a:extLst>
              <a:ext uri="{FF2B5EF4-FFF2-40B4-BE49-F238E27FC236}">
                <a16:creationId xmlns:a16="http://schemas.microsoft.com/office/drawing/2014/main" id="{686C7A7B-4A36-1EDC-50FE-5E37E7FAD634}"/>
              </a:ext>
            </a:extLst>
          </p:cNvPr>
          <p:cNvSpPr txBox="1"/>
          <p:nvPr/>
        </p:nvSpPr>
        <p:spPr>
          <a:xfrm>
            <a:off x="-76715" y="3039583"/>
            <a:ext cx="3769282" cy="2308324"/>
          </a:xfrm>
          <a:prstGeom prst="rect">
            <a:avLst/>
          </a:prstGeom>
          <a:noFill/>
        </p:spPr>
        <p:txBody>
          <a:bodyPr wrap="square">
            <a:spAutoFit/>
          </a:bodyPr>
          <a:lstStyle/>
          <a:p>
            <a:pPr marL="342900" lvl="0" indent="-342900" algn="just">
              <a:buFont typeface="Arial" panose="020B0604020202020204" pitchFamily="34" charset="0"/>
              <a:buChar char="-"/>
            </a:pPr>
            <a:r>
              <a:rPr lang="it-IT" sz="1800" b="1" dirty="0">
                <a:effectLst/>
                <a:latin typeface="Arial" panose="020B0604020202020204" pitchFamily="34" charset="0"/>
                <a:ea typeface="Times New Roman" panose="02020603050405020304" pitchFamily="18" charset="0"/>
                <a:cs typeface="Arial" panose="020B0604020202020204" pitchFamily="34" charset="0"/>
              </a:rPr>
              <a:t>PAI Pericolosità idraulica e rischio geomorfologico</a:t>
            </a:r>
            <a:r>
              <a:rPr lang="it-IT" sz="1800" dirty="0">
                <a:effectLst/>
                <a:latin typeface="Arial" panose="020B0604020202020204" pitchFamily="34" charset="0"/>
                <a:ea typeface="Times New Roman" panose="02020603050405020304" pitchFamily="18" charset="0"/>
                <a:cs typeface="Arial" panose="020B0604020202020204" pitchFamily="34" charset="0"/>
              </a:rPr>
              <a:t>. </a:t>
            </a:r>
          </a:p>
          <a:p>
            <a:pPr lvl="0" algn="just"/>
            <a:r>
              <a:rPr lang="it-IT" sz="1800" dirty="0">
                <a:effectLst/>
                <a:latin typeface="Arial" panose="020B0604020202020204" pitchFamily="34" charset="0"/>
                <a:ea typeface="Times New Roman" panose="02020603050405020304" pitchFamily="18" charset="0"/>
                <a:cs typeface="Arial" panose="020B0604020202020204" pitchFamily="34" charset="0"/>
              </a:rPr>
              <a:t>	Presenza di aree ad alta, 	media e 	bassa pericolosità 	idraulica	pericolosità	geomorfologica 	molto 	elevata (PG3) ed elevata 	(PG2)</a:t>
            </a:r>
            <a:endParaRPr lang="it-IT" sz="2800" dirty="0">
              <a:latin typeface="Arial" panose="020B0604020202020204" pitchFamily="34" charset="0"/>
              <a:cs typeface="Arial" panose="020B0604020202020204" pitchFamily="34" charset="0"/>
            </a:endParaRPr>
          </a:p>
        </p:txBody>
      </p:sp>
      <p:pic>
        <p:nvPicPr>
          <p:cNvPr id="8" name="Immagine 7" descr="Immagine che contiene testo, clipart&#10;&#10;Descrizione generata automaticamente">
            <a:extLst>
              <a:ext uri="{FF2B5EF4-FFF2-40B4-BE49-F238E27FC236}">
                <a16:creationId xmlns:a16="http://schemas.microsoft.com/office/drawing/2014/main" id="{31F19434-E008-65AE-ED57-34D6BD44C8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74738" y="391387"/>
            <a:ext cx="663925" cy="760219"/>
          </a:xfrm>
          <a:prstGeom prst="rect">
            <a:avLst/>
          </a:prstGeom>
        </p:spPr>
      </p:pic>
      <p:pic>
        <p:nvPicPr>
          <p:cNvPr id="11" name="Immagine 10" descr="Immagine che contiene testo, logo, emblema, simbolo&#10;&#10;Descrizione generata automaticamente">
            <a:extLst>
              <a:ext uri="{FF2B5EF4-FFF2-40B4-BE49-F238E27FC236}">
                <a16:creationId xmlns:a16="http://schemas.microsoft.com/office/drawing/2014/main" id="{0D87360A-CDE7-1CC2-9551-E5358D6511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25328" y="1436054"/>
            <a:ext cx="962744" cy="743767"/>
          </a:xfrm>
          <a:prstGeom prst="rect">
            <a:avLst/>
          </a:prstGeom>
        </p:spPr>
      </p:pic>
      <p:pic>
        <p:nvPicPr>
          <p:cNvPr id="12" name="Immagine 11" descr="Immagine che contiene bandiera, stella, blu, Blu elettrico&#10;&#10;Descrizione generata automaticamente">
            <a:extLst>
              <a:ext uri="{FF2B5EF4-FFF2-40B4-BE49-F238E27FC236}">
                <a16:creationId xmlns:a16="http://schemas.microsoft.com/office/drawing/2014/main" id="{77698B74-929E-1B6C-92DA-FFCD19BFA73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22010" y="2483485"/>
            <a:ext cx="835667" cy="556098"/>
          </a:xfrm>
          <a:prstGeom prst="rect">
            <a:avLst/>
          </a:prstGeom>
        </p:spPr>
      </p:pic>
      <p:pic>
        <p:nvPicPr>
          <p:cNvPr id="14" name="Immagine 1">
            <a:extLst>
              <a:ext uri="{FF2B5EF4-FFF2-40B4-BE49-F238E27FC236}">
                <a16:creationId xmlns:a16="http://schemas.microsoft.com/office/drawing/2014/main" id="{FD552C97-3A55-B72E-92CC-DDD92DDC7D3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94126" y="4862782"/>
            <a:ext cx="2701191" cy="184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5">
            <a:extLst>
              <a:ext uri="{FF2B5EF4-FFF2-40B4-BE49-F238E27FC236}">
                <a16:creationId xmlns:a16="http://schemas.microsoft.com/office/drawing/2014/main" id="{032AFEDB-B668-E931-5E8A-858EC19BE63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83539" y="5048864"/>
            <a:ext cx="1785790" cy="17233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3">
            <a:extLst>
              <a:ext uri="{FF2B5EF4-FFF2-40B4-BE49-F238E27FC236}">
                <a16:creationId xmlns:a16="http://schemas.microsoft.com/office/drawing/2014/main" id="{2FF52C2C-3406-45E9-BE17-DB1C60F5BBF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35498" y="4785643"/>
            <a:ext cx="2914393" cy="1952115"/>
          </a:xfrm>
          <a:prstGeom prst="rect">
            <a:avLst/>
          </a:prstGeom>
          <a:noFill/>
          <a:extLst>
            <a:ext uri="{909E8E84-426E-40DD-AFC4-6F175D3DCCD1}">
              <a14:hiddenFill xmlns:a14="http://schemas.microsoft.com/office/drawing/2010/main">
                <a:solidFill>
                  <a:srgbClr val="FFFFFF"/>
                </a:solidFill>
              </a14:hiddenFill>
            </a:ext>
          </a:extLst>
        </p:spPr>
      </p:pic>
      <p:pic>
        <p:nvPicPr>
          <p:cNvPr id="17" name="Immagine 16">
            <a:extLst>
              <a:ext uri="{FF2B5EF4-FFF2-40B4-BE49-F238E27FC236}">
                <a16:creationId xmlns:a16="http://schemas.microsoft.com/office/drawing/2014/main" id="{32BF4531-B151-C0E4-75C6-9BB1213A22A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974738" y="3319837"/>
            <a:ext cx="716989" cy="719456"/>
          </a:xfrm>
          <a:prstGeom prst="rect">
            <a:avLst/>
          </a:prstGeom>
        </p:spPr>
      </p:pic>
      <p:pic>
        <p:nvPicPr>
          <p:cNvPr id="18" name="Immagine 17">
            <a:extLst>
              <a:ext uri="{FF2B5EF4-FFF2-40B4-BE49-F238E27FC236}">
                <a16:creationId xmlns:a16="http://schemas.microsoft.com/office/drawing/2014/main" id="{5193C035-9E48-015A-B250-A6227CB6350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688333" y="4313295"/>
            <a:ext cx="1303019" cy="445119"/>
          </a:xfrm>
          <a:prstGeom prst="rect">
            <a:avLst/>
          </a:prstGeom>
          <a:solidFill>
            <a:schemeClr val="bg1"/>
          </a:solidFill>
          <a:ln>
            <a:solidFill>
              <a:schemeClr val="accent1">
                <a:alpha val="0"/>
              </a:schemeClr>
            </a:solidFill>
          </a:ln>
        </p:spPr>
      </p:pic>
      <p:pic>
        <p:nvPicPr>
          <p:cNvPr id="19" name="Immagine 18" descr="Immagine che contiene testo, schermata, cibo&#10;&#10;Descrizione generata automaticamente">
            <a:extLst>
              <a:ext uri="{FF2B5EF4-FFF2-40B4-BE49-F238E27FC236}">
                <a16:creationId xmlns:a16="http://schemas.microsoft.com/office/drawing/2014/main" id="{F8CE60F4-F3A5-9DDE-F528-AAFDD12C397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621316" y="4965861"/>
            <a:ext cx="1437051" cy="445035"/>
          </a:xfrm>
          <a:prstGeom prst="rect">
            <a:avLst/>
          </a:prstGeom>
        </p:spPr>
      </p:pic>
      <p:pic>
        <p:nvPicPr>
          <p:cNvPr id="20" name="Immagine 19" descr="Immagine che contiene grafica, Elementi grafici, Carattere, design&#10;&#10;Descrizione generata automaticamente">
            <a:extLst>
              <a:ext uri="{FF2B5EF4-FFF2-40B4-BE49-F238E27FC236}">
                <a16:creationId xmlns:a16="http://schemas.microsoft.com/office/drawing/2014/main" id="{2C4A93EE-458E-8CC4-71FA-3FA8A7D644F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4076" y="5645963"/>
            <a:ext cx="897140" cy="560712"/>
          </a:xfrm>
          <a:prstGeom prst="rect">
            <a:avLst/>
          </a:prstGeom>
        </p:spPr>
      </p:pic>
    </p:spTree>
    <p:extLst>
      <p:ext uri="{BB962C8B-B14F-4D97-AF65-F5344CB8AC3E}">
        <p14:creationId xmlns:p14="http://schemas.microsoft.com/office/powerpoint/2010/main" val="3756818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33C2149-871D-4863-A998-4469665F5B91}"/>
              </a:ext>
            </a:extLst>
          </p:cNvPr>
          <p:cNvSpPr>
            <a:spLocks noGrp="1"/>
          </p:cNvSpPr>
          <p:nvPr>
            <p:ph type="title"/>
          </p:nvPr>
        </p:nvSpPr>
        <p:spPr>
          <a:xfrm>
            <a:off x="231798" y="153206"/>
            <a:ext cx="9904892" cy="1231238"/>
          </a:xfrm>
        </p:spPr>
        <p:txBody>
          <a:bodyPr>
            <a:noAutofit/>
          </a:bodyPr>
          <a:lstStyle/>
          <a:p>
            <a:pPr>
              <a:lnSpc>
                <a:spcPct val="100000"/>
              </a:lnSpc>
            </a:pPr>
            <a:r>
              <a:rPr lang="it-IT" sz="4000" b="1" dirty="0">
                <a:solidFill>
                  <a:schemeClr val="accent4">
                    <a:lumMod val="50000"/>
                  </a:schemeClr>
                </a:solidFill>
                <a:latin typeface="Times New Roman" panose="02020603050405020304" pitchFamily="18" charset="0"/>
                <a:cs typeface="Times New Roman" panose="02020603050405020304" pitchFamily="18" charset="0"/>
              </a:rPr>
              <a:t>Il progetto di Bonifica e Messa in sicurezza permanente</a:t>
            </a:r>
          </a:p>
        </p:txBody>
      </p:sp>
      <p:sp>
        <p:nvSpPr>
          <p:cNvPr id="6" name="Rettangolo 5">
            <a:extLst>
              <a:ext uri="{FF2B5EF4-FFF2-40B4-BE49-F238E27FC236}">
                <a16:creationId xmlns:a16="http://schemas.microsoft.com/office/drawing/2014/main" id="{AFCAE610-3FD0-4CC7-9697-9E462D9E51D1}"/>
              </a:ext>
            </a:extLst>
          </p:cNvPr>
          <p:cNvSpPr/>
          <p:nvPr/>
        </p:nvSpPr>
        <p:spPr>
          <a:xfrm>
            <a:off x="10368487" y="0"/>
            <a:ext cx="1832810" cy="6858000"/>
          </a:xfrm>
          <a:prstGeom prst="rect">
            <a:avLst/>
          </a:prstGeom>
          <a:solidFill>
            <a:srgbClr val="009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Sottotitolo 2">
            <a:extLst>
              <a:ext uri="{FF2B5EF4-FFF2-40B4-BE49-F238E27FC236}">
                <a16:creationId xmlns:a16="http://schemas.microsoft.com/office/drawing/2014/main" id="{232D940D-C1EC-4E4C-9325-C539A082D063}"/>
              </a:ext>
            </a:extLst>
          </p:cNvPr>
          <p:cNvSpPr txBox="1">
            <a:spLocks/>
          </p:cNvSpPr>
          <p:nvPr/>
        </p:nvSpPr>
        <p:spPr>
          <a:xfrm>
            <a:off x="10359189" y="6441743"/>
            <a:ext cx="1832810" cy="4761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None/>
            </a:pPr>
            <a:r>
              <a:rPr lang="it-IT" sz="1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Ing. Antonella Lomoro</a:t>
            </a:r>
          </a:p>
          <a:p>
            <a:pPr marL="0" indent="0" algn="r">
              <a:lnSpc>
                <a:spcPct val="100000"/>
              </a:lnSpc>
              <a:spcBef>
                <a:spcPts val="0"/>
              </a:spcBef>
              <a:buNone/>
            </a:pPr>
            <a:endParaRPr lang="it-IT" sz="1400" dirty="0">
              <a:solidFill>
                <a:schemeClr val="bg1"/>
              </a:solidFill>
              <a:latin typeface="Times New Roman" panose="02020603050405020304" pitchFamily="18" charset="0"/>
              <a:cs typeface="Times New Roman" panose="02020603050405020304" pitchFamily="18" charset="0"/>
            </a:endParaRPr>
          </a:p>
        </p:txBody>
      </p:sp>
      <p:sp>
        <p:nvSpPr>
          <p:cNvPr id="4" name="Rettangolo 3">
            <a:extLst>
              <a:ext uri="{FF2B5EF4-FFF2-40B4-BE49-F238E27FC236}">
                <a16:creationId xmlns:a16="http://schemas.microsoft.com/office/drawing/2014/main" id="{131E60E0-68C2-4E8E-B7C0-C0617F14DF85}"/>
              </a:ext>
            </a:extLst>
          </p:cNvPr>
          <p:cNvSpPr/>
          <p:nvPr/>
        </p:nvSpPr>
        <p:spPr>
          <a:xfrm>
            <a:off x="0" y="0"/>
            <a:ext cx="10446692" cy="241219"/>
          </a:xfrm>
          <a:prstGeom prst="rect">
            <a:avLst/>
          </a:prstGeom>
          <a:solidFill>
            <a:srgbClr val="009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Segnaposto contenuto 9">
            <a:extLst>
              <a:ext uri="{FF2B5EF4-FFF2-40B4-BE49-F238E27FC236}">
                <a16:creationId xmlns:a16="http://schemas.microsoft.com/office/drawing/2014/main" id="{35454F3A-D447-3F05-BCC5-760936282BFB}"/>
              </a:ext>
            </a:extLst>
          </p:cNvPr>
          <p:cNvSpPr>
            <a:spLocks noGrp="1"/>
          </p:cNvSpPr>
          <p:nvPr>
            <p:ph idx="1"/>
          </p:nvPr>
        </p:nvSpPr>
        <p:spPr>
          <a:xfrm>
            <a:off x="356616" y="1537650"/>
            <a:ext cx="8723774" cy="5167144"/>
          </a:xfrm>
        </p:spPr>
        <p:txBody>
          <a:bodyPr>
            <a:normAutofit/>
          </a:bodyPr>
          <a:lstStyle/>
          <a:p>
            <a:pPr lvl="0" algn="just">
              <a:lnSpc>
                <a:spcPct val="150000"/>
              </a:lnSpc>
              <a:spcBef>
                <a:spcPts val="0"/>
              </a:spcBef>
              <a:buClr>
                <a:schemeClr val="accent1"/>
              </a:buClr>
              <a:buFont typeface="Wingdings" panose="05000000000000000000" pitchFamily="2" charset="2"/>
              <a:buChar char="Ø"/>
              <a:tabLst>
                <a:tab pos="180340" algn="l"/>
                <a:tab pos="457200" algn="l"/>
              </a:tabLst>
            </a:pPr>
            <a:r>
              <a:rPr lang="it-IT" sz="2500" dirty="0">
                <a:effectLst/>
                <a:latin typeface="Arial" panose="020B0604020202020204" pitchFamily="34" charset="0"/>
                <a:ea typeface="Times New Roman" panose="02020603050405020304" pitchFamily="18" charset="0"/>
                <a:cs typeface="Times New Roman" panose="02020603050405020304" pitchFamily="18" charset="0"/>
              </a:rPr>
              <a:t>Rimozione e smaltimento dei rifiuti superficiali;</a:t>
            </a:r>
          </a:p>
          <a:p>
            <a:pPr lvl="0" algn="just">
              <a:lnSpc>
                <a:spcPct val="150000"/>
              </a:lnSpc>
              <a:spcBef>
                <a:spcPts val="0"/>
              </a:spcBef>
              <a:buClr>
                <a:schemeClr val="accent1"/>
              </a:buClr>
              <a:buFont typeface="Wingdings" panose="05000000000000000000" pitchFamily="2" charset="2"/>
              <a:buChar char="Ø"/>
              <a:tabLst>
                <a:tab pos="180340" algn="l"/>
                <a:tab pos="457200" algn="l"/>
              </a:tabLst>
            </a:pPr>
            <a:r>
              <a:rPr lang="it-IT" sz="2500" dirty="0">
                <a:latin typeface="Arial" panose="020B0604020202020204" pitchFamily="34" charset="0"/>
                <a:ea typeface="Times New Roman" panose="02020603050405020304" pitchFamily="18" charset="0"/>
                <a:cs typeface="Times New Roman" panose="02020603050405020304" pitchFamily="18" charset="0"/>
              </a:rPr>
              <a:t>C</a:t>
            </a:r>
            <a:r>
              <a:rPr lang="it-IT" sz="2500" dirty="0">
                <a:effectLst/>
                <a:latin typeface="Arial" panose="020B0604020202020204" pitchFamily="34" charset="0"/>
                <a:ea typeface="Times New Roman" panose="02020603050405020304" pitchFamily="18" charset="0"/>
                <a:cs typeface="Times New Roman" panose="02020603050405020304" pitchFamily="18" charset="0"/>
              </a:rPr>
              <a:t>opertura del corpo di discarica (capping);</a:t>
            </a:r>
          </a:p>
          <a:p>
            <a:pPr lvl="0" algn="just">
              <a:lnSpc>
                <a:spcPct val="150000"/>
              </a:lnSpc>
              <a:spcBef>
                <a:spcPts val="0"/>
              </a:spcBef>
              <a:buClr>
                <a:schemeClr val="accent1"/>
              </a:buClr>
              <a:buFont typeface="Wingdings" panose="05000000000000000000" pitchFamily="2" charset="2"/>
              <a:buChar char="Ø"/>
              <a:tabLst>
                <a:tab pos="180340" algn="l"/>
                <a:tab pos="457200" algn="l"/>
              </a:tabLst>
            </a:pPr>
            <a:r>
              <a:rPr lang="it-IT" sz="2500" dirty="0">
                <a:effectLst/>
                <a:latin typeface="Arial" panose="020B0604020202020204" pitchFamily="34" charset="0"/>
                <a:ea typeface="Times New Roman" panose="02020603050405020304" pitchFamily="18" charset="0"/>
                <a:cs typeface="Times New Roman" panose="02020603050405020304" pitchFamily="18" charset="0"/>
              </a:rPr>
              <a:t>Opere di contenimento in ingegneria naturalistica;</a:t>
            </a:r>
          </a:p>
          <a:p>
            <a:pPr lvl="0" algn="just">
              <a:lnSpc>
                <a:spcPct val="150000"/>
              </a:lnSpc>
              <a:spcBef>
                <a:spcPts val="0"/>
              </a:spcBef>
              <a:buClr>
                <a:schemeClr val="accent1"/>
              </a:buClr>
              <a:buFont typeface="Wingdings" panose="05000000000000000000" pitchFamily="2" charset="2"/>
              <a:buChar char="Ø"/>
              <a:tabLst>
                <a:tab pos="180340" algn="l"/>
                <a:tab pos="457200" algn="l"/>
              </a:tabLst>
            </a:pPr>
            <a:r>
              <a:rPr lang="it-IT" sz="2500" dirty="0">
                <a:latin typeface="Arial" panose="020B0604020202020204" pitchFamily="34" charset="0"/>
                <a:ea typeface="Times New Roman" panose="02020603050405020304" pitchFamily="18" charset="0"/>
                <a:cs typeface="Times New Roman" panose="02020603050405020304" pitchFamily="18" charset="0"/>
              </a:rPr>
              <a:t>O</a:t>
            </a:r>
            <a:r>
              <a:rPr lang="it-IT" sz="2500" dirty="0">
                <a:effectLst/>
                <a:latin typeface="Arial" panose="020B0604020202020204" pitchFamily="34" charset="0"/>
                <a:ea typeface="Times New Roman" panose="02020603050405020304" pitchFamily="18" charset="0"/>
                <a:cs typeface="Times New Roman" panose="02020603050405020304" pitchFamily="18" charset="0"/>
              </a:rPr>
              <a:t>pere di gestione delle acque meteoriche;</a:t>
            </a:r>
          </a:p>
          <a:p>
            <a:pPr lvl="0" algn="just">
              <a:lnSpc>
                <a:spcPct val="150000"/>
              </a:lnSpc>
              <a:spcBef>
                <a:spcPts val="0"/>
              </a:spcBef>
              <a:buClr>
                <a:schemeClr val="accent1"/>
              </a:buClr>
              <a:buFont typeface="Wingdings" panose="05000000000000000000" pitchFamily="2" charset="2"/>
              <a:buChar char="Ø"/>
              <a:tabLst>
                <a:tab pos="180340" algn="l"/>
                <a:tab pos="457200" algn="l"/>
              </a:tabLst>
            </a:pPr>
            <a:r>
              <a:rPr lang="it-IT" sz="2500" dirty="0">
                <a:latin typeface="Arial" panose="020B0604020202020204" pitchFamily="34" charset="0"/>
                <a:ea typeface="Times New Roman" panose="02020603050405020304" pitchFamily="18" charset="0"/>
                <a:cs typeface="Times New Roman" panose="02020603050405020304" pitchFamily="18" charset="0"/>
              </a:rPr>
              <a:t>O</a:t>
            </a:r>
            <a:r>
              <a:rPr lang="it-IT" sz="2500" dirty="0">
                <a:effectLst/>
                <a:latin typeface="Arial" panose="020B0604020202020204" pitchFamily="34" charset="0"/>
                <a:ea typeface="Times New Roman" panose="02020603050405020304" pitchFamily="18" charset="0"/>
                <a:cs typeface="Times New Roman" panose="02020603050405020304" pitchFamily="18" charset="0"/>
              </a:rPr>
              <a:t>pere di ricostruzioni soprasuolo;</a:t>
            </a:r>
          </a:p>
          <a:p>
            <a:pPr lvl="0" algn="just">
              <a:lnSpc>
                <a:spcPct val="150000"/>
              </a:lnSpc>
              <a:spcBef>
                <a:spcPts val="0"/>
              </a:spcBef>
              <a:buClr>
                <a:schemeClr val="accent1"/>
              </a:buClr>
              <a:buFont typeface="Wingdings" panose="05000000000000000000" pitchFamily="2" charset="2"/>
              <a:buChar char="Ø"/>
              <a:tabLst>
                <a:tab pos="180340" algn="l"/>
                <a:tab pos="457200" algn="l"/>
              </a:tabLst>
            </a:pPr>
            <a:r>
              <a:rPr lang="it-IT" sz="2500" dirty="0">
                <a:latin typeface="Arial" panose="020B0604020202020204" pitchFamily="34" charset="0"/>
                <a:ea typeface="Times New Roman" panose="02020603050405020304" pitchFamily="18" charset="0"/>
                <a:cs typeface="Times New Roman" panose="02020603050405020304" pitchFamily="18" charset="0"/>
              </a:rPr>
              <a:t>P</a:t>
            </a:r>
            <a:r>
              <a:rPr lang="it-IT" sz="2500" dirty="0">
                <a:effectLst/>
                <a:latin typeface="Arial" panose="020B0604020202020204" pitchFamily="34" charset="0"/>
                <a:ea typeface="Times New Roman" panose="02020603050405020304" pitchFamily="18" charset="0"/>
                <a:cs typeface="Times New Roman" panose="02020603050405020304" pitchFamily="18" charset="0"/>
              </a:rPr>
              <a:t>rotezione dell’area, tutela e monitoraggio.</a:t>
            </a:r>
          </a:p>
          <a:p>
            <a:pPr>
              <a:lnSpc>
                <a:spcPct val="150000"/>
              </a:lnSpc>
              <a:spcBef>
                <a:spcPts val="0"/>
              </a:spcBef>
            </a:pPr>
            <a:endParaRPr lang="it-IT" sz="2200" dirty="0"/>
          </a:p>
        </p:txBody>
      </p:sp>
      <p:pic>
        <p:nvPicPr>
          <p:cNvPr id="5" name="Immagine 4" descr="Immagine che contiene testo, clipart&#10;&#10;Descrizione generata automaticamente">
            <a:extLst>
              <a:ext uri="{FF2B5EF4-FFF2-40B4-BE49-F238E27FC236}">
                <a16:creationId xmlns:a16="http://schemas.microsoft.com/office/drawing/2014/main" id="{381E7386-798A-03C1-1B4A-588C21BCF9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4738" y="391387"/>
            <a:ext cx="663925" cy="760219"/>
          </a:xfrm>
          <a:prstGeom prst="rect">
            <a:avLst/>
          </a:prstGeom>
        </p:spPr>
      </p:pic>
      <p:pic>
        <p:nvPicPr>
          <p:cNvPr id="7" name="Immagine 6">
            <a:extLst>
              <a:ext uri="{FF2B5EF4-FFF2-40B4-BE49-F238E27FC236}">
                <a16:creationId xmlns:a16="http://schemas.microsoft.com/office/drawing/2014/main" id="{B0334918-2E24-2034-23CF-202480A4C9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4738" y="3319837"/>
            <a:ext cx="716989" cy="719456"/>
          </a:xfrm>
          <a:prstGeom prst="rect">
            <a:avLst/>
          </a:prstGeom>
        </p:spPr>
      </p:pic>
      <p:pic>
        <p:nvPicPr>
          <p:cNvPr id="8" name="Immagine 7">
            <a:extLst>
              <a:ext uri="{FF2B5EF4-FFF2-40B4-BE49-F238E27FC236}">
                <a16:creationId xmlns:a16="http://schemas.microsoft.com/office/drawing/2014/main" id="{07BEEF9D-BF8E-4B18-C8CA-45C0BCDDF4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88333" y="4313295"/>
            <a:ext cx="1303019" cy="445119"/>
          </a:xfrm>
          <a:prstGeom prst="rect">
            <a:avLst/>
          </a:prstGeom>
          <a:solidFill>
            <a:schemeClr val="bg1"/>
          </a:solidFill>
          <a:ln>
            <a:solidFill>
              <a:schemeClr val="accent1">
                <a:alpha val="0"/>
              </a:schemeClr>
            </a:solidFill>
          </a:ln>
        </p:spPr>
      </p:pic>
      <p:pic>
        <p:nvPicPr>
          <p:cNvPr id="9" name="Immagine 8" descr="Immagine che contiene testo, schermata, cibo&#10;&#10;Descrizione generata automaticamente">
            <a:extLst>
              <a:ext uri="{FF2B5EF4-FFF2-40B4-BE49-F238E27FC236}">
                <a16:creationId xmlns:a16="http://schemas.microsoft.com/office/drawing/2014/main" id="{EA6939F1-EA55-F380-12A8-3D11015402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21316" y="4965861"/>
            <a:ext cx="1437051" cy="445035"/>
          </a:xfrm>
          <a:prstGeom prst="rect">
            <a:avLst/>
          </a:prstGeom>
        </p:spPr>
      </p:pic>
      <p:pic>
        <p:nvPicPr>
          <p:cNvPr id="11" name="Immagine 10" descr="Immagine che contiene testo, logo, emblema, simbolo&#10;&#10;Descrizione generata automaticamente">
            <a:extLst>
              <a:ext uri="{FF2B5EF4-FFF2-40B4-BE49-F238E27FC236}">
                <a16:creationId xmlns:a16="http://schemas.microsoft.com/office/drawing/2014/main" id="{950A52AF-02DF-B0B4-730E-E2DE09EEC1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25328" y="1436054"/>
            <a:ext cx="962744" cy="743767"/>
          </a:xfrm>
          <a:prstGeom prst="rect">
            <a:avLst/>
          </a:prstGeom>
        </p:spPr>
      </p:pic>
      <p:pic>
        <p:nvPicPr>
          <p:cNvPr id="12" name="Immagine 11" descr="Immagine che contiene bandiera, stella, blu, Blu elettrico&#10;&#10;Descrizione generata automaticamente">
            <a:extLst>
              <a:ext uri="{FF2B5EF4-FFF2-40B4-BE49-F238E27FC236}">
                <a16:creationId xmlns:a16="http://schemas.microsoft.com/office/drawing/2014/main" id="{06F10506-EBE1-08B6-212C-40711539AD6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22010" y="2483485"/>
            <a:ext cx="835667" cy="556098"/>
          </a:xfrm>
          <a:prstGeom prst="rect">
            <a:avLst/>
          </a:prstGeom>
        </p:spPr>
      </p:pic>
      <p:pic>
        <p:nvPicPr>
          <p:cNvPr id="14" name="Immagine 13" descr="Immagine che contiene grafica, Elementi grafici, Carattere, design&#10;&#10;Descrizione generata automaticamente">
            <a:extLst>
              <a:ext uri="{FF2B5EF4-FFF2-40B4-BE49-F238E27FC236}">
                <a16:creationId xmlns:a16="http://schemas.microsoft.com/office/drawing/2014/main" id="{E80EA3AA-FA82-2765-D2D0-187F3547940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924076" y="5645963"/>
            <a:ext cx="897140" cy="560712"/>
          </a:xfrm>
          <a:prstGeom prst="rect">
            <a:avLst/>
          </a:prstGeom>
        </p:spPr>
      </p:pic>
      <p:pic>
        <p:nvPicPr>
          <p:cNvPr id="1027" name="Immagine 24">
            <a:extLst>
              <a:ext uri="{FF2B5EF4-FFF2-40B4-BE49-F238E27FC236}">
                <a16:creationId xmlns:a16="http://schemas.microsoft.com/office/drawing/2014/main" id="{2E8C71D4-C49E-208D-0EE7-5251C606ABA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a:stretch/>
        </p:blipFill>
        <p:spPr bwMode="auto">
          <a:xfrm>
            <a:off x="7493527" y="3274651"/>
            <a:ext cx="4564840" cy="3004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87280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33C2149-871D-4863-A998-4469665F5B91}"/>
              </a:ext>
            </a:extLst>
          </p:cNvPr>
          <p:cNvSpPr>
            <a:spLocks noGrp="1"/>
          </p:cNvSpPr>
          <p:nvPr>
            <p:ph type="title"/>
          </p:nvPr>
        </p:nvSpPr>
        <p:spPr>
          <a:xfrm>
            <a:off x="231798" y="153206"/>
            <a:ext cx="11202178" cy="848658"/>
          </a:xfrm>
        </p:spPr>
        <p:txBody>
          <a:bodyPr>
            <a:noAutofit/>
          </a:bodyPr>
          <a:lstStyle/>
          <a:p>
            <a:pPr>
              <a:lnSpc>
                <a:spcPct val="100000"/>
              </a:lnSpc>
            </a:pPr>
            <a:r>
              <a:rPr lang="it-IT" sz="4000" b="1" dirty="0">
                <a:solidFill>
                  <a:schemeClr val="accent4">
                    <a:lumMod val="50000"/>
                  </a:schemeClr>
                </a:solidFill>
                <a:latin typeface="Times New Roman" panose="02020603050405020304" pitchFamily="18" charset="0"/>
                <a:cs typeface="Times New Roman" panose="02020603050405020304" pitchFamily="18" charset="0"/>
              </a:rPr>
              <a:t>La Messa in sicurezza permanente: Capping</a:t>
            </a:r>
          </a:p>
        </p:txBody>
      </p:sp>
      <p:sp>
        <p:nvSpPr>
          <p:cNvPr id="6" name="Rettangolo 5">
            <a:extLst>
              <a:ext uri="{FF2B5EF4-FFF2-40B4-BE49-F238E27FC236}">
                <a16:creationId xmlns:a16="http://schemas.microsoft.com/office/drawing/2014/main" id="{AFCAE610-3FD0-4CC7-9697-9E462D9E51D1}"/>
              </a:ext>
            </a:extLst>
          </p:cNvPr>
          <p:cNvSpPr/>
          <p:nvPr/>
        </p:nvSpPr>
        <p:spPr>
          <a:xfrm>
            <a:off x="10368487" y="0"/>
            <a:ext cx="1832810" cy="6858000"/>
          </a:xfrm>
          <a:prstGeom prst="rect">
            <a:avLst/>
          </a:prstGeom>
          <a:solidFill>
            <a:srgbClr val="009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Sottotitolo 2">
            <a:extLst>
              <a:ext uri="{FF2B5EF4-FFF2-40B4-BE49-F238E27FC236}">
                <a16:creationId xmlns:a16="http://schemas.microsoft.com/office/drawing/2014/main" id="{232D940D-C1EC-4E4C-9325-C539A082D063}"/>
              </a:ext>
            </a:extLst>
          </p:cNvPr>
          <p:cNvSpPr txBox="1">
            <a:spLocks/>
          </p:cNvSpPr>
          <p:nvPr/>
        </p:nvSpPr>
        <p:spPr>
          <a:xfrm>
            <a:off x="10359189" y="6441743"/>
            <a:ext cx="1832810" cy="4761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None/>
            </a:pPr>
            <a:r>
              <a:rPr lang="it-IT" sz="1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Ing. Antonella Lomoro</a:t>
            </a:r>
          </a:p>
          <a:p>
            <a:pPr marL="0" indent="0" algn="r">
              <a:lnSpc>
                <a:spcPct val="100000"/>
              </a:lnSpc>
              <a:spcBef>
                <a:spcPts val="0"/>
              </a:spcBef>
              <a:buNone/>
            </a:pPr>
            <a:endParaRPr lang="it-IT" sz="1400" dirty="0">
              <a:solidFill>
                <a:schemeClr val="bg1"/>
              </a:solidFill>
              <a:latin typeface="Times New Roman" panose="02020603050405020304" pitchFamily="18" charset="0"/>
              <a:cs typeface="Times New Roman" panose="02020603050405020304" pitchFamily="18" charset="0"/>
            </a:endParaRPr>
          </a:p>
        </p:txBody>
      </p:sp>
      <p:sp>
        <p:nvSpPr>
          <p:cNvPr id="4" name="Rettangolo 3">
            <a:extLst>
              <a:ext uri="{FF2B5EF4-FFF2-40B4-BE49-F238E27FC236}">
                <a16:creationId xmlns:a16="http://schemas.microsoft.com/office/drawing/2014/main" id="{131E60E0-68C2-4E8E-B7C0-C0617F14DF85}"/>
              </a:ext>
            </a:extLst>
          </p:cNvPr>
          <p:cNvSpPr/>
          <p:nvPr/>
        </p:nvSpPr>
        <p:spPr>
          <a:xfrm>
            <a:off x="0" y="0"/>
            <a:ext cx="10446692" cy="241219"/>
          </a:xfrm>
          <a:prstGeom prst="rect">
            <a:avLst/>
          </a:prstGeom>
          <a:solidFill>
            <a:srgbClr val="009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3" name="Immagine 22">
            <a:extLst>
              <a:ext uri="{FF2B5EF4-FFF2-40B4-BE49-F238E27FC236}">
                <a16:creationId xmlns:a16="http://schemas.microsoft.com/office/drawing/2014/main" id="{30672128-101C-6CED-A694-EB058791127F}"/>
              </a:ext>
            </a:extLst>
          </p:cNvPr>
          <p:cNvPicPr>
            <a:picLocks noChangeAspect="1"/>
          </p:cNvPicPr>
          <p:nvPr/>
        </p:nvPicPr>
        <p:blipFill>
          <a:blip r:embed="rId3"/>
          <a:stretch>
            <a:fillRect/>
          </a:stretch>
        </p:blipFill>
        <p:spPr>
          <a:xfrm>
            <a:off x="-133963" y="984076"/>
            <a:ext cx="10518365" cy="5778330"/>
          </a:xfrm>
          <a:prstGeom prst="rect">
            <a:avLst/>
          </a:prstGeom>
        </p:spPr>
      </p:pic>
      <p:pic>
        <p:nvPicPr>
          <p:cNvPr id="24" name="Immagine 23" descr="Immagine che contiene testo, clipart&#10;&#10;Descrizione generata automaticamente">
            <a:extLst>
              <a:ext uri="{FF2B5EF4-FFF2-40B4-BE49-F238E27FC236}">
                <a16:creationId xmlns:a16="http://schemas.microsoft.com/office/drawing/2014/main" id="{FDF94C77-070E-D95F-CC31-89A042D541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4738" y="391387"/>
            <a:ext cx="663925" cy="760219"/>
          </a:xfrm>
          <a:prstGeom prst="rect">
            <a:avLst/>
          </a:prstGeom>
        </p:spPr>
      </p:pic>
      <p:pic>
        <p:nvPicPr>
          <p:cNvPr id="25" name="Immagine 24">
            <a:extLst>
              <a:ext uri="{FF2B5EF4-FFF2-40B4-BE49-F238E27FC236}">
                <a16:creationId xmlns:a16="http://schemas.microsoft.com/office/drawing/2014/main" id="{31FDEEA8-216C-A3D0-536F-660285CF60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74738" y="3319837"/>
            <a:ext cx="716989" cy="719456"/>
          </a:xfrm>
          <a:prstGeom prst="rect">
            <a:avLst/>
          </a:prstGeom>
        </p:spPr>
      </p:pic>
      <p:pic>
        <p:nvPicPr>
          <p:cNvPr id="26" name="Immagine 25">
            <a:extLst>
              <a:ext uri="{FF2B5EF4-FFF2-40B4-BE49-F238E27FC236}">
                <a16:creationId xmlns:a16="http://schemas.microsoft.com/office/drawing/2014/main" id="{47F9F2F1-4C42-6231-8E72-E305A1ECDE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88333" y="4313295"/>
            <a:ext cx="1303019" cy="445119"/>
          </a:xfrm>
          <a:prstGeom prst="rect">
            <a:avLst/>
          </a:prstGeom>
          <a:solidFill>
            <a:schemeClr val="bg1"/>
          </a:solidFill>
          <a:ln>
            <a:solidFill>
              <a:schemeClr val="accent1">
                <a:alpha val="0"/>
              </a:schemeClr>
            </a:solidFill>
          </a:ln>
        </p:spPr>
      </p:pic>
      <p:pic>
        <p:nvPicPr>
          <p:cNvPr id="27" name="Immagine 26" descr="Immagine che contiene testo, schermata, cibo&#10;&#10;Descrizione generata automaticamente">
            <a:extLst>
              <a:ext uri="{FF2B5EF4-FFF2-40B4-BE49-F238E27FC236}">
                <a16:creationId xmlns:a16="http://schemas.microsoft.com/office/drawing/2014/main" id="{EC310798-3518-4864-A9A9-8B0112EEB5A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21316" y="4965861"/>
            <a:ext cx="1437051" cy="445035"/>
          </a:xfrm>
          <a:prstGeom prst="rect">
            <a:avLst/>
          </a:prstGeom>
        </p:spPr>
      </p:pic>
      <p:pic>
        <p:nvPicPr>
          <p:cNvPr id="28" name="Immagine 27" descr="Immagine che contiene testo, logo, emblema, simbolo&#10;&#10;Descrizione generata automaticamente">
            <a:extLst>
              <a:ext uri="{FF2B5EF4-FFF2-40B4-BE49-F238E27FC236}">
                <a16:creationId xmlns:a16="http://schemas.microsoft.com/office/drawing/2014/main" id="{1288887E-F498-64F1-5275-764928BF15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25328" y="1436054"/>
            <a:ext cx="962744" cy="743767"/>
          </a:xfrm>
          <a:prstGeom prst="rect">
            <a:avLst/>
          </a:prstGeom>
        </p:spPr>
      </p:pic>
      <p:pic>
        <p:nvPicPr>
          <p:cNvPr id="29" name="Immagine 28" descr="Immagine che contiene bandiera, stella, blu, Blu elettrico&#10;&#10;Descrizione generata automaticamente">
            <a:extLst>
              <a:ext uri="{FF2B5EF4-FFF2-40B4-BE49-F238E27FC236}">
                <a16:creationId xmlns:a16="http://schemas.microsoft.com/office/drawing/2014/main" id="{932F1381-0896-7A47-EC2E-2F916335F58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922010" y="2483485"/>
            <a:ext cx="835667" cy="556098"/>
          </a:xfrm>
          <a:prstGeom prst="rect">
            <a:avLst/>
          </a:prstGeom>
        </p:spPr>
      </p:pic>
      <p:pic>
        <p:nvPicPr>
          <p:cNvPr id="30" name="Immagine 29" descr="Immagine che contiene grafica, Elementi grafici, Carattere, design&#10;&#10;Descrizione generata automaticamente">
            <a:extLst>
              <a:ext uri="{FF2B5EF4-FFF2-40B4-BE49-F238E27FC236}">
                <a16:creationId xmlns:a16="http://schemas.microsoft.com/office/drawing/2014/main" id="{D6796DA6-EB24-51C1-9F77-1C4D283578A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924076" y="5645963"/>
            <a:ext cx="897140" cy="560712"/>
          </a:xfrm>
          <a:prstGeom prst="rect">
            <a:avLst/>
          </a:prstGeom>
        </p:spPr>
      </p:pic>
    </p:spTree>
    <p:extLst>
      <p:ext uri="{BB962C8B-B14F-4D97-AF65-F5344CB8AC3E}">
        <p14:creationId xmlns:p14="http://schemas.microsoft.com/office/powerpoint/2010/main" val="29870514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33C2149-871D-4863-A998-4469665F5B91}"/>
              </a:ext>
            </a:extLst>
          </p:cNvPr>
          <p:cNvSpPr>
            <a:spLocks noGrp="1"/>
          </p:cNvSpPr>
          <p:nvPr>
            <p:ph type="title"/>
          </p:nvPr>
        </p:nvSpPr>
        <p:spPr>
          <a:xfrm>
            <a:off x="231798" y="153206"/>
            <a:ext cx="11202178" cy="848658"/>
          </a:xfrm>
        </p:spPr>
        <p:txBody>
          <a:bodyPr>
            <a:noAutofit/>
          </a:bodyPr>
          <a:lstStyle/>
          <a:p>
            <a:pPr>
              <a:lnSpc>
                <a:spcPct val="100000"/>
              </a:lnSpc>
            </a:pPr>
            <a:r>
              <a:rPr lang="it-IT" sz="4000" b="1" dirty="0">
                <a:solidFill>
                  <a:schemeClr val="accent4">
                    <a:lumMod val="50000"/>
                  </a:schemeClr>
                </a:solidFill>
                <a:latin typeface="Times New Roman" panose="02020603050405020304" pitchFamily="18" charset="0"/>
                <a:cs typeface="Times New Roman" panose="02020603050405020304" pitchFamily="18" charset="0"/>
              </a:rPr>
              <a:t>La Messa in sicurezza permanente: Capping</a:t>
            </a:r>
          </a:p>
        </p:txBody>
      </p:sp>
      <p:sp>
        <p:nvSpPr>
          <p:cNvPr id="6" name="Rettangolo 5">
            <a:extLst>
              <a:ext uri="{FF2B5EF4-FFF2-40B4-BE49-F238E27FC236}">
                <a16:creationId xmlns:a16="http://schemas.microsoft.com/office/drawing/2014/main" id="{AFCAE610-3FD0-4CC7-9697-9E462D9E51D1}"/>
              </a:ext>
            </a:extLst>
          </p:cNvPr>
          <p:cNvSpPr/>
          <p:nvPr/>
        </p:nvSpPr>
        <p:spPr>
          <a:xfrm>
            <a:off x="10368487" y="0"/>
            <a:ext cx="1832810" cy="6858000"/>
          </a:xfrm>
          <a:prstGeom prst="rect">
            <a:avLst/>
          </a:prstGeom>
          <a:solidFill>
            <a:srgbClr val="009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Sottotitolo 2">
            <a:extLst>
              <a:ext uri="{FF2B5EF4-FFF2-40B4-BE49-F238E27FC236}">
                <a16:creationId xmlns:a16="http://schemas.microsoft.com/office/drawing/2014/main" id="{232D940D-C1EC-4E4C-9325-C539A082D063}"/>
              </a:ext>
            </a:extLst>
          </p:cNvPr>
          <p:cNvSpPr txBox="1">
            <a:spLocks/>
          </p:cNvSpPr>
          <p:nvPr/>
        </p:nvSpPr>
        <p:spPr>
          <a:xfrm>
            <a:off x="10359189" y="6441743"/>
            <a:ext cx="1832810" cy="4761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None/>
            </a:pPr>
            <a:r>
              <a:rPr lang="it-IT" sz="1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Ing. Antonella Lomoro</a:t>
            </a:r>
          </a:p>
          <a:p>
            <a:pPr marL="0" indent="0" algn="r">
              <a:lnSpc>
                <a:spcPct val="100000"/>
              </a:lnSpc>
              <a:spcBef>
                <a:spcPts val="0"/>
              </a:spcBef>
              <a:buNone/>
            </a:pPr>
            <a:endParaRPr lang="it-IT" sz="1400" dirty="0">
              <a:solidFill>
                <a:schemeClr val="bg1"/>
              </a:solidFill>
              <a:latin typeface="Times New Roman" panose="02020603050405020304" pitchFamily="18" charset="0"/>
              <a:cs typeface="Times New Roman" panose="02020603050405020304" pitchFamily="18" charset="0"/>
            </a:endParaRPr>
          </a:p>
        </p:txBody>
      </p:sp>
      <p:sp>
        <p:nvSpPr>
          <p:cNvPr id="4" name="Rettangolo 3">
            <a:extLst>
              <a:ext uri="{FF2B5EF4-FFF2-40B4-BE49-F238E27FC236}">
                <a16:creationId xmlns:a16="http://schemas.microsoft.com/office/drawing/2014/main" id="{131E60E0-68C2-4E8E-B7C0-C0617F14DF85}"/>
              </a:ext>
            </a:extLst>
          </p:cNvPr>
          <p:cNvSpPr/>
          <p:nvPr/>
        </p:nvSpPr>
        <p:spPr>
          <a:xfrm>
            <a:off x="0" y="0"/>
            <a:ext cx="10446692" cy="241219"/>
          </a:xfrm>
          <a:prstGeom prst="rect">
            <a:avLst/>
          </a:prstGeom>
          <a:solidFill>
            <a:srgbClr val="009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7" name="Immagine 16">
            <a:extLst>
              <a:ext uri="{FF2B5EF4-FFF2-40B4-BE49-F238E27FC236}">
                <a16:creationId xmlns:a16="http://schemas.microsoft.com/office/drawing/2014/main" id="{0C5E0A80-910F-3665-FA55-2526B2C89873}"/>
              </a:ext>
            </a:extLst>
          </p:cNvPr>
          <p:cNvPicPr>
            <a:picLocks noChangeAspect="1"/>
          </p:cNvPicPr>
          <p:nvPr/>
        </p:nvPicPr>
        <p:blipFill>
          <a:blip r:embed="rId3"/>
          <a:stretch>
            <a:fillRect/>
          </a:stretch>
        </p:blipFill>
        <p:spPr>
          <a:xfrm>
            <a:off x="231798" y="933228"/>
            <a:ext cx="8266843" cy="3812379"/>
          </a:xfrm>
          <a:prstGeom prst="rect">
            <a:avLst/>
          </a:prstGeom>
        </p:spPr>
      </p:pic>
      <p:pic>
        <p:nvPicPr>
          <p:cNvPr id="5" name="Immagine 4" descr="Immagine che contiene aria aperta, acqua, albero, cielo&#10;&#10;Descrizione generata automaticamente">
            <a:extLst>
              <a:ext uri="{FF2B5EF4-FFF2-40B4-BE49-F238E27FC236}">
                <a16:creationId xmlns:a16="http://schemas.microsoft.com/office/drawing/2014/main" id="{E59A01FA-D456-B590-D738-B7DEAF6A13FE}"/>
              </a:ext>
            </a:extLst>
          </p:cNvPr>
          <p:cNvPicPr>
            <a:picLocks noChangeAspect="1"/>
          </p:cNvPicPr>
          <p:nvPr/>
        </p:nvPicPr>
        <p:blipFill rotWithShape="1">
          <a:blip r:embed="rId4">
            <a:extLst>
              <a:ext uri="{28A0092B-C50C-407E-A947-70E740481C1C}">
                <a14:useLocalDpi xmlns:a14="http://schemas.microsoft.com/office/drawing/2010/main" val="0"/>
              </a:ext>
            </a:extLst>
          </a:blip>
          <a:srcRect l="8410"/>
          <a:stretch/>
        </p:blipFill>
        <p:spPr>
          <a:xfrm>
            <a:off x="4710861" y="5115977"/>
            <a:ext cx="2634472" cy="1617590"/>
          </a:xfrm>
          <a:prstGeom prst="rect">
            <a:avLst/>
          </a:prstGeom>
        </p:spPr>
      </p:pic>
      <p:pic>
        <p:nvPicPr>
          <p:cNvPr id="20" name="Immagine 19" descr="Immagine che contiene aria aperta, terreno, cielo, veicolo&#10;&#10;Descrizione generata automaticamente">
            <a:extLst>
              <a:ext uri="{FF2B5EF4-FFF2-40B4-BE49-F238E27FC236}">
                <a16:creationId xmlns:a16="http://schemas.microsoft.com/office/drawing/2014/main" id="{6E33531D-CED2-A94E-1FD9-84283C75BB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535" y="5098631"/>
            <a:ext cx="2141551" cy="1606163"/>
          </a:xfrm>
          <a:prstGeom prst="rect">
            <a:avLst/>
          </a:prstGeom>
        </p:spPr>
      </p:pic>
      <p:pic>
        <p:nvPicPr>
          <p:cNvPr id="24" name="Immagine 23" descr="Immagine che contiene aria aperta, cielo, acqua, terreno&#10;&#10;Descrizione generata automaticamente">
            <a:extLst>
              <a:ext uri="{FF2B5EF4-FFF2-40B4-BE49-F238E27FC236}">
                <a16:creationId xmlns:a16="http://schemas.microsoft.com/office/drawing/2014/main" id="{C2F3B6DD-4CDC-6149-CC4C-2948029BC9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10579" y="5098632"/>
            <a:ext cx="2156789" cy="1617592"/>
          </a:xfrm>
          <a:prstGeom prst="rect">
            <a:avLst/>
          </a:prstGeom>
        </p:spPr>
      </p:pic>
      <p:pic>
        <p:nvPicPr>
          <p:cNvPr id="28" name="Immagine 27" descr="Immagine che contiene aria aperta, terreno, cielo, albero&#10;&#10;Descrizione generata automaticamente">
            <a:extLst>
              <a:ext uri="{FF2B5EF4-FFF2-40B4-BE49-F238E27FC236}">
                <a16:creationId xmlns:a16="http://schemas.microsoft.com/office/drawing/2014/main" id="{804CEAF0-2F0A-A5F9-2F00-AECCE2A4D7C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11746" y="5115977"/>
            <a:ext cx="2156788" cy="1617591"/>
          </a:xfrm>
          <a:prstGeom prst="rect">
            <a:avLst/>
          </a:prstGeom>
        </p:spPr>
      </p:pic>
      <p:cxnSp>
        <p:nvCxnSpPr>
          <p:cNvPr id="36" name="Connettore 2 35">
            <a:extLst>
              <a:ext uri="{FF2B5EF4-FFF2-40B4-BE49-F238E27FC236}">
                <a16:creationId xmlns:a16="http://schemas.microsoft.com/office/drawing/2014/main" id="{E400CE1D-2549-7192-D0A4-7E17B0865BDB}"/>
              </a:ext>
            </a:extLst>
          </p:cNvPr>
          <p:cNvCxnSpPr/>
          <p:nvPr/>
        </p:nvCxnSpPr>
        <p:spPr>
          <a:xfrm flipH="1">
            <a:off x="1335155" y="3625795"/>
            <a:ext cx="375471" cy="1693628"/>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onnettore 2 36">
            <a:extLst>
              <a:ext uri="{FF2B5EF4-FFF2-40B4-BE49-F238E27FC236}">
                <a16:creationId xmlns:a16="http://schemas.microsoft.com/office/drawing/2014/main" id="{7208D553-87DB-CD59-4295-44B5BDF1F163}"/>
              </a:ext>
            </a:extLst>
          </p:cNvPr>
          <p:cNvCxnSpPr>
            <a:cxnSpLocks/>
          </p:cNvCxnSpPr>
          <p:nvPr/>
        </p:nvCxnSpPr>
        <p:spPr>
          <a:xfrm>
            <a:off x="1940639" y="3429000"/>
            <a:ext cx="1572094" cy="2693504"/>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onnettore 2 39">
            <a:extLst>
              <a:ext uri="{FF2B5EF4-FFF2-40B4-BE49-F238E27FC236}">
                <a16:creationId xmlns:a16="http://schemas.microsoft.com/office/drawing/2014/main" id="{FBD73275-2C05-9006-639C-384EC57756A0}"/>
              </a:ext>
            </a:extLst>
          </p:cNvPr>
          <p:cNvCxnSpPr>
            <a:cxnSpLocks/>
          </p:cNvCxnSpPr>
          <p:nvPr/>
        </p:nvCxnSpPr>
        <p:spPr>
          <a:xfrm>
            <a:off x="2347475" y="3398855"/>
            <a:ext cx="3485412" cy="2588477"/>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onnettore 2 42">
            <a:extLst>
              <a:ext uri="{FF2B5EF4-FFF2-40B4-BE49-F238E27FC236}">
                <a16:creationId xmlns:a16="http://schemas.microsoft.com/office/drawing/2014/main" id="{130980FD-5003-A510-58CF-B12B2360A33E}"/>
              </a:ext>
            </a:extLst>
          </p:cNvPr>
          <p:cNvCxnSpPr>
            <a:cxnSpLocks/>
          </p:cNvCxnSpPr>
          <p:nvPr/>
        </p:nvCxnSpPr>
        <p:spPr>
          <a:xfrm>
            <a:off x="6078292" y="3045350"/>
            <a:ext cx="2192864" cy="2856362"/>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49" name="Immagine 48" descr="Immagine che contiene testo, clipart&#10;&#10;Descrizione generata automaticamente">
            <a:extLst>
              <a:ext uri="{FF2B5EF4-FFF2-40B4-BE49-F238E27FC236}">
                <a16:creationId xmlns:a16="http://schemas.microsoft.com/office/drawing/2014/main" id="{DCA0B905-268A-E5E1-EE68-A0254F58E7A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74738" y="391387"/>
            <a:ext cx="663925" cy="760219"/>
          </a:xfrm>
          <a:prstGeom prst="rect">
            <a:avLst/>
          </a:prstGeom>
        </p:spPr>
      </p:pic>
      <p:pic>
        <p:nvPicPr>
          <p:cNvPr id="50" name="Immagine 49">
            <a:extLst>
              <a:ext uri="{FF2B5EF4-FFF2-40B4-BE49-F238E27FC236}">
                <a16:creationId xmlns:a16="http://schemas.microsoft.com/office/drawing/2014/main" id="{E1868C89-AF31-5286-8420-D15CEA1ABBE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974738" y="3319837"/>
            <a:ext cx="716989" cy="719456"/>
          </a:xfrm>
          <a:prstGeom prst="rect">
            <a:avLst/>
          </a:prstGeom>
        </p:spPr>
      </p:pic>
      <p:pic>
        <p:nvPicPr>
          <p:cNvPr id="53" name="Immagine 52" descr="Immagine che contiene testo, logo, emblema, simbolo&#10;&#10;Descrizione generata automaticamente">
            <a:extLst>
              <a:ext uri="{FF2B5EF4-FFF2-40B4-BE49-F238E27FC236}">
                <a16:creationId xmlns:a16="http://schemas.microsoft.com/office/drawing/2014/main" id="{5F4BA582-278C-F772-9F13-A17066699B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25328" y="1436054"/>
            <a:ext cx="962744" cy="743767"/>
          </a:xfrm>
          <a:prstGeom prst="rect">
            <a:avLst/>
          </a:prstGeom>
        </p:spPr>
      </p:pic>
      <p:pic>
        <p:nvPicPr>
          <p:cNvPr id="54" name="Immagine 53" descr="Immagine che contiene bandiera, stella, blu, Blu elettrico&#10;&#10;Descrizione generata automaticamente">
            <a:extLst>
              <a:ext uri="{FF2B5EF4-FFF2-40B4-BE49-F238E27FC236}">
                <a16:creationId xmlns:a16="http://schemas.microsoft.com/office/drawing/2014/main" id="{12DA4093-7A3C-E72D-DA85-D4E39B6E7C3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922010" y="2483485"/>
            <a:ext cx="835667" cy="556098"/>
          </a:xfrm>
          <a:prstGeom prst="rect">
            <a:avLst/>
          </a:prstGeom>
        </p:spPr>
      </p:pic>
      <p:pic>
        <p:nvPicPr>
          <p:cNvPr id="55" name="Immagine 54" descr="Immagine che contiene grafica, Elementi grafici, Carattere, design&#10;&#10;Descrizione generata automaticamente">
            <a:extLst>
              <a:ext uri="{FF2B5EF4-FFF2-40B4-BE49-F238E27FC236}">
                <a16:creationId xmlns:a16="http://schemas.microsoft.com/office/drawing/2014/main" id="{B9B78E5A-94F4-62AC-16D0-D4543B8CD77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924076" y="5645963"/>
            <a:ext cx="897140" cy="560712"/>
          </a:xfrm>
          <a:prstGeom prst="rect">
            <a:avLst/>
          </a:prstGeom>
        </p:spPr>
      </p:pic>
      <p:pic>
        <p:nvPicPr>
          <p:cNvPr id="21" name="Immagine 20">
            <a:extLst>
              <a:ext uri="{FF2B5EF4-FFF2-40B4-BE49-F238E27FC236}">
                <a16:creationId xmlns:a16="http://schemas.microsoft.com/office/drawing/2014/main" id="{6464DE7D-BED8-1AE7-B6F1-305B63A058C6}"/>
              </a:ext>
            </a:extLst>
          </p:cNvPr>
          <p:cNvPicPr>
            <a:picLocks noChangeAspect="1"/>
          </p:cNvPicPr>
          <p:nvPr/>
        </p:nvPicPr>
        <p:blipFill>
          <a:blip r:embed="rId13"/>
          <a:stretch>
            <a:fillRect/>
          </a:stretch>
        </p:blipFill>
        <p:spPr>
          <a:xfrm>
            <a:off x="9003981" y="1151606"/>
            <a:ext cx="2956221" cy="3984265"/>
          </a:xfrm>
          <a:prstGeom prst="rect">
            <a:avLst/>
          </a:prstGeom>
        </p:spPr>
      </p:pic>
      <p:pic>
        <p:nvPicPr>
          <p:cNvPr id="34" name="Immagine 33" descr="Immagine che contiene aria aperta, cielo, terreno, suolo&#10;&#10;Descrizione generata automaticamente">
            <a:extLst>
              <a:ext uri="{FF2B5EF4-FFF2-40B4-BE49-F238E27FC236}">
                <a16:creationId xmlns:a16="http://schemas.microsoft.com/office/drawing/2014/main" id="{BD55D3E0-71C6-E44C-047B-E561D86B19E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34947" y="5115977"/>
            <a:ext cx="2141551" cy="1606163"/>
          </a:xfrm>
          <a:prstGeom prst="rect">
            <a:avLst/>
          </a:prstGeom>
        </p:spPr>
      </p:pic>
      <p:cxnSp>
        <p:nvCxnSpPr>
          <p:cNvPr id="46" name="Connettore 2 45">
            <a:extLst>
              <a:ext uri="{FF2B5EF4-FFF2-40B4-BE49-F238E27FC236}">
                <a16:creationId xmlns:a16="http://schemas.microsoft.com/office/drawing/2014/main" id="{C7FF31EC-CEE8-D77A-9DD4-9D05905B22D0}"/>
              </a:ext>
            </a:extLst>
          </p:cNvPr>
          <p:cNvCxnSpPr>
            <a:cxnSpLocks/>
          </p:cNvCxnSpPr>
          <p:nvPr/>
        </p:nvCxnSpPr>
        <p:spPr>
          <a:xfrm>
            <a:off x="6239723" y="2846710"/>
            <a:ext cx="4494538" cy="2782813"/>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1820831"/>
      </p:ext>
    </p:extLst>
  </p:cSld>
  <p:clrMapOvr>
    <a:masterClrMapping/>
  </p:clrMapOvr>
</p:sld>
</file>

<file path=ppt/theme/theme1.xml><?xml version="1.0" encoding="utf-8"?>
<a:theme xmlns:a="http://schemas.openxmlformats.org/drawingml/2006/main" name="Office Theme">
  <a:themeElements>
    <a:clrScheme name="Tema di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0</TotalTime>
  <Words>709</Words>
  <Application>Microsoft Office PowerPoint</Application>
  <PresentationFormat>Widescreen</PresentationFormat>
  <Paragraphs>77</Paragraphs>
  <Slides>13</Slides>
  <Notes>13</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13</vt:i4>
      </vt:variant>
    </vt:vector>
  </HeadingPairs>
  <TitlesOfParts>
    <vt:vector size="19" baseType="lpstr">
      <vt:lpstr>Arial</vt:lpstr>
      <vt:lpstr>Calibri</vt:lpstr>
      <vt:lpstr>Calibri Light</vt:lpstr>
      <vt:lpstr>Times New Roman</vt:lpstr>
      <vt:lpstr>Wingdings</vt:lpstr>
      <vt:lpstr>Office Theme</vt:lpstr>
      <vt:lpstr>LE OPERE DI RISANAMENTO DEL SITO EX DISCARICA COMUNALE IN LOCALITA’ PESCOROSSO L’intervento di bonifica e messa in sicurezza permanente di un ex discarica di RSU del Comune di Sannicando di Bari   ing. Antonella Lomoro Direttore dei lavori e Coordinatore sicurezza Studio di ingegneria per l'Ambiente (Bari) </vt:lpstr>
      <vt:lpstr>L’Area ex Discarica Pescorosso</vt:lpstr>
      <vt:lpstr>Il corpo discarica </vt:lpstr>
      <vt:lpstr>Il canale Deviatore di Lama Badessa</vt:lpstr>
      <vt:lpstr>I Rifiuti presenti e lo stato di contaminazione</vt:lpstr>
      <vt:lpstr>I vincoli presenti e il Canale Deviatore</vt:lpstr>
      <vt:lpstr>Il progetto di Bonifica e Messa in sicurezza permanente</vt:lpstr>
      <vt:lpstr>La Messa in sicurezza permanente: Capping</vt:lpstr>
      <vt:lpstr>La Messa in sicurezza permanente: Capping</vt:lpstr>
      <vt:lpstr>La scelta progettuale</vt:lpstr>
      <vt:lpstr>L’evoluzione dei lavori</vt:lpstr>
      <vt:lpstr>Conclusioni </vt:lpstr>
      <vt:lpstr>Grazie per l’attenzione!     Ing. Antonella Lomoro antonella.lomoro@gmail.com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antonella lomoro</dc:creator>
  <cp:lastModifiedBy>antonella lomoro</cp:lastModifiedBy>
  <cp:revision>5</cp:revision>
  <dcterms:created xsi:type="dcterms:W3CDTF">2021-10-12T16:17:38Z</dcterms:created>
  <dcterms:modified xsi:type="dcterms:W3CDTF">2023-07-02T09:16:20Z</dcterms:modified>
</cp:coreProperties>
</file>